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9" r:id="rId2"/>
    <p:sldId id="902" r:id="rId3"/>
    <p:sldId id="936" r:id="rId4"/>
    <p:sldId id="965" r:id="rId5"/>
    <p:sldId id="941" r:id="rId6"/>
    <p:sldId id="937" r:id="rId7"/>
    <p:sldId id="945" r:id="rId8"/>
    <p:sldId id="944" r:id="rId9"/>
    <p:sldId id="946" r:id="rId10"/>
    <p:sldId id="947" r:id="rId11"/>
    <p:sldId id="971" r:id="rId12"/>
    <p:sldId id="948" r:id="rId13"/>
    <p:sldId id="924" r:id="rId14"/>
    <p:sldId id="1001" r:id="rId15"/>
    <p:sldId id="950" r:id="rId16"/>
    <p:sldId id="972" r:id="rId17"/>
    <p:sldId id="907" r:id="rId18"/>
    <p:sldId id="973" r:id="rId19"/>
    <p:sldId id="984" r:id="rId20"/>
    <p:sldId id="953" r:id="rId21"/>
    <p:sldId id="1003" r:id="rId22"/>
    <p:sldId id="976" r:id="rId23"/>
    <p:sldId id="909" r:id="rId24"/>
    <p:sldId id="986" r:id="rId25"/>
    <p:sldId id="908" r:id="rId26"/>
    <p:sldId id="966" r:id="rId27"/>
    <p:sldId id="920" r:id="rId28"/>
    <p:sldId id="995" r:id="rId29"/>
    <p:sldId id="968" r:id="rId30"/>
    <p:sldId id="969" r:id="rId31"/>
    <p:sldId id="963" r:id="rId32"/>
    <p:sldId id="957" r:id="rId33"/>
    <p:sldId id="912" r:id="rId34"/>
    <p:sldId id="959" r:id="rId35"/>
    <p:sldId id="913" r:id="rId36"/>
    <p:sldId id="994" r:id="rId37"/>
    <p:sldId id="979" r:id="rId38"/>
    <p:sldId id="961" r:id="rId39"/>
    <p:sldId id="914" r:id="rId40"/>
    <p:sldId id="977" r:id="rId41"/>
    <p:sldId id="915" r:id="rId42"/>
    <p:sldId id="978" r:id="rId43"/>
    <p:sldId id="970" r:id="rId44"/>
    <p:sldId id="952" r:id="rId45"/>
    <p:sldId id="932" r:id="rId46"/>
    <p:sldId id="917" r:id="rId47"/>
    <p:sldId id="923" r:id="rId48"/>
    <p:sldId id="919" r:id="rId49"/>
    <p:sldId id="99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000000"/>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B25B10-5B1C-4017-B167-ED3104435743}" v="2452" dt="2024-06-04T07:09:10.9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6" autoAdjust="0"/>
    <p:restoredTop sz="87654" autoAdjust="0"/>
  </p:normalViewPr>
  <p:slideViewPr>
    <p:cSldViewPr snapToGrid="0">
      <p:cViewPr varScale="1">
        <p:scale>
          <a:sx n="75" d="100"/>
          <a:sy n="75" d="100"/>
        </p:scale>
        <p:origin x="1003" y="67"/>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 Kaufman" userId="c001b2a046940d7c" providerId="LiveId" clId="{5CB25B10-5B1C-4017-B167-ED3104435743}"/>
    <pc:docChg chg="undo redo custSel addSld delSld modSld sldOrd">
      <pc:chgData name="Phillip Kaufman" userId="c001b2a046940d7c" providerId="LiveId" clId="{5CB25B10-5B1C-4017-B167-ED3104435743}" dt="2024-06-06T19:38:29.581" v="14431" actId="1076"/>
      <pc:docMkLst>
        <pc:docMk/>
      </pc:docMkLst>
      <pc:sldChg chg="addSp delSp modSp mod">
        <pc:chgData name="Phillip Kaufman" userId="c001b2a046940d7c" providerId="LiveId" clId="{5CB25B10-5B1C-4017-B167-ED3104435743}" dt="2024-05-29T22:12:08.933" v="9437" actId="12788"/>
        <pc:sldMkLst>
          <pc:docMk/>
          <pc:sldMk cId="2876084972" sldId="902"/>
        </pc:sldMkLst>
        <pc:spChg chg="mod">
          <ac:chgData name="Phillip Kaufman" userId="c001b2a046940d7c" providerId="LiveId" clId="{5CB25B10-5B1C-4017-B167-ED3104435743}" dt="2024-05-29T22:12:08.933" v="9437" actId="12788"/>
          <ac:spMkLst>
            <pc:docMk/>
            <pc:sldMk cId="2876084972" sldId="902"/>
            <ac:spMk id="4" creationId="{109FA656-95E7-7B48-38D6-E5E75FFA1D89}"/>
          </ac:spMkLst>
        </pc:spChg>
        <pc:spChg chg="add mod">
          <ac:chgData name="Phillip Kaufman" userId="c001b2a046940d7c" providerId="LiveId" clId="{5CB25B10-5B1C-4017-B167-ED3104435743}" dt="2024-05-16T08:21:12.459" v="2317" actId="1076"/>
          <ac:spMkLst>
            <pc:docMk/>
            <pc:sldMk cId="2876084972" sldId="902"/>
            <ac:spMk id="6" creationId="{FC120B7F-C6D8-9379-1B1E-BA53F7FC2EF5}"/>
          </ac:spMkLst>
        </pc:spChg>
        <pc:spChg chg="add del mod">
          <ac:chgData name="Phillip Kaufman" userId="c001b2a046940d7c" providerId="LiveId" clId="{5CB25B10-5B1C-4017-B167-ED3104435743}" dt="2024-05-16T08:20:53.086" v="2310"/>
          <ac:spMkLst>
            <pc:docMk/>
            <pc:sldMk cId="2876084972" sldId="902"/>
            <ac:spMk id="7" creationId="{0075675B-37F5-8C16-047C-3453F8340C14}"/>
          </ac:spMkLst>
        </pc:spChg>
        <pc:spChg chg="mod">
          <ac:chgData name="Phillip Kaufman" userId="c001b2a046940d7c" providerId="LiveId" clId="{5CB25B10-5B1C-4017-B167-ED3104435743}" dt="2024-05-16T08:20:25.564" v="2300" actId="1076"/>
          <ac:spMkLst>
            <pc:docMk/>
            <pc:sldMk cId="2876084972" sldId="902"/>
            <ac:spMk id="16" creationId="{C39B304C-2170-EB4C-B05A-259B1C7696A8}"/>
          </ac:spMkLst>
        </pc:spChg>
        <pc:spChg chg="mod">
          <ac:chgData name="Phillip Kaufman" userId="c001b2a046940d7c" providerId="LiveId" clId="{5CB25B10-5B1C-4017-B167-ED3104435743}" dt="2024-05-16T08:20:25.564" v="2300" actId="1076"/>
          <ac:spMkLst>
            <pc:docMk/>
            <pc:sldMk cId="2876084972" sldId="902"/>
            <ac:spMk id="22" creationId="{18935A27-1F1A-9C23-FC34-072DF5053D67}"/>
          </ac:spMkLst>
        </pc:spChg>
        <pc:spChg chg="mod">
          <ac:chgData name="Phillip Kaufman" userId="c001b2a046940d7c" providerId="LiveId" clId="{5CB25B10-5B1C-4017-B167-ED3104435743}" dt="2024-05-16T08:20:29.535" v="2301" actId="1076"/>
          <ac:spMkLst>
            <pc:docMk/>
            <pc:sldMk cId="2876084972" sldId="902"/>
            <ac:spMk id="23" creationId="{E6AF5946-AC6C-7373-BC59-2D8969C43C4D}"/>
          </ac:spMkLst>
        </pc:spChg>
        <pc:spChg chg="mod">
          <ac:chgData name="Phillip Kaufman" userId="c001b2a046940d7c" providerId="LiveId" clId="{5CB25B10-5B1C-4017-B167-ED3104435743}" dt="2024-05-16T08:20:56.473" v="2313" actId="1076"/>
          <ac:spMkLst>
            <pc:docMk/>
            <pc:sldMk cId="2876084972" sldId="902"/>
            <ac:spMk id="24" creationId="{446BAD3D-ADF6-9D4E-1F99-29A320FC9B61}"/>
          </ac:spMkLst>
        </pc:spChg>
        <pc:spChg chg="mod">
          <ac:chgData name="Phillip Kaufman" userId="c001b2a046940d7c" providerId="LiveId" clId="{5CB25B10-5B1C-4017-B167-ED3104435743}" dt="2024-05-16T08:20:32.196" v="2302" actId="1076"/>
          <ac:spMkLst>
            <pc:docMk/>
            <pc:sldMk cId="2876084972" sldId="902"/>
            <ac:spMk id="25" creationId="{D8D4561F-8E33-7D59-63DC-2E57FFEF60EC}"/>
          </ac:spMkLst>
        </pc:spChg>
        <pc:spChg chg="mod">
          <ac:chgData name="Phillip Kaufman" userId="c001b2a046940d7c" providerId="LiveId" clId="{5CB25B10-5B1C-4017-B167-ED3104435743}" dt="2024-05-16T08:21:01.498" v="2314" actId="1076"/>
          <ac:spMkLst>
            <pc:docMk/>
            <pc:sldMk cId="2876084972" sldId="902"/>
            <ac:spMk id="26" creationId="{00B879E3-86E9-0506-7032-B3EB9EA592B6}"/>
          </ac:spMkLst>
        </pc:spChg>
      </pc:sldChg>
      <pc:sldChg chg="addSp delSp modSp mod">
        <pc:chgData name="Phillip Kaufman" userId="c001b2a046940d7c" providerId="LiveId" clId="{5CB25B10-5B1C-4017-B167-ED3104435743}" dt="2024-06-04T02:27:09.163" v="13507"/>
        <pc:sldMkLst>
          <pc:docMk/>
          <pc:sldMk cId="699598180" sldId="907"/>
        </pc:sldMkLst>
        <pc:spChg chg="mod">
          <ac:chgData name="Phillip Kaufman" userId="c001b2a046940d7c" providerId="LiveId" clId="{5CB25B10-5B1C-4017-B167-ED3104435743}" dt="2024-05-30T06:40:32.923" v="9824"/>
          <ac:spMkLst>
            <pc:docMk/>
            <pc:sldMk cId="699598180" sldId="907"/>
            <ac:spMk id="4" creationId="{CE7D0D33-D4A4-EDBF-80E0-1E0C613CB23F}"/>
          </ac:spMkLst>
        </pc:spChg>
        <pc:spChg chg="mod">
          <ac:chgData name="Phillip Kaufman" userId="c001b2a046940d7c" providerId="LiveId" clId="{5CB25B10-5B1C-4017-B167-ED3104435743}" dt="2024-05-21T01:29:52.658" v="4052" actId="1038"/>
          <ac:spMkLst>
            <pc:docMk/>
            <pc:sldMk cId="699598180" sldId="907"/>
            <ac:spMk id="5" creationId="{598D03F2-93D9-83BF-CDA9-A512BA4F8C99}"/>
          </ac:spMkLst>
        </pc:spChg>
        <pc:spChg chg="mod">
          <ac:chgData name="Phillip Kaufman" userId="c001b2a046940d7c" providerId="LiveId" clId="{5CB25B10-5B1C-4017-B167-ED3104435743}" dt="2024-05-21T01:29:52.658" v="4052" actId="1038"/>
          <ac:spMkLst>
            <pc:docMk/>
            <pc:sldMk cId="699598180" sldId="907"/>
            <ac:spMk id="6" creationId="{AA2EDE3B-E316-5354-6C01-6E53B36D5921}"/>
          </ac:spMkLst>
        </pc:spChg>
        <pc:spChg chg="mod">
          <ac:chgData name="Phillip Kaufman" userId="c001b2a046940d7c" providerId="LiveId" clId="{5CB25B10-5B1C-4017-B167-ED3104435743}" dt="2024-05-21T04:51:50.652" v="5284" actId="1076"/>
          <ac:spMkLst>
            <pc:docMk/>
            <pc:sldMk cId="699598180" sldId="907"/>
            <ac:spMk id="7" creationId="{BE1122DA-8E00-C761-2D7C-D92F8957FD3F}"/>
          </ac:spMkLst>
        </pc:spChg>
        <pc:spChg chg="del mod">
          <ac:chgData name="Phillip Kaufman" userId="c001b2a046940d7c" providerId="LiveId" clId="{5CB25B10-5B1C-4017-B167-ED3104435743}" dt="2024-05-21T04:52:09.548" v="5287" actId="478"/>
          <ac:spMkLst>
            <pc:docMk/>
            <pc:sldMk cId="699598180" sldId="907"/>
            <ac:spMk id="8" creationId="{531E1E80-F671-0E28-E413-10E0A2076E7F}"/>
          </ac:spMkLst>
        </pc:spChg>
        <pc:spChg chg="mod">
          <ac:chgData name="Phillip Kaufman" userId="c001b2a046940d7c" providerId="LiveId" clId="{5CB25B10-5B1C-4017-B167-ED3104435743}" dt="2024-05-14T06:48:52.603" v="789"/>
          <ac:spMkLst>
            <pc:docMk/>
            <pc:sldMk cId="699598180" sldId="907"/>
            <ac:spMk id="10" creationId="{F86BA03E-944E-489D-9CFC-7EA656FD6A9B}"/>
          </ac:spMkLst>
        </pc:spChg>
        <pc:spChg chg="mod">
          <ac:chgData name="Phillip Kaufman" userId="c001b2a046940d7c" providerId="LiveId" clId="{5CB25B10-5B1C-4017-B167-ED3104435743}" dt="2024-05-18T03:15:05.929" v="2773"/>
          <ac:spMkLst>
            <pc:docMk/>
            <pc:sldMk cId="699598180" sldId="907"/>
            <ac:spMk id="11" creationId="{6847A359-4F27-1740-BA9E-1E9926953775}"/>
          </ac:spMkLst>
        </pc:spChg>
        <pc:spChg chg="mod">
          <ac:chgData name="Phillip Kaufman" userId="c001b2a046940d7c" providerId="LiveId" clId="{5CB25B10-5B1C-4017-B167-ED3104435743}" dt="2024-05-18T03:15:05.929" v="2773"/>
          <ac:spMkLst>
            <pc:docMk/>
            <pc:sldMk cId="699598180" sldId="907"/>
            <ac:spMk id="12" creationId="{248A348E-A041-24AA-3C25-F83B7D7A6247}"/>
          </ac:spMkLst>
        </pc:spChg>
        <pc:spChg chg="mod">
          <ac:chgData name="Phillip Kaufman" userId="c001b2a046940d7c" providerId="LiveId" clId="{5CB25B10-5B1C-4017-B167-ED3104435743}" dt="2024-06-04T02:27:09.163" v="13507"/>
          <ac:spMkLst>
            <pc:docMk/>
            <pc:sldMk cId="699598180" sldId="907"/>
            <ac:spMk id="12" creationId="{2881EA02-4461-7B90-96D4-036A483EF91A}"/>
          </ac:spMkLst>
        </pc:spChg>
        <pc:spChg chg="mod">
          <ac:chgData name="Phillip Kaufman" userId="c001b2a046940d7c" providerId="LiveId" clId="{5CB25B10-5B1C-4017-B167-ED3104435743}" dt="2024-06-04T02:27:09.163" v="13507"/>
          <ac:spMkLst>
            <pc:docMk/>
            <pc:sldMk cId="699598180" sldId="907"/>
            <ac:spMk id="13" creationId="{49772231-B8F2-5DA7-C9F1-60A07915A8EA}"/>
          </ac:spMkLst>
        </pc:spChg>
        <pc:spChg chg="mod">
          <ac:chgData name="Phillip Kaufman" userId="c001b2a046940d7c" providerId="LiveId" clId="{5CB25B10-5B1C-4017-B167-ED3104435743}" dt="2024-06-04T02:27:09.163" v="13507"/>
          <ac:spMkLst>
            <pc:docMk/>
            <pc:sldMk cId="699598180" sldId="907"/>
            <ac:spMk id="14" creationId="{19F4617E-9A02-498C-298B-3F32259AA8B4}"/>
          </ac:spMkLst>
        </pc:spChg>
        <pc:spChg chg="mod">
          <ac:chgData name="Phillip Kaufman" userId="c001b2a046940d7c" providerId="LiveId" clId="{5CB25B10-5B1C-4017-B167-ED3104435743}" dt="2024-06-04T02:27:09.163" v="13507"/>
          <ac:spMkLst>
            <pc:docMk/>
            <pc:sldMk cId="699598180" sldId="907"/>
            <ac:spMk id="15" creationId="{DBFB4F21-866D-3CC2-D9D2-79C7DF13B81A}"/>
          </ac:spMkLst>
        </pc:spChg>
        <pc:spChg chg="mod">
          <ac:chgData name="Phillip Kaufman" userId="c001b2a046940d7c" providerId="LiveId" clId="{5CB25B10-5B1C-4017-B167-ED3104435743}" dt="2024-05-30T06:40:32.923" v="9824"/>
          <ac:spMkLst>
            <pc:docMk/>
            <pc:sldMk cId="699598180" sldId="907"/>
            <ac:spMk id="43" creationId="{A9F5587D-9058-B96B-2A8D-B8661BE66E02}"/>
          </ac:spMkLst>
        </pc:spChg>
        <pc:spChg chg="mod">
          <ac:chgData name="Phillip Kaufman" userId="c001b2a046940d7c" providerId="LiveId" clId="{5CB25B10-5B1C-4017-B167-ED3104435743}" dt="2024-05-30T06:40:32.923" v="9824"/>
          <ac:spMkLst>
            <pc:docMk/>
            <pc:sldMk cId="699598180" sldId="907"/>
            <ac:spMk id="44" creationId="{02A5E079-59BE-789F-BCB1-26DC631198F6}"/>
          </ac:spMkLst>
        </pc:spChg>
        <pc:spChg chg="mod">
          <ac:chgData name="Phillip Kaufman" userId="c001b2a046940d7c" providerId="LiveId" clId="{5CB25B10-5B1C-4017-B167-ED3104435743}" dt="2024-06-02T23:45:37.688" v="12497"/>
          <ac:spMkLst>
            <pc:docMk/>
            <pc:sldMk cId="699598180" sldId="907"/>
            <ac:spMk id="44" creationId="{6B0EBB5B-EBF2-9B05-1F5C-6696F7CF5FDC}"/>
          </ac:spMkLst>
        </pc:spChg>
        <pc:spChg chg="mod">
          <ac:chgData name="Phillip Kaufman" userId="c001b2a046940d7c" providerId="LiveId" clId="{5CB25B10-5B1C-4017-B167-ED3104435743}" dt="2024-05-14T06:48:52.603" v="789"/>
          <ac:spMkLst>
            <pc:docMk/>
            <pc:sldMk cId="699598180" sldId="907"/>
            <ac:spMk id="45" creationId="{87FC683C-ED2E-CFE2-8F9D-789318B89321}"/>
          </ac:spMkLst>
        </pc:spChg>
        <pc:spChg chg="mod">
          <ac:chgData name="Phillip Kaufman" userId="c001b2a046940d7c" providerId="LiveId" clId="{5CB25B10-5B1C-4017-B167-ED3104435743}" dt="2024-06-02T23:45:37.688" v="12497"/>
          <ac:spMkLst>
            <pc:docMk/>
            <pc:sldMk cId="699598180" sldId="907"/>
            <ac:spMk id="45" creationId="{8A0C5359-A951-008B-EBFE-14E74AED705D}"/>
          </ac:spMkLst>
        </pc:spChg>
        <pc:spChg chg="mod">
          <ac:chgData name="Phillip Kaufman" userId="c001b2a046940d7c" providerId="LiveId" clId="{5CB25B10-5B1C-4017-B167-ED3104435743}" dt="2024-05-14T06:48:52.603" v="789"/>
          <ac:spMkLst>
            <pc:docMk/>
            <pc:sldMk cId="699598180" sldId="907"/>
            <ac:spMk id="46" creationId="{6425C28B-9276-67AA-08E0-9F873F1C0D75}"/>
          </ac:spMkLst>
        </pc:spChg>
        <pc:spChg chg="mod">
          <ac:chgData name="Phillip Kaufman" userId="c001b2a046940d7c" providerId="LiveId" clId="{5CB25B10-5B1C-4017-B167-ED3104435743}" dt="2024-05-18T03:15:05.929" v="2773"/>
          <ac:spMkLst>
            <pc:docMk/>
            <pc:sldMk cId="699598180" sldId="907"/>
            <ac:spMk id="46" creationId="{6B956C8B-16CE-6E2C-BB57-0E21AFEA993A}"/>
          </ac:spMkLst>
        </pc:spChg>
        <pc:spChg chg="mod">
          <ac:chgData name="Phillip Kaufman" userId="c001b2a046940d7c" providerId="LiveId" clId="{5CB25B10-5B1C-4017-B167-ED3104435743}" dt="2024-05-18T03:15:05.929" v="2773"/>
          <ac:spMkLst>
            <pc:docMk/>
            <pc:sldMk cId="699598180" sldId="907"/>
            <ac:spMk id="47" creationId="{48484C3D-5319-3D6D-5B1E-94FB42F4C2D6}"/>
          </ac:spMkLst>
        </pc:spChg>
        <pc:spChg chg="mod">
          <ac:chgData name="Phillip Kaufman" userId="c001b2a046940d7c" providerId="LiveId" clId="{5CB25B10-5B1C-4017-B167-ED3104435743}" dt="2024-06-04T02:27:09.163" v="13507"/>
          <ac:spMkLst>
            <pc:docMk/>
            <pc:sldMk cId="699598180" sldId="907"/>
            <ac:spMk id="48" creationId="{FBAE47C5-9D44-4372-19DA-7E477CFD8FFF}"/>
          </ac:spMkLst>
        </pc:spChg>
        <pc:spChg chg="mod">
          <ac:chgData name="Phillip Kaufman" userId="c001b2a046940d7c" providerId="LiveId" clId="{5CB25B10-5B1C-4017-B167-ED3104435743}" dt="2024-06-04T02:27:09.163" v="13507"/>
          <ac:spMkLst>
            <pc:docMk/>
            <pc:sldMk cId="699598180" sldId="907"/>
            <ac:spMk id="49" creationId="{243E43F7-2EB9-E46B-8B32-6CA7A8624840}"/>
          </ac:spMkLst>
        </pc:spChg>
        <pc:spChg chg="mod">
          <ac:chgData name="Phillip Kaufman" userId="c001b2a046940d7c" providerId="LiveId" clId="{5CB25B10-5B1C-4017-B167-ED3104435743}" dt="2024-05-16T07:53:18.976" v="1918" actId="404"/>
          <ac:spMkLst>
            <pc:docMk/>
            <pc:sldMk cId="699598180" sldId="907"/>
            <ac:spMk id="50" creationId="{B21C8D8B-D398-EF6D-95D1-34C78403608D}"/>
          </ac:spMkLst>
        </pc:spChg>
        <pc:spChg chg="mod">
          <ac:chgData name="Phillip Kaufman" userId="c001b2a046940d7c" providerId="LiveId" clId="{5CB25B10-5B1C-4017-B167-ED3104435743}" dt="2024-05-30T06:40:32.923" v="9824"/>
          <ac:spMkLst>
            <pc:docMk/>
            <pc:sldMk cId="699598180" sldId="907"/>
            <ac:spMk id="50" creationId="{B31ADCE6-1F95-FD46-2903-372E968721D8}"/>
          </ac:spMkLst>
        </pc:spChg>
        <pc:spChg chg="add mod">
          <ac:chgData name="Phillip Kaufman" userId="c001b2a046940d7c" providerId="LiveId" clId="{5CB25B10-5B1C-4017-B167-ED3104435743}" dt="2024-05-16T19:47:51.397" v="2513"/>
          <ac:spMkLst>
            <pc:docMk/>
            <pc:sldMk cId="699598180" sldId="907"/>
            <ac:spMk id="51" creationId="{791A8E3B-7703-CC81-54FD-89DF08878869}"/>
          </ac:spMkLst>
        </pc:spChg>
        <pc:spChg chg="add del mod">
          <ac:chgData name="Phillip Kaufman" userId="c001b2a046940d7c" providerId="LiveId" clId="{5CB25B10-5B1C-4017-B167-ED3104435743}" dt="2024-05-29T06:21:44.304" v="9379" actId="404"/>
          <ac:spMkLst>
            <pc:docMk/>
            <pc:sldMk cId="699598180" sldId="907"/>
            <ac:spMk id="51" creationId="{E090AB11-6989-674F-1526-0A7CD9AD30C5}"/>
          </ac:spMkLst>
        </pc:spChg>
        <pc:spChg chg="mod topLvl">
          <ac:chgData name="Phillip Kaufman" userId="c001b2a046940d7c" providerId="LiveId" clId="{5CB25B10-5B1C-4017-B167-ED3104435743}" dt="2024-06-02T23:53:27.659" v="12562" actId="164"/>
          <ac:spMkLst>
            <pc:docMk/>
            <pc:sldMk cId="699598180" sldId="907"/>
            <ac:spMk id="52" creationId="{88D31723-655B-57B3-DC08-53C0AF735D41}"/>
          </ac:spMkLst>
        </pc:spChg>
        <pc:spChg chg="mod topLvl">
          <ac:chgData name="Phillip Kaufman" userId="c001b2a046940d7c" providerId="LiveId" clId="{5CB25B10-5B1C-4017-B167-ED3104435743}" dt="2024-06-02T23:53:27.659" v="12562" actId="164"/>
          <ac:spMkLst>
            <pc:docMk/>
            <pc:sldMk cId="699598180" sldId="907"/>
            <ac:spMk id="53" creationId="{0CEC64E8-75BE-07C1-41FA-E1C59581DEE9}"/>
          </ac:spMkLst>
        </pc:spChg>
        <pc:spChg chg="mod">
          <ac:chgData name="Phillip Kaufman" userId="c001b2a046940d7c" providerId="LiveId" clId="{5CB25B10-5B1C-4017-B167-ED3104435743}" dt="2024-05-16T07:53:18.976" v="1918" actId="404"/>
          <ac:spMkLst>
            <pc:docMk/>
            <pc:sldMk cId="699598180" sldId="907"/>
            <ac:spMk id="53" creationId="{FB53B42E-80F2-7E14-F92D-499C5A7C18AB}"/>
          </ac:spMkLst>
        </pc:spChg>
        <pc:spChg chg="mod">
          <ac:chgData name="Phillip Kaufman" userId="c001b2a046940d7c" providerId="LiveId" clId="{5CB25B10-5B1C-4017-B167-ED3104435743}" dt="2024-05-30T06:40:38.901" v="9826" actId="165"/>
          <ac:spMkLst>
            <pc:docMk/>
            <pc:sldMk cId="699598180" sldId="907"/>
            <ac:spMk id="55" creationId="{912131EA-AB51-DB61-24A2-BD127F8580DB}"/>
          </ac:spMkLst>
        </pc:spChg>
        <pc:spChg chg="mod">
          <ac:chgData name="Phillip Kaufman" userId="c001b2a046940d7c" providerId="LiveId" clId="{5CB25B10-5B1C-4017-B167-ED3104435743}" dt="2024-05-30T06:40:38.901" v="9826" actId="165"/>
          <ac:spMkLst>
            <pc:docMk/>
            <pc:sldMk cId="699598180" sldId="907"/>
            <ac:spMk id="56" creationId="{7DE3BBA0-A4D4-26C6-9C0D-9BD3DF448E73}"/>
          </ac:spMkLst>
        </pc:spChg>
        <pc:spChg chg="mod">
          <ac:chgData name="Phillip Kaufman" userId="c001b2a046940d7c" providerId="LiveId" clId="{5CB25B10-5B1C-4017-B167-ED3104435743}" dt="2024-05-16T19:47:51.397" v="2513"/>
          <ac:spMkLst>
            <pc:docMk/>
            <pc:sldMk cId="699598180" sldId="907"/>
            <ac:spMk id="57" creationId="{504C5FDF-CEA9-0F8A-5E51-62D5E8168390}"/>
          </ac:spMkLst>
        </pc:spChg>
        <pc:spChg chg="mod">
          <ac:chgData name="Phillip Kaufman" userId="c001b2a046940d7c" providerId="LiveId" clId="{5CB25B10-5B1C-4017-B167-ED3104435743}" dt="2024-06-02T23:45:37.688" v="12497"/>
          <ac:spMkLst>
            <pc:docMk/>
            <pc:sldMk cId="699598180" sldId="907"/>
            <ac:spMk id="57" creationId="{93F44999-3BEB-08A9-2B76-D08C2BB9B3EC}"/>
          </ac:spMkLst>
        </pc:spChg>
        <pc:spChg chg="mod">
          <ac:chgData name="Phillip Kaufman" userId="c001b2a046940d7c" providerId="LiveId" clId="{5CB25B10-5B1C-4017-B167-ED3104435743}" dt="2024-05-16T19:47:51.397" v="2513"/>
          <ac:spMkLst>
            <pc:docMk/>
            <pc:sldMk cId="699598180" sldId="907"/>
            <ac:spMk id="58" creationId="{05BA4446-3990-43EC-99D3-F6335A5E7DFD}"/>
          </ac:spMkLst>
        </pc:spChg>
        <pc:spChg chg="add mod ord topLvl">
          <ac:chgData name="Phillip Kaufman" userId="c001b2a046940d7c" providerId="LiveId" clId="{5CB25B10-5B1C-4017-B167-ED3104435743}" dt="2024-06-02T23:53:27.659" v="12562" actId="164"/>
          <ac:spMkLst>
            <pc:docMk/>
            <pc:sldMk cId="699598180" sldId="907"/>
            <ac:spMk id="60" creationId="{930A9234-D102-F001-719F-72B9F752CC7C}"/>
          </ac:spMkLst>
        </pc:spChg>
        <pc:spChg chg="add del mod ord">
          <ac:chgData name="Phillip Kaufman" userId="c001b2a046940d7c" providerId="LiveId" clId="{5CB25B10-5B1C-4017-B167-ED3104435743}" dt="2024-06-02T23:51:39.674" v="12541" actId="478"/>
          <ac:spMkLst>
            <pc:docMk/>
            <pc:sldMk cId="699598180" sldId="907"/>
            <ac:spMk id="61" creationId="{C38D1E4C-CFEF-D52B-57AA-0BCABC4F435A}"/>
          </ac:spMkLst>
        </pc:spChg>
        <pc:spChg chg="mod">
          <ac:chgData name="Phillip Kaufman" userId="c001b2a046940d7c" providerId="LiveId" clId="{5CB25B10-5B1C-4017-B167-ED3104435743}" dt="2024-06-02T23:45:37.688" v="12497"/>
          <ac:spMkLst>
            <pc:docMk/>
            <pc:sldMk cId="699598180" sldId="907"/>
            <ac:spMk id="62" creationId="{C6317169-A480-B095-5B8B-703FF51654AC}"/>
          </ac:spMkLst>
        </pc:spChg>
        <pc:spChg chg="mod">
          <ac:chgData name="Phillip Kaufman" userId="c001b2a046940d7c" providerId="LiveId" clId="{5CB25B10-5B1C-4017-B167-ED3104435743}" dt="2024-06-02T23:45:37.688" v="12497"/>
          <ac:spMkLst>
            <pc:docMk/>
            <pc:sldMk cId="699598180" sldId="907"/>
            <ac:spMk id="63" creationId="{64673778-18B7-E70C-5378-51FA0AA16B60}"/>
          </ac:spMkLst>
        </pc:spChg>
        <pc:spChg chg="mod">
          <ac:chgData name="Phillip Kaufman" userId="c001b2a046940d7c" providerId="LiveId" clId="{5CB25B10-5B1C-4017-B167-ED3104435743}" dt="2024-06-02T23:45:37.688" v="12497"/>
          <ac:spMkLst>
            <pc:docMk/>
            <pc:sldMk cId="699598180" sldId="907"/>
            <ac:spMk id="66" creationId="{05CBDAF9-B3D8-6F7E-724F-C4DDC3441CAF}"/>
          </ac:spMkLst>
        </pc:spChg>
        <pc:spChg chg="mod">
          <ac:chgData name="Phillip Kaufman" userId="c001b2a046940d7c" providerId="LiveId" clId="{5CB25B10-5B1C-4017-B167-ED3104435743}" dt="2024-06-02T23:45:37.688" v="12497"/>
          <ac:spMkLst>
            <pc:docMk/>
            <pc:sldMk cId="699598180" sldId="907"/>
            <ac:spMk id="67" creationId="{28CAD076-8B7B-29BB-1440-FE24644F9085}"/>
          </ac:spMkLst>
        </pc:spChg>
        <pc:spChg chg="mod">
          <ac:chgData name="Phillip Kaufman" userId="c001b2a046940d7c" providerId="LiveId" clId="{5CB25B10-5B1C-4017-B167-ED3104435743}" dt="2024-06-02T23:45:37.688" v="12497"/>
          <ac:spMkLst>
            <pc:docMk/>
            <pc:sldMk cId="699598180" sldId="907"/>
            <ac:spMk id="70" creationId="{623E8CC3-5BAB-E1DA-212B-A4FC65770243}"/>
          </ac:spMkLst>
        </pc:spChg>
        <pc:spChg chg="mod">
          <ac:chgData name="Phillip Kaufman" userId="c001b2a046940d7c" providerId="LiveId" clId="{5CB25B10-5B1C-4017-B167-ED3104435743}" dt="2024-06-02T23:45:37.688" v="12497"/>
          <ac:spMkLst>
            <pc:docMk/>
            <pc:sldMk cId="699598180" sldId="907"/>
            <ac:spMk id="71" creationId="{485559F0-ADC8-597F-DBDF-EEE192A1A97E}"/>
          </ac:spMkLst>
        </pc:spChg>
        <pc:spChg chg="mod">
          <ac:chgData name="Phillip Kaufman" userId="c001b2a046940d7c" providerId="LiveId" clId="{5CB25B10-5B1C-4017-B167-ED3104435743}" dt="2024-06-02T23:45:37.688" v="12497"/>
          <ac:spMkLst>
            <pc:docMk/>
            <pc:sldMk cId="699598180" sldId="907"/>
            <ac:spMk id="74" creationId="{400B9202-9C16-7B34-23F9-4221BB5F4699}"/>
          </ac:spMkLst>
        </pc:spChg>
        <pc:spChg chg="mod">
          <ac:chgData name="Phillip Kaufman" userId="c001b2a046940d7c" providerId="LiveId" clId="{5CB25B10-5B1C-4017-B167-ED3104435743}" dt="2024-06-02T23:45:37.688" v="12497"/>
          <ac:spMkLst>
            <pc:docMk/>
            <pc:sldMk cId="699598180" sldId="907"/>
            <ac:spMk id="75" creationId="{7850BEDE-B30D-3729-F4FE-3F7632F2449A}"/>
          </ac:spMkLst>
        </pc:spChg>
        <pc:spChg chg="mod">
          <ac:chgData name="Phillip Kaufman" userId="c001b2a046940d7c" providerId="LiveId" clId="{5CB25B10-5B1C-4017-B167-ED3104435743}" dt="2024-06-02T23:45:37.688" v="12497"/>
          <ac:spMkLst>
            <pc:docMk/>
            <pc:sldMk cId="699598180" sldId="907"/>
            <ac:spMk id="78" creationId="{CC2ACAA3-2620-4B6F-185D-60A54C21F466}"/>
          </ac:spMkLst>
        </pc:spChg>
        <pc:spChg chg="mod topLvl">
          <ac:chgData name="Phillip Kaufman" userId="c001b2a046940d7c" providerId="LiveId" clId="{5CB25B10-5B1C-4017-B167-ED3104435743}" dt="2024-05-30T06:42:03.882" v="9847" actId="165"/>
          <ac:spMkLst>
            <pc:docMk/>
            <pc:sldMk cId="699598180" sldId="907"/>
            <ac:spMk id="101" creationId="{9AFF47E0-8C48-26A0-0000-6DF1FACDA3CD}"/>
          </ac:spMkLst>
        </pc:spChg>
        <pc:spChg chg="add del mod topLvl">
          <ac:chgData name="Phillip Kaufman" userId="c001b2a046940d7c" providerId="LiveId" clId="{5CB25B10-5B1C-4017-B167-ED3104435743}" dt="2024-05-30T06:42:03.882" v="9847" actId="165"/>
          <ac:spMkLst>
            <pc:docMk/>
            <pc:sldMk cId="699598180" sldId="907"/>
            <ac:spMk id="102" creationId="{F9138A63-C208-2ADB-936B-128288A16BF4}"/>
          </ac:spMkLst>
        </pc:spChg>
        <pc:spChg chg="mod">
          <ac:chgData name="Phillip Kaufman" userId="c001b2a046940d7c" providerId="LiveId" clId="{5CB25B10-5B1C-4017-B167-ED3104435743}" dt="2024-06-02T23:53:27.659" v="12562" actId="164"/>
          <ac:spMkLst>
            <pc:docMk/>
            <pc:sldMk cId="699598180" sldId="907"/>
            <ac:spMk id="116" creationId="{FFFBEB1D-3121-56E5-94B9-7444EF824793}"/>
          </ac:spMkLst>
        </pc:spChg>
        <pc:spChg chg="mod">
          <ac:chgData name="Phillip Kaufman" userId="c001b2a046940d7c" providerId="LiveId" clId="{5CB25B10-5B1C-4017-B167-ED3104435743}" dt="2024-06-02T23:53:27.659" v="12562" actId="164"/>
          <ac:spMkLst>
            <pc:docMk/>
            <pc:sldMk cId="699598180" sldId="907"/>
            <ac:spMk id="117" creationId="{C5F35D89-84EA-A6FF-C450-0BA13AF0C7BD}"/>
          </ac:spMkLst>
        </pc:spChg>
        <pc:spChg chg="mod">
          <ac:chgData name="Phillip Kaufman" userId="c001b2a046940d7c" providerId="LiveId" clId="{5CB25B10-5B1C-4017-B167-ED3104435743}" dt="2024-06-02T23:48:25.964" v="12506" actId="165"/>
          <ac:spMkLst>
            <pc:docMk/>
            <pc:sldMk cId="699598180" sldId="907"/>
            <ac:spMk id="126" creationId="{F10B27CF-0FB5-AACE-7629-12AA3DDC0ED6}"/>
          </ac:spMkLst>
        </pc:spChg>
        <pc:spChg chg="mod">
          <ac:chgData name="Phillip Kaufman" userId="c001b2a046940d7c" providerId="LiveId" clId="{5CB25B10-5B1C-4017-B167-ED3104435743}" dt="2024-05-30T06:42:03.882" v="9847" actId="165"/>
          <ac:spMkLst>
            <pc:docMk/>
            <pc:sldMk cId="699598180" sldId="907"/>
            <ac:spMk id="137" creationId="{5EE5B35F-9E5B-D1E1-3806-CDF40302B8F3}"/>
          </ac:spMkLst>
        </pc:spChg>
        <pc:spChg chg="mod">
          <ac:chgData name="Phillip Kaufman" userId="c001b2a046940d7c" providerId="LiveId" clId="{5CB25B10-5B1C-4017-B167-ED3104435743}" dt="2024-05-30T06:42:03.882" v="9847" actId="165"/>
          <ac:spMkLst>
            <pc:docMk/>
            <pc:sldMk cId="699598180" sldId="907"/>
            <ac:spMk id="138" creationId="{709DD11A-A7C8-E6BE-64DD-86375AA658C1}"/>
          </ac:spMkLst>
        </pc:spChg>
        <pc:spChg chg="mod">
          <ac:chgData name="Phillip Kaufman" userId="c001b2a046940d7c" providerId="LiveId" clId="{5CB25B10-5B1C-4017-B167-ED3104435743}" dt="2024-05-30T06:40:59.401" v="9829"/>
          <ac:spMkLst>
            <pc:docMk/>
            <pc:sldMk cId="699598180" sldId="907"/>
            <ac:spMk id="150" creationId="{86B2838C-7B4C-0A23-E428-C8F795B7F81B}"/>
          </ac:spMkLst>
        </pc:spChg>
        <pc:spChg chg="mod">
          <ac:chgData name="Phillip Kaufman" userId="c001b2a046940d7c" providerId="LiveId" clId="{5CB25B10-5B1C-4017-B167-ED3104435743}" dt="2024-05-30T06:40:59.401" v="9829"/>
          <ac:spMkLst>
            <pc:docMk/>
            <pc:sldMk cId="699598180" sldId="907"/>
            <ac:spMk id="153" creationId="{8E463916-B14F-F5D3-CE13-0257A499445E}"/>
          </ac:spMkLst>
        </pc:spChg>
        <pc:spChg chg="mod">
          <ac:chgData name="Phillip Kaufman" userId="c001b2a046940d7c" providerId="LiveId" clId="{5CB25B10-5B1C-4017-B167-ED3104435743}" dt="2024-05-30T06:40:59.401" v="9829"/>
          <ac:spMkLst>
            <pc:docMk/>
            <pc:sldMk cId="699598180" sldId="907"/>
            <ac:spMk id="154" creationId="{E3A9B2A4-8BAA-8DBF-FC66-F1EC385A2248}"/>
          </ac:spMkLst>
        </pc:spChg>
        <pc:spChg chg="mod">
          <ac:chgData name="Phillip Kaufman" userId="c001b2a046940d7c" providerId="LiveId" clId="{5CB25B10-5B1C-4017-B167-ED3104435743}" dt="2024-05-30T06:40:59.401" v="9829"/>
          <ac:spMkLst>
            <pc:docMk/>
            <pc:sldMk cId="699598180" sldId="907"/>
            <ac:spMk id="157" creationId="{86BF7261-4E95-BA0E-4BF5-E991729966CB}"/>
          </ac:spMkLst>
        </pc:spChg>
        <pc:spChg chg="mod">
          <ac:chgData name="Phillip Kaufman" userId="c001b2a046940d7c" providerId="LiveId" clId="{5CB25B10-5B1C-4017-B167-ED3104435743}" dt="2024-05-16T19:47:51.397" v="2513"/>
          <ac:spMkLst>
            <pc:docMk/>
            <pc:sldMk cId="699598180" sldId="907"/>
            <ac:spMk id="157" creationId="{A7ACA2F0-F109-7422-E721-5445E99FAC93}"/>
          </ac:spMkLst>
        </pc:spChg>
        <pc:spChg chg="mod">
          <ac:chgData name="Phillip Kaufman" userId="c001b2a046940d7c" providerId="LiveId" clId="{5CB25B10-5B1C-4017-B167-ED3104435743}" dt="2024-05-16T19:47:51.397" v="2513"/>
          <ac:spMkLst>
            <pc:docMk/>
            <pc:sldMk cId="699598180" sldId="907"/>
            <ac:spMk id="158" creationId="{21749A8C-3ED8-F19E-8797-C70C502CBB6A}"/>
          </ac:spMkLst>
        </pc:spChg>
        <pc:spChg chg="mod">
          <ac:chgData name="Phillip Kaufman" userId="c001b2a046940d7c" providerId="LiveId" clId="{5CB25B10-5B1C-4017-B167-ED3104435743}" dt="2024-05-30T06:40:59.401" v="9829"/>
          <ac:spMkLst>
            <pc:docMk/>
            <pc:sldMk cId="699598180" sldId="907"/>
            <ac:spMk id="158" creationId="{3C933FC9-E9A5-BC16-E9AD-ED83BCEE28C5}"/>
          </ac:spMkLst>
        </pc:spChg>
        <pc:spChg chg="mod">
          <ac:chgData name="Phillip Kaufman" userId="c001b2a046940d7c" providerId="LiveId" clId="{5CB25B10-5B1C-4017-B167-ED3104435743}" dt="2024-05-30T06:40:59.401" v="9829"/>
          <ac:spMkLst>
            <pc:docMk/>
            <pc:sldMk cId="699598180" sldId="907"/>
            <ac:spMk id="161" creationId="{1F3D402A-A444-37FC-EB4F-4963516A2478}"/>
          </ac:spMkLst>
        </pc:spChg>
        <pc:spChg chg="mod">
          <ac:chgData name="Phillip Kaufman" userId="c001b2a046940d7c" providerId="LiveId" clId="{5CB25B10-5B1C-4017-B167-ED3104435743}" dt="2024-05-30T06:40:59.401" v="9829"/>
          <ac:spMkLst>
            <pc:docMk/>
            <pc:sldMk cId="699598180" sldId="907"/>
            <ac:spMk id="162" creationId="{52823F7D-A0A2-D0F7-50EE-DC52695BB739}"/>
          </ac:spMkLst>
        </pc:spChg>
        <pc:spChg chg="mod">
          <ac:chgData name="Phillip Kaufman" userId="c001b2a046940d7c" providerId="LiveId" clId="{5CB25B10-5B1C-4017-B167-ED3104435743}" dt="2024-05-30T06:40:59.401" v="9829"/>
          <ac:spMkLst>
            <pc:docMk/>
            <pc:sldMk cId="699598180" sldId="907"/>
            <ac:spMk id="165" creationId="{6B24A2B4-5E55-E6CC-D0AF-8A8AE8091797}"/>
          </ac:spMkLst>
        </pc:spChg>
        <pc:spChg chg="mod">
          <ac:chgData name="Phillip Kaufman" userId="c001b2a046940d7c" providerId="LiveId" clId="{5CB25B10-5B1C-4017-B167-ED3104435743}" dt="2024-05-30T06:40:59.401" v="9829"/>
          <ac:spMkLst>
            <pc:docMk/>
            <pc:sldMk cId="699598180" sldId="907"/>
            <ac:spMk id="166" creationId="{D64BB0FF-E17B-445B-2EC8-E449C92BC033}"/>
          </ac:spMkLst>
        </pc:spChg>
        <pc:spChg chg="mod">
          <ac:chgData name="Phillip Kaufman" userId="c001b2a046940d7c" providerId="LiveId" clId="{5CB25B10-5B1C-4017-B167-ED3104435743}" dt="2024-05-30T06:40:59.401" v="9829"/>
          <ac:spMkLst>
            <pc:docMk/>
            <pc:sldMk cId="699598180" sldId="907"/>
            <ac:spMk id="169" creationId="{EC6894A9-E274-E1A3-2E7B-3DF85F66045B}"/>
          </ac:spMkLst>
        </pc:spChg>
        <pc:spChg chg="del">
          <ac:chgData name="Phillip Kaufman" userId="c001b2a046940d7c" providerId="LiveId" clId="{5CB25B10-5B1C-4017-B167-ED3104435743}" dt="2024-05-16T19:47:51.151" v="2512" actId="478"/>
          <ac:spMkLst>
            <pc:docMk/>
            <pc:sldMk cId="699598180" sldId="907"/>
            <ac:spMk id="184" creationId="{A6B5FC1E-2BAB-DD93-FA52-D3B3CA502CDC}"/>
          </ac:spMkLst>
        </pc:spChg>
        <pc:spChg chg="del">
          <ac:chgData name="Phillip Kaufman" userId="c001b2a046940d7c" providerId="LiveId" clId="{5CB25B10-5B1C-4017-B167-ED3104435743}" dt="2024-05-16T19:47:51.151" v="2512" actId="478"/>
          <ac:spMkLst>
            <pc:docMk/>
            <pc:sldMk cId="699598180" sldId="907"/>
            <ac:spMk id="185" creationId="{1643CECD-95F2-36A1-CF9B-DE7F7FE623B4}"/>
          </ac:spMkLst>
        </pc:spChg>
        <pc:spChg chg="mod">
          <ac:chgData name="Phillip Kaufman" userId="c001b2a046940d7c" providerId="LiveId" clId="{5CB25B10-5B1C-4017-B167-ED3104435743}" dt="2024-06-02T23:48:25.964" v="12506" actId="165"/>
          <ac:spMkLst>
            <pc:docMk/>
            <pc:sldMk cId="699598180" sldId="907"/>
            <ac:spMk id="193" creationId="{B168C1EC-4E86-CCA7-086F-A7DA42114611}"/>
          </ac:spMkLst>
        </pc:spChg>
        <pc:spChg chg="mod">
          <ac:chgData name="Phillip Kaufman" userId="c001b2a046940d7c" providerId="LiveId" clId="{5CB25B10-5B1C-4017-B167-ED3104435743}" dt="2024-06-02T23:48:25.964" v="12506" actId="165"/>
          <ac:spMkLst>
            <pc:docMk/>
            <pc:sldMk cId="699598180" sldId="907"/>
            <ac:spMk id="194" creationId="{25AB6B72-1665-E651-C74B-828DF7AAFFE8}"/>
          </ac:spMkLst>
        </pc:spChg>
        <pc:spChg chg="mod">
          <ac:chgData name="Phillip Kaufman" userId="c001b2a046940d7c" providerId="LiveId" clId="{5CB25B10-5B1C-4017-B167-ED3104435743}" dt="2024-06-02T23:48:25.964" v="12506" actId="165"/>
          <ac:spMkLst>
            <pc:docMk/>
            <pc:sldMk cId="699598180" sldId="907"/>
            <ac:spMk id="197" creationId="{AE0E2E17-ABE3-0541-FB03-4122F2D79D13}"/>
          </ac:spMkLst>
        </pc:spChg>
        <pc:spChg chg="mod">
          <ac:chgData name="Phillip Kaufman" userId="c001b2a046940d7c" providerId="LiveId" clId="{5CB25B10-5B1C-4017-B167-ED3104435743}" dt="2024-06-02T23:48:25.964" v="12506" actId="165"/>
          <ac:spMkLst>
            <pc:docMk/>
            <pc:sldMk cId="699598180" sldId="907"/>
            <ac:spMk id="198" creationId="{3C627AA5-24DC-34D3-3352-4951E57D9A3D}"/>
          </ac:spMkLst>
        </pc:spChg>
        <pc:spChg chg="mod">
          <ac:chgData name="Phillip Kaufman" userId="c001b2a046940d7c" providerId="LiveId" clId="{5CB25B10-5B1C-4017-B167-ED3104435743}" dt="2024-06-02T23:48:25.964" v="12506" actId="165"/>
          <ac:spMkLst>
            <pc:docMk/>
            <pc:sldMk cId="699598180" sldId="907"/>
            <ac:spMk id="201" creationId="{E53462AB-5FAB-4858-9210-BAE263C148BB}"/>
          </ac:spMkLst>
        </pc:spChg>
        <pc:spChg chg="mod">
          <ac:chgData name="Phillip Kaufman" userId="c001b2a046940d7c" providerId="LiveId" clId="{5CB25B10-5B1C-4017-B167-ED3104435743}" dt="2024-06-02T23:48:25.964" v="12506" actId="165"/>
          <ac:spMkLst>
            <pc:docMk/>
            <pc:sldMk cId="699598180" sldId="907"/>
            <ac:spMk id="202" creationId="{D2F4E37C-6338-D49F-A5E3-CA71DF10BCE6}"/>
          </ac:spMkLst>
        </pc:spChg>
        <pc:spChg chg="mod">
          <ac:chgData name="Phillip Kaufman" userId="c001b2a046940d7c" providerId="LiveId" clId="{5CB25B10-5B1C-4017-B167-ED3104435743}" dt="2024-05-30T06:40:59.401" v="9829"/>
          <ac:spMkLst>
            <pc:docMk/>
            <pc:sldMk cId="699598180" sldId="907"/>
            <ac:spMk id="203" creationId="{1AE59974-6893-7112-3CDC-ADF1D37BA481}"/>
          </ac:spMkLst>
        </pc:spChg>
        <pc:spChg chg="mod">
          <ac:chgData name="Phillip Kaufman" userId="c001b2a046940d7c" providerId="LiveId" clId="{5CB25B10-5B1C-4017-B167-ED3104435743}" dt="2024-05-30T06:40:59.401" v="9829"/>
          <ac:spMkLst>
            <pc:docMk/>
            <pc:sldMk cId="699598180" sldId="907"/>
            <ac:spMk id="204" creationId="{6F1A4E5B-C857-7A85-C7D7-6D6674F93B32}"/>
          </ac:spMkLst>
        </pc:spChg>
        <pc:spChg chg="mod">
          <ac:chgData name="Phillip Kaufman" userId="c001b2a046940d7c" providerId="LiveId" clId="{5CB25B10-5B1C-4017-B167-ED3104435743}" dt="2024-06-02T23:48:25.964" v="12506" actId="165"/>
          <ac:spMkLst>
            <pc:docMk/>
            <pc:sldMk cId="699598180" sldId="907"/>
            <ac:spMk id="205" creationId="{65EABD1F-DCA2-BB1C-C273-96AB3A015372}"/>
          </ac:spMkLst>
        </pc:spChg>
        <pc:spChg chg="mod">
          <ac:chgData name="Phillip Kaufman" userId="c001b2a046940d7c" providerId="LiveId" clId="{5CB25B10-5B1C-4017-B167-ED3104435743}" dt="2024-06-02T23:48:25.964" v="12506" actId="165"/>
          <ac:spMkLst>
            <pc:docMk/>
            <pc:sldMk cId="699598180" sldId="907"/>
            <ac:spMk id="206" creationId="{41170C0D-DB82-56D0-C5D9-3A424090E236}"/>
          </ac:spMkLst>
        </pc:spChg>
        <pc:spChg chg="mod">
          <ac:chgData name="Phillip Kaufman" userId="c001b2a046940d7c" providerId="LiveId" clId="{5CB25B10-5B1C-4017-B167-ED3104435743}" dt="2024-06-02T23:48:25.964" v="12506" actId="165"/>
          <ac:spMkLst>
            <pc:docMk/>
            <pc:sldMk cId="699598180" sldId="907"/>
            <ac:spMk id="211" creationId="{15B2AF92-A101-3497-157A-66D88C2DA050}"/>
          </ac:spMkLst>
        </pc:spChg>
        <pc:spChg chg="mod">
          <ac:chgData name="Phillip Kaufman" userId="c001b2a046940d7c" providerId="LiveId" clId="{5CB25B10-5B1C-4017-B167-ED3104435743}" dt="2024-05-30T06:41:47.773" v="9838" actId="165"/>
          <ac:spMkLst>
            <pc:docMk/>
            <pc:sldMk cId="699598180" sldId="907"/>
            <ac:spMk id="216" creationId="{57371B7D-B28F-63BA-9C94-F38F5B8BDF59}"/>
          </ac:spMkLst>
        </pc:spChg>
        <pc:spChg chg="mod">
          <ac:chgData name="Phillip Kaufman" userId="c001b2a046940d7c" providerId="LiveId" clId="{5CB25B10-5B1C-4017-B167-ED3104435743}" dt="2024-05-30T06:41:47.773" v="9838" actId="165"/>
          <ac:spMkLst>
            <pc:docMk/>
            <pc:sldMk cId="699598180" sldId="907"/>
            <ac:spMk id="219" creationId="{73715E22-86DC-AD9A-4766-5CDC3472BE4B}"/>
          </ac:spMkLst>
        </pc:spChg>
        <pc:spChg chg="mod">
          <ac:chgData name="Phillip Kaufman" userId="c001b2a046940d7c" providerId="LiveId" clId="{5CB25B10-5B1C-4017-B167-ED3104435743}" dt="2024-05-30T06:41:47.773" v="9838" actId="165"/>
          <ac:spMkLst>
            <pc:docMk/>
            <pc:sldMk cId="699598180" sldId="907"/>
            <ac:spMk id="220" creationId="{4DEEC3D8-2410-458E-02E6-73A29F2586B2}"/>
          </ac:spMkLst>
        </pc:spChg>
        <pc:spChg chg="mod">
          <ac:chgData name="Phillip Kaufman" userId="c001b2a046940d7c" providerId="LiveId" clId="{5CB25B10-5B1C-4017-B167-ED3104435743}" dt="2024-05-30T06:41:47.773" v="9838" actId="165"/>
          <ac:spMkLst>
            <pc:docMk/>
            <pc:sldMk cId="699598180" sldId="907"/>
            <ac:spMk id="223" creationId="{04A3AEB4-BED8-93E3-E160-21381D94798F}"/>
          </ac:spMkLst>
        </pc:spChg>
        <pc:spChg chg="mod">
          <ac:chgData name="Phillip Kaufman" userId="c001b2a046940d7c" providerId="LiveId" clId="{5CB25B10-5B1C-4017-B167-ED3104435743}" dt="2024-05-30T06:41:47.773" v="9838" actId="165"/>
          <ac:spMkLst>
            <pc:docMk/>
            <pc:sldMk cId="699598180" sldId="907"/>
            <ac:spMk id="224" creationId="{465CE6AE-4D31-D6D8-298A-1226026205DE}"/>
          </ac:spMkLst>
        </pc:spChg>
        <pc:spChg chg="mod">
          <ac:chgData name="Phillip Kaufman" userId="c001b2a046940d7c" providerId="LiveId" clId="{5CB25B10-5B1C-4017-B167-ED3104435743}" dt="2024-05-30T06:41:47.773" v="9838" actId="165"/>
          <ac:spMkLst>
            <pc:docMk/>
            <pc:sldMk cId="699598180" sldId="907"/>
            <ac:spMk id="227" creationId="{A26ACC53-E00C-88DC-AF36-3C8BC7D73EF1}"/>
          </ac:spMkLst>
        </pc:spChg>
        <pc:spChg chg="mod">
          <ac:chgData name="Phillip Kaufman" userId="c001b2a046940d7c" providerId="LiveId" clId="{5CB25B10-5B1C-4017-B167-ED3104435743}" dt="2024-05-30T06:41:47.773" v="9838" actId="165"/>
          <ac:spMkLst>
            <pc:docMk/>
            <pc:sldMk cId="699598180" sldId="907"/>
            <ac:spMk id="228" creationId="{EC9FACBB-6BAB-41BC-C848-F7F2C0F69A9D}"/>
          </ac:spMkLst>
        </pc:spChg>
        <pc:spChg chg="mod">
          <ac:chgData name="Phillip Kaufman" userId="c001b2a046940d7c" providerId="LiveId" clId="{5CB25B10-5B1C-4017-B167-ED3104435743}" dt="2024-05-30T06:41:47.773" v="9838" actId="165"/>
          <ac:spMkLst>
            <pc:docMk/>
            <pc:sldMk cId="699598180" sldId="907"/>
            <ac:spMk id="231" creationId="{32668743-3A17-971C-E98E-E666A060AC28}"/>
          </ac:spMkLst>
        </pc:spChg>
        <pc:spChg chg="mod">
          <ac:chgData name="Phillip Kaufman" userId="c001b2a046940d7c" providerId="LiveId" clId="{5CB25B10-5B1C-4017-B167-ED3104435743}" dt="2024-05-30T06:41:47.773" v="9838" actId="165"/>
          <ac:spMkLst>
            <pc:docMk/>
            <pc:sldMk cId="699598180" sldId="907"/>
            <ac:spMk id="232" creationId="{D649336D-FCC2-4A2B-7D17-31A16A4148EA}"/>
          </ac:spMkLst>
        </pc:spChg>
        <pc:spChg chg="mod">
          <ac:chgData name="Phillip Kaufman" userId="c001b2a046940d7c" providerId="LiveId" clId="{5CB25B10-5B1C-4017-B167-ED3104435743}" dt="2024-05-30T06:41:47.773" v="9838" actId="165"/>
          <ac:spMkLst>
            <pc:docMk/>
            <pc:sldMk cId="699598180" sldId="907"/>
            <ac:spMk id="235" creationId="{B77C5D01-F18D-AD8D-638B-5863F21C8236}"/>
          </ac:spMkLst>
        </pc:spChg>
        <pc:spChg chg="mod">
          <ac:chgData name="Phillip Kaufman" userId="c001b2a046940d7c" providerId="LiveId" clId="{5CB25B10-5B1C-4017-B167-ED3104435743}" dt="2024-05-30T06:41:47.773" v="9838" actId="165"/>
          <ac:spMkLst>
            <pc:docMk/>
            <pc:sldMk cId="699598180" sldId="907"/>
            <ac:spMk id="269" creationId="{AF27CBF0-1C2B-C449-3943-C1003B45E5B4}"/>
          </ac:spMkLst>
        </pc:spChg>
        <pc:spChg chg="mod">
          <ac:chgData name="Phillip Kaufman" userId="c001b2a046940d7c" providerId="LiveId" clId="{5CB25B10-5B1C-4017-B167-ED3104435743}" dt="2024-05-30T06:41:47.773" v="9838" actId="165"/>
          <ac:spMkLst>
            <pc:docMk/>
            <pc:sldMk cId="699598180" sldId="907"/>
            <ac:spMk id="270" creationId="{6C068195-D985-1B16-1140-BA3C15DA5AC2}"/>
          </ac:spMkLst>
        </pc:spChg>
        <pc:spChg chg="mod">
          <ac:chgData name="Phillip Kaufman" userId="c001b2a046940d7c" providerId="LiveId" clId="{5CB25B10-5B1C-4017-B167-ED3104435743}" dt="2024-06-02T23:48:50.837" v="12512"/>
          <ac:spMkLst>
            <pc:docMk/>
            <pc:sldMk cId="699598180" sldId="907"/>
            <ac:spMk id="287" creationId="{AF27CBF0-1C2B-C449-3943-C1003B45E5B4}"/>
          </ac:spMkLst>
        </pc:spChg>
        <pc:spChg chg="mod">
          <ac:chgData name="Phillip Kaufman" userId="c001b2a046940d7c" providerId="LiveId" clId="{5CB25B10-5B1C-4017-B167-ED3104435743}" dt="2024-06-02T23:48:50.837" v="12512"/>
          <ac:spMkLst>
            <pc:docMk/>
            <pc:sldMk cId="699598180" sldId="907"/>
            <ac:spMk id="288" creationId="{6C068195-D985-1B16-1140-BA3C15DA5AC2}"/>
          </ac:spMkLst>
        </pc:spChg>
        <pc:spChg chg="add mod">
          <ac:chgData name="Phillip Kaufman" userId="c001b2a046940d7c" providerId="LiveId" clId="{5CB25B10-5B1C-4017-B167-ED3104435743}" dt="2024-06-02T23:50:37.605" v="12522"/>
          <ac:spMkLst>
            <pc:docMk/>
            <pc:sldMk cId="699598180" sldId="907"/>
            <ac:spMk id="292" creationId="{1BBBB732-39E8-655E-DF35-1BFFB835E462}"/>
          </ac:spMkLst>
        </pc:spChg>
        <pc:spChg chg="add mod">
          <ac:chgData name="Phillip Kaufman" userId="c001b2a046940d7c" providerId="LiveId" clId="{5CB25B10-5B1C-4017-B167-ED3104435743}" dt="2024-06-02T23:53:27.659" v="12562" actId="164"/>
          <ac:spMkLst>
            <pc:docMk/>
            <pc:sldMk cId="699598180" sldId="907"/>
            <ac:spMk id="293" creationId="{DA7DFBB8-3D62-B817-FA75-498A0CBF0566}"/>
          </ac:spMkLst>
        </pc:spChg>
        <pc:spChg chg="add mod">
          <ac:chgData name="Phillip Kaufman" userId="c001b2a046940d7c" providerId="LiveId" clId="{5CB25B10-5B1C-4017-B167-ED3104435743}" dt="2024-06-02T23:52:08.029" v="12547"/>
          <ac:spMkLst>
            <pc:docMk/>
            <pc:sldMk cId="699598180" sldId="907"/>
            <ac:spMk id="294" creationId="{97E78BD7-0715-231E-5171-93B1FA78DAAE}"/>
          </ac:spMkLst>
        </pc:spChg>
        <pc:spChg chg="add mod">
          <ac:chgData name="Phillip Kaufman" userId="c001b2a046940d7c" providerId="LiveId" clId="{5CB25B10-5B1C-4017-B167-ED3104435743}" dt="2024-06-02T23:52:08.029" v="12547"/>
          <ac:spMkLst>
            <pc:docMk/>
            <pc:sldMk cId="699598180" sldId="907"/>
            <ac:spMk id="295" creationId="{2FC98DBC-B1B8-9A6F-C21C-BC19C5C7608A}"/>
          </ac:spMkLst>
        </pc:spChg>
        <pc:spChg chg="add mod">
          <ac:chgData name="Phillip Kaufman" userId="c001b2a046940d7c" providerId="LiveId" clId="{5CB25B10-5B1C-4017-B167-ED3104435743}" dt="2024-06-02T23:52:08.029" v="12547"/>
          <ac:spMkLst>
            <pc:docMk/>
            <pc:sldMk cId="699598180" sldId="907"/>
            <ac:spMk id="296" creationId="{B5A494CB-7808-07FE-8911-149410AC2A3D}"/>
          </ac:spMkLst>
        </pc:spChg>
        <pc:spChg chg="add mod">
          <ac:chgData name="Phillip Kaufman" userId="c001b2a046940d7c" providerId="LiveId" clId="{5CB25B10-5B1C-4017-B167-ED3104435743}" dt="2024-06-02T23:52:08.029" v="12547"/>
          <ac:spMkLst>
            <pc:docMk/>
            <pc:sldMk cId="699598180" sldId="907"/>
            <ac:spMk id="297" creationId="{94BFA522-B814-B6E4-C798-89B134B39A81}"/>
          </ac:spMkLst>
        </pc:spChg>
        <pc:grpChg chg="add mod">
          <ac:chgData name="Phillip Kaufman" userId="c001b2a046940d7c" providerId="LiveId" clId="{5CB25B10-5B1C-4017-B167-ED3104435743}" dt="2024-06-02T23:45:37.688" v="12497"/>
          <ac:grpSpMkLst>
            <pc:docMk/>
            <pc:sldMk cId="699598180" sldId="907"/>
            <ac:grpSpMk id="4" creationId="{51D8C36D-B3AF-93C7-0AA3-C612B0062DE7}"/>
          </ac:grpSpMkLst>
        </pc:grpChg>
        <pc:grpChg chg="add del mod">
          <ac:chgData name="Phillip Kaufman" userId="c001b2a046940d7c" providerId="LiveId" clId="{5CB25B10-5B1C-4017-B167-ED3104435743}" dt="2024-05-27T07:29:47.279" v="8611" actId="478"/>
          <ac:grpSpMkLst>
            <pc:docMk/>
            <pc:sldMk cId="699598180" sldId="907"/>
            <ac:grpSpMk id="4" creationId="{93DD7DEF-A846-DD65-34CB-65A9A9CD6831}"/>
          </ac:grpSpMkLst>
        </pc:grpChg>
        <pc:grpChg chg="add mod">
          <ac:chgData name="Phillip Kaufman" userId="c001b2a046940d7c" providerId="LiveId" clId="{5CB25B10-5B1C-4017-B167-ED3104435743}" dt="2024-06-04T02:27:09.163" v="13507"/>
          <ac:grpSpMkLst>
            <pc:docMk/>
            <pc:sldMk cId="699598180" sldId="907"/>
            <ac:grpSpMk id="4" creationId="{F2BBFD0E-06C5-CA31-381E-86BC3DC15BEA}"/>
          </ac:grpSpMkLst>
        </pc:grpChg>
        <pc:grpChg chg="add del mod">
          <ac:chgData name="Phillip Kaufman" userId="c001b2a046940d7c" providerId="LiveId" clId="{5CB25B10-5B1C-4017-B167-ED3104435743}" dt="2024-05-16T19:47:51.151" v="2512" actId="478"/>
          <ac:grpSpMkLst>
            <pc:docMk/>
            <pc:sldMk cId="699598180" sldId="907"/>
            <ac:grpSpMk id="8" creationId="{60604119-AD22-5DDD-2369-CE936148DD2D}"/>
          </ac:grpSpMkLst>
        </pc:grpChg>
        <pc:grpChg chg="mod">
          <ac:chgData name="Phillip Kaufman" userId="c001b2a046940d7c" providerId="LiveId" clId="{5CB25B10-5B1C-4017-B167-ED3104435743}" dt="2024-05-18T03:15:05.929" v="2773"/>
          <ac:grpSpMkLst>
            <pc:docMk/>
            <pc:sldMk cId="699598180" sldId="907"/>
            <ac:grpSpMk id="9" creationId="{52B7D510-A00B-684E-2F79-2178D0D903BA}"/>
          </ac:grpSpMkLst>
        </pc:grpChg>
        <pc:grpChg chg="mod">
          <ac:chgData name="Phillip Kaufman" userId="c001b2a046940d7c" providerId="LiveId" clId="{5CB25B10-5B1C-4017-B167-ED3104435743}" dt="2024-05-30T06:40:32.923" v="9824"/>
          <ac:grpSpMkLst>
            <pc:docMk/>
            <pc:sldMk cId="699598180" sldId="907"/>
            <ac:grpSpMk id="9" creationId="{61537282-0296-07D3-920D-2D22FBC222AD}"/>
          </ac:grpSpMkLst>
        </pc:grpChg>
        <pc:grpChg chg="mod">
          <ac:chgData name="Phillip Kaufman" userId="c001b2a046940d7c" providerId="LiveId" clId="{5CB25B10-5B1C-4017-B167-ED3104435743}" dt="2024-06-02T23:45:37.688" v="12497"/>
          <ac:grpSpMkLst>
            <pc:docMk/>
            <pc:sldMk cId="699598180" sldId="907"/>
            <ac:grpSpMk id="9" creationId="{927282B8-5873-EA05-CD8C-72531FDA2265}"/>
          </ac:grpSpMkLst>
        </pc:grpChg>
        <pc:grpChg chg="mod">
          <ac:chgData name="Phillip Kaufman" userId="c001b2a046940d7c" providerId="LiveId" clId="{5CB25B10-5B1C-4017-B167-ED3104435743}" dt="2024-05-14T06:48:52.603" v="789"/>
          <ac:grpSpMkLst>
            <pc:docMk/>
            <pc:sldMk cId="699598180" sldId="907"/>
            <ac:grpSpMk id="9" creationId="{AA0A2D83-7CFC-04BE-C672-195DAE0F5AAC}"/>
          </ac:grpSpMkLst>
        </pc:grpChg>
        <pc:grpChg chg="mod">
          <ac:chgData name="Phillip Kaufman" userId="c001b2a046940d7c" providerId="LiveId" clId="{5CB25B10-5B1C-4017-B167-ED3104435743}" dt="2024-06-04T02:27:09.163" v="13507"/>
          <ac:grpSpMkLst>
            <pc:docMk/>
            <pc:sldMk cId="699598180" sldId="907"/>
            <ac:grpSpMk id="9" creationId="{E5A09015-FC15-76B3-A04A-4A71A1607E29}"/>
          </ac:grpSpMkLst>
        </pc:grpChg>
        <pc:grpChg chg="mod">
          <ac:chgData name="Phillip Kaufman" userId="c001b2a046940d7c" providerId="LiveId" clId="{5CB25B10-5B1C-4017-B167-ED3104435743}" dt="2024-05-18T03:15:05.929" v="2773"/>
          <ac:grpSpMkLst>
            <pc:docMk/>
            <pc:sldMk cId="699598180" sldId="907"/>
            <ac:grpSpMk id="10" creationId="{02CFCCF5-857C-F7C1-5A16-94F87519A1D0}"/>
          </ac:grpSpMkLst>
        </pc:grpChg>
        <pc:grpChg chg="mod">
          <ac:chgData name="Phillip Kaufman" userId="c001b2a046940d7c" providerId="LiveId" clId="{5CB25B10-5B1C-4017-B167-ED3104435743}" dt="2024-05-30T06:40:32.923" v="9824"/>
          <ac:grpSpMkLst>
            <pc:docMk/>
            <pc:sldMk cId="699598180" sldId="907"/>
            <ac:grpSpMk id="10" creationId="{81532124-7C22-5A48-C2D6-A8526E5EF2CA}"/>
          </ac:grpSpMkLst>
        </pc:grpChg>
        <pc:grpChg chg="mod">
          <ac:chgData name="Phillip Kaufman" userId="c001b2a046940d7c" providerId="LiveId" clId="{5CB25B10-5B1C-4017-B167-ED3104435743}" dt="2024-06-02T23:45:37.688" v="12497"/>
          <ac:grpSpMkLst>
            <pc:docMk/>
            <pc:sldMk cId="699598180" sldId="907"/>
            <ac:grpSpMk id="10" creationId="{97CCB25A-128F-D60D-B4CF-B8D49D0122A4}"/>
          </ac:grpSpMkLst>
        </pc:grpChg>
        <pc:grpChg chg="mod">
          <ac:chgData name="Phillip Kaufman" userId="c001b2a046940d7c" providerId="LiveId" clId="{5CB25B10-5B1C-4017-B167-ED3104435743}" dt="2024-06-04T02:27:09.163" v="13507"/>
          <ac:grpSpMkLst>
            <pc:docMk/>
            <pc:sldMk cId="699598180" sldId="907"/>
            <ac:grpSpMk id="10" creationId="{D30C8462-120C-D4E5-A242-5DB566D49C04}"/>
          </ac:grpSpMkLst>
        </pc:grpChg>
        <pc:grpChg chg="mod">
          <ac:chgData name="Phillip Kaufman" userId="c001b2a046940d7c" providerId="LiveId" clId="{5CB25B10-5B1C-4017-B167-ED3104435743}" dt="2024-05-14T06:48:52.603" v="789"/>
          <ac:grpSpMkLst>
            <pc:docMk/>
            <pc:sldMk cId="699598180" sldId="907"/>
            <ac:grpSpMk id="11" creationId="{41C945DC-70CB-A8F2-C91E-FF465125AD99}"/>
          </ac:grpSpMkLst>
        </pc:grpChg>
        <pc:grpChg chg="mod">
          <ac:chgData name="Phillip Kaufman" userId="c001b2a046940d7c" providerId="LiveId" clId="{5CB25B10-5B1C-4017-B167-ED3104435743}" dt="2024-06-02T23:45:37.688" v="12497"/>
          <ac:grpSpMkLst>
            <pc:docMk/>
            <pc:sldMk cId="699598180" sldId="907"/>
            <ac:grpSpMk id="11" creationId="{604F1F9E-2CE7-6015-BF13-A6CF489FC485}"/>
          </ac:grpSpMkLst>
        </pc:grpChg>
        <pc:grpChg chg="mod">
          <ac:chgData name="Phillip Kaufman" userId="c001b2a046940d7c" providerId="LiveId" clId="{5CB25B10-5B1C-4017-B167-ED3104435743}" dt="2024-06-04T02:27:09.163" v="13507"/>
          <ac:grpSpMkLst>
            <pc:docMk/>
            <pc:sldMk cId="699598180" sldId="907"/>
            <ac:grpSpMk id="11" creationId="{AB8BD016-3307-487D-99A2-2AE4B3BCA7F2}"/>
          </ac:grpSpMkLst>
        </pc:grpChg>
        <pc:grpChg chg="mod">
          <ac:chgData name="Phillip Kaufman" userId="c001b2a046940d7c" providerId="LiveId" clId="{5CB25B10-5B1C-4017-B167-ED3104435743}" dt="2024-05-14T06:48:52.603" v="789"/>
          <ac:grpSpMkLst>
            <pc:docMk/>
            <pc:sldMk cId="699598180" sldId="907"/>
            <ac:grpSpMk id="12" creationId="{0064EDEB-CD80-A6B3-C178-F614CFEE39D5}"/>
          </ac:grpSpMkLst>
        </pc:grpChg>
        <pc:grpChg chg="mod">
          <ac:chgData name="Phillip Kaufman" userId="c001b2a046940d7c" providerId="LiveId" clId="{5CB25B10-5B1C-4017-B167-ED3104435743}" dt="2024-05-18T03:15:05.929" v="2773"/>
          <ac:grpSpMkLst>
            <pc:docMk/>
            <pc:sldMk cId="699598180" sldId="907"/>
            <ac:grpSpMk id="13" creationId="{FF2DC6D6-1788-0CC2-0116-E097788F9E65}"/>
          </ac:grpSpMkLst>
        </pc:grpChg>
        <pc:grpChg chg="mod">
          <ac:chgData name="Phillip Kaufman" userId="c001b2a046940d7c" providerId="LiveId" clId="{5CB25B10-5B1C-4017-B167-ED3104435743}" dt="2024-05-30T06:40:32.923" v="9824"/>
          <ac:grpSpMkLst>
            <pc:docMk/>
            <pc:sldMk cId="699598180" sldId="907"/>
            <ac:grpSpMk id="45" creationId="{5726E392-2BF8-F315-F571-3673BB352A1A}"/>
          </ac:grpSpMkLst>
        </pc:grpChg>
        <pc:grpChg chg="mod">
          <ac:chgData name="Phillip Kaufman" userId="c001b2a046940d7c" providerId="LiveId" clId="{5CB25B10-5B1C-4017-B167-ED3104435743}" dt="2024-06-02T23:45:37.688" v="12497"/>
          <ac:grpSpMkLst>
            <pc:docMk/>
            <pc:sldMk cId="699598180" sldId="907"/>
            <ac:grpSpMk id="46" creationId="{A13F94B6-FFB6-B097-2191-29336D69F5D1}"/>
          </ac:grpSpMkLst>
        </pc:grpChg>
        <pc:grpChg chg="mod">
          <ac:chgData name="Phillip Kaufman" userId="c001b2a046940d7c" providerId="LiveId" clId="{5CB25B10-5B1C-4017-B167-ED3104435743}" dt="2024-05-14T06:48:52.603" v="789"/>
          <ac:grpSpMkLst>
            <pc:docMk/>
            <pc:sldMk cId="699598180" sldId="907"/>
            <ac:grpSpMk id="47" creationId="{36850FBB-A3BF-CF7C-E164-0B3184639C01}"/>
          </ac:grpSpMkLst>
        </pc:grpChg>
        <pc:grpChg chg="add mod">
          <ac:chgData name="Phillip Kaufman" userId="c001b2a046940d7c" providerId="LiveId" clId="{5CB25B10-5B1C-4017-B167-ED3104435743}" dt="2024-05-30T06:40:32.923" v="9824"/>
          <ac:grpSpMkLst>
            <pc:docMk/>
            <pc:sldMk cId="699598180" sldId="907"/>
            <ac:grpSpMk id="48" creationId="{7C4C504F-995C-A18E-EBA3-9EC1CBC01A84}"/>
          </ac:grpSpMkLst>
        </pc:grpChg>
        <pc:grpChg chg="mod">
          <ac:chgData name="Phillip Kaufman" userId="c001b2a046940d7c" providerId="LiveId" clId="{5CB25B10-5B1C-4017-B167-ED3104435743}" dt="2024-05-18T03:15:05.929" v="2773"/>
          <ac:grpSpMkLst>
            <pc:docMk/>
            <pc:sldMk cId="699598180" sldId="907"/>
            <ac:grpSpMk id="48" creationId="{7CB72435-9BAE-51BD-E0FE-E5EA11B3559D}"/>
          </ac:grpSpMkLst>
        </pc:grpChg>
        <pc:grpChg chg="mod">
          <ac:chgData name="Phillip Kaufman" userId="c001b2a046940d7c" providerId="LiveId" clId="{5CB25B10-5B1C-4017-B167-ED3104435743}" dt="2024-05-30T06:40:32.923" v="9824"/>
          <ac:grpSpMkLst>
            <pc:docMk/>
            <pc:sldMk cId="699598180" sldId="907"/>
            <ac:grpSpMk id="49" creationId="{BE4806B8-852E-B523-AA1E-02D8DFC39208}"/>
          </ac:grpSpMkLst>
        </pc:grpChg>
        <pc:grpChg chg="mod">
          <ac:chgData name="Phillip Kaufman" userId="c001b2a046940d7c" providerId="LiveId" clId="{5CB25B10-5B1C-4017-B167-ED3104435743}" dt="2024-06-02T23:45:37.688" v="12497"/>
          <ac:grpSpMkLst>
            <pc:docMk/>
            <pc:sldMk cId="699598180" sldId="907"/>
            <ac:grpSpMk id="49" creationId="{E4FA891A-5E98-9D8E-6F43-477BC0212FE7}"/>
          </ac:grpSpMkLst>
        </pc:grpChg>
        <pc:grpChg chg="mod">
          <ac:chgData name="Phillip Kaufman" userId="c001b2a046940d7c" providerId="LiveId" clId="{5CB25B10-5B1C-4017-B167-ED3104435743}" dt="2024-06-02T23:45:37.688" v="12497"/>
          <ac:grpSpMkLst>
            <pc:docMk/>
            <pc:sldMk cId="699598180" sldId="907"/>
            <ac:grpSpMk id="50" creationId="{2D5DA30A-0CBA-3308-C06A-AC8F24439B7E}"/>
          </ac:grpSpMkLst>
        </pc:grpChg>
        <pc:grpChg chg="mod">
          <ac:chgData name="Phillip Kaufman" userId="c001b2a046940d7c" providerId="LiveId" clId="{5CB25B10-5B1C-4017-B167-ED3104435743}" dt="2024-06-04T02:27:09.163" v="13507"/>
          <ac:grpSpMkLst>
            <pc:docMk/>
            <pc:sldMk cId="699598180" sldId="907"/>
            <ac:grpSpMk id="50" creationId="{C05DA814-C4E8-897A-29B7-4D598ED9CC23}"/>
          </ac:grpSpMkLst>
        </pc:grpChg>
        <pc:grpChg chg="add del mod">
          <ac:chgData name="Phillip Kaufman" userId="c001b2a046940d7c" providerId="LiveId" clId="{5CB25B10-5B1C-4017-B167-ED3104435743}" dt="2024-05-18T03:15:05.718" v="2772" actId="478"/>
          <ac:grpSpMkLst>
            <pc:docMk/>
            <pc:sldMk cId="699598180" sldId="907"/>
            <ac:grpSpMk id="52" creationId="{4B3FD2F3-0826-2791-42F9-7D260BED4C76}"/>
          </ac:grpSpMkLst>
        </pc:grpChg>
        <pc:grpChg chg="mod">
          <ac:chgData name="Phillip Kaufman" userId="c001b2a046940d7c" providerId="LiveId" clId="{5CB25B10-5B1C-4017-B167-ED3104435743}" dt="2024-06-02T23:45:37.688" v="12497"/>
          <ac:grpSpMkLst>
            <pc:docMk/>
            <pc:sldMk cId="699598180" sldId="907"/>
            <ac:grpSpMk id="54" creationId="{34913E89-894E-1CA7-8E2B-AF0466385D00}"/>
          </ac:grpSpMkLst>
        </pc:grpChg>
        <pc:grpChg chg="add mod">
          <ac:chgData name="Phillip Kaufman" userId="c001b2a046940d7c" providerId="LiveId" clId="{5CB25B10-5B1C-4017-B167-ED3104435743}" dt="2024-05-30T06:40:38.901" v="9826" actId="165"/>
          <ac:grpSpMkLst>
            <pc:docMk/>
            <pc:sldMk cId="699598180" sldId="907"/>
            <ac:grpSpMk id="54" creationId="{702E1644-04B7-96C2-7F51-405038005B7B}"/>
          </ac:grpSpMkLst>
        </pc:grpChg>
        <pc:grpChg chg="mod">
          <ac:chgData name="Phillip Kaufman" userId="c001b2a046940d7c" providerId="LiveId" clId="{5CB25B10-5B1C-4017-B167-ED3104435743}" dt="2024-05-16T19:47:51.397" v="2513"/>
          <ac:grpSpMkLst>
            <pc:docMk/>
            <pc:sldMk cId="699598180" sldId="907"/>
            <ac:grpSpMk id="54" creationId="{DB20088D-A68D-A857-5CF6-652DBC95C10D}"/>
          </ac:grpSpMkLst>
        </pc:grpChg>
        <pc:grpChg chg="mod">
          <ac:chgData name="Phillip Kaufman" userId="c001b2a046940d7c" providerId="LiveId" clId="{5CB25B10-5B1C-4017-B167-ED3104435743}" dt="2024-06-02T23:45:37.688" v="12497"/>
          <ac:grpSpMkLst>
            <pc:docMk/>
            <pc:sldMk cId="699598180" sldId="907"/>
            <ac:grpSpMk id="55" creationId="{05AA8A8E-FC2E-2D75-6557-E374AAB18070}"/>
          </ac:grpSpMkLst>
        </pc:grpChg>
        <pc:grpChg chg="mod">
          <ac:chgData name="Phillip Kaufman" userId="c001b2a046940d7c" providerId="LiveId" clId="{5CB25B10-5B1C-4017-B167-ED3104435743}" dt="2024-05-16T19:47:51.397" v="2513"/>
          <ac:grpSpMkLst>
            <pc:docMk/>
            <pc:sldMk cId="699598180" sldId="907"/>
            <ac:grpSpMk id="55" creationId="{9611CB3F-9BEE-9A0E-F859-D5225CB9C603}"/>
          </ac:grpSpMkLst>
        </pc:grpChg>
        <pc:grpChg chg="mod">
          <ac:chgData name="Phillip Kaufman" userId="c001b2a046940d7c" providerId="LiveId" clId="{5CB25B10-5B1C-4017-B167-ED3104435743}" dt="2024-06-02T23:45:37.688" v="12497"/>
          <ac:grpSpMkLst>
            <pc:docMk/>
            <pc:sldMk cId="699598180" sldId="907"/>
            <ac:grpSpMk id="56" creationId="{2199CE0C-BDEE-3F79-94D2-EDE07668A6BE}"/>
          </ac:grpSpMkLst>
        </pc:grpChg>
        <pc:grpChg chg="mod">
          <ac:chgData name="Phillip Kaufman" userId="c001b2a046940d7c" providerId="LiveId" clId="{5CB25B10-5B1C-4017-B167-ED3104435743}" dt="2024-05-16T19:47:51.397" v="2513"/>
          <ac:grpSpMkLst>
            <pc:docMk/>
            <pc:sldMk cId="699598180" sldId="907"/>
            <ac:grpSpMk id="56" creationId="{B03F3C24-77BE-4733-C89A-D92DDB1CD5D5}"/>
          </ac:grpSpMkLst>
        </pc:grpChg>
        <pc:grpChg chg="mod">
          <ac:chgData name="Phillip Kaufman" userId="c001b2a046940d7c" providerId="LiveId" clId="{5CB25B10-5B1C-4017-B167-ED3104435743}" dt="2024-05-30T06:40:38.901" v="9826" actId="165"/>
          <ac:grpSpMkLst>
            <pc:docMk/>
            <pc:sldMk cId="699598180" sldId="907"/>
            <ac:grpSpMk id="57" creationId="{20AE7404-09DB-06E4-00D8-CE320ACD29C6}"/>
          </ac:grpSpMkLst>
        </pc:grpChg>
        <pc:grpChg chg="add mod">
          <ac:chgData name="Phillip Kaufman" userId="c001b2a046940d7c" providerId="LiveId" clId="{5CB25B10-5B1C-4017-B167-ED3104435743}" dt="2024-05-30T06:40:38.901" v="9826" actId="165"/>
          <ac:grpSpMkLst>
            <pc:docMk/>
            <pc:sldMk cId="699598180" sldId="907"/>
            <ac:grpSpMk id="62" creationId="{2D954D97-6658-06D2-4458-ADC8858CE5DA}"/>
          </ac:grpSpMkLst>
        </pc:grpChg>
        <pc:grpChg chg="mod">
          <ac:chgData name="Phillip Kaufman" userId="c001b2a046940d7c" providerId="LiveId" clId="{5CB25B10-5B1C-4017-B167-ED3104435743}" dt="2024-05-30T06:40:38.901" v="9826" actId="165"/>
          <ac:grpSpMkLst>
            <pc:docMk/>
            <pc:sldMk cId="699598180" sldId="907"/>
            <ac:grpSpMk id="63" creationId="{AC24F948-3D05-08F4-D538-964A8908780F}"/>
          </ac:grpSpMkLst>
        </pc:grpChg>
        <pc:grpChg chg="add del mod">
          <ac:chgData name="Phillip Kaufman" userId="c001b2a046940d7c" providerId="LiveId" clId="{5CB25B10-5B1C-4017-B167-ED3104435743}" dt="2024-06-02T23:48:25.964" v="12506" actId="165"/>
          <ac:grpSpMkLst>
            <pc:docMk/>
            <pc:sldMk cId="699598180" sldId="907"/>
            <ac:grpSpMk id="79" creationId="{0291EEA8-3D4E-EEFE-E401-F42F30303359}"/>
          </ac:grpSpMkLst>
        </pc:grpChg>
        <pc:grpChg chg="del mod topLvl">
          <ac:chgData name="Phillip Kaufman" userId="c001b2a046940d7c" providerId="LiveId" clId="{5CB25B10-5B1C-4017-B167-ED3104435743}" dt="2024-06-02T23:48:27.776" v="12507" actId="478"/>
          <ac:grpSpMkLst>
            <pc:docMk/>
            <pc:sldMk cId="699598180" sldId="907"/>
            <ac:grpSpMk id="80" creationId="{6E7AEC3A-11AD-11A7-23A9-E776BC7E61F0}"/>
          </ac:grpSpMkLst>
        </pc:grpChg>
        <pc:grpChg chg="add del mod topLvl">
          <ac:chgData name="Phillip Kaufman" userId="c001b2a046940d7c" providerId="LiveId" clId="{5CB25B10-5B1C-4017-B167-ED3104435743}" dt="2024-06-02T23:53:31.495" v="12563" actId="164"/>
          <ac:grpSpMkLst>
            <pc:docMk/>
            <pc:sldMk cId="699598180" sldId="907"/>
            <ac:grpSpMk id="81" creationId="{0554730E-0CDE-6D5F-6235-ED227956E641}"/>
          </ac:grpSpMkLst>
        </pc:grpChg>
        <pc:grpChg chg="add del mod topLvl">
          <ac:chgData name="Phillip Kaufman" userId="c001b2a046940d7c" providerId="LiveId" clId="{5CB25B10-5B1C-4017-B167-ED3104435743}" dt="2024-06-02T23:53:31.495" v="12563" actId="164"/>
          <ac:grpSpMkLst>
            <pc:docMk/>
            <pc:sldMk cId="699598180" sldId="907"/>
            <ac:grpSpMk id="82" creationId="{F5C01E41-0396-4718-EB6B-D33BE818429C}"/>
          </ac:grpSpMkLst>
        </pc:grpChg>
        <pc:grpChg chg="add del mod ord topLvl">
          <ac:chgData name="Phillip Kaufman" userId="c001b2a046940d7c" providerId="LiveId" clId="{5CB25B10-5B1C-4017-B167-ED3104435743}" dt="2024-06-02T23:52:01.998" v="12545" actId="165"/>
          <ac:grpSpMkLst>
            <pc:docMk/>
            <pc:sldMk cId="699598180" sldId="907"/>
            <ac:grpSpMk id="96" creationId="{B4B72F42-EB0E-D6E0-AA65-8AD9365B12D8}"/>
          </ac:grpSpMkLst>
        </pc:grpChg>
        <pc:grpChg chg="add del mod topLvl">
          <ac:chgData name="Phillip Kaufman" userId="c001b2a046940d7c" providerId="LiveId" clId="{5CB25B10-5B1C-4017-B167-ED3104435743}" dt="2024-05-30T06:40:42.595" v="9827" actId="478"/>
          <ac:grpSpMkLst>
            <pc:docMk/>
            <pc:sldMk cId="699598180" sldId="907"/>
            <ac:grpSpMk id="97" creationId="{E0D10679-3A7C-E231-B2C0-24BC19788C0A}"/>
          </ac:grpSpMkLst>
        </pc:grpChg>
        <pc:grpChg chg="add del mod">
          <ac:chgData name="Phillip Kaufman" userId="c001b2a046940d7c" providerId="LiveId" clId="{5CB25B10-5B1C-4017-B167-ED3104435743}" dt="2024-05-30T06:40:38.901" v="9826" actId="165"/>
          <ac:grpSpMkLst>
            <pc:docMk/>
            <pc:sldMk cId="699598180" sldId="907"/>
            <ac:grpSpMk id="98" creationId="{0DDF2062-725F-CAF4-9F8E-E66295DDF45C}"/>
          </ac:grpSpMkLst>
        </pc:grpChg>
        <pc:grpChg chg="add del mod">
          <ac:chgData name="Phillip Kaufman" userId="c001b2a046940d7c" providerId="LiveId" clId="{5CB25B10-5B1C-4017-B167-ED3104435743}" dt="2024-05-30T06:42:05.201" v="9848" actId="478"/>
          <ac:grpSpMkLst>
            <pc:docMk/>
            <pc:sldMk cId="699598180" sldId="907"/>
            <ac:grpSpMk id="99" creationId="{88853D91-57FE-F766-D791-830FBD30183D}"/>
          </ac:grpSpMkLst>
        </pc:grpChg>
        <pc:grpChg chg="mod topLvl">
          <ac:chgData name="Phillip Kaufman" userId="c001b2a046940d7c" providerId="LiveId" clId="{5CB25B10-5B1C-4017-B167-ED3104435743}" dt="2024-05-30T06:42:03.882" v="9847" actId="165"/>
          <ac:grpSpMkLst>
            <pc:docMk/>
            <pc:sldMk cId="699598180" sldId="907"/>
            <ac:grpSpMk id="100" creationId="{03146C35-0984-FB7C-C889-5C3B74A6E614}"/>
          </ac:grpSpMkLst>
        </pc:grpChg>
        <pc:grpChg chg="mod topLvl">
          <ac:chgData name="Phillip Kaufman" userId="c001b2a046940d7c" providerId="LiveId" clId="{5CB25B10-5B1C-4017-B167-ED3104435743}" dt="2024-05-30T06:42:03.882" v="9847" actId="165"/>
          <ac:grpSpMkLst>
            <pc:docMk/>
            <pc:sldMk cId="699598180" sldId="907"/>
            <ac:grpSpMk id="103" creationId="{002A9F6A-7860-7823-044C-3A63A09D5E9D}"/>
          </ac:grpSpMkLst>
        </pc:grpChg>
        <pc:grpChg chg="mod">
          <ac:chgData name="Phillip Kaufman" userId="c001b2a046940d7c" providerId="LiveId" clId="{5CB25B10-5B1C-4017-B167-ED3104435743}" dt="2024-05-30T06:42:03.882" v="9847" actId="165"/>
          <ac:grpSpMkLst>
            <pc:docMk/>
            <pc:sldMk cId="699598180" sldId="907"/>
            <ac:grpSpMk id="104" creationId="{14CD5052-F1D1-DC58-29F9-1555E9290CCE}"/>
          </ac:grpSpMkLst>
        </pc:grpChg>
        <pc:grpChg chg="mod">
          <ac:chgData name="Phillip Kaufman" userId="c001b2a046940d7c" providerId="LiveId" clId="{5CB25B10-5B1C-4017-B167-ED3104435743}" dt="2024-06-02T23:53:27.659" v="12562" actId="164"/>
          <ac:grpSpMkLst>
            <pc:docMk/>
            <pc:sldMk cId="699598180" sldId="907"/>
            <ac:grpSpMk id="118" creationId="{0794F0B2-873B-7111-8875-C99343457221}"/>
          </ac:grpSpMkLst>
        </pc:grpChg>
        <pc:grpChg chg="mod">
          <ac:chgData name="Phillip Kaufman" userId="c001b2a046940d7c" providerId="LiveId" clId="{5CB25B10-5B1C-4017-B167-ED3104435743}" dt="2024-06-02T23:48:25.964" v="12506" actId="165"/>
          <ac:grpSpMkLst>
            <pc:docMk/>
            <pc:sldMk cId="699598180" sldId="907"/>
            <ac:grpSpMk id="121" creationId="{B4681A3C-E770-CE52-862C-CC63E586F44A}"/>
          </ac:grpSpMkLst>
        </pc:grpChg>
        <pc:grpChg chg="mod">
          <ac:chgData name="Phillip Kaufman" userId="c001b2a046940d7c" providerId="LiveId" clId="{5CB25B10-5B1C-4017-B167-ED3104435743}" dt="2024-06-02T23:48:25.964" v="12506" actId="165"/>
          <ac:grpSpMkLst>
            <pc:docMk/>
            <pc:sldMk cId="699598180" sldId="907"/>
            <ac:grpSpMk id="122" creationId="{2DB6AE94-7AB0-B243-8A86-100E2D294D93}"/>
          </ac:grpSpMkLst>
        </pc:grpChg>
        <pc:grpChg chg="mod">
          <ac:chgData name="Phillip Kaufman" userId="c001b2a046940d7c" providerId="LiveId" clId="{5CB25B10-5B1C-4017-B167-ED3104435743}" dt="2024-06-02T23:48:25.964" v="12506" actId="165"/>
          <ac:grpSpMkLst>
            <pc:docMk/>
            <pc:sldMk cId="699598180" sldId="907"/>
            <ac:grpSpMk id="123" creationId="{EA53B67E-C787-8653-167A-1D96607E6D02}"/>
          </ac:grpSpMkLst>
        </pc:grpChg>
        <pc:grpChg chg="mod">
          <ac:chgData name="Phillip Kaufman" userId="c001b2a046940d7c" providerId="LiveId" clId="{5CB25B10-5B1C-4017-B167-ED3104435743}" dt="2024-06-02T23:48:25.964" v="12506" actId="165"/>
          <ac:grpSpMkLst>
            <pc:docMk/>
            <pc:sldMk cId="699598180" sldId="907"/>
            <ac:grpSpMk id="124" creationId="{C6E9680B-5F17-8033-A126-00EC5FBFE867}"/>
          </ac:grpSpMkLst>
        </pc:grpChg>
        <pc:grpChg chg="mod">
          <ac:chgData name="Phillip Kaufman" userId="c001b2a046940d7c" providerId="LiveId" clId="{5CB25B10-5B1C-4017-B167-ED3104435743}" dt="2024-06-02T23:48:25.964" v="12506" actId="165"/>
          <ac:grpSpMkLst>
            <pc:docMk/>
            <pc:sldMk cId="699598180" sldId="907"/>
            <ac:grpSpMk id="125" creationId="{6BF39772-67AD-B779-C305-F292EFD550B9}"/>
          </ac:grpSpMkLst>
        </pc:grpChg>
        <pc:grpChg chg="mod">
          <ac:chgData name="Phillip Kaufman" userId="c001b2a046940d7c" providerId="LiveId" clId="{5CB25B10-5B1C-4017-B167-ED3104435743}" dt="2024-05-30T06:42:03.882" v="9847" actId="165"/>
          <ac:grpSpMkLst>
            <pc:docMk/>
            <pc:sldMk cId="699598180" sldId="907"/>
            <ac:grpSpMk id="139" creationId="{59BCB317-E369-05D7-568A-48B5D12C0C39}"/>
          </ac:grpSpMkLst>
        </pc:grpChg>
        <pc:grpChg chg="del">
          <ac:chgData name="Phillip Kaufman" userId="c001b2a046940d7c" providerId="LiveId" clId="{5CB25B10-5B1C-4017-B167-ED3104435743}" dt="2024-05-14T06:48:52.257" v="788" actId="478"/>
          <ac:grpSpMkLst>
            <pc:docMk/>
            <pc:sldMk cId="699598180" sldId="907"/>
            <ac:grpSpMk id="142" creationId="{869C243C-B9F2-7782-83EB-AA265E3A10D9}"/>
          </ac:grpSpMkLst>
        </pc:grpChg>
        <pc:grpChg chg="add mod">
          <ac:chgData name="Phillip Kaufman" userId="c001b2a046940d7c" providerId="LiveId" clId="{5CB25B10-5B1C-4017-B167-ED3104435743}" dt="2024-05-30T06:40:59.401" v="9829"/>
          <ac:grpSpMkLst>
            <pc:docMk/>
            <pc:sldMk cId="699598180" sldId="907"/>
            <ac:grpSpMk id="142" creationId="{F306AD06-387A-C1A3-EC1E-BAC3E9D8B28D}"/>
          </ac:grpSpMkLst>
        </pc:grpChg>
        <pc:grpChg chg="mod">
          <ac:chgData name="Phillip Kaufman" userId="c001b2a046940d7c" providerId="LiveId" clId="{5CB25B10-5B1C-4017-B167-ED3104435743}" dt="2024-05-30T06:40:59.401" v="9829"/>
          <ac:grpSpMkLst>
            <pc:docMk/>
            <pc:sldMk cId="699598180" sldId="907"/>
            <ac:grpSpMk id="143" creationId="{CB342210-7B5D-B427-F8CA-C27D6341579E}"/>
          </ac:grpSpMkLst>
        </pc:grpChg>
        <pc:grpChg chg="mod">
          <ac:chgData name="Phillip Kaufman" userId="c001b2a046940d7c" providerId="LiveId" clId="{5CB25B10-5B1C-4017-B167-ED3104435743}" dt="2024-05-30T06:40:59.401" v="9829"/>
          <ac:grpSpMkLst>
            <pc:docMk/>
            <pc:sldMk cId="699598180" sldId="907"/>
            <ac:grpSpMk id="144" creationId="{E28B52BB-EA74-EB55-4902-A6257F4220C6}"/>
          </ac:grpSpMkLst>
        </pc:grpChg>
        <pc:grpChg chg="mod">
          <ac:chgData name="Phillip Kaufman" userId="c001b2a046940d7c" providerId="LiveId" clId="{5CB25B10-5B1C-4017-B167-ED3104435743}" dt="2024-05-30T06:40:59.401" v="9829"/>
          <ac:grpSpMkLst>
            <pc:docMk/>
            <pc:sldMk cId="699598180" sldId="907"/>
            <ac:grpSpMk id="145" creationId="{6174E7F1-49F1-B79F-BB76-7D7CC5758D8F}"/>
          </ac:grpSpMkLst>
        </pc:grpChg>
        <pc:grpChg chg="mod">
          <ac:chgData name="Phillip Kaufman" userId="c001b2a046940d7c" providerId="LiveId" clId="{5CB25B10-5B1C-4017-B167-ED3104435743}" dt="2024-05-30T06:40:59.401" v="9829"/>
          <ac:grpSpMkLst>
            <pc:docMk/>
            <pc:sldMk cId="699598180" sldId="907"/>
            <ac:grpSpMk id="146" creationId="{D6FCB0B1-4187-B897-B554-4C545EEC58DF}"/>
          </ac:grpSpMkLst>
        </pc:grpChg>
        <pc:grpChg chg="mod">
          <ac:chgData name="Phillip Kaufman" userId="c001b2a046940d7c" providerId="LiveId" clId="{5CB25B10-5B1C-4017-B167-ED3104435743}" dt="2024-05-30T06:40:59.401" v="9829"/>
          <ac:grpSpMkLst>
            <pc:docMk/>
            <pc:sldMk cId="699598180" sldId="907"/>
            <ac:grpSpMk id="147" creationId="{654999D2-AD45-F25E-7B60-500FE65299B3}"/>
          </ac:grpSpMkLst>
        </pc:grpChg>
        <pc:grpChg chg="mod">
          <ac:chgData name="Phillip Kaufman" userId="c001b2a046940d7c" providerId="LiveId" clId="{5CB25B10-5B1C-4017-B167-ED3104435743}" dt="2024-05-30T06:40:59.401" v="9829"/>
          <ac:grpSpMkLst>
            <pc:docMk/>
            <pc:sldMk cId="699598180" sldId="907"/>
            <ac:grpSpMk id="148" creationId="{2840AE9D-125B-22C3-16AD-A74E0BF57FA3}"/>
          </ac:grpSpMkLst>
        </pc:grpChg>
        <pc:grpChg chg="mod">
          <ac:chgData name="Phillip Kaufman" userId="c001b2a046940d7c" providerId="LiveId" clId="{5CB25B10-5B1C-4017-B167-ED3104435743}" dt="2024-05-30T06:40:59.401" v="9829"/>
          <ac:grpSpMkLst>
            <pc:docMk/>
            <pc:sldMk cId="699598180" sldId="907"/>
            <ac:grpSpMk id="149" creationId="{C53DE553-9A08-4488-31B6-16FC47B1AD34}"/>
          </ac:grpSpMkLst>
        </pc:grpChg>
        <pc:grpChg chg="mod">
          <ac:chgData name="Phillip Kaufman" userId="c001b2a046940d7c" providerId="LiveId" clId="{5CB25B10-5B1C-4017-B167-ED3104435743}" dt="2024-05-30T06:40:59.401" v="9829"/>
          <ac:grpSpMkLst>
            <pc:docMk/>
            <pc:sldMk cId="699598180" sldId="907"/>
            <ac:grpSpMk id="170" creationId="{DF3317E3-8D97-2D17-62C6-25198D2D5199}"/>
          </ac:grpSpMkLst>
        </pc:grpChg>
        <pc:grpChg chg="mod">
          <ac:chgData name="Phillip Kaufman" userId="c001b2a046940d7c" providerId="LiveId" clId="{5CB25B10-5B1C-4017-B167-ED3104435743}" dt="2024-05-30T06:40:59.401" v="9829"/>
          <ac:grpSpMkLst>
            <pc:docMk/>
            <pc:sldMk cId="699598180" sldId="907"/>
            <ac:grpSpMk id="205" creationId="{AC931522-A140-E341-E184-9C33162F92C0}"/>
          </ac:grpSpMkLst>
        </pc:grpChg>
        <pc:grpChg chg="add del mod">
          <ac:chgData name="Phillip Kaufman" userId="c001b2a046940d7c" providerId="LiveId" clId="{5CB25B10-5B1C-4017-B167-ED3104435743}" dt="2024-05-30T06:41:47.773" v="9838" actId="165"/>
          <ac:grpSpMkLst>
            <pc:docMk/>
            <pc:sldMk cId="699598180" sldId="907"/>
            <ac:grpSpMk id="208" creationId="{09A6CD51-BD65-D581-51DA-2FA31ADBC027}"/>
          </ac:grpSpMkLst>
        </pc:grpChg>
        <pc:grpChg chg="mod topLvl">
          <ac:chgData name="Phillip Kaufman" userId="c001b2a046940d7c" providerId="LiveId" clId="{5CB25B10-5B1C-4017-B167-ED3104435743}" dt="2024-06-02T23:48:33.209" v="12508" actId="164"/>
          <ac:grpSpMkLst>
            <pc:docMk/>
            <pc:sldMk cId="699598180" sldId="907"/>
            <ac:grpSpMk id="209" creationId="{4CD779BF-18F0-8DCC-CEDD-48DA5361264C}"/>
          </ac:grpSpMkLst>
        </pc:grpChg>
        <pc:grpChg chg="mod topLvl">
          <ac:chgData name="Phillip Kaufman" userId="c001b2a046940d7c" providerId="LiveId" clId="{5CB25B10-5B1C-4017-B167-ED3104435743}" dt="2024-06-02T23:48:33.209" v="12508" actId="164"/>
          <ac:grpSpMkLst>
            <pc:docMk/>
            <pc:sldMk cId="699598180" sldId="907"/>
            <ac:grpSpMk id="210" creationId="{81A8C403-68CB-BE33-B5A9-344820E1CCA1}"/>
          </ac:grpSpMkLst>
        </pc:grpChg>
        <pc:grpChg chg="del mod topLvl">
          <ac:chgData name="Phillip Kaufman" userId="c001b2a046940d7c" providerId="LiveId" clId="{5CB25B10-5B1C-4017-B167-ED3104435743}" dt="2024-05-30T06:41:53.034" v="9843" actId="478"/>
          <ac:grpSpMkLst>
            <pc:docMk/>
            <pc:sldMk cId="699598180" sldId="907"/>
            <ac:grpSpMk id="211" creationId="{98DF5D29-60BB-17B8-7497-986DF61D4780}"/>
          </ac:grpSpMkLst>
        </pc:grpChg>
        <pc:grpChg chg="add del mod">
          <ac:chgData name="Phillip Kaufman" userId="c001b2a046940d7c" providerId="LiveId" clId="{5CB25B10-5B1C-4017-B167-ED3104435743}" dt="2024-06-02T23:48:34.103" v="12509" actId="21"/>
          <ac:grpSpMkLst>
            <pc:docMk/>
            <pc:sldMk cId="699598180" sldId="907"/>
            <ac:grpSpMk id="212" creationId="{9FAD44E4-6E61-4D76-8D67-433878F45D3D}"/>
          </ac:grpSpMkLst>
        </pc:grpChg>
        <pc:grpChg chg="del mod topLvl">
          <ac:chgData name="Phillip Kaufman" userId="c001b2a046940d7c" providerId="LiveId" clId="{5CB25B10-5B1C-4017-B167-ED3104435743}" dt="2024-05-30T06:41:52.554" v="9842" actId="478"/>
          <ac:grpSpMkLst>
            <pc:docMk/>
            <pc:sldMk cId="699598180" sldId="907"/>
            <ac:grpSpMk id="212" creationId="{B5B0E1AB-F31B-55EB-B239-CCF0044CF109}"/>
          </ac:grpSpMkLst>
        </pc:grpChg>
        <pc:grpChg chg="add mod">
          <ac:chgData name="Phillip Kaufman" userId="c001b2a046940d7c" providerId="LiveId" clId="{5CB25B10-5B1C-4017-B167-ED3104435743}" dt="2024-06-02T23:48:50.837" v="12512"/>
          <ac:grpSpMkLst>
            <pc:docMk/>
            <pc:sldMk cId="699598180" sldId="907"/>
            <ac:grpSpMk id="213" creationId="{9FAD44E4-6E61-4D76-8D67-433878F45D3D}"/>
          </ac:grpSpMkLst>
        </pc:grpChg>
        <pc:grpChg chg="del mod topLvl">
          <ac:chgData name="Phillip Kaufman" userId="c001b2a046940d7c" providerId="LiveId" clId="{5CB25B10-5B1C-4017-B167-ED3104435743}" dt="2024-05-30T06:41:51.893" v="9841" actId="478"/>
          <ac:grpSpMkLst>
            <pc:docMk/>
            <pc:sldMk cId="699598180" sldId="907"/>
            <ac:grpSpMk id="213" creationId="{DA6C77CA-1CC3-0075-63B6-602CC0DE7DC8}"/>
          </ac:grpSpMkLst>
        </pc:grpChg>
        <pc:grpChg chg="mod">
          <ac:chgData name="Phillip Kaufman" userId="c001b2a046940d7c" providerId="LiveId" clId="{5CB25B10-5B1C-4017-B167-ED3104435743}" dt="2024-06-02T23:48:50.837" v="12512"/>
          <ac:grpSpMkLst>
            <pc:docMk/>
            <pc:sldMk cId="699598180" sldId="907"/>
            <ac:grpSpMk id="214" creationId="{4CD779BF-18F0-8DCC-CEDD-48DA5361264C}"/>
          </ac:grpSpMkLst>
        </pc:grpChg>
        <pc:grpChg chg="del mod topLvl">
          <ac:chgData name="Phillip Kaufman" userId="c001b2a046940d7c" providerId="LiveId" clId="{5CB25B10-5B1C-4017-B167-ED3104435743}" dt="2024-05-30T06:41:51.405" v="9840" actId="478"/>
          <ac:grpSpMkLst>
            <pc:docMk/>
            <pc:sldMk cId="699598180" sldId="907"/>
            <ac:grpSpMk id="214" creationId="{5913B98E-2E85-6EA1-29B1-ED655A1A9E81}"/>
          </ac:grpSpMkLst>
        </pc:grpChg>
        <pc:grpChg chg="mod">
          <ac:chgData name="Phillip Kaufman" userId="c001b2a046940d7c" providerId="LiveId" clId="{5CB25B10-5B1C-4017-B167-ED3104435743}" dt="2024-06-02T23:48:50.837" v="12512"/>
          <ac:grpSpMkLst>
            <pc:docMk/>
            <pc:sldMk cId="699598180" sldId="907"/>
            <ac:grpSpMk id="215" creationId="{81A8C403-68CB-BE33-B5A9-344820E1CCA1}"/>
          </ac:grpSpMkLst>
        </pc:grpChg>
        <pc:grpChg chg="del mod topLvl">
          <ac:chgData name="Phillip Kaufman" userId="c001b2a046940d7c" providerId="LiveId" clId="{5CB25B10-5B1C-4017-B167-ED3104435743}" dt="2024-05-30T06:41:50.614" v="9839" actId="478"/>
          <ac:grpSpMkLst>
            <pc:docMk/>
            <pc:sldMk cId="699598180" sldId="907"/>
            <ac:grpSpMk id="215" creationId="{9F276EB8-054B-FF3B-A1C0-C1B4856672B9}"/>
          </ac:grpSpMkLst>
        </pc:grpChg>
        <pc:grpChg chg="mod">
          <ac:chgData name="Phillip Kaufman" userId="c001b2a046940d7c" providerId="LiveId" clId="{5CB25B10-5B1C-4017-B167-ED3104435743}" dt="2024-06-02T23:48:50.837" v="12512"/>
          <ac:grpSpMkLst>
            <pc:docMk/>
            <pc:sldMk cId="699598180" sldId="907"/>
            <ac:grpSpMk id="21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36" creationId="{BA2B0C94-2B06-B741-D7DA-8AB278C00836}"/>
          </ac:grpSpMkLst>
        </pc:grpChg>
        <pc:grpChg chg="mod">
          <ac:chgData name="Phillip Kaufman" userId="c001b2a046940d7c" providerId="LiveId" clId="{5CB25B10-5B1C-4017-B167-ED3104435743}" dt="2024-05-30T06:41:47.773" v="9838" actId="165"/>
          <ac:grpSpMkLst>
            <pc:docMk/>
            <pc:sldMk cId="699598180" sldId="907"/>
            <ac:grpSpMk id="271" creationId="{0FDD553B-5808-971D-8778-0443301D8D0A}"/>
          </ac:grpSpMkLst>
        </pc:grpChg>
        <pc:grpChg chg="mod">
          <ac:chgData name="Phillip Kaufman" userId="c001b2a046940d7c" providerId="LiveId" clId="{5CB25B10-5B1C-4017-B167-ED3104435743}" dt="2024-06-02T23:48:50.837" v="12512"/>
          <ac:grpSpMkLst>
            <pc:docMk/>
            <pc:sldMk cId="699598180" sldId="907"/>
            <ac:grpSpMk id="289" creationId="{0FDD553B-5808-971D-8778-0443301D8D0A}"/>
          </ac:grpSpMkLst>
        </pc:grpChg>
        <pc:grpChg chg="add mod ord">
          <ac:chgData name="Phillip Kaufman" userId="c001b2a046940d7c" providerId="LiveId" clId="{5CB25B10-5B1C-4017-B167-ED3104435743}" dt="2024-06-02T23:53:31.495" v="12563" actId="164"/>
          <ac:grpSpMkLst>
            <pc:docMk/>
            <pc:sldMk cId="699598180" sldId="907"/>
            <ac:grpSpMk id="298" creationId="{765B07F1-3030-6544-1889-25900CDA00A6}"/>
          </ac:grpSpMkLst>
        </pc:grpChg>
        <pc:grpChg chg="add del mod">
          <ac:chgData name="Phillip Kaufman" userId="c001b2a046940d7c" providerId="LiveId" clId="{5CB25B10-5B1C-4017-B167-ED3104435743}" dt="2024-06-04T02:27:08.783" v="13506" actId="478"/>
          <ac:grpSpMkLst>
            <pc:docMk/>
            <pc:sldMk cId="699598180" sldId="907"/>
            <ac:grpSpMk id="299" creationId="{1F1FDCE2-A537-59B2-7ABC-348625E67ED4}"/>
          </ac:grpSpMkLst>
        </pc:grpChg>
        <pc:cxnChg chg="mod">
          <ac:chgData name="Phillip Kaufman" userId="c001b2a046940d7c" providerId="LiveId" clId="{5CB25B10-5B1C-4017-B167-ED3104435743}" dt="2024-05-30T06:40:32.923" v="9824"/>
          <ac:cxnSpMkLst>
            <pc:docMk/>
            <pc:sldMk cId="699598180" sldId="907"/>
            <ac:cxnSpMk id="11" creationId="{A92830B2-344C-E95C-DEBA-631A62D7E325}"/>
          </ac:cxnSpMkLst>
        </pc:cxnChg>
        <pc:cxnChg chg="mod">
          <ac:chgData name="Phillip Kaufman" userId="c001b2a046940d7c" providerId="LiveId" clId="{5CB25B10-5B1C-4017-B167-ED3104435743}" dt="2024-05-30T06:40:32.923" v="9824"/>
          <ac:cxnSpMkLst>
            <pc:docMk/>
            <pc:sldMk cId="699598180" sldId="907"/>
            <ac:cxnSpMk id="12" creationId="{8B7438FA-6264-FBBB-6134-9DA6BEAE08B1}"/>
          </ac:cxnSpMkLst>
        </pc:cxnChg>
        <pc:cxnChg chg="mod">
          <ac:chgData name="Phillip Kaufman" userId="c001b2a046940d7c" providerId="LiveId" clId="{5CB25B10-5B1C-4017-B167-ED3104435743}" dt="2024-06-02T23:45:37.688" v="12497"/>
          <ac:cxnSpMkLst>
            <pc:docMk/>
            <pc:sldMk cId="699598180" sldId="907"/>
            <ac:cxnSpMk id="12" creationId="{8FEC1835-9B95-AE57-A526-AC4028EE598B}"/>
          </ac:cxnSpMkLst>
        </pc:cxnChg>
        <pc:cxnChg chg="mod">
          <ac:chgData name="Phillip Kaufman" userId="c001b2a046940d7c" providerId="LiveId" clId="{5CB25B10-5B1C-4017-B167-ED3104435743}" dt="2024-06-02T23:45:37.688" v="12497"/>
          <ac:cxnSpMkLst>
            <pc:docMk/>
            <pc:sldMk cId="699598180" sldId="907"/>
            <ac:cxnSpMk id="13" creationId="{101CE462-C7B7-6546-D828-44BED4A7255E}"/>
          </ac:cxnSpMkLst>
        </pc:cxnChg>
        <pc:cxnChg chg="mod">
          <ac:chgData name="Phillip Kaufman" userId="c001b2a046940d7c" providerId="LiveId" clId="{5CB25B10-5B1C-4017-B167-ED3104435743}" dt="2024-05-30T06:40:32.923" v="9824"/>
          <ac:cxnSpMkLst>
            <pc:docMk/>
            <pc:sldMk cId="699598180" sldId="907"/>
            <ac:cxnSpMk id="13" creationId="{8B4B4D4F-9D96-A0EE-9734-DA832B125F5D}"/>
          </ac:cxnSpMkLst>
        </pc:cxnChg>
        <pc:cxnChg chg="mod">
          <ac:chgData name="Phillip Kaufman" userId="c001b2a046940d7c" providerId="LiveId" clId="{5CB25B10-5B1C-4017-B167-ED3104435743}" dt="2024-05-14T06:48:52.603" v="789"/>
          <ac:cxnSpMkLst>
            <pc:docMk/>
            <pc:sldMk cId="699598180" sldId="907"/>
            <ac:cxnSpMk id="13" creationId="{DF2DAC6A-C5EE-B61C-2AEF-14D5B5EA68BA}"/>
          </ac:cxnSpMkLst>
        </pc:cxnChg>
        <pc:cxnChg chg="mod">
          <ac:chgData name="Phillip Kaufman" userId="c001b2a046940d7c" providerId="LiveId" clId="{5CB25B10-5B1C-4017-B167-ED3104435743}" dt="2024-06-02T23:45:37.688" v="12497"/>
          <ac:cxnSpMkLst>
            <pc:docMk/>
            <pc:sldMk cId="699598180" sldId="907"/>
            <ac:cxnSpMk id="14" creationId="{33AA87F7-3785-2D39-0441-6EE8D8E6FD01}"/>
          </ac:cxnSpMkLst>
        </pc:cxnChg>
        <pc:cxnChg chg="mod">
          <ac:chgData name="Phillip Kaufman" userId="c001b2a046940d7c" providerId="LiveId" clId="{5CB25B10-5B1C-4017-B167-ED3104435743}" dt="2024-05-14T06:48:52.603" v="789"/>
          <ac:cxnSpMkLst>
            <pc:docMk/>
            <pc:sldMk cId="699598180" sldId="907"/>
            <ac:cxnSpMk id="14" creationId="{9279B195-0E8D-C3AC-86A4-A09E11CF3623}"/>
          </ac:cxnSpMkLst>
        </pc:cxnChg>
        <pc:cxnChg chg="mod">
          <ac:chgData name="Phillip Kaufman" userId="c001b2a046940d7c" providerId="LiveId" clId="{5CB25B10-5B1C-4017-B167-ED3104435743}" dt="2024-05-18T03:15:05.929" v="2773"/>
          <ac:cxnSpMkLst>
            <pc:docMk/>
            <pc:sldMk cId="699598180" sldId="907"/>
            <ac:cxnSpMk id="14" creationId="{A4A9C1AF-C374-8AA0-844D-F4E2D1EFD04F}"/>
          </ac:cxnSpMkLst>
        </pc:cxnChg>
        <pc:cxnChg chg="mod">
          <ac:chgData name="Phillip Kaufman" userId="c001b2a046940d7c" providerId="LiveId" clId="{5CB25B10-5B1C-4017-B167-ED3104435743}" dt="2024-05-30T06:40:32.923" v="9824"/>
          <ac:cxnSpMkLst>
            <pc:docMk/>
            <pc:sldMk cId="699598180" sldId="907"/>
            <ac:cxnSpMk id="14" creationId="{D1F529AE-E276-738C-D087-8D51C4862801}"/>
          </ac:cxnSpMkLst>
        </pc:cxnChg>
        <pc:cxnChg chg="mod">
          <ac:chgData name="Phillip Kaufman" userId="c001b2a046940d7c" providerId="LiveId" clId="{5CB25B10-5B1C-4017-B167-ED3104435743}" dt="2024-05-18T03:15:05.929" v="2773"/>
          <ac:cxnSpMkLst>
            <pc:docMk/>
            <pc:sldMk cId="699598180" sldId="907"/>
            <ac:cxnSpMk id="15" creationId="{0638AB5D-2070-05C8-3CDC-116DE6F5C569}"/>
          </ac:cxnSpMkLst>
        </pc:cxnChg>
        <pc:cxnChg chg="mod">
          <ac:chgData name="Phillip Kaufman" userId="c001b2a046940d7c" providerId="LiveId" clId="{5CB25B10-5B1C-4017-B167-ED3104435743}" dt="2024-05-14T06:48:52.603" v="789"/>
          <ac:cxnSpMkLst>
            <pc:docMk/>
            <pc:sldMk cId="699598180" sldId="907"/>
            <ac:cxnSpMk id="15" creationId="{1988EB09-D9D7-7870-88B5-EF981E46440C}"/>
          </ac:cxnSpMkLst>
        </pc:cxnChg>
        <pc:cxnChg chg="mod">
          <ac:chgData name="Phillip Kaufman" userId="c001b2a046940d7c" providerId="LiveId" clId="{5CB25B10-5B1C-4017-B167-ED3104435743}" dt="2024-05-30T06:40:32.923" v="9824"/>
          <ac:cxnSpMkLst>
            <pc:docMk/>
            <pc:sldMk cId="699598180" sldId="907"/>
            <ac:cxnSpMk id="15" creationId="{89739D85-890A-932B-0952-9011D711F53B}"/>
          </ac:cxnSpMkLst>
        </pc:cxnChg>
        <pc:cxnChg chg="mod">
          <ac:chgData name="Phillip Kaufman" userId="c001b2a046940d7c" providerId="LiveId" clId="{5CB25B10-5B1C-4017-B167-ED3104435743}" dt="2024-06-02T23:45:37.688" v="12497"/>
          <ac:cxnSpMkLst>
            <pc:docMk/>
            <pc:sldMk cId="699598180" sldId="907"/>
            <ac:cxnSpMk id="15" creationId="{EAB60230-1A58-649D-9C44-1B5CA3527300}"/>
          </ac:cxnSpMkLst>
        </pc:cxnChg>
        <pc:cxnChg chg="mod">
          <ac:chgData name="Phillip Kaufman" userId="c001b2a046940d7c" providerId="LiveId" clId="{5CB25B10-5B1C-4017-B167-ED3104435743}" dt="2024-06-04T02:27:09.163" v="13507"/>
          <ac:cxnSpMkLst>
            <pc:docMk/>
            <pc:sldMk cId="699598180" sldId="907"/>
            <ac:cxnSpMk id="16" creationId="{25E76877-AF11-374B-4C0A-E840761FE8FD}"/>
          </ac:cxnSpMkLst>
        </pc:cxnChg>
        <pc:cxnChg chg="mod">
          <ac:chgData name="Phillip Kaufman" userId="c001b2a046940d7c" providerId="LiveId" clId="{5CB25B10-5B1C-4017-B167-ED3104435743}" dt="2024-05-30T06:40:32.923" v="9824"/>
          <ac:cxnSpMkLst>
            <pc:docMk/>
            <pc:sldMk cId="699598180" sldId="907"/>
            <ac:cxnSpMk id="16" creationId="{5017B453-DA38-9D85-6F05-66C5C2A4B053}"/>
          </ac:cxnSpMkLst>
        </pc:cxnChg>
        <pc:cxnChg chg="mod">
          <ac:chgData name="Phillip Kaufman" userId="c001b2a046940d7c" providerId="LiveId" clId="{5CB25B10-5B1C-4017-B167-ED3104435743}" dt="2024-06-02T23:45:37.688" v="12497"/>
          <ac:cxnSpMkLst>
            <pc:docMk/>
            <pc:sldMk cId="699598180" sldId="907"/>
            <ac:cxnSpMk id="16" creationId="{7D0DCF1B-7DDF-F5E0-AFE6-A4F331002E4D}"/>
          </ac:cxnSpMkLst>
        </pc:cxnChg>
        <pc:cxnChg chg="mod">
          <ac:chgData name="Phillip Kaufman" userId="c001b2a046940d7c" providerId="LiveId" clId="{5CB25B10-5B1C-4017-B167-ED3104435743}" dt="2024-05-14T06:48:52.603" v="789"/>
          <ac:cxnSpMkLst>
            <pc:docMk/>
            <pc:sldMk cId="699598180" sldId="907"/>
            <ac:cxnSpMk id="16" creationId="{A0593335-587E-A562-FF40-7EF11400113F}"/>
          </ac:cxnSpMkLst>
        </pc:cxnChg>
        <pc:cxnChg chg="mod">
          <ac:chgData name="Phillip Kaufman" userId="c001b2a046940d7c" providerId="LiveId" clId="{5CB25B10-5B1C-4017-B167-ED3104435743}" dt="2024-05-18T03:15:05.929" v="2773"/>
          <ac:cxnSpMkLst>
            <pc:docMk/>
            <pc:sldMk cId="699598180" sldId="907"/>
            <ac:cxnSpMk id="16" creationId="{C61C21EB-D7E7-BC5D-AE40-FBDF854E81F4}"/>
          </ac:cxnSpMkLst>
        </pc:cxnChg>
        <pc:cxnChg chg="mod">
          <ac:chgData name="Phillip Kaufman" userId="c001b2a046940d7c" providerId="LiveId" clId="{5CB25B10-5B1C-4017-B167-ED3104435743}" dt="2024-05-14T06:48:52.603" v="789"/>
          <ac:cxnSpMkLst>
            <pc:docMk/>
            <pc:sldMk cId="699598180" sldId="907"/>
            <ac:cxnSpMk id="17" creationId="{4143FFCB-2204-A528-097D-AA92052A82D1}"/>
          </ac:cxnSpMkLst>
        </pc:cxnChg>
        <pc:cxnChg chg="mod">
          <ac:chgData name="Phillip Kaufman" userId="c001b2a046940d7c" providerId="LiveId" clId="{5CB25B10-5B1C-4017-B167-ED3104435743}" dt="2024-05-30T06:40:32.923" v="9824"/>
          <ac:cxnSpMkLst>
            <pc:docMk/>
            <pc:sldMk cId="699598180" sldId="907"/>
            <ac:cxnSpMk id="17" creationId="{68BB4FDC-1EF0-1967-9BC3-26989019B1ED}"/>
          </ac:cxnSpMkLst>
        </pc:cxnChg>
        <pc:cxnChg chg="mod">
          <ac:chgData name="Phillip Kaufman" userId="c001b2a046940d7c" providerId="LiveId" clId="{5CB25B10-5B1C-4017-B167-ED3104435743}" dt="2024-06-04T02:27:09.163" v="13507"/>
          <ac:cxnSpMkLst>
            <pc:docMk/>
            <pc:sldMk cId="699598180" sldId="907"/>
            <ac:cxnSpMk id="17" creationId="{725CF8C9-B3E4-D226-2F8C-E5F99A27F6C8}"/>
          </ac:cxnSpMkLst>
        </pc:cxnChg>
        <pc:cxnChg chg="mod">
          <ac:chgData name="Phillip Kaufman" userId="c001b2a046940d7c" providerId="LiveId" clId="{5CB25B10-5B1C-4017-B167-ED3104435743}" dt="2024-05-18T03:15:05.929" v="2773"/>
          <ac:cxnSpMkLst>
            <pc:docMk/>
            <pc:sldMk cId="699598180" sldId="907"/>
            <ac:cxnSpMk id="17" creationId="{A931BC8E-B7F6-FC12-F839-C1A628388E71}"/>
          </ac:cxnSpMkLst>
        </pc:cxnChg>
        <pc:cxnChg chg="mod">
          <ac:chgData name="Phillip Kaufman" userId="c001b2a046940d7c" providerId="LiveId" clId="{5CB25B10-5B1C-4017-B167-ED3104435743}" dt="2024-06-02T23:45:37.688" v="12497"/>
          <ac:cxnSpMkLst>
            <pc:docMk/>
            <pc:sldMk cId="699598180" sldId="907"/>
            <ac:cxnSpMk id="17" creationId="{B228F557-152E-75B7-FD95-56B7EB313727}"/>
          </ac:cxnSpMkLst>
        </pc:cxnChg>
        <pc:cxnChg chg="mod">
          <ac:chgData name="Phillip Kaufman" userId="c001b2a046940d7c" providerId="LiveId" clId="{5CB25B10-5B1C-4017-B167-ED3104435743}" dt="2024-05-18T03:15:05.929" v="2773"/>
          <ac:cxnSpMkLst>
            <pc:docMk/>
            <pc:sldMk cId="699598180" sldId="907"/>
            <ac:cxnSpMk id="18" creationId="{4FF357D9-07A6-03F0-70EE-1A065E2F8AFE}"/>
          </ac:cxnSpMkLst>
        </pc:cxnChg>
        <pc:cxnChg chg="mod">
          <ac:chgData name="Phillip Kaufman" userId="c001b2a046940d7c" providerId="LiveId" clId="{5CB25B10-5B1C-4017-B167-ED3104435743}" dt="2024-06-02T23:45:37.688" v="12497"/>
          <ac:cxnSpMkLst>
            <pc:docMk/>
            <pc:sldMk cId="699598180" sldId="907"/>
            <ac:cxnSpMk id="18" creationId="{53B32476-2EA7-A9D5-9D48-9AC3340F7A20}"/>
          </ac:cxnSpMkLst>
        </pc:cxnChg>
        <pc:cxnChg chg="mod">
          <ac:chgData name="Phillip Kaufman" userId="c001b2a046940d7c" providerId="LiveId" clId="{5CB25B10-5B1C-4017-B167-ED3104435743}" dt="2024-05-14T06:48:52.603" v="789"/>
          <ac:cxnSpMkLst>
            <pc:docMk/>
            <pc:sldMk cId="699598180" sldId="907"/>
            <ac:cxnSpMk id="18" creationId="{8A8F42FB-1CD2-36E7-C798-D485BFAF3C58}"/>
          </ac:cxnSpMkLst>
        </pc:cxnChg>
        <pc:cxnChg chg="mod">
          <ac:chgData name="Phillip Kaufman" userId="c001b2a046940d7c" providerId="LiveId" clId="{5CB25B10-5B1C-4017-B167-ED3104435743}" dt="2024-06-04T02:27:09.163" v="13507"/>
          <ac:cxnSpMkLst>
            <pc:docMk/>
            <pc:sldMk cId="699598180" sldId="907"/>
            <ac:cxnSpMk id="18" creationId="{D2D0B508-0C6D-CCDB-BC0A-3BBB558EF7BA}"/>
          </ac:cxnSpMkLst>
        </pc:cxnChg>
        <pc:cxnChg chg="mod">
          <ac:chgData name="Phillip Kaufman" userId="c001b2a046940d7c" providerId="LiveId" clId="{5CB25B10-5B1C-4017-B167-ED3104435743}" dt="2024-05-30T06:40:32.923" v="9824"/>
          <ac:cxnSpMkLst>
            <pc:docMk/>
            <pc:sldMk cId="699598180" sldId="907"/>
            <ac:cxnSpMk id="18" creationId="{D7A8126B-D773-8326-5DD9-F927CC154887}"/>
          </ac:cxnSpMkLst>
        </pc:cxnChg>
        <pc:cxnChg chg="mod">
          <ac:chgData name="Phillip Kaufman" userId="c001b2a046940d7c" providerId="LiveId" clId="{5CB25B10-5B1C-4017-B167-ED3104435743}" dt="2024-06-04T02:27:09.163" v="13507"/>
          <ac:cxnSpMkLst>
            <pc:docMk/>
            <pc:sldMk cId="699598180" sldId="907"/>
            <ac:cxnSpMk id="19" creationId="{0BEAAEA2-302E-F12A-7173-1100D1FF5CF8}"/>
          </ac:cxnSpMkLst>
        </pc:cxnChg>
        <pc:cxnChg chg="mod">
          <ac:chgData name="Phillip Kaufman" userId="c001b2a046940d7c" providerId="LiveId" clId="{5CB25B10-5B1C-4017-B167-ED3104435743}" dt="2024-05-14T06:48:52.603" v="789"/>
          <ac:cxnSpMkLst>
            <pc:docMk/>
            <pc:sldMk cId="699598180" sldId="907"/>
            <ac:cxnSpMk id="19" creationId="{0FB953AF-B4C4-062F-FDB8-23029BB5EB70}"/>
          </ac:cxnSpMkLst>
        </pc:cxnChg>
        <pc:cxnChg chg="mod">
          <ac:chgData name="Phillip Kaufman" userId="c001b2a046940d7c" providerId="LiveId" clId="{5CB25B10-5B1C-4017-B167-ED3104435743}" dt="2024-05-30T06:40:32.923" v="9824"/>
          <ac:cxnSpMkLst>
            <pc:docMk/>
            <pc:sldMk cId="699598180" sldId="907"/>
            <ac:cxnSpMk id="19" creationId="{BC2782E3-5D57-6BC0-807C-9112F088DC04}"/>
          </ac:cxnSpMkLst>
        </pc:cxnChg>
        <pc:cxnChg chg="mod">
          <ac:chgData name="Phillip Kaufman" userId="c001b2a046940d7c" providerId="LiveId" clId="{5CB25B10-5B1C-4017-B167-ED3104435743}" dt="2024-05-18T03:15:05.929" v="2773"/>
          <ac:cxnSpMkLst>
            <pc:docMk/>
            <pc:sldMk cId="699598180" sldId="907"/>
            <ac:cxnSpMk id="19" creationId="{CDFC175C-500B-728F-F461-93EBBAD24F92}"/>
          </ac:cxnSpMkLst>
        </pc:cxnChg>
        <pc:cxnChg chg="mod">
          <ac:chgData name="Phillip Kaufman" userId="c001b2a046940d7c" providerId="LiveId" clId="{5CB25B10-5B1C-4017-B167-ED3104435743}" dt="2024-06-02T23:45:37.688" v="12497"/>
          <ac:cxnSpMkLst>
            <pc:docMk/>
            <pc:sldMk cId="699598180" sldId="907"/>
            <ac:cxnSpMk id="19" creationId="{E1E67F6E-4BE9-B73D-9E52-0B0F901640CC}"/>
          </ac:cxnSpMkLst>
        </pc:cxnChg>
        <pc:cxnChg chg="mod">
          <ac:chgData name="Phillip Kaufman" userId="c001b2a046940d7c" providerId="LiveId" clId="{5CB25B10-5B1C-4017-B167-ED3104435743}" dt="2024-06-04T02:27:09.163" v="13507"/>
          <ac:cxnSpMkLst>
            <pc:docMk/>
            <pc:sldMk cId="699598180" sldId="907"/>
            <ac:cxnSpMk id="20" creationId="{122921E8-EBB2-CD76-38AE-E6FD75A95629}"/>
          </ac:cxnSpMkLst>
        </pc:cxnChg>
        <pc:cxnChg chg="mod">
          <ac:chgData name="Phillip Kaufman" userId="c001b2a046940d7c" providerId="LiveId" clId="{5CB25B10-5B1C-4017-B167-ED3104435743}" dt="2024-05-18T03:15:05.929" v="2773"/>
          <ac:cxnSpMkLst>
            <pc:docMk/>
            <pc:sldMk cId="699598180" sldId="907"/>
            <ac:cxnSpMk id="20" creationId="{46808104-2A97-98D0-6738-0C5A9C67DE8B}"/>
          </ac:cxnSpMkLst>
        </pc:cxnChg>
        <pc:cxnChg chg="mod">
          <ac:chgData name="Phillip Kaufman" userId="c001b2a046940d7c" providerId="LiveId" clId="{5CB25B10-5B1C-4017-B167-ED3104435743}" dt="2024-06-02T23:45:37.688" v="12497"/>
          <ac:cxnSpMkLst>
            <pc:docMk/>
            <pc:sldMk cId="699598180" sldId="907"/>
            <ac:cxnSpMk id="20" creationId="{A4B321AF-5D49-6269-8CA8-AD5EB7C5A4D1}"/>
          </ac:cxnSpMkLst>
        </pc:cxnChg>
        <pc:cxnChg chg="mod">
          <ac:chgData name="Phillip Kaufman" userId="c001b2a046940d7c" providerId="LiveId" clId="{5CB25B10-5B1C-4017-B167-ED3104435743}" dt="2024-05-30T06:40:32.923" v="9824"/>
          <ac:cxnSpMkLst>
            <pc:docMk/>
            <pc:sldMk cId="699598180" sldId="907"/>
            <ac:cxnSpMk id="20" creationId="{AEF777AF-ECB5-AC2F-51B8-C8EDACFC4D86}"/>
          </ac:cxnSpMkLst>
        </pc:cxnChg>
        <pc:cxnChg chg="mod">
          <ac:chgData name="Phillip Kaufman" userId="c001b2a046940d7c" providerId="LiveId" clId="{5CB25B10-5B1C-4017-B167-ED3104435743}" dt="2024-05-14T06:48:52.603" v="789"/>
          <ac:cxnSpMkLst>
            <pc:docMk/>
            <pc:sldMk cId="699598180" sldId="907"/>
            <ac:cxnSpMk id="20" creationId="{B089DF5A-6F23-CACC-BF1D-D98D7211803D}"/>
          </ac:cxnSpMkLst>
        </pc:cxnChg>
        <pc:cxnChg chg="mod">
          <ac:chgData name="Phillip Kaufman" userId="c001b2a046940d7c" providerId="LiveId" clId="{5CB25B10-5B1C-4017-B167-ED3104435743}" dt="2024-05-14T06:48:52.603" v="789"/>
          <ac:cxnSpMkLst>
            <pc:docMk/>
            <pc:sldMk cId="699598180" sldId="907"/>
            <ac:cxnSpMk id="21" creationId="{37057880-952D-E281-7FB1-FCC0662476BE}"/>
          </ac:cxnSpMkLst>
        </pc:cxnChg>
        <pc:cxnChg chg="mod">
          <ac:chgData name="Phillip Kaufman" userId="c001b2a046940d7c" providerId="LiveId" clId="{5CB25B10-5B1C-4017-B167-ED3104435743}" dt="2024-05-18T03:15:05.929" v="2773"/>
          <ac:cxnSpMkLst>
            <pc:docMk/>
            <pc:sldMk cId="699598180" sldId="907"/>
            <ac:cxnSpMk id="21" creationId="{3F9014C1-0B9D-640D-EB72-5E55E2441F20}"/>
          </ac:cxnSpMkLst>
        </pc:cxnChg>
        <pc:cxnChg chg="mod">
          <ac:chgData name="Phillip Kaufman" userId="c001b2a046940d7c" providerId="LiveId" clId="{5CB25B10-5B1C-4017-B167-ED3104435743}" dt="2024-05-30T06:40:32.923" v="9824"/>
          <ac:cxnSpMkLst>
            <pc:docMk/>
            <pc:sldMk cId="699598180" sldId="907"/>
            <ac:cxnSpMk id="21" creationId="{5908120F-8ECB-D55D-D7A2-C9DFBC914208}"/>
          </ac:cxnSpMkLst>
        </pc:cxnChg>
        <pc:cxnChg chg="mod">
          <ac:chgData name="Phillip Kaufman" userId="c001b2a046940d7c" providerId="LiveId" clId="{5CB25B10-5B1C-4017-B167-ED3104435743}" dt="2024-06-02T23:45:37.688" v="12497"/>
          <ac:cxnSpMkLst>
            <pc:docMk/>
            <pc:sldMk cId="699598180" sldId="907"/>
            <ac:cxnSpMk id="21" creationId="{A9FC36F9-3655-7F57-3F54-44A3D29DDCFE}"/>
          </ac:cxnSpMkLst>
        </pc:cxnChg>
        <pc:cxnChg chg="mod">
          <ac:chgData name="Phillip Kaufman" userId="c001b2a046940d7c" providerId="LiveId" clId="{5CB25B10-5B1C-4017-B167-ED3104435743}" dt="2024-06-04T02:27:09.163" v="13507"/>
          <ac:cxnSpMkLst>
            <pc:docMk/>
            <pc:sldMk cId="699598180" sldId="907"/>
            <ac:cxnSpMk id="21" creationId="{BE444EF0-B0E0-BE69-55E3-9BEEACC985FE}"/>
          </ac:cxnSpMkLst>
        </pc:cxnChg>
        <pc:cxnChg chg="mod">
          <ac:chgData name="Phillip Kaufman" userId="c001b2a046940d7c" providerId="LiveId" clId="{5CB25B10-5B1C-4017-B167-ED3104435743}" dt="2024-05-14T06:48:52.603" v="789"/>
          <ac:cxnSpMkLst>
            <pc:docMk/>
            <pc:sldMk cId="699598180" sldId="907"/>
            <ac:cxnSpMk id="22" creationId="{46D98E43-931F-EB13-159C-156BA2114B4A}"/>
          </ac:cxnSpMkLst>
        </pc:cxnChg>
        <pc:cxnChg chg="mod">
          <ac:chgData name="Phillip Kaufman" userId="c001b2a046940d7c" providerId="LiveId" clId="{5CB25B10-5B1C-4017-B167-ED3104435743}" dt="2024-05-30T06:40:32.923" v="9824"/>
          <ac:cxnSpMkLst>
            <pc:docMk/>
            <pc:sldMk cId="699598180" sldId="907"/>
            <ac:cxnSpMk id="22" creationId="{72131D86-F9DA-9570-BA1B-31DE8D18E422}"/>
          </ac:cxnSpMkLst>
        </pc:cxnChg>
        <pc:cxnChg chg="mod">
          <ac:chgData name="Phillip Kaufman" userId="c001b2a046940d7c" providerId="LiveId" clId="{5CB25B10-5B1C-4017-B167-ED3104435743}" dt="2024-05-18T03:15:05.929" v="2773"/>
          <ac:cxnSpMkLst>
            <pc:docMk/>
            <pc:sldMk cId="699598180" sldId="907"/>
            <ac:cxnSpMk id="22" creationId="{73CCF25A-6F3E-2159-3CE9-4E9DAB30C5C6}"/>
          </ac:cxnSpMkLst>
        </pc:cxnChg>
        <pc:cxnChg chg="mod">
          <ac:chgData name="Phillip Kaufman" userId="c001b2a046940d7c" providerId="LiveId" clId="{5CB25B10-5B1C-4017-B167-ED3104435743}" dt="2024-06-04T02:27:09.163" v="13507"/>
          <ac:cxnSpMkLst>
            <pc:docMk/>
            <pc:sldMk cId="699598180" sldId="907"/>
            <ac:cxnSpMk id="22" creationId="{8D911675-53DD-9B70-C748-A13561FA0835}"/>
          </ac:cxnSpMkLst>
        </pc:cxnChg>
        <pc:cxnChg chg="mod">
          <ac:chgData name="Phillip Kaufman" userId="c001b2a046940d7c" providerId="LiveId" clId="{5CB25B10-5B1C-4017-B167-ED3104435743}" dt="2024-06-02T23:45:37.688" v="12497"/>
          <ac:cxnSpMkLst>
            <pc:docMk/>
            <pc:sldMk cId="699598180" sldId="907"/>
            <ac:cxnSpMk id="22" creationId="{BEAA418A-2313-03F9-9A34-110DE24E275B}"/>
          </ac:cxnSpMkLst>
        </pc:cxnChg>
        <pc:cxnChg chg="mod">
          <ac:chgData name="Phillip Kaufman" userId="c001b2a046940d7c" providerId="LiveId" clId="{5CB25B10-5B1C-4017-B167-ED3104435743}" dt="2024-06-02T23:45:37.688" v="12497"/>
          <ac:cxnSpMkLst>
            <pc:docMk/>
            <pc:sldMk cId="699598180" sldId="907"/>
            <ac:cxnSpMk id="23" creationId="{03E7EB4E-BA5F-89C0-F54D-E1B5C2B5CA74}"/>
          </ac:cxnSpMkLst>
        </pc:cxnChg>
        <pc:cxnChg chg="mod">
          <ac:chgData name="Phillip Kaufman" userId="c001b2a046940d7c" providerId="LiveId" clId="{5CB25B10-5B1C-4017-B167-ED3104435743}" dt="2024-05-14T06:48:52.603" v="789"/>
          <ac:cxnSpMkLst>
            <pc:docMk/>
            <pc:sldMk cId="699598180" sldId="907"/>
            <ac:cxnSpMk id="23" creationId="{3FD00B49-5289-EEE1-E58C-62AF8DA743ED}"/>
          </ac:cxnSpMkLst>
        </pc:cxnChg>
        <pc:cxnChg chg="mod">
          <ac:chgData name="Phillip Kaufman" userId="c001b2a046940d7c" providerId="LiveId" clId="{5CB25B10-5B1C-4017-B167-ED3104435743}" dt="2024-05-30T06:40:32.923" v="9824"/>
          <ac:cxnSpMkLst>
            <pc:docMk/>
            <pc:sldMk cId="699598180" sldId="907"/>
            <ac:cxnSpMk id="23" creationId="{5EEBC58D-AD69-0387-1B8A-7AD9BB3BC6ED}"/>
          </ac:cxnSpMkLst>
        </pc:cxnChg>
        <pc:cxnChg chg="mod">
          <ac:chgData name="Phillip Kaufman" userId="c001b2a046940d7c" providerId="LiveId" clId="{5CB25B10-5B1C-4017-B167-ED3104435743}" dt="2024-06-04T02:27:09.163" v="13507"/>
          <ac:cxnSpMkLst>
            <pc:docMk/>
            <pc:sldMk cId="699598180" sldId="907"/>
            <ac:cxnSpMk id="23" creationId="{BC1949C5-F906-BCFA-C332-9E5D3E1D3658}"/>
          </ac:cxnSpMkLst>
        </pc:cxnChg>
        <pc:cxnChg chg="mod">
          <ac:chgData name="Phillip Kaufman" userId="c001b2a046940d7c" providerId="LiveId" clId="{5CB25B10-5B1C-4017-B167-ED3104435743}" dt="2024-05-18T03:15:05.929" v="2773"/>
          <ac:cxnSpMkLst>
            <pc:docMk/>
            <pc:sldMk cId="699598180" sldId="907"/>
            <ac:cxnSpMk id="23" creationId="{D4151092-BD04-D1A6-0E86-9DD071F3AD39}"/>
          </ac:cxnSpMkLst>
        </pc:cxnChg>
        <pc:cxnChg chg="mod">
          <ac:chgData name="Phillip Kaufman" userId="c001b2a046940d7c" providerId="LiveId" clId="{5CB25B10-5B1C-4017-B167-ED3104435743}" dt="2024-05-14T06:48:52.603" v="789"/>
          <ac:cxnSpMkLst>
            <pc:docMk/>
            <pc:sldMk cId="699598180" sldId="907"/>
            <ac:cxnSpMk id="24" creationId="{1B70C961-3B2E-BF87-8ABC-33506251DC04}"/>
          </ac:cxnSpMkLst>
        </pc:cxnChg>
        <pc:cxnChg chg="mod">
          <ac:chgData name="Phillip Kaufman" userId="c001b2a046940d7c" providerId="LiveId" clId="{5CB25B10-5B1C-4017-B167-ED3104435743}" dt="2024-06-04T02:27:09.163" v="13507"/>
          <ac:cxnSpMkLst>
            <pc:docMk/>
            <pc:sldMk cId="699598180" sldId="907"/>
            <ac:cxnSpMk id="24" creationId="{3B237637-FE58-D556-6A9C-FA62403C5EFA}"/>
          </ac:cxnSpMkLst>
        </pc:cxnChg>
        <pc:cxnChg chg="mod">
          <ac:chgData name="Phillip Kaufman" userId="c001b2a046940d7c" providerId="LiveId" clId="{5CB25B10-5B1C-4017-B167-ED3104435743}" dt="2024-05-18T03:15:05.929" v="2773"/>
          <ac:cxnSpMkLst>
            <pc:docMk/>
            <pc:sldMk cId="699598180" sldId="907"/>
            <ac:cxnSpMk id="24" creationId="{456B498D-54F5-B987-491D-26FE6DC47639}"/>
          </ac:cxnSpMkLst>
        </pc:cxnChg>
        <pc:cxnChg chg="mod">
          <ac:chgData name="Phillip Kaufman" userId="c001b2a046940d7c" providerId="LiveId" clId="{5CB25B10-5B1C-4017-B167-ED3104435743}" dt="2024-05-30T06:40:32.923" v="9824"/>
          <ac:cxnSpMkLst>
            <pc:docMk/>
            <pc:sldMk cId="699598180" sldId="907"/>
            <ac:cxnSpMk id="24" creationId="{8DCDF094-F929-5981-C515-E0CDA620ACBD}"/>
          </ac:cxnSpMkLst>
        </pc:cxnChg>
        <pc:cxnChg chg="mod">
          <ac:chgData name="Phillip Kaufman" userId="c001b2a046940d7c" providerId="LiveId" clId="{5CB25B10-5B1C-4017-B167-ED3104435743}" dt="2024-06-02T23:45:37.688" v="12497"/>
          <ac:cxnSpMkLst>
            <pc:docMk/>
            <pc:sldMk cId="699598180" sldId="907"/>
            <ac:cxnSpMk id="24" creationId="{CDC6901B-D632-06F2-8506-07D26FE9A6AF}"/>
          </ac:cxnSpMkLst>
        </pc:cxnChg>
        <pc:cxnChg chg="mod">
          <ac:chgData name="Phillip Kaufman" userId="c001b2a046940d7c" providerId="LiveId" clId="{5CB25B10-5B1C-4017-B167-ED3104435743}" dt="2024-05-14T06:48:52.603" v="789"/>
          <ac:cxnSpMkLst>
            <pc:docMk/>
            <pc:sldMk cId="699598180" sldId="907"/>
            <ac:cxnSpMk id="25" creationId="{2B6A58BE-ADBE-E92B-FCDB-227A5962051F}"/>
          </ac:cxnSpMkLst>
        </pc:cxnChg>
        <pc:cxnChg chg="mod">
          <ac:chgData name="Phillip Kaufman" userId="c001b2a046940d7c" providerId="LiveId" clId="{5CB25B10-5B1C-4017-B167-ED3104435743}" dt="2024-05-30T06:40:32.923" v="9824"/>
          <ac:cxnSpMkLst>
            <pc:docMk/>
            <pc:sldMk cId="699598180" sldId="907"/>
            <ac:cxnSpMk id="25" creationId="{46987D16-DA3D-74E9-2CDD-E1563EE52D0D}"/>
          </ac:cxnSpMkLst>
        </pc:cxnChg>
        <pc:cxnChg chg="mod">
          <ac:chgData name="Phillip Kaufman" userId="c001b2a046940d7c" providerId="LiveId" clId="{5CB25B10-5B1C-4017-B167-ED3104435743}" dt="2024-06-04T02:27:09.163" v="13507"/>
          <ac:cxnSpMkLst>
            <pc:docMk/>
            <pc:sldMk cId="699598180" sldId="907"/>
            <ac:cxnSpMk id="25" creationId="{4D492A5C-F638-5315-4B2F-3E7492AD112A}"/>
          </ac:cxnSpMkLst>
        </pc:cxnChg>
        <pc:cxnChg chg="mod">
          <ac:chgData name="Phillip Kaufman" userId="c001b2a046940d7c" providerId="LiveId" clId="{5CB25B10-5B1C-4017-B167-ED3104435743}" dt="2024-06-02T23:45:37.688" v="12497"/>
          <ac:cxnSpMkLst>
            <pc:docMk/>
            <pc:sldMk cId="699598180" sldId="907"/>
            <ac:cxnSpMk id="25" creationId="{72DBCFE3-2B41-792E-CEA9-213F210E977C}"/>
          </ac:cxnSpMkLst>
        </pc:cxnChg>
        <pc:cxnChg chg="mod">
          <ac:chgData name="Phillip Kaufman" userId="c001b2a046940d7c" providerId="LiveId" clId="{5CB25B10-5B1C-4017-B167-ED3104435743}" dt="2024-05-18T03:15:05.929" v="2773"/>
          <ac:cxnSpMkLst>
            <pc:docMk/>
            <pc:sldMk cId="699598180" sldId="907"/>
            <ac:cxnSpMk id="25" creationId="{A555F7F8-9875-EDA7-4710-A2C2134BCDCE}"/>
          </ac:cxnSpMkLst>
        </pc:cxnChg>
        <pc:cxnChg chg="mod">
          <ac:chgData name="Phillip Kaufman" userId="c001b2a046940d7c" providerId="LiveId" clId="{5CB25B10-5B1C-4017-B167-ED3104435743}" dt="2024-06-04T02:27:09.163" v="13507"/>
          <ac:cxnSpMkLst>
            <pc:docMk/>
            <pc:sldMk cId="699598180" sldId="907"/>
            <ac:cxnSpMk id="26" creationId="{2C0277EE-E8F8-EF11-A574-14C4130EE35F}"/>
          </ac:cxnSpMkLst>
        </pc:cxnChg>
        <pc:cxnChg chg="mod">
          <ac:chgData name="Phillip Kaufman" userId="c001b2a046940d7c" providerId="LiveId" clId="{5CB25B10-5B1C-4017-B167-ED3104435743}" dt="2024-06-02T23:45:37.688" v="12497"/>
          <ac:cxnSpMkLst>
            <pc:docMk/>
            <pc:sldMk cId="699598180" sldId="907"/>
            <ac:cxnSpMk id="26" creationId="{4C0B8DED-5AB5-2A73-C7A6-08D60E8E6597}"/>
          </ac:cxnSpMkLst>
        </pc:cxnChg>
        <pc:cxnChg chg="mod">
          <ac:chgData name="Phillip Kaufman" userId="c001b2a046940d7c" providerId="LiveId" clId="{5CB25B10-5B1C-4017-B167-ED3104435743}" dt="2024-05-18T03:15:05.929" v="2773"/>
          <ac:cxnSpMkLst>
            <pc:docMk/>
            <pc:sldMk cId="699598180" sldId="907"/>
            <ac:cxnSpMk id="26" creationId="{8DBDD67B-5B73-D606-F2F4-263861A099DA}"/>
          </ac:cxnSpMkLst>
        </pc:cxnChg>
        <pc:cxnChg chg="mod">
          <ac:chgData name="Phillip Kaufman" userId="c001b2a046940d7c" providerId="LiveId" clId="{5CB25B10-5B1C-4017-B167-ED3104435743}" dt="2024-05-14T06:48:52.603" v="789"/>
          <ac:cxnSpMkLst>
            <pc:docMk/>
            <pc:sldMk cId="699598180" sldId="907"/>
            <ac:cxnSpMk id="26" creationId="{C50282D7-272A-759C-756A-A161E46EBEB2}"/>
          </ac:cxnSpMkLst>
        </pc:cxnChg>
        <pc:cxnChg chg="mod">
          <ac:chgData name="Phillip Kaufman" userId="c001b2a046940d7c" providerId="LiveId" clId="{5CB25B10-5B1C-4017-B167-ED3104435743}" dt="2024-05-30T06:40:32.923" v="9824"/>
          <ac:cxnSpMkLst>
            <pc:docMk/>
            <pc:sldMk cId="699598180" sldId="907"/>
            <ac:cxnSpMk id="26" creationId="{ECC83144-8A8D-27C4-0176-18D7925F02FE}"/>
          </ac:cxnSpMkLst>
        </pc:cxnChg>
        <pc:cxnChg chg="mod">
          <ac:chgData name="Phillip Kaufman" userId="c001b2a046940d7c" providerId="LiveId" clId="{5CB25B10-5B1C-4017-B167-ED3104435743}" dt="2024-05-30T06:40:32.923" v="9824"/>
          <ac:cxnSpMkLst>
            <pc:docMk/>
            <pc:sldMk cId="699598180" sldId="907"/>
            <ac:cxnSpMk id="27" creationId="{3EB214C9-8C7E-5D9C-4FE5-30D2D23CDFAC}"/>
          </ac:cxnSpMkLst>
        </pc:cxnChg>
        <pc:cxnChg chg="mod">
          <ac:chgData name="Phillip Kaufman" userId="c001b2a046940d7c" providerId="LiveId" clId="{5CB25B10-5B1C-4017-B167-ED3104435743}" dt="2024-06-04T02:27:09.163" v="13507"/>
          <ac:cxnSpMkLst>
            <pc:docMk/>
            <pc:sldMk cId="699598180" sldId="907"/>
            <ac:cxnSpMk id="27" creationId="{745095B8-2844-F425-ABC8-70C61F22B494}"/>
          </ac:cxnSpMkLst>
        </pc:cxnChg>
        <pc:cxnChg chg="mod">
          <ac:chgData name="Phillip Kaufman" userId="c001b2a046940d7c" providerId="LiveId" clId="{5CB25B10-5B1C-4017-B167-ED3104435743}" dt="2024-05-18T03:15:05.929" v="2773"/>
          <ac:cxnSpMkLst>
            <pc:docMk/>
            <pc:sldMk cId="699598180" sldId="907"/>
            <ac:cxnSpMk id="27" creationId="{B8C6D55C-A57F-BA5B-665A-AA06F94B8C4C}"/>
          </ac:cxnSpMkLst>
        </pc:cxnChg>
        <pc:cxnChg chg="mod">
          <ac:chgData name="Phillip Kaufman" userId="c001b2a046940d7c" providerId="LiveId" clId="{5CB25B10-5B1C-4017-B167-ED3104435743}" dt="2024-06-02T23:45:37.688" v="12497"/>
          <ac:cxnSpMkLst>
            <pc:docMk/>
            <pc:sldMk cId="699598180" sldId="907"/>
            <ac:cxnSpMk id="27" creationId="{C46EB9C5-6819-35BF-D15E-2552B8710861}"/>
          </ac:cxnSpMkLst>
        </pc:cxnChg>
        <pc:cxnChg chg="mod">
          <ac:chgData name="Phillip Kaufman" userId="c001b2a046940d7c" providerId="LiveId" clId="{5CB25B10-5B1C-4017-B167-ED3104435743}" dt="2024-05-14T06:48:52.603" v="789"/>
          <ac:cxnSpMkLst>
            <pc:docMk/>
            <pc:sldMk cId="699598180" sldId="907"/>
            <ac:cxnSpMk id="27" creationId="{DDE54723-4AB5-9C06-E8A5-17D863E21986}"/>
          </ac:cxnSpMkLst>
        </pc:cxnChg>
        <pc:cxnChg chg="mod">
          <ac:chgData name="Phillip Kaufman" userId="c001b2a046940d7c" providerId="LiveId" clId="{5CB25B10-5B1C-4017-B167-ED3104435743}" dt="2024-06-04T02:27:09.163" v="13507"/>
          <ac:cxnSpMkLst>
            <pc:docMk/>
            <pc:sldMk cId="699598180" sldId="907"/>
            <ac:cxnSpMk id="28" creationId="{398E18F0-A603-4598-90C1-7FCE9A192508}"/>
          </ac:cxnSpMkLst>
        </pc:cxnChg>
        <pc:cxnChg chg="mod">
          <ac:chgData name="Phillip Kaufman" userId="c001b2a046940d7c" providerId="LiveId" clId="{5CB25B10-5B1C-4017-B167-ED3104435743}" dt="2024-05-14T06:48:52.603" v="789"/>
          <ac:cxnSpMkLst>
            <pc:docMk/>
            <pc:sldMk cId="699598180" sldId="907"/>
            <ac:cxnSpMk id="28" creationId="{878657D6-2F6A-94AF-5201-C4405A35B584}"/>
          </ac:cxnSpMkLst>
        </pc:cxnChg>
        <pc:cxnChg chg="mod">
          <ac:chgData name="Phillip Kaufman" userId="c001b2a046940d7c" providerId="LiveId" clId="{5CB25B10-5B1C-4017-B167-ED3104435743}" dt="2024-05-18T03:15:05.929" v="2773"/>
          <ac:cxnSpMkLst>
            <pc:docMk/>
            <pc:sldMk cId="699598180" sldId="907"/>
            <ac:cxnSpMk id="28" creationId="{8901198A-D75D-B12E-23F9-28804CF26A0F}"/>
          </ac:cxnSpMkLst>
        </pc:cxnChg>
        <pc:cxnChg chg="mod">
          <ac:chgData name="Phillip Kaufman" userId="c001b2a046940d7c" providerId="LiveId" clId="{5CB25B10-5B1C-4017-B167-ED3104435743}" dt="2024-06-02T23:45:37.688" v="12497"/>
          <ac:cxnSpMkLst>
            <pc:docMk/>
            <pc:sldMk cId="699598180" sldId="907"/>
            <ac:cxnSpMk id="28" creationId="{A3F52847-B813-F673-332E-D4402C9956EA}"/>
          </ac:cxnSpMkLst>
        </pc:cxnChg>
        <pc:cxnChg chg="mod">
          <ac:chgData name="Phillip Kaufman" userId="c001b2a046940d7c" providerId="LiveId" clId="{5CB25B10-5B1C-4017-B167-ED3104435743}" dt="2024-05-30T06:40:32.923" v="9824"/>
          <ac:cxnSpMkLst>
            <pc:docMk/>
            <pc:sldMk cId="699598180" sldId="907"/>
            <ac:cxnSpMk id="28" creationId="{DD98D715-27CE-5A53-19E1-933BEC12582A}"/>
          </ac:cxnSpMkLst>
        </pc:cxnChg>
        <pc:cxnChg chg="mod">
          <ac:chgData name="Phillip Kaufman" userId="c001b2a046940d7c" providerId="LiveId" clId="{5CB25B10-5B1C-4017-B167-ED3104435743}" dt="2024-05-18T03:15:05.929" v="2773"/>
          <ac:cxnSpMkLst>
            <pc:docMk/>
            <pc:sldMk cId="699598180" sldId="907"/>
            <ac:cxnSpMk id="29" creationId="{06D3E3C7-3393-0E4B-C51B-877D4D7DA365}"/>
          </ac:cxnSpMkLst>
        </pc:cxnChg>
        <pc:cxnChg chg="mod">
          <ac:chgData name="Phillip Kaufman" userId="c001b2a046940d7c" providerId="LiveId" clId="{5CB25B10-5B1C-4017-B167-ED3104435743}" dt="2024-06-02T23:45:37.688" v="12497"/>
          <ac:cxnSpMkLst>
            <pc:docMk/>
            <pc:sldMk cId="699598180" sldId="907"/>
            <ac:cxnSpMk id="29" creationId="{2DC66242-CFCD-8091-1C9A-C0EC49B6D682}"/>
          </ac:cxnSpMkLst>
        </pc:cxnChg>
        <pc:cxnChg chg="mod">
          <ac:chgData name="Phillip Kaufman" userId="c001b2a046940d7c" providerId="LiveId" clId="{5CB25B10-5B1C-4017-B167-ED3104435743}" dt="2024-05-30T06:40:32.923" v="9824"/>
          <ac:cxnSpMkLst>
            <pc:docMk/>
            <pc:sldMk cId="699598180" sldId="907"/>
            <ac:cxnSpMk id="29" creationId="{6C22A968-4A9C-AA11-3776-BD3FD2D0FF45}"/>
          </ac:cxnSpMkLst>
        </pc:cxnChg>
        <pc:cxnChg chg="mod">
          <ac:chgData name="Phillip Kaufman" userId="c001b2a046940d7c" providerId="LiveId" clId="{5CB25B10-5B1C-4017-B167-ED3104435743}" dt="2024-05-14T06:48:52.603" v="789"/>
          <ac:cxnSpMkLst>
            <pc:docMk/>
            <pc:sldMk cId="699598180" sldId="907"/>
            <ac:cxnSpMk id="29" creationId="{C02C64DC-9C44-A938-2D26-5782F36DB422}"/>
          </ac:cxnSpMkLst>
        </pc:cxnChg>
        <pc:cxnChg chg="mod">
          <ac:chgData name="Phillip Kaufman" userId="c001b2a046940d7c" providerId="LiveId" clId="{5CB25B10-5B1C-4017-B167-ED3104435743}" dt="2024-06-04T02:27:09.163" v="13507"/>
          <ac:cxnSpMkLst>
            <pc:docMk/>
            <pc:sldMk cId="699598180" sldId="907"/>
            <ac:cxnSpMk id="29" creationId="{F193625B-7DE7-D04E-14F6-759EA9390F59}"/>
          </ac:cxnSpMkLst>
        </pc:cxnChg>
        <pc:cxnChg chg="mod">
          <ac:chgData name="Phillip Kaufman" userId="c001b2a046940d7c" providerId="LiveId" clId="{5CB25B10-5B1C-4017-B167-ED3104435743}" dt="2024-05-18T03:15:05.929" v="2773"/>
          <ac:cxnSpMkLst>
            <pc:docMk/>
            <pc:sldMk cId="699598180" sldId="907"/>
            <ac:cxnSpMk id="30" creationId="{0828BC8E-6265-2420-331C-4DC181841C47}"/>
          </ac:cxnSpMkLst>
        </pc:cxnChg>
        <pc:cxnChg chg="mod">
          <ac:chgData name="Phillip Kaufman" userId="c001b2a046940d7c" providerId="LiveId" clId="{5CB25B10-5B1C-4017-B167-ED3104435743}" dt="2024-06-02T23:45:37.688" v="12497"/>
          <ac:cxnSpMkLst>
            <pc:docMk/>
            <pc:sldMk cId="699598180" sldId="907"/>
            <ac:cxnSpMk id="30" creationId="{3934FDB1-A17C-DDF1-69E0-36474B9D185B}"/>
          </ac:cxnSpMkLst>
        </pc:cxnChg>
        <pc:cxnChg chg="mod">
          <ac:chgData name="Phillip Kaufman" userId="c001b2a046940d7c" providerId="LiveId" clId="{5CB25B10-5B1C-4017-B167-ED3104435743}" dt="2024-05-14T06:48:52.603" v="789"/>
          <ac:cxnSpMkLst>
            <pc:docMk/>
            <pc:sldMk cId="699598180" sldId="907"/>
            <ac:cxnSpMk id="30" creationId="{567FD5CF-8F29-F6BB-A8C4-C0949B81903C}"/>
          </ac:cxnSpMkLst>
        </pc:cxnChg>
        <pc:cxnChg chg="mod">
          <ac:chgData name="Phillip Kaufman" userId="c001b2a046940d7c" providerId="LiveId" clId="{5CB25B10-5B1C-4017-B167-ED3104435743}" dt="2024-05-30T06:40:32.923" v="9824"/>
          <ac:cxnSpMkLst>
            <pc:docMk/>
            <pc:sldMk cId="699598180" sldId="907"/>
            <ac:cxnSpMk id="30" creationId="{87C67097-B972-68E1-EAB5-D56203012F1E}"/>
          </ac:cxnSpMkLst>
        </pc:cxnChg>
        <pc:cxnChg chg="mod">
          <ac:chgData name="Phillip Kaufman" userId="c001b2a046940d7c" providerId="LiveId" clId="{5CB25B10-5B1C-4017-B167-ED3104435743}" dt="2024-06-04T02:27:09.163" v="13507"/>
          <ac:cxnSpMkLst>
            <pc:docMk/>
            <pc:sldMk cId="699598180" sldId="907"/>
            <ac:cxnSpMk id="30" creationId="{CD173B54-1442-7467-D139-9B52D0717CCA}"/>
          </ac:cxnSpMkLst>
        </pc:cxnChg>
        <pc:cxnChg chg="mod">
          <ac:chgData name="Phillip Kaufman" userId="c001b2a046940d7c" providerId="LiveId" clId="{5CB25B10-5B1C-4017-B167-ED3104435743}" dt="2024-05-30T06:40:32.923" v="9824"/>
          <ac:cxnSpMkLst>
            <pc:docMk/>
            <pc:sldMk cId="699598180" sldId="907"/>
            <ac:cxnSpMk id="31" creationId="{12AEBF87-E6C5-2FF7-C129-F7085F2144CF}"/>
          </ac:cxnSpMkLst>
        </pc:cxnChg>
        <pc:cxnChg chg="mod">
          <ac:chgData name="Phillip Kaufman" userId="c001b2a046940d7c" providerId="LiveId" clId="{5CB25B10-5B1C-4017-B167-ED3104435743}" dt="2024-06-04T02:27:09.163" v="13507"/>
          <ac:cxnSpMkLst>
            <pc:docMk/>
            <pc:sldMk cId="699598180" sldId="907"/>
            <ac:cxnSpMk id="31" creationId="{1718DF92-26FD-163E-BFC2-7129FFB7F632}"/>
          </ac:cxnSpMkLst>
        </pc:cxnChg>
        <pc:cxnChg chg="mod">
          <ac:chgData name="Phillip Kaufman" userId="c001b2a046940d7c" providerId="LiveId" clId="{5CB25B10-5B1C-4017-B167-ED3104435743}" dt="2024-05-18T03:15:05.929" v="2773"/>
          <ac:cxnSpMkLst>
            <pc:docMk/>
            <pc:sldMk cId="699598180" sldId="907"/>
            <ac:cxnSpMk id="31" creationId="{616D435F-BDE4-FCA3-0A1F-906D7CE5A6F0}"/>
          </ac:cxnSpMkLst>
        </pc:cxnChg>
        <pc:cxnChg chg="mod">
          <ac:chgData name="Phillip Kaufman" userId="c001b2a046940d7c" providerId="LiveId" clId="{5CB25B10-5B1C-4017-B167-ED3104435743}" dt="2024-06-02T23:45:37.688" v="12497"/>
          <ac:cxnSpMkLst>
            <pc:docMk/>
            <pc:sldMk cId="699598180" sldId="907"/>
            <ac:cxnSpMk id="31" creationId="{A62DA813-7B73-4C2E-851C-457D438F3F9D}"/>
          </ac:cxnSpMkLst>
        </pc:cxnChg>
        <pc:cxnChg chg="mod">
          <ac:chgData name="Phillip Kaufman" userId="c001b2a046940d7c" providerId="LiveId" clId="{5CB25B10-5B1C-4017-B167-ED3104435743}" dt="2024-05-14T06:48:52.603" v="789"/>
          <ac:cxnSpMkLst>
            <pc:docMk/>
            <pc:sldMk cId="699598180" sldId="907"/>
            <ac:cxnSpMk id="31" creationId="{DC9BB3CF-5B2C-01C5-16D0-D218BC118304}"/>
          </ac:cxnSpMkLst>
        </pc:cxnChg>
        <pc:cxnChg chg="mod">
          <ac:chgData name="Phillip Kaufman" userId="c001b2a046940d7c" providerId="LiveId" clId="{5CB25B10-5B1C-4017-B167-ED3104435743}" dt="2024-05-18T03:15:05.929" v="2773"/>
          <ac:cxnSpMkLst>
            <pc:docMk/>
            <pc:sldMk cId="699598180" sldId="907"/>
            <ac:cxnSpMk id="32" creationId="{92057478-395A-0B18-C01F-16D7A404A644}"/>
          </ac:cxnSpMkLst>
        </pc:cxnChg>
        <pc:cxnChg chg="mod">
          <ac:chgData name="Phillip Kaufman" userId="c001b2a046940d7c" providerId="LiveId" clId="{5CB25B10-5B1C-4017-B167-ED3104435743}" dt="2024-05-30T06:40:32.923" v="9824"/>
          <ac:cxnSpMkLst>
            <pc:docMk/>
            <pc:sldMk cId="699598180" sldId="907"/>
            <ac:cxnSpMk id="32" creationId="{BC24FF26-E0AD-5BDB-2545-99547BCB8297}"/>
          </ac:cxnSpMkLst>
        </pc:cxnChg>
        <pc:cxnChg chg="mod">
          <ac:chgData name="Phillip Kaufman" userId="c001b2a046940d7c" providerId="LiveId" clId="{5CB25B10-5B1C-4017-B167-ED3104435743}" dt="2024-06-04T02:27:09.163" v="13507"/>
          <ac:cxnSpMkLst>
            <pc:docMk/>
            <pc:sldMk cId="699598180" sldId="907"/>
            <ac:cxnSpMk id="32" creationId="{C444F1D0-B62C-7FB3-9B3C-B2F7D87535E2}"/>
          </ac:cxnSpMkLst>
        </pc:cxnChg>
        <pc:cxnChg chg="mod">
          <ac:chgData name="Phillip Kaufman" userId="c001b2a046940d7c" providerId="LiveId" clId="{5CB25B10-5B1C-4017-B167-ED3104435743}" dt="2024-06-02T23:45:37.688" v="12497"/>
          <ac:cxnSpMkLst>
            <pc:docMk/>
            <pc:sldMk cId="699598180" sldId="907"/>
            <ac:cxnSpMk id="32" creationId="{F871B8A8-9C49-00EE-1B5B-967C7682ECDB}"/>
          </ac:cxnSpMkLst>
        </pc:cxnChg>
        <pc:cxnChg chg="mod">
          <ac:chgData name="Phillip Kaufman" userId="c001b2a046940d7c" providerId="LiveId" clId="{5CB25B10-5B1C-4017-B167-ED3104435743}" dt="2024-05-14T06:48:52.603" v="789"/>
          <ac:cxnSpMkLst>
            <pc:docMk/>
            <pc:sldMk cId="699598180" sldId="907"/>
            <ac:cxnSpMk id="32" creationId="{FD5199A5-B698-CE58-C224-007F280D40AE}"/>
          </ac:cxnSpMkLst>
        </pc:cxnChg>
        <pc:cxnChg chg="mod">
          <ac:chgData name="Phillip Kaufman" userId="c001b2a046940d7c" providerId="LiveId" clId="{5CB25B10-5B1C-4017-B167-ED3104435743}" dt="2024-05-18T03:15:05.929" v="2773"/>
          <ac:cxnSpMkLst>
            <pc:docMk/>
            <pc:sldMk cId="699598180" sldId="907"/>
            <ac:cxnSpMk id="33" creationId="{022776C9-8F95-463F-2EC1-DB355AB149BA}"/>
          </ac:cxnSpMkLst>
        </pc:cxnChg>
        <pc:cxnChg chg="mod">
          <ac:chgData name="Phillip Kaufman" userId="c001b2a046940d7c" providerId="LiveId" clId="{5CB25B10-5B1C-4017-B167-ED3104435743}" dt="2024-06-02T23:45:37.688" v="12497"/>
          <ac:cxnSpMkLst>
            <pc:docMk/>
            <pc:sldMk cId="699598180" sldId="907"/>
            <ac:cxnSpMk id="33" creationId="{62508E9E-7F23-1328-1CE7-BDB8BA878D4B}"/>
          </ac:cxnSpMkLst>
        </pc:cxnChg>
        <pc:cxnChg chg="mod">
          <ac:chgData name="Phillip Kaufman" userId="c001b2a046940d7c" providerId="LiveId" clId="{5CB25B10-5B1C-4017-B167-ED3104435743}" dt="2024-05-30T06:40:32.923" v="9824"/>
          <ac:cxnSpMkLst>
            <pc:docMk/>
            <pc:sldMk cId="699598180" sldId="907"/>
            <ac:cxnSpMk id="33" creationId="{62889D88-6BB8-CDD5-8775-725B3F7CEE47}"/>
          </ac:cxnSpMkLst>
        </pc:cxnChg>
        <pc:cxnChg chg="mod">
          <ac:chgData name="Phillip Kaufman" userId="c001b2a046940d7c" providerId="LiveId" clId="{5CB25B10-5B1C-4017-B167-ED3104435743}" dt="2024-06-04T02:27:09.163" v="13507"/>
          <ac:cxnSpMkLst>
            <pc:docMk/>
            <pc:sldMk cId="699598180" sldId="907"/>
            <ac:cxnSpMk id="33" creationId="{D3E710F4-8BB1-8EBD-0285-067D940C6FA4}"/>
          </ac:cxnSpMkLst>
        </pc:cxnChg>
        <pc:cxnChg chg="mod">
          <ac:chgData name="Phillip Kaufman" userId="c001b2a046940d7c" providerId="LiveId" clId="{5CB25B10-5B1C-4017-B167-ED3104435743}" dt="2024-05-14T06:48:52.603" v="789"/>
          <ac:cxnSpMkLst>
            <pc:docMk/>
            <pc:sldMk cId="699598180" sldId="907"/>
            <ac:cxnSpMk id="33" creationId="{D86DC444-98F7-74DE-6279-3677B1E13C3B}"/>
          </ac:cxnSpMkLst>
        </pc:cxnChg>
        <pc:cxnChg chg="mod">
          <ac:chgData name="Phillip Kaufman" userId="c001b2a046940d7c" providerId="LiveId" clId="{5CB25B10-5B1C-4017-B167-ED3104435743}" dt="2024-06-04T02:27:09.163" v="13507"/>
          <ac:cxnSpMkLst>
            <pc:docMk/>
            <pc:sldMk cId="699598180" sldId="907"/>
            <ac:cxnSpMk id="34" creationId="{100DA090-C63B-C451-6550-08AC3E72A7EE}"/>
          </ac:cxnSpMkLst>
        </pc:cxnChg>
        <pc:cxnChg chg="mod">
          <ac:chgData name="Phillip Kaufman" userId="c001b2a046940d7c" providerId="LiveId" clId="{5CB25B10-5B1C-4017-B167-ED3104435743}" dt="2024-06-02T23:45:37.688" v="12497"/>
          <ac:cxnSpMkLst>
            <pc:docMk/>
            <pc:sldMk cId="699598180" sldId="907"/>
            <ac:cxnSpMk id="34" creationId="{101F78C4-22BF-3681-E5FB-FAD8433689A6}"/>
          </ac:cxnSpMkLst>
        </pc:cxnChg>
        <pc:cxnChg chg="mod">
          <ac:chgData name="Phillip Kaufman" userId="c001b2a046940d7c" providerId="LiveId" clId="{5CB25B10-5B1C-4017-B167-ED3104435743}" dt="2024-05-30T06:40:32.923" v="9824"/>
          <ac:cxnSpMkLst>
            <pc:docMk/>
            <pc:sldMk cId="699598180" sldId="907"/>
            <ac:cxnSpMk id="34" creationId="{6D3A73CC-7A63-B348-79FD-BEABEFCA8C02}"/>
          </ac:cxnSpMkLst>
        </pc:cxnChg>
        <pc:cxnChg chg="mod">
          <ac:chgData name="Phillip Kaufman" userId="c001b2a046940d7c" providerId="LiveId" clId="{5CB25B10-5B1C-4017-B167-ED3104435743}" dt="2024-05-18T03:15:05.929" v="2773"/>
          <ac:cxnSpMkLst>
            <pc:docMk/>
            <pc:sldMk cId="699598180" sldId="907"/>
            <ac:cxnSpMk id="34" creationId="{86EC9715-F155-A2C0-B9F6-13A6E1FC1689}"/>
          </ac:cxnSpMkLst>
        </pc:cxnChg>
        <pc:cxnChg chg="mod">
          <ac:chgData name="Phillip Kaufman" userId="c001b2a046940d7c" providerId="LiveId" clId="{5CB25B10-5B1C-4017-B167-ED3104435743}" dt="2024-05-14T06:48:52.603" v="789"/>
          <ac:cxnSpMkLst>
            <pc:docMk/>
            <pc:sldMk cId="699598180" sldId="907"/>
            <ac:cxnSpMk id="34" creationId="{DE68B39C-6393-0963-1C6A-EBEC6C2FC90E}"/>
          </ac:cxnSpMkLst>
        </pc:cxnChg>
        <pc:cxnChg chg="mod">
          <ac:chgData name="Phillip Kaufman" userId="c001b2a046940d7c" providerId="LiveId" clId="{5CB25B10-5B1C-4017-B167-ED3104435743}" dt="2024-06-02T23:45:37.688" v="12497"/>
          <ac:cxnSpMkLst>
            <pc:docMk/>
            <pc:sldMk cId="699598180" sldId="907"/>
            <ac:cxnSpMk id="35" creationId="{4207AADB-DB50-E237-865F-E20C5D2F7A2D}"/>
          </ac:cxnSpMkLst>
        </pc:cxnChg>
        <pc:cxnChg chg="mod">
          <ac:chgData name="Phillip Kaufman" userId="c001b2a046940d7c" providerId="LiveId" clId="{5CB25B10-5B1C-4017-B167-ED3104435743}" dt="2024-05-14T06:48:52.603" v="789"/>
          <ac:cxnSpMkLst>
            <pc:docMk/>
            <pc:sldMk cId="699598180" sldId="907"/>
            <ac:cxnSpMk id="35" creationId="{9701E530-482F-8680-C6C5-CB6C47978707}"/>
          </ac:cxnSpMkLst>
        </pc:cxnChg>
        <pc:cxnChg chg="mod">
          <ac:chgData name="Phillip Kaufman" userId="c001b2a046940d7c" providerId="LiveId" clId="{5CB25B10-5B1C-4017-B167-ED3104435743}" dt="2024-05-30T06:40:32.923" v="9824"/>
          <ac:cxnSpMkLst>
            <pc:docMk/>
            <pc:sldMk cId="699598180" sldId="907"/>
            <ac:cxnSpMk id="35" creationId="{B1051D4F-6513-9140-307F-F0BF1942BB9F}"/>
          </ac:cxnSpMkLst>
        </pc:cxnChg>
        <pc:cxnChg chg="mod">
          <ac:chgData name="Phillip Kaufman" userId="c001b2a046940d7c" providerId="LiveId" clId="{5CB25B10-5B1C-4017-B167-ED3104435743}" dt="2024-06-04T02:27:09.163" v="13507"/>
          <ac:cxnSpMkLst>
            <pc:docMk/>
            <pc:sldMk cId="699598180" sldId="907"/>
            <ac:cxnSpMk id="35" creationId="{CB9E62B7-B84F-F9E0-B958-788389F5DB05}"/>
          </ac:cxnSpMkLst>
        </pc:cxnChg>
        <pc:cxnChg chg="mod">
          <ac:chgData name="Phillip Kaufman" userId="c001b2a046940d7c" providerId="LiveId" clId="{5CB25B10-5B1C-4017-B167-ED3104435743}" dt="2024-05-18T03:15:05.929" v="2773"/>
          <ac:cxnSpMkLst>
            <pc:docMk/>
            <pc:sldMk cId="699598180" sldId="907"/>
            <ac:cxnSpMk id="35" creationId="{F171638A-40BD-D25A-9F00-7EDDD6E3A6D4}"/>
          </ac:cxnSpMkLst>
        </pc:cxnChg>
        <pc:cxnChg chg="mod">
          <ac:chgData name="Phillip Kaufman" userId="c001b2a046940d7c" providerId="LiveId" clId="{5CB25B10-5B1C-4017-B167-ED3104435743}" dt="2024-05-14T06:48:52.603" v="789"/>
          <ac:cxnSpMkLst>
            <pc:docMk/>
            <pc:sldMk cId="699598180" sldId="907"/>
            <ac:cxnSpMk id="36" creationId="{26E88405-4F1D-D48D-8BCC-690CB1525216}"/>
          </ac:cxnSpMkLst>
        </pc:cxnChg>
        <pc:cxnChg chg="mod">
          <ac:chgData name="Phillip Kaufman" userId="c001b2a046940d7c" providerId="LiveId" clId="{5CB25B10-5B1C-4017-B167-ED3104435743}" dt="2024-06-04T02:27:09.163" v="13507"/>
          <ac:cxnSpMkLst>
            <pc:docMk/>
            <pc:sldMk cId="699598180" sldId="907"/>
            <ac:cxnSpMk id="36" creationId="{3AAB4EE4-4182-C2A5-E359-0140C087F4B1}"/>
          </ac:cxnSpMkLst>
        </pc:cxnChg>
        <pc:cxnChg chg="mod">
          <ac:chgData name="Phillip Kaufman" userId="c001b2a046940d7c" providerId="LiveId" clId="{5CB25B10-5B1C-4017-B167-ED3104435743}" dt="2024-06-02T23:45:37.688" v="12497"/>
          <ac:cxnSpMkLst>
            <pc:docMk/>
            <pc:sldMk cId="699598180" sldId="907"/>
            <ac:cxnSpMk id="36" creationId="{A00BDE67-9FA9-0901-F871-DDE2E888E9B9}"/>
          </ac:cxnSpMkLst>
        </pc:cxnChg>
        <pc:cxnChg chg="mod">
          <ac:chgData name="Phillip Kaufman" userId="c001b2a046940d7c" providerId="LiveId" clId="{5CB25B10-5B1C-4017-B167-ED3104435743}" dt="2024-05-30T06:40:32.923" v="9824"/>
          <ac:cxnSpMkLst>
            <pc:docMk/>
            <pc:sldMk cId="699598180" sldId="907"/>
            <ac:cxnSpMk id="36" creationId="{C242BA71-E5B0-14D6-87A0-4F4256966ACB}"/>
          </ac:cxnSpMkLst>
        </pc:cxnChg>
        <pc:cxnChg chg="mod">
          <ac:chgData name="Phillip Kaufman" userId="c001b2a046940d7c" providerId="LiveId" clId="{5CB25B10-5B1C-4017-B167-ED3104435743}" dt="2024-05-18T03:15:05.929" v="2773"/>
          <ac:cxnSpMkLst>
            <pc:docMk/>
            <pc:sldMk cId="699598180" sldId="907"/>
            <ac:cxnSpMk id="36" creationId="{CE50C6B0-3BC1-9A08-4AA0-0DDDC067823C}"/>
          </ac:cxnSpMkLst>
        </pc:cxnChg>
        <pc:cxnChg chg="mod">
          <ac:chgData name="Phillip Kaufman" userId="c001b2a046940d7c" providerId="LiveId" clId="{5CB25B10-5B1C-4017-B167-ED3104435743}" dt="2024-05-14T06:48:52.603" v="789"/>
          <ac:cxnSpMkLst>
            <pc:docMk/>
            <pc:sldMk cId="699598180" sldId="907"/>
            <ac:cxnSpMk id="37" creationId="{3FE78178-F2CB-15D6-87BC-A85AC9A9F2AF}"/>
          </ac:cxnSpMkLst>
        </pc:cxnChg>
        <pc:cxnChg chg="mod">
          <ac:chgData name="Phillip Kaufman" userId="c001b2a046940d7c" providerId="LiveId" clId="{5CB25B10-5B1C-4017-B167-ED3104435743}" dt="2024-06-02T23:45:37.688" v="12497"/>
          <ac:cxnSpMkLst>
            <pc:docMk/>
            <pc:sldMk cId="699598180" sldId="907"/>
            <ac:cxnSpMk id="37" creationId="{44E2A1B8-A31E-46DF-2F57-E9AF6930B442}"/>
          </ac:cxnSpMkLst>
        </pc:cxnChg>
        <pc:cxnChg chg="mod">
          <ac:chgData name="Phillip Kaufman" userId="c001b2a046940d7c" providerId="LiveId" clId="{5CB25B10-5B1C-4017-B167-ED3104435743}" dt="2024-05-30T06:40:32.923" v="9824"/>
          <ac:cxnSpMkLst>
            <pc:docMk/>
            <pc:sldMk cId="699598180" sldId="907"/>
            <ac:cxnSpMk id="37" creationId="{71E79B96-1A14-F2A4-28F7-4003EF402351}"/>
          </ac:cxnSpMkLst>
        </pc:cxnChg>
        <pc:cxnChg chg="mod">
          <ac:chgData name="Phillip Kaufman" userId="c001b2a046940d7c" providerId="LiveId" clId="{5CB25B10-5B1C-4017-B167-ED3104435743}" dt="2024-06-04T02:27:09.163" v="13507"/>
          <ac:cxnSpMkLst>
            <pc:docMk/>
            <pc:sldMk cId="699598180" sldId="907"/>
            <ac:cxnSpMk id="37" creationId="{E2D7F483-03BA-6F70-86FD-D93942FC654E}"/>
          </ac:cxnSpMkLst>
        </pc:cxnChg>
        <pc:cxnChg chg="mod">
          <ac:chgData name="Phillip Kaufman" userId="c001b2a046940d7c" providerId="LiveId" clId="{5CB25B10-5B1C-4017-B167-ED3104435743}" dt="2024-05-18T03:15:05.929" v="2773"/>
          <ac:cxnSpMkLst>
            <pc:docMk/>
            <pc:sldMk cId="699598180" sldId="907"/>
            <ac:cxnSpMk id="37" creationId="{F8349599-16C5-1DB1-8443-337156714F22}"/>
          </ac:cxnSpMkLst>
        </pc:cxnChg>
        <pc:cxnChg chg="mod">
          <ac:chgData name="Phillip Kaufman" userId="c001b2a046940d7c" providerId="LiveId" clId="{5CB25B10-5B1C-4017-B167-ED3104435743}" dt="2024-05-14T06:48:52.603" v="789"/>
          <ac:cxnSpMkLst>
            <pc:docMk/>
            <pc:sldMk cId="699598180" sldId="907"/>
            <ac:cxnSpMk id="38" creationId="{0FE8D072-7F8F-9575-1853-55E8CCFBAB23}"/>
          </ac:cxnSpMkLst>
        </pc:cxnChg>
        <pc:cxnChg chg="mod">
          <ac:chgData name="Phillip Kaufman" userId="c001b2a046940d7c" providerId="LiveId" clId="{5CB25B10-5B1C-4017-B167-ED3104435743}" dt="2024-05-18T03:15:05.929" v="2773"/>
          <ac:cxnSpMkLst>
            <pc:docMk/>
            <pc:sldMk cId="699598180" sldId="907"/>
            <ac:cxnSpMk id="38" creationId="{1FBF5EAC-9BC2-6BDF-B24C-120D2E61F83C}"/>
          </ac:cxnSpMkLst>
        </pc:cxnChg>
        <pc:cxnChg chg="mod">
          <ac:chgData name="Phillip Kaufman" userId="c001b2a046940d7c" providerId="LiveId" clId="{5CB25B10-5B1C-4017-B167-ED3104435743}" dt="2024-06-04T02:27:09.163" v="13507"/>
          <ac:cxnSpMkLst>
            <pc:docMk/>
            <pc:sldMk cId="699598180" sldId="907"/>
            <ac:cxnSpMk id="38" creationId="{328441A4-0F24-2E7E-2DE5-A061C25CE958}"/>
          </ac:cxnSpMkLst>
        </pc:cxnChg>
        <pc:cxnChg chg="mod">
          <ac:chgData name="Phillip Kaufman" userId="c001b2a046940d7c" providerId="LiveId" clId="{5CB25B10-5B1C-4017-B167-ED3104435743}" dt="2024-06-02T23:45:37.688" v="12497"/>
          <ac:cxnSpMkLst>
            <pc:docMk/>
            <pc:sldMk cId="699598180" sldId="907"/>
            <ac:cxnSpMk id="38" creationId="{40E6C8D5-EE27-C744-44EC-FF40A007DFEB}"/>
          </ac:cxnSpMkLst>
        </pc:cxnChg>
        <pc:cxnChg chg="mod">
          <ac:chgData name="Phillip Kaufman" userId="c001b2a046940d7c" providerId="LiveId" clId="{5CB25B10-5B1C-4017-B167-ED3104435743}" dt="2024-05-30T06:40:32.923" v="9824"/>
          <ac:cxnSpMkLst>
            <pc:docMk/>
            <pc:sldMk cId="699598180" sldId="907"/>
            <ac:cxnSpMk id="38" creationId="{8EAB2C6B-7B17-53C8-12D9-ACCAB23FD905}"/>
          </ac:cxnSpMkLst>
        </pc:cxnChg>
        <pc:cxnChg chg="mod">
          <ac:chgData name="Phillip Kaufman" userId="c001b2a046940d7c" providerId="LiveId" clId="{5CB25B10-5B1C-4017-B167-ED3104435743}" dt="2024-05-14T06:48:52.603" v="789"/>
          <ac:cxnSpMkLst>
            <pc:docMk/>
            <pc:sldMk cId="699598180" sldId="907"/>
            <ac:cxnSpMk id="39" creationId="{782F5E50-EFA3-8037-4633-08FEF706EB31}"/>
          </ac:cxnSpMkLst>
        </pc:cxnChg>
        <pc:cxnChg chg="mod">
          <ac:chgData name="Phillip Kaufman" userId="c001b2a046940d7c" providerId="LiveId" clId="{5CB25B10-5B1C-4017-B167-ED3104435743}" dt="2024-06-02T23:45:37.688" v="12497"/>
          <ac:cxnSpMkLst>
            <pc:docMk/>
            <pc:sldMk cId="699598180" sldId="907"/>
            <ac:cxnSpMk id="39" creationId="{B20E0F06-EAAC-297A-EFA2-7AEBEB0C9ED7}"/>
          </ac:cxnSpMkLst>
        </pc:cxnChg>
        <pc:cxnChg chg="mod">
          <ac:chgData name="Phillip Kaufman" userId="c001b2a046940d7c" providerId="LiveId" clId="{5CB25B10-5B1C-4017-B167-ED3104435743}" dt="2024-05-30T06:40:32.923" v="9824"/>
          <ac:cxnSpMkLst>
            <pc:docMk/>
            <pc:sldMk cId="699598180" sldId="907"/>
            <ac:cxnSpMk id="39" creationId="{D8339FD8-109E-CC36-DAC8-6544858F0C19}"/>
          </ac:cxnSpMkLst>
        </pc:cxnChg>
        <pc:cxnChg chg="mod">
          <ac:chgData name="Phillip Kaufman" userId="c001b2a046940d7c" providerId="LiveId" clId="{5CB25B10-5B1C-4017-B167-ED3104435743}" dt="2024-06-04T02:27:09.163" v="13507"/>
          <ac:cxnSpMkLst>
            <pc:docMk/>
            <pc:sldMk cId="699598180" sldId="907"/>
            <ac:cxnSpMk id="39" creationId="{E213BB82-2358-B783-72E7-7FDFDEC55D5D}"/>
          </ac:cxnSpMkLst>
        </pc:cxnChg>
        <pc:cxnChg chg="mod">
          <ac:chgData name="Phillip Kaufman" userId="c001b2a046940d7c" providerId="LiveId" clId="{5CB25B10-5B1C-4017-B167-ED3104435743}" dt="2024-05-18T03:15:05.929" v="2773"/>
          <ac:cxnSpMkLst>
            <pc:docMk/>
            <pc:sldMk cId="699598180" sldId="907"/>
            <ac:cxnSpMk id="39" creationId="{F69FCBB1-F6C9-ADCA-1902-BCAD3C70D1E8}"/>
          </ac:cxnSpMkLst>
        </pc:cxnChg>
        <pc:cxnChg chg="mod">
          <ac:chgData name="Phillip Kaufman" userId="c001b2a046940d7c" providerId="LiveId" clId="{5CB25B10-5B1C-4017-B167-ED3104435743}" dt="2024-05-14T06:48:52.603" v="789"/>
          <ac:cxnSpMkLst>
            <pc:docMk/>
            <pc:sldMk cId="699598180" sldId="907"/>
            <ac:cxnSpMk id="40" creationId="{4AB82582-3812-82E1-864E-68BC59FFF8CF}"/>
          </ac:cxnSpMkLst>
        </pc:cxnChg>
        <pc:cxnChg chg="mod">
          <ac:chgData name="Phillip Kaufman" userId="c001b2a046940d7c" providerId="LiveId" clId="{5CB25B10-5B1C-4017-B167-ED3104435743}" dt="2024-06-02T23:45:37.688" v="12497"/>
          <ac:cxnSpMkLst>
            <pc:docMk/>
            <pc:sldMk cId="699598180" sldId="907"/>
            <ac:cxnSpMk id="40" creationId="{5C7DEC12-78ED-5BE2-7807-9C3B17B3669C}"/>
          </ac:cxnSpMkLst>
        </pc:cxnChg>
        <pc:cxnChg chg="mod">
          <ac:chgData name="Phillip Kaufman" userId="c001b2a046940d7c" providerId="LiveId" clId="{5CB25B10-5B1C-4017-B167-ED3104435743}" dt="2024-05-18T03:15:05.929" v="2773"/>
          <ac:cxnSpMkLst>
            <pc:docMk/>
            <pc:sldMk cId="699598180" sldId="907"/>
            <ac:cxnSpMk id="40" creationId="{65C57788-3ADC-7AB4-7CDE-81C61B46AA94}"/>
          </ac:cxnSpMkLst>
        </pc:cxnChg>
        <pc:cxnChg chg="mod">
          <ac:chgData name="Phillip Kaufman" userId="c001b2a046940d7c" providerId="LiveId" clId="{5CB25B10-5B1C-4017-B167-ED3104435743}" dt="2024-06-04T02:27:09.163" v="13507"/>
          <ac:cxnSpMkLst>
            <pc:docMk/>
            <pc:sldMk cId="699598180" sldId="907"/>
            <ac:cxnSpMk id="40" creationId="{725602CF-07BC-AFB1-2C21-664E0AEE19F0}"/>
          </ac:cxnSpMkLst>
        </pc:cxnChg>
        <pc:cxnChg chg="mod">
          <ac:chgData name="Phillip Kaufman" userId="c001b2a046940d7c" providerId="LiveId" clId="{5CB25B10-5B1C-4017-B167-ED3104435743}" dt="2024-05-30T06:40:32.923" v="9824"/>
          <ac:cxnSpMkLst>
            <pc:docMk/>
            <pc:sldMk cId="699598180" sldId="907"/>
            <ac:cxnSpMk id="40" creationId="{8F2DA02D-C232-1D5F-887E-AD0594326409}"/>
          </ac:cxnSpMkLst>
        </pc:cxnChg>
        <pc:cxnChg chg="mod">
          <ac:chgData name="Phillip Kaufman" userId="c001b2a046940d7c" providerId="LiveId" clId="{5CB25B10-5B1C-4017-B167-ED3104435743}" dt="2024-05-30T06:40:32.923" v="9824"/>
          <ac:cxnSpMkLst>
            <pc:docMk/>
            <pc:sldMk cId="699598180" sldId="907"/>
            <ac:cxnSpMk id="41" creationId="{00D6610A-0520-A90B-EB5B-8E9419B68144}"/>
          </ac:cxnSpMkLst>
        </pc:cxnChg>
        <pc:cxnChg chg="mod">
          <ac:chgData name="Phillip Kaufman" userId="c001b2a046940d7c" providerId="LiveId" clId="{5CB25B10-5B1C-4017-B167-ED3104435743}" dt="2024-05-18T03:15:05.929" v="2773"/>
          <ac:cxnSpMkLst>
            <pc:docMk/>
            <pc:sldMk cId="699598180" sldId="907"/>
            <ac:cxnSpMk id="41" creationId="{6206B96D-F40B-34B5-4995-6BA49A229718}"/>
          </ac:cxnSpMkLst>
        </pc:cxnChg>
        <pc:cxnChg chg="mod">
          <ac:chgData name="Phillip Kaufman" userId="c001b2a046940d7c" providerId="LiveId" clId="{5CB25B10-5B1C-4017-B167-ED3104435743}" dt="2024-06-02T23:45:37.688" v="12497"/>
          <ac:cxnSpMkLst>
            <pc:docMk/>
            <pc:sldMk cId="699598180" sldId="907"/>
            <ac:cxnSpMk id="41" creationId="{6B2E3095-1311-9012-77C7-99D2CDABD3A8}"/>
          </ac:cxnSpMkLst>
        </pc:cxnChg>
        <pc:cxnChg chg="mod">
          <ac:chgData name="Phillip Kaufman" userId="c001b2a046940d7c" providerId="LiveId" clId="{5CB25B10-5B1C-4017-B167-ED3104435743}" dt="2024-06-04T02:27:09.163" v="13507"/>
          <ac:cxnSpMkLst>
            <pc:docMk/>
            <pc:sldMk cId="699598180" sldId="907"/>
            <ac:cxnSpMk id="41" creationId="{AFB2931F-6797-7552-D24B-CBB3F3A14798}"/>
          </ac:cxnSpMkLst>
        </pc:cxnChg>
        <pc:cxnChg chg="mod">
          <ac:chgData name="Phillip Kaufman" userId="c001b2a046940d7c" providerId="LiveId" clId="{5CB25B10-5B1C-4017-B167-ED3104435743}" dt="2024-05-14T06:48:52.603" v="789"/>
          <ac:cxnSpMkLst>
            <pc:docMk/>
            <pc:sldMk cId="699598180" sldId="907"/>
            <ac:cxnSpMk id="41" creationId="{CD92DB5E-EA28-CC52-57E2-743DD350256C}"/>
          </ac:cxnSpMkLst>
        </pc:cxnChg>
        <pc:cxnChg chg="mod">
          <ac:chgData name="Phillip Kaufman" userId="c001b2a046940d7c" providerId="LiveId" clId="{5CB25B10-5B1C-4017-B167-ED3104435743}" dt="2024-06-02T23:45:37.688" v="12497"/>
          <ac:cxnSpMkLst>
            <pc:docMk/>
            <pc:sldMk cId="699598180" sldId="907"/>
            <ac:cxnSpMk id="42" creationId="{720DD178-4409-A8C6-B52A-590696244885}"/>
          </ac:cxnSpMkLst>
        </pc:cxnChg>
        <pc:cxnChg chg="mod">
          <ac:chgData name="Phillip Kaufman" userId="c001b2a046940d7c" providerId="LiveId" clId="{5CB25B10-5B1C-4017-B167-ED3104435743}" dt="2024-06-04T02:27:09.163" v="13507"/>
          <ac:cxnSpMkLst>
            <pc:docMk/>
            <pc:sldMk cId="699598180" sldId="907"/>
            <ac:cxnSpMk id="42" creationId="{77B9CDB9-8FEE-9790-9410-6D29521351A5}"/>
          </ac:cxnSpMkLst>
        </pc:cxnChg>
        <pc:cxnChg chg="mod">
          <ac:chgData name="Phillip Kaufman" userId="c001b2a046940d7c" providerId="LiveId" clId="{5CB25B10-5B1C-4017-B167-ED3104435743}" dt="2024-05-30T06:40:32.923" v="9824"/>
          <ac:cxnSpMkLst>
            <pc:docMk/>
            <pc:sldMk cId="699598180" sldId="907"/>
            <ac:cxnSpMk id="42" creationId="{8DE88CF7-A404-2DE8-7737-BC91491E35E5}"/>
          </ac:cxnSpMkLst>
        </pc:cxnChg>
        <pc:cxnChg chg="mod">
          <ac:chgData name="Phillip Kaufman" userId="c001b2a046940d7c" providerId="LiveId" clId="{5CB25B10-5B1C-4017-B167-ED3104435743}" dt="2024-05-18T03:15:05.929" v="2773"/>
          <ac:cxnSpMkLst>
            <pc:docMk/>
            <pc:sldMk cId="699598180" sldId="907"/>
            <ac:cxnSpMk id="42" creationId="{A44007AE-ACE4-F596-ADCE-3B2597BBD280}"/>
          </ac:cxnSpMkLst>
        </pc:cxnChg>
        <pc:cxnChg chg="mod">
          <ac:chgData name="Phillip Kaufman" userId="c001b2a046940d7c" providerId="LiveId" clId="{5CB25B10-5B1C-4017-B167-ED3104435743}" dt="2024-05-14T06:48:52.603" v="789"/>
          <ac:cxnSpMkLst>
            <pc:docMk/>
            <pc:sldMk cId="699598180" sldId="907"/>
            <ac:cxnSpMk id="42" creationId="{C0F43611-5C8D-AE3B-F088-B668A9D83331}"/>
          </ac:cxnSpMkLst>
        </pc:cxnChg>
        <pc:cxnChg chg="mod">
          <ac:chgData name="Phillip Kaufman" userId="c001b2a046940d7c" providerId="LiveId" clId="{5CB25B10-5B1C-4017-B167-ED3104435743}" dt="2024-05-18T03:15:05.929" v="2773"/>
          <ac:cxnSpMkLst>
            <pc:docMk/>
            <pc:sldMk cId="699598180" sldId="907"/>
            <ac:cxnSpMk id="43" creationId="{211E7655-4227-46D6-B9CA-5DF25D36F93D}"/>
          </ac:cxnSpMkLst>
        </pc:cxnChg>
        <pc:cxnChg chg="mod">
          <ac:chgData name="Phillip Kaufman" userId="c001b2a046940d7c" providerId="LiveId" clId="{5CB25B10-5B1C-4017-B167-ED3104435743}" dt="2024-06-04T02:27:09.163" v="13507"/>
          <ac:cxnSpMkLst>
            <pc:docMk/>
            <pc:sldMk cId="699598180" sldId="907"/>
            <ac:cxnSpMk id="43" creationId="{317B1692-1E55-2BA9-BDEE-658A941DCF7C}"/>
          </ac:cxnSpMkLst>
        </pc:cxnChg>
        <pc:cxnChg chg="mod">
          <ac:chgData name="Phillip Kaufman" userId="c001b2a046940d7c" providerId="LiveId" clId="{5CB25B10-5B1C-4017-B167-ED3104435743}" dt="2024-06-02T23:45:37.688" v="12497"/>
          <ac:cxnSpMkLst>
            <pc:docMk/>
            <pc:sldMk cId="699598180" sldId="907"/>
            <ac:cxnSpMk id="43" creationId="{4B96E272-BEF9-C0A5-0BF9-D0486A94F62E}"/>
          </ac:cxnSpMkLst>
        </pc:cxnChg>
        <pc:cxnChg chg="mod">
          <ac:chgData name="Phillip Kaufman" userId="c001b2a046940d7c" providerId="LiveId" clId="{5CB25B10-5B1C-4017-B167-ED3104435743}" dt="2024-05-14T06:48:52.603" v="789"/>
          <ac:cxnSpMkLst>
            <pc:docMk/>
            <pc:sldMk cId="699598180" sldId="907"/>
            <ac:cxnSpMk id="43" creationId="{7EC8B58F-0612-BB79-0288-2EAE028EBBC5}"/>
          </ac:cxnSpMkLst>
        </pc:cxnChg>
        <pc:cxnChg chg="mod">
          <ac:chgData name="Phillip Kaufman" userId="c001b2a046940d7c" providerId="LiveId" clId="{5CB25B10-5B1C-4017-B167-ED3104435743}" dt="2024-05-14T06:48:52.603" v="789"/>
          <ac:cxnSpMkLst>
            <pc:docMk/>
            <pc:sldMk cId="699598180" sldId="907"/>
            <ac:cxnSpMk id="44" creationId="{700496BF-618A-7874-A90C-9ED06A967409}"/>
          </ac:cxnSpMkLst>
        </pc:cxnChg>
        <pc:cxnChg chg="mod">
          <ac:chgData name="Phillip Kaufman" userId="c001b2a046940d7c" providerId="LiveId" clId="{5CB25B10-5B1C-4017-B167-ED3104435743}" dt="2024-05-18T03:15:05.929" v="2773"/>
          <ac:cxnSpMkLst>
            <pc:docMk/>
            <pc:sldMk cId="699598180" sldId="907"/>
            <ac:cxnSpMk id="44" creationId="{A30E79B9-11C7-B2DF-1A83-1CA0DD67BBFE}"/>
          </ac:cxnSpMkLst>
        </pc:cxnChg>
        <pc:cxnChg chg="mod">
          <ac:chgData name="Phillip Kaufman" userId="c001b2a046940d7c" providerId="LiveId" clId="{5CB25B10-5B1C-4017-B167-ED3104435743}" dt="2024-06-04T02:27:09.163" v="13507"/>
          <ac:cxnSpMkLst>
            <pc:docMk/>
            <pc:sldMk cId="699598180" sldId="907"/>
            <ac:cxnSpMk id="44" creationId="{B3F818F9-FF18-F6DC-C506-8D91D92741AA}"/>
          </ac:cxnSpMkLst>
        </pc:cxnChg>
        <pc:cxnChg chg="mod">
          <ac:chgData name="Phillip Kaufman" userId="c001b2a046940d7c" providerId="LiveId" clId="{5CB25B10-5B1C-4017-B167-ED3104435743}" dt="2024-06-04T02:27:09.163" v="13507"/>
          <ac:cxnSpMkLst>
            <pc:docMk/>
            <pc:sldMk cId="699598180" sldId="907"/>
            <ac:cxnSpMk id="45" creationId="{1BD8A292-E18C-77E5-1B5C-2F3459E80B58}"/>
          </ac:cxnSpMkLst>
        </pc:cxnChg>
        <pc:cxnChg chg="mod">
          <ac:chgData name="Phillip Kaufman" userId="c001b2a046940d7c" providerId="LiveId" clId="{5CB25B10-5B1C-4017-B167-ED3104435743}" dt="2024-05-18T03:15:05.929" v="2773"/>
          <ac:cxnSpMkLst>
            <pc:docMk/>
            <pc:sldMk cId="699598180" sldId="907"/>
            <ac:cxnSpMk id="45" creationId="{324AE85D-237F-CC41-620B-2160E9F2E5B5}"/>
          </ac:cxnSpMkLst>
        </pc:cxnChg>
        <pc:cxnChg chg="mod">
          <ac:chgData name="Phillip Kaufman" userId="c001b2a046940d7c" providerId="LiveId" clId="{5CB25B10-5B1C-4017-B167-ED3104435743}" dt="2024-06-04T02:27:09.163" v="13507"/>
          <ac:cxnSpMkLst>
            <pc:docMk/>
            <pc:sldMk cId="699598180" sldId="907"/>
            <ac:cxnSpMk id="46" creationId="{2CCEA851-B7A0-E798-F876-460EEEC8C932}"/>
          </ac:cxnSpMkLst>
        </pc:cxnChg>
        <pc:cxnChg chg="mod">
          <ac:chgData name="Phillip Kaufman" userId="c001b2a046940d7c" providerId="LiveId" clId="{5CB25B10-5B1C-4017-B167-ED3104435743}" dt="2024-05-30T06:40:32.923" v="9824"/>
          <ac:cxnSpMkLst>
            <pc:docMk/>
            <pc:sldMk cId="699598180" sldId="907"/>
            <ac:cxnSpMk id="46" creationId="{5F1B9755-0D58-9E66-A338-DF110D045FF3}"/>
          </ac:cxnSpMkLst>
        </pc:cxnChg>
        <pc:cxnChg chg="mod">
          <ac:chgData name="Phillip Kaufman" userId="c001b2a046940d7c" providerId="LiveId" clId="{5CB25B10-5B1C-4017-B167-ED3104435743}" dt="2024-05-30T06:40:32.923" v="9824"/>
          <ac:cxnSpMkLst>
            <pc:docMk/>
            <pc:sldMk cId="699598180" sldId="907"/>
            <ac:cxnSpMk id="47" creationId="{B18C15DD-E93B-EC56-90F9-FBF48852B2F0}"/>
          </ac:cxnSpMkLst>
        </pc:cxnChg>
        <pc:cxnChg chg="mod">
          <ac:chgData name="Phillip Kaufman" userId="c001b2a046940d7c" providerId="LiveId" clId="{5CB25B10-5B1C-4017-B167-ED3104435743}" dt="2024-06-02T23:45:37.688" v="12497"/>
          <ac:cxnSpMkLst>
            <pc:docMk/>
            <pc:sldMk cId="699598180" sldId="907"/>
            <ac:cxnSpMk id="47" creationId="{D452C92F-6F34-5785-6470-F46A9F1538E3}"/>
          </ac:cxnSpMkLst>
        </pc:cxnChg>
        <pc:cxnChg chg="mod">
          <ac:chgData name="Phillip Kaufman" userId="c001b2a046940d7c" providerId="LiveId" clId="{5CB25B10-5B1C-4017-B167-ED3104435743}" dt="2024-06-04T02:27:09.163" v="13507"/>
          <ac:cxnSpMkLst>
            <pc:docMk/>
            <pc:sldMk cId="699598180" sldId="907"/>
            <ac:cxnSpMk id="47" creationId="{F1254146-4EE5-0291-2AAC-092D035D5D47}"/>
          </ac:cxnSpMkLst>
        </pc:cxnChg>
        <pc:cxnChg chg="mod">
          <ac:chgData name="Phillip Kaufman" userId="c001b2a046940d7c" providerId="LiveId" clId="{5CB25B10-5B1C-4017-B167-ED3104435743}" dt="2024-06-02T23:45:37.688" v="12497"/>
          <ac:cxnSpMkLst>
            <pc:docMk/>
            <pc:sldMk cId="699598180" sldId="907"/>
            <ac:cxnSpMk id="48" creationId="{211D5368-F653-8946-4551-D0A92FFBFF4F}"/>
          </ac:cxnSpMkLst>
        </pc:cxnChg>
        <pc:cxnChg chg="mod">
          <ac:chgData name="Phillip Kaufman" userId="c001b2a046940d7c" providerId="LiveId" clId="{5CB25B10-5B1C-4017-B167-ED3104435743}" dt="2024-05-14T06:48:52.603" v="789"/>
          <ac:cxnSpMkLst>
            <pc:docMk/>
            <pc:sldMk cId="699598180" sldId="907"/>
            <ac:cxnSpMk id="48" creationId="{6BC95A81-E441-54F6-6640-2643FF41B99D}"/>
          </ac:cxnSpMkLst>
        </pc:cxnChg>
        <pc:cxnChg chg="mod">
          <ac:chgData name="Phillip Kaufman" userId="c001b2a046940d7c" providerId="LiveId" clId="{5CB25B10-5B1C-4017-B167-ED3104435743}" dt="2024-05-14T06:48:52.603" v="789"/>
          <ac:cxnSpMkLst>
            <pc:docMk/>
            <pc:sldMk cId="699598180" sldId="907"/>
            <ac:cxnSpMk id="49" creationId="{39F7E481-ECC4-0477-E647-7B3555F1A408}"/>
          </ac:cxnSpMkLst>
        </pc:cxnChg>
        <pc:cxnChg chg="mod">
          <ac:chgData name="Phillip Kaufman" userId="c001b2a046940d7c" providerId="LiveId" clId="{5CB25B10-5B1C-4017-B167-ED3104435743}" dt="2024-05-18T03:15:05.929" v="2773"/>
          <ac:cxnSpMkLst>
            <pc:docMk/>
            <pc:sldMk cId="699598180" sldId="907"/>
            <ac:cxnSpMk id="49" creationId="{B27E3BFD-7083-93C0-9D39-169D31AE3143}"/>
          </ac:cxnSpMkLst>
        </pc:cxnChg>
        <pc:cxnChg chg="mod">
          <ac:chgData name="Phillip Kaufman" userId="c001b2a046940d7c" providerId="LiveId" clId="{5CB25B10-5B1C-4017-B167-ED3104435743}" dt="2024-05-18T03:15:05.929" v="2773"/>
          <ac:cxnSpMkLst>
            <pc:docMk/>
            <pc:sldMk cId="699598180" sldId="907"/>
            <ac:cxnSpMk id="50" creationId="{8D1CAEFF-3719-EAFC-0235-5C0C802ECE08}"/>
          </ac:cxnSpMkLst>
        </pc:cxnChg>
        <pc:cxnChg chg="mod">
          <ac:chgData name="Phillip Kaufman" userId="c001b2a046940d7c" providerId="LiveId" clId="{5CB25B10-5B1C-4017-B167-ED3104435743}" dt="2024-06-04T02:27:09.163" v="13507"/>
          <ac:cxnSpMkLst>
            <pc:docMk/>
            <pc:sldMk cId="699598180" sldId="907"/>
            <ac:cxnSpMk id="54" creationId="{6541C58D-C311-2B24-5897-0D467A47197A}"/>
          </ac:cxnSpMkLst>
        </pc:cxnChg>
        <pc:cxnChg chg="mod">
          <ac:chgData name="Phillip Kaufman" userId="c001b2a046940d7c" providerId="LiveId" clId="{5CB25B10-5B1C-4017-B167-ED3104435743}" dt="2024-06-04T02:27:09.163" v="13507"/>
          <ac:cxnSpMkLst>
            <pc:docMk/>
            <pc:sldMk cId="699598180" sldId="907"/>
            <ac:cxnSpMk id="55" creationId="{5AC1C148-8E19-B445-962F-7FFDBB185F68}"/>
          </ac:cxnSpMkLst>
        </pc:cxnChg>
        <pc:cxnChg chg="mod">
          <ac:chgData name="Phillip Kaufman" userId="c001b2a046940d7c" providerId="LiveId" clId="{5CB25B10-5B1C-4017-B167-ED3104435743}" dt="2024-05-30T06:40:38.901" v="9826" actId="165"/>
          <ac:cxnSpMkLst>
            <pc:docMk/>
            <pc:sldMk cId="699598180" sldId="907"/>
            <ac:cxnSpMk id="58" creationId="{1257B425-A52E-532F-B012-E74FCA232112}"/>
          </ac:cxnSpMkLst>
        </pc:cxnChg>
        <pc:cxnChg chg="mod">
          <ac:chgData name="Phillip Kaufman" userId="c001b2a046940d7c" providerId="LiveId" clId="{5CB25B10-5B1C-4017-B167-ED3104435743}" dt="2024-06-02T23:45:37.688" v="12497"/>
          <ac:cxnSpMkLst>
            <pc:docMk/>
            <pc:sldMk cId="699598180" sldId="907"/>
            <ac:cxnSpMk id="58" creationId="{33132138-4741-C0E1-0F2A-747285AEA91C}"/>
          </ac:cxnSpMkLst>
        </pc:cxnChg>
        <pc:cxnChg chg="mod">
          <ac:chgData name="Phillip Kaufman" userId="c001b2a046940d7c" providerId="LiveId" clId="{5CB25B10-5B1C-4017-B167-ED3104435743}" dt="2024-06-02T23:45:37.688" v="12497"/>
          <ac:cxnSpMkLst>
            <pc:docMk/>
            <pc:sldMk cId="699598180" sldId="907"/>
            <ac:cxnSpMk id="59" creationId="{29D12129-130D-9997-3145-9E01D358025D}"/>
          </ac:cxnSpMkLst>
        </pc:cxnChg>
        <pc:cxnChg chg="mod">
          <ac:chgData name="Phillip Kaufman" userId="c001b2a046940d7c" providerId="LiveId" clId="{5CB25B10-5B1C-4017-B167-ED3104435743}" dt="2024-05-30T06:40:38.901" v="9826" actId="165"/>
          <ac:cxnSpMkLst>
            <pc:docMk/>
            <pc:sldMk cId="699598180" sldId="907"/>
            <ac:cxnSpMk id="59" creationId="{58722C4D-C107-D022-B109-A250677271F6}"/>
          </ac:cxnSpMkLst>
        </pc:cxnChg>
        <pc:cxnChg chg="mod">
          <ac:chgData name="Phillip Kaufman" userId="c001b2a046940d7c" providerId="LiveId" clId="{5CB25B10-5B1C-4017-B167-ED3104435743}" dt="2024-05-16T19:47:51.397" v="2513"/>
          <ac:cxnSpMkLst>
            <pc:docMk/>
            <pc:sldMk cId="699598180" sldId="907"/>
            <ac:cxnSpMk id="59" creationId="{F6C2C82A-C768-3F21-2142-105AF23C0442}"/>
          </ac:cxnSpMkLst>
        </pc:cxnChg>
        <pc:cxnChg chg="mod">
          <ac:chgData name="Phillip Kaufman" userId="c001b2a046940d7c" providerId="LiveId" clId="{5CB25B10-5B1C-4017-B167-ED3104435743}" dt="2024-05-16T19:47:51.397" v="2513"/>
          <ac:cxnSpMkLst>
            <pc:docMk/>
            <pc:sldMk cId="699598180" sldId="907"/>
            <ac:cxnSpMk id="60" creationId="{4391DABE-3F3A-7944-DFCA-03AF6A788336}"/>
          </ac:cxnSpMkLst>
        </pc:cxnChg>
        <pc:cxnChg chg="mod">
          <ac:chgData name="Phillip Kaufman" userId="c001b2a046940d7c" providerId="LiveId" clId="{5CB25B10-5B1C-4017-B167-ED3104435743}" dt="2024-05-16T19:47:51.397" v="2513"/>
          <ac:cxnSpMkLst>
            <pc:docMk/>
            <pc:sldMk cId="699598180" sldId="907"/>
            <ac:cxnSpMk id="61" creationId="{AB84300C-ECFF-C40E-6308-F94F57C48E65}"/>
          </ac:cxnSpMkLst>
        </pc:cxnChg>
        <pc:cxnChg chg="mod">
          <ac:chgData name="Phillip Kaufman" userId="c001b2a046940d7c" providerId="LiveId" clId="{5CB25B10-5B1C-4017-B167-ED3104435743}" dt="2024-05-16T19:47:51.397" v="2513"/>
          <ac:cxnSpMkLst>
            <pc:docMk/>
            <pc:sldMk cId="699598180" sldId="907"/>
            <ac:cxnSpMk id="62" creationId="{85A5E9C6-49F2-6740-5498-7A5BD7C5130E}"/>
          </ac:cxnSpMkLst>
        </pc:cxnChg>
        <pc:cxnChg chg="mod">
          <ac:chgData name="Phillip Kaufman" userId="c001b2a046940d7c" providerId="LiveId" clId="{5CB25B10-5B1C-4017-B167-ED3104435743}" dt="2024-05-16T19:47:51.397" v="2513"/>
          <ac:cxnSpMkLst>
            <pc:docMk/>
            <pc:sldMk cId="699598180" sldId="907"/>
            <ac:cxnSpMk id="63" creationId="{9F658EB4-CEC2-8132-6C14-BBCD1576BC5A}"/>
          </ac:cxnSpMkLst>
        </pc:cxnChg>
        <pc:cxnChg chg="mod">
          <ac:chgData name="Phillip Kaufman" userId="c001b2a046940d7c" providerId="LiveId" clId="{5CB25B10-5B1C-4017-B167-ED3104435743}" dt="2024-05-30T06:40:38.901" v="9826" actId="165"/>
          <ac:cxnSpMkLst>
            <pc:docMk/>
            <pc:sldMk cId="699598180" sldId="907"/>
            <ac:cxnSpMk id="64" creationId="{534845B7-044F-5E99-5F35-9F0B7728A07D}"/>
          </ac:cxnSpMkLst>
        </pc:cxnChg>
        <pc:cxnChg chg="mod">
          <ac:chgData name="Phillip Kaufman" userId="c001b2a046940d7c" providerId="LiveId" clId="{5CB25B10-5B1C-4017-B167-ED3104435743}" dt="2024-06-02T23:45:37.688" v="12497"/>
          <ac:cxnSpMkLst>
            <pc:docMk/>
            <pc:sldMk cId="699598180" sldId="907"/>
            <ac:cxnSpMk id="64" creationId="{C53F837E-A8B8-E404-FA5D-C682076801FD}"/>
          </ac:cxnSpMkLst>
        </pc:cxnChg>
        <pc:cxnChg chg="mod">
          <ac:chgData name="Phillip Kaufman" userId="c001b2a046940d7c" providerId="LiveId" clId="{5CB25B10-5B1C-4017-B167-ED3104435743}" dt="2024-05-30T06:40:38.901" v="9826" actId="165"/>
          <ac:cxnSpMkLst>
            <pc:docMk/>
            <pc:sldMk cId="699598180" sldId="907"/>
            <ac:cxnSpMk id="65" creationId="{59CD2AD6-C651-1FB6-80D1-28ECC84F5D7A}"/>
          </ac:cxnSpMkLst>
        </pc:cxnChg>
        <pc:cxnChg chg="mod">
          <ac:chgData name="Phillip Kaufman" userId="c001b2a046940d7c" providerId="LiveId" clId="{5CB25B10-5B1C-4017-B167-ED3104435743}" dt="2024-06-02T23:45:37.688" v="12497"/>
          <ac:cxnSpMkLst>
            <pc:docMk/>
            <pc:sldMk cId="699598180" sldId="907"/>
            <ac:cxnSpMk id="65" creationId="{D3BFDA98-19DC-ED9F-D65E-41B93F26EBCC}"/>
          </ac:cxnSpMkLst>
        </pc:cxnChg>
        <pc:cxnChg chg="mod">
          <ac:chgData name="Phillip Kaufman" userId="c001b2a046940d7c" providerId="LiveId" clId="{5CB25B10-5B1C-4017-B167-ED3104435743}" dt="2024-05-30T06:40:38.901" v="9826" actId="165"/>
          <ac:cxnSpMkLst>
            <pc:docMk/>
            <pc:sldMk cId="699598180" sldId="907"/>
            <ac:cxnSpMk id="66" creationId="{53AAB35C-BF0B-A712-2E05-7028501C567F}"/>
          </ac:cxnSpMkLst>
        </pc:cxnChg>
        <pc:cxnChg chg="mod">
          <ac:chgData name="Phillip Kaufman" userId="c001b2a046940d7c" providerId="LiveId" clId="{5CB25B10-5B1C-4017-B167-ED3104435743}" dt="2024-05-30T06:40:38.901" v="9826" actId="165"/>
          <ac:cxnSpMkLst>
            <pc:docMk/>
            <pc:sldMk cId="699598180" sldId="907"/>
            <ac:cxnSpMk id="67" creationId="{9604077B-2FC1-E521-740E-312572EE0B0E}"/>
          </ac:cxnSpMkLst>
        </pc:cxnChg>
        <pc:cxnChg chg="mod">
          <ac:chgData name="Phillip Kaufman" userId="c001b2a046940d7c" providerId="LiveId" clId="{5CB25B10-5B1C-4017-B167-ED3104435743}" dt="2024-05-30T06:40:38.901" v="9826" actId="165"/>
          <ac:cxnSpMkLst>
            <pc:docMk/>
            <pc:sldMk cId="699598180" sldId="907"/>
            <ac:cxnSpMk id="68" creationId="{7538A4D9-CEE9-44D5-8B8A-6C4FDAAAF1E0}"/>
          </ac:cxnSpMkLst>
        </pc:cxnChg>
        <pc:cxnChg chg="mod">
          <ac:chgData name="Phillip Kaufman" userId="c001b2a046940d7c" providerId="LiveId" clId="{5CB25B10-5B1C-4017-B167-ED3104435743}" dt="2024-06-02T23:45:37.688" v="12497"/>
          <ac:cxnSpMkLst>
            <pc:docMk/>
            <pc:sldMk cId="699598180" sldId="907"/>
            <ac:cxnSpMk id="68" creationId="{77CE1D7C-90E7-C420-71D4-83144425364E}"/>
          </ac:cxnSpMkLst>
        </pc:cxnChg>
        <pc:cxnChg chg="mod">
          <ac:chgData name="Phillip Kaufman" userId="c001b2a046940d7c" providerId="LiveId" clId="{5CB25B10-5B1C-4017-B167-ED3104435743}" dt="2024-06-02T23:45:37.688" v="12497"/>
          <ac:cxnSpMkLst>
            <pc:docMk/>
            <pc:sldMk cId="699598180" sldId="907"/>
            <ac:cxnSpMk id="69" creationId="{12922E53-80F5-8BF7-C48B-0EC42B39D0FA}"/>
          </ac:cxnSpMkLst>
        </pc:cxnChg>
        <pc:cxnChg chg="mod">
          <ac:chgData name="Phillip Kaufman" userId="c001b2a046940d7c" providerId="LiveId" clId="{5CB25B10-5B1C-4017-B167-ED3104435743}" dt="2024-05-30T06:40:38.901" v="9826" actId="165"/>
          <ac:cxnSpMkLst>
            <pc:docMk/>
            <pc:sldMk cId="699598180" sldId="907"/>
            <ac:cxnSpMk id="69" creationId="{73369427-7630-077F-E30B-22C62EFF8E3E}"/>
          </ac:cxnSpMkLst>
        </pc:cxnChg>
        <pc:cxnChg chg="mod">
          <ac:chgData name="Phillip Kaufman" userId="c001b2a046940d7c" providerId="LiveId" clId="{5CB25B10-5B1C-4017-B167-ED3104435743}" dt="2024-05-30T06:40:38.901" v="9826" actId="165"/>
          <ac:cxnSpMkLst>
            <pc:docMk/>
            <pc:sldMk cId="699598180" sldId="907"/>
            <ac:cxnSpMk id="70" creationId="{0D8574D2-3BE9-B889-A51A-5082001F8C78}"/>
          </ac:cxnSpMkLst>
        </pc:cxnChg>
        <pc:cxnChg chg="mod">
          <ac:chgData name="Phillip Kaufman" userId="c001b2a046940d7c" providerId="LiveId" clId="{5CB25B10-5B1C-4017-B167-ED3104435743}" dt="2024-05-30T06:40:38.901" v="9826" actId="165"/>
          <ac:cxnSpMkLst>
            <pc:docMk/>
            <pc:sldMk cId="699598180" sldId="907"/>
            <ac:cxnSpMk id="71" creationId="{93ECC9B5-84E3-515F-F280-4A2BC7109871}"/>
          </ac:cxnSpMkLst>
        </pc:cxnChg>
        <pc:cxnChg chg="mod">
          <ac:chgData name="Phillip Kaufman" userId="c001b2a046940d7c" providerId="LiveId" clId="{5CB25B10-5B1C-4017-B167-ED3104435743}" dt="2024-06-02T23:45:37.688" v="12497"/>
          <ac:cxnSpMkLst>
            <pc:docMk/>
            <pc:sldMk cId="699598180" sldId="907"/>
            <ac:cxnSpMk id="72" creationId="{AF1D5D0F-8357-6416-0CBF-01366B726447}"/>
          </ac:cxnSpMkLst>
        </pc:cxnChg>
        <pc:cxnChg chg="mod">
          <ac:chgData name="Phillip Kaufman" userId="c001b2a046940d7c" providerId="LiveId" clId="{5CB25B10-5B1C-4017-B167-ED3104435743}" dt="2024-05-30T06:40:38.901" v="9826" actId="165"/>
          <ac:cxnSpMkLst>
            <pc:docMk/>
            <pc:sldMk cId="699598180" sldId="907"/>
            <ac:cxnSpMk id="72" creationId="{C3CE201B-C953-F0EF-EF69-0C851726D6E9}"/>
          </ac:cxnSpMkLst>
        </pc:cxnChg>
        <pc:cxnChg chg="mod">
          <ac:chgData name="Phillip Kaufman" userId="c001b2a046940d7c" providerId="LiveId" clId="{5CB25B10-5B1C-4017-B167-ED3104435743}" dt="2024-06-02T23:45:37.688" v="12497"/>
          <ac:cxnSpMkLst>
            <pc:docMk/>
            <pc:sldMk cId="699598180" sldId="907"/>
            <ac:cxnSpMk id="73" creationId="{155A7971-ED52-28B7-B08B-2E4F3142D236}"/>
          </ac:cxnSpMkLst>
        </pc:cxnChg>
        <pc:cxnChg chg="mod">
          <ac:chgData name="Phillip Kaufman" userId="c001b2a046940d7c" providerId="LiveId" clId="{5CB25B10-5B1C-4017-B167-ED3104435743}" dt="2024-05-30T06:40:38.901" v="9826" actId="165"/>
          <ac:cxnSpMkLst>
            <pc:docMk/>
            <pc:sldMk cId="699598180" sldId="907"/>
            <ac:cxnSpMk id="73" creationId="{3A2026B6-894B-3EA0-7EFF-5DF3858B019B}"/>
          </ac:cxnSpMkLst>
        </pc:cxnChg>
        <pc:cxnChg chg="mod">
          <ac:chgData name="Phillip Kaufman" userId="c001b2a046940d7c" providerId="LiveId" clId="{5CB25B10-5B1C-4017-B167-ED3104435743}" dt="2024-05-30T06:40:38.901" v="9826" actId="165"/>
          <ac:cxnSpMkLst>
            <pc:docMk/>
            <pc:sldMk cId="699598180" sldId="907"/>
            <ac:cxnSpMk id="74" creationId="{C150A2FD-8E73-DED6-DF1E-FA9EA6D163EC}"/>
          </ac:cxnSpMkLst>
        </pc:cxnChg>
        <pc:cxnChg chg="mod">
          <ac:chgData name="Phillip Kaufman" userId="c001b2a046940d7c" providerId="LiveId" clId="{5CB25B10-5B1C-4017-B167-ED3104435743}" dt="2024-05-30T06:40:38.901" v="9826" actId="165"/>
          <ac:cxnSpMkLst>
            <pc:docMk/>
            <pc:sldMk cId="699598180" sldId="907"/>
            <ac:cxnSpMk id="75" creationId="{29AB0722-9E1D-3E63-E3F6-41AAC888C66B}"/>
          </ac:cxnSpMkLst>
        </pc:cxnChg>
        <pc:cxnChg chg="mod">
          <ac:chgData name="Phillip Kaufman" userId="c001b2a046940d7c" providerId="LiveId" clId="{5CB25B10-5B1C-4017-B167-ED3104435743}" dt="2024-05-30T06:40:38.901" v="9826" actId="165"/>
          <ac:cxnSpMkLst>
            <pc:docMk/>
            <pc:sldMk cId="699598180" sldId="907"/>
            <ac:cxnSpMk id="76" creationId="{0F178F9D-D116-B049-787C-6C5436948982}"/>
          </ac:cxnSpMkLst>
        </pc:cxnChg>
        <pc:cxnChg chg="mod">
          <ac:chgData name="Phillip Kaufman" userId="c001b2a046940d7c" providerId="LiveId" clId="{5CB25B10-5B1C-4017-B167-ED3104435743}" dt="2024-06-02T23:45:37.688" v="12497"/>
          <ac:cxnSpMkLst>
            <pc:docMk/>
            <pc:sldMk cId="699598180" sldId="907"/>
            <ac:cxnSpMk id="76" creationId="{6312EB2E-BF5B-D6AE-D666-825A2D596278}"/>
          </ac:cxnSpMkLst>
        </pc:cxnChg>
        <pc:cxnChg chg="mod">
          <ac:chgData name="Phillip Kaufman" userId="c001b2a046940d7c" providerId="LiveId" clId="{5CB25B10-5B1C-4017-B167-ED3104435743}" dt="2024-05-30T06:40:38.901" v="9826" actId="165"/>
          <ac:cxnSpMkLst>
            <pc:docMk/>
            <pc:sldMk cId="699598180" sldId="907"/>
            <ac:cxnSpMk id="77" creationId="{625F199D-3D82-14AE-C8EE-8A6957869D5D}"/>
          </ac:cxnSpMkLst>
        </pc:cxnChg>
        <pc:cxnChg chg="mod">
          <ac:chgData name="Phillip Kaufman" userId="c001b2a046940d7c" providerId="LiveId" clId="{5CB25B10-5B1C-4017-B167-ED3104435743}" dt="2024-06-02T23:45:37.688" v="12497"/>
          <ac:cxnSpMkLst>
            <pc:docMk/>
            <pc:sldMk cId="699598180" sldId="907"/>
            <ac:cxnSpMk id="77" creationId="{CC7CA8DD-2879-4179-0267-3C809083812E}"/>
          </ac:cxnSpMkLst>
        </pc:cxnChg>
        <pc:cxnChg chg="mod">
          <ac:chgData name="Phillip Kaufman" userId="c001b2a046940d7c" providerId="LiveId" clId="{5CB25B10-5B1C-4017-B167-ED3104435743}" dt="2024-05-30T06:40:38.901" v="9826" actId="165"/>
          <ac:cxnSpMkLst>
            <pc:docMk/>
            <pc:sldMk cId="699598180" sldId="907"/>
            <ac:cxnSpMk id="78" creationId="{0C2B0E19-5F12-243E-2F44-5E30C3DFC9A0}"/>
          </ac:cxnSpMkLst>
        </pc:cxnChg>
        <pc:cxnChg chg="mod">
          <ac:chgData name="Phillip Kaufman" userId="c001b2a046940d7c" providerId="LiveId" clId="{5CB25B10-5B1C-4017-B167-ED3104435743}" dt="2024-05-30T06:40:38.901" v="9826" actId="165"/>
          <ac:cxnSpMkLst>
            <pc:docMk/>
            <pc:sldMk cId="699598180" sldId="907"/>
            <ac:cxnSpMk id="79" creationId="{D7B398CA-763C-7213-D2E2-E5AFC132BCE3}"/>
          </ac:cxnSpMkLst>
        </pc:cxnChg>
        <pc:cxnChg chg="mod">
          <ac:chgData name="Phillip Kaufman" userId="c001b2a046940d7c" providerId="LiveId" clId="{5CB25B10-5B1C-4017-B167-ED3104435743}" dt="2024-05-30T06:40:38.901" v="9826" actId="165"/>
          <ac:cxnSpMkLst>
            <pc:docMk/>
            <pc:sldMk cId="699598180" sldId="907"/>
            <ac:cxnSpMk id="80" creationId="{BF01C22B-6B98-0622-AA29-E86E95F68F41}"/>
          </ac:cxnSpMkLst>
        </pc:cxnChg>
        <pc:cxnChg chg="mod">
          <ac:chgData name="Phillip Kaufman" userId="c001b2a046940d7c" providerId="LiveId" clId="{5CB25B10-5B1C-4017-B167-ED3104435743}" dt="2024-05-30T06:40:38.901" v="9826" actId="165"/>
          <ac:cxnSpMkLst>
            <pc:docMk/>
            <pc:sldMk cId="699598180" sldId="907"/>
            <ac:cxnSpMk id="81" creationId="{0A4B1E4F-FFE9-000F-7026-12E4B16A373F}"/>
          </ac:cxnSpMkLst>
        </pc:cxnChg>
        <pc:cxnChg chg="mod">
          <ac:chgData name="Phillip Kaufman" userId="c001b2a046940d7c" providerId="LiveId" clId="{5CB25B10-5B1C-4017-B167-ED3104435743}" dt="2024-05-30T06:40:38.901" v="9826" actId="165"/>
          <ac:cxnSpMkLst>
            <pc:docMk/>
            <pc:sldMk cId="699598180" sldId="907"/>
            <ac:cxnSpMk id="82" creationId="{FF4D8CB9-4FD5-A304-7CC3-646D92C57457}"/>
          </ac:cxnSpMkLst>
        </pc:cxnChg>
        <pc:cxnChg chg="mod">
          <ac:chgData name="Phillip Kaufman" userId="c001b2a046940d7c" providerId="LiveId" clId="{5CB25B10-5B1C-4017-B167-ED3104435743}" dt="2024-06-02T23:53:27.659" v="12562" actId="164"/>
          <ac:cxnSpMkLst>
            <pc:docMk/>
            <pc:sldMk cId="699598180" sldId="907"/>
            <ac:cxnSpMk id="83" creationId="{93070722-CC5B-B43B-03A7-E729DB822AA1}"/>
          </ac:cxnSpMkLst>
        </pc:cxnChg>
        <pc:cxnChg chg="mod">
          <ac:chgData name="Phillip Kaufman" userId="c001b2a046940d7c" providerId="LiveId" clId="{5CB25B10-5B1C-4017-B167-ED3104435743}" dt="2024-05-30T06:40:38.901" v="9826" actId="165"/>
          <ac:cxnSpMkLst>
            <pc:docMk/>
            <pc:sldMk cId="699598180" sldId="907"/>
            <ac:cxnSpMk id="83" creationId="{9DEA3E5C-BDD9-D2D2-90B1-8BEA2731C617}"/>
          </ac:cxnSpMkLst>
        </pc:cxnChg>
        <pc:cxnChg chg="mod">
          <ac:chgData name="Phillip Kaufman" userId="c001b2a046940d7c" providerId="LiveId" clId="{5CB25B10-5B1C-4017-B167-ED3104435743}" dt="2024-05-30T06:40:38.901" v="9826" actId="165"/>
          <ac:cxnSpMkLst>
            <pc:docMk/>
            <pc:sldMk cId="699598180" sldId="907"/>
            <ac:cxnSpMk id="84" creationId="{2368F84E-C25E-6252-2324-F338CDF4D951}"/>
          </ac:cxnSpMkLst>
        </pc:cxnChg>
        <pc:cxnChg chg="mod">
          <ac:chgData name="Phillip Kaufman" userId="c001b2a046940d7c" providerId="LiveId" clId="{5CB25B10-5B1C-4017-B167-ED3104435743}" dt="2024-06-02T23:53:27.659" v="12562" actId="164"/>
          <ac:cxnSpMkLst>
            <pc:docMk/>
            <pc:sldMk cId="699598180" sldId="907"/>
            <ac:cxnSpMk id="84" creationId="{29687D92-D650-7D89-54B1-FCA21335D271}"/>
          </ac:cxnSpMkLst>
        </pc:cxnChg>
        <pc:cxnChg chg="mod">
          <ac:chgData name="Phillip Kaufman" userId="c001b2a046940d7c" providerId="LiveId" clId="{5CB25B10-5B1C-4017-B167-ED3104435743}" dt="2024-06-02T23:53:27.659" v="12562" actId="164"/>
          <ac:cxnSpMkLst>
            <pc:docMk/>
            <pc:sldMk cId="699598180" sldId="907"/>
            <ac:cxnSpMk id="85" creationId="{336CB099-D93C-188A-706F-237B3850B136}"/>
          </ac:cxnSpMkLst>
        </pc:cxnChg>
        <pc:cxnChg chg="mod">
          <ac:chgData name="Phillip Kaufman" userId="c001b2a046940d7c" providerId="LiveId" clId="{5CB25B10-5B1C-4017-B167-ED3104435743}" dt="2024-05-30T06:40:38.901" v="9826" actId="165"/>
          <ac:cxnSpMkLst>
            <pc:docMk/>
            <pc:sldMk cId="699598180" sldId="907"/>
            <ac:cxnSpMk id="85" creationId="{81307CA4-B6F8-B755-F94E-6BD99F923501}"/>
          </ac:cxnSpMkLst>
        </pc:cxnChg>
        <pc:cxnChg chg="mod">
          <ac:chgData name="Phillip Kaufman" userId="c001b2a046940d7c" providerId="LiveId" clId="{5CB25B10-5B1C-4017-B167-ED3104435743}" dt="2024-05-30T06:40:38.901" v="9826" actId="165"/>
          <ac:cxnSpMkLst>
            <pc:docMk/>
            <pc:sldMk cId="699598180" sldId="907"/>
            <ac:cxnSpMk id="86" creationId="{89B2803E-6D53-FB2D-27C7-31C0B0321C71}"/>
          </ac:cxnSpMkLst>
        </pc:cxnChg>
        <pc:cxnChg chg="mod">
          <ac:chgData name="Phillip Kaufman" userId="c001b2a046940d7c" providerId="LiveId" clId="{5CB25B10-5B1C-4017-B167-ED3104435743}" dt="2024-06-02T23:53:27.659" v="12562" actId="164"/>
          <ac:cxnSpMkLst>
            <pc:docMk/>
            <pc:sldMk cId="699598180" sldId="907"/>
            <ac:cxnSpMk id="86" creationId="{FAD55B8D-5F78-5E78-9251-C8E625B664E2}"/>
          </ac:cxnSpMkLst>
        </pc:cxnChg>
        <pc:cxnChg chg="mod">
          <ac:chgData name="Phillip Kaufman" userId="c001b2a046940d7c" providerId="LiveId" clId="{5CB25B10-5B1C-4017-B167-ED3104435743}" dt="2024-05-30T06:40:38.901" v="9826" actId="165"/>
          <ac:cxnSpMkLst>
            <pc:docMk/>
            <pc:sldMk cId="699598180" sldId="907"/>
            <ac:cxnSpMk id="87" creationId="{41221BA1-72B7-812F-6387-EA02064DC127}"/>
          </ac:cxnSpMkLst>
        </pc:cxnChg>
        <pc:cxnChg chg="mod">
          <ac:chgData name="Phillip Kaufman" userId="c001b2a046940d7c" providerId="LiveId" clId="{5CB25B10-5B1C-4017-B167-ED3104435743}" dt="2024-06-02T23:53:27.659" v="12562" actId="164"/>
          <ac:cxnSpMkLst>
            <pc:docMk/>
            <pc:sldMk cId="699598180" sldId="907"/>
            <ac:cxnSpMk id="87" creationId="{E28BC11C-2733-51E5-F6B2-B99064DF4396}"/>
          </ac:cxnSpMkLst>
        </pc:cxnChg>
        <pc:cxnChg chg="mod">
          <ac:chgData name="Phillip Kaufman" userId="c001b2a046940d7c" providerId="LiveId" clId="{5CB25B10-5B1C-4017-B167-ED3104435743}" dt="2024-06-02T23:53:27.659" v="12562" actId="164"/>
          <ac:cxnSpMkLst>
            <pc:docMk/>
            <pc:sldMk cId="699598180" sldId="907"/>
            <ac:cxnSpMk id="88" creationId="{0122BE9C-98A0-973C-2D79-356331A545BD}"/>
          </ac:cxnSpMkLst>
        </pc:cxnChg>
        <pc:cxnChg chg="mod">
          <ac:chgData name="Phillip Kaufman" userId="c001b2a046940d7c" providerId="LiveId" clId="{5CB25B10-5B1C-4017-B167-ED3104435743}" dt="2024-05-30T06:40:38.901" v="9826" actId="165"/>
          <ac:cxnSpMkLst>
            <pc:docMk/>
            <pc:sldMk cId="699598180" sldId="907"/>
            <ac:cxnSpMk id="88" creationId="{0DFA2597-7FE1-D0DF-87BE-1581AC2DDD8B}"/>
          </ac:cxnSpMkLst>
        </pc:cxnChg>
        <pc:cxnChg chg="mod">
          <ac:chgData name="Phillip Kaufman" userId="c001b2a046940d7c" providerId="LiveId" clId="{5CB25B10-5B1C-4017-B167-ED3104435743}" dt="2024-05-30T06:40:38.901" v="9826" actId="165"/>
          <ac:cxnSpMkLst>
            <pc:docMk/>
            <pc:sldMk cId="699598180" sldId="907"/>
            <ac:cxnSpMk id="89" creationId="{4B807561-72FF-27FB-4AB4-FE7C124F12FC}"/>
          </ac:cxnSpMkLst>
        </pc:cxnChg>
        <pc:cxnChg chg="mod">
          <ac:chgData name="Phillip Kaufman" userId="c001b2a046940d7c" providerId="LiveId" clId="{5CB25B10-5B1C-4017-B167-ED3104435743}" dt="2024-06-02T23:53:27.659" v="12562" actId="164"/>
          <ac:cxnSpMkLst>
            <pc:docMk/>
            <pc:sldMk cId="699598180" sldId="907"/>
            <ac:cxnSpMk id="89" creationId="{F72626E1-BC25-2E06-22FC-BC9346FC6465}"/>
          </ac:cxnSpMkLst>
        </pc:cxnChg>
        <pc:cxnChg chg="mod">
          <ac:chgData name="Phillip Kaufman" userId="c001b2a046940d7c" providerId="LiveId" clId="{5CB25B10-5B1C-4017-B167-ED3104435743}" dt="2024-05-30T06:40:38.901" v="9826" actId="165"/>
          <ac:cxnSpMkLst>
            <pc:docMk/>
            <pc:sldMk cId="699598180" sldId="907"/>
            <ac:cxnSpMk id="90" creationId="{1E26883F-8FD3-349C-1AFE-A125FEB42EA1}"/>
          </ac:cxnSpMkLst>
        </pc:cxnChg>
        <pc:cxnChg chg="mod">
          <ac:chgData name="Phillip Kaufman" userId="c001b2a046940d7c" providerId="LiveId" clId="{5CB25B10-5B1C-4017-B167-ED3104435743}" dt="2024-06-02T23:53:27.659" v="12562" actId="164"/>
          <ac:cxnSpMkLst>
            <pc:docMk/>
            <pc:sldMk cId="699598180" sldId="907"/>
            <ac:cxnSpMk id="90" creationId="{69CE43E2-6A65-03AC-50B8-CE7DD6174362}"/>
          </ac:cxnSpMkLst>
        </pc:cxnChg>
        <pc:cxnChg chg="mod">
          <ac:chgData name="Phillip Kaufman" userId="c001b2a046940d7c" providerId="LiveId" clId="{5CB25B10-5B1C-4017-B167-ED3104435743}" dt="2024-05-30T06:40:38.901" v="9826" actId="165"/>
          <ac:cxnSpMkLst>
            <pc:docMk/>
            <pc:sldMk cId="699598180" sldId="907"/>
            <ac:cxnSpMk id="91" creationId="{D2E4CC80-BF43-7707-92C7-876C59DA0D12}"/>
          </ac:cxnSpMkLst>
        </pc:cxnChg>
        <pc:cxnChg chg="mod">
          <ac:chgData name="Phillip Kaufman" userId="c001b2a046940d7c" providerId="LiveId" clId="{5CB25B10-5B1C-4017-B167-ED3104435743}" dt="2024-06-02T23:53:27.659" v="12562" actId="164"/>
          <ac:cxnSpMkLst>
            <pc:docMk/>
            <pc:sldMk cId="699598180" sldId="907"/>
            <ac:cxnSpMk id="91" creationId="{E3327F64-1169-FA1F-ABEA-8E9623E6E454}"/>
          </ac:cxnSpMkLst>
        </pc:cxnChg>
        <pc:cxnChg chg="mod">
          <ac:chgData name="Phillip Kaufman" userId="c001b2a046940d7c" providerId="LiveId" clId="{5CB25B10-5B1C-4017-B167-ED3104435743}" dt="2024-05-30T06:40:38.901" v="9826" actId="165"/>
          <ac:cxnSpMkLst>
            <pc:docMk/>
            <pc:sldMk cId="699598180" sldId="907"/>
            <ac:cxnSpMk id="92" creationId="{507554D6-BEE8-C04A-7101-7936DC4C517C}"/>
          </ac:cxnSpMkLst>
        </pc:cxnChg>
        <pc:cxnChg chg="mod">
          <ac:chgData name="Phillip Kaufman" userId="c001b2a046940d7c" providerId="LiveId" clId="{5CB25B10-5B1C-4017-B167-ED3104435743}" dt="2024-06-02T23:53:27.659" v="12562" actId="164"/>
          <ac:cxnSpMkLst>
            <pc:docMk/>
            <pc:sldMk cId="699598180" sldId="907"/>
            <ac:cxnSpMk id="92" creationId="{A79CF672-DFC5-090E-C27C-A01C77ADA644}"/>
          </ac:cxnSpMkLst>
        </pc:cxnChg>
        <pc:cxnChg chg="mod">
          <ac:chgData name="Phillip Kaufman" userId="c001b2a046940d7c" providerId="LiveId" clId="{5CB25B10-5B1C-4017-B167-ED3104435743}" dt="2024-06-02T23:53:27.659" v="12562" actId="164"/>
          <ac:cxnSpMkLst>
            <pc:docMk/>
            <pc:sldMk cId="699598180" sldId="907"/>
            <ac:cxnSpMk id="93" creationId="{8D4DE100-EF76-FC46-3727-EC959CD650C5}"/>
          </ac:cxnSpMkLst>
        </pc:cxnChg>
        <pc:cxnChg chg="mod">
          <ac:chgData name="Phillip Kaufman" userId="c001b2a046940d7c" providerId="LiveId" clId="{5CB25B10-5B1C-4017-B167-ED3104435743}" dt="2024-05-30T06:40:38.901" v="9826" actId="165"/>
          <ac:cxnSpMkLst>
            <pc:docMk/>
            <pc:sldMk cId="699598180" sldId="907"/>
            <ac:cxnSpMk id="93" creationId="{C0826FE7-CDC9-949E-82E0-086A309C38B6}"/>
          </ac:cxnSpMkLst>
        </pc:cxnChg>
        <pc:cxnChg chg="mod">
          <ac:chgData name="Phillip Kaufman" userId="c001b2a046940d7c" providerId="LiveId" clId="{5CB25B10-5B1C-4017-B167-ED3104435743}" dt="2024-05-30T06:40:38.901" v="9826" actId="165"/>
          <ac:cxnSpMkLst>
            <pc:docMk/>
            <pc:sldMk cId="699598180" sldId="907"/>
            <ac:cxnSpMk id="94" creationId="{08C78111-3E02-21E1-13D4-FFF7CEF4E082}"/>
          </ac:cxnSpMkLst>
        </pc:cxnChg>
        <pc:cxnChg chg="mod">
          <ac:chgData name="Phillip Kaufman" userId="c001b2a046940d7c" providerId="LiveId" clId="{5CB25B10-5B1C-4017-B167-ED3104435743}" dt="2024-06-02T23:53:27.659" v="12562" actId="164"/>
          <ac:cxnSpMkLst>
            <pc:docMk/>
            <pc:sldMk cId="699598180" sldId="907"/>
            <ac:cxnSpMk id="94" creationId="{2078B06A-F2CC-75C1-FE90-176FF554282B}"/>
          </ac:cxnSpMkLst>
        </pc:cxnChg>
        <pc:cxnChg chg="mod">
          <ac:chgData name="Phillip Kaufman" userId="c001b2a046940d7c" providerId="LiveId" clId="{5CB25B10-5B1C-4017-B167-ED3104435743}" dt="2024-06-02T23:53:27.659" v="12562" actId="164"/>
          <ac:cxnSpMkLst>
            <pc:docMk/>
            <pc:sldMk cId="699598180" sldId="907"/>
            <ac:cxnSpMk id="95" creationId="{BC237C05-4284-0B01-0222-9B3F4761516B}"/>
          </ac:cxnSpMkLst>
        </pc:cxnChg>
        <pc:cxnChg chg="mod">
          <ac:chgData name="Phillip Kaufman" userId="c001b2a046940d7c" providerId="LiveId" clId="{5CB25B10-5B1C-4017-B167-ED3104435743}" dt="2024-05-30T06:40:38.901" v="9826" actId="165"/>
          <ac:cxnSpMkLst>
            <pc:docMk/>
            <pc:sldMk cId="699598180" sldId="907"/>
            <ac:cxnSpMk id="95" creationId="{FEFC5544-CCAF-C460-2B70-062457810406}"/>
          </ac:cxnSpMkLst>
        </pc:cxnChg>
        <pc:cxnChg chg="mod">
          <ac:chgData name="Phillip Kaufman" userId="c001b2a046940d7c" providerId="LiveId" clId="{5CB25B10-5B1C-4017-B167-ED3104435743}" dt="2024-06-02T23:53:27.659" v="12562" actId="164"/>
          <ac:cxnSpMkLst>
            <pc:docMk/>
            <pc:sldMk cId="699598180" sldId="907"/>
            <ac:cxnSpMk id="97" creationId="{D0B4BAD3-8330-02BE-8815-F9E3DE5204FF}"/>
          </ac:cxnSpMkLst>
        </pc:cxnChg>
        <pc:cxnChg chg="mod">
          <ac:chgData name="Phillip Kaufman" userId="c001b2a046940d7c" providerId="LiveId" clId="{5CB25B10-5B1C-4017-B167-ED3104435743}" dt="2024-06-02T23:53:27.659" v="12562" actId="164"/>
          <ac:cxnSpMkLst>
            <pc:docMk/>
            <pc:sldMk cId="699598180" sldId="907"/>
            <ac:cxnSpMk id="98" creationId="{43982C01-DFE3-D20B-06ED-00D5446317F0}"/>
          </ac:cxnSpMkLst>
        </pc:cxnChg>
        <pc:cxnChg chg="mod">
          <ac:chgData name="Phillip Kaufman" userId="c001b2a046940d7c" providerId="LiveId" clId="{5CB25B10-5B1C-4017-B167-ED3104435743}" dt="2024-06-02T23:53:27.659" v="12562" actId="164"/>
          <ac:cxnSpMkLst>
            <pc:docMk/>
            <pc:sldMk cId="699598180" sldId="907"/>
            <ac:cxnSpMk id="99" creationId="{80F4B99A-AD0F-A1A2-1CCD-135DFA4330D6}"/>
          </ac:cxnSpMkLst>
        </pc:cxnChg>
        <pc:cxnChg chg="mod">
          <ac:chgData name="Phillip Kaufman" userId="c001b2a046940d7c" providerId="LiveId" clId="{5CB25B10-5B1C-4017-B167-ED3104435743}" dt="2024-06-02T23:53:27.659" v="12562" actId="164"/>
          <ac:cxnSpMkLst>
            <pc:docMk/>
            <pc:sldMk cId="699598180" sldId="907"/>
            <ac:cxnSpMk id="100" creationId="{261E3053-91D4-E01D-3256-9B0959D0ED5C}"/>
          </ac:cxnSpMkLst>
        </pc:cxnChg>
        <pc:cxnChg chg="mod">
          <ac:chgData name="Phillip Kaufman" userId="c001b2a046940d7c" providerId="LiveId" clId="{5CB25B10-5B1C-4017-B167-ED3104435743}" dt="2024-06-02T23:53:27.659" v="12562" actId="164"/>
          <ac:cxnSpMkLst>
            <pc:docMk/>
            <pc:sldMk cId="699598180" sldId="907"/>
            <ac:cxnSpMk id="101" creationId="{FB516A1E-ECB1-137E-77EF-D830024047A7}"/>
          </ac:cxnSpMkLst>
        </pc:cxnChg>
        <pc:cxnChg chg="mod">
          <ac:chgData name="Phillip Kaufman" userId="c001b2a046940d7c" providerId="LiveId" clId="{5CB25B10-5B1C-4017-B167-ED3104435743}" dt="2024-06-02T23:53:27.659" v="12562" actId="164"/>
          <ac:cxnSpMkLst>
            <pc:docMk/>
            <pc:sldMk cId="699598180" sldId="907"/>
            <ac:cxnSpMk id="102" creationId="{99991C88-AFB9-6464-795E-92B3AD32D375}"/>
          </ac:cxnSpMkLst>
        </pc:cxnChg>
        <pc:cxnChg chg="mod">
          <ac:chgData name="Phillip Kaufman" userId="c001b2a046940d7c" providerId="LiveId" clId="{5CB25B10-5B1C-4017-B167-ED3104435743}" dt="2024-06-02T23:53:27.659" v="12562" actId="164"/>
          <ac:cxnSpMkLst>
            <pc:docMk/>
            <pc:sldMk cId="699598180" sldId="907"/>
            <ac:cxnSpMk id="103" creationId="{C4292654-8266-47AA-4B0B-FE02D2487F3C}"/>
          </ac:cxnSpMkLst>
        </pc:cxnChg>
        <pc:cxnChg chg="mod">
          <ac:chgData name="Phillip Kaufman" userId="c001b2a046940d7c" providerId="LiveId" clId="{5CB25B10-5B1C-4017-B167-ED3104435743}" dt="2024-06-02T23:53:27.659" v="12562" actId="164"/>
          <ac:cxnSpMkLst>
            <pc:docMk/>
            <pc:sldMk cId="699598180" sldId="907"/>
            <ac:cxnSpMk id="104" creationId="{0CD6F37F-7EFF-FDC3-9756-634828FF9DBA}"/>
          </ac:cxnSpMkLst>
        </pc:cxnChg>
        <pc:cxnChg chg="mod">
          <ac:chgData name="Phillip Kaufman" userId="c001b2a046940d7c" providerId="LiveId" clId="{5CB25B10-5B1C-4017-B167-ED3104435743}" dt="2024-06-02T23:53:27.659" v="12562" actId="164"/>
          <ac:cxnSpMkLst>
            <pc:docMk/>
            <pc:sldMk cId="699598180" sldId="907"/>
            <ac:cxnSpMk id="105" creationId="{348C2F3D-70BC-E9A8-DDF7-B5B472270BF7}"/>
          </ac:cxnSpMkLst>
        </pc:cxnChg>
        <pc:cxnChg chg="mod">
          <ac:chgData name="Phillip Kaufman" userId="c001b2a046940d7c" providerId="LiveId" clId="{5CB25B10-5B1C-4017-B167-ED3104435743}" dt="2024-05-30T06:42:03.882" v="9847" actId="165"/>
          <ac:cxnSpMkLst>
            <pc:docMk/>
            <pc:sldMk cId="699598180" sldId="907"/>
            <ac:cxnSpMk id="105" creationId="{9B1222B8-569A-2B62-B735-A0D803F35783}"/>
          </ac:cxnSpMkLst>
        </pc:cxnChg>
        <pc:cxnChg chg="mod">
          <ac:chgData name="Phillip Kaufman" userId="c001b2a046940d7c" providerId="LiveId" clId="{5CB25B10-5B1C-4017-B167-ED3104435743}" dt="2024-06-02T23:53:27.659" v="12562" actId="164"/>
          <ac:cxnSpMkLst>
            <pc:docMk/>
            <pc:sldMk cId="699598180" sldId="907"/>
            <ac:cxnSpMk id="106" creationId="{856632C0-0C20-62F4-0A6D-3507BA3350E2}"/>
          </ac:cxnSpMkLst>
        </pc:cxnChg>
        <pc:cxnChg chg="mod">
          <ac:chgData name="Phillip Kaufman" userId="c001b2a046940d7c" providerId="LiveId" clId="{5CB25B10-5B1C-4017-B167-ED3104435743}" dt="2024-05-30T06:42:03.882" v="9847" actId="165"/>
          <ac:cxnSpMkLst>
            <pc:docMk/>
            <pc:sldMk cId="699598180" sldId="907"/>
            <ac:cxnSpMk id="106" creationId="{CB70F9FD-E871-1968-4293-9684A981C762}"/>
          </ac:cxnSpMkLst>
        </pc:cxnChg>
        <pc:cxnChg chg="mod">
          <ac:chgData name="Phillip Kaufman" userId="c001b2a046940d7c" providerId="LiveId" clId="{5CB25B10-5B1C-4017-B167-ED3104435743}" dt="2024-06-02T23:53:27.659" v="12562" actId="164"/>
          <ac:cxnSpMkLst>
            <pc:docMk/>
            <pc:sldMk cId="699598180" sldId="907"/>
            <ac:cxnSpMk id="107" creationId="{56DCEC38-1626-C5B1-21AD-A50B86DF8110}"/>
          </ac:cxnSpMkLst>
        </pc:cxnChg>
        <pc:cxnChg chg="mod">
          <ac:chgData name="Phillip Kaufman" userId="c001b2a046940d7c" providerId="LiveId" clId="{5CB25B10-5B1C-4017-B167-ED3104435743}" dt="2024-05-30T06:42:03.882" v="9847" actId="165"/>
          <ac:cxnSpMkLst>
            <pc:docMk/>
            <pc:sldMk cId="699598180" sldId="907"/>
            <ac:cxnSpMk id="107" creationId="{6641000D-D79A-C47E-6B87-CB0023E32A47}"/>
          </ac:cxnSpMkLst>
        </pc:cxnChg>
        <pc:cxnChg chg="mod">
          <ac:chgData name="Phillip Kaufman" userId="c001b2a046940d7c" providerId="LiveId" clId="{5CB25B10-5B1C-4017-B167-ED3104435743}" dt="2024-05-30T06:42:03.882" v="9847" actId="165"/>
          <ac:cxnSpMkLst>
            <pc:docMk/>
            <pc:sldMk cId="699598180" sldId="907"/>
            <ac:cxnSpMk id="108" creationId="{9C35FD6B-F525-BDBA-9076-A59A4E8DEC8E}"/>
          </ac:cxnSpMkLst>
        </pc:cxnChg>
        <pc:cxnChg chg="mod">
          <ac:chgData name="Phillip Kaufman" userId="c001b2a046940d7c" providerId="LiveId" clId="{5CB25B10-5B1C-4017-B167-ED3104435743}" dt="2024-06-02T23:53:27.659" v="12562" actId="164"/>
          <ac:cxnSpMkLst>
            <pc:docMk/>
            <pc:sldMk cId="699598180" sldId="907"/>
            <ac:cxnSpMk id="108" creationId="{D957003D-5DA2-5327-9CEC-5C679AB58D82}"/>
          </ac:cxnSpMkLst>
        </pc:cxnChg>
        <pc:cxnChg chg="mod">
          <ac:chgData name="Phillip Kaufman" userId="c001b2a046940d7c" providerId="LiveId" clId="{5CB25B10-5B1C-4017-B167-ED3104435743}" dt="2024-06-02T23:53:27.659" v="12562" actId="164"/>
          <ac:cxnSpMkLst>
            <pc:docMk/>
            <pc:sldMk cId="699598180" sldId="907"/>
            <ac:cxnSpMk id="109" creationId="{2692EEB5-9D77-E908-083C-C6AC5780AE0A}"/>
          </ac:cxnSpMkLst>
        </pc:cxnChg>
        <pc:cxnChg chg="mod">
          <ac:chgData name="Phillip Kaufman" userId="c001b2a046940d7c" providerId="LiveId" clId="{5CB25B10-5B1C-4017-B167-ED3104435743}" dt="2024-05-30T06:42:03.882" v="9847" actId="165"/>
          <ac:cxnSpMkLst>
            <pc:docMk/>
            <pc:sldMk cId="699598180" sldId="907"/>
            <ac:cxnSpMk id="109" creationId="{5F11EA5A-C290-C91A-D657-4904A4C8AF90}"/>
          </ac:cxnSpMkLst>
        </pc:cxnChg>
        <pc:cxnChg chg="mod">
          <ac:chgData name="Phillip Kaufman" userId="c001b2a046940d7c" providerId="LiveId" clId="{5CB25B10-5B1C-4017-B167-ED3104435743}" dt="2024-06-02T23:53:27.659" v="12562" actId="164"/>
          <ac:cxnSpMkLst>
            <pc:docMk/>
            <pc:sldMk cId="699598180" sldId="907"/>
            <ac:cxnSpMk id="110" creationId="{2454E887-A517-A1FB-B861-E01092B2B4EE}"/>
          </ac:cxnSpMkLst>
        </pc:cxnChg>
        <pc:cxnChg chg="mod">
          <ac:chgData name="Phillip Kaufman" userId="c001b2a046940d7c" providerId="LiveId" clId="{5CB25B10-5B1C-4017-B167-ED3104435743}" dt="2024-05-30T06:42:03.882" v="9847" actId="165"/>
          <ac:cxnSpMkLst>
            <pc:docMk/>
            <pc:sldMk cId="699598180" sldId="907"/>
            <ac:cxnSpMk id="110" creationId="{A9B63D39-CB15-C157-06CD-CB7F797522F7}"/>
          </ac:cxnSpMkLst>
        </pc:cxnChg>
        <pc:cxnChg chg="mod">
          <ac:chgData name="Phillip Kaufman" userId="c001b2a046940d7c" providerId="LiveId" clId="{5CB25B10-5B1C-4017-B167-ED3104435743}" dt="2024-06-02T23:53:27.659" v="12562" actId="164"/>
          <ac:cxnSpMkLst>
            <pc:docMk/>
            <pc:sldMk cId="699598180" sldId="907"/>
            <ac:cxnSpMk id="111" creationId="{4EFDC39E-E01A-FE17-E4DD-82401E424DBA}"/>
          </ac:cxnSpMkLst>
        </pc:cxnChg>
        <pc:cxnChg chg="mod">
          <ac:chgData name="Phillip Kaufman" userId="c001b2a046940d7c" providerId="LiveId" clId="{5CB25B10-5B1C-4017-B167-ED3104435743}" dt="2024-05-30T06:42:03.882" v="9847" actId="165"/>
          <ac:cxnSpMkLst>
            <pc:docMk/>
            <pc:sldMk cId="699598180" sldId="907"/>
            <ac:cxnSpMk id="111" creationId="{D8DC8155-5025-EB3D-89E4-A0C553B88C69}"/>
          </ac:cxnSpMkLst>
        </pc:cxnChg>
        <pc:cxnChg chg="mod">
          <ac:chgData name="Phillip Kaufman" userId="c001b2a046940d7c" providerId="LiveId" clId="{5CB25B10-5B1C-4017-B167-ED3104435743}" dt="2024-06-02T23:53:27.659" v="12562" actId="164"/>
          <ac:cxnSpMkLst>
            <pc:docMk/>
            <pc:sldMk cId="699598180" sldId="907"/>
            <ac:cxnSpMk id="112" creationId="{6C7FE60F-D19B-2B49-340F-BBF52BB7E101}"/>
          </ac:cxnSpMkLst>
        </pc:cxnChg>
        <pc:cxnChg chg="mod">
          <ac:chgData name="Phillip Kaufman" userId="c001b2a046940d7c" providerId="LiveId" clId="{5CB25B10-5B1C-4017-B167-ED3104435743}" dt="2024-05-30T06:42:03.882" v="9847" actId="165"/>
          <ac:cxnSpMkLst>
            <pc:docMk/>
            <pc:sldMk cId="699598180" sldId="907"/>
            <ac:cxnSpMk id="112" creationId="{D7B466FB-FB54-9A33-75B1-608B187BD4BE}"/>
          </ac:cxnSpMkLst>
        </pc:cxnChg>
        <pc:cxnChg chg="mod">
          <ac:chgData name="Phillip Kaufman" userId="c001b2a046940d7c" providerId="LiveId" clId="{5CB25B10-5B1C-4017-B167-ED3104435743}" dt="2024-05-30T06:42:03.882" v="9847" actId="165"/>
          <ac:cxnSpMkLst>
            <pc:docMk/>
            <pc:sldMk cId="699598180" sldId="907"/>
            <ac:cxnSpMk id="113" creationId="{30825B59-5A50-B4AC-C3B6-14C4C9952A51}"/>
          </ac:cxnSpMkLst>
        </pc:cxnChg>
        <pc:cxnChg chg="mod">
          <ac:chgData name="Phillip Kaufman" userId="c001b2a046940d7c" providerId="LiveId" clId="{5CB25B10-5B1C-4017-B167-ED3104435743}" dt="2024-06-02T23:53:27.659" v="12562" actId="164"/>
          <ac:cxnSpMkLst>
            <pc:docMk/>
            <pc:sldMk cId="699598180" sldId="907"/>
            <ac:cxnSpMk id="113" creationId="{30BC30D7-5D52-01F8-33CB-6D712AAB15E6}"/>
          </ac:cxnSpMkLst>
        </pc:cxnChg>
        <pc:cxnChg chg="mod">
          <ac:chgData name="Phillip Kaufman" userId="c001b2a046940d7c" providerId="LiveId" clId="{5CB25B10-5B1C-4017-B167-ED3104435743}" dt="2024-06-02T23:53:27.659" v="12562" actId="164"/>
          <ac:cxnSpMkLst>
            <pc:docMk/>
            <pc:sldMk cId="699598180" sldId="907"/>
            <ac:cxnSpMk id="114" creationId="{1F0CA395-3FC6-8B3F-DCA1-846987F71D76}"/>
          </ac:cxnSpMkLst>
        </pc:cxnChg>
        <pc:cxnChg chg="mod">
          <ac:chgData name="Phillip Kaufman" userId="c001b2a046940d7c" providerId="LiveId" clId="{5CB25B10-5B1C-4017-B167-ED3104435743}" dt="2024-05-30T06:42:03.882" v="9847" actId="165"/>
          <ac:cxnSpMkLst>
            <pc:docMk/>
            <pc:sldMk cId="699598180" sldId="907"/>
            <ac:cxnSpMk id="114" creationId="{F58DC0FF-2820-9DB0-9C3E-2C3BD2DCF7CE}"/>
          </ac:cxnSpMkLst>
        </pc:cxnChg>
        <pc:cxnChg chg="mod">
          <ac:chgData name="Phillip Kaufman" userId="c001b2a046940d7c" providerId="LiveId" clId="{5CB25B10-5B1C-4017-B167-ED3104435743}" dt="2024-06-02T23:53:27.659" v="12562" actId="164"/>
          <ac:cxnSpMkLst>
            <pc:docMk/>
            <pc:sldMk cId="699598180" sldId="907"/>
            <ac:cxnSpMk id="115" creationId="{36D79E13-303B-9D40-4231-60A9CB10CE65}"/>
          </ac:cxnSpMkLst>
        </pc:cxnChg>
        <pc:cxnChg chg="mod">
          <ac:chgData name="Phillip Kaufman" userId="c001b2a046940d7c" providerId="LiveId" clId="{5CB25B10-5B1C-4017-B167-ED3104435743}" dt="2024-05-30T06:42:03.882" v="9847" actId="165"/>
          <ac:cxnSpMkLst>
            <pc:docMk/>
            <pc:sldMk cId="699598180" sldId="907"/>
            <ac:cxnSpMk id="115" creationId="{466BAD55-3803-17B6-5A25-C9449D0A9AD2}"/>
          </ac:cxnSpMkLst>
        </pc:cxnChg>
        <pc:cxnChg chg="mod">
          <ac:chgData name="Phillip Kaufman" userId="c001b2a046940d7c" providerId="LiveId" clId="{5CB25B10-5B1C-4017-B167-ED3104435743}" dt="2024-05-30T06:42:03.882" v="9847" actId="165"/>
          <ac:cxnSpMkLst>
            <pc:docMk/>
            <pc:sldMk cId="699598180" sldId="907"/>
            <ac:cxnSpMk id="116" creationId="{20F7B6B1-5F85-0F01-BE23-BF659ABB90DA}"/>
          </ac:cxnSpMkLst>
        </pc:cxnChg>
        <pc:cxnChg chg="mod">
          <ac:chgData name="Phillip Kaufman" userId="c001b2a046940d7c" providerId="LiveId" clId="{5CB25B10-5B1C-4017-B167-ED3104435743}" dt="2024-05-30T06:42:03.882" v="9847" actId="165"/>
          <ac:cxnSpMkLst>
            <pc:docMk/>
            <pc:sldMk cId="699598180" sldId="907"/>
            <ac:cxnSpMk id="117" creationId="{32DE1131-657E-F627-4C39-AD88F4345072}"/>
          </ac:cxnSpMkLst>
        </pc:cxnChg>
        <pc:cxnChg chg="mod">
          <ac:chgData name="Phillip Kaufman" userId="c001b2a046940d7c" providerId="LiveId" clId="{5CB25B10-5B1C-4017-B167-ED3104435743}" dt="2024-05-30T06:42:03.882" v="9847" actId="165"/>
          <ac:cxnSpMkLst>
            <pc:docMk/>
            <pc:sldMk cId="699598180" sldId="907"/>
            <ac:cxnSpMk id="118" creationId="{E3B181B0-4BCB-54E3-2B59-CFA1560D158A}"/>
          </ac:cxnSpMkLst>
        </pc:cxnChg>
        <pc:cxnChg chg="mod">
          <ac:chgData name="Phillip Kaufman" userId="c001b2a046940d7c" providerId="LiveId" clId="{5CB25B10-5B1C-4017-B167-ED3104435743}" dt="2024-06-02T23:53:27.659" v="12562" actId="164"/>
          <ac:cxnSpMkLst>
            <pc:docMk/>
            <pc:sldMk cId="699598180" sldId="907"/>
            <ac:cxnSpMk id="119" creationId="{A397E7A2-2582-FB3D-DD3D-87BE46EFE343}"/>
          </ac:cxnSpMkLst>
        </pc:cxnChg>
        <pc:cxnChg chg="mod">
          <ac:chgData name="Phillip Kaufman" userId="c001b2a046940d7c" providerId="LiveId" clId="{5CB25B10-5B1C-4017-B167-ED3104435743}" dt="2024-05-30T06:42:03.882" v="9847" actId="165"/>
          <ac:cxnSpMkLst>
            <pc:docMk/>
            <pc:sldMk cId="699598180" sldId="907"/>
            <ac:cxnSpMk id="119" creationId="{E474C834-BFCD-63CA-AC50-C708D3A9A1EB}"/>
          </ac:cxnSpMkLst>
        </pc:cxnChg>
        <pc:cxnChg chg="mod">
          <ac:chgData name="Phillip Kaufman" userId="c001b2a046940d7c" providerId="LiveId" clId="{5CB25B10-5B1C-4017-B167-ED3104435743}" dt="2024-06-02T23:53:27.659" v="12562" actId="164"/>
          <ac:cxnSpMkLst>
            <pc:docMk/>
            <pc:sldMk cId="699598180" sldId="907"/>
            <ac:cxnSpMk id="120" creationId="{12CACE79-E79F-CA7A-B1D5-D4AE1BB8FFFB}"/>
          </ac:cxnSpMkLst>
        </pc:cxnChg>
        <pc:cxnChg chg="mod">
          <ac:chgData name="Phillip Kaufman" userId="c001b2a046940d7c" providerId="LiveId" clId="{5CB25B10-5B1C-4017-B167-ED3104435743}" dt="2024-05-30T06:42:03.882" v="9847" actId="165"/>
          <ac:cxnSpMkLst>
            <pc:docMk/>
            <pc:sldMk cId="699598180" sldId="907"/>
            <ac:cxnSpMk id="120" creationId="{A9E8317A-8F4E-14C8-81AB-284DDC925854}"/>
          </ac:cxnSpMkLst>
        </pc:cxnChg>
        <pc:cxnChg chg="mod">
          <ac:chgData name="Phillip Kaufman" userId="c001b2a046940d7c" providerId="LiveId" clId="{5CB25B10-5B1C-4017-B167-ED3104435743}" dt="2024-05-30T06:42:03.882" v="9847" actId="165"/>
          <ac:cxnSpMkLst>
            <pc:docMk/>
            <pc:sldMk cId="699598180" sldId="907"/>
            <ac:cxnSpMk id="121" creationId="{9049F732-721A-B21F-88F3-FE3D1F3D0B18}"/>
          </ac:cxnSpMkLst>
        </pc:cxnChg>
        <pc:cxnChg chg="mod">
          <ac:chgData name="Phillip Kaufman" userId="c001b2a046940d7c" providerId="LiveId" clId="{5CB25B10-5B1C-4017-B167-ED3104435743}" dt="2024-05-30T06:42:03.882" v="9847" actId="165"/>
          <ac:cxnSpMkLst>
            <pc:docMk/>
            <pc:sldMk cId="699598180" sldId="907"/>
            <ac:cxnSpMk id="122" creationId="{B14452C9-4B54-A8D7-C93A-BEFA93F8A847}"/>
          </ac:cxnSpMkLst>
        </pc:cxnChg>
        <pc:cxnChg chg="mod">
          <ac:chgData name="Phillip Kaufman" userId="c001b2a046940d7c" providerId="LiveId" clId="{5CB25B10-5B1C-4017-B167-ED3104435743}" dt="2024-05-30T06:42:03.882" v="9847" actId="165"/>
          <ac:cxnSpMkLst>
            <pc:docMk/>
            <pc:sldMk cId="699598180" sldId="907"/>
            <ac:cxnSpMk id="123" creationId="{03260CBB-6C72-52AC-68BF-C9F0A5AA5AA5}"/>
          </ac:cxnSpMkLst>
        </pc:cxnChg>
        <pc:cxnChg chg="mod">
          <ac:chgData name="Phillip Kaufman" userId="c001b2a046940d7c" providerId="LiveId" clId="{5CB25B10-5B1C-4017-B167-ED3104435743}" dt="2024-05-30T06:42:03.882" v="9847" actId="165"/>
          <ac:cxnSpMkLst>
            <pc:docMk/>
            <pc:sldMk cId="699598180" sldId="907"/>
            <ac:cxnSpMk id="124" creationId="{A16951A4-F641-1D24-ADD7-E64B684EDD4A}"/>
          </ac:cxnSpMkLst>
        </pc:cxnChg>
        <pc:cxnChg chg="mod">
          <ac:chgData name="Phillip Kaufman" userId="c001b2a046940d7c" providerId="LiveId" clId="{5CB25B10-5B1C-4017-B167-ED3104435743}" dt="2024-05-30T06:42:03.882" v="9847" actId="165"/>
          <ac:cxnSpMkLst>
            <pc:docMk/>
            <pc:sldMk cId="699598180" sldId="907"/>
            <ac:cxnSpMk id="125" creationId="{D2347123-0E8B-DA66-5916-76B7C3A13015}"/>
          </ac:cxnSpMkLst>
        </pc:cxnChg>
        <pc:cxnChg chg="mod">
          <ac:chgData name="Phillip Kaufman" userId="c001b2a046940d7c" providerId="LiveId" clId="{5CB25B10-5B1C-4017-B167-ED3104435743}" dt="2024-05-30T06:42:03.882" v="9847" actId="165"/>
          <ac:cxnSpMkLst>
            <pc:docMk/>
            <pc:sldMk cId="699598180" sldId="907"/>
            <ac:cxnSpMk id="126" creationId="{7D4C2104-FFBA-3C86-F2EB-8E58BA01474B}"/>
          </ac:cxnSpMkLst>
        </pc:cxnChg>
        <pc:cxnChg chg="mod">
          <ac:chgData name="Phillip Kaufman" userId="c001b2a046940d7c" providerId="LiveId" clId="{5CB25B10-5B1C-4017-B167-ED3104435743}" dt="2024-06-02T23:48:27.776" v="12507" actId="478"/>
          <ac:cxnSpMkLst>
            <pc:docMk/>
            <pc:sldMk cId="699598180" sldId="907"/>
            <ac:cxnSpMk id="127" creationId="{FCD75C41-3CBB-9B7B-BFEE-6D783D4415BD}"/>
          </ac:cxnSpMkLst>
        </pc:cxnChg>
        <pc:cxnChg chg="mod">
          <ac:chgData name="Phillip Kaufman" userId="c001b2a046940d7c" providerId="LiveId" clId="{5CB25B10-5B1C-4017-B167-ED3104435743}" dt="2024-05-30T06:42:03.882" v="9847" actId="165"/>
          <ac:cxnSpMkLst>
            <pc:docMk/>
            <pc:sldMk cId="699598180" sldId="907"/>
            <ac:cxnSpMk id="127" creationId="{FE1E2C90-6AA4-8465-D716-76F13FE8148A}"/>
          </ac:cxnSpMkLst>
        </pc:cxnChg>
        <pc:cxnChg chg="mod">
          <ac:chgData name="Phillip Kaufman" userId="c001b2a046940d7c" providerId="LiveId" clId="{5CB25B10-5B1C-4017-B167-ED3104435743}" dt="2024-05-30T06:42:03.882" v="9847" actId="165"/>
          <ac:cxnSpMkLst>
            <pc:docMk/>
            <pc:sldMk cId="699598180" sldId="907"/>
            <ac:cxnSpMk id="128" creationId="{2B2F7599-B5D0-0AA1-718B-974BB1800378}"/>
          </ac:cxnSpMkLst>
        </pc:cxnChg>
        <pc:cxnChg chg="mod">
          <ac:chgData name="Phillip Kaufman" userId="c001b2a046940d7c" providerId="LiveId" clId="{5CB25B10-5B1C-4017-B167-ED3104435743}" dt="2024-05-16T19:47:51.397" v="2513"/>
          <ac:cxnSpMkLst>
            <pc:docMk/>
            <pc:sldMk cId="699598180" sldId="907"/>
            <ac:cxnSpMk id="128" creationId="{34B86A2D-D580-A023-0B51-EDFC6AAD0039}"/>
          </ac:cxnSpMkLst>
        </pc:cxnChg>
        <pc:cxnChg chg="mod">
          <ac:chgData name="Phillip Kaufman" userId="c001b2a046940d7c" providerId="LiveId" clId="{5CB25B10-5B1C-4017-B167-ED3104435743}" dt="2024-05-30T06:42:03.882" v="9847" actId="165"/>
          <ac:cxnSpMkLst>
            <pc:docMk/>
            <pc:sldMk cId="699598180" sldId="907"/>
            <ac:cxnSpMk id="129" creationId="{80CC47FF-B060-F424-73CA-D087E04EC339}"/>
          </ac:cxnSpMkLst>
        </pc:cxnChg>
        <pc:cxnChg chg="mod">
          <ac:chgData name="Phillip Kaufman" userId="c001b2a046940d7c" providerId="LiveId" clId="{5CB25B10-5B1C-4017-B167-ED3104435743}" dt="2024-05-16T19:47:51.397" v="2513"/>
          <ac:cxnSpMkLst>
            <pc:docMk/>
            <pc:sldMk cId="699598180" sldId="907"/>
            <ac:cxnSpMk id="129" creationId="{E85E8556-8097-7E24-D468-C15F4CF11EE3}"/>
          </ac:cxnSpMkLst>
        </pc:cxnChg>
        <pc:cxnChg chg="mod">
          <ac:chgData name="Phillip Kaufman" userId="c001b2a046940d7c" providerId="LiveId" clId="{5CB25B10-5B1C-4017-B167-ED3104435743}" dt="2024-05-16T19:47:51.397" v="2513"/>
          <ac:cxnSpMkLst>
            <pc:docMk/>
            <pc:sldMk cId="699598180" sldId="907"/>
            <ac:cxnSpMk id="130" creationId="{023E2617-415F-CDB7-B8AE-58CC0C99A707}"/>
          </ac:cxnSpMkLst>
        </pc:cxnChg>
        <pc:cxnChg chg="mod">
          <ac:chgData name="Phillip Kaufman" userId="c001b2a046940d7c" providerId="LiveId" clId="{5CB25B10-5B1C-4017-B167-ED3104435743}" dt="2024-05-30T06:42:03.882" v="9847" actId="165"/>
          <ac:cxnSpMkLst>
            <pc:docMk/>
            <pc:sldMk cId="699598180" sldId="907"/>
            <ac:cxnSpMk id="130" creationId="{72D9E4BC-0D47-89B7-2F85-799EBCEE4854}"/>
          </ac:cxnSpMkLst>
        </pc:cxnChg>
        <pc:cxnChg chg="mod">
          <ac:chgData name="Phillip Kaufman" userId="c001b2a046940d7c" providerId="LiveId" clId="{5CB25B10-5B1C-4017-B167-ED3104435743}" dt="2024-05-16T19:47:51.397" v="2513"/>
          <ac:cxnSpMkLst>
            <pc:docMk/>
            <pc:sldMk cId="699598180" sldId="907"/>
            <ac:cxnSpMk id="131" creationId="{B05A5B10-17F2-E0E3-08C6-06B1BCD42D26}"/>
          </ac:cxnSpMkLst>
        </pc:cxnChg>
        <pc:cxnChg chg="mod">
          <ac:chgData name="Phillip Kaufman" userId="c001b2a046940d7c" providerId="LiveId" clId="{5CB25B10-5B1C-4017-B167-ED3104435743}" dt="2024-05-30T06:42:03.882" v="9847" actId="165"/>
          <ac:cxnSpMkLst>
            <pc:docMk/>
            <pc:sldMk cId="699598180" sldId="907"/>
            <ac:cxnSpMk id="131" creationId="{F687ED5F-0BB4-A4EE-0246-61D61D98865E}"/>
          </ac:cxnSpMkLst>
        </pc:cxnChg>
        <pc:cxnChg chg="mod">
          <ac:chgData name="Phillip Kaufman" userId="c001b2a046940d7c" providerId="LiveId" clId="{5CB25B10-5B1C-4017-B167-ED3104435743}" dt="2024-05-16T19:47:51.397" v="2513"/>
          <ac:cxnSpMkLst>
            <pc:docMk/>
            <pc:sldMk cId="699598180" sldId="907"/>
            <ac:cxnSpMk id="132" creationId="{A0CE2665-8390-620E-31D8-83AF11D053F6}"/>
          </ac:cxnSpMkLst>
        </pc:cxnChg>
        <pc:cxnChg chg="mod">
          <ac:chgData name="Phillip Kaufman" userId="c001b2a046940d7c" providerId="LiveId" clId="{5CB25B10-5B1C-4017-B167-ED3104435743}" dt="2024-05-30T06:42:03.882" v="9847" actId="165"/>
          <ac:cxnSpMkLst>
            <pc:docMk/>
            <pc:sldMk cId="699598180" sldId="907"/>
            <ac:cxnSpMk id="132" creationId="{DE807E5C-F026-4E86-AE8D-1BA3BD452781}"/>
          </ac:cxnSpMkLst>
        </pc:cxnChg>
        <pc:cxnChg chg="mod">
          <ac:chgData name="Phillip Kaufman" userId="c001b2a046940d7c" providerId="LiveId" clId="{5CB25B10-5B1C-4017-B167-ED3104435743}" dt="2024-05-30T06:42:03.882" v="9847" actId="165"/>
          <ac:cxnSpMkLst>
            <pc:docMk/>
            <pc:sldMk cId="699598180" sldId="907"/>
            <ac:cxnSpMk id="133" creationId="{345BFBD4-C6CE-1606-4C38-CD1871E60D38}"/>
          </ac:cxnSpMkLst>
        </pc:cxnChg>
        <pc:cxnChg chg="mod">
          <ac:chgData name="Phillip Kaufman" userId="c001b2a046940d7c" providerId="LiveId" clId="{5CB25B10-5B1C-4017-B167-ED3104435743}" dt="2024-05-16T19:47:51.397" v="2513"/>
          <ac:cxnSpMkLst>
            <pc:docMk/>
            <pc:sldMk cId="699598180" sldId="907"/>
            <ac:cxnSpMk id="133" creationId="{E3460A32-A2E6-EE2E-C68F-3943996F1BBC}"/>
          </ac:cxnSpMkLst>
        </pc:cxnChg>
        <pc:cxnChg chg="mod">
          <ac:chgData name="Phillip Kaufman" userId="c001b2a046940d7c" providerId="LiveId" clId="{5CB25B10-5B1C-4017-B167-ED3104435743}" dt="2024-05-16T19:47:51.397" v="2513"/>
          <ac:cxnSpMkLst>
            <pc:docMk/>
            <pc:sldMk cId="699598180" sldId="907"/>
            <ac:cxnSpMk id="134" creationId="{7807A000-89DC-6B32-B3C8-B762FAB897F7}"/>
          </ac:cxnSpMkLst>
        </pc:cxnChg>
        <pc:cxnChg chg="mod">
          <ac:chgData name="Phillip Kaufman" userId="c001b2a046940d7c" providerId="LiveId" clId="{5CB25B10-5B1C-4017-B167-ED3104435743}" dt="2024-05-30T06:42:03.882" v="9847" actId="165"/>
          <ac:cxnSpMkLst>
            <pc:docMk/>
            <pc:sldMk cId="699598180" sldId="907"/>
            <ac:cxnSpMk id="134" creationId="{78C072D6-6664-0BA4-791C-80A04B9E096D}"/>
          </ac:cxnSpMkLst>
        </pc:cxnChg>
        <pc:cxnChg chg="mod">
          <ac:chgData name="Phillip Kaufman" userId="c001b2a046940d7c" providerId="LiveId" clId="{5CB25B10-5B1C-4017-B167-ED3104435743}" dt="2024-05-16T19:47:51.397" v="2513"/>
          <ac:cxnSpMkLst>
            <pc:docMk/>
            <pc:sldMk cId="699598180" sldId="907"/>
            <ac:cxnSpMk id="135" creationId="{551C5E71-A2A9-9124-ECD9-5B41117CF96B}"/>
          </ac:cxnSpMkLst>
        </pc:cxnChg>
        <pc:cxnChg chg="mod">
          <ac:chgData name="Phillip Kaufman" userId="c001b2a046940d7c" providerId="LiveId" clId="{5CB25B10-5B1C-4017-B167-ED3104435743}" dt="2024-05-30T06:42:03.882" v="9847" actId="165"/>
          <ac:cxnSpMkLst>
            <pc:docMk/>
            <pc:sldMk cId="699598180" sldId="907"/>
            <ac:cxnSpMk id="135" creationId="{64673831-A8AB-0677-7877-609FA56BE447}"/>
          </ac:cxnSpMkLst>
        </pc:cxnChg>
        <pc:cxnChg chg="mod">
          <ac:chgData name="Phillip Kaufman" userId="c001b2a046940d7c" providerId="LiveId" clId="{5CB25B10-5B1C-4017-B167-ED3104435743}" dt="2024-05-16T19:47:51.397" v="2513"/>
          <ac:cxnSpMkLst>
            <pc:docMk/>
            <pc:sldMk cId="699598180" sldId="907"/>
            <ac:cxnSpMk id="136" creationId="{193990E4-AA21-D9F6-ADA5-0D6296FA7ABD}"/>
          </ac:cxnSpMkLst>
        </pc:cxnChg>
        <pc:cxnChg chg="mod">
          <ac:chgData name="Phillip Kaufman" userId="c001b2a046940d7c" providerId="LiveId" clId="{5CB25B10-5B1C-4017-B167-ED3104435743}" dt="2024-05-30T06:42:03.882" v="9847" actId="165"/>
          <ac:cxnSpMkLst>
            <pc:docMk/>
            <pc:sldMk cId="699598180" sldId="907"/>
            <ac:cxnSpMk id="136" creationId="{9F79ADB1-8FAC-7FAE-9CA2-4C73FD4A63C2}"/>
          </ac:cxnSpMkLst>
        </pc:cxnChg>
        <pc:cxnChg chg="mod">
          <ac:chgData name="Phillip Kaufman" userId="c001b2a046940d7c" providerId="LiveId" clId="{5CB25B10-5B1C-4017-B167-ED3104435743}" dt="2024-05-16T19:47:51.397" v="2513"/>
          <ac:cxnSpMkLst>
            <pc:docMk/>
            <pc:sldMk cId="699598180" sldId="907"/>
            <ac:cxnSpMk id="137" creationId="{A6E6AC2A-A5CE-EBF3-83DE-9C5F74620C9E}"/>
          </ac:cxnSpMkLst>
        </pc:cxnChg>
        <pc:cxnChg chg="mod">
          <ac:chgData name="Phillip Kaufman" userId="c001b2a046940d7c" providerId="LiveId" clId="{5CB25B10-5B1C-4017-B167-ED3104435743}" dt="2024-05-16T19:47:51.397" v="2513"/>
          <ac:cxnSpMkLst>
            <pc:docMk/>
            <pc:sldMk cId="699598180" sldId="907"/>
            <ac:cxnSpMk id="138" creationId="{1B9D15DF-8608-8163-E8B4-CD74C59E146A}"/>
          </ac:cxnSpMkLst>
        </pc:cxnChg>
        <pc:cxnChg chg="mod">
          <ac:chgData name="Phillip Kaufman" userId="c001b2a046940d7c" providerId="LiveId" clId="{5CB25B10-5B1C-4017-B167-ED3104435743}" dt="2024-05-16T19:47:51.397" v="2513"/>
          <ac:cxnSpMkLst>
            <pc:docMk/>
            <pc:sldMk cId="699598180" sldId="907"/>
            <ac:cxnSpMk id="139" creationId="{687ACBEB-3639-D789-F0B7-AA743150E077}"/>
          </ac:cxnSpMkLst>
        </pc:cxnChg>
        <pc:cxnChg chg="mod">
          <ac:chgData name="Phillip Kaufman" userId="c001b2a046940d7c" providerId="LiveId" clId="{5CB25B10-5B1C-4017-B167-ED3104435743}" dt="2024-05-30T06:42:03.882" v="9847" actId="165"/>
          <ac:cxnSpMkLst>
            <pc:docMk/>
            <pc:sldMk cId="699598180" sldId="907"/>
            <ac:cxnSpMk id="140" creationId="{F5FA943D-864C-F968-C290-DB32F6B50F8D}"/>
          </ac:cxnSpMkLst>
        </pc:cxnChg>
        <pc:cxnChg chg="mod">
          <ac:chgData name="Phillip Kaufman" userId="c001b2a046940d7c" providerId="LiveId" clId="{5CB25B10-5B1C-4017-B167-ED3104435743}" dt="2024-05-16T19:47:51.397" v="2513"/>
          <ac:cxnSpMkLst>
            <pc:docMk/>
            <pc:sldMk cId="699598180" sldId="907"/>
            <ac:cxnSpMk id="140" creationId="{FF680BA9-CC61-505F-FD5F-11EB771CBA1D}"/>
          </ac:cxnSpMkLst>
        </pc:cxnChg>
        <pc:cxnChg chg="mod">
          <ac:chgData name="Phillip Kaufman" userId="c001b2a046940d7c" providerId="LiveId" clId="{5CB25B10-5B1C-4017-B167-ED3104435743}" dt="2024-05-16T19:47:51.397" v="2513"/>
          <ac:cxnSpMkLst>
            <pc:docMk/>
            <pc:sldMk cId="699598180" sldId="907"/>
            <ac:cxnSpMk id="141" creationId="{6B1465CF-163E-A50F-E79D-CF72CBA751FB}"/>
          </ac:cxnSpMkLst>
        </pc:cxnChg>
        <pc:cxnChg chg="mod">
          <ac:chgData name="Phillip Kaufman" userId="c001b2a046940d7c" providerId="LiveId" clId="{5CB25B10-5B1C-4017-B167-ED3104435743}" dt="2024-05-30T06:42:03.882" v="9847" actId="165"/>
          <ac:cxnSpMkLst>
            <pc:docMk/>
            <pc:sldMk cId="699598180" sldId="907"/>
            <ac:cxnSpMk id="141" creationId="{FFF266F6-05C0-0BF2-6DC4-CA1DB73CDF77}"/>
          </ac:cxnSpMkLst>
        </pc:cxnChg>
        <pc:cxnChg chg="mod">
          <ac:chgData name="Phillip Kaufman" userId="c001b2a046940d7c" providerId="LiveId" clId="{5CB25B10-5B1C-4017-B167-ED3104435743}" dt="2024-05-16T19:47:51.397" v="2513"/>
          <ac:cxnSpMkLst>
            <pc:docMk/>
            <pc:sldMk cId="699598180" sldId="907"/>
            <ac:cxnSpMk id="142" creationId="{B16C068B-DD3A-8B14-0F6F-D825D5CA2C8B}"/>
          </ac:cxnSpMkLst>
        </pc:cxnChg>
        <pc:cxnChg chg="mod">
          <ac:chgData name="Phillip Kaufman" userId="c001b2a046940d7c" providerId="LiveId" clId="{5CB25B10-5B1C-4017-B167-ED3104435743}" dt="2024-05-16T19:47:51.397" v="2513"/>
          <ac:cxnSpMkLst>
            <pc:docMk/>
            <pc:sldMk cId="699598180" sldId="907"/>
            <ac:cxnSpMk id="143" creationId="{3C9FB10D-E5BD-F9A8-0A4E-5CADE97B822C}"/>
          </ac:cxnSpMkLst>
        </pc:cxnChg>
        <pc:cxnChg chg="mod">
          <ac:chgData name="Phillip Kaufman" userId="c001b2a046940d7c" providerId="LiveId" clId="{5CB25B10-5B1C-4017-B167-ED3104435743}" dt="2024-05-16T19:47:51.397" v="2513"/>
          <ac:cxnSpMkLst>
            <pc:docMk/>
            <pc:sldMk cId="699598180" sldId="907"/>
            <ac:cxnSpMk id="144" creationId="{D4E5C97D-B8F3-6707-C6E1-80DCF6FB7B7C}"/>
          </ac:cxnSpMkLst>
        </pc:cxnChg>
        <pc:cxnChg chg="mod">
          <ac:chgData name="Phillip Kaufman" userId="c001b2a046940d7c" providerId="LiveId" clId="{5CB25B10-5B1C-4017-B167-ED3104435743}" dt="2024-05-16T19:47:51.397" v="2513"/>
          <ac:cxnSpMkLst>
            <pc:docMk/>
            <pc:sldMk cId="699598180" sldId="907"/>
            <ac:cxnSpMk id="145" creationId="{EC0C8F3A-C2DD-BBCA-2CE5-1B3E9A0AECB6}"/>
          </ac:cxnSpMkLst>
        </pc:cxnChg>
        <pc:cxnChg chg="mod">
          <ac:chgData name="Phillip Kaufman" userId="c001b2a046940d7c" providerId="LiveId" clId="{5CB25B10-5B1C-4017-B167-ED3104435743}" dt="2024-05-16T19:47:51.397" v="2513"/>
          <ac:cxnSpMkLst>
            <pc:docMk/>
            <pc:sldMk cId="699598180" sldId="907"/>
            <ac:cxnSpMk id="146" creationId="{1C41AA04-0E41-D217-CEFB-8BA554093962}"/>
          </ac:cxnSpMkLst>
        </pc:cxnChg>
        <pc:cxnChg chg="mod">
          <ac:chgData name="Phillip Kaufman" userId="c001b2a046940d7c" providerId="LiveId" clId="{5CB25B10-5B1C-4017-B167-ED3104435743}" dt="2024-05-16T19:47:51.397" v="2513"/>
          <ac:cxnSpMkLst>
            <pc:docMk/>
            <pc:sldMk cId="699598180" sldId="907"/>
            <ac:cxnSpMk id="147" creationId="{92EA6115-7F69-1DDE-29CA-F6CB3F002594}"/>
          </ac:cxnSpMkLst>
        </pc:cxnChg>
        <pc:cxnChg chg="mod">
          <ac:chgData name="Phillip Kaufman" userId="c001b2a046940d7c" providerId="LiveId" clId="{5CB25B10-5B1C-4017-B167-ED3104435743}" dt="2024-05-16T19:47:51.397" v="2513"/>
          <ac:cxnSpMkLst>
            <pc:docMk/>
            <pc:sldMk cId="699598180" sldId="907"/>
            <ac:cxnSpMk id="148" creationId="{4F777CFD-D63A-3258-9A48-B503590848B6}"/>
          </ac:cxnSpMkLst>
        </pc:cxnChg>
        <pc:cxnChg chg="mod">
          <ac:chgData name="Phillip Kaufman" userId="c001b2a046940d7c" providerId="LiveId" clId="{5CB25B10-5B1C-4017-B167-ED3104435743}" dt="2024-05-16T19:47:51.397" v="2513"/>
          <ac:cxnSpMkLst>
            <pc:docMk/>
            <pc:sldMk cId="699598180" sldId="907"/>
            <ac:cxnSpMk id="149" creationId="{8D0DDBD1-133A-D5D1-AB4A-E4E7996383DB}"/>
          </ac:cxnSpMkLst>
        </pc:cxnChg>
        <pc:cxnChg chg="mod">
          <ac:chgData name="Phillip Kaufman" userId="c001b2a046940d7c" providerId="LiveId" clId="{5CB25B10-5B1C-4017-B167-ED3104435743}" dt="2024-05-16T19:47:51.397" v="2513"/>
          <ac:cxnSpMkLst>
            <pc:docMk/>
            <pc:sldMk cId="699598180" sldId="907"/>
            <ac:cxnSpMk id="150" creationId="{4D619874-8D68-FE25-D591-20E338A87781}"/>
          </ac:cxnSpMkLst>
        </pc:cxnChg>
        <pc:cxnChg chg="mod">
          <ac:chgData name="Phillip Kaufman" userId="c001b2a046940d7c" providerId="LiveId" clId="{5CB25B10-5B1C-4017-B167-ED3104435743}" dt="2024-05-16T19:47:51.397" v="2513"/>
          <ac:cxnSpMkLst>
            <pc:docMk/>
            <pc:sldMk cId="699598180" sldId="907"/>
            <ac:cxnSpMk id="151" creationId="{4CCAD320-B5AC-6FCF-EAD0-494A1B7F7965}"/>
          </ac:cxnSpMkLst>
        </pc:cxnChg>
        <pc:cxnChg chg="mod">
          <ac:chgData name="Phillip Kaufman" userId="c001b2a046940d7c" providerId="LiveId" clId="{5CB25B10-5B1C-4017-B167-ED3104435743}" dt="2024-05-30T06:40:59.401" v="9829"/>
          <ac:cxnSpMkLst>
            <pc:docMk/>
            <pc:sldMk cId="699598180" sldId="907"/>
            <ac:cxnSpMk id="151" creationId="{E30CB255-0F95-A086-1980-EB1D271078A3}"/>
          </ac:cxnSpMkLst>
        </pc:cxnChg>
        <pc:cxnChg chg="mod">
          <ac:chgData name="Phillip Kaufman" userId="c001b2a046940d7c" providerId="LiveId" clId="{5CB25B10-5B1C-4017-B167-ED3104435743}" dt="2024-05-16T19:47:51.397" v="2513"/>
          <ac:cxnSpMkLst>
            <pc:docMk/>
            <pc:sldMk cId="699598180" sldId="907"/>
            <ac:cxnSpMk id="152" creationId="{20501EE3-5B2C-6FDD-9483-C6438B7BA1FD}"/>
          </ac:cxnSpMkLst>
        </pc:cxnChg>
        <pc:cxnChg chg="mod">
          <ac:chgData name="Phillip Kaufman" userId="c001b2a046940d7c" providerId="LiveId" clId="{5CB25B10-5B1C-4017-B167-ED3104435743}" dt="2024-05-30T06:40:59.401" v="9829"/>
          <ac:cxnSpMkLst>
            <pc:docMk/>
            <pc:sldMk cId="699598180" sldId="907"/>
            <ac:cxnSpMk id="152" creationId="{E92C632B-78EC-45CD-D519-CB4B3317D4ED}"/>
          </ac:cxnSpMkLst>
        </pc:cxnChg>
        <pc:cxnChg chg="mod">
          <ac:chgData name="Phillip Kaufman" userId="c001b2a046940d7c" providerId="LiveId" clId="{5CB25B10-5B1C-4017-B167-ED3104435743}" dt="2024-05-16T19:47:51.397" v="2513"/>
          <ac:cxnSpMkLst>
            <pc:docMk/>
            <pc:sldMk cId="699598180" sldId="907"/>
            <ac:cxnSpMk id="153" creationId="{C36BC067-C01C-0E19-6119-FCB6A45EA0F2}"/>
          </ac:cxnSpMkLst>
        </pc:cxnChg>
        <pc:cxnChg chg="mod">
          <ac:chgData name="Phillip Kaufman" userId="c001b2a046940d7c" providerId="LiveId" clId="{5CB25B10-5B1C-4017-B167-ED3104435743}" dt="2024-05-16T19:47:51.397" v="2513"/>
          <ac:cxnSpMkLst>
            <pc:docMk/>
            <pc:sldMk cId="699598180" sldId="907"/>
            <ac:cxnSpMk id="154" creationId="{F7FE9DBF-30F6-A590-2A1F-FFDDECDBA81D}"/>
          </ac:cxnSpMkLst>
        </pc:cxnChg>
        <pc:cxnChg chg="mod">
          <ac:chgData name="Phillip Kaufman" userId="c001b2a046940d7c" providerId="LiveId" clId="{5CB25B10-5B1C-4017-B167-ED3104435743}" dt="2024-05-30T06:40:59.401" v="9829"/>
          <ac:cxnSpMkLst>
            <pc:docMk/>
            <pc:sldMk cId="699598180" sldId="907"/>
            <ac:cxnSpMk id="155" creationId="{6CA0F3BD-ECAA-E7A0-80DD-7F2C4AEB7622}"/>
          </ac:cxnSpMkLst>
        </pc:cxnChg>
        <pc:cxnChg chg="mod">
          <ac:chgData name="Phillip Kaufman" userId="c001b2a046940d7c" providerId="LiveId" clId="{5CB25B10-5B1C-4017-B167-ED3104435743}" dt="2024-05-16T19:47:51.397" v="2513"/>
          <ac:cxnSpMkLst>
            <pc:docMk/>
            <pc:sldMk cId="699598180" sldId="907"/>
            <ac:cxnSpMk id="155" creationId="{EBDE9A17-593C-6222-6697-8F1AB2A1EE29}"/>
          </ac:cxnSpMkLst>
        </pc:cxnChg>
        <pc:cxnChg chg="mod">
          <ac:chgData name="Phillip Kaufman" userId="c001b2a046940d7c" providerId="LiveId" clId="{5CB25B10-5B1C-4017-B167-ED3104435743}" dt="2024-05-16T19:47:51.397" v="2513"/>
          <ac:cxnSpMkLst>
            <pc:docMk/>
            <pc:sldMk cId="699598180" sldId="907"/>
            <ac:cxnSpMk id="156" creationId="{D581DFF5-E9FB-500C-99A4-275C58669EBE}"/>
          </ac:cxnSpMkLst>
        </pc:cxnChg>
        <pc:cxnChg chg="mod">
          <ac:chgData name="Phillip Kaufman" userId="c001b2a046940d7c" providerId="LiveId" clId="{5CB25B10-5B1C-4017-B167-ED3104435743}" dt="2024-05-30T06:40:59.401" v="9829"/>
          <ac:cxnSpMkLst>
            <pc:docMk/>
            <pc:sldMk cId="699598180" sldId="907"/>
            <ac:cxnSpMk id="156" creationId="{F46EC8CF-64CC-071E-098C-1E5C20790713}"/>
          </ac:cxnSpMkLst>
        </pc:cxnChg>
        <pc:cxnChg chg="mod">
          <ac:chgData name="Phillip Kaufman" userId="c001b2a046940d7c" providerId="LiveId" clId="{5CB25B10-5B1C-4017-B167-ED3104435743}" dt="2024-05-30T06:40:59.401" v="9829"/>
          <ac:cxnSpMkLst>
            <pc:docMk/>
            <pc:sldMk cId="699598180" sldId="907"/>
            <ac:cxnSpMk id="159" creationId="{0352D6A1-3C31-4933-AC56-AABE23BB2537}"/>
          </ac:cxnSpMkLst>
        </pc:cxnChg>
        <pc:cxnChg chg="mod">
          <ac:chgData name="Phillip Kaufman" userId="c001b2a046940d7c" providerId="LiveId" clId="{5CB25B10-5B1C-4017-B167-ED3104435743}" dt="2024-05-30T06:40:59.401" v="9829"/>
          <ac:cxnSpMkLst>
            <pc:docMk/>
            <pc:sldMk cId="699598180" sldId="907"/>
            <ac:cxnSpMk id="160" creationId="{5AFD16D6-E115-FA33-A6D5-DB8DB150E677}"/>
          </ac:cxnSpMkLst>
        </pc:cxnChg>
        <pc:cxnChg chg="mod">
          <ac:chgData name="Phillip Kaufman" userId="c001b2a046940d7c" providerId="LiveId" clId="{5CB25B10-5B1C-4017-B167-ED3104435743}" dt="2024-05-30T06:40:59.401" v="9829"/>
          <ac:cxnSpMkLst>
            <pc:docMk/>
            <pc:sldMk cId="699598180" sldId="907"/>
            <ac:cxnSpMk id="163" creationId="{8C7F7C51-81AB-2489-B1A9-D3D52A9F5367}"/>
          </ac:cxnSpMkLst>
        </pc:cxnChg>
        <pc:cxnChg chg="mod">
          <ac:chgData name="Phillip Kaufman" userId="c001b2a046940d7c" providerId="LiveId" clId="{5CB25B10-5B1C-4017-B167-ED3104435743}" dt="2024-05-30T06:40:59.401" v="9829"/>
          <ac:cxnSpMkLst>
            <pc:docMk/>
            <pc:sldMk cId="699598180" sldId="907"/>
            <ac:cxnSpMk id="164" creationId="{484CDBC6-4848-7DAA-0788-EC42C27F6DA7}"/>
          </ac:cxnSpMkLst>
        </pc:cxnChg>
        <pc:cxnChg chg="mod">
          <ac:chgData name="Phillip Kaufman" userId="c001b2a046940d7c" providerId="LiveId" clId="{5CB25B10-5B1C-4017-B167-ED3104435743}" dt="2024-05-30T06:40:59.401" v="9829"/>
          <ac:cxnSpMkLst>
            <pc:docMk/>
            <pc:sldMk cId="699598180" sldId="907"/>
            <ac:cxnSpMk id="167" creationId="{01555EFC-E62A-5AF6-1D37-7195B86E5B11}"/>
          </ac:cxnSpMkLst>
        </pc:cxnChg>
        <pc:cxnChg chg="mod">
          <ac:chgData name="Phillip Kaufman" userId="c001b2a046940d7c" providerId="LiveId" clId="{5CB25B10-5B1C-4017-B167-ED3104435743}" dt="2024-05-30T06:40:59.401" v="9829"/>
          <ac:cxnSpMkLst>
            <pc:docMk/>
            <pc:sldMk cId="699598180" sldId="907"/>
            <ac:cxnSpMk id="168" creationId="{AE1CCACF-C887-419A-971B-8236817D1D51}"/>
          </ac:cxnSpMkLst>
        </pc:cxnChg>
        <pc:cxnChg chg="mod">
          <ac:chgData name="Phillip Kaufman" userId="c001b2a046940d7c" providerId="LiveId" clId="{5CB25B10-5B1C-4017-B167-ED3104435743}" dt="2024-05-30T06:40:59.401" v="9829"/>
          <ac:cxnSpMkLst>
            <pc:docMk/>
            <pc:sldMk cId="699598180" sldId="907"/>
            <ac:cxnSpMk id="171" creationId="{A536B771-8357-52EA-10BB-7FB498787629}"/>
          </ac:cxnSpMkLst>
        </pc:cxnChg>
        <pc:cxnChg chg="mod">
          <ac:chgData name="Phillip Kaufman" userId="c001b2a046940d7c" providerId="LiveId" clId="{5CB25B10-5B1C-4017-B167-ED3104435743}" dt="2024-05-30T06:40:59.401" v="9829"/>
          <ac:cxnSpMkLst>
            <pc:docMk/>
            <pc:sldMk cId="699598180" sldId="907"/>
            <ac:cxnSpMk id="172" creationId="{0BBD71BE-FBD2-2301-A7A7-BC8E4F5E2602}"/>
          </ac:cxnSpMkLst>
        </pc:cxnChg>
        <pc:cxnChg chg="mod">
          <ac:chgData name="Phillip Kaufman" userId="c001b2a046940d7c" providerId="LiveId" clId="{5CB25B10-5B1C-4017-B167-ED3104435743}" dt="2024-05-30T06:40:59.401" v="9829"/>
          <ac:cxnSpMkLst>
            <pc:docMk/>
            <pc:sldMk cId="699598180" sldId="907"/>
            <ac:cxnSpMk id="173" creationId="{62B86F47-9E76-2D49-6277-72A60EC1BC4E}"/>
          </ac:cxnSpMkLst>
        </pc:cxnChg>
        <pc:cxnChg chg="mod">
          <ac:chgData name="Phillip Kaufman" userId="c001b2a046940d7c" providerId="LiveId" clId="{5CB25B10-5B1C-4017-B167-ED3104435743}" dt="2024-05-30T06:40:59.401" v="9829"/>
          <ac:cxnSpMkLst>
            <pc:docMk/>
            <pc:sldMk cId="699598180" sldId="907"/>
            <ac:cxnSpMk id="174" creationId="{B7C80DE9-C1E8-EA33-7D55-71F8294BA32C}"/>
          </ac:cxnSpMkLst>
        </pc:cxnChg>
        <pc:cxnChg chg="mod">
          <ac:chgData name="Phillip Kaufman" userId="c001b2a046940d7c" providerId="LiveId" clId="{5CB25B10-5B1C-4017-B167-ED3104435743}" dt="2024-05-30T06:40:59.401" v="9829"/>
          <ac:cxnSpMkLst>
            <pc:docMk/>
            <pc:sldMk cId="699598180" sldId="907"/>
            <ac:cxnSpMk id="175" creationId="{020078D0-7B74-F693-58BA-1FDF0614B35E}"/>
          </ac:cxnSpMkLst>
        </pc:cxnChg>
        <pc:cxnChg chg="mod">
          <ac:chgData name="Phillip Kaufman" userId="c001b2a046940d7c" providerId="LiveId" clId="{5CB25B10-5B1C-4017-B167-ED3104435743}" dt="2024-05-30T06:40:59.401" v="9829"/>
          <ac:cxnSpMkLst>
            <pc:docMk/>
            <pc:sldMk cId="699598180" sldId="907"/>
            <ac:cxnSpMk id="176" creationId="{93700AE9-7C2E-885D-18B0-0A17D839A3E7}"/>
          </ac:cxnSpMkLst>
        </pc:cxnChg>
        <pc:cxnChg chg="mod">
          <ac:chgData name="Phillip Kaufman" userId="c001b2a046940d7c" providerId="LiveId" clId="{5CB25B10-5B1C-4017-B167-ED3104435743}" dt="2024-05-30T06:40:59.401" v="9829"/>
          <ac:cxnSpMkLst>
            <pc:docMk/>
            <pc:sldMk cId="699598180" sldId="907"/>
            <ac:cxnSpMk id="177" creationId="{E225306F-A14A-A94D-70DD-999A81CC3650}"/>
          </ac:cxnSpMkLst>
        </pc:cxnChg>
        <pc:cxnChg chg="mod">
          <ac:chgData name="Phillip Kaufman" userId="c001b2a046940d7c" providerId="LiveId" clId="{5CB25B10-5B1C-4017-B167-ED3104435743}" dt="2024-05-30T06:40:59.401" v="9829"/>
          <ac:cxnSpMkLst>
            <pc:docMk/>
            <pc:sldMk cId="699598180" sldId="907"/>
            <ac:cxnSpMk id="178" creationId="{48454959-5488-9F7B-371A-623139CA4E6E}"/>
          </ac:cxnSpMkLst>
        </pc:cxnChg>
        <pc:cxnChg chg="mod">
          <ac:chgData name="Phillip Kaufman" userId="c001b2a046940d7c" providerId="LiveId" clId="{5CB25B10-5B1C-4017-B167-ED3104435743}" dt="2024-05-30T06:40:59.401" v="9829"/>
          <ac:cxnSpMkLst>
            <pc:docMk/>
            <pc:sldMk cId="699598180" sldId="907"/>
            <ac:cxnSpMk id="179" creationId="{482B459E-0D15-C14D-D788-6E92AD7B8D96}"/>
          </ac:cxnSpMkLst>
        </pc:cxnChg>
        <pc:cxnChg chg="mod">
          <ac:chgData name="Phillip Kaufman" userId="c001b2a046940d7c" providerId="LiveId" clId="{5CB25B10-5B1C-4017-B167-ED3104435743}" dt="2024-05-30T06:40:59.401" v="9829"/>
          <ac:cxnSpMkLst>
            <pc:docMk/>
            <pc:sldMk cId="699598180" sldId="907"/>
            <ac:cxnSpMk id="180" creationId="{FC3839D1-779D-7CB7-C9A7-4E343EE05CEE}"/>
          </ac:cxnSpMkLst>
        </pc:cxnChg>
        <pc:cxnChg chg="mod">
          <ac:chgData name="Phillip Kaufman" userId="c001b2a046940d7c" providerId="LiveId" clId="{5CB25B10-5B1C-4017-B167-ED3104435743}" dt="2024-05-30T06:40:59.401" v="9829"/>
          <ac:cxnSpMkLst>
            <pc:docMk/>
            <pc:sldMk cId="699598180" sldId="907"/>
            <ac:cxnSpMk id="181" creationId="{64DCCE4F-3924-5400-74FF-B1F44B941591}"/>
          </ac:cxnSpMkLst>
        </pc:cxnChg>
        <pc:cxnChg chg="mod">
          <ac:chgData name="Phillip Kaufman" userId="c001b2a046940d7c" providerId="LiveId" clId="{5CB25B10-5B1C-4017-B167-ED3104435743}" dt="2024-05-30T06:40:59.401" v="9829"/>
          <ac:cxnSpMkLst>
            <pc:docMk/>
            <pc:sldMk cId="699598180" sldId="907"/>
            <ac:cxnSpMk id="182" creationId="{FF852F78-3B5A-EBFD-29C4-ADDC0CC61B88}"/>
          </ac:cxnSpMkLst>
        </pc:cxnChg>
        <pc:cxnChg chg="mod">
          <ac:chgData name="Phillip Kaufman" userId="c001b2a046940d7c" providerId="LiveId" clId="{5CB25B10-5B1C-4017-B167-ED3104435743}" dt="2024-05-30T06:40:59.401" v="9829"/>
          <ac:cxnSpMkLst>
            <pc:docMk/>
            <pc:sldMk cId="699598180" sldId="907"/>
            <ac:cxnSpMk id="183" creationId="{51090818-4F28-CB35-7901-8654A1A87298}"/>
          </ac:cxnSpMkLst>
        </pc:cxnChg>
        <pc:cxnChg chg="mod">
          <ac:chgData name="Phillip Kaufman" userId="c001b2a046940d7c" providerId="LiveId" clId="{5CB25B10-5B1C-4017-B167-ED3104435743}" dt="2024-05-30T06:40:59.401" v="9829"/>
          <ac:cxnSpMkLst>
            <pc:docMk/>
            <pc:sldMk cId="699598180" sldId="907"/>
            <ac:cxnSpMk id="184" creationId="{565CF56D-C6C0-7098-53C6-8312D755177A}"/>
          </ac:cxnSpMkLst>
        </pc:cxnChg>
        <pc:cxnChg chg="mod">
          <ac:chgData name="Phillip Kaufman" userId="c001b2a046940d7c" providerId="LiveId" clId="{5CB25B10-5B1C-4017-B167-ED3104435743}" dt="2024-05-30T06:40:59.401" v="9829"/>
          <ac:cxnSpMkLst>
            <pc:docMk/>
            <pc:sldMk cId="699598180" sldId="907"/>
            <ac:cxnSpMk id="185" creationId="{4B39CD84-0493-64EF-7E0F-5F0F05F48735}"/>
          </ac:cxnSpMkLst>
        </pc:cxnChg>
        <pc:cxnChg chg="mod">
          <ac:chgData name="Phillip Kaufman" userId="c001b2a046940d7c" providerId="LiveId" clId="{5CB25B10-5B1C-4017-B167-ED3104435743}" dt="2024-05-30T06:40:59.401" v="9829"/>
          <ac:cxnSpMkLst>
            <pc:docMk/>
            <pc:sldMk cId="699598180" sldId="907"/>
            <ac:cxnSpMk id="186" creationId="{4060EB15-75B3-3BDE-186F-9FC364CADB7A}"/>
          </ac:cxnSpMkLst>
        </pc:cxnChg>
        <pc:cxnChg chg="mod">
          <ac:chgData name="Phillip Kaufman" userId="c001b2a046940d7c" providerId="LiveId" clId="{5CB25B10-5B1C-4017-B167-ED3104435743}" dt="2024-05-30T06:40:59.401" v="9829"/>
          <ac:cxnSpMkLst>
            <pc:docMk/>
            <pc:sldMk cId="699598180" sldId="907"/>
            <ac:cxnSpMk id="187" creationId="{2908F2D8-9A47-3B89-37F9-F3B54E13108C}"/>
          </ac:cxnSpMkLst>
        </pc:cxnChg>
        <pc:cxnChg chg="mod">
          <ac:chgData name="Phillip Kaufman" userId="c001b2a046940d7c" providerId="LiveId" clId="{5CB25B10-5B1C-4017-B167-ED3104435743}" dt="2024-05-30T06:40:59.401" v="9829"/>
          <ac:cxnSpMkLst>
            <pc:docMk/>
            <pc:sldMk cId="699598180" sldId="907"/>
            <ac:cxnSpMk id="188" creationId="{54EA7754-8326-7309-6366-ECC8BCF65FAF}"/>
          </ac:cxnSpMkLst>
        </pc:cxnChg>
        <pc:cxnChg chg="mod">
          <ac:chgData name="Phillip Kaufman" userId="c001b2a046940d7c" providerId="LiveId" clId="{5CB25B10-5B1C-4017-B167-ED3104435743}" dt="2024-05-30T06:40:59.401" v="9829"/>
          <ac:cxnSpMkLst>
            <pc:docMk/>
            <pc:sldMk cId="699598180" sldId="907"/>
            <ac:cxnSpMk id="189" creationId="{AFF43ACF-7640-8B2D-C1B8-DF7BF6DCF981}"/>
          </ac:cxnSpMkLst>
        </pc:cxnChg>
        <pc:cxnChg chg="mod">
          <ac:chgData name="Phillip Kaufman" userId="c001b2a046940d7c" providerId="LiveId" clId="{5CB25B10-5B1C-4017-B167-ED3104435743}" dt="2024-05-30T06:40:59.401" v="9829"/>
          <ac:cxnSpMkLst>
            <pc:docMk/>
            <pc:sldMk cId="699598180" sldId="907"/>
            <ac:cxnSpMk id="190" creationId="{1DC56930-9810-392A-1D81-1269AC2146AF}"/>
          </ac:cxnSpMkLst>
        </pc:cxnChg>
        <pc:cxnChg chg="mod">
          <ac:chgData name="Phillip Kaufman" userId="c001b2a046940d7c" providerId="LiveId" clId="{5CB25B10-5B1C-4017-B167-ED3104435743}" dt="2024-05-30T06:40:59.401" v="9829"/>
          <ac:cxnSpMkLst>
            <pc:docMk/>
            <pc:sldMk cId="699598180" sldId="907"/>
            <ac:cxnSpMk id="191" creationId="{A43C3196-E606-1632-9CF9-9B5641BA9C5D}"/>
          </ac:cxnSpMkLst>
        </pc:cxnChg>
        <pc:cxnChg chg="mod">
          <ac:chgData name="Phillip Kaufman" userId="c001b2a046940d7c" providerId="LiveId" clId="{5CB25B10-5B1C-4017-B167-ED3104435743}" dt="2024-06-02T23:48:27.776" v="12507" actId="478"/>
          <ac:cxnSpMkLst>
            <pc:docMk/>
            <pc:sldMk cId="699598180" sldId="907"/>
            <ac:cxnSpMk id="192" creationId="{ACD1A7E4-142D-A490-0E51-D883F21E446E}"/>
          </ac:cxnSpMkLst>
        </pc:cxnChg>
        <pc:cxnChg chg="mod">
          <ac:chgData name="Phillip Kaufman" userId="c001b2a046940d7c" providerId="LiveId" clId="{5CB25B10-5B1C-4017-B167-ED3104435743}" dt="2024-05-30T06:40:59.401" v="9829"/>
          <ac:cxnSpMkLst>
            <pc:docMk/>
            <pc:sldMk cId="699598180" sldId="907"/>
            <ac:cxnSpMk id="192" creationId="{AFD5649E-80F5-2B76-43F4-8EC8E20240E9}"/>
          </ac:cxnSpMkLst>
        </pc:cxnChg>
        <pc:cxnChg chg="mod">
          <ac:chgData name="Phillip Kaufman" userId="c001b2a046940d7c" providerId="LiveId" clId="{5CB25B10-5B1C-4017-B167-ED3104435743}" dt="2024-05-30T06:40:59.401" v="9829"/>
          <ac:cxnSpMkLst>
            <pc:docMk/>
            <pc:sldMk cId="699598180" sldId="907"/>
            <ac:cxnSpMk id="193" creationId="{22D721A7-7D11-2D8C-4035-E83BB4A5DBAC}"/>
          </ac:cxnSpMkLst>
        </pc:cxnChg>
        <pc:cxnChg chg="mod">
          <ac:chgData name="Phillip Kaufman" userId="c001b2a046940d7c" providerId="LiveId" clId="{5CB25B10-5B1C-4017-B167-ED3104435743}" dt="2024-05-30T06:40:59.401" v="9829"/>
          <ac:cxnSpMkLst>
            <pc:docMk/>
            <pc:sldMk cId="699598180" sldId="907"/>
            <ac:cxnSpMk id="194" creationId="{AC6FCB9E-121F-0B87-AD4E-A61642FB1D8D}"/>
          </ac:cxnSpMkLst>
        </pc:cxnChg>
        <pc:cxnChg chg="mod">
          <ac:chgData name="Phillip Kaufman" userId="c001b2a046940d7c" providerId="LiveId" clId="{5CB25B10-5B1C-4017-B167-ED3104435743}" dt="2024-05-30T06:40:59.401" v="9829"/>
          <ac:cxnSpMkLst>
            <pc:docMk/>
            <pc:sldMk cId="699598180" sldId="907"/>
            <ac:cxnSpMk id="195" creationId="{F1588530-4942-A751-3CF3-CAA377CFD5B7}"/>
          </ac:cxnSpMkLst>
        </pc:cxnChg>
        <pc:cxnChg chg="mod">
          <ac:chgData name="Phillip Kaufman" userId="c001b2a046940d7c" providerId="LiveId" clId="{5CB25B10-5B1C-4017-B167-ED3104435743}" dt="2024-06-02T23:48:27.776" v="12507" actId="478"/>
          <ac:cxnSpMkLst>
            <pc:docMk/>
            <pc:sldMk cId="699598180" sldId="907"/>
            <ac:cxnSpMk id="195" creationId="{F298706F-8FAB-4E74-E6A7-8E5373F46602}"/>
          </ac:cxnSpMkLst>
        </pc:cxnChg>
        <pc:cxnChg chg="mod">
          <ac:chgData name="Phillip Kaufman" userId="c001b2a046940d7c" providerId="LiveId" clId="{5CB25B10-5B1C-4017-B167-ED3104435743}" dt="2024-05-30T06:40:59.401" v="9829"/>
          <ac:cxnSpMkLst>
            <pc:docMk/>
            <pc:sldMk cId="699598180" sldId="907"/>
            <ac:cxnSpMk id="196" creationId="{6527AB74-D3C3-5004-667D-20AE4D32A6B5}"/>
          </ac:cxnSpMkLst>
        </pc:cxnChg>
        <pc:cxnChg chg="mod">
          <ac:chgData name="Phillip Kaufman" userId="c001b2a046940d7c" providerId="LiveId" clId="{5CB25B10-5B1C-4017-B167-ED3104435743}" dt="2024-06-02T23:48:27.776" v="12507" actId="478"/>
          <ac:cxnSpMkLst>
            <pc:docMk/>
            <pc:sldMk cId="699598180" sldId="907"/>
            <ac:cxnSpMk id="196" creationId="{FB2017F9-448D-0057-711C-F689B04EE835}"/>
          </ac:cxnSpMkLst>
        </pc:cxnChg>
        <pc:cxnChg chg="mod">
          <ac:chgData name="Phillip Kaufman" userId="c001b2a046940d7c" providerId="LiveId" clId="{5CB25B10-5B1C-4017-B167-ED3104435743}" dt="2024-05-30T06:40:59.401" v="9829"/>
          <ac:cxnSpMkLst>
            <pc:docMk/>
            <pc:sldMk cId="699598180" sldId="907"/>
            <ac:cxnSpMk id="197" creationId="{75537496-ACA6-DE4A-2BA7-84935E0F2059}"/>
          </ac:cxnSpMkLst>
        </pc:cxnChg>
        <pc:cxnChg chg="mod">
          <ac:chgData name="Phillip Kaufman" userId="c001b2a046940d7c" providerId="LiveId" clId="{5CB25B10-5B1C-4017-B167-ED3104435743}" dt="2024-05-30T06:40:59.401" v="9829"/>
          <ac:cxnSpMkLst>
            <pc:docMk/>
            <pc:sldMk cId="699598180" sldId="907"/>
            <ac:cxnSpMk id="198" creationId="{58A5335A-BF50-6725-B753-093D473443AB}"/>
          </ac:cxnSpMkLst>
        </pc:cxnChg>
        <pc:cxnChg chg="mod">
          <ac:chgData name="Phillip Kaufman" userId="c001b2a046940d7c" providerId="LiveId" clId="{5CB25B10-5B1C-4017-B167-ED3104435743}" dt="2024-06-02T23:48:27.776" v="12507" actId="478"/>
          <ac:cxnSpMkLst>
            <pc:docMk/>
            <pc:sldMk cId="699598180" sldId="907"/>
            <ac:cxnSpMk id="199" creationId="{469C2D8F-8E75-D067-937A-7D9AE01EBFB9}"/>
          </ac:cxnSpMkLst>
        </pc:cxnChg>
        <pc:cxnChg chg="mod">
          <ac:chgData name="Phillip Kaufman" userId="c001b2a046940d7c" providerId="LiveId" clId="{5CB25B10-5B1C-4017-B167-ED3104435743}" dt="2024-05-30T06:40:59.401" v="9829"/>
          <ac:cxnSpMkLst>
            <pc:docMk/>
            <pc:sldMk cId="699598180" sldId="907"/>
            <ac:cxnSpMk id="199" creationId="{E2971724-3732-9D3C-29BC-177232C866FD}"/>
          </ac:cxnSpMkLst>
        </pc:cxnChg>
        <pc:cxnChg chg="mod">
          <ac:chgData name="Phillip Kaufman" userId="c001b2a046940d7c" providerId="LiveId" clId="{5CB25B10-5B1C-4017-B167-ED3104435743}" dt="2024-05-30T06:40:59.401" v="9829"/>
          <ac:cxnSpMkLst>
            <pc:docMk/>
            <pc:sldMk cId="699598180" sldId="907"/>
            <ac:cxnSpMk id="200" creationId="{181F7E21-195A-1614-5EE7-2FBBC2D1B628}"/>
          </ac:cxnSpMkLst>
        </pc:cxnChg>
        <pc:cxnChg chg="mod">
          <ac:chgData name="Phillip Kaufman" userId="c001b2a046940d7c" providerId="LiveId" clId="{5CB25B10-5B1C-4017-B167-ED3104435743}" dt="2024-06-02T23:48:27.776" v="12507" actId="478"/>
          <ac:cxnSpMkLst>
            <pc:docMk/>
            <pc:sldMk cId="699598180" sldId="907"/>
            <ac:cxnSpMk id="200" creationId="{F11B07B1-8628-7D32-1B97-376A00659AA4}"/>
          </ac:cxnSpMkLst>
        </pc:cxnChg>
        <pc:cxnChg chg="mod">
          <ac:chgData name="Phillip Kaufman" userId="c001b2a046940d7c" providerId="LiveId" clId="{5CB25B10-5B1C-4017-B167-ED3104435743}" dt="2024-05-30T06:40:59.401" v="9829"/>
          <ac:cxnSpMkLst>
            <pc:docMk/>
            <pc:sldMk cId="699598180" sldId="907"/>
            <ac:cxnSpMk id="201" creationId="{D801876A-9EAA-A164-8BF7-F1C3E932EACB}"/>
          </ac:cxnSpMkLst>
        </pc:cxnChg>
        <pc:cxnChg chg="mod">
          <ac:chgData name="Phillip Kaufman" userId="c001b2a046940d7c" providerId="LiveId" clId="{5CB25B10-5B1C-4017-B167-ED3104435743}" dt="2024-05-30T06:40:59.401" v="9829"/>
          <ac:cxnSpMkLst>
            <pc:docMk/>
            <pc:sldMk cId="699598180" sldId="907"/>
            <ac:cxnSpMk id="202" creationId="{99F2F1EE-76AB-6692-9DEE-2DF00D92A56D}"/>
          </ac:cxnSpMkLst>
        </pc:cxnChg>
        <pc:cxnChg chg="mod">
          <ac:chgData name="Phillip Kaufman" userId="c001b2a046940d7c" providerId="LiveId" clId="{5CB25B10-5B1C-4017-B167-ED3104435743}" dt="2024-06-02T23:48:27.776" v="12507" actId="478"/>
          <ac:cxnSpMkLst>
            <pc:docMk/>
            <pc:sldMk cId="699598180" sldId="907"/>
            <ac:cxnSpMk id="203" creationId="{7C1A430F-212B-B722-B93C-FE4C6CC2A67F}"/>
          </ac:cxnSpMkLst>
        </pc:cxnChg>
        <pc:cxnChg chg="mod">
          <ac:chgData name="Phillip Kaufman" userId="c001b2a046940d7c" providerId="LiveId" clId="{5CB25B10-5B1C-4017-B167-ED3104435743}" dt="2024-06-02T23:48:27.776" v="12507" actId="478"/>
          <ac:cxnSpMkLst>
            <pc:docMk/>
            <pc:sldMk cId="699598180" sldId="907"/>
            <ac:cxnSpMk id="204" creationId="{628C2854-67DB-9B9F-4ECF-CB113C417394}"/>
          </ac:cxnSpMkLst>
        </pc:cxnChg>
        <pc:cxnChg chg="mod">
          <ac:chgData name="Phillip Kaufman" userId="c001b2a046940d7c" providerId="LiveId" clId="{5CB25B10-5B1C-4017-B167-ED3104435743}" dt="2024-05-30T06:40:59.401" v="9829"/>
          <ac:cxnSpMkLst>
            <pc:docMk/>
            <pc:sldMk cId="699598180" sldId="907"/>
            <ac:cxnSpMk id="206" creationId="{D12B358B-847D-DE79-3B7D-DB54AA704F3F}"/>
          </ac:cxnSpMkLst>
        </pc:cxnChg>
        <pc:cxnChg chg="mod">
          <ac:chgData name="Phillip Kaufman" userId="c001b2a046940d7c" providerId="LiveId" clId="{5CB25B10-5B1C-4017-B167-ED3104435743}" dt="2024-06-02T23:48:27.776" v="12507" actId="478"/>
          <ac:cxnSpMkLst>
            <pc:docMk/>
            <pc:sldMk cId="699598180" sldId="907"/>
            <ac:cxnSpMk id="207" creationId="{19631528-953B-58F1-1852-DF38EC3B704B}"/>
          </ac:cxnSpMkLst>
        </pc:cxnChg>
        <pc:cxnChg chg="mod">
          <ac:chgData name="Phillip Kaufman" userId="c001b2a046940d7c" providerId="LiveId" clId="{5CB25B10-5B1C-4017-B167-ED3104435743}" dt="2024-05-30T06:40:59.401" v="9829"/>
          <ac:cxnSpMkLst>
            <pc:docMk/>
            <pc:sldMk cId="699598180" sldId="907"/>
            <ac:cxnSpMk id="207" creationId="{74EA4E0B-0D10-5521-6556-CD878220AEB7}"/>
          </ac:cxnSpMkLst>
        </pc:cxnChg>
        <pc:cxnChg chg="mod">
          <ac:chgData name="Phillip Kaufman" userId="c001b2a046940d7c" providerId="LiveId" clId="{5CB25B10-5B1C-4017-B167-ED3104435743}" dt="2024-06-02T23:48:27.776" v="12507" actId="478"/>
          <ac:cxnSpMkLst>
            <pc:docMk/>
            <pc:sldMk cId="699598180" sldId="907"/>
            <ac:cxnSpMk id="208" creationId="{41D24135-CBD2-D1B2-976C-337D2B258315}"/>
          </ac:cxnSpMkLst>
        </pc:cxnChg>
        <pc:cxnChg chg="mod">
          <ac:chgData name="Phillip Kaufman" userId="c001b2a046940d7c" providerId="LiveId" clId="{5CB25B10-5B1C-4017-B167-ED3104435743}" dt="2024-06-02T23:48:50.837" v="12512"/>
          <ac:cxnSpMkLst>
            <pc:docMk/>
            <pc:sldMk cId="699598180" sldId="907"/>
            <ac:cxnSpMk id="217" creationId="{525DBA8B-945C-950C-2F6A-B3583648C70E}"/>
          </ac:cxnSpMkLst>
        </pc:cxnChg>
        <pc:cxnChg chg="mod">
          <ac:chgData name="Phillip Kaufman" userId="c001b2a046940d7c" providerId="LiveId" clId="{5CB25B10-5B1C-4017-B167-ED3104435743}" dt="2024-05-30T06:41:50.614" v="9839" actId="478"/>
          <ac:cxnSpMkLst>
            <pc:docMk/>
            <pc:sldMk cId="699598180" sldId="907"/>
            <ac:cxnSpMk id="217" creationId="{FE63029C-5414-C3D8-D6E3-0D79017B2B6B}"/>
          </ac:cxnSpMkLst>
        </pc:cxnChg>
        <pc:cxnChg chg="mod">
          <ac:chgData name="Phillip Kaufman" userId="c001b2a046940d7c" providerId="LiveId" clId="{5CB25B10-5B1C-4017-B167-ED3104435743}" dt="2024-05-30T06:41:50.614" v="9839" actId="478"/>
          <ac:cxnSpMkLst>
            <pc:docMk/>
            <pc:sldMk cId="699598180" sldId="907"/>
            <ac:cxnSpMk id="218" creationId="{54283A73-F945-7847-0290-C4709E710FFE}"/>
          </ac:cxnSpMkLst>
        </pc:cxnChg>
        <pc:cxnChg chg="mod">
          <ac:chgData name="Phillip Kaufman" userId="c001b2a046940d7c" providerId="LiveId" clId="{5CB25B10-5B1C-4017-B167-ED3104435743}" dt="2024-06-02T23:48:50.837" v="12512"/>
          <ac:cxnSpMkLst>
            <pc:docMk/>
            <pc:sldMk cId="699598180" sldId="907"/>
            <ac:cxnSpMk id="218" creationId="{BBBB7411-E71C-1D8D-F202-413B8CB00A7D}"/>
          </ac:cxnSpMkLst>
        </pc:cxnChg>
        <pc:cxnChg chg="mod">
          <ac:chgData name="Phillip Kaufman" userId="c001b2a046940d7c" providerId="LiveId" clId="{5CB25B10-5B1C-4017-B167-ED3104435743}" dt="2024-06-02T23:48:50.837" v="12512"/>
          <ac:cxnSpMkLst>
            <pc:docMk/>
            <pc:sldMk cId="699598180" sldId="907"/>
            <ac:cxnSpMk id="219" creationId="{3F5D5DC1-E3E6-CA6F-A7BB-07BB52B4A5EA}"/>
          </ac:cxnSpMkLst>
        </pc:cxnChg>
        <pc:cxnChg chg="mod">
          <ac:chgData name="Phillip Kaufman" userId="c001b2a046940d7c" providerId="LiveId" clId="{5CB25B10-5B1C-4017-B167-ED3104435743}" dt="2024-06-02T23:48:50.837" v="12512"/>
          <ac:cxnSpMkLst>
            <pc:docMk/>
            <pc:sldMk cId="699598180" sldId="907"/>
            <ac:cxnSpMk id="220" creationId="{07EBB97A-519B-A6ED-B4CE-D5349A358412}"/>
          </ac:cxnSpMkLst>
        </pc:cxnChg>
        <pc:cxnChg chg="mod">
          <ac:chgData name="Phillip Kaufman" userId="c001b2a046940d7c" providerId="LiveId" clId="{5CB25B10-5B1C-4017-B167-ED3104435743}" dt="2024-05-30T06:41:51.405" v="9840" actId="478"/>
          <ac:cxnSpMkLst>
            <pc:docMk/>
            <pc:sldMk cId="699598180" sldId="907"/>
            <ac:cxnSpMk id="221" creationId="{58FF8935-3155-0AAB-C170-ADF2DAB8F2DC}"/>
          </ac:cxnSpMkLst>
        </pc:cxnChg>
        <pc:cxnChg chg="mod">
          <ac:chgData name="Phillip Kaufman" userId="c001b2a046940d7c" providerId="LiveId" clId="{5CB25B10-5B1C-4017-B167-ED3104435743}" dt="2024-06-02T23:48:50.837" v="12512"/>
          <ac:cxnSpMkLst>
            <pc:docMk/>
            <pc:sldMk cId="699598180" sldId="907"/>
            <ac:cxnSpMk id="221" creationId="{D140164F-ECDC-77FA-5D0B-CFF995A951DC}"/>
          </ac:cxnSpMkLst>
        </pc:cxnChg>
        <pc:cxnChg chg="mod">
          <ac:chgData name="Phillip Kaufman" userId="c001b2a046940d7c" providerId="LiveId" clId="{5CB25B10-5B1C-4017-B167-ED3104435743}" dt="2024-06-02T23:48:50.837" v="12512"/>
          <ac:cxnSpMkLst>
            <pc:docMk/>
            <pc:sldMk cId="699598180" sldId="907"/>
            <ac:cxnSpMk id="222" creationId="{B44A0D5B-A119-F81F-0FDF-B9AE35131401}"/>
          </ac:cxnSpMkLst>
        </pc:cxnChg>
        <pc:cxnChg chg="mod">
          <ac:chgData name="Phillip Kaufman" userId="c001b2a046940d7c" providerId="LiveId" clId="{5CB25B10-5B1C-4017-B167-ED3104435743}" dt="2024-05-30T06:41:51.405" v="9840" actId="478"/>
          <ac:cxnSpMkLst>
            <pc:docMk/>
            <pc:sldMk cId="699598180" sldId="907"/>
            <ac:cxnSpMk id="222" creationId="{FC851C9F-4384-7822-AEEA-FADF6A159AA8}"/>
          </ac:cxnSpMkLst>
        </pc:cxnChg>
        <pc:cxnChg chg="mod">
          <ac:chgData name="Phillip Kaufman" userId="c001b2a046940d7c" providerId="LiveId" clId="{5CB25B10-5B1C-4017-B167-ED3104435743}" dt="2024-06-02T23:48:50.837" v="12512"/>
          <ac:cxnSpMkLst>
            <pc:docMk/>
            <pc:sldMk cId="699598180" sldId="907"/>
            <ac:cxnSpMk id="223" creationId="{2AF7A930-7D88-4D80-37BC-235B16547857}"/>
          </ac:cxnSpMkLst>
        </pc:cxnChg>
        <pc:cxnChg chg="mod">
          <ac:chgData name="Phillip Kaufman" userId="c001b2a046940d7c" providerId="LiveId" clId="{5CB25B10-5B1C-4017-B167-ED3104435743}" dt="2024-06-02T23:48:50.837" v="12512"/>
          <ac:cxnSpMkLst>
            <pc:docMk/>
            <pc:sldMk cId="699598180" sldId="907"/>
            <ac:cxnSpMk id="224" creationId="{F464D117-F3C1-4D60-D5E3-E4A1B4B84E70}"/>
          </ac:cxnSpMkLst>
        </pc:cxnChg>
        <pc:cxnChg chg="mod">
          <ac:chgData name="Phillip Kaufman" userId="c001b2a046940d7c" providerId="LiveId" clId="{5CB25B10-5B1C-4017-B167-ED3104435743}" dt="2024-06-02T23:48:50.837" v="12512"/>
          <ac:cxnSpMkLst>
            <pc:docMk/>
            <pc:sldMk cId="699598180" sldId="907"/>
            <ac:cxnSpMk id="225" creationId="{2311DFE7-C51C-A14F-1867-15C2B3BF68E9}"/>
          </ac:cxnSpMkLst>
        </pc:cxnChg>
        <pc:cxnChg chg="mod">
          <ac:chgData name="Phillip Kaufman" userId="c001b2a046940d7c" providerId="LiveId" clId="{5CB25B10-5B1C-4017-B167-ED3104435743}" dt="2024-05-30T06:41:51.893" v="9841" actId="478"/>
          <ac:cxnSpMkLst>
            <pc:docMk/>
            <pc:sldMk cId="699598180" sldId="907"/>
            <ac:cxnSpMk id="225" creationId="{CDE4E56B-895A-AB56-2D37-738A3BD7C7B1}"/>
          </ac:cxnSpMkLst>
        </pc:cxnChg>
        <pc:cxnChg chg="mod">
          <ac:chgData name="Phillip Kaufman" userId="c001b2a046940d7c" providerId="LiveId" clId="{5CB25B10-5B1C-4017-B167-ED3104435743}" dt="2024-05-30T06:41:51.893" v="9841" actId="478"/>
          <ac:cxnSpMkLst>
            <pc:docMk/>
            <pc:sldMk cId="699598180" sldId="907"/>
            <ac:cxnSpMk id="226" creationId="{DF84B2E5-A1A1-FA66-9207-E86FB81FC543}"/>
          </ac:cxnSpMkLst>
        </pc:cxnChg>
        <pc:cxnChg chg="mod">
          <ac:chgData name="Phillip Kaufman" userId="c001b2a046940d7c" providerId="LiveId" clId="{5CB25B10-5B1C-4017-B167-ED3104435743}" dt="2024-06-02T23:48:50.837" v="12512"/>
          <ac:cxnSpMkLst>
            <pc:docMk/>
            <pc:sldMk cId="699598180" sldId="907"/>
            <ac:cxnSpMk id="226" creationId="{E6EA769C-8C95-FC37-1190-D2CAFD27AD9B}"/>
          </ac:cxnSpMkLst>
        </pc:cxnChg>
        <pc:cxnChg chg="mod">
          <ac:chgData name="Phillip Kaufman" userId="c001b2a046940d7c" providerId="LiveId" clId="{5CB25B10-5B1C-4017-B167-ED3104435743}" dt="2024-06-02T23:48:50.837" v="12512"/>
          <ac:cxnSpMkLst>
            <pc:docMk/>
            <pc:sldMk cId="699598180" sldId="907"/>
            <ac:cxnSpMk id="227" creationId="{A7B539B2-BEE7-0554-E048-3AF98D8940CA}"/>
          </ac:cxnSpMkLst>
        </pc:cxnChg>
        <pc:cxnChg chg="mod">
          <ac:chgData name="Phillip Kaufman" userId="c001b2a046940d7c" providerId="LiveId" clId="{5CB25B10-5B1C-4017-B167-ED3104435743}" dt="2024-06-02T23:48:50.837" v="12512"/>
          <ac:cxnSpMkLst>
            <pc:docMk/>
            <pc:sldMk cId="699598180" sldId="907"/>
            <ac:cxnSpMk id="228" creationId="{DDFE9D80-BEDA-F8F1-0A65-DFDBC716CB14}"/>
          </ac:cxnSpMkLst>
        </pc:cxnChg>
        <pc:cxnChg chg="mod">
          <ac:chgData name="Phillip Kaufman" userId="c001b2a046940d7c" providerId="LiveId" clId="{5CB25B10-5B1C-4017-B167-ED3104435743}" dt="2024-05-30T06:41:52.554" v="9842" actId="478"/>
          <ac:cxnSpMkLst>
            <pc:docMk/>
            <pc:sldMk cId="699598180" sldId="907"/>
            <ac:cxnSpMk id="229" creationId="{71EA66CA-6C32-C1CE-F5C3-C08CE211E79E}"/>
          </ac:cxnSpMkLst>
        </pc:cxnChg>
        <pc:cxnChg chg="mod">
          <ac:chgData name="Phillip Kaufman" userId="c001b2a046940d7c" providerId="LiveId" clId="{5CB25B10-5B1C-4017-B167-ED3104435743}" dt="2024-06-02T23:48:50.837" v="12512"/>
          <ac:cxnSpMkLst>
            <pc:docMk/>
            <pc:sldMk cId="699598180" sldId="907"/>
            <ac:cxnSpMk id="229" creationId="{F733B106-686B-88D4-530C-63D3175CB74A}"/>
          </ac:cxnSpMkLst>
        </pc:cxnChg>
        <pc:cxnChg chg="mod">
          <ac:chgData name="Phillip Kaufman" userId="c001b2a046940d7c" providerId="LiveId" clId="{5CB25B10-5B1C-4017-B167-ED3104435743}" dt="2024-06-02T23:48:50.837" v="12512"/>
          <ac:cxnSpMkLst>
            <pc:docMk/>
            <pc:sldMk cId="699598180" sldId="907"/>
            <ac:cxnSpMk id="230" creationId="{AD5337C4-F528-1C4E-A3E9-9007B6492DCB}"/>
          </ac:cxnSpMkLst>
        </pc:cxnChg>
        <pc:cxnChg chg="mod">
          <ac:chgData name="Phillip Kaufman" userId="c001b2a046940d7c" providerId="LiveId" clId="{5CB25B10-5B1C-4017-B167-ED3104435743}" dt="2024-05-30T06:41:52.554" v="9842" actId="478"/>
          <ac:cxnSpMkLst>
            <pc:docMk/>
            <pc:sldMk cId="699598180" sldId="907"/>
            <ac:cxnSpMk id="230" creationId="{D595C45D-B032-A499-E4E2-5BE1DA695E9F}"/>
          </ac:cxnSpMkLst>
        </pc:cxnChg>
        <pc:cxnChg chg="mod">
          <ac:chgData name="Phillip Kaufman" userId="c001b2a046940d7c" providerId="LiveId" clId="{5CB25B10-5B1C-4017-B167-ED3104435743}" dt="2024-06-02T23:48:50.837" v="12512"/>
          <ac:cxnSpMkLst>
            <pc:docMk/>
            <pc:sldMk cId="699598180" sldId="907"/>
            <ac:cxnSpMk id="231" creationId="{7F896CE1-06C0-5FF6-EAA5-C8906EF10C5F}"/>
          </ac:cxnSpMkLst>
        </pc:cxnChg>
        <pc:cxnChg chg="mod">
          <ac:chgData name="Phillip Kaufman" userId="c001b2a046940d7c" providerId="LiveId" clId="{5CB25B10-5B1C-4017-B167-ED3104435743}" dt="2024-06-02T23:48:50.837" v="12512"/>
          <ac:cxnSpMkLst>
            <pc:docMk/>
            <pc:sldMk cId="699598180" sldId="907"/>
            <ac:cxnSpMk id="232" creationId="{2641C93A-356A-04FD-5348-4802E612DFD2}"/>
          </ac:cxnSpMkLst>
        </pc:cxnChg>
        <pc:cxnChg chg="mod">
          <ac:chgData name="Phillip Kaufman" userId="c001b2a046940d7c" providerId="LiveId" clId="{5CB25B10-5B1C-4017-B167-ED3104435743}" dt="2024-06-02T23:48:50.837" v="12512"/>
          <ac:cxnSpMkLst>
            <pc:docMk/>
            <pc:sldMk cId="699598180" sldId="907"/>
            <ac:cxnSpMk id="233" creationId="{2DCE6592-5C88-D8AD-58F5-BA83178BBCF3}"/>
          </ac:cxnSpMkLst>
        </pc:cxnChg>
        <pc:cxnChg chg="mod">
          <ac:chgData name="Phillip Kaufman" userId="c001b2a046940d7c" providerId="LiveId" clId="{5CB25B10-5B1C-4017-B167-ED3104435743}" dt="2024-05-30T06:41:53.034" v="9843" actId="478"/>
          <ac:cxnSpMkLst>
            <pc:docMk/>
            <pc:sldMk cId="699598180" sldId="907"/>
            <ac:cxnSpMk id="233" creationId="{4C30D1BE-34E4-77D0-64AA-D7228A64562B}"/>
          </ac:cxnSpMkLst>
        </pc:cxnChg>
        <pc:cxnChg chg="mod">
          <ac:chgData name="Phillip Kaufman" userId="c001b2a046940d7c" providerId="LiveId" clId="{5CB25B10-5B1C-4017-B167-ED3104435743}" dt="2024-06-02T23:48:50.837" v="12512"/>
          <ac:cxnSpMkLst>
            <pc:docMk/>
            <pc:sldMk cId="699598180" sldId="907"/>
            <ac:cxnSpMk id="234" creationId="{38DBCFC4-5656-ED56-E6F5-45F77BD10DCE}"/>
          </ac:cxnSpMkLst>
        </pc:cxnChg>
        <pc:cxnChg chg="mod">
          <ac:chgData name="Phillip Kaufman" userId="c001b2a046940d7c" providerId="LiveId" clId="{5CB25B10-5B1C-4017-B167-ED3104435743}" dt="2024-05-30T06:41:53.034" v="9843" actId="478"/>
          <ac:cxnSpMkLst>
            <pc:docMk/>
            <pc:sldMk cId="699598180" sldId="907"/>
            <ac:cxnSpMk id="234" creationId="{AC28B5AB-3ABB-AB87-FE8E-223CFEC011C9}"/>
          </ac:cxnSpMkLst>
        </pc:cxnChg>
        <pc:cxnChg chg="mod">
          <ac:chgData name="Phillip Kaufman" userId="c001b2a046940d7c" providerId="LiveId" clId="{5CB25B10-5B1C-4017-B167-ED3104435743}" dt="2024-06-02T23:48:50.837" v="12512"/>
          <ac:cxnSpMkLst>
            <pc:docMk/>
            <pc:sldMk cId="699598180" sldId="907"/>
            <ac:cxnSpMk id="23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37" creationId="{525DBA8B-945C-950C-2F6A-B3583648C70E}"/>
          </ac:cxnSpMkLst>
        </pc:cxnChg>
        <pc:cxnChg chg="mod">
          <ac:chgData name="Phillip Kaufman" userId="c001b2a046940d7c" providerId="LiveId" clId="{5CB25B10-5B1C-4017-B167-ED3104435743}" dt="2024-05-30T06:41:47.773" v="9838" actId="165"/>
          <ac:cxnSpMkLst>
            <pc:docMk/>
            <pc:sldMk cId="699598180" sldId="907"/>
            <ac:cxnSpMk id="238" creationId="{BBBB7411-E71C-1D8D-F202-413B8CB00A7D}"/>
          </ac:cxnSpMkLst>
        </pc:cxnChg>
        <pc:cxnChg chg="mod">
          <ac:chgData name="Phillip Kaufman" userId="c001b2a046940d7c" providerId="LiveId" clId="{5CB25B10-5B1C-4017-B167-ED3104435743}" dt="2024-05-30T06:41:47.773" v="9838" actId="165"/>
          <ac:cxnSpMkLst>
            <pc:docMk/>
            <pc:sldMk cId="699598180" sldId="907"/>
            <ac:cxnSpMk id="239" creationId="{3F5D5DC1-E3E6-CA6F-A7BB-07BB52B4A5EA}"/>
          </ac:cxnSpMkLst>
        </pc:cxnChg>
        <pc:cxnChg chg="mod">
          <ac:chgData name="Phillip Kaufman" userId="c001b2a046940d7c" providerId="LiveId" clId="{5CB25B10-5B1C-4017-B167-ED3104435743}" dt="2024-05-30T06:41:47.773" v="9838" actId="165"/>
          <ac:cxnSpMkLst>
            <pc:docMk/>
            <pc:sldMk cId="699598180" sldId="907"/>
            <ac:cxnSpMk id="240" creationId="{07EBB97A-519B-A6ED-B4CE-D5349A358412}"/>
          </ac:cxnSpMkLst>
        </pc:cxnChg>
        <pc:cxnChg chg="mod">
          <ac:chgData name="Phillip Kaufman" userId="c001b2a046940d7c" providerId="LiveId" clId="{5CB25B10-5B1C-4017-B167-ED3104435743}" dt="2024-05-30T06:41:47.773" v="9838" actId="165"/>
          <ac:cxnSpMkLst>
            <pc:docMk/>
            <pc:sldMk cId="699598180" sldId="907"/>
            <ac:cxnSpMk id="241" creationId="{D140164F-ECDC-77FA-5D0B-CFF995A951DC}"/>
          </ac:cxnSpMkLst>
        </pc:cxnChg>
        <pc:cxnChg chg="mod">
          <ac:chgData name="Phillip Kaufman" userId="c001b2a046940d7c" providerId="LiveId" clId="{5CB25B10-5B1C-4017-B167-ED3104435743}" dt="2024-05-30T06:41:47.773" v="9838" actId="165"/>
          <ac:cxnSpMkLst>
            <pc:docMk/>
            <pc:sldMk cId="699598180" sldId="907"/>
            <ac:cxnSpMk id="242" creationId="{B44A0D5B-A119-F81F-0FDF-B9AE35131401}"/>
          </ac:cxnSpMkLst>
        </pc:cxnChg>
        <pc:cxnChg chg="mod">
          <ac:chgData name="Phillip Kaufman" userId="c001b2a046940d7c" providerId="LiveId" clId="{5CB25B10-5B1C-4017-B167-ED3104435743}" dt="2024-05-30T06:41:47.773" v="9838" actId="165"/>
          <ac:cxnSpMkLst>
            <pc:docMk/>
            <pc:sldMk cId="699598180" sldId="907"/>
            <ac:cxnSpMk id="243" creationId="{2AF7A930-7D88-4D80-37BC-235B16547857}"/>
          </ac:cxnSpMkLst>
        </pc:cxnChg>
        <pc:cxnChg chg="mod">
          <ac:chgData name="Phillip Kaufman" userId="c001b2a046940d7c" providerId="LiveId" clId="{5CB25B10-5B1C-4017-B167-ED3104435743}" dt="2024-05-30T06:41:47.773" v="9838" actId="165"/>
          <ac:cxnSpMkLst>
            <pc:docMk/>
            <pc:sldMk cId="699598180" sldId="907"/>
            <ac:cxnSpMk id="244" creationId="{F464D117-F3C1-4D60-D5E3-E4A1B4B84E70}"/>
          </ac:cxnSpMkLst>
        </pc:cxnChg>
        <pc:cxnChg chg="mod">
          <ac:chgData name="Phillip Kaufman" userId="c001b2a046940d7c" providerId="LiveId" clId="{5CB25B10-5B1C-4017-B167-ED3104435743}" dt="2024-05-30T06:41:47.773" v="9838" actId="165"/>
          <ac:cxnSpMkLst>
            <pc:docMk/>
            <pc:sldMk cId="699598180" sldId="907"/>
            <ac:cxnSpMk id="245" creationId="{2311DFE7-C51C-A14F-1867-15C2B3BF68E9}"/>
          </ac:cxnSpMkLst>
        </pc:cxnChg>
        <pc:cxnChg chg="mod">
          <ac:chgData name="Phillip Kaufman" userId="c001b2a046940d7c" providerId="LiveId" clId="{5CB25B10-5B1C-4017-B167-ED3104435743}" dt="2024-05-30T06:41:47.773" v="9838" actId="165"/>
          <ac:cxnSpMkLst>
            <pc:docMk/>
            <pc:sldMk cId="699598180" sldId="907"/>
            <ac:cxnSpMk id="246" creationId="{E6EA769C-8C95-FC37-1190-D2CAFD27AD9B}"/>
          </ac:cxnSpMkLst>
        </pc:cxnChg>
        <pc:cxnChg chg="mod">
          <ac:chgData name="Phillip Kaufman" userId="c001b2a046940d7c" providerId="LiveId" clId="{5CB25B10-5B1C-4017-B167-ED3104435743}" dt="2024-05-30T06:41:47.773" v="9838" actId="165"/>
          <ac:cxnSpMkLst>
            <pc:docMk/>
            <pc:sldMk cId="699598180" sldId="907"/>
            <ac:cxnSpMk id="247" creationId="{A7B539B2-BEE7-0554-E048-3AF98D8940CA}"/>
          </ac:cxnSpMkLst>
        </pc:cxnChg>
        <pc:cxnChg chg="mod">
          <ac:chgData name="Phillip Kaufman" userId="c001b2a046940d7c" providerId="LiveId" clId="{5CB25B10-5B1C-4017-B167-ED3104435743}" dt="2024-05-30T06:41:47.773" v="9838" actId="165"/>
          <ac:cxnSpMkLst>
            <pc:docMk/>
            <pc:sldMk cId="699598180" sldId="907"/>
            <ac:cxnSpMk id="248" creationId="{DDFE9D80-BEDA-F8F1-0A65-DFDBC716CB14}"/>
          </ac:cxnSpMkLst>
        </pc:cxnChg>
        <pc:cxnChg chg="mod">
          <ac:chgData name="Phillip Kaufman" userId="c001b2a046940d7c" providerId="LiveId" clId="{5CB25B10-5B1C-4017-B167-ED3104435743}" dt="2024-05-30T06:41:47.773" v="9838" actId="165"/>
          <ac:cxnSpMkLst>
            <pc:docMk/>
            <pc:sldMk cId="699598180" sldId="907"/>
            <ac:cxnSpMk id="249" creationId="{F733B106-686B-88D4-530C-63D3175CB74A}"/>
          </ac:cxnSpMkLst>
        </pc:cxnChg>
        <pc:cxnChg chg="mod">
          <ac:chgData name="Phillip Kaufman" userId="c001b2a046940d7c" providerId="LiveId" clId="{5CB25B10-5B1C-4017-B167-ED3104435743}" dt="2024-05-30T06:41:47.773" v="9838" actId="165"/>
          <ac:cxnSpMkLst>
            <pc:docMk/>
            <pc:sldMk cId="699598180" sldId="907"/>
            <ac:cxnSpMk id="250" creationId="{AD5337C4-F528-1C4E-A3E9-9007B6492DCB}"/>
          </ac:cxnSpMkLst>
        </pc:cxnChg>
        <pc:cxnChg chg="mod">
          <ac:chgData name="Phillip Kaufman" userId="c001b2a046940d7c" providerId="LiveId" clId="{5CB25B10-5B1C-4017-B167-ED3104435743}" dt="2024-05-30T06:41:47.773" v="9838" actId="165"/>
          <ac:cxnSpMkLst>
            <pc:docMk/>
            <pc:sldMk cId="699598180" sldId="907"/>
            <ac:cxnSpMk id="251" creationId="{7F896CE1-06C0-5FF6-EAA5-C8906EF10C5F}"/>
          </ac:cxnSpMkLst>
        </pc:cxnChg>
        <pc:cxnChg chg="mod">
          <ac:chgData name="Phillip Kaufman" userId="c001b2a046940d7c" providerId="LiveId" clId="{5CB25B10-5B1C-4017-B167-ED3104435743}" dt="2024-05-30T06:41:47.773" v="9838" actId="165"/>
          <ac:cxnSpMkLst>
            <pc:docMk/>
            <pc:sldMk cId="699598180" sldId="907"/>
            <ac:cxnSpMk id="252" creationId="{2641C93A-356A-04FD-5348-4802E612DFD2}"/>
          </ac:cxnSpMkLst>
        </pc:cxnChg>
        <pc:cxnChg chg="mod">
          <ac:chgData name="Phillip Kaufman" userId="c001b2a046940d7c" providerId="LiveId" clId="{5CB25B10-5B1C-4017-B167-ED3104435743}" dt="2024-05-30T06:41:47.773" v="9838" actId="165"/>
          <ac:cxnSpMkLst>
            <pc:docMk/>
            <pc:sldMk cId="699598180" sldId="907"/>
            <ac:cxnSpMk id="253" creationId="{2DCE6592-5C88-D8AD-58F5-BA83178BBCF3}"/>
          </ac:cxnSpMkLst>
        </pc:cxnChg>
        <pc:cxnChg chg="mod">
          <ac:chgData name="Phillip Kaufman" userId="c001b2a046940d7c" providerId="LiveId" clId="{5CB25B10-5B1C-4017-B167-ED3104435743}" dt="2024-05-30T06:41:47.773" v="9838" actId="165"/>
          <ac:cxnSpMkLst>
            <pc:docMk/>
            <pc:sldMk cId="699598180" sldId="907"/>
            <ac:cxnSpMk id="254" creationId="{38DBCFC4-5656-ED56-E6F5-45F77BD10DCE}"/>
          </ac:cxnSpMkLst>
        </pc:cxnChg>
        <pc:cxnChg chg="mod">
          <ac:chgData name="Phillip Kaufman" userId="c001b2a046940d7c" providerId="LiveId" clId="{5CB25B10-5B1C-4017-B167-ED3104435743}" dt="2024-05-30T06:41:47.773" v="9838" actId="165"/>
          <ac:cxnSpMkLst>
            <pc:docMk/>
            <pc:sldMk cId="699598180" sldId="907"/>
            <ac:cxnSpMk id="255" creationId="{550B57AA-61A9-18AA-9F53-339D9101A1BC}"/>
          </ac:cxnSpMkLst>
        </pc:cxnChg>
        <pc:cxnChg chg="mod">
          <ac:chgData name="Phillip Kaufman" userId="c001b2a046940d7c" providerId="LiveId" clId="{5CB25B10-5B1C-4017-B167-ED3104435743}" dt="2024-05-30T06:41:47.773" v="9838" actId="165"/>
          <ac:cxnSpMkLst>
            <pc:docMk/>
            <pc:sldMk cId="699598180" sldId="907"/>
            <ac:cxnSpMk id="256" creationId="{EA3A97E2-E4A9-5BEE-E972-51D5DF4338DC}"/>
          </ac:cxnSpMkLst>
        </pc:cxnChg>
        <pc:cxnChg chg="mod">
          <ac:chgData name="Phillip Kaufman" userId="c001b2a046940d7c" providerId="LiveId" clId="{5CB25B10-5B1C-4017-B167-ED3104435743}" dt="2024-05-30T06:41:47.773" v="9838" actId="165"/>
          <ac:cxnSpMkLst>
            <pc:docMk/>
            <pc:sldMk cId="699598180" sldId="907"/>
            <ac:cxnSpMk id="257" creationId="{EEAC98F1-8CE6-8B60-934D-CD7281F13C46}"/>
          </ac:cxnSpMkLst>
        </pc:cxnChg>
        <pc:cxnChg chg="mod">
          <ac:chgData name="Phillip Kaufman" userId="c001b2a046940d7c" providerId="LiveId" clId="{5CB25B10-5B1C-4017-B167-ED3104435743}" dt="2024-05-30T06:41:47.773" v="9838" actId="165"/>
          <ac:cxnSpMkLst>
            <pc:docMk/>
            <pc:sldMk cId="699598180" sldId="907"/>
            <ac:cxnSpMk id="258" creationId="{A5D8F313-51E4-9C1E-F086-B413263D7558}"/>
          </ac:cxnSpMkLst>
        </pc:cxnChg>
        <pc:cxnChg chg="mod">
          <ac:chgData name="Phillip Kaufman" userId="c001b2a046940d7c" providerId="LiveId" clId="{5CB25B10-5B1C-4017-B167-ED3104435743}" dt="2024-05-30T06:41:47.773" v="9838" actId="165"/>
          <ac:cxnSpMkLst>
            <pc:docMk/>
            <pc:sldMk cId="699598180" sldId="907"/>
            <ac:cxnSpMk id="259" creationId="{418AB587-E757-86AA-566A-49587FE28E71}"/>
          </ac:cxnSpMkLst>
        </pc:cxnChg>
        <pc:cxnChg chg="mod">
          <ac:chgData name="Phillip Kaufman" userId="c001b2a046940d7c" providerId="LiveId" clId="{5CB25B10-5B1C-4017-B167-ED3104435743}" dt="2024-05-30T06:41:47.773" v="9838" actId="165"/>
          <ac:cxnSpMkLst>
            <pc:docMk/>
            <pc:sldMk cId="699598180" sldId="907"/>
            <ac:cxnSpMk id="260" creationId="{116AAD1D-B26E-1C0D-8DC6-BAA7E82F6499}"/>
          </ac:cxnSpMkLst>
        </pc:cxnChg>
        <pc:cxnChg chg="mod">
          <ac:chgData name="Phillip Kaufman" userId="c001b2a046940d7c" providerId="LiveId" clId="{5CB25B10-5B1C-4017-B167-ED3104435743}" dt="2024-05-30T06:41:47.773" v="9838" actId="165"/>
          <ac:cxnSpMkLst>
            <pc:docMk/>
            <pc:sldMk cId="699598180" sldId="907"/>
            <ac:cxnSpMk id="261" creationId="{5A99D70C-9270-FA02-3A4A-4751707CEB3B}"/>
          </ac:cxnSpMkLst>
        </pc:cxnChg>
        <pc:cxnChg chg="mod">
          <ac:chgData name="Phillip Kaufman" userId="c001b2a046940d7c" providerId="LiveId" clId="{5CB25B10-5B1C-4017-B167-ED3104435743}" dt="2024-05-30T06:41:47.773" v="9838" actId="165"/>
          <ac:cxnSpMkLst>
            <pc:docMk/>
            <pc:sldMk cId="699598180" sldId="907"/>
            <ac:cxnSpMk id="262" creationId="{D1311C1D-052A-FFE7-22D6-D46E825DBC7A}"/>
          </ac:cxnSpMkLst>
        </pc:cxnChg>
        <pc:cxnChg chg="mod">
          <ac:chgData name="Phillip Kaufman" userId="c001b2a046940d7c" providerId="LiveId" clId="{5CB25B10-5B1C-4017-B167-ED3104435743}" dt="2024-05-30T06:41:47.773" v="9838" actId="165"/>
          <ac:cxnSpMkLst>
            <pc:docMk/>
            <pc:sldMk cId="699598180" sldId="907"/>
            <ac:cxnSpMk id="263" creationId="{6FE0AB50-B6D8-8EF6-EC2F-12E74FD723A4}"/>
          </ac:cxnSpMkLst>
        </pc:cxnChg>
        <pc:cxnChg chg="mod">
          <ac:chgData name="Phillip Kaufman" userId="c001b2a046940d7c" providerId="LiveId" clId="{5CB25B10-5B1C-4017-B167-ED3104435743}" dt="2024-05-30T06:41:47.773" v="9838" actId="165"/>
          <ac:cxnSpMkLst>
            <pc:docMk/>
            <pc:sldMk cId="699598180" sldId="907"/>
            <ac:cxnSpMk id="264" creationId="{EDA8DE14-CE40-239F-166E-81FA9CBA7E0E}"/>
          </ac:cxnSpMkLst>
        </pc:cxnChg>
        <pc:cxnChg chg="mod">
          <ac:chgData name="Phillip Kaufman" userId="c001b2a046940d7c" providerId="LiveId" clId="{5CB25B10-5B1C-4017-B167-ED3104435743}" dt="2024-05-30T06:41:47.773" v="9838" actId="165"/>
          <ac:cxnSpMkLst>
            <pc:docMk/>
            <pc:sldMk cId="699598180" sldId="907"/>
            <ac:cxnSpMk id="265" creationId="{4683242D-3039-F9D3-A42B-8447DC535210}"/>
          </ac:cxnSpMkLst>
        </pc:cxnChg>
        <pc:cxnChg chg="mod">
          <ac:chgData name="Phillip Kaufman" userId="c001b2a046940d7c" providerId="LiveId" clId="{5CB25B10-5B1C-4017-B167-ED3104435743}" dt="2024-05-30T06:41:47.773" v="9838" actId="165"/>
          <ac:cxnSpMkLst>
            <pc:docMk/>
            <pc:sldMk cId="699598180" sldId="907"/>
            <ac:cxnSpMk id="266" creationId="{4B2B0099-65F9-9636-D7A2-8B76188A7EF1}"/>
          </ac:cxnSpMkLst>
        </pc:cxnChg>
        <pc:cxnChg chg="mod">
          <ac:chgData name="Phillip Kaufman" userId="c001b2a046940d7c" providerId="LiveId" clId="{5CB25B10-5B1C-4017-B167-ED3104435743}" dt="2024-05-30T06:41:47.773" v="9838" actId="165"/>
          <ac:cxnSpMkLst>
            <pc:docMk/>
            <pc:sldMk cId="699598180" sldId="907"/>
            <ac:cxnSpMk id="267" creationId="{9D567344-28AC-FA6D-137F-78EBEB297B8C}"/>
          </ac:cxnSpMkLst>
        </pc:cxnChg>
        <pc:cxnChg chg="mod">
          <ac:chgData name="Phillip Kaufman" userId="c001b2a046940d7c" providerId="LiveId" clId="{5CB25B10-5B1C-4017-B167-ED3104435743}" dt="2024-05-30T06:41:47.773" v="9838" actId="165"/>
          <ac:cxnSpMkLst>
            <pc:docMk/>
            <pc:sldMk cId="699598180" sldId="907"/>
            <ac:cxnSpMk id="268" creationId="{569F5112-4075-FD5D-95BB-A765D5F963BA}"/>
          </ac:cxnSpMkLst>
        </pc:cxnChg>
        <pc:cxnChg chg="mod">
          <ac:chgData name="Phillip Kaufman" userId="c001b2a046940d7c" providerId="LiveId" clId="{5CB25B10-5B1C-4017-B167-ED3104435743}" dt="2024-05-30T06:41:47.773" v="9838" actId="165"/>
          <ac:cxnSpMkLst>
            <pc:docMk/>
            <pc:sldMk cId="699598180" sldId="907"/>
            <ac:cxnSpMk id="272" creationId="{1C817988-01DF-1C00-8E6C-5A138064616C}"/>
          </ac:cxnSpMkLst>
        </pc:cxnChg>
        <pc:cxnChg chg="mod">
          <ac:chgData name="Phillip Kaufman" userId="c001b2a046940d7c" providerId="LiveId" clId="{5CB25B10-5B1C-4017-B167-ED3104435743}" dt="2024-05-30T06:41:47.773" v="9838" actId="165"/>
          <ac:cxnSpMkLst>
            <pc:docMk/>
            <pc:sldMk cId="699598180" sldId="907"/>
            <ac:cxnSpMk id="273" creationId="{8889EEFD-2049-9213-893C-A08305D42BE2}"/>
          </ac:cxnSpMkLst>
        </pc:cxnChg>
        <pc:cxnChg chg="mod">
          <ac:chgData name="Phillip Kaufman" userId="c001b2a046940d7c" providerId="LiveId" clId="{5CB25B10-5B1C-4017-B167-ED3104435743}" dt="2024-06-02T23:48:50.837" v="12512"/>
          <ac:cxnSpMkLst>
            <pc:docMk/>
            <pc:sldMk cId="699598180" sldId="907"/>
            <ac:cxnSpMk id="274" creationId="{EA3A97E2-E4A9-5BEE-E972-51D5DF4338DC}"/>
          </ac:cxnSpMkLst>
        </pc:cxnChg>
        <pc:cxnChg chg="mod">
          <ac:chgData name="Phillip Kaufman" userId="c001b2a046940d7c" providerId="LiveId" clId="{5CB25B10-5B1C-4017-B167-ED3104435743}" dt="2024-06-02T23:48:50.837" v="12512"/>
          <ac:cxnSpMkLst>
            <pc:docMk/>
            <pc:sldMk cId="699598180" sldId="907"/>
            <ac:cxnSpMk id="275" creationId="{EEAC98F1-8CE6-8B60-934D-CD7281F13C46}"/>
          </ac:cxnSpMkLst>
        </pc:cxnChg>
        <pc:cxnChg chg="mod">
          <ac:chgData name="Phillip Kaufman" userId="c001b2a046940d7c" providerId="LiveId" clId="{5CB25B10-5B1C-4017-B167-ED3104435743}" dt="2024-06-02T23:48:50.837" v="12512"/>
          <ac:cxnSpMkLst>
            <pc:docMk/>
            <pc:sldMk cId="699598180" sldId="907"/>
            <ac:cxnSpMk id="276" creationId="{A5D8F313-51E4-9C1E-F086-B413263D7558}"/>
          </ac:cxnSpMkLst>
        </pc:cxnChg>
        <pc:cxnChg chg="mod">
          <ac:chgData name="Phillip Kaufman" userId="c001b2a046940d7c" providerId="LiveId" clId="{5CB25B10-5B1C-4017-B167-ED3104435743}" dt="2024-06-02T23:48:50.837" v="12512"/>
          <ac:cxnSpMkLst>
            <pc:docMk/>
            <pc:sldMk cId="699598180" sldId="907"/>
            <ac:cxnSpMk id="277" creationId="{418AB587-E757-86AA-566A-49587FE28E71}"/>
          </ac:cxnSpMkLst>
        </pc:cxnChg>
        <pc:cxnChg chg="mod">
          <ac:chgData name="Phillip Kaufman" userId="c001b2a046940d7c" providerId="LiveId" clId="{5CB25B10-5B1C-4017-B167-ED3104435743}" dt="2024-06-02T23:48:50.837" v="12512"/>
          <ac:cxnSpMkLst>
            <pc:docMk/>
            <pc:sldMk cId="699598180" sldId="907"/>
            <ac:cxnSpMk id="278" creationId="{116AAD1D-B26E-1C0D-8DC6-BAA7E82F6499}"/>
          </ac:cxnSpMkLst>
        </pc:cxnChg>
        <pc:cxnChg chg="mod">
          <ac:chgData name="Phillip Kaufman" userId="c001b2a046940d7c" providerId="LiveId" clId="{5CB25B10-5B1C-4017-B167-ED3104435743}" dt="2024-06-02T23:48:50.837" v="12512"/>
          <ac:cxnSpMkLst>
            <pc:docMk/>
            <pc:sldMk cId="699598180" sldId="907"/>
            <ac:cxnSpMk id="279" creationId="{5A99D70C-9270-FA02-3A4A-4751707CEB3B}"/>
          </ac:cxnSpMkLst>
        </pc:cxnChg>
        <pc:cxnChg chg="mod">
          <ac:chgData name="Phillip Kaufman" userId="c001b2a046940d7c" providerId="LiveId" clId="{5CB25B10-5B1C-4017-B167-ED3104435743}" dt="2024-06-02T23:48:50.837" v="12512"/>
          <ac:cxnSpMkLst>
            <pc:docMk/>
            <pc:sldMk cId="699598180" sldId="907"/>
            <ac:cxnSpMk id="280" creationId="{D1311C1D-052A-FFE7-22D6-D46E825DBC7A}"/>
          </ac:cxnSpMkLst>
        </pc:cxnChg>
        <pc:cxnChg chg="mod">
          <ac:chgData name="Phillip Kaufman" userId="c001b2a046940d7c" providerId="LiveId" clId="{5CB25B10-5B1C-4017-B167-ED3104435743}" dt="2024-06-02T23:48:50.837" v="12512"/>
          <ac:cxnSpMkLst>
            <pc:docMk/>
            <pc:sldMk cId="699598180" sldId="907"/>
            <ac:cxnSpMk id="281" creationId="{6FE0AB50-B6D8-8EF6-EC2F-12E74FD723A4}"/>
          </ac:cxnSpMkLst>
        </pc:cxnChg>
        <pc:cxnChg chg="mod">
          <ac:chgData name="Phillip Kaufman" userId="c001b2a046940d7c" providerId="LiveId" clId="{5CB25B10-5B1C-4017-B167-ED3104435743}" dt="2024-06-02T23:48:50.837" v="12512"/>
          <ac:cxnSpMkLst>
            <pc:docMk/>
            <pc:sldMk cId="699598180" sldId="907"/>
            <ac:cxnSpMk id="282" creationId="{EDA8DE14-CE40-239F-166E-81FA9CBA7E0E}"/>
          </ac:cxnSpMkLst>
        </pc:cxnChg>
        <pc:cxnChg chg="mod">
          <ac:chgData name="Phillip Kaufman" userId="c001b2a046940d7c" providerId="LiveId" clId="{5CB25B10-5B1C-4017-B167-ED3104435743}" dt="2024-06-02T23:48:50.837" v="12512"/>
          <ac:cxnSpMkLst>
            <pc:docMk/>
            <pc:sldMk cId="699598180" sldId="907"/>
            <ac:cxnSpMk id="283" creationId="{4683242D-3039-F9D3-A42B-8447DC535210}"/>
          </ac:cxnSpMkLst>
        </pc:cxnChg>
        <pc:cxnChg chg="mod">
          <ac:chgData name="Phillip Kaufman" userId="c001b2a046940d7c" providerId="LiveId" clId="{5CB25B10-5B1C-4017-B167-ED3104435743}" dt="2024-06-02T23:48:50.837" v="12512"/>
          <ac:cxnSpMkLst>
            <pc:docMk/>
            <pc:sldMk cId="699598180" sldId="907"/>
            <ac:cxnSpMk id="284" creationId="{4B2B0099-65F9-9636-D7A2-8B76188A7EF1}"/>
          </ac:cxnSpMkLst>
        </pc:cxnChg>
        <pc:cxnChg chg="mod">
          <ac:chgData name="Phillip Kaufman" userId="c001b2a046940d7c" providerId="LiveId" clId="{5CB25B10-5B1C-4017-B167-ED3104435743}" dt="2024-06-02T23:48:50.837" v="12512"/>
          <ac:cxnSpMkLst>
            <pc:docMk/>
            <pc:sldMk cId="699598180" sldId="907"/>
            <ac:cxnSpMk id="285" creationId="{9D567344-28AC-FA6D-137F-78EBEB297B8C}"/>
          </ac:cxnSpMkLst>
        </pc:cxnChg>
        <pc:cxnChg chg="mod">
          <ac:chgData name="Phillip Kaufman" userId="c001b2a046940d7c" providerId="LiveId" clId="{5CB25B10-5B1C-4017-B167-ED3104435743}" dt="2024-06-02T23:48:50.837" v="12512"/>
          <ac:cxnSpMkLst>
            <pc:docMk/>
            <pc:sldMk cId="699598180" sldId="907"/>
            <ac:cxnSpMk id="286" creationId="{569F5112-4075-FD5D-95BB-A765D5F963BA}"/>
          </ac:cxnSpMkLst>
        </pc:cxnChg>
        <pc:cxnChg chg="mod">
          <ac:chgData name="Phillip Kaufman" userId="c001b2a046940d7c" providerId="LiveId" clId="{5CB25B10-5B1C-4017-B167-ED3104435743}" dt="2024-06-02T23:48:50.837" v="12512"/>
          <ac:cxnSpMkLst>
            <pc:docMk/>
            <pc:sldMk cId="699598180" sldId="907"/>
            <ac:cxnSpMk id="290" creationId="{1C817988-01DF-1C00-8E6C-5A138064616C}"/>
          </ac:cxnSpMkLst>
        </pc:cxnChg>
        <pc:cxnChg chg="mod">
          <ac:chgData name="Phillip Kaufman" userId="c001b2a046940d7c" providerId="LiveId" clId="{5CB25B10-5B1C-4017-B167-ED3104435743}" dt="2024-06-02T23:48:50.837" v="12512"/>
          <ac:cxnSpMkLst>
            <pc:docMk/>
            <pc:sldMk cId="699598180" sldId="907"/>
            <ac:cxnSpMk id="291" creationId="{8889EEFD-2049-9213-893C-A08305D42BE2}"/>
          </ac:cxnSpMkLst>
        </pc:cxnChg>
      </pc:sldChg>
      <pc:sldChg chg="addSp delSp modSp mod ord">
        <pc:chgData name="Phillip Kaufman" userId="c001b2a046940d7c" providerId="LiveId" clId="{5CB25B10-5B1C-4017-B167-ED3104435743}" dt="2024-06-05T00:39:42.456" v="14421" actId="1037"/>
        <pc:sldMkLst>
          <pc:docMk/>
          <pc:sldMk cId="1216216427" sldId="908"/>
        </pc:sldMkLst>
        <pc:spChg chg="add del mod">
          <ac:chgData name="Phillip Kaufman" userId="c001b2a046940d7c" providerId="LiveId" clId="{5CB25B10-5B1C-4017-B167-ED3104435743}" dt="2024-05-29T01:31:30.286" v="9292"/>
          <ac:spMkLst>
            <pc:docMk/>
            <pc:sldMk cId="1216216427" sldId="908"/>
            <ac:spMk id="6" creationId="{9DFF4507-1C03-FFC2-CB5D-B58051F14673}"/>
          </ac:spMkLst>
        </pc:spChg>
        <pc:spChg chg="mod">
          <ac:chgData name="Phillip Kaufman" userId="c001b2a046940d7c" providerId="LiveId" clId="{5CB25B10-5B1C-4017-B167-ED3104435743}" dt="2024-05-30T06:38:13.443" v="9775"/>
          <ac:spMkLst>
            <pc:docMk/>
            <pc:sldMk cId="1216216427" sldId="908"/>
            <ac:spMk id="6" creationId="{E35E2BCE-189D-DA2F-D9AA-25EE01AC3D8D}"/>
          </ac:spMkLst>
        </pc:spChg>
        <pc:spChg chg="mod">
          <ac:chgData name="Phillip Kaufman" userId="c001b2a046940d7c" providerId="LiveId" clId="{5CB25B10-5B1C-4017-B167-ED3104435743}" dt="2024-05-30T06:38:13.443" v="9775"/>
          <ac:spMkLst>
            <pc:docMk/>
            <pc:sldMk cId="1216216427" sldId="908"/>
            <ac:spMk id="7" creationId="{142241B9-AFBE-BD10-AD10-96CEAB09ABBA}"/>
          </ac:spMkLst>
        </pc:spChg>
        <pc:spChg chg="del mod topLvl">
          <ac:chgData name="Phillip Kaufman" userId="c001b2a046940d7c" providerId="LiveId" clId="{5CB25B10-5B1C-4017-B167-ED3104435743}" dt="2024-06-02T23:53:59.596" v="12572" actId="478"/>
          <ac:spMkLst>
            <pc:docMk/>
            <pc:sldMk cId="1216216427" sldId="908"/>
            <ac:spMk id="8" creationId="{B357B8F7-7072-604B-ED3B-4FEE341C7ECF}"/>
          </ac:spMkLst>
        </pc:spChg>
        <pc:spChg chg="del mod topLvl">
          <ac:chgData name="Phillip Kaufman" userId="c001b2a046940d7c" providerId="LiveId" clId="{5CB25B10-5B1C-4017-B167-ED3104435743}" dt="2024-06-02T23:54:01.528" v="12574" actId="478"/>
          <ac:spMkLst>
            <pc:docMk/>
            <pc:sldMk cId="1216216427" sldId="908"/>
            <ac:spMk id="9" creationId="{15FB747B-1BB3-DFD0-4C61-8CC8AE48872C}"/>
          </ac:spMkLst>
        </pc:spChg>
        <pc:spChg chg="mod">
          <ac:chgData name="Phillip Kaufman" userId="c001b2a046940d7c" providerId="LiveId" clId="{5CB25B10-5B1C-4017-B167-ED3104435743}" dt="2024-06-04T06:56:08.109" v="13728" actId="165"/>
          <ac:spMkLst>
            <pc:docMk/>
            <pc:sldMk cId="1216216427" sldId="908"/>
            <ac:spMk id="16" creationId="{CA411DAC-DF8A-3E8A-43E2-3CBDA2F48ABD}"/>
          </ac:spMkLst>
        </pc:spChg>
        <pc:spChg chg="mod">
          <ac:chgData name="Phillip Kaufman" userId="c001b2a046940d7c" providerId="LiveId" clId="{5CB25B10-5B1C-4017-B167-ED3104435743}" dt="2024-06-04T06:56:08.109" v="13728" actId="165"/>
          <ac:spMkLst>
            <pc:docMk/>
            <pc:sldMk cId="1216216427" sldId="908"/>
            <ac:spMk id="17" creationId="{4935D939-97BA-4A57-C2E0-C1F14DA13480}"/>
          </ac:spMkLst>
        </pc:spChg>
        <pc:spChg chg="mod">
          <ac:chgData name="Phillip Kaufman" userId="c001b2a046940d7c" providerId="LiveId" clId="{5CB25B10-5B1C-4017-B167-ED3104435743}" dt="2024-05-30T06:39:59.892" v="9819"/>
          <ac:spMkLst>
            <pc:docMk/>
            <pc:sldMk cId="1216216427" sldId="908"/>
            <ac:spMk id="17" creationId="{8031EE7F-C896-2D27-5B01-16C828576920}"/>
          </ac:spMkLst>
        </pc:spChg>
        <pc:spChg chg="mod">
          <ac:chgData name="Phillip Kaufman" userId="c001b2a046940d7c" providerId="LiveId" clId="{5CB25B10-5B1C-4017-B167-ED3104435743}" dt="2024-05-30T06:39:59.892" v="9819"/>
          <ac:spMkLst>
            <pc:docMk/>
            <pc:sldMk cId="1216216427" sldId="908"/>
            <ac:spMk id="18" creationId="{31E19365-83E9-8795-15D0-84FF83EC5513}"/>
          </ac:spMkLst>
        </pc:spChg>
        <pc:spChg chg="mod">
          <ac:chgData name="Phillip Kaufman" userId="c001b2a046940d7c" providerId="LiveId" clId="{5CB25B10-5B1C-4017-B167-ED3104435743}" dt="2024-06-05T00:39:19.577" v="14415" actId="1036"/>
          <ac:spMkLst>
            <pc:docMk/>
            <pc:sldMk cId="1216216427" sldId="908"/>
            <ac:spMk id="18" creationId="{EDB8E0DE-8737-2406-FD99-5B9E1929C241}"/>
          </ac:spMkLst>
        </pc:spChg>
        <pc:spChg chg="mod">
          <ac:chgData name="Phillip Kaufman" userId="c001b2a046940d7c" providerId="LiveId" clId="{5CB25B10-5B1C-4017-B167-ED3104435743}" dt="2024-06-05T00:38:46.955" v="14388" actId="1037"/>
          <ac:spMkLst>
            <pc:docMk/>
            <pc:sldMk cId="1216216427" sldId="908"/>
            <ac:spMk id="19" creationId="{D97D4F32-4491-826F-7CD3-49C52568F261}"/>
          </ac:spMkLst>
        </pc:spChg>
        <pc:spChg chg="mod">
          <ac:chgData name="Phillip Kaufman" userId="c001b2a046940d7c" providerId="LiveId" clId="{5CB25B10-5B1C-4017-B167-ED3104435743}" dt="2024-05-21T04:28:21.119" v="5261" actId="1076"/>
          <ac:spMkLst>
            <pc:docMk/>
            <pc:sldMk cId="1216216427" sldId="908"/>
            <ac:spMk id="30" creationId="{FA04F64B-2072-BD9D-F586-BDFC341F9A98}"/>
          </ac:spMkLst>
        </pc:spChg>
        <pc:spChg chg="mod">
          <ac:chgData name="Phillip Kaufman" userId="c001b2a046940d7c" providerId="LiveId" clId="{5CB25B10-5B1C-4017-B167-ED3104435743}" dt="2024-05-21T04:53:48.885" v="5344" actId="1076"/>
          <ac:spMkLst>
            <pc:docMk/>
            <pc:sldMk cId="1216216427" sldId="908"/>
            <ac:spMk id="31" creationId="{AFCFE026-7334-EB87-0241-A955304A5424}"/>
          </ac:spMkLst>
        </pc:spChg>
        <pc:spChg chg="mod">
          <ac:chgData name="Phillip Kaufman" userId="c001b2a046940d7c" providerId="LiveId" clId="{5CB25B10-5B1C-4017-B167-ED3104435743}" dt="2024-05-29T01:31:17.127" v="9290" actId="1076"/>
          <ac:spMkLst>
            <pc:docMk/>
            <pc:sldMk cId="1216216427" sldId="908"/>
            <ac:spMk id="32" creationId="{8478D247-9F56-FA8B-971B-13F5A06E101D}"/>
          </ac:spMkLst>
        </pc:spChg>
        <pc:spChg chg="add mod">
          <ac:chgData name="Phillip Kaufman" userId="c001b2a046940d7c" providerId="LiveId" clId="{5CB25B10-5B1C-4017-B167-ED3104435743}" dt="2024-05-21T04:53:53.933" v="5347" actId="1076"/>
          <ac:spMkLst>
            <pc:docMk/>
            <pc:sldMk cId="1216216427" sldId="908"/>
            <ac:spMk id="36" creationId="{7E5266ED-0CA4-6BBB-8E63-2936606F0AE9}"/>
          </ac:spMkLst>
        </pc:spChg>
        <pc:spChg chg="mod">
          <ac:chgData name="Phillip Kaufman" userId="c001b2a046940d7c" providerId="LiveId" clId="{5CB25B10-5B1C-4017-B167-ED3104435743}" dt="2024-05-28T01:37:52.915" v="9084" actId="1076"/>
          <ac:spMkLst>
            <pc:docMk/>
            <pc:sldMk cId="1216216427" sldId="908"/>
            <ac:spMk id="48" creationId="{5700D942-A6ED-B232-416D-55F720D47B1F}"/>
          </ac:spMkLst>
        </pc:spChg>
        <pc:spChg chg="mod topLvl">
          <ac:chgData name="Phillip Kaufman" userId="c001b2a046940d7c" providerId="LiveId" clId="{5CB25B10-5B1C-4017-B167-ED3104435743}" dt="2024-06-04T06:56:08.109" v="13728" actId="165"/>
          <ac:spMkLst>
            <pc:docMk/>
            <pc:sldMk cId="1216216427" sldId="908"/>
            <ac:spMk id="62" creationId="{701B45CC-8887-BD53-24C7-DE319DC1E34A}"/>
          </ac:spMkLst>
        </pc:spChg>
        <pc:spChg chg="mod">
          <ac:chgData name="Phillip Kaufman" userId="c001b2a046940d7c" providerId="LiveId" clId="{5CB25B10-5B1C-4017-B167-ED3104435743}" dt="2024-05-30T06:39:59.892" v="9819"/>
          <ac:spMkLst>
            <pc:docMk/>
            <pc:sldMk cId="1216216427" sldId="908"/>
            <ac:spMk id="63" creationId="{72264268-842C-B6D5-2DA9-E7AAE5D6911F}"/>
          </ac:spMkLst>
        </pc:spChg>
        <pc:spChg chg="mod topLvl">
          <ac:chgData name="Phillip Kaufman" userId="c001b2a046940d7c" providerId="LiveId" clId="{5CB25B10-5B1C-4017-B167-ED3104435743}" dt="2024-06-04T06:56:08.109" v="13728" actId="165"/>
          <ac:spMkLst>
            <pc:docMk/>
            <pc:sldMk cId="1216216427" sldId="908"/>
            <ac:spMk id="63" creationId="{A9DF35ED-8ED4-5D1F-E7C0-AB0884147B40}"/>
          </ac:spMkLst>
        </pc:spChg>
        <pc:spChg chg="mod">
          <ac:chgData name="Phillip Kaufman" userId="c001b2a046940d7c" providerId="LiveId" clId="{5CB25B10-5B1C-4017-B167-ED3104435743}" dt="2024-05-30T06:39:59.892" v="9819"/>
          <ac:spMkLst>
            <pc:docMk/>
            <pc:sldMk cId="1216216427" sldId="908"/>
            <ac:spMk id="64" creationId="{554D1FDF-5329-E119-7926-1F86407C8326}"/>
          </ac:spMkLst>
        </pc:spChg>
        <pc:spChg chg="mod ord topLvl">
          <ac:chgData name="Phillip Kaufman" userId="c001b2a046940d7c" providerId="LiveId" clId="{5CB25B10-5B1C-4017-B167-ED3104435743}" dt="2024-05-16T19:47:08.968" v="2507" actId="164"/>
          <ac:spMkLst>
            <pc:docMk/>
            <pc:sldMk cId="1216216427" sldId="908"/>
            <ac:spMk id="77" creationId="{CB1FE8FF-CEB2-470A-7DA4-B5164BCF852A}"/>
          </ac:spMkLst>
        </pc:spChg>
        <pc:spChg chg="mod ord topLvl">
          <ac:chgData name="Phillip Kaufman" userId="c001b2a046940d7c" providerId="LiveId" clId="{5CB25B10-5B1C-4017-B167-ED3104435743}" dt="2024-05-16T19:47:08.968" v="2507" actId="164"/>
          <ac:spMkLst>
            <pc:docMk/>
            <pc:sldMk cId="1216216427" sldId="908"/>
            <ac:spMk id="78" creationId="{A74E30B9-FE90-8F34-22E3-35D3654EF246}"/>
          </ac:spMkLst>
        </pc:spChg>
        <pc:spChg chg="mod topLvl">
          <ac:chgData name="Phillip Kaufman" userId="c001b2a046940d7c" providerId="LiveId" clId="{5CB25B10-5B1C-4017-B167-ED3104435743}" dt="2024-05-16T19:47:13.371" v="2508" actId="164"/>
          <ac:spMkLst>
            <pc:docMk/>
            <pc:sldMk cId="1216216427" sldId="908"/>
            <ac:spMk id="79" creationId="{5FB554DC-FC13-6572-BCB3-2DD7A637153C}"/>
          </ac:spMkLst>
        </pc:spChg>
        <pc:spChg chg="mod topLvl">
          <ac:chgData name="Phillip Kaufman" userId="c001b2a046940d7c" providerId="LiveId" clId="{5CB25B10-5B1C-4017-B167-ED3104435743}" dt="2024-05-16T19:47:13.371" v="2508" actId="164"/>
          <ac:spMkLst>
            <pc:docMk/>
            <pc:sldMk cId="1216216427" sldId="908"/>
            <ac:spMk id="80" creationId="{DA143873-432F-C5EF-3A52-C134F5C8898C}"/>
          </ac:spMkLst>
        </pc:spChg>
        <pc:spChg chg="mod">
          <ac:chgData name="Phillip Kaufman" userId="c001b2a046940d7c" providerId="LiveId" clId="{5CB25B10-5B1C-4017-B167-ED3104435743}" dt="2024-05-27T07:14:11.956" v="8420" actId="165"/>
          <ac:spMkLst>
            <pc:docMk/>
            <pc:sldMk cId="1216216427" sldId="908"/>
            <ac:spMk id="88" creationId="{AE2C504C-C3B7-279D-FE83-A39C99EB5302}"/>
          </ac:spMkLst>
        </pc:spChg>
        <pc:spChg chg="mod">
          <ac:chgData name="Phillip Kaufman" userId="c001b2a046940d7c" providerId="LiveId" clId="{5CB25B10-5B1C-4017-B167-ED3104435743}" dt="2024-05-27T07:14:11.956" v="8420" actId="165"/>
          <ac:spMkLst>
            <pc:docMk/>
            <pc:sldMk cId="1216216427" sldId="908"/>
            <ac:spMk id="89" creationId="{89955996-7B36-4126-CECF-9146AA0B8B44}"/>
          </ac:spMkLst>
        </pc:spChg>
        <pc:spChg chg="del mod">
          <ac:chgData name="Phillip Kaufman" userId="c001b2a046940d7c" providerId="LiveId" clId="{5CB25B10-5B1C-4017-B167-ED3104435743}" dt="2024-05-18T03:15:15.679" v="2776" actId="478"/>
          <ac:spMkLst>
            <pc:docMk/>
            <pc:sldMk cId="1216216427" sldId="908"/>
            <ac:spMk id="92" creationId="{01EDDFF4-B33F-A42F-580A-A194229FD8E6}"/>
          </ac:spMkLst>
        </pc:spChg>
        <pc:spChg chg="mod">
          <ac:chgData name="Phillip Kaufman" userId="c001b2a046940d7c" providerId="LiveId" clId="{5CB25B10-5B1C-4017-B167-ED3104435743}" dt="2024-05-27T07:25:40.384" v="8572"/>
          <ac:spMkLst>
            <pc:docMk/>
            <pc:sldMk cId="1216216427" sldId="908"/>
            <ac:spMk id="165" creationId="{6C83B873-CA92-2AE7-0C50-AAC88A905D24}"/>
          </ac:spMkLst>
        </pc:spChg>
        <pc:spChg chg="mod">
          <ac:chgData name="Phillip Kaufman" userId="c001b2a046940d7c" providerId="LiveId" clId="{5CB25B10-5B1C-4017-B167-ED3104435743}" dt="2024-05-27T07:25:40.384" v="8572"/>
          <ac:spMkLst>
            <pc:docMk/>
            <pc:sldMk cId="1216216427" sldId="908"/>
            <ac:spMk id="166" creationId="{86E16C0E-ABC7-4C49-5BB6-34D3B42136C3}"/>
          </ac:spMkLst>
        </pc:spChg>
        <pc:spChg chg="mod">
          <ac:chgData name="Phillip Kaufman" userId="c001b2a046940d7c" providerId="LiveId" clId="{5CB25B10-5B1C-4017-B167-ED3104435743}" dt="2024-05-27T07:25:40.384" v="8572"/>
          <ac:spMkLst>
            <pc:docMk/>
            <pc:sldMk cId="1216216427" sldId="908"/>
            <ac:spMk id="167" creationId="{D786625D-EE24-9E05-F311-F203FC3B02B5}"/>
          </ac:spMkLst>
        </pc:spChg>
        <pc:spChg chg="mod">
          <ac:chgData name="Phillip Kaufman" userId="c001b2a046940d7c" providerId="LiveId" clId="{5CB25B10-5B1C-4017-B167-ED3104435743}" dt="2024-05-27T07:25:40.384" v="8572"/>
          <ac:spMkLst>
            <pc:docMk/>
            <pc:sldMk cId="1216216427" sldId="908"/>
            <ac:spMk id="168" creationId="{E3F95250-107B-7BC3-55CE-6E602CD06795}"/>
          </ac:spMkLst>
        </pc:spChg>
        <pc:spChg chg="mod">
          <ac:chgData name="Phillip Kaufman" userId="c001b2a046940d7c" providerId="LiveId" clId="{5CB25B10-5B1C-4017-B167-ED3104435743}" dt="2024-05-27T07:25:40.384" v="8572"/>
          <ac:spMkLst>
            <pc:docMk/>
            <pc:sldMk cId="1216216427" sldId="908"/>
            <ac:spMk id="171" creationId="{1B87B33E-C0D6-23A1-38BA-E88D298831D9}"/>
          </ac:spMkLst>
        </pc:spChg>
        <pc:spChg chg="mod">
          <ac:chgData name="Phillip Kaufman" userId="c001b2a046940d7c" providerId="LiveId" clId="{5CB25B10-5B1C-4017-B167-ED3104435743}" dt="2024-05-27T07:25:40.384" v="8572"/>
          <ac:spMkLst>
            <pc:docMk/>
            <pc:sldMk cId="1216216427" sldId="908"/>
            <ac:spMk id="173" creationId="{06F18DCA-E150-1B4A-61A6-5FD5F6A7D10E}"/>
          </ac:spMkLst>
        </pc:spChg>
        <pc:spChg chg="mod">
          <ac:chgData name="Phillip Kaufman" userId="c001b2a046940d7c" providerId="LiveId" clId="{5CB25B10-5B1C-4017-B167-ED3104435743}" dt="2024-05-27T07:25:40.384" v="8572"/>
          <ac:spMkLst>
            <pc:docMk/>
            <pc:sldMk cId="1216216427" sldId="908"/>
            <ac:spMk id="174" creationId="{5A71D5AD-68E5-94F0-CA74-DFE7309EA141}"/>
          </ac:spMkLst>
        </pc:spChg>
        <pc:spChg chg="mod">
          <ac:chgData name="Phillip Kaufman" userId="c001b2a046940d7c" providerId="LiveId" clId="{5CB25B10-5B1C-4017-B167-ED3104435743}" dt="2024-05-27T07:25:40.384" v="8572"/>
          <ac:spMkLst>
            <pc:docMk/>
            <pc:sldMk cId="1216216427" sldId="908"/>
            <ac:spMk id="176" creationId="{651834B5-1909-9F38-58B1-C09F15DB44E5}"/>
          </ac:spMkLst>
        </pc:spChg>
        <pc:spChg chg="mod">
          <ac:chgData name="Phillip Kaufman" userId="c001b2a046940d7c" providerId="LiveId" clId="{5CB25B10-5B1C-4017-B167-ED3104435743}" dt="2024-05-27T07:25:40.384" v="8572"/>
          <ac:spMkLst>
            <pc:docMk/>
            <pc:sldMk cId="1216216427" sldId="908"/>
            <ac:spMk id="177" creationId="{02F66C81-AC60-5CEC-6F34-FB6221DA1FF2}"/>
          </ac:spMkLst>
        </pc:spChg>
        <pc:spChg chg="mod">
          <ac:chgData name="Phillip Kaufman" userId="c001b2a046940d7c" providerId="LiveId" clId="{5CB25B10-5B1C-4017-B167-ED3104435743}" dt="2024-05-27T07:25:40.384" v="8572"/>
          <ac:spMkLst>
            <pc:docMk/>
            <pc:sldMk cId="1216216427" sldId="908"/>
            <ac:spMk id="180" creationId="{600D518C-20C6-DCC3-4A23-7825D6D7B506}"/>
          </ac:spMkLst>
        </pc:spChg>
        <pc:grpChg chg="add del mod ord">
          <ac:chgData name="Phillip Kaufman" userId="c001b2a046940d7c" providerId="LiveId" clId="{5CB25B10-5B1C-4017-B167-ED3104435743}" dt="2024-06-02T23:53:57.966" v="12570" actId="478"/>
          <ac:grpSpMkLst>
            <pc:docMk/>
            <pc:sldMk cId="1216216427" sldId="908"/>
            <ac:grpSpMk id="4" creationId="{BB58C6E9-2CEB-948D-BCFE-C41FBD675FF9}"/>
          </ac:grpSpMkLst>
        </pc:grpChg>
        <pc:grpChg chg="add del mod">
          <ac:chgData name="Phillip Kaufman" userId="c001b2a046940d7c" providerId="LiveId" clId="{5CB25B10-5B1C-4017-B167-ED3104435743}" dt="2024-05-27T07:14:11.956" v="8420" actId="165"/>
          <ac:grpSpMkLst>
            <pc:docMk/>
            <pc:sldMk cId="1216216427" sldId="908"/>
            <ac:grpSpMk id="4" creationId="{D5682286-B4A4-52D4-0CC2-B7AC7A53049A}"/>
          </ac:grpSpMkLst>
        </pc:grpChg>
        <pc:grpChg chg="add del mod">
          <ac:chgData name="Phillip Kaufman" userId="c001b2a046940d7c" providerId="LiveId" clId="{5CB25B10-5B1C-4017-B167-ED3104435743}" dt="2024-06-03T00:03:39.341" v="12820" actId="165"/>
          <ac:grpSpMkLst>
            <pc:docMk/>
            <pc:sldMk cId="1216216427" sldId="908"/>
            <ac:grpSpMk id="5" creationId="{411A5522-9ECB-4BDE-D976-27F441E6AF36}"/>
          </ac:grpSpMkLst>
        </pc:grpChg>
        <pc:grpChg chg="del mod topLvl">
          <ac:chgData name="Phillip Kaufman" userId="c001b2a046940d7c" providerId="LiveId" clId="{5CB25B10-5B1C-4017-B167-ED3104435743}" dt="2024-05-30T06:38:23.907" v="9777" actId="478"/>
          <ac:grpSpMkLst>
            <pc:docMk/>
            <pc:sldMk cId="1216216427" sldId="908"/>
            <ac:grpSpMk id="5" creationId="{7ABD594B-7456-A9AF-B4A7-86D15332187C}"/>
          </ac:grpSpMkLst>
        </pc:grpChg>
        <pc:grpChg chg="add mod topLvl">
          <ac:chgData name="Phillip Kaufman" userId="c001b2a046940d7c" providerId="LiveId" clId="{5CB25B10-5B1C-4017-B167-ED3104435743}" dt="2024-06-04T07:09:10.934" v="14270" actId="164"/>
          <ac:grpSpMkLst>
            <pc:docMk/>
            <pc:sldMk cId="1216216427" sldId="908"/>
            <ac:grpSpMk id="5" creationId="{AEB495CE-A746-0029-7749-01CE3139177E}"/>
          </ac:grpSpMkLst>
        </pc:grpChg>
        <pc:grpChg chg="add del mod">
          <ac:chgData name="Phillip Kaufman" userId="c001b2a046940d7c" providerId="LiveId" clId="{5CB25B10-5B1C-4017-B167-ED3104435743}" dt="2024-06-04T06:56:08.109" v="13728" actId="165"/>
          <ac:grpSpMkLst>
            <pc:docMk/>
            <pc:sldMk cId="1216216427" sldId="908"/>
            <ac:grpSpMk id="6" creationId="{D1597A6E-6644-9412-846D-6758DB8FBCFC}"/>
          </ac:grpSpMkLst>
        </pc:grpChg>
        <pc:grpChg chg="del mod topLvl">
          <ac:chgData name="Phillip Kaufman" userId="c001b2a046940d7c" providerId="LiveId" clId="{5CB25B10-5B1C-4017-B167-ED3104435743}" dt="2024-05-27T07:18:52.543" v="8484" actId="478"/>
          <ac:grpSpMkLst>
            <pc:docMk/>
            <pc:sldMk cId="1216216427" sldId="908"/>
            <ac:grpSpMk id="7" creationId="{0E4E9382-058F-14A6-B951-D3D7EE27F24A}"/>
          </ac:grpSpMkLst>
        </pc:grpChg>
        <pc:grpChg chg="add mod">
          <ac:chgData name="Phillip Kaufman" userId="c001b2a046940d7c" providerId="LiveId" clId="{5CB25B10-5B1C-4017-B167-ED3104435743}" dt="2024-06-04T07:09:05.427" v="14269" actId="164"/>
          <ac:grpSpMkLst>
            <pc:docMk/>
            <pc:sldMk cId="1216216427" sldId="908"/>
            <ac:grpSpMk id="7" creationId="{3B9185DB-0FEB-ADBD-35E6-09AFD42557A1}"/>
          </ac:grpSpMkLst>
        </pc:grpChg>
        <pc:grpChg chg="mod">
          <ac:chgData name="Phillip Kaufman" userId="c001b2a046940d7c" providerId="LiveId" clId="{5CB25B10-5B1C-4017-B167-ED3104435743}" dt="2024-05-27T07:14:11.956" v="8420" actId="165"/>
          <ac:grpSpMkLst>
            <pc:docMk/>
            <pc:sldMk cId="1216216427" sldId="908"/>
            <ac:grpSpMk id="10" creationId="{0A05EF09-698E-CA2A-EE47-4D6AD1284941}"/>
          </ac:grpSpMkLst>
        </pc:grpChg>
        <pc:grpChg chg="mod">
          <ac:chgData name="Phillip Kaufman" userId="c001b2a046940d7c" providerId="LiveId" clId="{5CB25B10-5B1C-4017-B167-ED3104435743}" dt="2024-05-30T06:38:13.443" v="9775"/>
          <ac:grpSpMkLst>
            <pc:docMk/>
            <pc:sldMk cId="1216216427" sldId="908"/>
            <ac:grpSpMk id="10" creationId="{C7DBAD28-A46D-CBC4-63CC-A8DFADF4AEE8}"/>
          </ac:grpSpMkLst>
        </pc:grpChg>
        <pc:grpChg chg="del mod topLvl">
          <ac:chgData name="Phillip Kaufman" userId="c001b2a046940d7c" providerId="LiveId" clId="{5CB25B10-5B1C-4017-B167-ED3104435743}" dt="2024-06-04T03:08:22.558" v="13582" actId="165"/>
          <ac:grpSpMkLst>
            <pc:docMk/>
            <pc:sldMk cId="1216216427" sldId="908"/>
            <ac:grpSpMk id="13" creationId="{834EA01F-C95B-E055-35A9-18F376A21F5A}"/>
          </ac:grpSpMkLst>
        </pc:grpChg>
        <pc:grpChg chg="add mod">
          <ac:chgData name="Phillip Kaufman" userId="c001b2a046940d7c" providerId="LiveId" clId="{5CB25B10-5B1C-4017-B167-ED3104435743}" dt="2024-05-30T06:39:05.887" v="9797" actId="164"/>
          <ac:grpSpMkLst>
            <pc:docMk/>
            <pc:sldMk cId="1216216427" sldId="908"/>
            <ac:grpSpMk id="13" creationId="{A609693A-6E97-E6EB-3F7F-FA496F1F19EA}"/>
          </ac:grpSpMkLst>
        </pc:grpChg>
        <pc:grpChg chg="add del mod">
          <ac:chgData name="Phillip Kaufman" userId="c001b2a046940d7c" providerId="LiveId" clId="{5CB25B10-5B1C-4017-B167-ED3104435743}" dt="2024-05-30T06:39:46.467" v="9815" actId="165"/>
          <ac:grpSpMkLst>
            <pc:docMk/>
            <pc:sldMk cId="1216216427" sldId="908"/>
            <ac:grpSpMk id="14" creationId="{524A1475-BCAE-4D2B-BE03-67C64B73A138}"/>
          </ac:grpSpMkLst>
        </pc:grpChg>
        <pc:grpChg chg="del mod topLvl">
          <ac:chgData name="Phillip Kaufman" userId="c001b2a046940d7c" providerId="LiveId" clId="{5CB25B10-5B1C-4017-B167-ED3104435743}" dt="2024-06-03T00:03:40.861" v="12821" actId="478"/>
          <ac:grpSpMkLst>
            <pc:docMk/>
            <pc:sldMk cId="1216216427" sldId="908"/>
            <ac:grpSpMk id="14" creationId="{D5B8E9E9-F52D-0CA5-DC53-C8FD17BE6C03}"/>
          </ac:grpSpMkLst>
        </pc:grpChg>
        <pc:grpChg chg="add mod">
          <ac:chgData name="Phillip Kaufman" userId="c001b2a046940d7c" providerId="LiveId" clId="{5CB25B10-5B1C-4017-B167-ED3104435743}" dt="2024-05-30T06:39:59.892" v="9819"/>
          <ac:grpSpMkLst>
            <pc:docMk/>
            <pc:sldMk cId="1216216427" sldId="908"/>
            <ac:grpSpMk id="15" creationId="{EA17B82E-B025-B7FA-54A8-DC52223A8D9D}"/>
          </ac:grpSpMkLst>
        </pc:grpChg>
        <pc:grpChg chg="mod topLvl">
          <ac:chgData name="Phillip Kaufman" userId="c001b2a046940d7c" providerId="LiveId" clId="{5CB25B10-5B1C-4017-B167-ED3104435743}" dt="2024-06-04T07:09:10.934" v="14270" actId="164"/>
          <ac:grpSpMkLst>
            <pc:docMk/>
            <pc:sldMk cId="1216216427" sldId="908"/>
            <ac:grpSpMk id="15" creationId="{F1F5D742-7999-A502-8126-646DE1A7CC94}"/>
          </ac:grpSpMkLst>
        </pc:grpChg>
        <pc:grpChg chg="mod">
          <ac:chgData name="Phillip Kaufman" userId="c001b2a046940d7c" providerId="LiveId" clId="{5CB25B10-5B1C-4017-B167-ED3104435743}" dt="2024-05-30T06:39:59.892" v="9819"/>
          <ac:grpSpMkLst>
            <pc:docMk/>
            <pc:sldMk cId="1216216427" sldId="908"/>
            <ac:grpSpMk id="16" creationId="{540409FF-AE83-1B2D-54D9-8B1524619EFA}"/>
          </ac:grpSpMkLst>
        </pc:grpChg>
        <pc:grpChg chg="mod">
          <ac:chgData name="Phillip Kaufman" userId="c001b2a046940d7c" providerId="LiveId" clId="{5CB25B10-5B1C-4017-B167-ED3104435743}" dt="2024-05-30T06:39:59.892" v="9819"/>
          <ac:grpSpMkLst>
            <pc:docMk/>
            <pc:sldMk cId="1216216427" sldId="908"/>
            <ac:grpSpMk id="19" creationId="{67D720F7-A362-2CFF-4F6E-DD94DD07451B}"/>
          </ac:grpSpMkLst>
        </pc:grpChg>
        <pc:grpChg chg="mod">
          <ac:chgData name="Phillip Kaufman" userId="c001b2a046940d7c" providerId="LiveId" clId="{5CB25B10-5B1C-4017-B167-ED3104435743}" dt="2024-05-30T06:39:59.892" v="9819"/>
          <ac:grpSpMkLst>
            <pc:docMk/>
            <pc:sldMk cId="1216216427" sldId="908"/>
            <ac:grpSpMk id="20" creationId="{5B557251-6CE1-338C-ABA1-9FB43EA360B0}"/>
          </ac:grpSpMkLst>
        </pc:grpChg>
        <pc:grpChg chg="del mod topLvl">
          <ac:chgData name="Phillip Kaufman" userId="c001b2a046940d7c" providerId="LiveId" clId="{5CB25B10-5B1C-4017-B167-ED3104435743}" dt="2024-05-16T19:43:56.662" v="2463" actId="478"/>
          <ac:grpSpMkLst>
            <pc:docMk/>
            <pc:sldMk cId="1216216427" sldId="908"/>
            <ac:grpSpMk id="29" creationId="{76F66EC2-CCFF-AB3F-6FA0-E1C627F2764B}"/>
          </ac:grpSpMkLst>
        </pc:grpChg>
        <pc:grpChg chg="add del mod">
          <ac:chgData name="Phillip Kaufman" userId="c001b2a046940d7c" providerId="LiveId" clId="{5CB25B10-5B1C-4017-B167-ED3104435743}" dt="2024-05-27T07:18:50.919" v="8483" actId="478"/>
          <ac:grpSpMkLst>
            <pc:docMk/>
            <pc:sldMk cId="1216216427" sldId="908"/>
            <ac:grpSpMk id="30" creationId="{2C4DD4FF-24F0-3029-474E-A3F54049BA12}"/>
          </ac:grpSpMkLst>
        </pc:grpChg>
        <pc:grpChg chg="add del mod ord topLvl">
          <ac:chgData name="Phillip Kaufman" userId="c001b2a046940d7c" providerId="LiveId" clId="{5CB25B10-5B1C-4017-B167-ED3104435743}" dt="2024-05-16T19:45:43.334" v="2495" actId="165"/>
          <ac:grpSpMkLst>
            <pc:docMk/>
            <pc:sldMk cId="1216216427" sldId="908"/>
            <ac:grpSpMk id="33" creationId="{234D2119-BC7C-CE5A-5DB1-C836D5A60ACB}"/>
          </ac:grpSpMkLst>
        </pc:grpChg>
        <pc:grpChg chg="del mod topLvl">
          <ac:chgData name="Phillip Kaufman" userId="c001b2a046940d7c" providerId="LiveId" clId="{5CB25B10-5B1C-4017-B167-ED3104435743}" dt="2024-05-16T19:46:34.303" v="2503" actId="165"/>
          <ac:grpSpMkLst>
            <pc:docMk/>
            <pc:sldMk cId="1216216427" sldId="908"/>
            <ac:grpSpMk id="34" creationId="{35E47162-2AAA-BB15-5352-27C630CFDE3D}"/>
          </ac:grpSpMkLst>
        </pc:grpChg>
        <pc:grpChg chg="mod">
          <ac:chgData name="Phillip Kaufman" userId="c001b2a046940d7c" providerId="LiveId" clId="{5CB25B10-5B1C-4017-B167-ED3104435743}" dt="2024-05-27T07:11:31.777" v="8383"/>
          <ac:grpSpMkLst>
            <pc:docMk/>
            <pc:sldMk cId="1216216427" sldId="908"/>
            <ac:grpSpMk id="35" creationId="{1584395C-4D7D-C574-B216-7C097A78BFDF}"/>
          </ac:grpSpMkLst>
        </pc:grpChg>
        <pc:grpChg chg="del">
          <ac:chgData name="Phillip Kaufman" userId="c001b2a046940d7c" providerId="LiveId" clId="{5CB25B10-5B1C-4017-B167-ED3104435743}" dt="2024-05-16T19:43:52.764" v="2462" actId="165"/>
          <ac:grpSpMkLst>
            <pc:docMk/>
            <pc:sldMk cId="1216216427" sldId="908"/>
            <ac:grpSpMk id="39" creationId="{9BA70E87-D61A-8317-1F34-C4251813B0FB}"/>
          </ac:grpSpMkLst>
        </pc:grpChg>
        <pc:grpChg chg="mod">
          <ac:chgData name="Phillip Kaufman" userId="c001b2a046940d7c" providerId="LiveId" clId="{5CB25B10-5B1C-4017-B167-ED3104435743}" dt="2024-05-27T07:11:31.777" v="8383"/>
          <ac:grpSpMkLst>
            <pc:docMk/>
            <pc:sldMk cId="1216216427" sldId="908"/>
            <ac:grpSpMk id="42" creationId="{679C92CD-85F7-BD4F-9258-62F67B8E8193}"/>
          </ac:grpSpMkLst>
        </pc:grpChg>
        <pc:grpChg chg="del mod topLvl">
          <ac:chgData name="Phillip Kaufman" userId="c001b2a046940d7c" providerId="LiveId" clId="{5CB25B10-5B1C-4017-B167-ED3104435743}" dt="2024-05-16T19:45:43.334" v="2495" actId="165"/>
          <ac:grpSpMkLst>
            <pc:docMk/>
            <pc:sldMk cId="1216216427" sldId="908"/>
            <ac:grpSpMk id="50" creationId="{466B8101-3FC8-2B29-F948-A9DA096028A1}"/>
          </ac:grpSpMkLst>
        </pc:grpChg>
        <pc:grpChg chg="add mod">
          <ac:chgData name="Phillip Kaufman" userId="c001b2a046940d7c" providerId="LiveId" clId="{5CB25B10-5B1C-4017-B167-ED3104435743}" dt="2024-06-04T07:09:10.934" v="14270" actId="164"/>
          <ac:grpSpMkLst>
            <pc:docMk/>
            <pc:sldMk cId="1216216427" sldId="908"/>
            <ac:grpSpMk id="57" creationId="{0BEAB518-3A77-0300-804E-B32BBA8CED0F}"/>
          </ac:grpSpMkLst>
        </pc:grpChg>
        <pc:grpChg chg="add mod">
          <ac:chgData name="Phillip Kaufman" userId="c001b2a046940d7c" providerId="LiveId" clId="{5CB25B10-5B1C-4017-B167-ED3104435743}" dt="2024-06-04T07:09:10.934" v="14270" actId="164"/>
          <ac:grpSpMkLst>
            <pc:docMk/>
            <pc:sldMk cId="1216216427" sldId="908"/>
            <ac:grpSpMk id="58" creationId="{F5095794-7CDF-CE06-74B2-AA8B1C382673}"/>
          </ac:grpSpMkLst>
        </pc:grpChg>
        <pc:grpChg chg="del mod topLvl">
          <ac:chgData name="Phillip Kaufman" userId="c001b2a046940d7c" providerId="LiveId" clId="{5CB25B10-5B1C-4017-B167-ED3104435743}" dt="2024-06-04T03:08:29.317" v="13583" actId="165"/>
          <ac:grpSpMkLst>
            <pc:docMk/>
            <pc:sldMk cId="1216216427" sldId="908"/>
            <ac:grpSpMk id="64" creationId="{CBF414CA-6E7D-E2AE-0BC3-A4170086FD18}"/>
          </ac:grpSpMkLst>
        </pc:grpChg>
        <pc:grpChg chg="mod">
          <ac:chgData name="Phillip Kaufman" userId="c001b2a046940d7c" providerId="LiveId" clId="{5CB25B10-5B1C-4017-B167-ED3104435743}" dt="2024-05-30T06:39:59.892" v="9819"/>
          <ac:grpSpMkLst>
            <pc:docMk/>
            <pc:sldMk cId="1216216427" sldId="908"/>
            <ac:grpSpMk id="65" creationId="{654832DB-2853-BD2D-8A2B-B1CAFB24475D}"/>
          </ac:grpSpMkLst>
        </pc:grpChg>
        <pc:grpChg chg="add del mod">
          <ac:chgData name="Phillip Kaufman" userId="c001b2a046940d7c" providerId="LiveId" clId="{5CB25B10-5B1C-4017-B167-ED3104435743}" dt="2024-06-03T00:03:36.333" v="12819" actId="478"/>
          <ac:grpSpMkLst>
            <pc:docMk/>
            <pc:sldMk cId="1216216427" sldId="908"/>
            <ac:grpSpMk id="67" creationId="{8260588C-A735-A465-E43D-57A661562AA8}"/>
          </ac:grpSpMkLst>
        </pc:grpChg>
        <pc:grpChg chg="add del mod">
          <ac:chgData name="Phillip Kaufman" userId="c001b2a046940d7c" providerId="LiveId" clId="{5CB25B10-5B1C-4017-B167-ED3104435743}" dt="2024-05-16T19:45:40.147" v="2494" actId="165"/>
          <ac:grpSpMkLst>
            <pc:docMk/>
            <pc:sldMk cId="1216216427" sldId="908"/>
            <ac:grpSpMk id="71" creationId="{026DF41F-EBFB-AF56-9C36-A6B07AC9E93F}"/>
          </ac:grpSpMkLst>
        </pc:grpChg>
        <pc:grpChg chg="add mod">
          <ac:chgData name="Phillip Kaufman" userId="c001b2a046940d7c" providerId="LiveId" clId="{5CB25B10-5B1C-4017-B167-ED3104435743}" dt="2024-05-16T19:47:17.064" v="2509" actId="164"/>
          <ac:grpSpMkLst>
            <pc:docMk/>
            <pc:sldMk cId="1216216427" sldId="908"/>
            <ac:grpSpMk id="72" creationId="{822C903A-E64D-AD27-6574-E128BB642781}"/>
          </ac:grpSpMkLst>
        </pc:grpChg>
        <pc:grpChg chg="add mod">
          <ac:chgData name="Phillip Kaufman" userId="c001b2a046940d7c" providerId="LiveId" clId="{5CB25B10-5B1C-4017-B167-ED3104435743}" dt="2024-05-16T19:47:17.064" v="2509" actId="164"/>
          <ac:grpSpMkLst>
            <pc:docMk/>
            <pc:sldMk cId="1216216427" sldId="908"/>
            <ac:grpSpMk id="73" creationId="{4876D70B-EEF7-279F-4AD0-8DAF4C8AC3BA}"/>
          </ac:grpSpMkLst>
        </pc:grpChg>
        <pc:grpChg chg="add mod">
          <ac:chgData name="Phillip Kaufman" userId="c001b2a046940d7c" providerId="LiveId" clId="{5CB25B10-5B1C-4017-B167-ED3104435743}" dt="2024-05-16T19:47:17.064" v="2509" actId="164"/>
          <ac:grpSpMkLst>
            <pc:docMk/>
            <pc:sldMk cId="1216216427" sldId="908"/>
            <ac:grpSpMk id="74" creationId="{575CA865-0477-94CF-0127-35207625AC62}"/>
          </ac:grpSpMkLst>
        </pc:grpChg>
        <pc:grpChg chg="add del mod">
          <ac:chgData name="Phillip Kaufman" userId="c001b2a046940d7c" providerId="LiveId" clId="{5CB25B10-5B1C-4017-B167-ED3104435743}" dt="2024-05-18T03:15:14.402" v="2775" actId="478"/>
          <ac:grpSpMkLst>
            <pc:docMk/>
            <pc:sldMk cId="1216216427" sldId="908"/>
            <ac:grpSpMk id="75" creationId="{2A719AC2-7F28-C542-7787-FCC1092DE90C}"/>
          </ac:grpSpMkLst>
        </pc:grpChg>
        <pc:grpChg chg="mod">
          <ac:chgData name="Phillip Kaufman" userId="c001b2a046940d7c" providerId="LiveId" clId="{5CB25B10-5B1C-4017-B167-ED3104435743}" dt="2024-05-27T07:14:11.956" v="8420" actId="165"/>
          <ac:grpSpMkLst>
            <pc:docMk/>
            <pc:sldMk cId="1216216427" sldId="908"/>
            <ac:grpSpMk id="90" creationId="{19B5C1FE-E1C4-92D1-59E7-C44FF13D70B5}"/>
          </ac:grpSpMkLst>
        </pc:grpChg>
        <pc:grpChg chg="add del mod">
          <ac:chgData name="Phillip Kaufman" userId="c001b2a046940d7c" providerId="LiveId" clId="{5CB25B10-5B1C-4017-B167-ED3104435743}" dt="2024-05-27T07:19:23.486" v="8496" actId="165"/>
          <ac:grpSpMkLst>
            <pc:docMk/>
            <pc:sldMk cId="1216216427" sldId="908"/>
            <ac:grpSpMk id="92" creationId="{F73F927B-AEBA-B367-ACFD-230CB3F8F59B}"/>
          </ac:grpSpMkLst>
        </pc:grpChg>
        <pc:grpChg chg="del mod topLvl">
          <ac:chgData name="Phillip Kaufman" userId="c001b2a046940d7c" providerId="LiveId" clId="{5CB25B10-5B1C-4017-B167-ED3104435743}" dt="2024-06-02T23:53:59.071" v="12571" actId="478"/>
          <ac:grpSpMkLst>
            <pc:docMk/>
            <pc:sldMk cId="1216216427" sldId="908"/>
            <ac:grpSpMk id="94" creationId="{D7366541-05D7-E9D9-DB05-D9D50341D472}"/>
          </ac:grpSpMkLst>
        </pc:grpChg>
        <pc:grpChg chg="add del mod topLvl">
          <ac:chgData name="Phillip Kaufman" userId="c001b2a046940d7c" providerId="LiveId" clId="{5CB25B10-5B1C-4017-B167-ED3104435743}" dt="2024-06-02T23:54:00.686" v="12573" actId="478"/>
          <ac:grpSpMkLst>
            <pc:docMk/>
            <pc:sldMk cId="1216216427" sldId="908"/>
            <ac:grpSpMk id="95" creationId="{209C4096-38D8-3F27-7B90-10CA445B5384}"/>
          </ac:grpSpMkLst>
        </pc:grpChg>
        <pc:grpChg chg="mod">
          <ac:chgData name="Phillip Kaufman" userId="c001b2a046940d7c" providerId="LiveId" clId="{5CB25B10-5B1C-4017-B167-ED3104435743}" dt="2024-05-30T06:39:46.467" v="9815" actId="165"/>
          <ac:grpSpMkLst>
            <pc:docMk/>
            <pc:sldMk cId="1216216427" sldId="908"/>
            <ac:grpSpMk id="96" creationId="{4C445ABA-A899-89E0-CE76-FAC63E0C1135}"/>
          </ac:grpSpMkLst>
        </pc:grpChg>
        <pc:grpChg chg="mod">
          <ac:chgData name="Phillip Kaufman" userId="c001b2a046940d7c" providerId="LiveId" clId="{5CB25B10-5B1C-4017-B167-ED3104435743}" dt="2024-05-30T06:39:46.467" v="9815" actId="165"/>
          <ac:grpSpMkLst>
            <pc:docMk/>
            <pc:sldMk cId="1216216427" sldId="908"/>
            <ac:grpSpMk id="98" creationId="{E820FF8B-4696-FE6C-99DF-BFEBCAAC349C}"/>
          </ac:grpSpMkLst>
        </pc:grpChg>
        <pc:grpChg chg="mod">
          <ac:chgData name="Phillip Kaufman" userId="c001b2a046940d7c" providerId="LiveId" clId="{5CB25B10-5B1C-4017-B167-ED3104435743}" dt="2024-05-30T06:39:46.467" v="9815" actId="165"/>
          <ac:grpSpMkLst>
            <pc:docMk/>
            <pc:sldMk cId="1216216427" sldId="908"/>
            <ac:grpSpMk id="130" creationId="{A2681201-81CA-C8A8-1558-33B786D4065D}"/>
          </ac:grpSpMkLst>
        </pc:grpChg>
        <pc:grpChg chg="add mod">
          <ac:chgData name="Phillip Kaufman" userId="c001b2a046940d7c" providerId="LiveId" clId="{5CB25B10-5B1C-4017-B167-ED3104435743}" dt="2024-05-27T07:25:40.384" v="8572"/>
          <ac:grpSpMkLst>
            <pc:docMk/>
            <pc:sldMk cId="1216216427" sldId="908"/>
            <ac:grpSpMk id="163" creationId="{0482A622-2EE7-A19B-771A-E11FA20D5916}"/>
          </ac:grpSpMkLst>
        </pc:grpChg>
        <pc:grpChg chg="mod">
          <ac:chgData name="Phillip Kaufman" userId="c001b2a046940d7c" providerId="LiveId" clId="{5CB25B10-5B1C-4017-B167-ED3104435743}" dt="2024-05-27T07:25:40.384" v="8572"/>
          <ac:grpSpMkLst>
            <pc:docMk/>
            <pc:sldMk cId="1216216427" sldId="908"/>
            <ac:grpSpMk id="164" creationId="{A1AEB0E8-87DB-E428-932D-04AAB19C2943}"/>
          </ac:grpSpMkLst>
        </pc:grpChg>
        <pc:grpChg chg="add del mod">
          <ac:chgData name="Phillip Kaufman" userId="c001b2a046940d7c" providerId="LiveId" clId="{5CB25B10-5B1C-4017-B167-ED3104435743}" dt="2024-06-03T00:05:20.597" v="12855" actId="165"/>
          <ac:grpSpMkLst>
            <pc:docMk/>
            <pc:sldMk cId="1216216427" sldId="908"/>
            <ac:grpSpMk id="169" creationId="{A8C8A3E4-AFF5-9E47-0BF2-DDFC90F722A1}"/>
          </ac:grpSpMkLst>
        </pc:grpChg>
        <pc:grpChg chg="mod topLvl">
          <ac:chgData name="Phillip Kaufman" userId="c001b2a046940d7c" providerId="LiveId" clId="{5CB25B10-5B1C-4017-B167-ED3104435743}" dt="2024-06-04T07:09:05.427" v="14269" actId="164"/>
          <ac:grpSpMkLst>
            <pc:docMk/>
            <pc:sldMk cId="1216216427" sldId="908"/>
            <ac:grpSpMk id="170" creationId="{E8E557E8-E18C-A281-2346-FC28EEC136DC}"/>
          </ac:grpSpMkLst>
        </pc:grpChg>
        <pc:grpChg chg="del mod topLvl">
          <ac:chgData name="Phillip Kaufman" userId="c001b2a046940d7c" providerId="LiveId" clId="{5CB25B10-5B1C-4017-B167-ED3104435743}" dt="2024-06-03T00:05:25.037" v="12856" actId="478"/>
          <ac:grpSpMkLst>
            <pc:docMk/>
            <pc:sldMk cId="1216216427" sldId="908"/>
            <ac:grpSpMk id="171" creationId="{BA774CDE-672C-4EFF-D037-B5AD78E59B48}"/>
          </ac:grpSpMkLst>
        </pc:grpChg>
        <pc:grpChg chg="add mod">
          <ac:chgData name="Phillip Kaufman" userId="c001b2a046940d7c" providerId="LiveId" clId="{5CB25B10-5B1C-4017-B167-ED3104435743}" dt="2024-05-27T07:25:40.384" v="8572"/>
          <ac:grpSpMkLst>
            <pc:docMk/>
            <pc:sldMk cId="1216216427" sldId="908"/>
            <ac:grpSpMk id="172" creationId="{E34F7F38-FA23-4426-6374-E15F3BD3EFBD}"/>
          </ac:grpSpMkLst>
        </pc:grpChg>
        <pc:grpChg chg="mod">
          <ac:chgData name="Phillip Kaufman" userId="c001b2a046940d7c" providerId="LiveId" clId="{5CB25B10-5B1C-4017-B167-ED3104435743}" dt="2024-05-27T07:25:40.384" v="8572"/>
          <ac:grpSpMkLst>
            <pc:docMk/>
            <pc:sldMk cId="1216216427" sldId="908"/>
            <ac:grpSpMk id="175" creationId="{3345846A-201D-0993-F7AA-C32B802BAFC0}"/>
          </ac:grpSpMkLst>
        </pc:grpChg>
        <pc:grpChg chg="add del mod topLvl">
          <ac:chgData name="Phillip Kaufman" userId="c001b2a046940d7c" providerId="LiveId" clId="{5CB25B10-5B1C-4017-B167-ED3104435743}" dt="2024-06-04T06:58:13.729" v="13775" actId="478"/>
          <ac:grpSpMkLst>
            <pc:docMk/>
            <pc:sldMk cId="1216216427" sldId="908"/>
            <ac:grpSpMk id="236" creationId="{BC97D08D-7D6E-3AE4-63FE-70902E4E3223}"/>
          </ac:grpSpMkLst>
        </pc:grpChg>
        <pc:grpChg chg="add del mod topLvl">
          <ac:chgData name="Phillip Kaufman" userId="c001b2a046940d7c" providerId="LiveId" clId="{5CB25B10-5B1C-4017-B167-ED3104435743}" dt="2024-06-04T06:56:14.008" v="13729" actId="165"/>
          <ac:grpSpMkLst>
            <pc:docMk/>
            <pc:sldMk cId="1216216427" sldId="908"/>
            <ac:grpSpMk id="269" creationId="{E8CBAB3F-9CA6-AD92-2319-2B26029D467B}"/>
          </ac:grpSpMkLst>
        </pc:grpChg>
        <pc:cxnChg chg="add mod ord">
          <ac:chgData name="Phillip Kaufman" userId="c001b2a046940d7c" providerId="LiveId" clId="{5CB25B10-5B1C-4017-B167-ED3104435743}" dt="2024-06-04T06:56:08.109" v="13728" actId="165"/>
          <ac:cxnSpMkLst>
            <pc:docMk/>
            <pc:sldMk cId="1216216427" sldId="908"/>
            <ac:cxnSpMk id="4" creationId="{BA2B7EC5-4219-4782-282C-15EC9CA32C46}"/>
          </ac:cxnSpMkLst>
        </pc:cxnChg>
        <pc:cxnChg chg="mod">
          <ac:chgData name="Phillip Kaufman" userId="c001b2a046940d7c" providerId="LiveId" clId="{5CB25B10-5B1C-4017-B167-ED3104435743}" dt="2024-05-16T19:43:52.764" v="2462" actId="165"/>
          <ac:cxnSpMkLst>
            <pc:docMk/>
            <pc:sldMk cId="1216216427" sldId="908"/>
            <ac:cxnSpMk id="4" creationId="{E34DFE4A-0BCA-341A-2BF7-EB147A065573}"/>
          </ac:cxnSpMkLst>
        </pc:cxnChg>
        <pc:cxnChg chg="mod">
          <ac:chgData name="Phillip Kaufman" userId="c001b2a046940d7c" providerId="LiveId" clId="{5CB25B10-5B1C-4017-B167-ED3104435743}" dt="2024-05-16T19:43:52.764" v="2462" actId="165"/>
          <ac:cxnSpMkLst>
            <pc:docMk/>
            <pc:sldMk cId="1216216427" sldId="908"/>
            <ac:cxnSpMk id="5" creationId="{B2228867-AF8A-5E52-B359-3005DC6D92FB}"/>
          </ac:cxnSpMkLst>
        </pc:cxnChg>
        <pc:cxnChg chg="mod">
          <ac:chgData name="Phillip Kaufman" userId="c001b2a046940d7c" providerId="LiveId" clId="{5CB25B10-5B1C-4017-B167-ED3104435743}" dt="2024-05-16T19:43:52.764" v="2462" actId="165"/>
          <ac:cxnSpMkLst>
            <pc:docMk/>
            <pc:sldMk cId="1216216427" sldId="908"/>
            <ac:cxnSpMk id="7" creationId="{A754DF83-8F5E-3335-87CF-600C8BFD7B7A}"/>
          </ac:cxnSpMkLst>
        </pc:cxnChg>
        <pc:cxnChg chg="mod">
          <ac:chgData name="Phillip Kaufman" userId="c001b2a046940d7c" providerId="LiveId" clId="{5CB25B10-5B1C-4017-B167-ED3104435743}" dt="2024-05-16T19:43:52.764" v="2462" actId="165"/>
          <ac:cxnSpMkLst>
            <pc:docMk/>
            <pc:sldMk cId="1216216427" sldId="908"/>
            <ac:cxnSpMk id="8" creationId="{01D15895-0140-7B51-6048-2B10BD5A67CC}"/>
          </ac:cxnSpMkLst>
        </pc:cxnChg>
        <pc:cxnChg chg="mod">
          <ac:chgData name="Phillip Kaufman" userId="c001b2a046940d7c" providerId="LiveId" clId="{5CB25B10-5B1C-4017-B167-ED3104435743}" dt="2024-06-04T07:03:32.196" v="14113" actId="688"/>
          <ac:cxnSpMkLst>
            <pc:docMk/>
            <pc:sldMk cId="1216216427" sldId="908"/>
            <ac:cxnSpMk id="8" creationId="{30261A64-FAFA-21D5-C263-9D40D7C2E939}"/>
          </ac:cxnSpMkLst>
        </pc:cxnChg>
        <pc:cxnChg chg="mod">
          <ac:chgData name="Phillip Kaufman" userId="c001b2a046940d7c" providerId="LiveId" clId="{5CB25B10-5B1C-4017-B167-ED3104435743}" dt="2024-06-04T07:03:20.537" v="14111"/>
          <ac:cxnSpMkLst>
            <pc:docMk/>
            <pc:sldMk cId="1216216427" sldId="908"/>
            <ac:cxnSpMk id="9" creationId="{5B30064E-0513-174F-3402-BE722470C561}"/>
          </ac:cxnSpMkLst>
        </pc:cxnChg>
        <pc:cxnChg chg="mod">
          <ac:chgData name="Phillip Kaufman" userId="c001b2a046940d7c" providerId="LiveId" clId="{5CB25B10-5B1C-4017-B167-ED3104435743}" dt="2024-05-16T19:43:52.764" v="2462" actId="165"/>
          <ac:cxnSpMkLst>
            <pc:docMk/>
            <pc:sldMk cId="1216216427" sldId="908"/>
            <ac:cxnSpMk id="9" creationId="{BA023636-11D2-4A12-8441-870A80E448BD}"/>
          </ac:cxnSpMkLst>
        </pc:cxnChg>
        <pc:cxnChg chg="mod">
          <ac:chgData name="Phillip Kaufman" userId="c001b2a046940d7c" providerId="LiveId" clId="{5CB25B10-5B1C-4017-B167-ED3104435743}" dt="2024-06-04T07:03:20.537" v="14111"/>
          <ac:cxnSpMkLst>
            <pc:docMk/>
            <pc:sldMk cId="1216216427" sldId="908"/>
            <ac:cxnSpMk id="10" creationId="{A418A630-FE98-2544-2EEB-36D705837318}"/>
          </ac:cxnSpMkLst>
        </pc:cxnChg>
        <pc:cxnChg chg="mod">
          <ac:chgData name="Phillip Kaufman" userId="c001b2a046940d7c" providerId="LiveId" clId="{5CB25B10-5B1C-4017-B167-ED3104435743}" dt="2024-05-16T19:43:52.764" v="2462" actId="165"/>
          <ac:cxnSpMkLst>
            <pc:docMk/>
            <pc:sldMk cId="1216216427" sldId="908"/>
            <ac:cxnSpMk id="10" creationId="{F92DD69A-858D-0BD3-9D16-87DA2F6A1AE3}"/>
          </ac:cxnSpMkLst>
        </pc:cxnChg>
        <pc:cxnChg chg="mod">
          <ac:chgData name="Phillip Kaufman" userId="c001b2a046940d7c" providerId="LiveId" clId="{5CB25B10-5B1C-4017-B167-ED3104435743}" dt="2024-05-16T19:43:52.764" v="2462" actId="165"/>
          <ac:cxnSpMkLst>
            <pc:docMk/>
            <pc:sldMk cId="1216216427" sldId="908"/>
            <ac:cxnSpMk id="11" creationId="{6A584880-92E3-5A61-8CDA-3BE92681911E}"/>
          </ac:cxnSpMkLst>
        </pc:cxnChg>
        <pc:cxnChg chg="mod">
          <ac:chgData name="Phillip Kaufman" userId="c001b2a046940d7c" providerId="LiveId" clId="{5CB25B10-5B1C-4017-B167-ED3104435743}" dt="2024-05-27T07:14:11.956" v="8420" actId="165"/>
          <ac:cxnSpMkLst>
            <pc:docMk/>
            <pc:sldMk cId="1216216427" sldId="908"/>
            <ac:cxnSpMk id="11" creationId="{A712DE21-6FF0-D640-B8D6-315BC465D9FD}"/>
          </ac:cxnSpMkLst>
        </pc:cxnChg>
        <pc:cxnChg chg="mod">
          <ac:chgData name="Phillip Kaufman" userId="c001b2a046940d7c" providerId="LiveId" clId="{5CB25B10-5B1C-4017-B167-ED3104435743}" dt="2024-06-04T07:04:14.092" v="14144" actId="1035"/>
          <ac:cxnSpMkLst>
            <pc:docMk/>
            <pc:sldMk cId="1216216427" sldId="908"/>
            <ac:cxnSpMk id="11" creationId="{C67A7066-0C6C-0081-A5BE-C73FB1EDD3CF}"/>
          </ac:cxnSpMkLst>
        </pc:cxnChg>
        <pc:cxnChg chg="mod">
          <ac:chgData name="Phillip Kaufman" userId="c001b2a046940d7c" providerId="LiveId" clId="{5CB25B10-5B1C-4017-B167-ED3104435743}" dt="2024-05-30T06:38:13.443" v="9775"/>
          <ac:cxnSpMkLst>
            <pc:docMk/>
            <pc:sldMk cId="1216216427" sldId="908"/>
            <ac:cxnSpMk id="11" creationId="{EEF8C79C-E32D-9F2E-31DF-E4CE78D2AA16}"/>
          </ac:cxnSpMkLst>
        </pc:cxnChg>
        <pc:cxnChg chg="mod">
          <ac:chgData name="Phillip Kaufman" userId="c001b2a046940d7c" providerId="LiveId" clId="{5CB25B10-5B1C-4017-B167-ED3104435743}" dt="2024-05-27T07:14:11.956" v="8420" actId="165"/>
          <ac:cxnSpMkLst>
            <pc:docMk/>
            <pc:sldMk cId="1216216427" sldId="908"/>
            <ac:cxnSpMk id="12" creationId="{66FDDAFA-0232-C40D-1009-F7BD107ABA1C}"/>
          </ac:cxnSpMkLst>
        </pc:cxnChg>
        <pc:cxnChg chg="mod">
          <ac:chgData name="Phillip Kaufman" userId="c001b2a046940d7c" providerId="LiveId" clId="{5CB25B10-5B1C-4017-B167-ED3104435743}" dt="2024-05-16T19:43:52.764" v="2462" actId="165"/>
          <ac:cxnSpMkLst>
            <pc:docMk/>
            <pc:sldMk cId="1216216427" sldId="908"/>
            <ac:cxnSpMk id="12" creationId="{6EB80861-A395-4ED1-D474-825E57906AA2}"/>
          </ac:cxnSpMkLst>
        </pc:cxnChg>
        <pc:cxnChg chg="mod">
          <ac:chgData name="Phillip Kaufman" userId="c001b2a046940d7c" providerId="LiveId" clId="{5CB25B10-5B1C-4017-B167-ED3104435743}" dt="2024-06-04T07:03:20.537" v="14111"/>
          <ac:cxnSpMkLst>
            <pc:docMk/>
            <pc:sldMk cId="1216216427" sldId="908"/>
            <ac:cxnSpMk id="12" creationId="{8EB449CA-7BB9-C91D-D915-DD9EB85590FD}"/>
          </ac:cxnSpMkLst>
        </pc:cxnChg>
        <pc:cxnChg chg="mod">
          <ac:chgData name="Phillip Kaufman" userId="c001b2a046940d7c" providerId="LiveId" clId="{5CB25B10-5B1C-4017-B167-ED3104435743}" dt="2024-05-30T06:38:13.443" v="9775"/>
          <ac:cxnSpMkLst>
            <pc:docMk/>
            <pc:sldMk cId="1216216427" sldId="908"/>
            <ac:cxnSpMk id="12" creationId="{A5243163-0892-9BEE-4F0D-25668FF9F25C}"/>
          </ac:cxnSpMkLst>
        </pc:cxnChg>
        <pc:cxnChg chg="mod">
          <ac:chgData name="Phillip Kaufman" userId="c001b2a046940d7c" providerId="LiveId" clId="{5CB25B10-5B1C-4017-B167-ED3104435743}" dt="2024-05-27T07:14:11.956" v="8420" actId="165"/>
          <ac:cxnSpMkLst>
            <pc:docMk/>
            <pc:sldMk cId="1216216427" sldId="908"/>
            <ac:cxnSpMk id="13" creationId="{A5A9FE4C-051D-D410-B500-3F7016C5AC98}"/>
          </ac:cxnSpMkLst>
        </pc:cxnChg>
        <pc:cxnChg chg="mod">
          <ac:chgData name="Phillip Kaufman" userId="c001b2a046940d7c" providerId="LiveId" clId="{5CB25B10-5B1C-4017-B167-ED3104435743}" dt="2024-05-16T19:43:52.764" v="2462" actId="165"/>
          <ac:cxnSpMkLst>
            <pc:docMk/>
            <pc:sldMk cId="1216216427" sldId="908"/>
            <ac:cxnSpMk id="13" creationId="{F20AB366-F2B8-6387-352E-1760DECEC113}"/>
          </ac:cxnSpMkLst>
        </pc:cxnChg>
        <pc:cxnChg chg="mod">
          <ac:chgData name="Phillip Kaufman" userId="c001b2a046940d7c" providerId="LiveId" clId="{5CB25B10-5B1C-4017-B167-ED3104435743}" dt="2024-06-04T07:03:20.537" v="14111"/>
          <ac:cxnSpMkLst>
            <pc:docMk/>
            <pc:sldMk cId="1216216427" sldId="908"/>
            <ac:cxnSpMk id="14" creationId="{3D82DA46-ED44-ABC8-B0E4-3570AC39AAD1}"/>
          </ac:cxnSpMkLst>
        </pc:cxnChg>
        <pc:cxnChg chg="mod">
          <ac:chgData name="Phillip Kaufman" userId="c001b2a046940d7c" providerId="LiveId" clId="{5CB25B10-5B1C-4017-B167-ED3104435743}" dt="2024-05-27T07:14:11.956" v="8420" actId="165"/>
          <ac:cxnSpMkLst>
            <pc:docMk/>
            <pc:sldMk cId="1216216427" sldId="908"/>
            <ac:cxnSpMk id="14" creationId="{B70927E6-2960-897C-18E9-1AFFD6F4A733}"/>
          </ac:cxnSpMkLst>
        </pc:cxnChg>
        <pc:cxnChg chg="mod">
          <ac:chgData name="Phillip Kaufman" userId="c001b2a046940d7c" providerId="LiveId" clId="{5CB25B10-5B1C-4017-B167-ED3104435743}" dt="2024-05-16T19:43:52.764" v="2462" actId="165"/>
          <ac:cxnSpMkLst>
            <pc:docMk/>
            <pc:sldMk cId="1216216427" sldId="908"/>
            <ac:cxnSpMk id="14" creationId="{F003502E-7F7F-A8E8-A799-0D603C36A89D}"/>
          </ac:cxnSpMkLst>
        </pc:cxnChg>
        <pc:cxnChg chg="mod">
          <ac:chgData name="Phillip Kaufman" userId="c001b2a046940d7c" providerId="LiveId" clId="{5CB25B10-5B1C-4017-B167-ED3104435743}" dt="2024-05-27T07:14:11.956" v="8420" actId="165"/>
          <ac:cxnSpMkLst>
            <pc:docMk/>
            <pc:sldMk cId="1216216427" sldId="908"/>
            <ac:cxnSpMk id="15" creationId="{11139BDC-9D70-F9E8-A69E-56890504E41B}"/>
          </ac:cxnSpMkLst>
        </pc:cxnChg>
        <pc:cxnChg chg="mod">
          <ac:chgData name="Phillip Kaufman" userId="c001b2a046940d7c" providerId="LiveId" clId="{5CB25B10-5B1C-4017-B167-ED3104435743}" dt="2024-05-16T19:43:52.764" v="2462" actId="165"/>
          <ac:cxnSpMkLst>
            <pc:docMk/>
            <pc:sldMk cId="1216216427" sldId="908"/>
            <ac:cxnSpMk id="15" creationId="{E8975192-6D97-4D10-8B36-85A3161D00EC}"/>
          </ac:cxnSpMkLst>
        </pc:cxnChg>
        <pc:cxnChg chg="mod">
          <ac:chgData name="Phillip Kaufman" userId="c001b2a046940d7c" providerId="LiveId" clId="{5CB25B10-5B1C-4017-B167-ED3104435743}" dt="2024-05-27T07:14:11.956" v="8420" actId="165"/>
          <ac:cxnSpMkLst>
            <pc:docMk/>
            <pc:sldMk cId="1216216427" sldId="908"/>
            <ac:cxnSpMk id="16" creationId="{98335BE9-7E0F-94BB-8C70-746A2E844EB7}"/>
          </ac:cxnSpMkLst>
        </pc:cxnChg>
        <pc:cxnChg chg="mod">
          <ac:chgData name="Phillip Kaufman" userId="c001b2a046940d7c" providerId="LiveId" clId="{5CB25B10-5B1C-4017-B167-ED3104435743}" dt="2024-05-16T19:43:52.764" v="2462" actId="165"/>
          <ac:cxnSpMkLst>
            <pc:docMk/>
            <pc:sldMk cId="1216216427" sldId="908"/>
            <ac:cxnSpMk id="16" creationId="{AF18E2F5-D3F5-F0FD-B37B-C0104C6DA389}"/>
          </ac:cxnSpMkLst>
        </pc:cxnChg>
        <pc:cxnChg chg="mod">
          <ac:chgData name="Phillip Kaufman" userId="c001b2a046940d7c" providerId="LiveId" clId="{5CB25B10-5B1C-4017-B167-ED3104435743}" dt="2024-05-16T19:43:52.764" v="2462" actId="165"/>
          <ac:cxnSpMkLst>
            <pc:docMk/>
            <pc:sldMk cId="1216216427" sldId="908"/>
            <ac:cxnSpMk id="17" creationId="{62D6E733-DF10-F3AA-A461-06D5BCB0F9A7}"/>
          </ac:cxnSpMkLst>
        </pc:cxnChg>
        <pc:cxnChg chg="mod">
          <ac:chgData name="Phillip Kaufman" userId="c001b2a046940d7c" providerId="LiveId" clId="{5CB25B10-5B1C-4017-B167-ED3104435743}" dt="2024-05-27T07:14:11.956" v="8420" actId="165"/>
          <ac:cxnSpMkLst>
            <pc:docMk/>
            <pc:sldMk cId="1216216427" sldId="908"/>
            <ac:cxnSpMk id="17" creationId="{9B057E7F-870E-F2AB-8464-5962E323B6A3}"/>
          </ac:cxnSpMkLst>
        </pc:cxnChg>
        <pc:cxnChg chg="mod">
          <ac:chgData name="Phillip Kaufman" userId="c001b2a046940d7c" providerId="LiveId" clId="{5CB25B10-5B1C-4017-B167-ED3104435743}" dt="2024-05-16T19:43:52.764" v="2462" actId="165"/>
          <ac:cxnSpMkLst>
            <pc:docMk/>
            <pc:sldMk cId="1216216427" sldId="908"/>
            <ac:cxnSpMk id="18" creationId="{A4336EED-95DE-FDDD-C8C3-D20A5DECC497}"/>
          </ac:cxnSpMkLst>
        </pc:cxnChg>
        <pc:cxnChg chg="mod">
          <ac:chgData name="Phillip Kaufman" userId="c001b2a046940d7c" providerId="LiveId" clId="{5CB25B10-5B1C-4017-B167-ED3104435743}" dt="2024-05-27T07:14:11.956" v="8420" actId="165"/>
          <ac:cxnSpMkLst>
            <pc:docMk/>
            <pc:sldMk cId="1216216427" sldId="908"/>
            <ac:cxnSpMk id="18" creationId="{FD994909-DE31-944B-75CB-47C93CE97157}"/>
          </ac:cxnSpMkLst>
        </pc:cxnChg>
        <pc:cxnChg chg="mod">
          <ac:chgData name="Phillip Kaufman" userId="c001b2a046940d7c" providerId="LiveId" clId="{5CB25B10-5B1C-4017-B167-ED3104435743}" dt="2024-05-16T19:43:52.764" v="2462" actId="165"/>
          <ac:cxnSpMkLst>
            <pc:docMk/>
            <pc:sldMk cId="1216216427" sldId="908"/>
            <ac:cxnSpMk id="19" creationId="{0CC315AF-A39A-C90C-EDA2-F2F43BF57F18}"/>
          </ac:cxnSpMkLst>
        </pc:cxnChg>
        <pc:cxnChg chg="mod">
          <ac:chgData name="Phillip Kaufman" userId="c001b2a046940d7c" providerId="LiveId" clId="{5CB25B10-5B1C-4017-B167-ED3104435743}" dt="2024-05-27T07:14:11.956" v="8420" actId="165"/>
          <ac:cxnSpMkLst>
            <pc:docMk/>
            <pc:sldMk cId="1216216427" sldId="908"/>
            <ac:cxnSpMk id="19" creationId="{A7117613-752E-B1D8-762F-9817EA3ACA76}"/>
          </ac:cxnSpMkLst>
        </pc:cxnChg>
        <pc:cxnChg chg="mod">
          <ac:chgData name="Phillip Kaufman" userId="c001b2a046940d7c" providerId="LiveId" clId="{5CB25B10-5B1C-4017-B167-ED3104435743}" dt="2024-05-16T19:43:52.764" v="2462" actId="165"/>
          <ac:cxnSpMkLst>
            <pc:docMk/>
            <pc:sldMk cId="1216216427" sldId="908"/>
            <ac:cxnSpMk id="20" creationId="{2BE87365-4538-572F-BE23-E6753FDF8125}"/>
          </ac:cxnSpMkLst>
        </pc:cxnChg>
        <pc:cxnChg chg="mod">
          <ac:chgData name="Phillip Kaufman" userId="c001b2a046940d7c" providerId="LiveId" clId="{5CB25B10-5B1C-4017-B167-ED3104435743}" dt="2024-06-03T00:03:39.341" v="12820" actId="165"/>
          <ac:cxnSpMkLst>
            <pc:docMk/>
            <pc:sldMk cId="1216216427" sldId="908"/>
            <ac:cxnSpMk id="20" creationId="{875E9F50-340E-654C-D24D-17890CEA275B}"/>
          </ac:cxnSpMkLst>
        </pc:cxnChg>
        <pc:cxnChg chg="mod">
          <ac:chgData name="Phillip Kaufman" userId="c001b2a046940d7c" providerId="LiveId" clId="{5CB25B10-5B1C-4017-B167-ED3104435743}" dt="2024-05-27T07:14:11.956" v="8420" actId="165"/>
          <ac:cxnSpMkLst>
            <pc:docMk/>
            <pc:sldMk cId="1216216427" sldId="908"/>
            <ac:cxnSpMk id="20" creationId="{9CDA810C-1214-DB10-4339-D28E7F1715FF}"/>
          </ac:cxnSpMkLst>
        </pc:cxnChg>
        <pc:cxnChg chg="mod">
          <ac:chgData name="Phillip Kaufman" userId="c001b2a046940d7c" providerId="LiveId" clId="{5CB25B10-5B1C-4017-B167-ED3104435743}" dt="2024-06-04T07:03:20.537" v="14111"/>
          <ac:cxnSpMkLst>
            <pc:docMk/>
            <pc:sldMk cId="1216216427" sldId="908"/>
            <ac:cxnSpMk id="20" creationId="{C581789B-B624-8573-3E9C-A4115300EBE5}"/>
          </ac:cxnSpMkLst>
        </pc:cxnChg>
        <pc:cxnChg chg="mod">
          <ac:chgData name="Phillip Kaufman" userId="c001b2a046940d7c" providerId="LiveId" clId="{5CB25B10-5B1C-4017-B167-ED3104435743}" dt="2024-05-30T06:39:59.892" v="9819"/>
          <ac:cxnSpMkLst>
            <pc:docMk/>
            <pc:sldMk cId="1216216427" sldId="908"/>
            <ac:cxnSpMk id="21" creationId="{03D85FA3-EBE6-0ED4-2C39-AEEC6D14417B}"/>
          </ac:cxnSpMkLst>
        </pc:cxnChg>
        <pc:cxnChg chg="mod">
          <ac:chgData name="Phillip Kaufman" userId="c001b2a046940d7c" providerId="LiveId" clId="{5CB25B10-5B1C-4017-B167-ED3104435743}" dt="2024-06-04T07:03:20.537" v="14111"/>
          <ac:cxnSpMkLst>
            <pc:docMk/>
            <pc:sldMk cId="1216216427" sldId="908"/>
            <ac:cxnSpMk id="21" creationId="{63FCC165-39B5-AC0C-D13D-AF0502993F2A}"/>
          </ac:cxnSpMkLst>
        </pc:cxnChg>
        <pc:cxnChg chg="mod">
          <ac:chgData name="Phillip Kaufman" userId="c001b2a046940d7c" providerId="LiveId" clId="{5CB25B10-5B1C-4017-B167-ED3104435743}" dt="2024-05-27T07:14:11.956" v="8420" actId="165"/>
          <ac:cxnSpMkLst>
            <pc:docMk/>
            <pc:sldMk cId="1216216427" sldId="908"/>
            <ac:cxnSpMk id="21" creationId="{7758DC80-929A-AC05-E8AC-3535F70BDCE9}"/>
          </ac:cxnSpMkLst>
        </pc:cxnChg>
        <pc:cxnChg chg="mod">
          <ac:chgData name="Phillip Kaufman" userId="c001b2a046940d7c" providerId="LiveId" clId="{5CB25B10-5B1C-4017-B167-ED3104435743}" dt="2024-05-16T19:43:52.764" v="2462" actId="165"/>
          <ac:cxnSpMkLst>
            <pc:docMk/>
            <pc:sldMk cId="1216216427" sldId="908"/>
            <ac:cxnSpMk id="21" creationId="{8D45E5C9-F965-BF61-AF05-3452273063C7}"/>
          </ac:cxnSpMkLst>
        </pc:cxnChg>
        <pc:cxnChg chg="mod">
          <ac:chgData name="Phillip Kaufman" userId="c001b2a046940d7c" providerId="LiveId" clId="{5CB25B10-5B1C-4017-B167-ED3104435743}" dt="2024-06-03T00:03:39.341" v="12820" actId="165"/>
          <ac:cxnSpMkLst>
            <pc:docMk/>
            <pc:sldMk cId="1216216427" sldId="908"/>
            <ac:cxnSpMk id="21" creationId="{D3F83688-99FD-CB4C-10DB-1022BAC02A41}"/>
          </ac:cxnSpMkLst>
        </pc:cxnChg>
        <pc:cxnChg chg="mod">
          <ac:chgData name="Phillip Kaufman" userId="c001b2a046940d7c" providerId="LiveId" clId="{5CB25B10-5B1C-4017-B167-ED3104435743}" dt="2024-06-04T07:03:20.537" v="14111"/>
          <ac:cxnSpMkLst>
            <pc:docMk/>
            <pc:sldMk cId="1216216427" sldId="908"/>
            <ac:cxnSpMk id="22" creationId="{67CBA5B9-2A78-7374-1852-8C2C8036A836}"/>
          </ac:cxnSpMkLst>
        </pc:cxnChg>
        <pc:cxnChg chg="mod">
          <ac:chgData name="Phillip Kaufman" userId="c001b2a046940d7c" providerId="LiveId" clId="{5CB25B10-5B1C-4017-B167-ED3104435743}" dt="2024-05-16T19:43:52.764" v="2462" actId="165"/>
          <ac:cxnSpMkLst>
            <pc:docMk/>
            <pc:sldMk cId="1216216427" sldId="908"/>
            <ac:cxnSpMk id="22" creationId="{B9C8BE43-CFCD-2E35-8DDB-BD1C25331F2D}"/>
          </ac:cxnSpMkLst>
        </pc:cxnChg>
        <pc:cxnChg chg="mod">
          <ac:chgData name="Phillip Kaufman" userId="c001b2a046940d7c" providerId="LiveId" clId="{5CB25B10-5B1C-4017-B167-ED3104435743}" dt="2024-05-27T07:14:11.956" v="8420" actId="165"/>
          <ac:cxnSpMkLst>
            <pc:docMk/>
            <pc:sldMk cId="1216216427" sldId="908"/>
            <ac:cxnSpMk id="22" creationId="{BB4562E1-D236-E2C0-267C-11148F54F023}"/>
          </ac:cxnSpMkLst>
        </pc:cxnChg>
        <pc:cxnChg chg="mod">
          <ac:chgData name="Phillip Kaufman" userId="c001b2a046940d7c" providerId="LiveId" clId="{5CB25B10-5B1C-4017-B167-ED3104435743}" dt="2024-05-30T06:39:59.892" v="9819"/>
          <ac:cxnSpMkLst>
            <pc:docMk/>
            <pc:sldMk cId="1216216427" sldId="908"/>
            <ac:cxnSpMk id="22" creationId="{CB68259F-9102-4CDB-B119-B630CC7DA5AB}"/>
          </ac:cxnSpMkLst>
        </pc:cxnChg>
        <pc:cxnChg chg="mod">
          <ac:chgData name="Phillip Kaufman" userId="c001b2a046940d7c" providerId="LiveId" clId="{5CB25B10-5B1C-4017-B167-ED3104435743}" dt="2024-06-03T00:03:39.341" v="12820" actId="165"/>
          <ac:cxnSpMkLst>
            <pc:docMk/>
            <pc:sldMk cId="1216216427" sldId="908"/>
            <ac:cxnSpMk id="22" creationId="{D16FFAA6-6804-0930-25E5-3D03644A8842}"/>
          </ac:cxnSpMkLst>
        </pc:cxnChg>
        <pc:cxnChg chg="mod">
          <ac:chgData name="Phillip Kaufman" userId="c001b2a046940d7c" providerId="LiveId" clId="{5CB25B10-5B1C-4017-B167-ED3104435743}" dt="2024-06-03T00:03:39.341" v="12820" actId="165"/>
          <ac:cxnSpMkLst>
            <pc:docMk/>
            <pc:sldMk cId="1216216427" sldId="908"/>
            <ac:cxnSpMk id="23" creationId="{555F4525-1469-E4A3-B9CD-088183CA4CF0}"/>
          </ac:cxnSpMkLst>
        </pc:cxnChg>
        <pc:cxnChg chg="mod">
          <ac:chgData name="Phillip Kaufman" userId="c001b2a046940d7c" providerId="LiveId" clId="{5CB25B10-5B1C-4017-B167-ED3104435743}" dt="2024-06-04T07:03:20.537" v="14111"/>
          <ac:cxnSpMkLst>
            <pc:docMk/>
            <pc:sldMk cId="1216216427" sldId="908"/>
            <ac:cxnSpMk id="23" creationId="{77EEA221-23F6-304A-8B84-43733D347881}"/>
          </ac:cxnSpMkLst>
        </pc:cxnChg>
        <pc:cxnChg chg="mod">
          <ac:chgData name="Phillip Kaufman" userId="c001b2a046940d7c" providerId="LiveId" clId="{5CB25B10-5B1C-4017-B167-ED3104435743}" dt="2024-05-16T19:43:52.764" v="2462" actId="165"/>
          <ac:cxnSpMkLst>
            <pc:docMk/>
            <pc:sldMk cId="1216216427" sldId="908"/>
            <ac:cxnSpMk id="23" creationId="{895B4066-54B7-0580-416B-2AF30587756E}"/>
          </ac:cxnSpMkLst>
        </pc:cxnChg>
        <pc:cxnChg chg="mod">
          <ac:chgData name="Phillip Kaufman" userId="c001b2a046940d7c" providerId="LiveId" clId="{5CB25B10-5B1C-4017-B167-ED3104435743}" dt="2024-05-27T07:14:11.956" v="8420" actId="165"/>
          <ac:cxnSpMkLst>
            <pc:docMk/>
            <pc:sldMk cId="1216216427" sldId="908"/>
            <ac:cxnSpMk id="23" creationId="{C6CE108E-8B9D-01B4-4C41-3B72A7F42015}"/>
          </ac:cxnSpMkLst>
        </pc:cxnChg>
        <pc:cxnChg chg="mod">
          <ac:chgData name="Phillip Kaufman" userId="c001b2a046940d7c" providerId="LiveId" clId="{5CB25B10-5B1C-4017-B167-ED3104435743}" dt="2024-05-30T06:39:59.892" v="9819"/>
          <ac:cxnSpMkLst>
            <pc:docMk/>
            <pc:sldMk cId="1216216427" sldId="908"/>
            <ac:cxnSpMk id="23" creationId="{E45AC918-55F6-03F2-6607-E52843B52E51}"/>
          </ac:cxnSpMkLst>
        </pc:cxnChg>
        <pc:cxnChg chg="mod">
          <ac:chgData name="Phillip Kaufman" userId="c001b2a046940d7c" providerId="LiveId" clId="{5CB25B10-5B1C-4017-B167-ED3104435743}" dt="2024-06-03T00:03:39.341" v="12820" actId="165"/>
          <ac:cxnSpMkLst>
            <pc:docMk/>
            <pc:sldMk cId="1216216427" sldId="908"/>
            <ac:cxnSpMk id="24" creationId="{052CF939-9990-D30C-ADCC-71622A3438C1}"/>
          </ac:cxnSpMkLst>
        </pc:cxnChg>
        <pc:cxnChg chg="mod">
          <ac:chgData name="Phillip Kaufman" userId="c001b2a046940d7c" providerId="LiveId" clId="{5CB25B10-5B1C-4017-B167-ED3104435743}" dt="2024-05-30T06:39:59.892" v="9819"/>
          <ac:cxnSpMkLst>
            <pc:docMk/>
            <pc:sldMk cId="1216216427" sldId="908"/>
            <ac:cxnSpMk id="24" creationId="{1A2A4840-1DF7-59FF-29A6-34D357A7ABAD}"/>
          </ac:cxnSpMkLst>
        </pc:cxnChg>
        <pc:cxnChg chg="mod">
          <ac:chgData name="Phillip Kaufman" userId="c001b2a046940d7c" providerId="LiveId" clId="{5CB25B10-5B1C-4017-B167-ED3104435743}" dt="2024-05-27T07:14:11.956" v="8420" actId="165"/>
          <ac:cxnSpMkLst>
            <pc:docMk/>
            <pc:sldMk cId="1216216427" sldId="908"/>
            <ac:cxnSpMk id="24" creationId="{23FFA505-7CB4-5C3B-5671-45DCE438D0F7}"/>
          </ac:cxnSpMkLst>
        </pc:cxnChg>
        <pc:cxnChg chg="mod">
          <ac:chgData name="Phillip Kaufman" userId="c001b2a046940d7c" providerId="LiveId" clId="{5CB25B10-5B1C-4017-B167-ED3104435743}" dt="2024-05-16T19:43:52.764" v="2462" actId="165"/>
          <ac:cxnSpMkLst>
            <pc:docMk/>
            <pc:sldMk cId="1216216427" sldId="908"/>
            <ac:cxnSpMk id="24" creationId="{A126D041-F41D-A6F0-0B22-435D53F2603B}"/>
          </ac:cxnSpMkLst>
        </pc:cxnChg>
        <pc:cxnChg chg="mod">
          <ac:chgData name="Phillip Kaufman" userId="c001b2a046940d7c" providerId="LiveId" clId="{5CB25B10-5B1C-4017-B167-ED3104435743}" dt="2024-06-04T07:03:20.537" v="14111"/>
          <ac:cxnSpMkLst>
            <pc:docMk/>
            <pc:sldMk cId="1216216427" sldId="908"/>
            <ac:cxnSpMk id="24" creationId="{BC9E71EA-33A1-8B22-6626-DD1ABA4877BD}"/>
          </ac:cxnSpMkLst>
        </pc:cxnChg>
        <pc:cxnChg chg="mod">
          <ac:chgData name="Phillip Kaufman" userId="c001b2a046940d7c" providerId="LiveId" clId="{5CB25B10-5B1C-4017-B167-ED3104435743}" dt="2024-05-16T19:43:52.764" v="2462" actId="165"/>
          <ac:cxnSpMkLst>
            <pc:docMk/>
            <pc:sldMk cId="1216216427" sldId="908"/>
            <ac:cxnSpMk id="25" creationId="{452FACA3-B1DB-E084-AF8A-DCB011F74D32}"/>
          </ac:cxnSpMkLst>
        </pc:cxnChg>
        <pc:cxnChg chg="mod">
          <ac:chgData name="Phillip Kaufman" userId="c001b2a046940d7c" providerId="LiveId" clId="{5CB25B10-5B1C-4017-B167-ED3104435743}" dt="2024-06-04T07:03:20.537" v="14111"/>
          <ac:cxnSpMkLst>
            <pc:docMk/>
            <pc:sldMk cId="1216216427" sldId="908"/>
            <ac:cxnSpMk id="25" creationId="{4D1BE456-84DC-25CB-F12F-E3ECAF0A489A}"/>
          </ac:cxnSpMkLst>
        </pc:cxnChg>
        <pc:cxnChg chg="mod">
          <ac:chgData name="Phillip Kaufman" userId="c001b2a046940d7c" providerId="LiveId" clId="{5CB25B10-5B1C-4017-B167-ED3104435743}" dt="2024-05-27T07:14:11.956" v="8420" actId="165"/>
          <ac:cxnSpMkLst>
            <pc:docMk/>
            <pc:sldMk cId="1216216427" sldId="908"/>
            <ac:cxnSpMk id="25" creationId="{99B2F9C5-7E3D-74A7-930C-A21E2DEE0CE8}"/>
          </ac:cxnSpMkLst>
        </pc:cxnChg>
        <pc:cxnChg chg="mod">
          <ac:chgData name="Phillip Kaufman" userId="c001b2a046940d7c" providerId="LiveId" clId="{5CB25B10-5B1C-4017-B167-ED3104435743}" dt="2024-06-03T00:03:39.341" v="12820" actId="165"/>
          <ac:cxnSpMkLst>
            <pc:docMk/>
            <pc:sldMk cId="1216216427" sldId="908"/>
            <ac:cxnSpMk id="25" creationId="{A1D9F69B-8D87-7BA5-C707-177588D9FBF2}"/>
          </ac:cxnSpMkLst>
        </pc:cxnChg>
        <pc:cxnChg chg="mod">
          <ac:chgData name="Phillip Kaufman" userId="c001b2a046940d7c" providerId="LiveId" clId="{5CB25B10-5B1C-4017-B167-ED3104435743}" dt="2024-05-30T06:39:59.892" v="9819"/>
          <ac:cxnSpMkLst>
            <pc:docMk/>
            <pc:sldMk cId="1216216427" sldId="908"/>
            <ac:cxnSpMk id="25" creationId="{FE349F4E-2CB0-973D-368D-9E34C50DB2CD}"/>
          </ac:cxnSpMkLst>
        </pc:cxnChg>
        <pc:cxnChg chg="mod">
          <ac:chgData name="Phillip Kaufman" userId="c001b2a046940d7c" providerId="LiveId" clId="{5CB25B10-5B1C-4017-B167-ED3104435743}" dt="2024-06-03T00:03:39.341" v="12820" actId="165"/>
          <ac:cxnSpMkLst>
            <pc:docMk/>
            <pc:sldMk cId="1216216427" sldId="908"/>
            <ac:cxnSpMk id="26" creationId="{2AFDCE55-362E-E805-81DF-2F3B5069CED4}"/>
          </ac:cxnSpMkLst>
        </pc:cxnChg>
        <pc:cxnChg chg="mod">
          <ac:chgData name="Phillip Kaufman" userId="c001b2a046940d7c" providerId="LiveId" clId="{5CB25B10-5B1C-4017-B167-ED3104435743}" dt="2024-05-27T07:14:11.956" v="8420" actId="165"/>
          <ac:cxnSpMkLst>
            <pc:docMk/>
            <pc:sldMk cId="1216216427" sldId="908"/>
            <ac:cxnSpMk id="26" creationId="{5820C95A-6308-8CB4-9DD5-6C28AB83FA06}"/>
          </ac:cxnSpMkLst>
        </pc:cxnChg>
        <pc:cxnChg chg="mod">
          <ac:chgData name="Phillip Kaufman" userId="c001b2a046940d7c" providerId="LiveId" clId="{5CB25B10-5B1C-4017-B167-ED3104435743}" dt="2024-05-16T19:43:52.764" v="2462" actId="165"/>
          <ac:cxnSpMkLst>
            <pc:docMk/>
            <pc:sldMk cId="1216216427" sldId="908"/>
            <ac:cxnSpMk id="26" creationId="{922E787B-8C86-6341-1093-506DBD2D63EF}"/>
          </ac:cxnSpMkLst>
        </pc:cxnChg>
        <pc:cxnChg chg="mod">
          <ac:chgData name="Phillip Kaufman" userId="c001b2a046940d7c" providerId="LiveId" clId="{5CB25B10-5B1C-4017-B167-ED3104435743}" dt="2024-06-04T07:03:20.537" v="14111"/>
          <ac:cxnSpMkLst>
            <pc:docMk/>
            <pc:sldMk cId="1216216427" sldId="908"/>
            <ac:cxnSpMk id="26" creationId="{F13A421C-7E14-E6E7-082C-9FA2ACF52FA4}"/>
          </ac:cxnSpMkLst>
        </pc:cxnChg>
        <pc:cxnChg chg="mod">
          <ac:chgData name="Phillip Kaufman" userId="c001b2a046940d7c" providerId="LiveId" clId="{5CB25B10-5B1C-4017-B167-ED3104435743}" dt="2024-05-30T06:39:59.892" v="9819"/>
          <ac:cxnSpMkLst>
            <pc:docMk/>
            <pc:sldMk cId="1216216427" sldId="908"/>
            <ac:cxnSpMk id="26" creationId="{F6A25963-6EC2-826A-AAB5-B417C70A8079}"/>
          </ac:cxnSpMkLst>
        </pc:cxnChg>
        <pc:cxnChg chg="mod">
          <ac:chgData name="Phillip Kaufman" userId="c001b2a046940d7c" providerId="LiveId" clId="{5CB25B10-5B1C-4017-B167-ED3104435743}" dt="2024-05-30T06:39:59.892" v="9819"/>
          <ac:cxnSpMkLst>
            <pc:docMk/>
            <pc:sldMk cId="1216216427" sldId="908"/>
            <ac:cxnSpMk id="27" creationId="{25166591-EBEA-1788-6209-11515C24711D}"/>
          </ac:cxnSpMkLst>
        </pc:cxnChg>
        <pc:cxnChg chg="mod">
          <ac:chgData name="Phillip Kaufman" userId="c001b2a046940d7c" providerId="LiveId" clId="{5CB25B10-5B1C-4017-B167-ED3104435743}" dt="2024-06-03T00:03:39.341" v="12820" actId="165"/>
          <ac:cxnSpMkLst>
            <pc:docMk/>
            <pc:sldMk cId="1216216427" sldId="908"/>
            <ac:cxnSpMk id="27" creationId="{29AD5C4B-36D4-E63E-6D52-179342BB4140}"/>
          </ac:cxnSpMkLst>
        </pc:cxnChg>
        <pc:cxnChg chg="mod">
          <ac:chgData name="Phillip Kaufman" userId="c001b2a046940d7c" providerId="LiveId" clId="{5CB25B10-5B1C-4017-B167-ED3104435743}" dt="2024-05-27T07:14:11.956" v="8420" actId="165"/>
          <ac:cxnSpMkLst>
            <pc:docMk/>
            <pc:sldMk cId="1216216427" sldId="908"/>
            <ac:cxnSpMk id="27" creationId="{347056B7-2782-0BEA-255E-71A8CF25F4D6}"/>
          </ac:cxnSpMkLst>
        </pc:cxnChg>
        <pc:cxnChg chg="mod">
          <ac:chgData name="Phillip Kaufman" userId="c001b2a046940d7c" providerId="LiveId" clId="{5CB25B10-5B1C-4017-B167-ED3104435743}" dt="2024-06-04T07:03:20.537" v="14111"/>
          <ac:cxnSpMkLst>
            <pc:docMk/>
            <pc:sldMk cId="1216216427" sldId="908"/>
            <ac:cxnSpMk id="27" creationId="{43614D1E-5196-606D-4DA3-65D9FB153B06}"/>
          </ac:cxnSpMkLst>
        </pc:cxnChg>
        <pc:cxnChg chg="mod">
          <ac:chgData name="Phillip Kaufman" userId="c001b2a046940d7c" providerId="LiveId" clId="{5CB25B10-5B1C-4017-B167-ED3104435743}" dt="2024-05-16T19:43:52.764" v="2462" actId="165"/>
          <ac:cxnSpMkLst>
            <pc:docMk/>
            <pc:sldMk cId="1216216427" sldId="908"/>
            <ac:cxnSpMk id="27" creationId="{4A806033-7A75-358D-8FA6-166B18982EDD}"/>
          </ac:cxnSpMkLst>
        </pc:cxnChg>
        <pc:cxnChg chg="mod">
          <ac:chgData name="Phillip Kaufman" userId="c001b2a046940d7c" providerId="LiveId" clId="{5CB25B10-5B1C-4017-B167-ED3104435743}" dt="2024-06-03T00:03:39.341" v="12820" actId="165"/>
          <ac:cxnSpMkLst>
            <pc:docMk/>
            <pc:sldMk cId="1216216427" sldId="908"/>
            <ac:cxnSpMk id="28" creationId="{479E2C31-79CC-665D-25B9-8625BE4BC14A}"/>
          </ac:cxnSpMkLst>
        </pc:cxnChg>
        <pc:cxnChg chg="mod">
          <ac:chgData name="Phillip Kaufman" userId="c001b2a046940d7c" providerId="LiveId" clId="{5CB25B10-5B1C-4017-B167-ED3104435743}" dt="2024-05-30T06:39:59.892" v="9819"/>
          <ac:cxnSpMkLst>
            <pc:docMk/>
            <pc:sldMk cId="1216216427" sldId="908"/>
            <ac:cxnSpMk id="28" creationId="{880803E2-DFDE-BC7D-D823-5815E3FB7CB4}"/>
          </ac:cxnSpMkLst>
        </pc:cxnChg>
        <pc:cxnChg chg="mod">
          <ac:chgData name="Phillip Kaufman" userId="c001b2a046940d7c" providerId="LiveId" clId="{5CB25B10-5B1C-4017-B167-ED3104435743}" dt="2024-05-16T19:43:52.764" v="2462" actId="165"/>
          <ac:cxnSpMkLst>
            <pc:docMk/>
            <pc:sldMk cId="1216216427" sldId="908"/>
            <ac:cxnSpMk id="28" creationId="{9D623682-4C03-FEAF-61EE-AC0EAF7C5189}"/>
          </ac:cxnSpMkLst>
        </pc:cxnChg>
        <pc:cxnChg chg="mod">
          <ac:chgData name="Phillip Kaufman" userId="c001b2a046940d7c" providerId="LiveId" clId="{5CB25B10-5B1C-4017-B167-ED3104435743}" dt="2024-06-04T07:03:20.537" v="14111"/>
          <ac:cxnSpMkLst>
            <pc:docMk/>
            <pc:sldMk cId="1216216427" sldId="908"/>
            <ac:cxnSpMk id="28" creationId="{BE8CFCAC-F4CD-D2B4-A7DC-04114E97A24B}"/>
          </ac:cxnSpMkLst>
        </pc:cxnChg>
        <pc:cxnChg chg="mod">
          <ac:chgData name="Phillip Kaufman" userId="c001b2a046940d7c" providerId="LiveId" clId="{5CB25B10-5B1C-4017-B167-ED3104435743}" dt="2024-05-27T07:14:11.956" v="8420" actId="165"/>
          <ac:cxnSpMkLst>
            <pc:docMk/>
            <pc:sldMk cId="1216216427" sldId="908"/>
            <ac:cxnSpMk id="28" creationId="{C10EBDBA-459B-9990-4060-FB9AAB80273B}"/>
          </ac:cxnSpMkLst>
        </pc:cxnChg>
        <pc:cxnChg chg="mod">
          <ac:chgData name="Phillip Kaufman" userId="c001b2a046940d7c" providerId="LiveId" clId="{5CB25B10-5B1C-4017-B167-ED3104435743}" dt="2024-06-03T00:03:39.341" v="12820" actId="165"/>
          <ac:cxnSpMkLst>
            <pc:docMk/>
            <pc:sldMk cId="1216216427" sldId="908"/>
            <ac:cxnSpMk id="29" creationId="{71A4E835-412C-87B9-EAE5-0CC7EFA3632D}"/>
          </ac:cxnSpMkLst>
        </pc:cxnChg>
        <pc:cxnChg chg="mod">
          <ac:chgData name="Phillip Kaufman" userId="c001b2a046940d7c" providerId="LiveId" clId="{5CB25B10-5B1C-4017-B167-ED3104435743}" dt="2024-06-04T07:03:20.537" v="14111"/>
          <ac:cxnSpMkLst>
            <pc:docMk/>
            <pc:sldMk cId="1216216427" sldId="908"/>
            <ac:cxnSpMk id="29" creationId="{7D828A16-3BBB-A3AB-C30F-56ED711DC442}"/>
          </ac:cxnSpMkLst>
        </pc:cxnChg>
        <pc:cxnChg chg="mod">
          <ac:chgData name="Phillip Kaufman" userId="c001b2a046940d7c" providerId="LiveId" clId="{5CB25B10-5B1C-4017-B167-ED3104435743}" dt="2024-05-27T07:14:11.956" v="8420" actId="165"/>
          <ac:cxnSpMkLst>
            <pc:docMk/>
            <pc:sldMk cId="1216216427" sldId="908"/>
            <ac:cxnSpMk id="29" creationId="{B1561FBD-6162-7D78-EDB5-0045E6049D1A}"/>
          </ac:cxnSpMkLst>
        </pc:cxnChg>
        <pc:cxnChg chg="mod">
          <ac:chgData name="Phillip Kaufman" userId="c001b2a046940d7c" providerId="LiveId" clId="{5CB25B10-5B1C-4017-B167-ED3104435743}" dt="2024-05-30T06:39:59.892" v="9819"/>
          <ac:cxnSpMkLst>
            <pc:docMk/>
            <pc:sldMk cId="1216216427" sldId="908"/>
            <ac:cxnSpMk id="29" creationId="{C9229B9F-4094-51A3-8732-07686AAFFB4C}"/>
          </ac:cxnSpMkLst>
        </pc:cxnChg>
        <pc:cxnChg chg="mod">
          <ac:chgData name="Phillip Kaufman" userId="c001b2a046940d7c" providerId="LiveId" clId="{5CB25B10-5B1C-4017-B167-ED3104435743}" dt="2024-06-04T07:03:20.537" v="14111"/>
          <ac:cxnSpMkLst>
            <pc:docMk/>
            <pc:sldMk cId="1216216427" sldId="908"/>
            <ac:cxnSpMk id="30" creationId="{0BF96EB4-A8AF-2408-00FA-8DC71AF0A4F9}"/>
          </ac:cxnSpMkLst>
        </pc:cxnChg>
        <pc:cxnChg chg="mod">
          <ac:chgData name="Phillip Kaufman" userId="c001b2a046940d7c" providerId="LiveId" clId="{5CB25B10-5B1C-4017-B167-ED3104435743}" dt="2024-05-30T06:39:59.892" v="9819"/>
          <ac:cxnSpMkLst>
            <pc:docMk/>
            <pc:sldMk cId="1216216427" sldId="908"/>
            <ac:cxnSpMk id="30" creationId="{8C0CA439-CE48-E2D3-37FC-099BF1EA569E}"/>
          </ac:cxnSpMkLst>
        </pc:cxnChg>
        <pc:cxnChg chg="mod">
          <ac:chgData name="Phillip Kaufman" userId="c001b2a046940d7c" providerId="LiveId" clId="{5CB25B10-5B1C-4017-B167-ED3104435743}" dt="2024-06-03T00:03:39.341" v="12820" actId="165"/>
          <ac:cxnSpMkLst>
            <pc:docMk/>
            <pc:sldMk cId="1216216427" sldId="908"/>
            <ac:cxnSpMk id="30" creationId="{B99609B6-D7AA-72BE-857B-8D04816D0658}"/>
          </ac:cxnSpMkLst>
        </pc:cxnChg>
        <pc:cxnChg chg="mod">
          <ac:chgData name="Phillip Kaufman" userId="c001b2a046940d7c" providerId="LiveId" clId="{5CB25B10-5B1C-4017-B167-ED3104435743}" dt="2024-05-27T07:14:11.956" v="8420" actId="165"/>
          <ac:cxnSpMkLst>
            <pc:docMk/>
            <pc:sldMk cId="1216216427" sldId="908"/>
            <ac:cxnSpMk id="33" creationId="{253D8350-C2B7-88AC-DD73-E987346A7E4A}"/>
          </ac:cxnSpMkLst>
        </pc:cxnChg>
        <pc:cxnChg chg="mod">
          <ac:chgData name="Phillip Kaufman" userId="c001b2a046940d7c" providerId="LiveId" clId="{5CB25B10-5B1C-4017-B167-ED3104435743}" dt="2024-06-03T00:03:39.341" v="12820" actId="165"/>
          <ac:cxnSpMkLst>
            <pc:docMk/>
            <pc:sldMk cId="1216216427" sldId="908"/>
            <ac:cxnSpMk id="33" creationId="{406F4F4B-341A-B433-E6BD-EFF21D49840B}"/>
          </ac:cxnSpMkLst>
        </pc:cxnChg>
        <pc:cxnChg chg="mod">
          <ac:chgData name="Phillip Kaufman" userId="c001b2a046940d7c" providerId="LiveId" clId="{5CB25B10-5B1C-4017-B167-ED3104435743}" dt="2024-05-30T06:39:59.892" v="9819"/>
          <ac:cxnSpMkLst>
            <pc:docMk/>
            <pc:sldMk cId="1216216427" sldId="908"/>
            <ac:cxnSpMk id="33" creationId="{92D764C1-2EA4-F9B8-E26A-F8C65D342F19}"/>
          </ac:cxnSpMkLst>
        </pc:cxnChg>
        <pc:cxnChg chg="mod">
          <ac:chgData name="Phillip Kaufman" userId="c001b2a046940d7c" providerId="LiveId" clId="{5CB25B10-5B1C-4017-B167-ED3104435743}" dt="2024-06-05T00:39:35.652" v="14418" actId="1038"/>
          <ac:cxnSpMkLst>
            <pc:docMk/>
            <pc:sldMk cId="1216216427" sldId="908"/>
            <ac:cxnSpMk id="33" creationId="{9CC1290E-FB34-7287-9F88-671DD459F5CB}"/>
          </ac:cxnSpMkLst>
        </pc:cxnChg>
        <pc:cxnChg chg="mod">
          <ac:chgData name="Phillip Kaufman" userId="c001b2a046940d7c" providerId="LiveId" clId="{5CB25B10-5B1C-4017-B167-ED3104435743}" dt="2024-05-27T07:14:11.956" v="8420" actId="165"/>
          <ac:cxnSpMkLst>
            <pc:docMk/>
            <pc:sldMk cId="1216216427" sldId="908"/>
            <ac:cxnSpMk id="34" creationId="{8859E14F-EA0C-AAF6-5C3F-EC23BD122E24}"/>
          </ac:cxnSpMkLst>
        </pc:cxnChg>
        <pc:cxnChg chg="mod">
          <ac:chgData name="Phillip Kaufman" userId="c001b2a046940d7c" providerId="LiveId" clId="{5CB25B10-5B1C-4017-B167-ED3104435743}" dt="2024-05-30T06:39:59.892" v="9819"/>
          <ac:cxnSpMkLst>
            <pc:docMk/>
            <pc:sldMk cId="1216216427" sldId="908"/>
            <ac:cxnSpMk id="34" creationId="{C8D20307-DFA4-5ACF-F20D-AC08948FA7CC}"/>
          </ac:cxnSpMkLst>
        </pc:cxnChg>
        <pc:cxnChg chg="mod">
          <ac:chgData name="Phillip Kaufman" userId="c001b2a046940d7c" providerId="LiveId" clId="{5CB25B10-5B1C-4017-B167-ED3104435743}" dt="2024-06-04T07:03:20.537" v="14111"/>
          <ac:cxnSpMkLst>
            <pc:docMk/>
            <pc:sldMk cId="1216216427" sldId="908"/>
            <ac:cxnSpMk id="34" creationId="{E59F1666-4772-4306-5D3B-2C6534988E98}"/>
          </ac:cxnSpMkLst>
        </pc:cxnChg>
        <pc:cxnChg chg="mod">
          <ac:chgData name="Phillip Kaufman" userId="c001b2a046940d7c" providerId="LiveId" clId="{5CB25B10-5B1C-4017-B167-ED3104435743}" dt="2024-06-03T00:03:39.341" v="12820" actId="165"/>
          <ac:cxnSpMkLst>
            <pc:docMk/>
            <pc:sldMk cId="1216216427" sldId="908"/>
            <ac:cxnSpMk id="34" creationId="{EFD79153-4642-FA15-FDFD-E196EF2AEC92}"/>
          </ac:cxnSpMkLst>
        </pc:cxnChg>
        <pc:cxnChg chg="add del mod">
          <ac:chgData name="Phillip Kaufman" userId="c001b2a046940d7c" providerId="LiveId" clId="{5CB25B10-5B1C-4017-B167-ED3104435743}" dt="2024-05-20T00:51:55.783" v="3719" actId="478"/>
          <ac:cxnSpMkLst>
            <pc:docMk/>
            <pc:sldMk cId="1216216427" sldId="908"/>
            <ac:cxnSpMk id="35" creationId="{22A26E0F-B5BB-2F6F-FD5C-E83249332898}"/>
          </ac:cxnSpMkLst>
        </pc:cxnChg>
        <pc:cxnChg chg="mod">
          <ac:chgData name="Phillip Kaufman" userId="c001b2a046940d7c" providerId="LiveId" clId="{5CB25B10-5B1C-4017-B167-ED3104435743}" dt="2024-06-03T00:03:39.341" v="12820" actId="165"/>
          <ac:cxnSpMkLst>
            <pc:docMk/>
            <pc:sldMk cId="1216216427" sldId="908"/>
            <ac:cxnSpMk id="35" creationId="{2A05A5DE-285B-24BC-0DEF-B78320450BBC}"/>
          </ac:cxnSpMkLst>
        </pc:cxnChg>
        <pc:cxnChg chg="mod">
          <ac:chgData name="Phillip Kaufman" userId="c001b2a046940d7c" providerId="LiveId" clId="{5CB25B10-5B1C-4017-B167-ED3104435743}" dt="2024-05-30T06:39:59.892" v="9819"/>
          <ac:cxnSpMkLst>
            <pc:docMk/>
            <pc:sldMk cId="1216216427" sldId="908"/>
            <ac:cxnSpMk id="35" creationId="{3944A697-A754-341A-E0B3-6CDB07BC52B6}"/>
          </ac:cxnSpMkLst>
        </pc:cxnChg>
        <pc:cxnChg chg="mod topLvl">
          <ac:chgData name="Phillip Kaufman" userId="c001b2a046940d7c" providerId="LiveId" clId="{5CB25B10-5B1C-4017-B167-ED3104435743}" dt="2024-05-16T19:47:03.245" v="2504" actId="164"/>
          <ac:cxnSpMkLst>
            <pc:docMk/>
            <pc:sldMk cId="1216216427" sldId="908"/>
            <ac:cxnSpMk id="35" creationId="{5B499FF0-DF7A-21C2-C6F4-F3AFC4643E46}"/>
          </ac:cxnSpMkLst>
        </pc:cxnChg>
        <pc:cxnChg chg="mod">
          <ac:chgData name="Phillip Kaufman" userId="c001b2a046940d7c" providerId="LiveId" clId="{5CB25B10-5B1C-4017-B167-ED3104435743}" dt="2024-06-04T07:03:20.537" v="14111"/>
          <ac:cxnSpMkLst>
            <pc:docMk/>
            <pc:sldMk cId="1216216427" sldId="908"/>
            <ac:cxnSpMk id="35" creationId="{7DE6924C-7804-9042-CF54-E1C4E902B422}"/>
          </ac:cxnSpMkLst>
        </pc:cxnChg>
        <pc:cxnChg chg="mod topLvl">
          <ac:chgData name="Phillip Kaufman" userId="c001b2a046940d7c" providerId="LiveId" clId="{5CB25B10-5B1C-4017-B167-ED3104435743}" dt="2024-05-16T19:47:03.245" v="2504" actId="164"/>
          <ac:cxnSpMkLst>
            <pc:docMk/>
            <pc:sldMk cId="1216216427" sldId="908"/>
            <ac:cxnSpMk id="36" creationId="{7AF4DCD3-148D-9887-5982-9D9B5B09BBAC}"/>
          </ac:cxnSpMkLst>
        </pc:cxnChg>
        <pc:cxnChg chg="mod topLvl">
          <ac:chgData name="Phillip Kaufman" userId="c001b2a046940d7c" providerId="LiveId" clId="{5CB25B10-5B1C-4017-B167-ED3104435743}" dt="2024-05-16T19:47:03.245" v="2504" actId="164"/>
          <ac:cxnSpMkLst>
            <pc:docMk/>
            <pc:sldMk cId="1216216427" sldId="908"/>
            <ac:cxnSpMk id="37" creationId="{48336BB9-12B0-3977-E812-68D683A7FBB2}"/>
          </ac:cxnSpMkLst>
        </pc:cxnChg>
        <pc:cxnChg chg="mod">
          <ac:chgData name="Phillip Kaufman" userId="c001b2a046940d7c" providerId="LiveId" clId="{5CB25B10-5B1C-4017-B167-ED3104435743}" dt="2024-06-05T00:39:42.456" v="14421" actId="1037"/>
          <ac:cxnSpMkLst>
            <pc:docMk/>
            <pc:sldMk cId="1216216427" sldId="908"/>
            <ac:cxnSpMk id="37" creationId="{514A3045-D4AD-8ED7-81E6-A036EAE836C7}"/>
          </ac:cxnSpMkLst>
        </pc:cxnChg>
        <pc:cxnChg chg="mod">
          <ac:chgData name="Phillip Kaufman" userId="c001b2a046940d7c" providerId="LiveId" clId="{5CB25B10-5B1C-4017-B167-ED3104435743}" dt="2024-05-30T06:39:59.892" v="9819"/>
          <ac:cxnSpMkLst>
            <pc:docMk/>
            <pc:sldMk cId="1216216427" sldId="908"/>
            <ac:cxnSpMk id="37" creationId="{85129266-5B7E-DB75-5CCC-21BDFF44F9D2}"/>
          </ac:cxnSpMkLst>
        </pc:cxnChg>
        <pc:cxnChg chg="mod">
          <ac:chgData name="Phillip Kaufman" userId="c001b2a046940d7c" providerId="LiveId" clId="{5CB25B10-5B1C-4017-B167-ED3104435743}" dt="2024-05-27T07:11:31.777" v="8383"/>
          <ac:cxnSpMkLst>
            <pc:docMk/>
            <pc:sldMk cId="1216216427" sldId="908"/>
            <ac:cxnSpMk id="37" creationId="{A5E92D17-E446-B02B-1AD1-9AC5F51EF3A1}"/>
          </ac:cxnSpMkLst>
        </pc:cxnChg>
        <pc:cxnChg chg="mod">
          <ac:chgData name="Phillip Kaufman" userId="c001b2a046940d7c" providerId="LiveId" clId="{5CB25B10-5B1C-4017-B167-ED3104435743}" dt="2024-06-03T00:03:39.341" v="12820" actId="165"/>
          <ac:cxnSpMkLst>
            <pc:docMk/>
            <pc:sldMk cId="1216216427" sldId="908"/>
            <ac:cxnSpMk id="37" creationId="{BEEF5E51-95AE-4A0A-FF32-1AA1515DBFEF}"/>
          </ac:cxnSpMkLst>
        </pc:cxnChg>
        <pc:cxnChg chg="mod topLvl">
          <ac:chgData name="Phillip Kaufman" userId="c001b2a046940d7c" providerId="LiveId" clId="{5CB25B10-5B1C-4017-B167-ED3104435743}" dt="2024-05-16T19:47:03.245" v="2504" actId="164"/>
          <ac:cxnSpMkLst>
            <pc:docMk/>
            <pc:sldMk cId="1216216427" sldId="908"/>
            <ac:cxnSpMk id="38" creationId="{5ECF851D-9CF3-8B13-A902-E69ED04CBBAA}"/>
          </ac:cxnSpMkLst>
        </pc:cxnChg>
        <pc:cxnChg chg="mod">
          <ac:chgData name="Phillip Kaufman" userId="c001b2a046940d7c" providerId="LiveId" clId="{5CB25B10-5B1C-4017-B167-ED3104435743}" dt="2024-06-03T00:03:39.341" v="12820" actId="165"/>
          <ac:cxnSpMkLst>
            <pc:docMk/>
            <pc:sldMk cId="1216216427" sldId="908"/>
            <ac:cxnSpMk id="39" creationId="{11930334-BAB8-B7B0-AFA1-055B2E4F33FF}"/>
          </ac:cxnSpMkLst>
        </pc:cxnChg>
        <pc:cxnChg chg="mod">
          <ac:chgData name="Phillip Kaufman" userId="c001b2a046940d7c" providerId="LiveId" clId="{5CB25B10-5B1C-4017-B167-ED3104435743}" dt="2024-06-04T07:03:20.537" v="14111"/>
          <ac:cxnSpMkLst>
            <pc:docMk/>
            <pc:sldMk cId="1216216427" sldId="908"/>
            <ac:cxnSpMk id="39" creationId="{954C5EB8-8A69-1C1C-B9F8-E6496C68F604}"/>
          </ac:cxnSpMkLst>
        </pc:cxnChg>
        <pc:cxnChg chg="mod">
          <ac:chgData name="Phillip Kaufman" userId="c001b2a046940d7c" providerId="LiveId" clId="{5CB25B10-5B1C-4017-B167-ED3104435743}" dt="2024-05-27T07:14:11.956" v="8420" actId="165"/>
          <ac:cxnSpMkLst>
            <pc:docMk/>
            <pc:sldMk cId="1216216427" sldId="908"/>
            <ac:cxnSpMk id="39" creationId="{B20F047F-1318-4E95-8486-0727CED963A8}"/>
          </ac:cxnSpMkLst>
        </pc:cxnChg>
        <pc:cxnChg chg="mod">
          <ac:chgData name="Phillip Kaufman" userId="c001b2a046940d7c" providerId="LiveId" clId="{5CB25B10-5B1C-4017-B167-ED3104435743}" dt="2024-05-30T06:39:59.892" v="9819"/>
          <ac:cxnSpMkLst>
            <pc:docMk/>
            <pc:sldMk cId="1216216427" sldId="908"/>
            <ac:cxnSpMk id="39" creationId="{E2E0CA68-0649-50AC-4277-C104506FBED7}"/>
          </ac:cxnSpMkLst>
        </pc:cxnChg>
        <pc:cxnChg chg="mod topLvl">
          <ac:chgData name="Phillip Kaufman" userId="c001b2a046940d7c" providerId="LiveId" clId="{5CB25B10-5B1C-4017-B167-ED3104435743}" dt="2024-05-16T19:47:03.245" v="2504" actId="164"/>
          <ac:cxnSpMkLst>
            <pc:docMk/>
            <pc:sldMk cId="1216216427" sldId="908"/>
            <ac:cxnSpMk id="40" creationId="{09728950-6420-2A2E-1F85-F641F23FE2F6}"/>
          </ac:cxnSpMkLst>
        </pc:cxnChg>
        <pc:cxnChg chg="mod topLvl">
          <ac:chgData name="Phillip Kaufman" userId="c001b2a046940d7c" providerId="LiveId" clId="{5CB25B10-5B1C-4017-B167-ED3104435743}" dt="2024-05-16T19:47:03.245" v="2504" actId="164"/>
          <ac:cxnSpMkLst>
            <pc:docMk/>
            <pc:sldMk cId="1216216427" sldId="908"/>
            <ac:cxnSpMk id="41" creationId="{4DF0DC63-84D4-CBAE-0C53-886E04CF34E2}"/>
          </ac:cxnSpMkLst>
        </pc:cxnChg>
        <pc:cxnChg chg="mod">
          <ac:chgData name="Phillip Kaufman" userId="c001b2a046940d7c" providerId="LiveId" clId="{5CB25B10-5B1C-4017-B167-ED3104435743}" dt="2024-06-03T00:03:39.341" v="12820" actId="165"/>
          <ac:cxnSpMkLst>
            <pc:docMk/>
            <pc:sldMk cId="1216216427" sldId="908"/>
            <ac:cxnSpMk id="42" creationId="{6A3D3670-9A30-C0F9-A29E-ED6850647AC3}"/>
          </ac:cxnSpMkLst>
        </pc:cxnChg>
        <pc:cxnChg chg="mod">
          <ac:chgData name="Phillip Kaufman" userId="c001b2a046940d7c" providerId="LiveId" clId="{5CB25B10-5B1C-4017-B167-ED3104435743}" dt="2024-05-30T06:39:59.892" v="9819"/>
          <ac:cxnSpMkLst>
            <pc:docMk/>
            <pc:sldMk cId="1216216427" sldId="908"/>
            <ac:cxnSpMk id="42" creationId="{974BFA37-D505-E97C-EBFE-AD0C209BD403}"/>
          </ac:cxnSpMkLst>
        </pc:cxnChg>
        <pc:cxnChg chg="mod topLvl">
          <ac:chgData name="Phillip Kaufman" userId="c001b2a046940d7c" providerId="LiveId" clId="{5CB25B10-5B1C-4017-B167-ED3104435743}" dt="2024-05-16T19:47:03.245" v="2504" actId="164"/>
          <ac:cxnSpMkLst>
            <pc:docMk/>
            <pc:sldMk cId="1216216427" sldId="908"/>
            <ac:cxnSpMk id="42" creationId="{9FF28662-0268-4B89-6C7E-80D863358CB9}"/>
          </ac:cxnSpMkLst>
        </pc:cxnChg>
        <pc:cxnChg chg="mod">
          <ac:chgData name="Phillip Kaufman" userId="c001b2a046940d7c" providerId="LiveId" clId="{5CB25B10-5B1C-4017-B167-ED3104435743}" dt="2024-06-04T07:03:20.537" v="14111"/>
          <ac:cxnSpMkLst>
            <pc:docMk/>
            <pc:sldMk cId="1216216427" sldId="908"/>
            <ac:cxnSpMk id="42" creationId="{C6DA3248-37F2-EFEA-B1C6-CD4FDAEA85EA}"/>
          </ac:cxnSpMkLst>
        </pc:cxnChg>
        <pc:cxnChg chg="mod">
          <ac:chgData name="Phillip Kaufman" userId="c001b2a046940d7c" providerId="LiveId" clId="{5CB25B10-5B1C-4017-B167-ED3104435743}" dt="2024-06-03T00:03:39.341" v="12820" actId="165"/>
          <ac:cxnSpMkLst>
            <pc:docMk/>
            <pc:sldMk cId="1216216427" sldId="908"/>
            <ac:cxnSpMk id="43" creationId="{67E261D2-3BBB-F9D2-9232-67DF8A34ED58}"/>
          </ac:cxnSpMkLst>
        </pc:cxnChg>
        <pc:cxnChg chg="mod topLvl">
          <ac:chgData name="Phillip Kaufman" userId="c001b2a046940d7c" providerId="LiveId" clId="{5CB25B10-5B1C-4017-B167-ED3104435743}" dt="2024-05-16T19:47:03.245" v="2504" actId="164"/>
          <ac:cxnSpMkLst>
            <pc:docMk/>
            <pc:sldMk cId="1216216427" sldId="908"/>
            <ac:cxnSpMk id="43" creationId="{8A8D19C6-714D-9F13-FF8F-0598BE713DF6}"/>
          </ac:cxnSpMkLst>
        </pc:cxnChg>
        <pc:cxnChg chg="mod">
          <ac:chgData name="Phillip Kaufman" userId="c001b2a046940d7c" providerId="LiveId" clId="{5CB25B10-5B1C-4017-B167-ED3104435743}" dt="2024-06-04T07:03:20.537" v="14111"/>
          <ac:cxnSpMkLst>
            <pc:docMk/>
            <pc:sldMk cId="1216216427" sldId="908"/>
            <ac:cxnSpMk id="43" creationId="{94A0347A-F15F-C776-6186-94F32EE3EB21}"/>
          </ac:cxnSpMkLst>
        </pc:cxnChg>
        <pc:cxnChg chg="mod">
          <ac:chgData name="Phillip Kaufman" userId="c001b2a046940d7c" providerId="LiveId" clId="{5CB25B10-5B1C-4017-B167-ED3104435743}" dt="2024-05-30T06:39:59.892" v="9819"/>
          <ac:cxnSpMkLst>
            <pc:docMk/>
            <pc:sldMk cId="1216216427" sldId="908"/>
            <ac:cxnSpMk id="43" creationId="{E05762D0-29F8-785D-EEA3-6B25EBC8DF95}"/>
          </ac:cxnSpMkLst>
        </pc:cxnChg>
        <pc:cxnChg chg="mod">
          <ac:chgData name="Phillip Kaufman" userId="c001b2a046940d7c" providerId="LiveId" clId="{5CB25B10-5B1C-4017-B167-ED3104435743}" dt="2024-05-27T07:11:31.777" v="8383"/>
          <ac:cxnSpMkLst>
            <pc:docMk/>
            <pc:sldMk cId="1216216427" sldId="908"/>
            <ac:cxnSpMk id="43" creationId="{FCBC0EAE-BD05-1776-5399-53C0972D7179}"/>
          </ac:cxnSpMkLst>
        </pc:cxnChg>
        <pc:cxnChg chg="mod topLvl">
          <ac:chgData name="Phillip Kaufman" userId="c001b2a046940d7c" providerId="LiveId" clId="{5CB25B10-5B1C-4017-B167-ED3104435743}" dt="2024-05-16T19:47:03.245" v="2504" actId="164"/>
          <ac:cxnSpMkLst>
            <pc:docMk/>
            <pc:sldMk cId="1216216427" sldId="908"/>
            <ac:cxnSpMk id="44" creationId="{DB03ADA7-93FB-E18B-A96D-F494ED4CC9D5}"/>
          </ac:cxnSpMkLst>
        </pc:cxnChg>
        <pc:cxnChg chg="mod topLvl">
          <ac:chgData name="Phillip Kaufman" userId="c001b2a046940d7c" providerId="LiveId" clId="{5CB25B10-5B1C-4017-B167-ED3104435743}" dt="2024-05-16T19:47:03.245" v="2504" actId="164"/>
          <ac:cxnSpMkLst>
            <pc:docMk/>
            <pc:sldMk cId="1216216427" sldId="908"/>
            <ac:cxnSpMk id="45" creationId="{1C40394A-5EFF-7EBE-653B-8226AC3E004E}"/>
          </ac:cxnSpMkLst>
        </pc:cxnChg>
        <pc:cxnChg chg="mod topLvl">
          <ac:chgData name="Phillip Kaufman" userId="c001b2a046940d7c" providerId="LiveId" clId="{5CB25B10-5B1C-4017-B167-ED3104435743}" dt="2024-05-16T19:47:03.245" v="2504" actId="164"/>
          <ac:cxnSpMkLst>
            <pc:docMk/>
            <pc:sldMk cId="1216216427" sldId="908"/>
            <ac:cxnSpMk id="46" creationId="{0C726D39-A12B-6691-063D-0661C98E1312}"/>
          </ac:cxnSpMkLst>
        </pc:cxnChg>
        <pc:cxnChg chg="mod">
          <ac:chgData name="Phillip Kaufman" userId="c001b2a046940d7c" providerId="LiveId" clId="{5CB25B10-5B1C-4017-B167-ED3104435743}" dt="2024-06-04T07:03:20.537" v="14111"/>
          <ac:cxnSpMkLst>
            <pc:docMk/>
            <pc:sldMk cId="1216216427" sldId="908"/>
            <ac:cxnSpMk id="46" creationId="{12321292-AE88-7E82-F408-927137F9FBB7}"/>
          </ac:cxnSpMkLst>
        </pc:cxnChg>
        <pc:cxnChg chg="mod">
          <ac:chgData name="Phillip Kaufman" userId="c001b2a046940d7c" providerId="LiveId" clId="{5CB25B10-5B1C-4017-B167-ED3104435743}" dt="2024-05-27T07:11:31.777" v="8383"/>
          <ac:cxnSpMkLst>
            <pc:docMk/>
            <pc:sldMk cId="1216216427" sldId="908"/>
            <ac:cxnSpMk id="46" creationId="{67253519-3AFB-34BC-ADBE-380DA7E635AA}"/>
          </ac:cxnSpMkLst>
        </pc:cxnChg>
        <pc:cxnChg chg="mod">
          <ac:chgData name="Phillip Kaufman" userId="c001b2a046940d7c" providerId="LiveId" clId="{5CB25B10-5B1C-4017-B167-ED3104435743}" dt="2024-06-03T00:03:39.341" v="12820" actId="165"/>
          <ac:cxnSpMkLst>
            <pc:docMk/>
            <pc:sldMk cId="1216216427" sldId="908"/>
            <ac:cxnSpMk id="46" creationId="{B450D08E-7AEC-049E-139E-518ADFB4CC7D}"/>
          </ac:cxnSpMkLst>
        </pc:cxnChg>
        <pc:cxnChg chg="mod">
          <ac:chgData name="Phillip Kaufman" userId="c001b2a046940d7c" providerId="LiveId" clId="{5CB25B10-5B1C-4017-B167-ED3104435743}" dt="2024-05-30T06:39:59.892" v="9819"/>
          <ac:cxnSpMkLst>
            <pc:docMk/>
            <pc:sldMk cId="1216216427" sldId="908"/>
            <ac:cxnSpMk id="46" creationId="{F6E8A497-92F2-4A40-8AB6-F061B3EA023A}"/>
          </ac:cxnSpMkLst>
        </pc:cxnChg>
        <pc:cxnChg chg="mod topLvl">
          <ac:chgData name="Phillip Kaufman" userId="c001b2a046940d7c" providerId="LiveId" clId="{5CB25B10-5B1C-4017-B167-ED3104435743}" dt="2024-05-16T19:47:03.245" v="2504" actId="164"/>
          <ac:cxnSpMkLst>
            <pc:docMk/>
            <pc:sldMk cId="1216216427" sldId="908"/>
            <ac:cxnSpMk id="47" creationId="{86C397FE-A420-3FB3-D980-78E3C341CBD8}"/>
          </ac:cxnSpMkLst>
        </pc:cxnChg>
        <pc:cxnChg chg="mod topLvl">
          <ac:chgData name="Phillip Kaufman" userId="c001b2a046940d7c" providerId="LiveId" clId="{5CB25B10-5B1C-4017-B167-ED3104435743}" dt="2024-05-16T19:47:03.245" v="2504" actId="164"/>
          <ac:cxnSpMkLst>
            <pc:docMk/>
            <pc:sldMk cId="1216216427" sldId="908"/>
            <ac:cxnSpMk id="48" creationId="{E955CD5B-3A61-1084-4F94-228EE1E89C28}"/>
          </ac:cxnSpMkLst>
        </pc:cxnChg>
        <pc:cxnChg chg="mod topLvl">
          <ac:chgData name="Phillip Kaufman" userId="c001b2a046940d7c" providerId="LiveId" clId="{5CB25B10-5B1C-4017-B167-ED3104435743}" dt="2024-05-16T19:47:03.245" v="2504" actId="164"/>
          <ac:cxnSpMkLst>
            <pc:docMk/>
            <pc:sldMk cId="1216216427" sldId="908"/>
            <ac:cxnSpMk id="49" creationId="{7BDF1892-FCEC-3120-34AB-B01D94D452CF}"/>
          </ac:cxnSpMkLst>
        </pc:cxnChg>
        <pc:cxnChg chg="mod">
          <ac:chgData name="Phillip Kaufman" userId="c001b2a046940d7c" providerId="LiveId" clId="{5CB25B10-5B1C-4017-B167-ED3104435743}" dt="2024-06-03T00:03:39.341" v="12820" actId="165"/>
          <ac:cxnSpMkLst>
            <pc:docMk/>
            <pc:sldMk cId="1216216427" sldId="908"/>
            <ac:cxnSpMk id="49" creationId="{9EC9F1E0-E86B-6EC6-EF8F-97EE00D1B846}"/>
          </ac:cxnSpMkLst>
        </pc:cxnChg>
        <pc:cxnChg chg="mod">
          <ac:chgData name="Phillip Kaufman" userId="c001b2a046940d7c" providerId="LiveId" clId="{5CB25B10-5B1C-4017-B167-ED3104435743}" dt="2024-05-27T07:11:31.777" v="8383"/>
          <ac:cxnSpMkLst>
            <pc:docMk/>
            <pc:sldMk cId="1216216427" sldId="908"/>
            <ac:cxnSpMk id="49" creationId="{B0DE6A9C-B3B4-3367-606F-CF92A4828A9C}"/>
          </ac:cxnSpMkLst>
        </pc:cxnChg>
        <pc:cxnChg chg="mod">
          <ac:chgData name="Phillip Kaufman" userId="c001b2a046940d7c" providerId="LiveId" clId="{5CB25B10-5B1C-4017-B167-ED3104435743}" dt="2024-06-04T07:03:20.537" v="14111"/>
          <ac:cxnSpMkLst>
            <pc:docMk/>
            <pc:sldMk cId="1216216427" sldId="908"/>
            <ac:cxnSpMk id="49" creationId="{D2795B4F-06CE-1827-3C77-296CCC1DC7FC}"/>
          </ac:cxnSpMkLst>
        </pc:cxnChg>
        <pc:cxnChg chg="mod">
          <ac:chgData name="Phillip Kaufman" userId="c001b2a046940d7c" providerId="LiveId" clId="{5CB25B10-5B1C-4017-B167-ED3104435743}" dt="2024-05-30T06:39:59.892" v="9819"/>
          <ac:cxnSpMkLst>
            <pc:docMk/>
            <pc:sldMk cId="1216216427" sldId="908"/>
            <ac:cxnSpMk id="49" creationId="{F11C15DF-6352-AA01-5FC4-478D61F5411C}"/>
          </ac:cxnSpMkLst>
        </pc:cxnChg>
        <pc:cxnChg chg="mod">
          <ac:chgData name="Phillip Kaufman" userId="c001b2a046940d7c" providerId="LiveId" clId="{5CB25B10-5B1C-4017-B167-ED3104435743}" dt="2024-06-04T07:03:20.537" v="14111"/>
          <ac:cxnSpMkLst>
            <pc:docMk/>
            <pc:sldMk cId="1216216427" sldId="908"/>
            <ac:cxnSpMk id="50" creationId="{0F6D5614-F54C-07D5-8505-17B5BC354223}"/>
          </ac:cxnSpMkLst>
        </pc:cxnChg>
        <pc:cxnChg chg="mod">
          <ac:chgData name="Phillip Kaufman" userId="c001b2a046940d7c" providerId="LiveId" clId="{5CB25B10-5B1C-4017-B167-ED3104435743}" dt="2024-06-03T00:03:39.341" v="12820" actId="165"/>
          <ac:cxnSpMkLst>
            <pc:docMk/>
            <pc:sldMk cId="1216216427" sldId="908"/>
            <ac:cxnSpMk id="50" creationId="{15DDCA15-0C30-8F72-1D80-5820BFA6E5F7}"/>
          </ac:cxnSpMkLst>
        </pc:cxnChg>
        <pc:cxnChg chg="mod">
          <ac:chgData name="Phillip Kaufman" userId="c001b2a046940d7c" providerId="LiveId" clId="{5CB25B10-5B1C-4017-B167-ED3104435743}" dt="2024-05-30T06:39:59.892" v="9819"/>
          <ac:cxnSpMkLst>
            <pc:docMk/>
            <pc:sldMk cId="1216216427" sldId="908"/>
            <ac:cxnSpMk id="50" creationId="{5B80FF48-A270-B03A-3B1E-D4113682E684}"/>
          </ac:cxnSpMkLst>
        </pc:cxnChg>
        <pc:cxnChg chg="mod">
          <ac:chgData name="Phillip Kaufman" userId="c001b2a046940d7c" providerId="LiveId" clId="{5CB25B10-5B1C-4017-B167-ED3104435743}" dt="2024-05-27T07:14:11.956" v="8420" actId="165"/>
          <ac:cxnSpMkLst>
            <pc:docMk/>
            <pc:sldMk cId="1216216427" sldId="908"/>
            <ac:cxnSpMk id="50" creationId="{C053C75D-51B1-FC09-66A1-206C4DC1DAE7}"/>
          </ac:cxnSpMkLst>
        </pc:cxnChg>
        <pc:cxnChg chg="mod">
          <ac:chgData name="Phillip Kaufman" userId="c001b2a046940d7c" providerId="LiveId" clId="{5CB25B10-5B1C-4017-B167-ED3104435743}" dt="2024-06-04T07:03:20.537" v="14111"/>
          <ac:cxnSpMkLst>
            <pc:docMk/>
            <pc:sldMk cId="1216216427" sldId="908"/>
            <ac:cxnSpMk id="51" creationId="{312DAFD9-8E9E-1EC8-42DB-917B5FC8D2C2}"/>
          </ac:cxnSpMkLst>
        </pc:cxnChg>
        <pc:cxnChg chg="mod">
          <ac:chgData name="Phillip Kaufman" userId="c001b2a046940d7c" providerId="LiveId" clId="{5CB25B10-5B1C-4017-B167-ED3104435743}" dt="2024-05-27T07:11:31.777" v="8383"/>
          <ac:cxnSpMkLst>
            <pc:docMk/>
            <pc:sldMk cId="1216216427" sldId="908"/>
            <ac:cxnSpMk id="51" creationId="{5590EBFF-B58D-11DA-C5AF-E3F2210B089C}"/>
          </ac:cxnSpMkLst>
        </pc:cxnChg>
        <pc:cxnChg chg="mod">
          <ac:chgData name="Phillip Kaufman" userId="c001b2a046940d7c" providerId="LiveId" clId="{5CB25B10-5B1C-4017-B167-ED3104435743}" dt="2024-05-30T06:39:59.892" v="9819"/>
          <ac:cxnSpMkLst>
            <pc:docMk/>
            <pc:sldMk cId="1216216427" sldId="908"/>
            <ac:cxnSpMk id="51" creationId="{AE2F1F11-BB18-6A5B-C6A2-D27767794856}"/>
          </ac:cxnSpMkLst>
        </pc:cxnChg>
        <pc:cxnChg chg="mod">
          <ac:chgData name="Phillip Kaufman" userId="c001b2a046940d7c" providerId="LiveId" clId="{5CB25B10-5B1C-4017-B167-ED3104435743}" dt="2024-06-03T00:03:39.341" v="12820" actId="165"/>
          <ac:cxnSpMkLst>
            <pc:docMk/>
            <pc:sldMk cId="1216216427" sldId="908"/>
            <ac:cxnSpMk id="51" creationId="{B3B6B6E7-BBB1-89E6-A536-C1BF0A22C16F}"/>
          </ac:cxnSpMkLst>
        </pc:cxnChg>
        <pc:cxnChg chg="mod topLvl">
          <ac:chgData name="Phillip Kaufman" userId="c001b2a046940d7c" providerId="LiveId" clId="{5CB25B10-5B1C-4017-B167-ED3104435743}" dt="2024-05-16T19:47:13.371" v="2508" actId="164"/>
          <ac:cxnSpMkLst>
            <pc:docMk/>
            <pc:sldMk cId="1216216427" sldId="908"/>
            <ac:cxnSpMk id="51" creationId="{DCB26ED7-D312-4BAE-7DBF-422926B79EF1}"/>
          </ac:cxnSpMkLst>
        </pc:cxnChg>
        <pc:cxnChg chg="mod">
          <ac:chgData name="Phillip Kaufman" userId="c001b2a046940d7c" providerId="LiveId" clId="{5CB25B10-5B1C-4017-B167-ED3104435743}" dt="2024-05-30T06:39:59.892" v="9819"/>
          <ac:cxnSpMkLst>
            <pc:docMk/>
            <pc:sldMk cId="1216216427" sldId="908"/>
            <ac:cxnSpMk id="52" creationId="{61AFA7B9-842E-40E5-973A-5F6D39C73818}"/>
          </ac:cxnSpMkLst>
        </pc:cxnChg>
        <pc:cxnChg chg="mod">
          <ac:chgData name="Phillip Kaufman" userId="c001b2a046940d7c" providerId="LiveId" clId="{5CB25B10-5B1C-4017-B167-ED3104435743}" dt="2024-06-03T00:03:39.341" v="12820" actId="165"/>
          <ac:cxnSpMkLst>
            <pc:docMk/>
            <pc:sldMk cId="1216216427" sldId="908"/>
            <ac:cxnSpMk id="52" creationId="{6AD7955A-694E-4B85-74CC-FDE0B5AE522C}"/>
          </ac:cxnSpMkLst>
        </pc:cxnChg>
        <pc:cxnChg chg="mod">
          <ac:chgData name="Phillip Kaufman" userId="c001b2a046940d7c" providerId="LiveId" clId="{5CB25B10-5B1C-4017-B167-ED3104435743}" dt="2024-06-04T07:03:20.537" v="14111"/>
          <ac:cxnSpMkLst>
            <pc:docMk/>
            <pc:sldMk cId="1216216427" sldId="908"/>
            <ac:cxnSpMk id="52" creationId="{B301C215-8924-6852-36F2-DD665D501D7F}"/>
          </ac:cxnSpMkLst>
        </pc:cxnChg>
        <pc:cxnChg chg="mod">
          <ac:chgData name="Phillip Kaufman" userId="c001b2a046940d7c" providerId="LiveId" clId="{5CB25B10-5B1C-4017-B167-ED3104435743}" dt="2024-05-27T07:11:31.777" v="8383"/>
          <ac:cxnSpMkLst>
            <pc:docMk/>
            <pc:sldMk cId="1216216427" sldId="908"/>
            <ac:cxnSpMk id="52" creationId="{E29C0643-EB7C-B874-19B7-6A9D97733DCC}"/>
          </ac:cxnSpMkLst>
        </pc:cxnChg>
        <pc:cxnChg chg="mod topLvl">
          <ac:chgData name="Phillip Kaufman" userId="c001b2a046940d7c" providerId="LiveId" clId="{5CB25B10-5B1C-4017-B167-ED3104435743}" dt="2024-05-16T19:47:13.371" v="2508" actId="164"/>
          <ac:cxnSpMkLst>
            <pc:docMk/>
            <pc:sldMk cId="1216216427" sldId="908"/>
            <ac:cxnSpMk id="52" creationId="{F05DECA0-25EF-6105-7986-68328FC20B18}"/>
          </ac:cxnSpMkLst>
        </pc:cxnChg>
        <pc:cxnChg chg="mod">
          <ac:chgData name="Phillip Kaufman" userId="c001b2a046940d7c" providerId="LiveId" clId="{5CB25B10-5B1C-4017-B167-ED3104435743}" dt="2024-06-03T00:03:39.341" v="12820" actId="165"/>
          <ac:cxnSpMkLst>
            <pc:docMk/>
            <pc:sldMk cId="1216216427" sldId="908"/>
            <ac:cxnSpMk id="53" creationId="{93E53864-520D-314E-F12B-96C63216C50D}"/>
          </ac:cxnSpMkLst>
        </pc:cxnChg>
        <pc:cxnChg chg="mod">
          <ac:chgData name="Phillip Kaufman" userId="c001b2a046940d7c" providerId="LiveId" clId="{5CB25B10-5B1C-4017-B167-ED3104435743}" dt="2024-05-27T07:11:31.777" v="8383"/>
          <ac:cxnSpMkLst>
            <pc:docMk/>
            <pc:sldMk cId="1216216427" sldId="908"/>
            <ac:cxnSpMk id="53" creationId="{A3A118F2-A249-D8CE-2063-2CCA667AC4CE}"/>
          </ac:cxnSpMkLst>
        </pc:cxnChg>
        <pc:cxnChg chg="mod">
          <ac:chgData name="Phillip Kaufman" userId="c001b2a046940d7c" providerId="LiveId" clId="{5CB25B10-5B1C-4017-B167-ED3104435743}" dt="2024-05-30T06:39:59.892" v="9819"/>
          <ac:cxnSpMkLst>
            <pc:docMk/>
            <pc:sldMk cId="1216216427" sldId="908"/>
            <ac:cxnSpMk id="53" creationId="{B5AA02EC-0CA0-C79C-9ECC-F0ABF2C364E9}"/>
          </ac:cxnSpMkLst>
        </pc:cxnChg>
        <pc:cxnChg chg="mod topLvl">
          <ac:chgData name="Phillip Kaufman" userId="c001b2a046940d7c" providerId="LiveId" clId="{5CB25B10-5B1C-4017-B167-ED3104435743}" dt="2024-05-16T19:47:03.245" v="2504" actId="164"/>
          <ac:cxnSpMkLst>
            <pc:docMk/>
            <pc:sldMk cId="1216216427" sldId="908"/>
            <ac:cxnSpMk id="53" creationId="{D91A2F5F-B993-4EF9-11FB-EF94DBF4D00A}"/>
          </ac:cxnSpMkLst>
        </pc:cxnChg>
        <pc:cxnChg chg="mod">
          <ac:chgData name="Phillip Kaufman" userId="c001b2a046940d7c" providerId="LiveId" clId="{5CB25B10-5B1C-4017-B167-ED3104435743}" dt="2024-06-04T07:03:20.537" v="14111"/>
          <ac:cxnSpMkLst>
            <pc:docMk/>
            <pc:sldMk cId="1216216427" sldId="908"/>
            <ac:cxnSpMk id="53" creationId="{E0EF9797-CAAA-88B8-DCEC-DBB10CE8E939}"/>
          </ac:cxnSpMkLst>
        </pc:cxnChg>
        <pc:cxnChg chg="mod">
          <ac:chgData name="Phillip Kaufman" userId="c001b2a046940d7c" providerId="LiveId" clId="{5CB25B10-5B1C-4017-B167-ED3104435743}" dt="2024-06-04T07:03:20.537" v="14111"/>
          <ac:cxnSpMkLst>
            <pc:docMk/>
            <pc:sldMk cId="1216216427" sldId="908"/>
            <ac:cxnSpMk id="54" creationId="{6A71CE76-5B08-5F62-4F56-12C1DD3E7180}"/>
          </ac:cxnSpMkLst>
        </pc:cxnChg>
        <pc:cxnChg chg="mod">
          <ac:chgData name="Phillip Kaufman" userId="c001b2a046940d7c" providerId="LiveId" clId="{5CB25B10-5B1C-4017-B167-ED3104435743}" dt="2024-05-30T06:39:59.892" v="9819"/>
          <ac:cxnSpMkLst>
            <pc:docMk/>
            <pc:sldMk cId="1216216427" sldId="908"/>
            <ac:cxnSpMk id="54" creationId="{6D168969-F781-843F-7CCC-56FCDF8EB02C}"/>
          </ac:cxnSpMkLst>
        </pc:cxnChg>
        <pc:cxnChg chg="mod">
          <ac:chgData name="Phillip Kaufman" userId="c001b2a046940d7c" providerId="LiveId" clId="{5CB25B10-5B1C-4017-B167-ED3104435743}" dt="2024-05-27T07:11:31.777" v="8383"/>
          <ac:cxnSpMkLst>
            <pc:docMk/>
            <pc:sldMk cId="1216216427" sldId="908"/>
            <ac:cxnSpMk id="54" creationId="{B9E32474-11A4-2CC7-C77B-CA0971DF36DA}"/>
          </ac:cxnSpMkLst>
        </pc:cxnChg>
        <pc:cxnChg chg="mod topLvl">
          <ac:chgData name="Phillip Kaufman" userId="c001b2a046940d7c" providerId="LiveId" clId="{5CB25B10-5B1C-4017-B167-ED3104435743}" dt="2024-05-16T19:47:03.245" v="2504" actId="164"/>
          <ac:cxnSpMkLst>
            <pc:docMk/>
            <pc:sldMk cId="1216216427" sldId="908"/>
            <ac:cxnSpMk id="54" creationId="{DB666EF8-C99E-F197-FAE8-FDF0AB657B87}"/>
          </ac:cxnSpMkLst>
        </pc:cxnChg>
        <pc:cxnChg chg="mod">
          <ac:chgData name="Phillip Kaufman" userId="c001b2a046940d7c" providerId="LiveId" clId="{5CB25B10-5B1C-4017-B167-ED3104435743}" dt="2024-06-03T00:03:39.341" v="12820" actId="165"/>
          <ac:cxnSpMkLst>
            <pc:docMk/>
            <pc:sldMk cId="1216216427" sldId="908"/>
            <ac:cxnSpMk id="54" creationId="{FCCB37EE-76E4-B26E-C069-2B433DCD5492}"/>
          </ac:cxnSpMkLst>
        </pc:cxnChg>
        <pc:cxnChg chg="mod">
          <ac:chgData name="Phillip Kaufman" userId="c001b2a046940d7c" providerId="LiveId" clId="{5CB25B10-5B1C-4017-B167-ED3104435743}" dt="2024-05-30T06:39:59.892" v="9819"/>
          <ac:cxnSpMkLst>
            <pc:docMk/>
            <pc:sldMk cId="1216216427" sldId="908"/>
            <ac:cxnSpMk id="55" creationId="{08417E96-1255-82D6-95C3-1A5CB8CC0693}"/>
          </ac:cxnSpMkLst>
        </pc:cxnChg>
        <pc:cxnChg chg="mod topLvl">
          <ac:chgData name="Phillip Kaufman" userId="c001b2a046940d7c" providerId="LiveId" clId="{5CB25B10-5B1C-4017-B167-ED3104435743}" dt="2024-05-16T19:47:03.245" v="2504" actId="164"/>
          <ac:cxnSpMkLst>
            <pc:docMk/>
            <pc:sldMk cId="1216216427" sldId="908"/>
            <ac:cxnSpMk id="55" creationId="{24C252F5-B2A9-3766-4401-4D89AACCF2F8}"/>
          </ac:cxnSpMkLst>
        </pc:cxnChg>
        <pc:cxnChg chg="mod">
          <ac:chgData name="Phillip Kaufman" userId="c001b2a046940d7c" providerId="LiveId" clId="{5CB25B10-5B1C-4017-B167-ED3104435743}" dt="2024-05-27T07:11:31.777" v="8383"/>
          <ac:cxnSpMkLst>
            <pc:docMk/>
            <pc:sldMk cId="1216216427" sldId="908"/>
            <ac:cxnSpMk id="55" creationId="{EE7959D1-F193-71F3-A561-9500CC4959D5}"/>
          </ac:cxnSpMkLst>
        </pc:cxnChg>
        <pc:cxnChg chg="mod">
          <ac:chgData name="Phillip Kaufman" userId="c001b2a046940d7c" providerId="LiveId" clId="{5CB25B10-5B1C-4017-B167-ED3104435743}" dt="2024-06-04T07:03:20.537" v="14111"/>
          <ac:cxnSpMkLst>
            <pc:docMk/>
            <pc:sldMk cId="1216216427" sldId="908"/>
            <ac:cxnSpMk id="55" creationId="{F49535B4-24B2-9065-C81D-8FE4BD7DDF08}"/>
          </ac:cxnSpMkLst>
        </pc:cxnChg>
        <pc:cxnChg chg="mod">
          <ac:chgData name="Phillip Kaufman" userId="c001b2a046940d7c" providerId="LiveId" clId="{5CB25B10-5B1C-4017-B167-ED3104435743}" dt="2024-06-03T00:03:39.341" v="12820" actId="165"/>
          <ac:cxnSpMkLst>
            <pc:docMk/>
            <pc:sldMk cId="1216216427" sldId="908"/>
            <ac:cxnSpMk id="55" creationId="{F861DE21-8A9E-2587-3039-C687A5A3EE94}"/>
          </ac:cxnSpMkLst>
        </pc:cxnChg>
        <pc:cxnChg chg="mod topLvl">
          <ac:chgData name="Phillip Kaufman" userId="c001b2a046940d7c" providerId="LiveId" clId="{5CB25B10-5B1C-4017-B167-ED3104435743}" dt="2024-05-16T19:47:03.245" v="2504" actId="164"/>
          <ac:cxnSpMkLst>
            <pc:docMk/>
            <pc:sldMk cId="1216216427" sldId="908"/>
            <ac:cxnSpMk id="56" creationId="{4A740312-CA7E-729C-DD59-C6563052DD9D}"/>
          </ac:cxnSpMkLst>
        </pc:cxnChg>
        <pc:cxnChg chg="mod">
          <ac:chgData name="Phillip Kaufman" userId="c001b2a046940d7c" providerId="LiveId" clId="{5CB25B10-5B1C-4017-B167-ED3104435743}" dt="2024-06-03T00:03:39.341" v="12820" actId="165"/>
          <ac:cxnSpMkLst>
            <pc:docMk/>
            <pc:sldMk cId="1216216427" sldId="908"/>
            <ac:cxnSpMk id="56" creationId="{76712D80-AEC7-F447-9D84-3D155CD5ED80}"/>
          </ac:cxnSpMkLst>
        </pc:cxnChg>
        <pc:cxnChg chg="add mod">
          <ac:chgData name="Phillip Kaufman" userId="c001b2a046940d7c" providerId="LiveId" clId="{5CB25B10-5B1C-4017-B167-ED3104435743}" dt="2024-06-04T07:03:20.537" v="14111"/>
          <ac:cxnSpMkLst>
            <pc:docMk/>
            <pc:sldMk cId="1216216427" sldId="908"/>
            <ac:cxnSpMk id="56" creationId="{7CF9DF93-13C8-9ADD-9AA4-A3C97AD6C8A1}"/>
          </ac:cxnSpMkLst>
        </pc:cxnChg>
        <pc:cxnChg chg="mod">
          <ac:chgData name="Phillip Kaufman" userId="c001b2a046940d7c" providerId="LiveId" clId="{5CB25B10-5B1C-4017-B167-ED3104435743}" dt="2024-05-30T06:39:59.892" v="9819"/>
          <ac:cxnSpMkLst>
            <pc:docMk/>
            <pc:sldMk cId="1216216427" sldId="908"/>
            <ac:cxnSpMk id="56" creationId="{A1EC9A8E-F12C-677B-EF0C-F49E8CEB73D0}"/>
          </ac:cxnSpMkLst>
        </pc:cxnChg>
        <pc:cxnChg chg="mod">
          <ac:chgData name="Phillip Kaufman" userId="c001b2a046940d7c" providerId="LiveId" clId="{5CB25B10-5B1C-4017-B167-ED3104435743}" dt="2024-05-27T07:11:31.777" v="8383"/>
          <ac:cxnSpMkLst>
            <pc:docMk/>
            <pc:sldMk cId="1216216427" sldId="908"/>
            <ac:cxnSpMk id="56" creationId="{B0FED93A-BAF5-0AB3-61FB-29530752FF0B}"/>
          </ac:cxnSpMkLst>
        </pc:cxnChg>
        <pc:cxnChg chg="mod topLvl">
          <ac:chgData name="Phillip Kaufman" userId="c001b2a046940d7c" providerId="LiveId" clId="{5CB25B10-5B1C-4017-B167-ED3104435743}" dt="2024-05-16T19:47:03.245" v="2504" actId="164"/>
          <ac:cxnSpMkLst>
            <pc:docMk/>
            <pc:sldMk cId="1216216427" sldId="908"/>
            <ac:cxnSpMk id="57" creationId="{47655148-A125-3233-A525-F05C2F8BD456}"/>
          </ac:cxnSpMkLst>
        </pc:cxnChg>
        <pc:cxnChg chg="mod">
          <ac:chgData name="Phillip Kaufman" userId="c001b2a046940d7c" providerId="LiveId" clId="{5CB25B10-5B1C-4017-B167-ED3104435743}" dt="2024-06-03T00:03:39.341" v="12820" actId="165"/>
          <ac:cxnSpMkLst>
            <pc:docMk/>
            <pc:sldMk cId="1216216427" sldId="908"/>
            <ac:cxnSpMk id="57" creationId="{7544A1C4-6492-B5A1-AA7F-93D0FEB5AC06}"/>
          </ac:cxnSpMkLst>
        </pc:cxnChg>
        <pc:cxnChg chg="mod">
          <ac:chgData name="Phillip Kaufman" userId="c001b2a046940d7c" providerId="LiveId" clId="{5CB25B10-5B1C-4017-B167-ED3104435743}" dt="2024-05-27T07:11:31.777" v="8383"/>
          <ac:cxnSpMkLst>
            <pc:docMk/>
            <pc:sldMk cId="1216216427" sldId="908"/>
            <ac:cxnSpMk id="57" creationId="{9C3C441B-9676-B8F0-6D86-19B91C1B0ACC}"/>
          </ac:cxnSpMkLst>
        </pc:cxnChg>
        <pc:cxnChg chg="mod">
          <ac:chgData name="Phillip Kaufman" userId="c001b2a046940d7c" providerId="LiveId" clId="{5CB25B10-5B1C-4017-B167-ED3104435743}" dt="2024-05-30T06:39:59.892" v="9819"/>
          <ac:cxnSpMkLst>
            <pc:docMk/>
            <pc:sldMk cId="1216216427" sldId="908"/>
            <ac:cxnSpMk id="57" creationId="{B65768D5-D4F3-FE99-1DDC-6CFB59525CB4}"/>
          </ac:cxnSpMkLst>
        </pc:cxnChg>
        <pc:cxnChg chg="mod">
          <ac:chgData name="Phillip Kaufman" userId="c001b2a046940d7c" providerId="LiveId" clId="{5CB25B10-5B1C-4017-B167-ED3104435743}" dt="2024-06-03T00:03:39.341" v="12820" actId="165"/>
          <ac:cxnSpMkLst>
            <pc:docMk/>
            <pc:sldMk cId="1216216427" sldId="908"/>
            <ac:cxnSpMk id="58" creationId="{437DA2EB-2203-580E-839F-6F40D2CC6FF8}"/>
          </ac:cxnSpMkLst>
        </pc:cxnChg>
        <pc:cxnChg chg="mod">
          <ac:chgData name="Phillip Kaufman" userId="c001b2a046940d7c" providerId="LiveId" clId="{5CB25B10-5B1C-4017-B167-ED3104435743}" dt="2024-05-30T06:39:59.892" v="9819"/>
          <ac:cxnSpMkLst>
            <pc:docMk/>
            <pc:sldMk cId="1216216427" sldId="908"/>
            <ac:cxnSpMk id="58" creationId="{472C8021-01E8-2E95-CC95-DE29DC04588A}"/>
          </ac:cxnSpMkLst>
        </pc:cxnChg>
        <pc:cxnChg chg="mod">
          <ac:chgData name="Phillip Kaufman" userId="c001b2a046940d7c" providerId="LiveId" clId="{5CB25B10-5B1C-4017-B167-ED3104435743}" dt="2024-05-27T07:11:31.777" v="8383"/>
          <ac:cxnSpMkLst>
            <pc:docMk/>
            <pc:sldMk cId="1216216427" sldId="908"/>
            <ac:cxnSpMk id="58" creationId="{5F01DC7A-FC46-9671-7A0F-0D84CA9731F3}"/>
          </ac:cxnSpMkLst>
        </pc:cxnChg>
        <pc:cxnChg chg="mod topLvl">
          <ac:chgData name="Phillip Kaufman" userId="c001b2a046940d7c" providerId="LiveId" clId="{5CB25B10-5B1C-4017-B167-ED3104435743}" dt="2024-05-16T19:47:03.245" v="2504" actId="164"/>
          <ac:cxnSpMkLst>
            <pc:docMk/>
            <pc:sldMk cId="1216216427" sldId="908"/>
            <ac:cxnSpMk id="58" creationId="{F6E0A3D4-1A7A-EE83-058F-8D7BD0F9C59F}"/>
          </ac:cxnSpMkLst>
        </pc:cxnChg>
        <pc:cxnChg chg="mod">
          <ac:chgData name="Phillip Kaufman" userId="c001b2a046940d7c" providerId="LiveId" clId="{5CB25B10-5B1C-4017-B167-ED3104435743}" dt="2024-05-27T07:11:31.777" v="8383"/>
          <ac:cxnSpMkLst>
            <pc:docMk/>
            <pc:sldMk cId="1216216427" sldId="908"/>
            <ac:cxnSpMk id="59" creationId="{8004989B-72C3-5BF1-4951-E2A6D98CA34A}"/>
          </ac:cxnSpMkLst>
        </pc:cxnChg>
        <pc:cxnChg chg="mod">
          <ac:chgData name="Phillip Kaufman" userId="c001b2a046940d7c" providerId="LiveId" clId="{5CB25B10-5B1C-4017-B167-ED3104435743}" dt="2024-06-03T00:03:39.341" v="12820" actId="165"/>
          <ac:cxnSpMkLst>
            <pc:docMk/>
            <pc:sldMk cId="1216216427" sldId="908"/>
            <ac:cxnSpMk id="59" creationId="{9E833041-74FC-7C0A-E75C-976EF6B04E20}"/>
          </ac:cxnSpMkLst>
        </pc:cxnChg>
        <pc:cxnChg chg="mod topLvl">
          <ac:chgData name="Phillip Kaufman" userId="c001b2a046940d7c" providerId="LiveId" clId="{5CB25B10-5B1C-4017-B167-ED3104435743}" dt="2024-05-16T19:47:03.245" v="2504" actId="164"/>
          <ac:cxnSpMkLst>
            <pc:docMk/>
            <pc:sldMk cId="1216216427" sldId="908"/>
            <ac:cxnSpMk id="59" creationId="{B51AFD20-F952-A0B2-8239-6686D94B937F}"/>
          </ac:cxnSpMkLst>
        </pc:cxnChg>
        <pc:cxnChg chg="mod">
          <ac:chgData name="Phillip Kaufman" userId="c001b2a046940d7c" providerId="LiveId" clId="{5CB25B10-5B1C-4017-B167-ED3104435743}" dt="2024-05-30T06:39:59.892" v="9819"/>
          <ac:cxnSpMkLst>
            <pc:docMk/>
            <pc:sldMk cId="1216216427" sldId="908"/>
            <ac:cxnSpMk id="59" creationId="{F6B489C4-C2E7-F8E0-9867-AD9A19270FC4}"/>
          </ac:cxnSpMkLst>
        </pc:cxnChg>
        <pc:cxnChg chg="mod">
          <ac:chgData name="Phillip Kaufman" userId="c001b2a046940d7c" providerId="LiveId" clId="{5CB25B10-5B1C-4017-B167-ED3104435743}" dt="2024-05-30T06:39:59.892" v="9819"/>
          <ac:cxnSpMkLst>
            <pc:docMk/>
            <pc:sldMk cId="1216216427" sldId="908"/>
            <ac:cxnSpMk id="60" creationId="{373FF24C-1CB0-D488-D649-549C913575A1}"/>
          </ac:cxnSpMkLst>
        </pc:cxnChg>
        <pc:cxnChg chg="mod topLvl">
          <ac:chgData name="Phillip Kaufman" userId="c001b2a046940d7c" providerId="LiveId" clId="{5CB25B10-5B1C-4017-B167-ED3104435743}" dt="2024-05-16T19:47:03.245" v="2504" actId="164"/>
          <ac:cxnSpMkLst>
            <pc:docMk/>
            <pc:sldMk cId="1216216427" sldId="908"/>
            <ac:cxnSpMk id="60" creationId="{37662F9D-854F-F94C-E076-5340FEA19C34}"/>
          </ac:cxnSpMkLst>
        </pc:cxnChg>
        <pc:cxnChg chg="mod">
          <ac:chgData name="Phillip Kaufman" userId="c001b2a046940d7c" providerId="LiveId" clId="{5CB25B10-5B1C-4017-B167-ED3104435743}" dt="2024-05-27T07:11:31.777" v="8383"/>
          <ac:cxnSpMkLst>
            <pc:docMk/>
            <pc:sldMk cId="1216216427" sldId="908"/>
            <ac:cxnSpMk id="60" creationId="{85C875F8-E5A3-DF4F-DF39-316DD7BCDBAC}"/>
          </ac:cxnSpMkLst>
        </pc:cxnChg>
        <pc:cxnChg chg="mod">
          <ac:chgData name="Phillip Kaufman" userId="c001b2a046940d7c" providerId="LiveId" clId="{5CB25B10-5B1C-4017-B167-ED3104435743}" dt="2024-06-03T00:03:39.341" v="12820" actId="165"/>
          <ac:cxnSpMkLst>
            <pc:docMk/>
            <pc:sldMk cId="1216216427" sldId="908"/>
            <ac:cxnSpMk id="60" creationId="{D74A318F-5DB2-3990-F41F-D0DF392624C1}"/>
          </ac:cxnSpMkLst>
        </pc:cxnChg>
        <pc:cxnChg chg="mod">
          <ac:chgData name="Phillip Kaufman" userId="c001b2a046940d7c" providerId="LiveId" clId="{5CB25B10-5B1C-4017-B167-ED3104435743}" dt="2024-05-27T07:11:31.777" v="8383"/>
          <ac:cxnSpMkLst>
            <pc:docMk/>
            <pc:sldMk cId="1216216427" sldId="908"/>
            <ac:cxnSpMk id="61" creationId="{2A16E1C6-548A-468A-CC3A-F49DF973BF5A}"/>
          </ac:cxnSpMkLst>
        </pc:cxnChg>
        <pc:cxnChg chg="mod">
          <ac:chgData name="Phillip Kaufman" userId="c001b2a046940d7c" providerId="LiveId" clId="{5CB25B10-5B1C-4017-B167-ED3104435743}" dt="2024-06-03T00:03:39.341" v="12820" actId="165"/>
          <ac:cxnSpMkLst>
            <pc:docMk/>
            <pc:sldMk cId="1216216427" sldId="908"/>
            <ac:cxnSpMk id="61" creationId="{71DBB299-6041-95C4-91B3-9F39B352FFD0}"/>
          </ac:cxnSpMkLst>
        </pc:cxnChg>
        <pc:cxnChg chg="mod topLvl">
          <ac:chgData name="Phillip Kaufman" userId="c001b2a046940d7c" providerId="LiveId" clId="{5CB25B10-5B1C-4017-B167-ED3104435743}" dt="2024-05-16T19:47:03.245" v="2504" actId="164"/>
          <ac:cxnSpMkLst>
            <pc:docMk/>
            <pc:sldMk cId="1216216427" sldId="908"/>
            <ac:cxnSpMk id="61" creationId="{913BE8FB-8CD7-5295-550D-1C12A1DA9D72}"/>
          </ac:cxnSpMkLst>
        </pc:cxnChg>
        <pc:cxnChg chg="mod">
          <ac:chgData name="Phillip Kaufman" userId="c001b2a046940d7c" providerId="LiveId" clId="{5CB25B10-5B1C-4017-B167-ED3104435743}" dt="2024-05-30T06:39:59.892" v="9819"/>
          <ac:cxnSpMkLst>
            <pc:docMk/>
            <pc:sldMk cId="1216216427" sldId="908"/>
            <ac:cxnSpMk id="61" creationId="{DF466D3F-BED3-2B9E-69F1-A202B545BAA5}"/>
          </ac:cxnSpMkLst>
        </pc:cxnChg>
        <pc:cxnChg chg="mod">
          <ac:chgData name="Phillip Kaufman" userId="c001b2a046940d7c" providerId="LiveId" clId="{5CB25B10-5B1C-4017-B167-ED3104435743}" dt="2024-05-30T06:39:59.892" v="9819"/>
          <ac:cxnSpMkLst>
            <pc:docMk/>
            <pc:sldMk cId="1216216427" sldId="908"/>
            <ac:cxnSpMk id="62" creationId="{32927E93-4C6F-1B1D-08B1-7352F20D16D4}"/>
          </ac:cxnSpMkLst>
        </pc:cxnChg>
        <pc:cxnChg chg="mod topLvl">
          <ac:chgData name="Phillip Kaufman" userId="c001b2a046940d7c" providerId="LiveId" clId="{5CB25B10-5B1C-4017-B167-ED3104435743}" dt="2024-05-16T19:47:03.245" v="2504" actId="164"/>
          <ac:cxnSpMkLst>
            <pc:docMk/>
            <pc:sldMk cId="1216216427" sldId="908"/>
            <ac:cxnSpMk id="62" creationId="{A39DD4A9-18D7-50AD-48BB-EF7BF824A0C2}"/>
          </ac:cxnSpMkLst>
        </pc:cxnChg>
        <pc:cxnChg chg="mod">
          <ac:chgData name="Phillip Kaufman" userId="c001b2a046940d7c" providerId="LiveId" clId="{5CB25B10-5B1C-4017-B167-ED3104435743}" dt="2024-05-27T07:11:31.777" v="8383"/>
          <ac:cxnSpMkLst>
            <pc:docMk/>
            <pc:sldMk cId="1216216427" sldId="908"/>
            <ac:cxnSpMk id="62" creationId="{CB85A998-8FAC-C739-5050-322620A964CE}"/>
          </ac:cxnSpMkLst>
        </pc:cxnChg>
        <pc:cxnChg chg="mod">
          <ac:chgData name="Phillip Kaufman" userId="c001b2a046940d7c" providerId="LiveId" clId="{5CB25B10-5B1C-4017-B167-ED3104435743}" dt="2024-05-27T07:11:31.777" v="8383"/>
          <ac:cxnSpMkLst>
            <pc:docMk/>
            <pc:sldMk cId="1216216427" sldId="908"/>
            <ac:cxnSpMk id="63" creationId="{0F632180-7C58-2BCD-9F2B-A68467228112}"/>
          </ac:cxnSpMkLst>
        </pc:cxnChg>
        <pc:cxnChg chg="mod topLvl">
          <ac:chgData name="Phillip Kaufman" userId="c001b2a046940d7c" providerId="LiveId" clId="{5CB25B10-5B1C-4017-B167-ED3104435743}" dt="2024-05-16T19:47:03.245" v="2504" actId="164"/>
          <ac:cxnSpMkLst>
            <pc:docMk/>
            <pc:sldMk cId="1216216427" sldId="908"/>
            <ac:cxnSpMk id="63" creationId="{BC7ED8AE-CC59-FA5C-9722-95F08BE734DB}"/>
          </ac:cxnSpMkLst>
        </pc:cxnChg>
        <pc:cxnChg chg="mod topLvl">
          <ac:chgData name="Phillip Kaufman" userId="c001b2a046940d7c" providerId="LiveId" clId="{5CB25B10-5B1C-4017-B167-ED3104435743}" dt="2024-05-16T19:47:03.245" v="2504" actId="164"/>
          <ac:cxnSpMkLst>
            <pc:docMk/>
            <pc:sldMk cId="1216216427" sldId="908"/>
            <ac:cxnSpMk id="64" creationId="{2DA3C7B8-F985-D40C-0225-EBBCD7011B40}"/>
          </ac:cxnSpMkLst>
        </pc:cxnChg>
        <pc:cxnChg chg="mod">
          <ac:chgData name="Phillip Kaufman" userId="c001b2a046940d7c" providerId="LiveId" clId="{5CB25B10-5B1C-4017-B167-ED3104435743}" dt="2024-05-27T07:11:31.777" v="8383"/>
          <ac:cxnSpMkLst>
            <pc:docMk/>
            <pc:sldMk cId="1216216427" sldId="908"/>
            <ac:cxnSpMk id="64" creationId="{84AD180E-6C7E-2014-595E-441678229DD3}"/>
          </ac:cxnSpMkLst>
        </pc:cxnChg>
        <pc:cxnChg chg="mod">
          <ac:chgData name="Phillip Kaufman" userId="c001b2a046940d7c" providerId="LiveId" clId="{5CB25B10-5B1C-4017-B167-ED3104435743}" dt="2024-05-27T07:11:31.777" v="8383"/>
          <ac:cxnSpMkLst>
            <pc:docMk/>
            <pc:sldMk cId="1216216427" sldId="908"/>
            <ac:cxnSpMk id="65" creationId="{31AC7817-EEA3-128C-47C5-1B9CF65CD9C6}"/>
          </ac:cxnSpMkLst>
        </pc:cxnChg>
        <pc:cxnChg chg="del mod topLvl">
          <ac:chgData name="Phillip Kaufman" userId="c001b2a046940d7c" providerId="LiveId" clId="{5CB25B10-5B1C-4017-B167-ED3104435743}" dt="2024-06-04T03:08:33.802" v="13584" actId="478"/>
          <ac:cxnSpMkLst>
            <pc:docMk/>
            <pc:sldMk cId="1216216427" sldId="908"/>
            <ac:cxnSpMk id="65" creationId="{7F650ECC-5796-1AE3-828E-986C7775EEE6}"/>
          </ac:cxnSpMkLst>
        </pc:cxnChg>
        <pc:cxnChg chg="mod topLvl">
          <ac:chgData name="Phillip Kaufman" userId="c001b2a046940d7c" providerId="LiveId" clId="{5CB25B10-5B1C-4017-B167-ED3104435743}" dt="2024-05-16T19:47:03.245" v="2504" actId="164"/>
          <ac:cxnSpMkLst>
            <pc:docMk/>
            <pc:sldMk cId="1216216427" sldId="908"/>
            <ac:cxnSpMk id="65" creationId="{F81645DB-F42C-856D-88C7-C4C43934151C}"/>
          </ac:cxnSpMkLst>
        </pc:cxnChg>
        <pc:cxnChg chg="mod topLvl">
          <ac:chgData name="Phillip Kaufman" userId="c001b2a046940d7c" providerId="LiveId" clId="{5CB25B10-5B1C-4017-B167-ED3104435743}" dt="2024-05-16T19:47:03.245" v="2504" actId="164"/>
          <ac:cxnSpMkLst>
            <pc:docMk/>
            <pc:sldMk cId="1216216427" sldId="908"/>
            <ac:cxnSpMk id="66" creationId="{019F03AE-8905-FEA3-FF94-BA5737B1B4C8}"/>
          </ac:cxnSpMkLst>
        </pc:cxnChg>
        <pc:cxnChg chg="mod">
          <ac:chgData name="Phillip Kaufman" userId="c001b2a046940d7c" providerId="LiveId" clId="{5CB25B10-5B1C-4017-B167-ED3104435743}" dt="2024-05-27T07:11:31.777" v="8383"/>
          <ac:cxnSpMkLst>
            <pc:docMk/>
            <pc:sldMk cId="1216216427" sldId="908"/>
            <ac:cxnSpMk id="66" creationId="{209F3319-4E71-D8EA-4F6F-651A6D9888C3}"/>
          </ac:cxnSpMkLst>
        </pc:cxnChg>
        <pc:cxnChg chg="mod">
          <ac:chgData name="Phillip Kaufman" userId="c001b2a046940d7c" providerId="LiveId" clId="{5CB25B10-5B1C-4017-B167-ED3104435743}" dt="2024-05-30T06:39:59.892" v="9819"/>
          <ac:cxnSpMkLst>
            <pc:docMk/>
            <pc:sldMk cId="1216216427" sldId="908"/>
            <ac:cxnSpMk id="66" creationId="{66CABC34-F82D-3C3C-36EB-AFF4519C6142}"/>
          </ac:cxnSpMkLst>
        </pc:cxnChg>
        <pc:cxnChg chg="mod topLvl">
          <ac:chgData name="Phillip Kaufman" userId="c001b2a046940d7c" providerId="LiveId" clId="{5CB25B10-5B1C-4017-B167-ED3104435743}" dt="2024-06-04T06:56:08.109" v="13728" actId="165"/>
          <ac:cxnSpMkLst>
            <pc:docMk/>
            <pc:sldMk cId="1216216427" sldId="908"/>
            <ac:cxnSpMk id="66" creationId="{ED867B6A-1D43-71FB-1F63-D2509CBCD600}"/>
          </ac:cxnSpMkLst>
        </pc:cxnChg>
        <pc:cxnChg chg="mod">
          <ac:chgData name="Phillip Kaufman" userId="c001b2a046940d7c" providerId="LiveId" clId="{5CB25B10-5B1C-4017-B167-ED3104435743}" dt="2024-05-27T07:11:31.777" v="8383"/>
          <ac:cxnSpMkLst>
            <pc:docMk/>
            <pc:sldMk cId="1216216427" sldId="908"/>
            <ac:cxnSpMk id="67" creationId="{22AA2638-7802-7A0A-6140-F474C9828680}"/>
          </ac:cxnSpMkLst>
        </pc:cxnChg>
        <pc:cxnChg chg="mod">
          <ac:chgData name="Phillip Kaufman" userId="c001b2a046940d7c" providerId="LiveId" clId="{5CB25B10-5B1C-4017-B167-ED3104435743}" dt="2024-05-30T06:39:59.892" v="9819"/>
          <ac:cxnSpMkLst>
            <pc:docMk/>
            <pc:sldMk cId="1216216427" sldId="908"/>
            <ac:cxnSpMk id="67" creationId="{696F7746-97FE-A5F3-E77F-2E2DC5D64B2C}"/>
          </ac:cxnSpMkLst>
        </pc:cxnChg>
        <pc:cxnChg chg="mod topLvl">
          <ac:chgData name="Phillip Kaufman" userId="c001b2a046940d7c" providerId="LiveId" clId="{5CB25B10-5B1C-4017-B167-ED3104435743}" dt="2024-05-16T19:47:03.245" v="2504" actId="164"/>
          <ac:cxnSpMkLst>
            <pc:docMk/>
            <pc:sldMk cId="1216216427" sldId="908"/>
            <ac:cxnSpMk id="67" creationId="{C82A670C-8EDC-BED5-CFDF-42A497D448BF}"/>
          </ac:cxnSpMkLst>
        </pc:cxnChg>
        <pc:cxnChg chg="mod">
          <ac:chgData name="Phillip Kaufman" userId="c001b2a046940d7c" providerId="LiveId" clId="{5CB25B10-5B1C-4017-B167-ED3104435743}" dt="2024-06-02T23:55:16.018" v="12582" actId="692"/>
          <ac:cxnSpMkLst>
            <pc:docMk/>
            <pc:sldMk cId="1216216427" sldId="908"/>
            <ac:cxnSpMk id="68" creationId="{03903C39-5762-883E-15BE-49BE5FBB4C0C}"/>
          </ac:cxnSpMkLst>
        </pc:cxnChg>
        <pc:cxnChg chg="mod topLvl">
          <ac:chgData name="Phillip Kaufman" userId="c001b2a046940d7c" providerId="LiveId" clId="{5CB25B10-5B1C-4017-B167-ED3104435743}" dt="2024-05-16T19:47:03.245" v="2504" actId="164"/>
          <ac:cxnSpMkLst>
            <pc:docMk/>
            <pc:sldMk cId="1216216427" sldId="908"/>
            <ac:cxnSpMk id="68" creationId="{446772AC-5151-649F-B481-1D1CD4536709}"/>
          </ac:cxnSpMkLst>
        </pc:cxnChg>
        <pc:cxnChg chg="mod">
          <ac:chgData name="Phillip Kaufman" userId="c001b2a046940d7c" providerId="LiveId" clId="{5CB25B10-5B1C-4017-B167-ED3104435743}" dt="2024-05-27T07:11:31.777" v="8383"/>
          <ac:cxnSpMkLst>
            <pc:docMk/>
            <pc:sldMk cId="1216216427" sldId="908"/>
            <ac:cxnSpMk id="68" creationId="{46ADBD90-AB47-71AA-2A90-3C860158988F}"/>
          </ac:cxnSpMkLst>
        </pc:cxnChg>
        <pc:cxnChg chg="add mod">
          <ac:chgData name="Phillip Kaufman" userId="c001b2a046940d7c" providerId="LiveId" clId="{5CB25B10-5B1C-4017-B167-ED3104435743}" dt="2024-05-30T06:40:09.894" v="9821"/>
          <ac:cxnSpMkLst>
            <pc:docMk/>
            <pc:sldMk cId="1216216427" sldId="908"/>
            <ac:cxnSpMk id="68" creationId="{C8D33B9B-3138-1F19-75B9-92EBCC58096C}"/>
          </ac:cxnSpMkLst>
        </pc:cxnChg>
        <pc:cxnChg chg="mod">
          <ac:chgData name="Phillip Kaufman" userId="c001b2a046940d7c" providerId="LiveId" clId="{5CB25B10-5B1C-4017-B167-ED3104435743}" dt="2024-05-27T07:11:31.777" v="8383"/>
          <ac:cxnSpMkLst>
            <pc:docMk/>
            <pc:sldMk cId="1216216427" sldId="908"/>
            <ac:cxnSpMk id="69" creationId="{193F0B72-E5D3-F184-3294-2BFD0B4FF345}"/>
          </ac:cxnSpMkLst>
        </pc:cxnChg>
        <pc:cxnChg chg="mod">
          <ac:chgData name="Phillip Kaufman" userId="c001b2a046940d7c" providerId="LiveId" clId="{5CB25B10-5B1C-4017-B167-ED3104435743}" dt="2024-06-02T23:56:19.368" v="12606" actId="1035"/>
          <ac:cxnSpMkLst>
            <pc:docMk/>
            <pc:sldMk cId="1216216427" sldId="908"/>
            <ac:cxnSpMk id="69" creationId="{572D5754-D17D-F983-7C8A-B91A1DCBAF3F}"/>
          </ac:cxnSpMkLst>
        </pc:cxnChg>
        <pc:cxnChg chg="mod topLvl">
          <ac:chgData name="Phillip Kaufman" userId="c001b2a046940d7c" providerId="LiveId" clId="{5CB25B10-5B1C-4017-B167-ED3104435743}" dt="2024-05-16T19:47:03.245" v="2504" actId="164"/>
          <ac:cxnSpMkLst>
            <pc:docMk/>
            <pc:sldMk cId="1216216427" sldId="908"/>
            <ac:cxnSpMk id="69" creationId="{B1415D28-246F-468D-66C3-006ED9632144}"/>
          </ac:cxnSpMkLst>
        </pc:cxnChg>
        <pc:cxnChg chg="mod topLvl">
          <ac:chgData name="Phillip Kaufman" userId="c001b2a046940d7c" providerId="LiveId" clId="{5CB25B10-5B1C-4017-B167-ED3104435743}" dt="2024-05-16T19:47:03.245" v="2504" actId="164"/>
          <ac:cxnSpMkLst>
            <pc:docMk/>
            <pc:sldMk cId="1216216427" sldId="908"/>
            <ac:cxnSpMk id="70" creationId="{26EE39E3-B951-9767-ABB7-C2A5DBD90ED2}"/>
          </ac:cxnSpMkLst>
        </pc:cxnChg>
        <pc:cxnChg chg="mod">
          <ac:chgData name="Phillip Kaufman" userId="c001b2a046940d7c" providerId="LiveId" clId="{5CB25B10-5B1C-4017-B167-ED3104435743}" dt="2024-06-02T23:55:16.018" v="12582" actId="692"/>
          <ac:cxnSpMkLst>
            <pc:docMk/>
            <pc:sldMk cId="1216216427" sldId="908"/>
            <ac:cxnSpMk id="70" creationId="{2BE5A8D9-27E3-1D7A-BC62-0696C347A14D}"/>
          </ac:cxnSpMkLst>
        </pc:cxnChg>
        <pc:cxnChg chg="mod">
          <ac:chgData name="Phillip Kaufman" userId="c001b2a046940d7c" providerId="LiveId" clId="{5CB25B10-5B1C-4017-B167-ED3104435743}" dt="2024-05-27T07:11:31.777" v="8383"/>
          <ac:cxnSpMkLst>
            <pc:docMk/>
            <pc:sldMk cId="1216216427" sldId="908"/>
            <ac:cxnSpMk id="70" creationId="{BD04BE15-F2B6-9D66-2365-EDFFC7979927}"/>
          </ac:cxnSpMkLst>
        </pc:cxnChg>
        <pc:cxnChg chg="mod">
          <ac:chgData name="Phillip Kaufman" userId="c001b2a046940d7c" providerId="LiveId" clId="{5CB25B10-5B1C-4017-B167-ED3104435743}" dt="2024-05-27T07:14:11.956" v="8420" actId="165"/>
          <ac:cxnSpMkLst>
            <pc:docMk/>
            <pc:sldMk cId="1216216427" sldId="908"/>
            <ac:cxnSpMk id="71" creationId="{11C67CAC-2B83-5917-173A-03E0E3E56B27}"/>
          </ac:cxnSpMkLst>
        </pc:cxnChg>
        <pc:cxnChg chg="mod">
          <ac:chgData name="Phillip Kaufman" userId="c001b2a046940d7c" providerId="LiveId" clId="{5CB25B10-5B1C-4017-B167-ED3104435743}" dt="2024-06-02T23:55:16.018" v="12582" actId="692"/>
          <ac:cxnSpMkLst>
            <pc:docMk/>
            <pc:sldMk cId="1216216427" sldId="908"/>
            <ac:cxnSpMk id="71" creationId="{A63A31FF-CB58-4FBD-DFA1-245288AFAE79}"/>
          </ac:cxnSpMkLst>
        </pc:cxnChg>
        <pc:cxnChg chg="mod">
          <ac:chgData name="Phillip Kaufman" userId="c001b2a046940d7c" providerId="LiveId" clId="{5CB25B10-5B1C-4017-B167-ED3104435743}" dt="2024-05-27T07:11:31.777" v="8383"/>
          <ac:cxnSpMkLst>
            <pc:docMk/>
            <pc:sldMk cId="1216216427" sldId="908"/>
            <ac:cxnSpMk id="72" creationId="{45165002-8F6E-78BB-74C1-8BB826F4369B}"/>
          </ac:cxnSpMkLst>
        </pc:cxnChg>
        <pc:cxnChg chg="mod">
          <ac:chgData name="Phillip Kaufman" userId="c001b2a046940d7c" providerId="LiveId" clId="{5CB25B10-5B1C-4017-B167-ED3104435743}" dt="2024-06-02T23:55:16.018" v="12582" actId="692"/>
          <ac:cxnSpMkLst>
            <pc:docMk/>
            <pc:sldMk cId="1216216427" sldId="908"/>
            <ac:cxnSpMk id="72" creationId="{A900B523-C3B6-6517-FD83-1AF60292D453}"/>
          </ac:cxnSpMkLst>
        </pc:cxnChg>
        <pc:cxnChg chg="mod">
          <ac:chgData name="Phillip Kaufman" userId="c001b2a046940d7c" providerId="LiveId" clId="{5CB25B10-5B1C-4017-B167-ED3104435743}" dt="2024-05-27T07:11:31.777" v="8383"/>
          <ac:cxnSpMkLst>
            <pc:docMk/>
            <pc:sldMk cId="1216216427" sldId="908"/>
            <ac:cxnSpMk id="73" creationId="{4EB5CAF0-4252-C6F2-CDC9-763E09023C30}"/>
          </ac:cxnSpMkLst>
        </pc:cxnChg>
        <pc:cxnChg chg="mod">
          <ac:chgData name="Phillip Kaufman" userId="c001b2a046940d7c" providerId="LiveId" clId="{5CB25B10-5B1C-4017-B167-ED3104435743}" dt="2024-06-02T23:55:16.018" v="12582" actId="692"/>
          <ac:cxnSpMkLst>
            <pc:docMk/>
            <pc:sldMk cId="1216216427" sldId="908"/>
            <ac:cxnSpMk id="73" creationId="{FC04CD0B-FBD1-26EF-F7F5-438F7F531ED8}"/>
          </ac:cxnSpMkLst>
        </pc:cxnChg>
        <pc:cxnChg chg="mod">
          <ac:chgData name="Phillip Kaufman" userId="c001b2a046940d7c" providerId="LiveId" clId="{5CB25B10-5B1C-4017-B167-ED3104435743}" dt="2024-06-02T23:55:16.018" v="12582" actId="692"/>
          <ac:cxnSpMkLst>
            <pc:docMk/>
            <pc:sldMk cId="1216216427" sldId="908"/>
            <ac:cxnSpMk id="74" creationId="{126897E0-621F-249E-F6F0-91E815CE8988}"/>
          </ac:cxnSpMkLst>
        </pc:cxnChg>
        <pc:cxnChg chg="mod">
          <ac:chgData name="Phillip Kaufman" userId="c001b2a046940d7c" providerId="LiveId" clId="{5CB25B10-5B1C-4017-B167-ED3104435743}" dt="2024-05-27T07:11:31.777" v="8383"/>
          <ac:cxnSpMkLst>
            <pc:docMk/>
            <pc:sldMk cId="1216216427" sldId="908"/>
            <ac:cxnSpMk id="74" creationId="{19421FB4-DDC3-19EA-B085-E8E4E6AD5AFD}"/>
          </ac:cxnSpMkLst>
        </pc:cxnChg>
        <pc:cxnChg chg="mod">
          <ac:chgData name="Phillip Kaufman" userId="c001b2a046940d7c" providerId="LiveId" clId="{5CB25B10-5B1C-4017-B167-ED3104435743}" dt="2024-06-02T23:55:16.018" v="12582" actId="692"/>
          <ac:cxnSpMkLst>
            <pc:docMk/>
            <pc:sldMk cId="1216216427" sldId="908"/>
            <ac:cxnSpMk id="75" creationId="{AB4B3948-5359-8371-53FC-EFFDD76F12DF}"/>
          </ac:cxnSpMkLst>
        </pc:cxnChg>
        <pc:cxnChg chg="mod">
          <ac:chgData name="Phillip Kaufman" userId="c001b2a046940d7c" providerId="LiveId" clId="{5CB25B10-5B1C-4017-B167-ED3104435743}" dt="2024-05-27T07:11:31.777" v="8383"/>
          <ac:cxnSpMkLst>
            <pc:docMk/>
            <pc:sldMk cId="1216216427" sldId="908"/>
            <ac:cxnSpMk id="75" creationId="{DB045AAC-A367-9EB0-864C-1CF0AFFD69F0}"/>
          </ac:cxnSpMkLst>
        </pc:cxnChg>
        <pc:cxnChg chg="mod">
          <ac:chgData name="Phillip Kaufman" userId="c001b2a046940d7c" providerId="LiveId" clId="{5CB25B10-5B1C-4017-B167-ED3104435743}" dt="2024-05-27T07:14:11.956" v="8420" actId="165"/>
          <ac:cxnSpMkLst>
            <pc:docMk/>
            <pc:sldMk cId="1216216427" sldId="908"/>
            <ac:cxnSpMk id="76" creationId="{13592C7E-8913-5F2B-A658-D28D644F133D}"/>
          </ac:cxnSpMkLst>
        </pc:cxnChg>
        <pc:cxnChg chg="mod">
          <ac:chgData name="Phillip Kaufman" userId="c001b2a046940d7c" providerId="LiveId" clId="{5CB25B10-5B1C-4017-B167-ED3104435743}" dt="2024-06-02T23:56:20.677" v="12608" actId="1035"/>
          <ac:cxnSpMkLst>
            <pc:docMk/>
            <pc:sldMk cId="1216216427" sldId="908"/>
            <ac:cxnSpMk id="76" creationId="{5442F4E7-CD15-683E-CD2C-C05A72CBFEF0}"/>
          </ac:cxnSpMkLst>
        </pc:cxnChg>
        <pc:cxnChg chg="mod">
          <ac:chgData name="Phillip Kaufman" userId="c001b2a046940d7c" providerId="LiveId" clId="{5CB25B10-5B1C-4017-B167-ED3104435743}" dt="2024-06-02T23:56:23.533" v="12609" actId="1036"/>
          <ac:cxnSpMkLst>
            <pc:docMk/>
            <pc:sldMk cId="1216216427" sldId="908"/>
            <ac:cxnSpMk id="77" creationId="{6DAAC2AB-0A84-5BCB-A29C-2B6613FB75C8}"/>
          </ac:cxnSpMkLst>
        </pc:cxnChg>
        <pc:cxnChg chg="mod">
          <ac:chgData name="Phillip Kaufman" userId="c001b2a046940d7c" providerId="LiveId" clId="{5CB25B10-5B1C-4017-B167-ED3104435743}" dt="2024-05-27T07:11:31.777" v="8383"/>
          <ac:cxnSpMkLst>
            <pc:docMk/>
            <pc:sldMk cId="1216216427" sldId="908"/>
            <ac:cxnSpMk id="77" creationId="{6E07BA6D-B148-46E1-3809-28FDA6F3AF71}"/>
          </ac:cxnSpMkLst>
        </pc:cxnChg>
        <pc:cxnChg chg="mod">
          <ac:chgData name="Phillip Kaufman" userId="c001b2a046940d7c" providerId="LiveId" clId="{5CB25B10-5B1C-4017-B167-ED3104435743}" dt="2024-05-27T07:11:31.777" v="8383"/>
          <ac:cxnSpMkLst>
            <pc:docMk/>
            <pc:sldMk cId="1216216427" sldId="908"/>
            <ac:cxnSpMk id="78" creationId="{877E708C-1B1E-8A13-22FB-34FD63A84011}"/>
          </ac:cxnSpMkLst>
        </pc:cxnChg>
        <pc:cxnChg chg="mod">
          <ac:chgData name="Phillip Kaufman" userId="c001b2a046940d7c" providerId="LiveId" clId="{5CB25B10-5B1C-4017-B167-ED3104435743}" dt="2024-06-02T23:55:16.018" v="12582" actId="692"/>
          <ac:cxnSpMkLst>
            <pc:docMk/>
            <pc:sldMk cId="1216216427" sldId="908"/>
            <ac:cxnSpMk id="78" creationId="{F7409D1E-EC0C-170B-41C9-FF8C50B6B088}"/>
          </ac:cxnSpMkLst>
        </pc:cxnChg>
        <pc:cxnChg chg="mod">
          <ac:chgData name="Phillip Kaufman" userId="c001b2a046940d7c" providerId="LiveId" clId="{5CB25B10-5B1C-4017-B167-ED3104435743}" dt="2024-05-27T07:11:31.777" v="8383"/>
          <ac:cxnSpMkLst>
            <pc:docMk/>
            <pc:sldMk cId="1216216427" sldId="908"/>
            <ac:cxnSpMk id="79" creationId="{382C229D-79A3-6348-7EC7-CAE97656786E}"/>
          </ac:cxnSpMkLst>
        </pc:cxnChg>
        <pc:cxnChg chg="mod">
          <ac:chgData name="Phillip Kaufman" userId="c001b2a046940d7c" providerId="LiveId" clId="{5CB25B10-5B1C-4017-B167-ED3104435743}" dt="2024-06-02T23:55:16.018" v="12582" actId="692"/>
          <ac:cxnSpMkLst>
            <pc:docMk/>
            <pc:sldMk cId="1216216427" sldId="908"/>
            <ac:cxnSpMk id="79" creationId="{FF22D614-FEB8-066F-77FA-AD64C4F08E46}"/>
          </ac:cxnSpMkLst>
        </pc:cxnChg>
        <pc:cxnChg chg="mod">
          <ac:chgData name="Phillip Kaufman" userId="c001b2a046940d7c" providerId="LiveId" clId="{5CB25B10-5B1C-4017-B167-ED3104435743}" dt="2024-05-27T07:11:31.777" v="8383"/>
          <ac:cxnSpMkLst>
            <pc:docMk/>
            <pc:sldMk cId="1216216427" sldId="908"/>
            <ac:cxnSpMk id="80" creationId="{6F9C0258-1C40-A395-2770-11CB5B38FB59}"/>
          </ac:cxnSpMkLst>
        </pc:cxnChg>
        <pc:cxnChg chg="mod">
          <ac:chgData name="Phillip Kaufman" userId="c001b2a046940d7c" providerId="LiveId" clId="{5CB25B10-5B1C-4017-B167-ED3104435743}" dt="2024-06-02T23:55:16.018" v="12582" actId="692"/>
          <ac:cxnSpMkLst>
            <pc:docMk/>
            <pc:sldMk cId="1216216427" sldId="908"/>
            <ac:cxnSpMk id="80" creationId="{B389A47B-D351-73C5-F533-B313F35CB65F}"/>
          </ac:cxnSpMkLst>
        </pc:cxnChg>
        <pc:cxnChg chg="mod">
          <ac:chgData name="Phillip Kaufman" userId="c001b2a046940d7c" providerId="LiveId" clId="{5CB25B10-5B1C-4017-B167-ED3104435743}" dt="2024-05-27T07:14:11.956" v="8420" actId="165"/>
          <ac:cxnSpMkLst>
            <pc:docMk/>
            <pc:sldMk cId="1216216427" sldId="908"/>
            <ac:cxnSpMk id="81" creationId="{1199C4E3-82B3-C8C6-8358-C7B624FBAAAD}"/>
          </ac:cxnSpMkLst>
        </pc:cxnChg>
        <pc:cxnChg chg="mod">
          <ac:chgData name="Phillip Kaufman" userId="c001b2a046940d7c" providerId="LiveId" clId="{5CB25B10-5B1C-4017-B167-ED3104435743}" dt="2024-06-02T23:55:16.018" v="12582" actId="692"/>
          <ac:cxnSpMkLst>
            <pc:docMk/>
            <pc:sldMk cId="1216216427" sldId="908"/>
            <ac:cxnSpMk id="81" creationId="{5A1F9FBB-F075-B50F-1FC2-A1094D24527C}"/>
          </ac:cxnSpMkLst>
        </pc:cxnChg>
        <pc:cxnChg chg="mod">
          <ac:chgData name="Phillip Kaufman" userId="c001b2a046940d7c" providerId="LiveId" clId="{5CB25B10-5B1C-4017-B167-ED3104435743}" dt="2024-06-02T23:55:16.018" v="12582" actId="692"/>
          <ac:cxnSpMkLst>
            <pc:docMk/>
            <pc:sldMk cId="1216216427" sldId="908"/>
            <ac:cxnSpMk id="82" creationId="{BF819B4F-2C0D-1196-2B7C-F2276786858A}"/>
          </ac:cxnSpMkLst>
        </pc:cxnChg>
        <pc:cxnChg chg="mod">
          <ac:chgData name="Phillip Kaufman" userId="c001b2a046940d7c" providerId="LiveId" clId="{5CB25B10-5B1C-4017-B167-ED3104435743}" dt="2024-05-27T07:14:11.956" v="8420" actId="165"/>
          <ac:cxnSpMkLst>
            <pc:docMk/>
            <pc:sldMk cId="1216216427" sldId="908"/>
            <ac:cxnSpMk id="82" creationId="{ECFFC939-992B-CF98-372D-79D067305841}"/>
          </ac:cxnSpMkLst>
        </pc:cxnChg>
        <pc:cxnChg chg="mod">
          <ac:chgData name="Phillip Kaufman" userId="c001b2a046940d7c" providerId="LiveId" clId="{5CB25B10-5B1C-4017-B167-ED3104435743}" dt="2024-05-27T07:14:11.956" v="8420" actId="165"/>
          <ac:cxnSpMkLst>
            <pc:docMk/>
            <pc:sldMk cId="1216216427" sldId="908"/>
            <ac:cxnSpMk id="83" creationId="{4C271E39-4CA1-2505-80FB-852014D96C6D}"/>
          </ac:cxnSpMkLst>
        </pc:cxnChg>
        <pc:cxnChg chg="mod">
          <ac:chgData name="Phillip Kaufman" userId="c001b2a046940d7c" providerId="LiveId" clId="{5CB25B10-5B1C-4017-B167-ED3104435743}" dt="2024-06-02T23:55:16.018" v="12582" actId="692"/>
          <ac:cxnSpMkLst>
            <pc:docMk/>
            <pc:sldMk cId="1216216427" sldId="908"/>
            <ac:cxnSpMk id="83" creationId="{7FAC8448-B8AA-BC9C-6F99-09C611C433D8}"/>
          </ac:cxnSpMkLst>
        </pc:cxnChg>
        <pc:cxnChg chg="mod">
          <ac:chgData name="Phillip Kaufman" userId="c001b2a046940d7c" providerId="LiveId" clId="{5CB25B10-5B1C-4017-B167-ED3104435743}" dt="2024-06-02T23:55:16.018" v="12582" actId="692"/>
          <ac:cxnSpMkLst>
            <pc:docMk/>
            <pc:sldMk cId="1216216427" sldId="908"/>
            <ac:cxnSpMk id="84" creationId="{C32FAF38-3085-F107-76E6-9285122DE9EA}"/>
          </ac:cxnSpMkLst>
        </pc:cxnChg>
        <pc:cxnChg chg="mod">
          <ac:chgData name="Phillip Kaufman" userId="c001b2a046940d7c" providerId="LiveId" clId="{5CB25B10-5B1C-4017-B167-ED3104435743}" dt="2024-05-27T07:14:11.956" v="8420" actId="165"/>
          <ac:cxnSpMkLst>
            <pc:docMk/>
            <pc:sldMk cId="1216216427" sldId="908"/>
            <ac:cxnSpMk id="84" creationId="{CCA6ACEC-E3D5-2E03-D07A-17F763AD9216}"/>
          </ac:cxnSpMkLst>
        </pc:cxnChg>
        <pc:cxnChg chg="mod">
          <ac:chgData name="Phillip Kaufman" userId="c001b2a046940d7c" providerId="LiveId" clId="{5CB25B10-5B1C-4017-B167-ED3104435743}" dt="2024-06-02T23:55:16.018" v="12582" actId="692"/>
          <ac:cxnSpMkLst>
            <pc:docMk/>
            <pc:sldMk cId="1216216427" sldId="908"/>
            <ac:cxnSpMk id="85" creationId="{013DBB94-4DD3-22B7-36A1-5ADC4CB4E244}"/>
          </ac:cxnSpMkLst>
        </pc:cxnChg>
        <pc:cxnChg chg="mod">
          <ac:chgData name="Phillip Kaufman" userId="c001b2a046940d7c" providerId="LiveId" clId="{5CB25B10-5B1C-4017-B167-ED3104435743}" dt="2024-05-27T07:14:11.956" v="8420" actId="165"/>
          <ac:cxnSpMkLst>
            <pc:docMk/>
            <pc:sldMk cId="1216216427" sldId="908"/>
            <ac:cxnSpMk id="85" creationId="{8246C12D-FBF9-F549-5AE0-D29020299FAE}"/>
          </ac:cxnSpMkLst>
        </pc:cxnChg>
        <pc:cxnChg chg="mod">
          <ac:chgData name="Phillip Kaufman" userId="c001b2a046940d7c" providerId="LiveId" clId="{5CB25B10-5B1C-4017-B167-ED3104435743}" dt="2024-05-27T07:14:11.956" v="8420" actId="165"/>
          <ac:cxnSpMkLst>
            <pc:docMk/>
            <pc:sldMk cId="1216216427" sldId="908"/>
            <ac:cxnSpMk id="86" creationId="{277A5F9D-F3F5-6A08-57E0-6C3796EB75FE}"/>
          </ac:cxnSpMkLst>
        </pc:cxnChg>
        <pc:cxnChg chg="mod">
          <ac:chgData name="Phillip Kaufman" userId="c001b2a046940d7c" providerId="LiveId" clId="{5CB25B10-5B1C-4017-B167-ED3104435743}" dt="2024-06-02T23:55:16.018" v="12582" actId="692"/>
          <ac:cxnSpMkLst>
            <pc:docMk/>
            <pc:sldMk cId="1216216427" sldId="908"/>
            <ac:cxnSpMk id="86" creationId="{A19EF0DB-085F-1AEE-CD06-FF1655FDD637}"/>
          </ac:cxnSpMkLst>
        </pc:cxnChg>
        <pc:cxnChg chg="mod">
          <ac:chgData name="Phillip Kaufman" userId="c001b2a046940d7c" providerId="LiveId" clId="{5CB25B10-5B1C-4017-B167-ED3104435743}" dt="2024-05-27T07:14:11.956" v="8420" actId="165"/>
          <ac:cxnSpMkLst>
            <pc:docMk/>
            <pc:sldMk cId="1216216427" sldId="908"/>
            <ac:cxnSpMk id="87" creationId="{CD0385CD-945B-F490-29F7-1E7550EDFC6A}"/>
          </ac:cxnSpMkLst>
        </pc:cxnChg>
        <pc:cxnChg chg="mod">
          <ac:chgData name="Phillip Kaufman" userId="c001b2a046940d7c" providerId="LiveId" clId="{5CB25B10-5B1C-4017-B167-ED3104435743}" dt="2024-06-02T23:55:16.018" v="12582" actId="692"/>
          <ac:cxnSpMkLst>
            <pc:docMk/>
            <pc:sldMk cId="1216216427" sldId="908"/>
            <ac:cxnSpMk id="87" creationId="{E39723F9-F906-CFDA-B5D1-4C139B540DE5}"/>
          </ac:cxnSpMkLst>
        </pc:cxnChg>
        <pc:cxnChg chg="mod">
          <ac:chgData name="Phillip Kaufman" userId="c001b2a046940d7c" providerId="LiveId" clId="{5CB25B10-5B1C-4017-B167-ED3104435743}" dt="2024-06-02T23:55:16.018" v="12582" actId="692"/>
          <ac:cxnSpMkLst>
            <pc:docMk/>
            <pc:sldMk cId="1216216427" sldId="908"/>
            <ac:cxnSpMk id="88" creationId="{3EEF13F3-C97B-5F39-0251-99C7FB13EE62}"/>
          </ac:cxnSpMkLst>
        </pc:cxnChg>
        <pc:cxnChg chg="mod">
          <ac:chgData name="Phillip Kaufman" userId="c001b2a046940d7c" providerId="LiveId" clId="{5CB25B10-5B1C-4017-B167-ED3104435743}" dt="2024-06-02T23:55:16.018" v="12582" actId="692"/>
          <ac:cxnSpMkLst>
            <pc:docMk/>
            <pc:sldMk cId="1216216427" sldId="908"/>
            <ac:cxnSpMk id="89" creationId="{7323F863-74BF-7712-476E-7AA054EC7054}"/>
          </ac:cxnSpMkLst>
        </pc:cxnChg>
        <pc:cxnChg chg="mod">
          <ac:chgData name="Phillip Kaufman" userId="c001b2a046940d7c" providerId="LiveId" clId="{5CB25B10-5B1C-4017-B167-ED3104435743}" dt="2024-06-02T23:55:16.018" v="12582" actId="692"/>
          <ac:cxnSpMkLst>
            <pc:docMk/>
            <pc:sldMk cId="1216216427" sldId="908"/>
            <ac:cxnSpMk id="90" creationId="{8AC839F8-683D-2C01-77F9-6C1CD290D46E}"/>
          </ac:cxnSpMkLst>
        </pc:cxnChg>
        <pc:cxnChg chg="mod">
          <ac:chgData name="Phillip Kaufman" userId="c001b2a046940d7c" providerId="LiveId" clId="{5CB25B10-5B1C-4017-B167-ED3104435743}" dt="2024-06-02T23:55:16.018" v="12582" actId="692"/>
          <ac:cxnSpMkLst>
            <pc:docMk/>
            <pc:sldMk cId="1216216427" sldId="908"/>
            <ac:cxnSpMk id="91" creationId="{77FBFF1A-5190-D2F7-C3CD-3E0900E25DB6}"/>
          </ac:cxnSpMkLst>
        </pc:cxnChg>
        <pc:cxnChg chg="mod">
          <ac:chgData name="Phillip Kaufman" userId="c001b2a046940d7c" providerId="LiveId" clId="{5CB25B10-5B1C-4017-B167-ED3104435743}" dt="2024-05-27T07:14:11.956" v="8420" actId="165"/>
          <ac:cxnSpMkLst>
            <pc:docMk/>
            <pc:sldMk cId="1216216427" sldId="908"/>
            <ac:cxnSpMk id="91" creationId="{D007DB84-F246-0D62-A17A-5DEE5B61D81E}"/>
          </ac:cxnSpMkLst>
        </pc:cxnChg>
        <pc:cxnChg chg="mod">
          <ac:chgData name="Phillip Kaufman" userId="c001b2a046940d7c" providerId="LiveId" clId="{5CB25B10-5B1C-4017-B167-ED3104435743}" dt="2024-06-02T23:55:16.018" v="12582" actId="692"/>
          <ac:cxnSpMkLst>
            <pc:docMk/>
            <pc:sldMk cId="1216216427" sldId="908"/>
            <ac:cxnSpMk id="92" creationId="{E1DBC6B9-34FC-7FFC-B497-B9AFE961812B}"/>
          </ac:cxnSpMkLst>
        </pc:cxnChg>
        <pc:cxnChg chg="mod">
          <ac:chgData name="Phillip Kaufman" userId="c001b2a046940d7c" providerId="LiveId" clId="{5CB25B10-5B1C-4017-B167-ED3104435743}" dt="2024-06-02T23:55:16.018" v="12582" actId="692"/>
          <ac:cxnSpMkLst>
            <pc:docMk/>
            <pc:sldMk cId="1216216427" sldId="908"/>
            <ac:cxnSpMk id="93" creationId="{2FC330F8-B2DB-4EB8-451B-8D980913A112}"/>
          </ac:cxnSpMkLst>
        </pc:cxnChg>
        <pc:cxnChg chg="mod">
          <ac:chgData name="Phillip Kaufman" userId="c001b2a046940d7c" providerId="LiveId" clId="{5CB25B10-5B1C-4017-B167-ED3104435743}" dt="2024-05-27T07:14:11.956" v="8420" actId="165"/>
          <ac:cxnSpMkLst>
            <pc:docMk/>
            <pc:sldMk cId="1216216427" sldId="908"/>
            <ac:cxnSpMk id="93" creationId="{40B18477-2820-4F7E-1B06-796066870200}"/>
          </ac:cxnSpMkLst>
        </pc:cxnChg>
        <pc:cxnChg chg="mod">
          <ac:chgData name="Phillip Kaufman" userId="c001b2a046940d7c" providerId="LiveId" clId="{5CB25B10-5B1C-4017-B167-ED3104435743}" dt="2024-05-30T06:39:46.467" v="9815" actId="165"/>
          <ac:cxnSpMkLst>
            <pc:docMk/>
            <pc:sldMk cId="1216216427" sldId="908"/>
            <ac:cxnSpMk id="97" creationId="{880D6CDC-E614-1AB2-6025-58803371C35E}"/>
          </ac:cxnSpMkLst>
        </pc:cxnChg>
        <pc:cxnChg chg="mod">
          <ac:chgData name="Phillip Kaufman" userId="c001b2a046940d7c" providerId="LiveId" clId="{5CB25B10-5B1C-4017-B167-ED3104435743}" dt="2024-05-30T06:39:46.467" v="9815" actId="165"/>
          <ac:cxnSpMkLst>
            <pc:docMk/>
            <pc:sldMk cId="1216216427" sldId="908"/>
            <ac:cxnSpMk id="99" creationId="{DEA90A62-FA54-A51C-E9BD-5D75D7840962}"/>
          </ac:cxnSpMkLst>
        </pc:cxnChg>
        <pc:cxnChg chg="mod">
          <ac:chgData name="Phillip Kaufman" userId="c001b2a046940d7c" providerId="LiveId" clId="{5CB25B10-5B1C-4017-B167-ED3104435743}" dt="2024-05-30T06:39:46.467" v="9815" actId="165"/>
          <ac:cxnSpMkLst>
            <pc:docMk/>
            <pc:sldMk cId="1216216427" sldId="908"/>
            <ac:cxnSpMk id="100" creationId="{357AE4BB-1C04-308D-9D49-A42D2A49798E}"/>
          </ac:cxnSpMkLst>
        </pc:cxnChg>
        <pc:cxnChg chg="mod">
          <ac:chgData name="Phillip Kaufman" userId="c001b2a046940d7c" providerId="LiveId" clId="{5CB25B10-5B1C-4017-B167-ED3104435743}" dt="2024-05-30T06:39:46.467" v="9815" actId="165"/>
          <ac:cxnSpMkLst>
            <pc:docMk/>
            <pc:sldMk cId="1216216427" sldId="908"/>
            <ac:cxnSpMk id="101" creationId="{F54DB94C-7306-1AD6-DA56-828D2BBD6CA8}"/>
          </ac:cxnSpMkLst>
        </pc:cxnChg>
        <pc:cxnChg chg="mod">
          <ac:chgData name="Phillip Kaufman" userId="c001b2a046940d7c" providerId="LiveId" clId="{5CB25B10-5B1C-4017-B167-ED3104435743}" dt="2024-05-30T06:39:46.467" v="9815" actId="165"/>
          <ac:cxnSpMkLst>
            <pc:docMk/>
            <pc:sldMk cId="1216216427" sldId="908"/>
            <ac:cxnSpMk id="102" creationId="{88DD2121-C4C6-D05D-6C43-F9CD5724BA8B}"/>
          </ac:cxnSpMkLst>
        </pc:cxnChg>
        <pc:cxnChg chg="mod">
          <ac:chgData name="Phillip Kaufman" userId="c001b2a046940d7c" providerId="LiveId" clId="{5CB25B10-5B1C-4017-B167-ED3104435743}" dt="2024-05-30T06:39:46.467" v="9815" actId="165"/>
          <ac:cxnSpMkLst>
            <pc:docMk/>
            <pc:sldMk cId="1216216427" sldId="908"/>
            <ac:cxnSpMk id="103" creationId="{FDF8FD43-C409-6966-682F-B3948AED3E00}"/>
          </ac:cxnSpMkLst>
        </pc:cxnChg>
        <pc:cxnChg chg="mod">
          <ac:chgData name="Phillip Kaufman" userId="c001b2a046940d7c" providerId="LiveId" clId="{5CB25B10-5B1C-4017-B167-ED3104435743}" dt="2024-05-30T06:39:46.467" v="9815" actId="165"/>
          <ac:cxnSpMkLst>
            <pc:docMk/>
            <pc:sldMk cId="1216216427" sldId="908"/>
            <ac:cxnSpMk id="104" creationId="{5B27221A-9D1B-B11E-C708-E0F1DA124FD5}"/>
          </ac:cxnSpMkLst>
        </pc:cxnChg>
        <pc:cxnChg chg="mod">
          <ac:chgData name="Phillip Kaufman" userId="c001b2a046940d7c" providerId="LiveId" clId="{5CB25B10-5B1C-4017-B167-ED3104435743}" dt="2024-05-30T06:39:46.467" v="9815" actId="165"/>
          <ac:cxnSpMkLst>
            <pc:docMk/>
            <pc:sldMk cId="1216216427" sldId="908"/>
            <ac:cxnSpMk id="105" creationId="{D77B0542-D269-9845-DB1D-6242E08B8624}"/>
          </ac:cxnSpMkLst>
        </pc:cxnChg>
        <pc:cxnChg chg="mod">
          <ac:chgData name="Phillip Kaufman" userId="c001b2a046940d7c" providerId="LiveId" clId="{5CB25B10-5B1C-4017-B167-ED3104435743}" dt="2024-05-30T06:39:46.467" v="9815" actId="165"/>
          <ac:cxnSpMkLst>
            <pc:docMk/>
            <pc:sldMk cId="1216216427" sldId="908"/>
            <ac:cxnSpMk id="106" creationId="{2BDCF3A6-95B8-AF0E-25BD-5DBB073E395A}"/>
          </ac:cxnSpMkLst>
        </pc:cxnChg>
        <pc:cxnChg chg="mod">
          <ac:chgData name="Phillip Kaufman" userId="c001b2a046940d7c" providerId="LiveId" clId="{5CB25B10-5B1C-4017-B167-ED3104435743}" dt="2024-05-30T06:39:46.467" v="9815" actId="165"/>
          <ac:cxnSpMkLst>
            <pc:docMk/>
            <pc:sldMk cId="1216216427" sldId="908"/>
            <ac:cxnSpMk id="107" creationId="{D1EB80DB-72FC-34E9-34D3-69AD60042947}"/>
          </ac:cxnSpMkLst>
        </pc:cxnChg>
        <pc:cxnChg chg="mod">
          <ac:chgData name="Phillip Kaufman" userId="c001b2a046940d7c" providerId="LiveId" clId="{5CB25B10-5B1C-4017-B167-ED3104435743}" dt="2024-05-30T06:39:46.467" v="9815" actId="165"/>
          <ac:cxnSpMkLst>
            <pc:docMk/>
            <pc:sldMk cId="1216216427" sldId="908"/>
            <ac:cxnSpMk id="108" creationId="{B3882948-D93B-0FDC-CF8D-AFDBE97D66EF}"/>
          </ac:cxnSpMkLst>
        </pc:cxnChg>
        <pc:cxnChg chg="mod">
          <ac:chgData name="Phillip Kaufman" userId="c001b2a046940d7c" providerId="LiveId" clId="{5CB25B10-5B1C-4017-B167-ED3104435743}" dt="2024-05-30T06:39:46.467" v="9815" actId="165"/>
          <ac:cxnSpMkLst>
            <pc:docMk/>
            <pc:sldMk cId="1216216427" sldId="908"/>
            <ac:cxnSpMk id="109" creationId="{5A5812C2-C45E-C24E-8A87-41AA6C96327A}"/>
          </ac:cxnSpMkLst>
        </pc:cxnChg>
        <pc:cxnChg chg="mod">
          <ac:chgData name="Phillip Kaufman" userId="c001b2a046940d7c" providerId="LiveId" clId="{5CB25B10-5B1C-4017-B167-ED3104435743}" dt="2024-05-30T06:39:46.467" v="9815" actId="165"/>
          <ac:cxnSpMkLst>
            <pc:docMk/>
            <pc:sldMk cId="1216216427" sldId="908"/>
            <ac:cxnSpMk id="110" creationId="{D7EC676D-61B6-EB42-E117-4D45BEA4E309}"/>
          </ac:cxnSpMkLst>
        </pc:cxnChg>
        <pc:cxnChg chg="mod">
          <ac:chgData name="Phillip Kaufman" userId="c001b2a046940d7c" providerId="LiveId" clId="{5CB25B10-5B1C-4017-B167-ED3104435743}" dt="2024-05-30T06:39:46.467" v="9815" actId="165"/>
          <ac:cxnSpMkLst>
            <pc:docMk/>
            <pc:sldMk cId="1216216427" sldId="908"/>
            <ac:cxnSpMk id="111" creationId="{50DFBA5A-90C0-4D41-9C08-FD305212A95B}"/>
          </ac:cxnSpMkLst>
        </pc:cxnChg>
        <pc:cxnChg chg="mod">
          <ac:chgData name="Phillip Kaufman" userId="c001b2a046940d7c" providerId="LiveId" clId="{5CB25B10-5B1C-4017-B167-ED3104435743}" dt="2024-05-30T06:39:46.467" v="9815" actId="165"/>
          <ac:cxnSpMkLst>
            <pc:docMk/>
            <pc:sldMk cId="1216216427" sldId="908"/>
            <ac:cxnSpMk id="112" creationId="{AC997AA8-9AFB-27D3-BE77-CA69C8160E3F}"/>
          </ac:cxnSpMkLst>
        </pc:cxnChg>
        <pc:cxnChg chg="mod">
          <ac:chgData name="Phillip Kaufman" userId="c001b2a046940d7c" providerId="LiveId" clId="{5CB25B10-5B1C-4017-B167-ED3104435743}" dt="2024-05-30T06:39:46.467" v="9815" actId="165"/>
          <ac:cxnSpMkLst>
            <pc:docMk/>
            <pc:sldMk cId="1216216427" sldId="908"/>
            <ac:cxnSpMk id="113" creationId="{D8789158-BD4F-8B4E-75D8-0CE2B505138E}"/>
          </ac:cxnSpMkLst>
        </pc:cxnChg>
        <pc:cxnChg chg="mod">
          <ac:chgData name="Phillip Kaufman" userId="c001b2a046940d7c" providerId="LiveId" clId="{5CB25B10-5B1C-4017-B167-ED3104435743}" dt="2024-05-30T06:39:46.467" v="9815" actId="165"/>
          <ac:cxnSpMkLst>
            <pc:docMk/>
            <pc:sldMk cId="1216216427" sldId="908"/>
            <ac:cxnSpMk id="114" creationId="{9AA2ADF2-0EB3-F8AE-8018-396B37EE93D1}"/>
          </ac:cxnSpMkLst>
        </pc:cxnChg>
        <pc:cxnChg chg="mod">
          <ac:chgData name="Phillip Kaufman" userId="c001b2a046940d7c" providerId="LiveId" clId="{5CB25B10-5B1C-4017-B167-ED3104435743}" dt="2024-05-30T06:39:46.467" v="9815" actId="165"/>
          <ac:cxnSpMkLst>
            <pc:docMk/>
            <pc:sldMk cId="1216216427" sldId="908"/>
            <ac:cxnSpMk id="115" creationId="{884CF5ED-A86B-984A-B49A-E554C13733A1}"/>
          </ac:cxnSpMkLst>
        </pc:cxnChg>
        <pc:cxnChg chg="mod">
          <ac:chgData name="Phillip Kaufman" userId="c001b2a046940d7c" providerId="LiveId" clId="{5CB25B10-5B1C-4017-B167-ED3104435743}" dt="2024-05-30T06:39:46.467" v="9815" actId="165"/>
          <ac:cxnSpMkLst>
            <pc:docMk/>
            <pc:sldMk cId="1216216427" sldId="908"/>
            <ac:cxnSpMk id="116" creationId="{AB0533E7-9880-E07F-9915-BE0F60A2DB8B}"/>
          </ac:cxnSpMkLst>
        </pc:cxnChg>
        <pc:cxnChg chg="mod">
          <ac:chgData name="Phillip Kaufman" userId="c001b2a046940d7c" providerId="LiveId" clId="{5CB25B10-5B1C-4017-B167-ED3104435743}" dt="2024-05-30T06:39:46.467" v="9815" actId="165"/>
          <ac:cxnSpMkLst>
            <pc:docMk/>
            <pc:sldMk cId="1216216427" sldId="908"/>
            <ac:cxnSpMk id="117" creationId="{9C00787A-F7FE-A1D3-8136-2F234423EC5A}"/>
          </ac:cxnSpMkLst>
        </pc:cxnChg>
        <pc:cxnChg chg="mod">
          <ac:chgData name="Phillip Kaufman" userId="c001b2a046940d7c" providerId="LiveId" clId="{5CB25B10-5B1C-4017-B167-ED3104435743}" dt="2024-05-30T06:39:46.467" v="9815" actId="165"/>
          <ac:cxnSpMkLst>
            <pc:docMk/>
            <pc:sldMk cId="1216216427" sldId="908"/>
            <ac:cxnSpMk id="118" creationId="{CFD894F4-A54C-2449-F8A7-2056567D8B83}"/>
          </ac:cxnSpMkLst>
        </pc:cxnChg>
        <pc:cxnChg chg="mod">
          <ac:chgData name="Phillip Kaufman" userId="c001b2a046940d7c" providerId="LiveId" clId="{5CB25B10-5B1C-4017-B167-ED3104435743}" dt="2024-05-30T06:39:46.467" v="9815" actId="165"/>
          <ac:cxnSpMkLst>
            <pc:docMk/>
            <pc:sldMk cId="1216216427" sldId="908"/>
            <ac:cxnSpMk id="119" creationId="{1FDAD910-0F26-EC19-D76F-BC19A495C9D1}"/>
          </ac:cxnSpMkLst>
        </pc:cxnChg>
        <pc:cxnChg chg="mod">
          <ac:chgData name="Phillip Kaufman" userId="c001b2a046940d7c" providerId="LiveId" clId="{5CB25B10-5B1C-4017-B167-ED3104435743}" dt="2024-05-30T06:39:46.467" v="9815" actId="165"/>
          <ac:cxnSpMkLst>
            <pc:docMk/>
            <pc:sldMk cId="1216216427" sldId="908"/>
            <ac:cxnSpMk id="120" creationId="{F86D9FAC-C826-E18E-B1E3-B7A8A21A1A59}"/>
          </ac:cxnSpMkLst>
        </pc:cxnChg>
        <pc:cxnChg chg="mod">
          <ac:chgData name="Phillip Kaufman" userId="c001b2a046940d7c" providerId="LiveId" clId="{5CB25B10-5B1C-4017-B167-ED3104435743}" dt="2024-05-30T06:39:46.467" v="9815" actId="165"/>
          <ac:cxnSpMkLst>
            <pc:docMk/>
            <pc:sldMk cId="1216216427" sldId="908"/>
            <ac:cxnSpMk id="121" creationId="{6587553B-3BCA-77C7-85CA-CDA6A9AFA742}"/>
          </ac:cxnSpMkLst>
        </pc:cxnChg>
        <pc:cxnChg chg="mod">
          <ac:chgData name="Phillip Kaufman" userId="c001b2a046940d7c" providerId="LiveId" clId="{5CB25B10-5B1C-4017-B167-ED3104435743}" dt="2024-05-30T06:39:46.467" v="9815" actId="165"/>
          <ac:cxnSpMkLst>
            <pc:docMk/>
            <pc:sldMk cId="1216216427" sldId="908"/>
            <ac:cxnSpMk id="122" creationId="{38EB0723-78AF-211E-FC2D-923B3E5E2FD2}"/>
          </ac:cxnSpMkLst>
        </pc:cxnChg>
        <pc:cxnChg chg="mod">
          <ac:chgData name="Phillip Kaufman" userId="c001b2a046940d7c" providerId="LiveId" clId="{5CB25B10-5B1C-4017-B167-ED3104435743}" dt="2024-05-30T06:39:46.467" v="9815" actId="165"/>
          <ac:cxnSpMkLst>
            <pc:docMk/>
            <pc:sldMk cId="1216216427" sldId="908"/>
            <ac:cxnSpMk id="123" creationId="{71EF1748-2CEA-CBB6-775B-A078C4F0E409}"/>
          </ac:cxnSpMkLst>
        </pc:cxnChg>
        <pc:cxnChg chg="mod">
          <ac:chgData name="Phillip Kaufman" userId="c001b2a046940d7c" providerId="LiveId" clId="{5CB25B10-5B1C-4017-B167-ED3104435743}" dt="2024-05-30T06:39:46.467" v="9815" actId="165"/>
          <ac:cxnSpMkLst>
            <pc:docMk/>
            <pc:sldMk cId="1216216427" sldId="908"/>
            <ac:cxnSpMk id="124" creationId="{72176F83-D48D-E122-2570-DD0B07A841FF}"/>
          </ac:cxnSpMkLst>
        </pc:cxnChg>
        <pc:cxnChg chg="mod">
          <ac:chgData name="Phillip Kaufman" userId="c001b2a046940d7c" providerId="LiveId" clId="{5CB25B10-5B1C-4017-B167-ED3104435743}" dt="2024-05-30T06:39:46.467" v="9815" actId="165"/>
          <ac:cxnSpMkLst>
            <pc:docMk/>
            <pc:sldMk cId="1216216427" sldId="908"/>
            <ac:cxnSpMk id="125" creationId="{37257C17-E73D-C00F-138B-EC6D032B23E1}"/>
          </ac:cxnSpMkLst>
        </pc:cxnChg>
        <pc:cxnChg chg="mod">
          <ac:chgData name="Phillip Kaufman" userId="c001b2a046940d7c" providerId="LiveId" clId="{5CB25B10-5B1C-4017-B167-ED3104435743}" dt="2024-05-30T06:39:46.467" v="9815" actId="165"/>
          <ac:cxnSpMkLst>
            <pc:docMk/>
            <pc:sldMk cId="1216216427" sldId="908"/>
            <ac:cxnSpMk id="126" creationId="{C46C0F2A-8A53-1AF5-CBF7-6B001CA316B1}"/>
          </ac:cxnSpMkLst>
        </pc:cxnChg>
        <pc:cxnChg chg="mod">
          <ac:chgData name="Phillip Kaufman" userId="c001b2a046940d7c" providerId="LiveId" clId="{5CB25B10-5B1C-4017-B167-ED3104435743}" dt="2024-05-30T06:39:46.467" v="9815" actId="165"/>
          <ac:cxnSpMkLst>
            <pc:docMk/>
            <pc:sldMk cId="1216216427" sldId="908"/>
            <ac:cxnSpMk id="127" creationId="{56ED5E51-7F0A-0447-18E9-28E8EE0E8ABB}"/>
          </ac:cxnSpMkLst>
        </pc:cxnChg>
        <pc:cxnChg chg="mod">
          <ac:chgData name="Phillip Kaufman" userId="c001b2a046940d7c" providerId="LiveId" clId="{5CB25B10-5B1C-4017-B167-ED3104435743}" dt="2024-05-30T06:39:46.467" v="9815" actId="165"/>
          <ac:cxnSpMkLst>
            <pc:docMk/>
            <pc:sldMk cId="1216216427" sldId="908"/>
            <ac:cxnSpMk id="128" creationId="{79500A99-066D-290F-0504-601B60907E5B}"/>
          </ac:cxnSpMkLst>
        </pc:cxnChg>
        <pc:cxnChg chg="mod">
          <ac:chgData name="Phillip Kaufman" userId="c001b2a046940d7c" providerId="LiveId" clId="{5CB25B10-5B1C-4017-B167-ED3104435743}" dt="2024-05-30T06:39:46.467" v="9815" actId="165"/>
          <ac:cxnSpMkLst>
            <pc:docMk/>
            <pc:sldMk cId="1216216427" sldId="908"/>
            <ac:cxnSpMk id="129" creationId="{AAC3E6CD-A72A-BE93-6C4D-9B9598C2DC86}"/>
          </ac:cxnSpMkLst>
        </pc:cxnChg>
        <pc:cxnChg chg="mod">
          <ac:chgData name="Phillip Kaufman" userId="c001b2a046940d7c" providerId="LiveId" clId="{5CB25B10-5B1C-4017-B167-ED3104435743}" dt="2024-05-30T06:39:46.467" v="9815" actId="165"/>
          <ac:cxnSpMkLst>
            <pc:docMk/>
            <pc:sldMk cId="1216216427" sldId="908"/>
            <ac:cxnSpMk id="131" creationId="{BFFF498F-A554-F5A2-0DBA-9DDA44620047}"/>
          </ac:cxnSpMkLst>
        </pc:cxnChg>
        <pc:cxnChg chg="mod">
          <ac:chgData name="Phillip Kaufman" userId="c001b2a046940d7c" providerId="LiveId" clId="{5CB25B10-5B1C-4017-B167-ED3104435743}" dt="2024-05-30T06:39:46.467" v="9815" actId="165"/>
          <ac:cxnSpMkLst>
            <pc:docMk/>
            <pc:sldMk cId="1216216427" sldId="908"/>
            <ac:cxnSpMk id="132" creationId="{71153A38-13B0-CBE5-71C0-DEEF8751AEEF}"/>
          </ac:cxnSpMkLst>
        </pc:cxnChg>
        <pc:cxnChg chg="mod">
          <ac:chgData name="Phillip Kaufman" userId="c001b2a046940d7c" providerId="LiveId" clId="{5CB25B10-5B1C-4017-B167-ED3104435743}" dt="2024-05-30T06:39:46.467" v="9815" actId="165"/>
          <ac:cxnSpMkLst>
            <pc:docMk/>
            <pc:sldMk cId="1216216427" sldId="908"/>
            <ac:cxnSpMk id="133" creationId="{EA78046D-DD99-1D4F-1B0F-E14B3C356686}"/>
          </ac:cxnSpMkLst>
        </pc:cxnChg>
        <pc:cxnChg chg="mod">
          <ac:chgData name="Phillip Kaufman" userId="c001b2a046940d7c" providerId="LiveId" clId="{5CB25B10-5B1C-4017-B167-ED3104435743}" dt="2024-05-30T06:39:46.467" v="9815" actId="165"/>
          <ac:cxnSpMkLst>
            <pc:docMk/>
            <pc:sldMk cId="1216216427" sldId="908"/>
            <ac:cxnSpMk id="134" creationId="{4E1D75A3-57E9-35EE-9099-4F727BE45F2B}"/>
          </ac:cxnSpMkLst>
        </pc:cxnChg>
        <pc:cxnChg chg="mod">
          <ac:chgData name="Phillip Kaufman" userId="c001b2a046940d7c" providerId="LiveId" clId="{5CB25B10-5B1C-4017-B167-ED3104435743}" dt="2024-05-30T06:39:46.467" v="9815" actId="165"/>
          <ac:cxnSpMkLst>
            <pc:docMk/>
            <pc:sldMk cId="1216216427" sldId="908"/>
            <ac:cxnSpMk id="135" creationId="{D18AC4D9-E205-B975-DAA6-EAF4393FCEC6}"/>
          </ac:cxnSpMkLst>
        </pc:cxnChg>
        <pc:cxnChg chg="mod">
          <ac:chgData name="Phillip Kaufman" userId="c001b2a046940d7c" providerId="LiveId" clId="{5CB25B10-5B1C-4017-B167-ED3104435743}" dt="2024-05-30T06:39:46.467" v="9815" actId="165"/>
          <ac:cxnSpMkLst>
            <pc:docMk/>
            <pc:sldMk cId="1216216427" sldId="908"/>
            <ac:cxnSpMk id="136" creationId="{2962577E-1507-286E-4319-376E4E467AAC}"/>
          </ac:cxnSpMkLst>
        </pc:cxnChg>
        <pc:cxnChg chg="mod">
          <ac:chgData name="Phillip Kaufman" userId="c001b2a046940d7c" providerId="LiveId" clId="{5CB25B10-5B1C-4017-B167-ED3104435743}" dt="2024-05-30T06:39:46.467" v="9815" actId="165"/>
          <ac:cxnSpMkLst>
            <pc:docMk/>
            <pc:sldMk cId="1216216427" sldId="908"/>
            <ac:cxnSpMk id="137" creationId="{D0B68F9E-792A-D63C-2EC5-8BE6BA78CC2B}"/>
          </ac:cxnSpMkLst>
        </pc:cxnChg>
        <pc:cxnChg chg="mod">
          <ac:chgData name="Phillip Kaufman" userId="c001b2a046940d7c" providerId="LiveId" clId="{5CB25B10-5B1C-4017-B167-ED3104435743}" dt="2024-05-30T06:39:46.467" v="9815" actId="165"/>
          <ac:cxnSpMkLst>
            <pc:docMk/>
            <pc:sldMk cId="1216216427" sldId="908"/>
            <ac:cxnSpMk id="138" creationId="{2F1F400A-3BE4-C7A6-65F3-39407D474E9C}"/>
          </ac:cxnSpMkLst>
        </pc:cxnChg>
        <pc:cxnChg chg="mod">
          <ac:chgData name="Phillip Kaufman" userId="c001b2a046940d7c" providerId="LiveId" clId="{5CB25B10-5B1C-4017-B167-ED3104435743}" dt="2024-05-30T06:39:46.467" v="9815" actId="165"/>
          <ac:cxnSpMkLst>
            <pc:docMk/>
            <pc:sldMk cId="1216216427" sldId="908"/>
            <ac:cxnSpMk id="139" creationId="{92A817CA-0E1F-775D-CFB6-A627D374959C}"/>
          </ac:cxnSpMkLst>
        </pc:cxnChg>
        <pc:cxnChg chg="mod">
          <ac:chgData name="Phillip Kaufman" userId="c001b2a046940d7c" providerId="LiveId" clId="{5CB25B10-5B1C-4017-B167-ED3104435743}" dt="2024-05-30T06:39:46.467" v="9815" actId="165"/>
          <ac:cxnSpMkLst>
            <pc:docMk/>
            <pc:sldMk cId="1216216427" sldId="908"/>
            <ac:cxnSpMk id="140" creationId="{032411EA-3621-0A5B-1321-4C6782C8DB2B}"/>
          </ac:cxnSpMkLst>
        </pc:cxnChg>
        <pc:cxnChg chg="mod">
          <ac:chgData name="Phillip Kaufman" userId="c001b2a046940d7c" providerId="LiveId" clId="{5CB25B10-5B1C-4017-B167-ED3104435743}" dt="2024-05-30T06:39:46.467" v="9815" actId="165"/>
          <ac:cxnSpMkLst>
            <pc:docMk/>
            <pc:sldMk cId="1216216427" sldId="908"/>
            <ac:cxnSpMk id="141" creationId="{AAE11E94-DED8-FD7C-EC0B-947EB32476FE}"/>
          </ac:cxnSpMkLst>
        </pc:cxnChg>
        <pc:cxnChg chg="mod">
          <ac:chgData name="Phillip Kaufman" userId="c001b2a046940d7c" providerId="LiveId" clId="{5CB25B10-5B1C-4017-B167-ED3104435743}" dt="2024-05-30T06:39:46.467" v="9815" actId="165"/>
          <ac:cxnSpMkLst>
            <pc:docMk/>
            <pc:sldMk cId="1216216427" sldId="908"/>
            <ac:cxnSpMk id="142" creationId="{BEBBF55E-504F-710A-121A-412D51A58960}"/>
          </ac:cxnSpMkLst>
        </pc:cxnChg>
        <pc:cxnChg chg="mod">
          <ac:chgData name="Phillip Kaufman" userId="c001b2a046940d7c" providerId="LiveId" clId="{5CB25B10-5B1C-4017-B167-ED3104435743}" dt="2024-05-30T06:39:46.467" v="9815" actId="165"/>
          <ac:cxnSpMkLst>
            <pc:docMk/>
            <pc:sldMk cId="1216216427" sldId="908"/>
            <ac:cxnSpMk id="143" creationId="{0729AD43-16E6-17A5-44F8-E791DCA07CC2}"/>
          </ac:cxnSpMkLst>
        </pc:cxnChg>
        <pc:cxnChg chg="mod">
          <ac:chgData name="Phillip Kaufman" userId="c001b2a046940d7c" providerId="LiveId" clId="{5CB25B10-5B1C-4017-B167-ED3104435743}" dt="2024-05-30T06:39:46.467" v="9815" actId="165"/>
          <ac:cxnSpMkLst>
            <pc:docMk/>
            <pc:sldMk cId="1216216427" sldId="908"/>
            <ac:cxnSpMk id="144" creationId="{285413B1-A017-7BE7-F201-17B5323DF985}"/>
          </ac:cxnSpMkLst>
        </pc:cxnChg>
        <pc:cxnChg chg="mod">
          <ac:chgData name="Phillip Kaufman" userId="c001b2a046940d7c" providerId="LiveId" clId="{5CB25B10-5B1C-4017-B167-ED3104435743}" dt="2024-05-30T06:39:46.467" v="9815" actId="165"/>
          <ac:cxnSpMkLst>
            <pc:docMk/>
            <pc:sldMk cId="1216216427" sldId="908"/>
            <ac:cxnSpMk id="145" creationId="{AAE0D431-CD7D-6F8E-97A5-A4482D234ECB}"/>
          </ac:cxnSpMkLst>
        </pc:cxnChg>
        <pc:cxnChg chg="mod">
          <ac:chgData name="Phillip Kaufman" userId="c001b2a046940d7c" providerId="LiveId" clId="{5CB25B10-5B1C-4017-B167-ED3104435743}" dt="2024-05-30T06:39:46.467" v="9815" actId="165"/>
          <ac:cxnSpMkLst>
            <pc:docMk/>
            <pc:sldMk cId="1216216427" sldId="908"/>
            <ac:cxnSpMk id="146" creationId="{8B3A3947-D8A9-6399-C504-D45F5264AAAB}"/>
          </ac:cxnSpMkLst>
        </pc:cxnChg>
        <pc:cxnChg chg="mod">
          <ac:chgData name="Phillip Kaufman" userId="c001b2a046940d7c" providerId="LiveId" clId="{5CB25B10-5B1C-4017-B167-ED3104435743}" dt="2024-05-30T06:39:46.467" v="9815" actId="165"/>
          <ac:cxnSpMkLst>
            <pc:docMk/>
            <pc:sldMk cId="1216216427" sldId="908"/>
            <ac:cxnSpMk id="147" creationId="{D70136DE-67BF-A4C6-E356-3C4AE31D3011}"/>
          </ac:cxnSpMkLst>
        </pc:cxnChg>
        <pc:cxnChg chg="mod">
          <ac:chgData name="Phillip Kaufman" userId="c001b2a046940d7c" providerId="LiveId" clId="{5CB25B10-5B1C-4017-B167-ED3104435743}" dt="2024-05-30T06:39:46.467" v="9815" actId="165"/>
          <ac:cxnSpMkLst>
            <pc:docMk/>
            <pc:sldMk cId="1216216427" sldId="908"/>
            <ac:cxnSpMk id="148" creationId="{C92EF7AF-DD7E-C0F9-DF5D-21E5E1C7D800}"/>
          </ac:cxnSpMkLst>
        </pc:cxnChg>
        <pc:cxnChg chg="mod">
          <ac:chgData name="Phillip Kaufman" userId="c001b2a046940d7c" providerId="LiveId" clId="{5CB25B10-5B1C-4017-B167-ED3104435743}" dt="2024-05-30T06:39:46.467" v="9815" actId="165"/>
          <ac:cxnSpMkLst>
            <pc:docMk/>
            <pc:sldMk cId="1216216427" sldId="908"/>
            <ac:cxnSpMk id="149" creationId="{40AE40DE-1BEB-EFB7-F3F1-531CB4181965}"/>
          </ac:cxnSpMkLst>
        </pc:cxnChg>
        <pc:cxnChg chg="mod">
          <ac:chgData name="Phillip Kaufman" userId="c001b2a046940d7c" providerId="LiveId" clId="{5CB25B10-5B1C-4017-B167-ED3104435743}" dt="2024-05-30T06:39:46.467" v="9815" actId="165"/>
          <ac:cxnSpMkLst>
            <pc:docMk/>
            <pc:sldMk cId="1216216427" sldId="908"/>
            <ac:cxnSpMk id="150" creationId="{7763B01F-7941-D082-2D9A-63EB8F2C8972}"/>
          </ac:cxnSpMkLst>
        </pc:cxnChg>
        <pc:cxnChg chg="mod">
          <ac:chgData name="Phillip Kaufman" userId="c001b2a046940d7c" providerId="LiveId" clId="{5CB25B10-5B1C-4017-B167-ED3104435743}" dt="2024-05-30T06:39:46.467" v="9815" actId="165"/>
          <ac:cxnSpMkLst>
            <pc:docMk/>
            <pc:sldMk cId="1216216427" sldId="908"/>
            <ac:cxnSpMk id="151" creationId="{7C6824AF-A798-DD48-25E9-B18D57FA98CB}"/>
          </ac:cxnSpMkLst>
        </pc:cxnChg>
        <pc:cxnChg chg="mod">
          <ac:chgData name="Phillip Kaufman" userId="c001b2a046940d7c" providerId="LiveId" clId="{5CB25B10-5B1C-4017-B167-ED3104435743}" dt="2024-05-30T06:39:46.467" v="9815" actId="165"/>
          <ac:cxnSpMkLst>
            <pc:docMk/>
            <pc:sldMk cId="1216216427" sldId="908"/>
            <ac:cxnSpMk id="152" creationId="{EECA2ACA-C525-D84B-0FDA-867E9C085646}"/>
          </ac:cxnSpMkLst>
        </pc:cxnChg>
        <pc:cxnChg chg="mod">
          <ac:chgData name="Phillip Kaufman" userId="c001b2a046940d7c" providerId="LiveId" clId="{5CB25B10-5B1C-4017-B167-ED3104435743}" dt="2024-05-30T06:39:46.467" v="9815" actId="165"/>
          <ac:cxnSpMkLst>
            <pc:docMk/>
            <pc:sldMk cId="1216216427" sldId="908"/>
            <ac:cxnSpMk id="153" creationId="{7EA747AF-FFF6-277E-5B4C-271A59AE858C}"/>
          </ac:cxnSpMkLst>
        </pc:cxnChg>
        <pc:cxnChg chg="mod">
          <ac:chgData name="Phillip Kaufman" userId="c001b2a046940d7c" providerId="LiveId" clId="{5CB25B10-5B1C-4017-B167-ED3104435743}" dt="2024-05-30T06:39:46.467" v="9815" actId="165"/>
          <ac:cxnSpMkLst>
            <pc:docMk/>
            <pc:sldMk cId="1216216427" sldId="908"/>
            <ac:cxnSpMk id="154" creationId="{F998C950-A226-6950-0693-B2B0AB3C047D}"/>
          </ac:cxnSpMkLst>
        </pc:cxnChg>
        <pc:cxnChg chg="mod">
          <ac:chgData name="Phillip Kaufman" userId="c001b2a046940d7c" providerId="LiveId" clId="{5CB25B10-5B1C-4017-B167-ED3104435743}" dt="2024-05-30T06:39:46.467" v="9815" actId="165"/>
          <ac:cxnSpMkLst>
            <pc:docMk/>
            <pc:sldMk cId="1216216427" sldId="908"/>
            <ac:cxnSpMk id="155" creationId="{AFC96305-3076-CBD2-FBF3-13E5256DB491}"/>
          </ac:cxnSpMkLst>
        </pc:cxnChg>
        <pc:cxnChg chg="mod">
          <ac:chgData name="Phillip Kaufman" userId="c001b2a046940d7c" providerId="LiveId" clId="{5CB25B10-5B1C-4017-B167-ED3104435743}" dt="2024-05-30T06:39:46.467" v="9815" actId="165"/>
          <ac:cxnSpMkLst>
            <pc:docMk/>
            <pc:sldMk cId="1216216427" sldId="908"/>
            <ac:cxnSpMk id="156" creationId="{9A66D00F-89B7-CB84-BDC7-3DB1C9610443}"/>
          </ac:cxnSpMkLst>
        </pc:cxnChg>
        <pc:cxnChg chg="mod">
          <ac:chgData name="Phillip Kaufman" userId="c001b2a046940d7c" providerId="LiveId" clId="{5CB25B10-5B1C-4017-B167-ED3104435743}" dt="2024-05-30T06:39:46.467" v="9815" actId="165"/>
          <ac:cxnSpMkLst>
            <pc:docMk/>
            <pc:sldMk cId="1216216427" sldId="908"/>
            <ac:cxnSpMk id="157" creationId="{A7834E52-DFE6-EFFA-FB49-31849626E984}"/>
          </ac:cxnSpMkLst>
        </pc:cxnChg>
        <pc:cxnChg chg="mod">
          <ac:chgData name="Phillip Kaufman" userId="c001b2a046940d7c" providerId="LiveId" clId="{5CB25B10-5B1C-4017-B167-ED3104435743}" dt="2024-05-30T06:39:46.467" v="9815" actId="165"/>
          <ac:cxnSpMkLst>
            <pc:docMk/>
            <pc:sldMk cId="1216216427" sldId="908"/>
            <ac:cxnSpMk id="158" creationId="{3488B07C-B8F4-16EB-9954-FC568FB1BDDA}"/>
          </ac:cxnSpMkLst>
        </pc:cxnChg>
        <pc:cxnChg chg="mod">
          <ac:chgData name="Phillip Kaufman" userId="c001b2a046940d7c" providerId="LiveId" clId="{5CB25B10-5B1C-4017-B167-ED3104435743}" dt="2024-05-30T06:39:46.467" v="9815" actId="165"/>
          <ac:cxnSpMkLst>
            <pc:docMk/>
            <pc:sldMk cId="1216216427" sldId="908"/>
            <ac:cxnSpMk id="159" creationId="{18780328-79AB-1D49-23B8-4FE8BD0D264E}"/>
          </ac:cxnSpMkLst>
        </pc:cxnChg>
        <pc:cxnChg chg="mod">
          <ac:chgData name="Phillip Kaufman" userId="c001b2a046940d7c" providerId="LiveId" clId="{5CB25B10-5B1C-4017-B167-ED3104435743}" dt="2024-05-30T06:39:46.467" v="9815" actId="165"/>
          <ac:cxnSpMkLst>
            <pc:docMk/>
            <pc:sldMk cId="1216216427" sldId="908"/>
            <ac:cxnSpMk id="160" creationId="{73854735-8C49-C6DF-0F10-72EF2BF04707}"/>
          </ac:cxnSpMkLst>
        </pc:cxnChg>
        <pc:cxnChg chg="mod">
          <ac:chgData name="Phillip Kaufman" userId="c001b2a046940d7c" providerId="LiveId" clId="{5CB25B10-5B1C-4017-B167-ED3104435743}" dt="2024-05-30T06:39:46.467" v="9815" actId="165"/>
          <ac:cxnSpMkLst>
            <pc:docMk/>
            <pc:sldMk cId="1216216427" sldId="908"/>
            <ac:cxnSpMk id="161" creationId="{6DB29328-95BF-CF57-8FD2-D805548D8433}"/>
          </ac:cxnSpMkLst>
        </pc:cxnChg>
        <pc:cxnChg chg="mod">
          <ac:chgData name="Phillip Kaufman" userId="c001b2a046940d7c" providerId="LiveId" clId="{5CB25B10-5B1C-4017-B167-ED3104435743}" dt="2024-05-30T06:39:46.467" v="9815" actId="165"/>
          <ac:cxnSpMkLst>
            <pc:docMk/>
            <pc:sldMk cId="1216216427" sldId="908"/>
            <ac:cxnSpMk id="162" creationId="{536CAAD9-408C-A0D1-0176-33725361FE42}"/>
          </ac:cxnSpMkLst>
        </pc:cxnChg>
        <pc:cxnChg chg="mod">
          <ac:chgData name="Phillip Kaufman" userId="c001b2a046940d7c" providerId="LiveId" clId="{5CB25B10-5B1C-4017-B167-ED3104435743}" dt="2024-06-02T23:55:16.018" v="12582" actId="692"/>
          <ac:cxnSpMkLst>
            <pc:docMk/>
            <pc:sldMk cId="1216216427" sldId="908"/>
            <ac:cxnSpMk id="163" creationId="{BB704D90-D43C-923E-558A-C248347FA85A}"/>
          </ac:cxnSpMkLst>
        </pc:cxnChg>
        <pc:cxnChg chg="mod">
          <ac:chgData name="Phillip Kaufman" userId="c001b2a046940d7c" providerId="LiveId" clId="{5CB25B10-5B1C-4017-B167-ED3104435743}" dt="2024-06-02T23:55:16.018" v="12582" actId="692"/>
          <ac:cxnSpMkLst>
            <pc:docMk/>
            <pc:sldMk cId="1216216427" sldId="908"/>
            <ac:cxnSpMk id="164" creationId="{131648DB-9F97-191F-0FD3-777B759E2412}"/>
          </ac:cxnSpMkLst>
        </pc:cxnChg>
        <pc:cxnChg chg="mod">
          <ac:chgData name="Phillip Kaufman" userId="c001b2a046940d7c" providerId="LiveId" clId="{5CB25B10-5B1C-4017-B167-ED3104435743}" dt="2024-06-02T23:55:16.018" v="12582" actId="692"/>
          <ac:cxnSpMkLst>
            <pc:docMk/>
            <pc:sldMk cId="1216216427" sldId="908"/>
            <ac:cxnSpMk id="165" creationId="{F66C391E-9499-305C-09A5-31F19AA8174E}"/>
          </ac:cxnSpMkLst>
        </pc:cxnChg>
        <pc:cxnChg chg="mod">
          <ac:chgData name="Phillip Kaufman" userId="c001b2a046940d7c" providerId="LiveId" clId="{5CB25B10-5B1C-4017-B167-ED3104435743}" dt="2024-06-02T23:55:16.018" v="12582" actId="692"/>
          <ac:cxnSpMkLst>
            <pc:docMk/>
            <pc:sldMk cId="1216216427" sldId="908"/>
            <ac:cxnSpMk id="166" creationId="{53CC9AD3-639A-F5D4-53F9-2204737878B0}"/>
          </ac:cxnSpMkLst>
        </pc:cxnChg>
        <pc:cxnChg chg="mod">
          <ac:chgData name="Phillip Kaufman" userId="c001b2a046940d7c" providerId="LiveId" clId="{5CB25B10-5B1C-4017-B167-ED3104435743}" dt="2024-06-02T23:55:16.018" v="12582" actId="692"/>
          <ac:cxnSpMkLst>
            <pc:docMk/>
            <pc:sldMk cId="1216216427" sldId="908"/>
            <ac:cxnSpMk id="167" creationId="{CAEE435D-CF75-33B7-5275-30F9F1339DA1}"/>
          </ac:cxnSpMkLst>
        </pc:cxnChg>
        <pc:cxnChg chg="mod">
          <ac:chgData name="Phillip Kaufman" userId="c001b2a046940d7c" providerId="LiveId" clId="{5CB25B10-5B1C-4017-B167-ED3104435743}" dt="2024-06-02T23:55:16.018" v="12582" actId="692"/>
          <ac:cxnSpMkLst>
            <pc:docMk/>
            <pc:sldMk cId="1216216427" sldId="908"/>
            <ac:cxnSpMk id="168" creationId="{F83FB707-25AE-42D2-B5A7-29C79856E71E}"/>
          </ac:cxnSpMkLst>
        </pc:cxnChg>
        <pc:cxnChg chg="mod">
          <ac:chgData name="Phillip Kaufman" userId="c001b2a046940d7c" providerId="LiveId" clId="{5CB25B10-5B1C-4017-B167-ED3104435743}" dt="2024-05-27T07:25:40.384" v="8572"/>
          <ac:cxnSpMkLst>
            <pc:docMk/>
            <pc:sldMk cId="1216216427" sldId="908"/>
            <ac:cxnSpMk id="169" creationId="{7ACA5D4D-035C-9D6E-B294-E98D4795A27D}"/>
          </ac:cxnSpMkLst>
        </pc:cxnChg>
        <pc:cxnChg chg="mod">
          <ac:chgData name="Phillip Kaufman" userId="c001b2a046940d7c" providerId="LiveId" clId="{5CB25B10-5B1C-4017-B167-ED3104435743}" dt="2024-05-27T07:25:40.384" v="8572"/>
          <ac:cxnSpMkLst>
            <pc:docMk/>
            <pc:sldMk cId="1216216427" sldId="908"/>
            <ac:cxnSpMk id="170" creationId="{9EA102D2-083F-0C8D-DB9F-B6430AE7A7B1}"/>
          </ac:cxnSpMkLst>
        </pc:cxnChg>
        <pc:cxnChg chg="mod">
          <ac:chgData name="Phillip Kaufman" userId="c001b2a046940d7c" providerId="LiveId" clId="{5CB25B10-5B1C-4017-B167-ED3104435743}" dt="2024-06-03T00:05:20.597" v="12855" actId="165"/>
          <ac:cxnSpMkLst>
            <pc:docMk/>
            <pc:sldMk cId="1216216427" sldId="908"/>
            <ac:cxnSpMk id="172" creationId="{86D04545-8CBA-7850-1327-7A2F179AA0FE}"/>
          </ac:cxnSpMkLst>
        </pc:cxnChg>
        <pc:cxnChg chg="mod">
          <ac:chgData name="Phillip Kaufman" userId="c001b2a046940d7c" providerId="LiveId" clId="{5CB25B10-5B1C-4017-B167-ED3104435743}" dt="2024-06-03T00:05:20.597" v="12855" actId="165"/>
          <ac:cxnSpMkLst>
            <pc:docMk/>
            <pc:sldMk cId="1216216427" sldId="908"/>
            <ac:cxnSpMk id="173" creationId="{8CEEDA58-0B06-2552-DF00-7FB10219EDA8}"/>
          </ac:cxnSpMkLst>
        </pc:cxnChg>
        <pc:cxnChg chg="mod">
          <ac:chgData name="Phillip Kaufman" userId="c001b2a046940d7c" providerId="LiveId" clId="{5CB25B10-5B1C-4017-B167-ED3104435743}" dt="2024-06-03T00:05:20.597" v="12855" actId="165"/>
          <ac:cxnSpMkLst>
            <pc:docMk/>
            <pc:sldMk cId="1216216427" sldId="908"/>
            <ac:cxnSpMk id="174" creationId="{CA7B6C44-B4FA-B269-36B4-D54F473A54C8}"/>
          </ac:cxnSpMkLst>
        </pc:cxnChg>
        <pc:cxnChg chg="mod">
          <ac:chgData name="Phillip Kaufman" userId="c001b2a046940d7c" providerId="LiveId" clId="{5CB25B10-5B1C-4017-B167-ED3104435743}" dt="2024-06-03T00:05:20.597" v="12855" actId="165"/>
          <ac:cxnSpMkLst>
            <pc:docMk/>
            <pc:sldMk cId="1216216427" sldId="908"/>
            <ac:cxnSpMk id="175" creationId="{A6296F85-A83D-34A6-1BD1-376514BC7A92}"/>
          </ac:cxnSpMkLst>
        </pc:cxnChg>
        <pc:cxnChg chg="mod">
          <ac:chgData name="Phillip Kaufman" userId="c001b2a046940d7c" providerId="LiveId" clId="{5CB25B10-5B1C-4017-B167-ED3104435743}" dt="2024-06-03T00:05:20.597" v="12855" actId="165"/>
          <ac:cxnSpMkLst>
            <pc:docMk/>
            <pc:sldMk cId="1216216427" sldId="908"/>
            <ac:cxnSpMk id="176" creationId="{2056BFD9-BA53-72F4-2314-9A17281A7896}"/>
          </ac:cxnSpMkLst>
        </pc:cxnChg>
        <pc:cxnChg chg="mod">
          <ac:chgData name="Phillip Kaufman" userId="c001b2a046940d7c" providerId="LiveId" clId="{5CB25B10-5B1C-4017-B167-ED3104435743}" dt="2024-06-03T00:05:20.597" v="12855" actId="165"/>
          <ac:cxnSpMkLst>
            <pc:docMk/>
            <pc:sldMk cId="1216216427" sldId="908"/>
            <ac:cxnSpMk id="177" creationId="{0CF3DFF9-E8EE-516E-0123-231F2BA0CE48}"/>
          </ac:cxnSpMkLst>
        </pc:cxnChg>
        <pc:cxnChg chg="mod">
          <ac:chgData name="Phillip Kaufman" userId="c001b2a046940d7c" providerId="LiveId" clId="{5CB25B10-5B1C-4017-B167-ED3104435743}" dt="2024-06-03T00:05:20.597" v="12855" actId="165"/>
          <ac:cxnSpMkLst>
            <pc:docMk/>
            <pc:sldMk cId="1216216427" sldId="908"/>
            <ac:cxnSpMk id="178" creationId="{56223C06-DF81-9DA8-1E7A-49B3FDF01879}"/>
          </ac:cxnSpMkLst>
        </pc:cxnChg>
        <pc:cxnChg chg="mod">
          <ac:chgData name="Phillip Kaufman" userId="c001b2a046940d7c" providerId="LiveId" clId="{5CB25B10-5B1C-4017-B167-ED3104435743}" dt="2024-05-27T07:25:40.384" v="8572"/>
          <ac:cxnSpMkLst>
            <pc:docMk/>
            <pc:sldMk cId="1216216427" sldId="908"/>
            <ac:cxnSpMk id="178" creationId="{D44F8750-C3A8-4934-D03B-3FFA95328CD5}"/>
          </ac:cxnSpMkLst>
        </pc:cxnChg>
        <pc:cxnChg chg="mod">
          <ac:chgData name="Phillip Kaufman" userId="c001b2a046940d7c" providerId="LiveId" clId="{5CB25B10-5B1C-4017-B167-ED3104435743}" dt="2024-06-03T00:05:20.597" v="12855" actId="165"/>
          <ac:cxnSpMkLst>
            <pc:docMk/>
            <pc:sldMk cId="1216216427" sldId="908"/>
            <ac:cxnSpMk id="179" creationId="{6B31313C-14D0-6399-FDC4-2683115ED6EB}"/>
          </ac:cxnSpMkLst>
        </pc:cxnChg>
        <pc:cxnChg chg="mod">
          <ac:chgData name="Phillip Kaufman" userId="c001b2a046940d7c" providerId="LiveId" clId="{5CB25B10-5B1C-4017-B167-ED3104435743}" dt="2024-05-27T07:25:40.384" v="8572"/>
          <ac:cxnSpMkLst>
            <pc:docMk/>
            <pc:sldMk cId="1216216427" sldId="908"/>
            <ac:cxnSpMk id="179" creationId="{AAE42689-D74C-19F1-00FA-0568776C78EC}"/>
          </ac:cxnSpMkLst>
        </pc:cxnChg>
        <pc:cxnChg chg="mod">
          <ac:chgData name="Phillip Kaufman" userId="c001b2a046940d7c" providerId="LiveId" clId="{5CB25B10-5B1C-4017-B167-ED3104435743}" dt="2024-06-03T00:05:20.597" v="12855" actId="165"/>
          <ac:cxnSpMkLst>
            <pc:docMk/>
            <pc:sldMk cId="1216216427" sldId="908"/>
            <ac:cxnSpMk id="180" creationId="{C692D7CD-5FE7-E788-4CFA-FFE6E58618BC}"/>
          </ac:cxnSpMkLst>
        </pc:cxnChg>
        <pc:cxnChg chg="mod">
          <ac:chgData name="Phillip Kaufman" userId="c001b2a046940d7c" providerId="LiveId" clId="{5CB25B10-5B1C-4017-B167-ED3104435743}" dt="2024-06-03T00:05:20.597" v="12855" actId="165"/>
          <ac:cxnSpMkLst>
            <pc:docMk/>
            <pc:sldMk cId="1216216427" sldId="908"/>
            <ac:cxnSpMk id="181" creationId="{90A62707-47FB-1A55-A953-3AE3CB81E83A}"/>
          </ac:cxnSpMkLst>
        </pc:cxnChg>
        <pc:cxnChg chg="mod">
          <ac:chgData name="Phillip Kaufman" userId="c001b2a046940d7c" providerId="LiveId" clId="{5CB25B10-5B1C-4017-B167-ED3104435743}" dt="2024-06-03T00:05:20.597" v="12855" actId="165"/>
          <ac:cxnSpMkLst>
            <pc:docMk/>
            <pc:sldMk cId="1216216427" sldId="908"/>
            <ac:cxnSpMk id="182" creationId="{340F4445-2134-BF13-8F57-D4E0D4A90B7A}"/>
          </ac:cxnSpMkLst>
        </pc:cxnChg>
        <pc:cxnChg chg="mod">
          <ac:chgData name="Phillip Kaufman" userId="c001b2a046940d7c" providerId="LiveId" clId="{5CB25B10-5B1C-4017-B167-ED3104435743}" dt="2024-06-03T00:05:20.597" v="12855" actId="165"/>
          <ac:cxnSpMkLst>
            <pc:docMk/>
            <pc:sldMk cId="1216216427" sldId="908"/>
            <ac:cxnSpMk id="183" creationId="{F60CCD29-CB9C-9447-3971-849EFA346360}"/>
          </ac:cxnSpMkLst>
        </pc:cxnChg>
        <pc:cxnChg chg="mod">
          <ac:chgData name="Phillip Kaufman" userId="c001b2a046940d7c" providerId="LiveId" clId="{5CB25B10-5B1C-4017-B167-ED3104435743}" dt="2024-06-03T00:05:20.597" v="12855" actId="165"/>
          <ac:cxnSpMkLst>
            <pc:docMk/>
            <pc:sldMk cId="1216216427" sldId="908"/>
            <ac:cxnSpMk id="184" creationId="{4C3C4846-7F6C-7A5C-EA3B-77FB5734FB73}"/>
          </ac:cxnSpMkLst>
        </pc:cxnChg>
        <pc:cxnChg chg="mod">
          <ac:chgData name="Phillip Kaufman" userId="c001b2a046940d7c" providerId="LiveId" clId="{5CB25B10-5B1C-4017-B167-ED3104435743}" dt="2024-06-03T00:05:20.597" v="12855" actId="165"/>
          <ac:cxnSpMkLst>
            <pc:docMk/>
            <pc:sldMk cId="1216216427" sldId="908"/>
            <ac:cxnSpMk id="185" creationId="{272E3239-E08D-13F6-A578-3423E881C987}"/>
          </ac:cxnSpMkLst>
        </pc:cxnChg>
        <pc:cxnChg chg="mod">
          <ac:chgData name="Phillip Kaufman" userId="c001b2a046940d7c" providerId="LiveId" clId="{5CB25B10-5B1C-4017-B167-ED3104435743}" dt="2024-06-03T00:05:20.597" v="12855" actId="165"/>
          <ac:cxnSpMkLst>
            <pc:docMk/>
            <pc:sldMk cId="1216216427" sldId="908"/>
            <ac:cxnSpMk id="186" creationId="{49A44A6A-592D-772B-9323-6FB1D911B042}"/>
          </ac:cxnSpMkLst>
        </pc:cxnChg>
        <pc:cxnChg chg="mod">
          <ac:chgData name="Phillip Kaufman" userId="c001b2a046940d7c" providerId="LiveId" clId="{5CB25B10-5B1C-4017-B167-ED3104435743}" dt="2024-06-03T00:05:20.597" v="12855" actId="165"/>
          <ac:cxnSpMkLst>
            <pc:docMk/>
            <pc:sldMk cId="1216216427" sldId="908"/>
            <ac:cxnSpMk id="187" creationId="{E8D52B18-5F41-7FFC-44F2-49629ABE532E}"/>
          </ac:cxnSpMkLst>
        </pc:cxnChg>
        <pc:cxnChg chg="mod">
          <ac:chgData name="Phillip Kaufman" userId="c001b2a046940d7c" providerId="LiveId" clId="{5CB25B10-5B1C-4017-B167-ED3104435743}" dt="2024-06-03T00:05:20.597" v="12855" actId="165"/>
          <ac:cxnSpMkLst>
            <pc:docMk/>
            <pc:sldMk cId="1216216427" sldId="908"/>
            <ac:cxnSpMk id="188" creationId="{5C8D3908-17DD-D1FB-C722-033AB6E7CA6E}"/>
          </ac:cxnSpMkLst>
        </pc:cxnChg>
        <pc:cxnChg chg="mod">
          <ac:chgData name="Phillip Kaufman" userId="c001b2a046940d7c" providerId="LiveId" clId="{5CB25B10-5B1C-4017-B167-ED3104435743}" dt="2024-06-03T00:05:20.597" v="12855" actId="165"/>
          <ac:cxnSpMkLst>
            <pc:docMk/>
            <pc:sldMk cId="1216216427" sldId="908"/>
            <ac:cxnSpMk id="189" creationId="{6FEB38D3-351E-D49E-3C4D-87397FAA7403}"/>
          </ac:cxnSpMkLst>
        </pc:cxnChg>
        <pc:cxnChg chg="mod">
          <ac:chgData name="Phillip Kaufman" userId="c001b2a046940d7c" providerId="LiveId" clId="{5CB25B10-5B1C-4017-B167-ED3104435743}" dt="2024-06-03T00:05:20.597" v="12855" actId="165"/>
          <ac:cxnSpMkLst>
            <pc:docMk/>
            <pc:sldMk cId="1216216427" sldId="908"/>
            <ac:cxnSpMk id="190" creationId="{EB404D90-FE98-A9AC-0345-CBF38D842A6D}"/>
          </ac:cxnSpMkLst>
        </pc:cxnChg>
        <pc:cxnChg chg="mod">
          <ac:chgData name="Phillip Kaufman" userId="c001b2a046940d7c" providerId="LiveId" clId="{5CB25B10-5B1C-4017-B167-ED3104435743}" dt="2024-06-03T00:05:20.597" v="12855" actId="165"/>
          <ac:cxnSpMkLst>
            <pc:docMk/>
            <pc:sldMk cId="1216216427" sldId="908"/>
            <ac:cxnSpMk id="191" creationId="{A419D1EE-BF25-9D4E-AE36-0041E0624AAE}"/>
          </ac:cxnSpMkLst>
        </pc:cxnChg>
        <pc:cxnChg chg="mod">
          <ac:chgData name="Phillip Kaufman" userId="c001b2a046940d7c" providerId="LiveId" clId="{5CB25B10-5B1C-4017-B167-ED3104435743}" dt="2024-06-03T00:05:20.597" v="12855" actId="165"/>
          <ac:cxnSpMkLst>
            <pc:docMk/>
            <pc:sldMk cId="1216216427" sldId="908"/>
            <ac:cxnSpMk id="192" creationId="{265212BE-195D-3F4A-71F3-949696246CEC}"/>
          </ac:cxnSpMkLst>
        </pc:cxnChg>
        <pc:cxnChg chg="mod">
          <ac:chgData name="Phillip Kaufman" userId="c001b2a046940d7c" providerId="LiveId" clId="{5CB25B10-5B1C-4017-B167-ED3104435743}" dt="2024-06-03T00:05:20.597" v="12855" actId="165"/>
          <ac:cxnSpMkLst>
            <pc:docMk/>
            <pc:sldMk cId="1216216427" sldId="908"/>
            <ac:cxnSpMk id="193" creationId="{56460BCB-4DC5-BA66-C139-25DB4B3EBC65}"/>
          </ac:cxnSpMkLst>
        </pc:cxnChg>
        <pc:cxnChg chg="mod">
          <ac:chgData name="Phillip Kaufman" userId="c001b2a046940d7c" providerId="LiveId" clId="{5CB25B10-5B1C-4017-B167-ED3104435743}" dt="2024-06-03T00:05:20.597" v="12855" actId="165"/>
          <ac:cxnSpMkLst>
            <pc:docMk/>
            <pc:sldMk cId="1216216427" sldId="908"/>
            <ac:cxnSpMk id="194" creationId="{A9DDCD79-23B1-F0B1-4F1C-15282D48A9B1}"/>
          </ac:cxnSpMkLst>
        </pc:cxnChg>
        <pc:cxnChg chg="mod">
          <ac:chgData name="Phillip Kaufman" userId="c001b2a046940d7c" providerId="LiveId" clId="{5CB25B10-5B1C-4017-B167-ED3104435743}" dt="2024-06-03T00:05:20.597" v="12855" actId="165"/>
          <ac:cxnSpMkLst>
            <pc:docMk/>
            <pc:sldMk cId="1216216427" sldId="908"/>
            <ac:cxnSpMk id="195" creationId="{79028443-265A-0BC7-8427-C726601469A8}"/>
          </ac:cxnSpMkLst>
        </pc:cxnChg>
        <pc:cxnChg chg="mod">
          <ac:chgData name="Phillip Kaufman" userId="c001b2a046940d7c" providerId="LiveId" clId="{5CB25B10-5B1C-4017-B167-ED3104435743}" dt="2024-06-03T00:05:20.597" v="12855" actId="165"/>
          <ac:cxnSpMkLst>
            <pc:docMk/>
            <pc:sldMk cId="1216216427" sldId="908"/>
            <ac:cxnSpMk id="196" creationId="{93E684C0-2CDE-B1C6-956E-0902F00C220E}"/>
          </ac:cxnSpMkLst>
        </pc:cxnChg>
        <pc:cxnChg chg="mod">
          <ac:chgData name="Phillip Kaufman" userId="c001b2a046940d7c" providerId="LiveId" clId="{5CB25B10-5B1C-4017-B167-ED3104435743}" dt="2024-06-03T00:05:20.597" v="12855" actId="165"/>
          <ac:cxnSpMkLst>
            <pc:docMk/>
            <pc:sldMk cId="1216216427" sldId="908"/>
            <ac:cxnSpMk id="197" creationId="{BA74093E-36AC-944D-D793-5E296FFB58CB}"/>
          </ac:cxnSpMkLst>
        </pc:cxnChg>
        <pc:cxnChg chg="mod">
          <ac:chgData name="Phillip Kaufman" userId="c001b2a046940d7c" providerId="LiveId" clId="{5CB25B10-5B1C-4017-B167-ED3104435743}" dt="2024-06-03T00:05:20.597" v="12855" actId="165"/>
          <ac:cxnSpMkLst>
            <pc:docMk/>
            <pc:sldMk cId="1216216427" sldId="908"/>
            <ac:cxnSpMk id="198" creationId="{60D638BA-9ABC-133F-D9D7-CAB98949050C}"/>
          </ac:cxnSpMkLst>
        </pc:cxnChg>
        <pc:cxnChg chg="mod">
          <ac:chgData name="Phillip Kaufman" userId="c001b2a046940d7c" providerId="LiveId" clId="{5CB25B10-5B1C-4017-B167-ED3104435743}" dt="2024-06-03T00:05:20.597" v="12855" actId="165"/>
          <ac:cxnSpMkLst>
            <pc:docMk/>
            <pc:sldMk cId="1216216427" sldId="908"/>
            <ac:cxnSpMk id="199" creationId="{1B37610D-04CE-BF9D-4941-367FAD5A2844}"/>
          </ac:cxnSpMkLst>
        </pc:cxnChg>
        <pc:cxnChg chg="mod">
          <ac:chgData name="Phillip Kaufman" userId="c001b2a046940d7c" providerId="LiveId" clId="{5CB25B10-5B1C-4017-B167-ED3104435743}" dt="2024-06-03T00:05:20.597" v="12855" actId="165"/>
          <ac:cxnSpMkLst>
            <pc:docMk/>
            <pc:sldMk cId="1216216427" sldId="908"/>
            <ac:cxnSpMk id="200" creationId="{B9811B6C-6249-7F8B-B9DC-8F54F3BEA39A}"/>
          </ac:cxnSpMkLst>
        </pc:cxnChg>
        <pc:cxnChg chg="mod">
          <ac:chgData name="Phillip Kaufman" userId="c001b2a046940d7c" providerId="LiveId" clId="{5CB25B10-5B1C-4017-B167-ED3104435743}" dt="2024-06-03T00:05:20.597" v="12855" actId="165"/>
          <ac:cxnSpMkLst>
            <pc:docMk/>
            <pc:sldMk cId="1216216427" sldId="908"/>
            <ac:cxnSpMk id="201" creationId="{D24E490A-6C78-BEBB-BD45-B8544DDA951B}"/>
          </ac:cxnSpMkLst>
        </pc:cxnChg>
        <pc:cxnChg chg="mod">
          <ac:chgData name="Phillip Kaufman" userId="c001b2a046940d7c" providerId="LiveId" clId="{5CB25B10-5B1C-4017-B167-ED3104435743}" dt="2024-06-03T00:05:20.597" v="12855" actId="165"/>
          <ac:cxnSpMkLst>
            <pc:docMk/>
            <pc:sldMk cId="1216216427" sldId="908"/>
            <ac:cxnSpMk id="202" creationId="{848FA91C-D0D7-EF5B-A85E-A6CAB312B398}"/>
          </ac:cxnSpMkLst>
        </pc:cxnChg>
        <pc:cxnChg chg="mod">
          <ac:chgData name="Phillip Kaufman" userId="c001b2a046940d7c" providerId="LiveId" clId="{5CB25B10-5B1C-4017-B167-ED3104435743}" dt="2024-06-03T00:05:20.597" v="12855" actId="165"/>
          <ac:cxnSpMkLst>
            <pc:docMk/>
            <pc:sldMk cId="1216216427" sldId="908"/>
            <ac:cxnSpMk id="203" creationId="{61925111-3DC9-1B02-92EB-6899C181EC6E}"/>
          </ac:cxnSpMkLst>
        </pc:cxnChg>
        <pc:cxnChg chg="add del mod">
          <ac:chgData name="Phillip Kaufman" userId="c001b2a046940d7c" providerId="LiveId" clId="{5CB25B10-5B1C-4017-B167-ED3104435743}" dt="2024-06-04T07:04:32.663" v="14160" actId="1035"/>
          <ac:cxnSpMkLst>
            <pc:docMk/>
            <pc:sldMk cId="1216216427" sldId="908"/>
            <ac:cxnSpMk id="204" creationId="{6D444A38-215A-EFDC-05F2-C168C7719225}"/>
          </ac:cxnSpMkLst>
        </pc:cxnChg>
        <pc:cxnChg chg="mod">
          <ac:chgData name="Phillip Kaufman" userId="c001b2a046940d7c" providerId="LiveId" clId="{5CB25B10-5B1C-4017-B167-ED3104435743}" dt="2024-06-04T07:08:00.543" v="14254" actId="1036"/>
          <ac:cxnSpMkLst>
            <pc:docMk/>
            <pc:sldMk cId="1216216427" sldId="908"/>
            <ac:cxnSpMk id="205" creationId="{4E665D24-2569-392F-A6BE-7F2802DC21A5}"/>
          </ac:cxnSpMkLst>
        </pc:cxnChg>
        <pc:cxnChg chg="mod">
          <ac:chgData name="Phillip Kaufman" userId="c001b2a046940d7c" providerId="LiveId" clId="{5CB25B10-5B1C-4017-B167-ED3104435743}" dt="2024-06-04T07:04:34.674" v="14163" actId="1036"/>
          <ac:cxnSpMkLst>
            <pc:docMk/>
            <pc:sldMk cId="1216216427" sldId="908"/>
            <ac:cxnSpMk id="206" creationId="{A2B3E5D2-D611-D725-DE11-7701DAA70653}"/>
          </ac:cxnSpMkLst>
        </pc:cxnChg>
        <pc:cxnChg chg="mod">
          <ac:chgData name="Phillip Kaufman" userId="c001b2a046940d7c" providerId="LiveId" clId="{5CB25B10-5B1C-4017-B167-ED3104435743}" dt="2024-06-04T07:07:56.745" v="14253" actId="1036"/>
          <ac:cxnSpMkLst>
            <pc:docMk/>
            <pc:sldMk cId="1216216427" sldId="908"/>
            <ac:cxnSpMk id="207" creationId="{63228B66-48EF-EDF8-7C14-E33784091598}"/>
          </ac:cxnSpMkLst>
        </pc:cxnChg>
        <pc:cxnChg chg="mod">
          <ac:chgData name="Phillip Kaufman" userId="c001b2a046940d7c" providerId="LiveId" clId="{5CB25B10-5B1C-4017-B167-ED3104435743}" dt="2024-06-04T06:57:55.817" v="13771" actId="1035"/>
          <ac:cxnSpMkLst>
            <pc:docMk/>
            <pc:sldMk cId="1216216427" sldId="908"/>
            <ac:cxnSpMk id="208" creationId="{984523B8-EBD0-777C-2D8E-8BF7C5F1E96B}"/>
          </ac:cxnSpMkLst>
        </pc:cxnChg>
        <pc:cxnChg chg="mod">
          <ac:chgData name="Phillip Kaufman" userId="c001b2a046940d7c" providerId="LiveId" clId="{5CB25B10-5B1C-4017-B167-ED3104435743}" dt="2024-06-04T07:07:00.895" v="14227" actId="1038"/>
          <ac:cxnSpMkLst>
            <pc:docMk/>
            <pc:sldMk cId="1216216427" sldId="908"/>
            <ac:cxnSpMk id="209" creationId="{F96A436F-53A0-B41A-B87E-5159352992ED}"/>
          </ac:cxnSpMkLst>
        </pc:cxnChg>
        <pc:cxnChg chg="mod">
          <ac:chgData name="Phillip Kaufman" userId="c001b2a046940d7c" providerId="LiveId" clId="{5CB25B10-5B1C-4017-B167-ED3104435743}" dt="2024-06-04T07:04:29.736" v="14158" actId="1037"/>
          <ac:cxnSpMkLst>
            <pc:docMk/>
            <pc:sldMk cId="1216216427" sldId="908"/>
            <ac:cxnSpMk id="210" creationId="{EC4570C3-6585-1581-CDC3-E41679B60975}"/>
          </ac:cxnSpMkLst>
        </pc:cxnChg>
        <pc:cxnChg chg="mod">
          <ac:chgData name="Phillip Kaufman" userId="c001b2a046940d7c" providerId="LiveId" clId="{5CB25B10-5B1C-4017-B167-ED3104435743}" dt="2024-06-04T07:03:39.529" v="14117" actId="1036"/>
          <ac:cxnSpMkLst>
            <pc:docMk/>
            <pc:sldMk cId="1216216427" sldId="908"/>
            <ac:cxnSpMk id="211" creationId="{6C30F51E-4B71-E20E-C97F-DBD5437201FF}"/>
          </ac:cxnSpMkLst>
        </pc:cxnChg>
        <pc:cxnChg chg="mod">
          <ac:chgData name="Phillip Kaufman" userId="c001b2a046940d7c" providerId="LiveId" clId="{5CB25B10-5B1C-4017-B167-ED3104435743}" dt="2024-06-04T07:08:02.458" v="14255" actId="1036"/>
          <ac:cxnSpMkLst>
            <pc:docMk/>
            <pc:sldMk cId="1216216427" sldId="908"/>
            <ac:cxnSpMk id="212" creationId="{416D166A-11AA-0C11-2BBB-3C0843C1B438}"/>
          </ac:cxnSpMkLst>
        </pc:cxnChg>
        <pc:cxnChg chg="mod">
          <ac:chgData name="Phillip Kaufman" userId="c001b2a046940d7c" providerId="LiveId" clId="{5CB25B10-5B1C-4017-B167-ED3104435743}" dt="2024-06-04T07:07:52.277" v="14251" actId="1036"/>
          <ac:cxnSpMkLst>
            <pc:docMk/>
            <pc:sldMk cId="1216216427" sldId="908"/>
            <ac:cxnSpMk id="213" creationId="{DC7490E9-40C9-C9F9-2A66-FFD17B45628B}"/>
          </ac:cxnSpMkLst>
        </pc:cxnChg>
        <pc:cxnChg chg="mod">
          <ac:chgData name="Phillip Kaufman" userId="c001b2a046940d7c" providerId="LiveId" clId="{5CB25B10-5B1C-4017-B167-ED3104435743}" dt="2024-06-04T07:04:50.206" v="14173" actId="1036"/>
          <ac:cxnSpMkLst>
            <pc:docMk/>
            <pc:sldMk cId="1216216427" sldId="908"/>
            <ac:cxnSpMk id="214" creationId="{63010D73-7852-BDCE-DC75-B853CFB2BD6B}"/>
          </ac:cxnSpMkLst>
        </pc:cxnChg>
        <pc:cxnChg chg="mod">
          <ac:chgData name="Phillip Kaufman" userId="c001b2a046940d7c" providerId="LiveId" clId="{5CB25B10-5B1C-4017-B167-ED3104435743}" dt="2024-06-04T07:05:03.772" v="14180" actId="1037"/>
          <ac:cxnSpMkLst>
            <pc:docMk/>
            <pc:sldMk cId="1216216427" sldId="908"/>
            <ac:cxnSpMk id="215" creationId="{DD916871-D346-45A3-9E14-96539CA8FDA4}"/>
          </ac:cxnSpMkLst>
        </pc:cxnChg>
        <pc:cxnChg chg="mod">
          <ac:chgData name="Phillip Kaufman" userId="c001b2a046940d7c" providerId="LiveId" clId="{5CB25B10-5B1C-4017-B167-ED3104435743}" dt="2024-06-04T07:01:34.010" v="13992" actId="1035"/>
          <ac:cxnSpMkLst>
            <pc:docMk/>
            <pc:sldMk cId="1216216427" sldId="908"/>
            <ac:cxnSpMk id="216" creationId="{F6A86581-0882-796E-0636-EE3AD882F07A}"/>
          </ac:cxnSpMkLst>
        </pc:cxnChg>
        <pc:cxnChg chg="mod">
          <ac:chgData name="Phillip Kaufman" userId="c001b2a046940d7c" providerId="LiveId" clId="{5CB25B10-5B1C-4017-B167-ED3104435743}" dt="2024-06-04T07:08:22.003" v="14264" actId="1036"/>
          <ac:cxnSpMkLst>
            <pc:docMk/>
            <pc:sldMk cId="1216216427" sldId="908"/>
            <ac:cxnSpMk id="217" creationId="{33C12656-190E-62EF-A38F-19BA74841211}"/>
          </ac:cxnSpMkLst>
        </pc:cxnChg>
        <pc:cxnChg chg="mod">
          <ac:chgData name="Phillip Kaufman" userId="c001b2a046940d7c" providerId="LiveId" clId="{5CB25B10-5B1C-4017-B167-ED3104435743}" dt="2024-06-04T07:06:44.903" v="14212" actId="1038"/>
          <ac:cxnSpMkLst>
            <pc:docMk/>
            <pc:sldMk cId="1216216427" sldId="908"/>
            <ac:cxnSpMk id="218" creationId="{45F12A1B-68AF-5E17-E20F-AEC3DB26BEA2}"/>
          </ac:cxnSpMkLst>
        </pc:cxnChg>
        <pc:cxnChg chg="mod">
          <ac:chgData name="Phillip Kaufman" userId="c001b2a046940d7c" providerId="LiveId" clId="{5CB25B10-5B1C-4017-B167-ED3104435743}" dt="2024-06-04T07:04:47.862" v="14171" actId="1036"/>
          <ac:cxnSpMkLst>
            <pc:docMk/>
            <pc:sldMk cId="1216216427" sldId="908"/>
            <ac:cxnSpMk id="219" creationId="{8752C77F-47D8-C9BD-E585-FE6356DE970B}"/>
          </ac:cxnSpMkLst>
        </pc:cxnChg>
        <pc:cxnChg chg="mod">
          <ac:chgData name="Phillip Kaufman" userId="c001b2a046940d7c" providerId="LiveId" clId="{5CB25B10-5B1C-4017-B167-ED3104435743}" dt="2024-06-04T07:05:00.270" v="14178" actId="1037"/>
          <ac:cxnSpMkLst>
            <pc:docMk/>
            <pc:sldMk cId="1216216427" sldId="908"/>
            <ac:cxnSpMk id="220" creationId="{7EC7BAB1-690F-9E9D-E5A9-7D2A1BBF48A8}"/>
          </ac:cxnSpMkLst>
        </pc:cxnChg>
        <pc:cxnChg chg="mod">
          <ac:chgData name="Phillip Kaufman" userId="c001b2a046940d7c" providerId="LiveId" clId="{5CB25B10-5B1C-4017-B167-ED3104435743}" dt="2024-06-05T00:39:35.652" v="14418" actId="1038"/>
          <ac:cxnSpMkLst>
            <pc:docMk/>
            <pc:sldMk cId="1216216427" sldId="908"/>
            <ac:cxnSpMk id="221" creationId="{D9FC6853-66E6-8043-AA57-B335AAFD1C2D}"/>
          </ac:cxnSpMkLst>
        </pc:cxnChg>
        <pc:cxnChg chg="mod">
          <ac:chgData name="Phillip Kaufman" userId="c001b2a046940d7c" providerId="LiveId" clId="{5CB25B10-5B1C-4017-B167-ED3104435743}" dt="2024-06-04T07:06:49.624" v="14214" actId="1036"/>
          <ac:cxnSpMkLst>
            <pc:docMk/>
            <pc:sldMk cId="1216216427" sldId="908"/>
            <ac:cxnSpMk id="222" creationId="{29215A03-8278-6CDE-663D-0B7DE1630496}"/>
          </ac:cxnSpMkLst>
        </pc:cxnChg>
        <pc:cxnChg chg="mod">
          <ac:chgData name="Phillip Kaufman" userId="c001b2a046940d7c" providerId="LiveId" clId="{5CB25B10-5B1C-4017-B167-ED3104435743}" dt="2024-06-04T07:01:21.512" v="13959" actId="1037"/>
          <ac:cxnSpMkLst>
            <pc:docMk/>
            <pc:sldMk cId="1216216427" sldId="908"/>
            <ac:cxnSpMk id="223" creationId="{F9093D2A-79C8-948D-CD44-A6D98779977E}"/>
          </ac:cxnSpMkLst>
        </pc:cxnChg>
        <pc:cxnChg chg="mod">
          <ac:chgData name="Phillip Kaufman" userId="c001b2a046940d7c" providerId="LiveId" clId="{5CB25B10-5B1C-4017-B167-ED3104435743}" dt="2024-06-05T00:39:42.456" v="14421" actId="1037"/>
          <ac:cxnSpMkLst>
            <pc:docMk/>
            <pc:sldMk cId="1216216427" sldId="908"/>
            <ac:cxnSpMk id="224" creationId="{D2D10277-26BB-A80A-7C62-AA68D88BDA8C}"/>
          </ac:cxnSpMkLst>
        </pc:cxnChg>
        <pc:cxnChg chg="mod">
          <ac:chgData name="Phillip Kaufman" userId="c001b2a046940d7c" providerId="LiveId" clId="{5CB25B10-5B1C-4017-B167-ED3104435743}" dt="2024-06-04T07:04:41.808" v="14170" actId="1036"/>
          <ac:cxnSpMkLst>
            <pc:docMk/>
            <pc:sldMk cId="1216216427" sldId="908"/>
            <ac:cxnSpMk id="225" creationId="{90369B3C-B5DB-427D-2970-6DAF2635948F}"/>
          </ac:cxnSpMkLst>
        </pc:cxnChg>
        <pc:cxnChg chg="mod">
          <ac:chgData name="Phillip Kaufman" userId="c001b2a046940d7c" providerId="LiveId" clId="{5CB25B10-5B1C-4017-B167-ED3104435743}" dt="2024-06-04T07:02:32.068" v="14067" actId="1038"/>
          <ac:cxnSpMkLst>
            <pc:docMk/>
            <pc:sldMk cId="1216216427" sldId="908"/>
            <ac:cxnSpMk id="226" creationId="{9BE81270-AA8D-0E7A-0D3C-26D594D7A209}"/>
          </ac:cxnSpMkLst>
        </pc:cxnChg>
        <pc:cxnChg chg="mod">
          <ac:chgData name="Phillip Kaufman" userId="c001b2a046940d7c" providerId="LiveId" clId="{5CB25B10-5B1C-4017-B167-ED3104435743}" dt="2024-06-04T07:05:10.703" v="14184" actId="1038"/>
          <ac:cxnSpMkLst>
            <pc:docMk/>
            <pc:sldMk cId="1216216427" sldId="908"/>
            <ac:cxnSpMk id="227" creationId="{5F08D6AF-485E-0AED-6F8B-AEEC8EDD8389}"/>
          </ac:cxnSpMkLst>
        </pc:cxnChg>
        <pc:cxnChg chg="mod">
          <ac:chgData name="Phillip Kaufman" userId="c001b2a046940d7c" providerId="LiveId" clId="{5CB25B10-5B1C-4017-B167-ED3104435743}" dt="2024-06-04T07:09:00.033" v="14268" actId="1037"/>
          <ac:cxnSpMkLst>
            <pc:docMk/>
            <pc:sldMk cId="1216216427" sldId="908"/>
            <ac:cxnSpMk id="228" creationId="{31F4E117-F127-8BF8-65D4-C30EF2EE600A}"/>
          </ac:cxnSpMkLst>
        </pc:cxnChg>
        <pc:cxnChg chg="mod">
          <ac:chgData name="Phillip Kaufman" userId="c001b2a046940d7c" providerId="LiveId" clId="{5CB25B10-5B1C-4017-B167-ED3104435743}" dt="2024-06-04T07:07:11.388" v="14231" actId="1035"/>
          <ac:cxnSpMkLst>
            <pc:docMk/>
            <pc:sldMk cId="1216216427" sldId="908"/>
            <ac:cxnSpMk id="229" creationId="{D9848469-3A89-A60B-8115-BA840B70BF8C}"/>
          </ac:cxnSpMkLst>
        </pc:cxnChg>
        <pc:cxnChg chg="mod">
          <ac:chgData name="Phillip Kaufman" userId="c001b2a046940d7c" providerId="LiveId" clId="{5CB25B10-5B1C-4017-B167-ED3104435743}" dt="2024-06-04T07:07:08.614" v="14230" actId="1038"/>
          <ac:cxnSpMkLst>
            <pc:docMk/>
            <pc:sldMk cId="1216216427" sldId="908"/>
            <ac:cxnSpMk id="230" creationId="{EDBE03D0-3376-111B-9E2C-15552E344E9E}"/>
          </ac:cxnSpMkLst>
        </pc:cxnChg>
        <pc:cxnChg chg="mod">
          <ac:chgData name="Phillip Kaufman" userId="c001b2a046940d7c" providerId="LiveId" clId="{5CB25B10-5B1C-4017-B167-ED3104435743}" dt="2024-06-04T07:04:03.028" v="14129" actId="1038"/>
          <ac:cxnSpMkLst>
            <pc:docMk/>
            <pc:sldMk cId="1216216427" sldId="908"/>
            <ac:cxnSpMk id="231" creationId="{0B021807-89F2-B44B-05B8-0E277DFA841A}"/>
          </ac:cxnSpMkLst>
        </pc:cxnChg>
        <pc:cxnChg chg="mod">
          <ac:chgData name="Phillip Kaufman" userId="c001b2a046940d7c" providerId="LiveId" clId="{5CB25B10-5B1C-4017-B167-ED3104435743}" dt="2024-06-04T07:07:23.995" v="14242" actId="1037"/>
          <ac:cxnSpMkLst>
            <pc:docMk/>
            <pc:sldMk cId="1216216427" sldId="908"/>
            <ac:cxnSpMk id="232" creationId="{E557382D-7A77-B33D-32C9-612C520361EF}"/>
          </ac:cxnSpMkLst>
        </pc:cxnChg>
        <pc:cxnChg chg="mod">
          <ac:chgData name="Phillip Kaufman" userId="c001b2a046940d7c" providerId="LiveId" clId="{5CB25B10-5B1C-4017-B167-ED3104435743}" dt="2024-06-04T07:02:10.137" v="14042" actId="1037"/>
          <ac:cxnSpMkLst>
            <pc:docMk/>
            <pc:sldMk cId="1216216427" sldId="908"/>
            <ac:cxnSpMk id="233" creationId="{61DE0799-049F-B10F-15C8-49C2FA77740E}"/>
          </ac:cxnSpMkLst>
        </pc:cxnChg>
        <pc:cxnChg chg="mod">
          <ac:chgData name="Phillip Kaufman" userId="c001b2a046940d7c" providerId="LiveId" clId="{5CB25B10-5B1C-4017-B167-ED3104435743}" dt="2024-06-04T07:00:42.952" v="13865" actId="1038"/>
          <ac:cxnSpMkLst>
            <pc:docMk/>
            <pc:sldMk cId="1216216427" sldId="908"/>
            <ac:cxnSpMk id="234" creationId="{4296B96B-DCCD-553D-63AC-CC7ABF24F99C}"/>
          </ac:cxnSpMkLst>
        </pc:cxnChg>
        <pc:cxnChg chg="mod">
          <ac:chgData name="Phillip Kaufman" userId="c001b2a046940d7c" providerId="LiveId" clId="{5CB25B10-5B1C-4017-B167-ED3104435743}" dt="2024-06-04T07:04:36.438" v="14166" actId="1036"/>
          <ac:cxnSpMkLst>
            <pc:docMk/>
            <pc:sldMk cId="1216216427" sldId="908"/>
            <ac:cxnSpMk id="235" creationId="{C9E9F3A7-E447-B5A2-8A22-A69D3C017EC6}"/>
          </ac:cxnSpMkLst>
        </pc:cxnChg>
        <pc:cxnChg chg="mod">
          <ac:chgData name="Phillip Kaufman" userId="c001b2a046940d7c" providerId="LiveId" clId="{5CB25B10-5B1C-4017-B167-ED3104435743}" dt="2024-06-04T06:56:14.008" v="13729" actId="165"/>
          <ac:cxnSpMkLst>
            <pc:docMk/>
            <pc:sldMk cId="1216216427" sldId="908"/>
            <ac:cxnSpMk id="237" creationId="{072C8A99-3D4C-C437-C7B2-F6B4EEA65EC6}"/>
          </ac:cxnSpMkLst>
        </pc:cxnChg>
        <pc:cxnChg chg="mod">
          <ac:chgData name="Phillip Kaufman" userId="c001b2a046940d7c" providerId="LiveId" clId="{5CB25B10-5B1C-4017-B167-ED3104435743}" dt="2024-06-04T06:56:14.008" v="13729" actId="165"/>
          <ac:cxnSpMkLst>
            <pc:docMk/>
            <pc:sldMk cId="1216216427" sldId="908"/>
            <ac:cxnSpMk id="238" creationId="{A90B4991-E9A8-6530-91F6-9DADF8CB3670}"/>
          </ac:cxnSpMkLst>
        </pc:cxnChg>
        <pc:cxnChg chg="mod">
          <ac:chgData name="Phillip Kaufman" userId="c001b2a046940d7c" providerId="LiveId" clId="{5CB25B10-5B1C-4017-B167-ED3104435743}" dt="2024-06-04T06:57:03.908" v="13740" actId="1037"/>
          <ac:cxnSpMkLst>
            <pc:docMk/>
            <pc:sldMk cId="1216216427" sldId="908"/>
            <ac:cxnSpMk id="239" creationId="{ADB106C9-BBB3-5F34-CB51-893AC5555A52}"/>
          </ac:cxnSpMkLst>
        </pc:cxnChg>
        <pc:cxnChg chg="mod">
          <ac:chgData name="Phillip Kaufman" userId="c001b2a046940d7c" providerId="LiveId" clId="{5CB25B10-5B1C-4017-B167-ED3104435743}" dt="2024-06-04T06:56:14.008" v="13729" actId="165"/>
          <ac:cxnSpMkLst>
            <pc:docMk/>
            <pc:sldMk cId="1216216427" sldId="908"/>
            <ac:cxnSpMk id="240" creationId="{2D1631B0-19B5-F0B7-65F5-7EC2095608A7}"/>
          </ac:cxnSpMkLst>
        </pc:cxnChg>
        <pc:cxnChg chg="mod">
          <ac:chgData name="Phillip Kaufman" userId="c001b2a046940d7c" providerId="LiveId" clId="{5CB25B10-5B1C-4017-B167-ED3104435743}" dt="2024-06-04T06:56:14.008" v="13729" actId="165"/>
          <ac:cxnSpMkLst>
            <pc:docMk/>
            <pc:sldMk cId="1216216427" sldId="908"/>
            <ac:cxnSpMk id="241" creationId="{73ABC548-C7C2-11A8-BB34-498FF9B154EA}"/>
          </ac:cxnSpMkLst>
        </pc:cxnChg>
        <pc:cxnChg chg="mod">
          <ac:chgData name="Phillip Kaufman" userId="c001b2a046940d7c" providerId="LiveId" clId="{5CB25B10-5B1C-4017-B167-ED3104435743}" dt="2024-06-04T06:56:14.008" v="13729" actId="165"/>
          <ac:cxnSpMkLst>
            <pc:docMk/>
            <pc:sldMk cId="1216216427" sldId="908"/>
            <ac:cxnSpMk id="242" creationId="{7C6AB2BF-CE37-D848-0A59-9A0F5F74E57A}"/>
          </ac:cxnSpMkLst>
        </pc:cxnChg>
        <pc:cxnChg chg="mod">
          <ac:chgData name="Phillip Kaufman" userId="c001b2a046940d7c" providerId="LiveId" clId="{5CB25B10-5B1C-4017-B167-ED3104435743}" dt="2024-06-04T06:56:14.008" v="13729" actId="165"/>
          <ac:cxnSpMkLst>
            <pc:docMk/>
            <pc:sldMk cId="1216216427" sldId="908"/>
            <ac:cxnSpMk id="243" creationId="{C7793B28-8069-BF2D-868C-79797997CB6C}"/>
          </ac:cxnSpMkLst>
        </pc:cxnChg>
        <pc:cxnChg chg="mod">
          <ac:chgData name="Phillip Kaufman" userId="c001b2a046940d7c" providerId="LiveId" clId="{5CB25B10-5B1C-4017-B167-ED3104435743}" dt="2024-06-04T06:56:14.008" v="13729" actId="165"/>
          <ac:cxnSpMkLst>
            <pc:docMk/>
            <pc:sldMk cId="1216216427" sldId="908"/>
            <ac:cxnSpMk id="244" creationId="{7E91A5F5-341A-246B-8202-9C2DDAFAE2ED}"/>
          </ac:cxnSpMkLst>
        </pc:cxnChg>
        <pc:cxnChg chg="mod">
          <ac:chgData name="Phillip Kaufman" userId="c001b2a046940d7c" providerId="LiveId" clId="{5CB25B10-5B1C-4017-B167-ED3104435743}" dt="2024-06-04T06:56:14.008" v="13729" actId="165"/>
          <ac:cxnSpMkLst>
            <pc:docMk/>
            <pc:sldMk cId="1216216427" sldId="908"/>
            <ac:cxnSpMk id="245" creationId="{296368A9-9356-AF9F-336F-771DE435EE9A}"/>
          </ac:cxnSpMkLst>
        </pc:cxnChg>
        <pc:cxnChg chg="mod">
          <ac:chgData name="Phillip Kaufman" userId="c001b2a046940d7c" providerId="LiveId" clId="{5CB25B10-5B1C-4017-B167-ED3104435743}" dt="2024-06-04T06:56:14.008" v="13729" actId="165"/>
          <ac:cxnSpMkLst>
            <pc:docMk/>
            <pc:sldMk cId="1216216427" sldId="908"/>
            <ac:cxnSpMk id="246" creationId="{26D61449-1244-2340-81F3-819868A68E97}"/>
          </ac:cxnSpMkLst>
        </pc:cxnChg>
        <pc:cxnChg chg="mod">
          <ac:chgData name="Phillip Kaufman" userId="c001b2a046940d7c" providerId="LiveId" clId="{5CB25B10-5B1C-4017-B167-ED3104435743}" dt="2024-06-04T06:56:14.008" v="13729" actId="165"/>
          <ac:cxnSpMkLst>
            <pc:docMk/>
            <pc:sldMk cId="1216216427" sldId="908"/>
            <ac:cxnSpMk id="247" creationId="{62812347-0B49-9271-47CA-A1259ECC65F3}"/>
          </ac:cxnSpMkLst>
        </pc:cxnChg>
        <pc:cxnChg chg="mod">
          <ac:chgData name="Phillip Kaufman" userId="c001b2a046940d7c" providerId="LiveId" clId="{5CB25B10-5B1C-4017-B167-ED3104435743}" dt="2024-06-04T06:56:14.008" v="13729" actId="165"/>
          <ac:cxnSpMkLst>
            <pc:docMk/>
            <pc:sldMk cId="1216216427" sldId="908"/>
            <ac:cxnSpMk id="248" creationId="{B5A120EC-9BCC-F534-15E8-5860545F312E}"/>
          </ac:cxnSpMkLst>
        </pc:cxnChg>
        <pc:cxnChg chg="mod">
          <ac:chgData name="Phillip Kaufman" userId="c001b2a046940d7c" providerId="LiveId" clId="{5CB25B10-5B1C-4017-B167-ED3104435743}" dt="2024-06-04T06:56:14.008" v="13729" actId="165"/>
          <ac:cxnSpMkLst>
            <pc:docMk/>
            <pc:sldMk cId="1216216427" sldId="908"/>
            <ac:cxnSpMk id="249" creationId="{AF2DFDBB-01F0-2800-32A7-68CE97B88086}"/>
          </ac:cxnSpMkLst>
        </pc:cxnChg>
        <pc:cxnChg chg="mod">
          <ac:chgData name="Phillip Kaufman" userId="c001b2a046940d7c" providerId="LiveId" clId="{5CB25B10-5B1C-4017-B167-ED3104435743}" dt="2024-06-04T06:56:14.008" v="13729" actId="165"/>
          <ac:cxnSpMkLst>
            <pc:docMk/>
            <pc:sldMk cId="1216216427" sldId="908"/>
            <ac:cxnSpMk id="250" creationId="{9BCBAAE8-530C-894D-301C-6A660F1B383D}"/>
          </ac:cxnSpMkLst>
        </pc:cxnChg>
        <pc:cxnChg chg="mod">
          <ac:chgData name="Phillip Kaufman" userId="c001b2a046940d7c" providerId="LiveId" clId="{5CB25B10-5B1C-4017-B167-ED3104435743}" dt="2024-06-04T06:56:14.008" v="13729" actId="165"/>
          <ac:cxnSpMkLst>
            <pc:docMk/>
            <pc:sldMk cId="1216216427" sldId="908"/>
            <ac:cxnSpMk id="251" creationId="{A09C5457-DA4B-AAB8-259B-EA540B858D5F}"/>
          </ac:cxnSpMkLst>
        </pc:cxnChg>
        <pc:cxnChg chg="mod">
          <ac:chgData name="Phillip Kaufman" userId="c001b2a046940d7c" providerId="LiveId" clId="{5CB25B10-5B1C-4017-B167-ED3104435743}" dt="2024-06-04T06:56:14.008" v="13729" actId="165"/>
          <ac:cxnSpMkLst>
            <pc:docMk/>
            <pc:sldMk cId="1216216427" sldId="908"/>
            <ac:cxnSpMk id="252" creationId="{94B96277-9885-6199-D26D-A02A83BA65C3}"/>
          </ac:cxnSpMkLst>
        </pc:cxnChg>
        <pc:cxnChg chg="mod">
          <ac:chgData name="Phillip Kaufman" userId="c001b2a046940d7c" providerId="LiveId" clId="{5CB25B10-5B1C-4017-B167-ED3104435743}" dt="2024-06-04T06:56:14.008" v="13729" actId="165"/>
          <ac:cxnSpMkLst>
            <pc:docMk/>
            <pc:sldMk cId="1216216427" sldId="908"/>
            <ac:cxnSpMk id="253" creationId="{BB04F87C-6E54-4307-A072-A425763183B5}"/>
          </ac:cxnSpMkLst>
        </pc:cxnChg>
        <pc:cxnChg chg="mod">
          <ac:chgData name="Phillip Kaufman" userId="c001b2a046940d7c" providerId="LiveId" clId="{5CB25B10-5B1C-4017-B167-ED3104435743}" dt="2024-06-04T06:56:14.008" v="13729" actId="165"/>
          <ac:cxnSpMkLst>
            <pc:docMk/>
            <pc:sldMk cId="1216216427" sldId="908"/>
            <ac:cxnSpMk id="254" creationId="{7DACDA9A-1C24-D034-873E-7553DE52DD82}"/>
          </ac:cxnSpMkLst>
        </pc:cxnChg>
        <pc:cxnChg chg="mod">
          <ac:chgData name="Phillip Kaufman" userId="c001b2a046940d7c" providerId="LiveId" clId="{5CB25B10-5B1C-4017-B167-ED3104435743}" dt="2024-06-04T06:56:14.008" v="13729" actId="165"/>
          <ac:cxnSpMkLst>
            <pc:docMk/>
            <pc:sldMk cId="1216216427" sldId="908"/>
            <ac:cxnSpMk id="255" creationId="{96D2D2D4-E292-7B03-DCEE-EC4ECB7BE3BD}"/>
          </ac:cxnSpMkLst>
        </pc:cxnChg>
        <pc:cxnChg chg="mod">
          <ac:chgData name="Phillip Kaufman" userId="c001b2a046940d7c" providerId="LiveId" clId="{5CB25B10-5B1C-4017-B167-ED3104435743}" dt="2024-06-04T06:56:14.008" v="13729" actId="165"/>
          <ac:cxnSpMkLst>
            <pc:docMk/>
            <pc:sldMk cId="1216216427" sldId="908"/>
            <ac:cxnSpMk id="256" creationId="{E0705ED8-903F-4997-8818-60934B29C3CF}"/>
          </ac:cxnSpMkLst>
        </pc:cxnChg>
        <pc:cxnChg chg="mod">
          <ac:chgData name="Phillip Kaufman" userId="c001b2a046940d7c" providerId="LiveId" clId="{5CB25B10-5B1C-4017-B167-ED3104435743}" dt="2024-06-04T06:56:14.008" v="13729" actId="165"/>
          <ac:cxnSpMkLst>
            <pc:docMk/>
            <pc:sldMk cId="1216216427" sldId="908"/>
            <ac:cxnSpMk id="257" creationId="{2898DAF9-8168-916A-0364-FBAD1D372EBB}"/>
          </ac:cxnSpMkLst>
        </pc:cxnChg>
        <pc:cxnChg chg="mod">
          <ac:chgData name="Phillip Kaufman" userId="c001b2a046940d7c" providerId="LiveId" clId="{5CB25B10-5B1C-4017-B167-ED3104435743}" dt="2024-06-04T06:56:14.008" v="13729" actId="165"/>
          <ac:cxnSpMkLst>
            <pc:docMk/>
            <pc:sldMk cId="1216216427" sldId="908"/>
            <ac:cxnSpMk id="258" creationId="{CE02C31D-2947-7764-B843-0B6ABB3AF48D}"/>
          </ac:cxnSpMkLst>
        </pc:cxnChg>
        <pc:cxnChg chg="mod">
          <ac:chgData name="Phillip Kaufman" userId="c001b2a046940d7c" providerId="LiveId" clId="{5CB25B10-5B1C-4017-B167-ED3104435743}" dt="2024-06-04T06:56:14.008" v="13729" actId="165"/>
          <ac:cxnSpMkLst>
            <pc:docMk/>
            <pc:sldMk cId="1216216427" sldId="908"/>
            <ac:cxnSpMk id="259" creationId="{879F8EF6-FA86-2DF7-9F01-82191E77F608}"/>
          </ac:cxnSpMkLst>
        </pc:cxnChg>
        <pc:cxnChg chg="mod">
          <ac:chgData name="Phillip Kaufman" userId="c001b2a046940d7c" providerId="LiveId" clId="{5CB25B10-5B1C-4017-B167-ED3104435743}" dt="2024-06-04T06:56:14.008" v="13729" actId="165"/>
          <ac:cxnSpMkLst>
            <pc:docMk/>
            <pc:sldMk cId="1216216427" sldId="908"/>
            <ac:cxnSpMk id="260" creationId="{E3C3909F-523C-CE63-081C-9DC9A5FB2B68}"/>
          </ac:cxnSpMkLst>
        </pc:cxnChg>
        <pc:cxnChg chg="mod">
          <ac:chgData name="Phillip Kaufman" userId="c001b2a046940d7c" providerId="LiveId" clId="{5CB25B10-5B1C-4017-B167-ED3104435743}" dt="2024-06-04T06:56:14.008" v="13729" actId="165"/>
          <ac:cxnSpMkLst>
            <pc:docMk/>
            <pc:sldMk cId="1216216427" sldId="908"/>
            <ac:cxnSpMk id="261" creationId="{49123BC9-B9A8-7C9D-600F-83F25CD10B9D}"/>
          </ac:cxnSpMkLst>
        </pc:cxnChg>
        <pc:cxnChg chg="mod">
          <ac:chgData name="Phillip Kaufman" userId="c001b2a046940d7c" providerId="LiveId" clId="{5CB25B10-5B1C-4017-B167-ED3104435743}" dt="2024-06-04T06:56:14.008" v="13729" actId="165"/>
          <ac:cxnSpMkLst>
            <pc:docMk/>
            <pc:sldMk cId="1216216427" sldId="908"/>
            <ac:cxnSpMk id="262" creationId="{2650EEAB-5F43-D064-21D3-9C52F451D76F}"/>
          </ac:cxnSpMkLst>
        </pc:cxnChg>
        <pc:cxnChg chg="mod">
          <ac:chgData name="Phillip Kaufman" userId="c001b2a046940d7c" providerId="LiveId" clId="{5CB25B10-5B1C-4017-B167-ED3104435743}" dt="2024-06-04T06:56:14.008" v="13729" actId="165"/>
          <ac:cxnSpMkLst>
            <pc:docMk/>
            <pc:sldMk cId="1216216427" sldId="908"/>
            <ac:cxnSpMk id="263" creationId="{739FEB39-92A6-FF66-6896-F4D36FD52BAD}"/>
          </ac:cxnSpMkLst>
        </pc:cxnChg>
        <pc:cxnChg chg="mod">
          <ac:chgData name="Phillip Kaufman" userId="c001b2a046940d7c" providerId="LiveId" clId="{5CB25B10-5B1C-4017-B167-ED3104435743}" dt="2024-06-04T06:57:21.510" v="13761" actId="1037"/>
          <ac:cxnSpMkLst>
            <pc:docMk/>
            <pc:sldMk cId="1216216427" sldId="908"/>
            <ac:cxnSpMk id="264" creationId="{33DDF6BC-6AB1-270B-B430-EB8C0FE16CF4}"/>
          </ac:cxnSpMkLst>
        </pc:cxnChg>
        <pc:cxnChg chg="mod">
          <ac:chgData name="Phillip Kaufman" userId="c001b2a046940d7c" providerId="LiveId" clId="{5CB25B10-5B1C-4017-B167-ED3104435743}" dt="2024-06-04T06:56:14.008" v="13729" actId="165"/>
          <ac:cxnSpMkLst>
            <pc:docMk/>
            <pc:sldMk cId="1216216427" sldId="908"/>
            <ac:cxnSpMk id="265" creationId="{042C324A-41A2-EEC8-47EA-B00D010203DA}"/>
          </ac:cxnSpMkLst>
        </pc:cxnChg>
        <pc:cxnChg chg="mod">
          <ac:chgData name="Phillip Kaufman" userId="c001b2a046940d7c" providerId="LiveId" clId="{5CB25B10-5B1C-4017-B167-ED3104435743}" dt="2024-06-04T06:56:14.008" v="13729" actId="165"/>
          <ac:cxnSpMkLst>
            <pc:docMk/>
            <pc:sldMk cId="1216216427" sldId="908"/>
            <ac:cxnSpMk id="266" creationId="{59F10718-E533-D801-D8F8-CD14A5096C11}"/>
          </ac:cxnSpMkLst>
        </pc:cxnChg>
        <pc:cxnChg chg="mod">
          <ac:chgData name="Phillip Kaufman" userId="c001b2a046940d7c" providerId="LiveId" clId="{5CB25B10-5B1C-4017-B167-ED3104435743}" dt="2024-06-04T06:56:14.008" v="13729" actId="165"/>
          <ac:cxnSpMkLst>
            <pc:docMk/>
            <pc:sldMk cId="1216216427" sldId="908"/>
            <ac:cxnSpMk id="267" creationId="{2C385265-0481-B255-4239-DD09E9782B38}"/>
          </ac:cxnSpMkLst>
        </pc:cxnChg>
        <pc:cxnChg chg="mod">
          <ac:chgData name="Phillip Kaufman" userId="c001b2a046940d7c" providerId="LiveId" clId="{5CB25B10-5B1C-4017-B167-ED3104435743}" dt="2024-06-04T06:57:22.054" v="13762" actId="1037"/>
          <ac:cxnSpMkLst>
            <pc:docMk/>
            <pc:sldMk cId="1216216427" sldId="908"/>
            <ac:cxnSpMk id="268" creationId="{63717D4B-CE12-0330-EF02-1D17F85ECEB2}"/>
          </ac:cxnSpMkLst>
        </pc:cxnChg>
      </pc:sldChg>
      <pc:sldChg chg="modSp mod">
        <pc:chgData name="Phillip Kaufman" userId="c001b2a046940d7c" providerId="LiveId" clId="{5CB25B10-5B1C-4017-B167-ED3104435743}" dt="2024-05-29T06:23:14.966" v="9414" actId="14100"/>
        <pc:sldMkLst>
          <pc:docMk/>
          <pc:sldMk cId="1060826229" sldId="909"/>
        </pc:sldMkLst>
        <pc:spChg chg="mod">
          <ac:chgData name="Phillip Kaufman" userId="c001b2a046940d7c" providerId="LiveId" clId="{5CB25B10-5B1C-4017-B167-ED3104435743}" dt="2024-05-29T06:22:59.334" v="9409" actId="1076"/>
          <ac:spMkLst>
            <pc:docMk/>
            <pc:sldMk cId="1060826229" sldId="909"/>
            <ac:spMk id="5" creationId="{2363DC16-84B0-3645-9D5D-3B4C5B32A909}"/>
          </ac:spMkLst>
        </pc:spChg>
        <pc:spChg chg="mod">
          <ac:chgData name="Phillip Kaufman" userId="c001b2a046940d7c" providerId="LiveId" clId="{5CB25B10-5B1C-4017-B167-ED3104435743}" dt="2024-05-16T07:58:32.144" v="1941" actId="20577"/>
          <ac:spMkLst>
            <pc:docMk/>
            <pc:sldMk cId="1060826229" sldId="909"/>
            <ac:spMk id="6" creationId="{A80FA4C3-7A3F-E108-A02C-46DFE1BD6F46}"/>
          </ac:spMkLst>
        </pc:spChg>
        <pc:spChg chg="mod">
          <ac:chgData name="Phillip Kaufman" userId="c001b2a046940d7c" providerId="LiveId" clId="{5CB25B10-5B1C-4017-B167-ED3104435743}" dt="2024-05-29T06:22:59.256" v="9407" actId="403"/>
          <ac:spMkLst>
            <pc:docMk/>
            <pc:sldMk cId="1060826229" sldId="909"/>
            <ac:spMk id="7" creationId="{70D5E521-6D9F-1E9F-5ED1-71D91179585E}"/>
          </ac:spMkLst>
        </pc:spChg>
        <pc:spChg chg="mod">
          <ac:chgData name="Phillip Kaufman" userId="c001b2a046940d7c" providerId="LiveId" clId="{5CB25B10-5B1C-4017-B167-ED3104435743}" dt="2024-05-21T04:53:17.301" v="5336" actId="1035"/>
          <ac:spMkLst>
            <pc:docMk/>
            <pc:sldMk cId="1060826229" sldId="909"/>
            <ac:spMk id="8" creationId="{89BE1D70-77E9-EC2E-763D-FC3DB808929D}"/>
          </ac:spMkLst>
        </pc:spChg>
        <pc:spChg chg="mod">
          <ac:chgData name="Phillip Kaufman" userId="c001b2a046940d7c" providerId="LiveId" clId="{5CB25B10-5B1C-4017-B167-ED3104435743}" dt="2024-05-29T06:22:22.042" v="9391" actId="1076"/>
          <ac:spMkLst>
            <pc:docMk/>
            <pc:sldMk cId="1060826229" sldId="909"/>
            <ac:spMk id="9" creationId="{5152D29F-22B8-BE66-6847-1F8E6664EC18}"/>
          </ac:spMkLst>
        </pc:spChg>
        <pc:spChg chg="mod">
          <ac:chgData name="Phillip Kaufman" userId="c001b2a046940d7c" providerId="LiveId" clId="{5CB25B10-5B1C-4017-B167-ED3104435743}" dt="2024-05-16T07:54:00.903" v="1936" actId="1076"/>
          <ac:spMkLst>
            <pc:docMk/>
            <pc:sldMk cId="1060826229" sldId="909"/>
            <ac:spMk id="13" creationId="{A1A436F9-E903-F701-FCDD-8094069F35DD}"/>
          </ac:spMkLst>
        </pc:spChg>
        <pc:spChg chg="mod">
          <ac:chgData name="Phillip Kaufman" userId="c001b2a046940d7c" providerId="LiveId" clId="{5CB25B10-5B1C-4017-B167-ED3104435743}" dt="2024-05-29T06:23:14.966" v="9414" actId="14100"/>
          <ac:spMkLst>
            <pc:docMk/>
            <pc:sldMk cId="1060826229" sldId="909"/>
            <ac:spMk id="15" creationId="{C1123282-722D-C0E3-D893-DCE95FE93BB3}"/>
          </ac:spMkLst>
        </pc:spChg>
        <pc:spChg chg="mod">
          <ac:chgData name="Phillip Kaufman" userId="c001b2a046940d7c" providerId="LiveId" clId="{5CB25B10-5B1C-4017-B167-ED3104435743}" dt="2024-05-29T06:22:30.633" v="9393" actId="403"/>
          <ac:spMkLst>
            <pc:docMk/>
            <pc:sldMk cId="1060826229" sldId="909"/>
            <ac:spMk id="17" creationId="{83E63983-1AE9-8BA9-D133-0146910B8817}"/>
          </ac:spMkLst>
        </pc:spChg>
        <pc:spChg chg="mod">
          <ac:chgData name="Phillip Kaufman" userId="c001b2a046940d7c" providerId="LiveId" clId="{5CB25B10-5B1C-4017-B167-ED3104435743}" dt="2024-05-29T06:22:22.042" v="9391" actId="1076"/>
          <ac:spMkLst>
            <pc:docMk/>
            <pc:sldMk cId="1060826229" sldId="909"/>
            <ac:spMk id="21" creationId="{3B1D1C47-253A-6983-DB3F-0A109D98478E}"/>
          </ac:spMkLst>
        </pc:spChg>
        <pc:cxnChg chg="mod">
          <ac:chgData name="Phillip Kaufman" userId="c001b2a046940d7c" providerId="LiveId" clId="{5CB25B10-5B1C-4017-B167-ED3104435743}" dt="2024-05-29T06:22:59.302" v="9408" actId="1076"/>
          <ac:cxnSpMkLst>
            <pc:docMk/>
            <pc:sldMk cId="1060826229" sldId="909"/>
            <ac:cxnSpMk id="11" creationId="{7BD7FA7F-F13D-BB05-A9A1-EBA3E0F15A5D}"/>
          </ac:cxnSpMkLst>
        </pc:cxnChg>
        <pc:cxnChg chg="mod">
          <ac:chgData name="Phillip Kaufman" userId="c001b2a046940d7c" providerId="LiveId" clId="{5CB25B10-5B1C-4017-B167-ED3104435743}" dt="2024-05-29T06:23:01.392" v="9411" actId="1076"/>
          <ac:cxnSpMkLst>
            <pc:docMk/>
            <pc:sldMk cId="1060826229" sldId="909"/>
            <ac:cxnSpMk id="14" creationId="{86EC4283-6DCF-7060-9B52-E6D5D1913A2C}"/>
          </ac:cxnSpMkLst>
        </pc:cxnChg>
        <pc:cxnChg chg="mod">
          <ac:chgData name="Phillip Kaufman" userId="c001b2a046940d7c" providerId="LiveId" clId="{5CB25B10-5B1C-4017-B167-ED3104435743}" dt="2024-05-29T06:22:27.262" v="9392" actId="1076"/>
          <ac:cxnSpMkLst>
            <pc:docMk/>
            <pc:sldMk cId="1060826229" sldId="909"/>
            <ac:cxnSpMk id="19" creationId="{099C3BC2-780A-CFA3-9748-5D748F3C7867}"/>
          </ac:cxnSpMkLst>
        </pc:cxnChg>
      </pc:sldChg>
      <pc:sldChg chg="addSp delSp modSp add del mod">
        <pc:chgData name="Phillip Kaufman" userId="c001b2a046940d7c" providerId="LiveId" clId="{5CB25B10-5B1C-4017-B167-ED3104435743}" dt="2024-05-30T19:37:17.844" v="9890" actId="12788"/>
        <pc:sldMkLst>
          <pc:docMk/>
          <pc:sldMk cId="1346242856" sldId="912"/>
        </pc:sldMkLst>
        <pc:spChg chg="mod topLvl">
          <ac:chgData name="Phillip Kaufman" userId="c001b2a046940d7c" providerId="LiveId" clId="{5CB25B10-5B1C-4017-B167-ED3104435743}" dt="2024-05-15T06:44:37.469" v="1338" actId="164"/>
          <ac:spMkLst>
            <pc:docMk/>
            <pc:sldMk cId="1346242856" sldId="912"/>
            <ac:spMk id="5" creationId="{D3C2EF99-2FA7-EB5A-0AB6-572C3312C3E7}"/>
          </ac:spMkLst>
        </pc:spChg>
        <pc:spChg chg="mod topLvl">
          <ac:chgData name="Phillip Kaufman" userId="c001b2a046940d7c" providerId="LiveId" clId="{5CB25B10-5B1C-4017-B167-ED3104435743}" dt="2024-05-15T06:44:37.469" v="1338" actId="164"/>
          <ac:spMkLst>
            <pc:docMk/>
            <pc:sldMk cId="1346242856" sldId="912"/>
            <ac:spMk id="6" creationId="{C3F00FE2-4064-4474-FAFC-80977BF6192D}"/>
          </ac:spMkLst>
        </pc:spChg>
        <pc:spChg chg="mod">
          <ac:chgData name="Phillip Kaufman" userId="c001b2a046940d7c" providerId="LiveId" clId="{5CB25B10-5B1C-4017-B167-ED3104435743}" dt="2024-05-15T21:41:37.888" v="1619" actId="1076"/>
          <ac:spMkLst>
            <pc:docMk/>
            <pc:sldMk cId="1346242856" sldId="912"/>
            <ac:spMk id="7" creationId="{0B666025-54E4-EC37-01F0-3E01488BEBD2}"/>
          </ac:spMkLst>
        </pc:spChg>
        <pc:spChg chg="mod topLvl">
          <ac:chgData name="Phillip Kaufman" userId="c001b2a046940d7c" providerId="LiveId" clId="{5CB25B10-5B1C-4017-B167-ED3104435743}" dt="2024-05-15T06:44:37.469" v="1338" actId="164"/>
          <ac:spMkLst>
            <pc:docMk/>
            <pc:sldMk cId="1346242856" sldId="912"/>
            <ac:spMk id="8" creationId="{23311203-A2E3-C733-681A-424961D3B2C5}"/>
          </ac:spMkLst>
        </pc:spChg>
        <pc:spChg chg="mod">
          <ac:chgData name="Phillip Kaufman" userId="c001b2a046940d7c" providerId="LiveId" clId="{5CB25B10-5B1C-4017-B167-ED3104435743}" dt="2024-05-30T19:37:17.844" v="9890" actId="12788"/>
          <ac:spMkLst>
            <pc:docMk/>
            <pc:sldMk cId="1346242856" sldId="912"/>
            <ac:spMk id="9" creationId="{A3EC8B33-8C13-F6BD-2332-A018D212C73D}"/>
          </ac:spMkLst>
        </pc:spChg>
        <pc:spChg chg="mod">
          <ac:chgData name="Phillip Kaufman" userId="c001b2a046940d7c" providerId="LiveId" clId="{5CB25B10-5B1C-4017-B167-ED3104435743}" dt="2024-05-15T21:41:41.742" v="1620" actId="1076"/>
          <ac:spMkLst>
            <pc:docMk/>
            <pc:sldMk cId="1346242856" sldId="912"/>
            <ac:spMk id="10" creationId="{F9F7E6BE-0FE0-89D1-B8FD-89E52738B7DF}"/>
          </ac:spMkLst>
        </pc:spChg>
        <pc:spChg chg="add del mod">
          <ac:chgData name="Phillip Kaufman" userId="c001b2a046940d7c" providerId="LiveId" clId="{5CB25B10-5B1C-4017-B167-ED3104435743}" dt="2024-05-15T06:43:47.238" v="1310" actId="478"/>
          <ac:spMkLst>
            <pc:docMk/>
            <pc:sldMk cId="1346242856" sldId="912"/>
            <ac:spMk id="11" creationId="{32A0BC41-DD07-35BC-954E-037527E5F1C2}"/>
          </ac:spMkLst>
        </pc:spChg>
        <pc:spChg chg="mod">
          <ac:chgData name="Phillip Kaufman" userId="c001b2a046940d7c" providerId="LiveId" clId="{5CB25B10-5B1C-4017-B167-ED3104435743}" dt="2024-05-15T21:38:43.603" v="1601"/>
          <ac:spMkLst>
            <pc:docMk/>
            <pc:sldMk cId="1346242856" sldId="912"/>
            <ac:spMk id="11" creationId="{7C4621EB-BA3F-D265-AC23-B635B0AA7F31}"/>
          </ac:spMkLst>
        </pc:spChg>
        <pc:spChg chg="add mod topLvl">
          <ac:chgData name="Phillip Kaufman" userId="c001b2a046940d7c" providerId="LiveId" clId="{5CB25B10-5B1C-4017-B167-ED3104435743}" dt="2024-05-15T06:44:37.469" v="1338" actId="164"/>
          <ac:spMkLst>
            <pc:docMk/>
            <pc:sldMk cId="1346242856" sldId="912"/>
            <ac:spMk id="12" creationId="{B4683025-2A14-E7B2-574E-E883EC5790E4}"/>
          </ac:spMkLst>
        </pc:spChg>
        <pc:spChg chg="mod">
          <ac:chgData name="Phillip Kaufman" userId="c001b2a046940d7c" providerId="LiveId" clId="{5CB25B10-5B1C-4017-B167-ED3104435743}" dt="2024-05-15T21:38:43.603" v="1601"/>
          <ac:spMkLst>
            <pc:docMk/>
            <pc:sldMk cId="1346242856" sldId="912"/>
            <ac:spMk id="13" creationId="{86ABA61A-FE13-91F0-7C93-4E2DDE6A6FB4}"/>
          </ac:spMkLst>
        </pc:spChg>
        <pc:spChg chg="mod">
          <ac:chgData name="Phillip Kaufman" userId="c001b2a046940d7c" providerId="LiveId" clId="{5CB25B10-5B1C-4017-B167-ED3104435743}" dt="2024-05-15T21:38:43.603" v="1601"/>
          <ac:spMkLst>
            <pc:docMk/>
            <pc:sldMk cId="1346242856" sldId="912"/>
            <ac:spMk id="15" creationId="{C8C13A5B-0C73-B198-FFFA-DEC570813BD4}"/>
          </ac:spMkLst>
        </pc:spChg>
        <pc:spChg chg="mod">
          <ac:chgData name="Phillip Kaufman" userId="c001b2a046940d7c" providerId="LiveId" clId="{5CB25B10-5B1C-4017-B167-ED3104435743}" dt="2024-05-15T21:38:56.059" v="1603" actId="692"/>
          <ac:spMkLst>
            <pc:docMk/>
            <pc:sldMk cId="1346242856" sldId="912"/>
            <ac:spMk id="16" creationId="{0421D2BA-3B53-A22E-DC3F-63EFE065AC0A}"/>
          </ac:spMkLst>
        </pc:spChg>
        <pc:grpChg chg="add mod">
          <ac:chgData name="Phillip Kaufman" userId="c001b2a046940d7c" providerId="LiveId" clId="{5CB25B10-5B1C-4017-B167-ED3104435743}" dt="2024-05-15T21:38:43.603" v="1601"/>
          <ac:grpSpMkLst>
            <pc:docMk/>
            <pc:sldMk cId="1346242856" sldId="912"/>
            <ac:grpSpMk id="4" creationId="{5CDB8D28-2DB2-2976-1B33-74F21A18C39E}"/>
          </ac:grpSpMkLst>
        </pc:grpChg>
        <pc:grpChg chg="add del mod">
          <ac:chgData name="Phillip Kaufman" userId="c001b2a046940d7c" providerId="LiveId" clId="{5CB25B10-5B1C-4017-B167-ED3104435743}" dt="2024-05-15T06:44:35.198" v="1337" actId="165"/>
          <ac:grpSpMkLst>
            <pc:docMk/>
            <pc:sldMk cId="1346242856" sldId="912"/>
            <ac:grpSpMk id="4" creationId="{901806C4-1F8C-6AE5-0DD0-0171E6133815}"/>
          </ac:grpSpMkLst>
        </pc:grpChg>
        <pc:grpChg chg="add del mod">
          <ac:chgData name="Phillip Kaufman" userId="c001b2a046940d7c" providerId="LiveId" clId="{5CB25B10-5B1C-4017-B167-ED3104435743}" dt="2024-05-15T21:38:43.334" v="1600" actId="478"/>
          <ac:grpSpMkLst>
            <pc:docMk/>
            <pc:sldMk cId="1346242856" sldId="912"/>
            <ac:grpSpMk id="17" creationId="{6B761A8F-F503-5272-DA90-BD6C8AEEB61C}"/>
          </ac:grpSpMkLst>
        </pc:grpChg>
        <pc:cxnChg chg="add mod ord">
          <ac:chgData name="Phillip Kaufman" userId="c001b2a046940d7c" providerId="LiveId" clId="{5CB25B10-5B1C-4017-B167-ED3104435743}" dt="2024-05-15T06:44:43.832" v="1340" actId="14100"/>
          <ac:cxnSpMkLst>
            <pc:docMk/>
            <pc:sldMk cId="1346242856" sldId="912"/>
            <ac:cxnSpMk id="14" creationId="{15772ED9-4A10-1407-EB0C-C066E7C4BDAF}"/>
          </ac:cxnSpMkLst>
        </pc:cxnChg>
        <pc:cxnChg chg="add mod">
          <ac:chgData name="Phillip Kaufman" userId="c001b2a046940d7c" providerId="LiveId" clId="{5CB25B10-5B1C-4017-B167-ED3104435743}" dt="2024-05-15T21:39:08.808" v="1606" actId="1076"/>
          <ac:cxnSpMkLst>
            <pc:docMk/>
            <pc:sldMk cId="1346242856" sldId="912"/>
            <ac:cxnSpMk id="18" creationId="{8CE6E6D0-4540-197B-52EC-B4DEEB3E04E7}"/>
          </ac:cxnSpMkLst>
        </pc:cxnChg>
      </pc:sldChg>
      <pc:sldChg chg="addSp delSp modSp mod modNotesTx">
        <pc:chgData name="Phillip Kaufman" userId="c001b2a046940d7c" providerId="LiveId" clId="{5CB25B10-5B1C-4017-B167-ED3104435743}" dt="2024-05-16T07:43:03.916" v="1723" actId="21"/>
        <pc:sldMkLst>
          <pc:docMk/>
          <pc:sldMk cId="2278645990" sldId="913"/>
        </pc:sldMkLst>
        <pc:spChg chg="add del mod">
          <ac:chgData name="Phillip Kaufman" userId="c001b2a046940d7c" providerId="LiveId" clId="{5CB25B10-5B1C-4017-B167-ED3104435743}" dt="2024-05-16T07:42:36.383" v="1717" actId="21"/>
          <ac:spMkLst>
            <pc:docMk/>
            <pc:sldMk cId="2278645990" sldId="913"/>
            <ac:spMk id="12" creationId="{77D13A9E-3606-2979-04AA-C3CBE762842C}"/>
          </ac:spMkLst>
        </pc:spChg>
        <pc:spChg chg="add del mod">
          <ac:chgData name="Phillip Kaufman" userId="c001b2a046940d7c" providerId="LiveId" clId="{5CB25B10-5B1C-4017-B167-ED3104435743}" dt="2024-05-16T07:43:03.916" v="1723" actId="21"/>
          <ac:spMkLst>
            <pc:docMk/>
            <pc:sldMk cId="2278645990" sldId="913"/>
            <ac:spMk id="14" creationId="{77D13A9E-3606-2979-04AA-C3CBE762842C}"/>
          </ac:spMkLst>
        </pc:spChg>
        <pc:picChg chg="add del mod modCrop">
          <ac:chgData name="Phillip Kaufman" userId="c001b2a046940d7c" providerId="LiveId" clId="{5CB25B10-5B1C-4017-B167-ED3104435743}" dt="2024-05-16T07:42:36.383" v="1717" actId="21"/>
          <ac:picMkLst>
            <pc:docMk/>
            <pc:sldMk cId="2278645990" sldId="913"/>
            <ac:picMk id="6" creationId="{3CA1A56A-F48F-AE91-FEE6-67B644EF3AE2}"/>
          </ac:picMkLst>
        </pc:picChg>
        <pc:picChg chg="add del mod">
          <ac:chgData name="Phillip Kaufman" userId="c001b2a046940d7c" providerId="LiveId" clId="{5CB25B10-5B1C-4017-B167-ED3104435743}" dt="2024-05-16T07:43:03.916" v="1723" actId="21"/>
          <ac:picMkLst>
            <pc:docMk/>
            <pc:sldMk cId="2278645990" sldId="913"/>
            <ac:picMk id="13" creationId="{3CA1A56A-F48F-AE91-FEE6-67B644EF3AE2}"/>
          </ac:picMkLst>
        </pc:picChg>
      </pc:sldChg>
      <pc:sldChg chg="addSp delSp modSp mod">
        <pc:chgData name="Phillip Kaufman" userId="c001b2a046940d7c" providerId="LiveId" clId="{5CB25B10-5B1C-4017-B167-ED3104435743}" dt="2024-05-29T06:24:55.193" v="9423" actId="12788"/>
        <pc:sldMkLst>
          <pc:docMk/>
          <pc:sldMk cId="463738887" sldId="914"/>
        </pc:sldMkLst>
        <pc:spChg chg="add mod">
          <ac:chgData name="Phillip Kaufman" userId="c001b2a046940d7c" providerId="LiveId" clId="{5CB25B10-5B1C-4017-B167-ED3104435743}" dt="2024-05-29T01:40:48.646" v="9356" actId="1076"/>
          <ac:spMkLst>
            <pc:docMk/>
            <pc:sldMk cId="463738887" sldId="914"/>
            <ac:spMk id="4" creationId="{70332CFA-FD01-AD6D-2A3B-2CACA7D2EAE3}"/>
          </ac:spMkLst>
        </pc:spChg>
        <pc:spChg chg="del mod">
          <ac:chgData name="Phillip Kaufman" userId="c001b2a046940d7c" providerId="LiveId" clId="{5CB25B10-5B1C-4017-B167-ED3104435743}" dt="2024-05-22T22:12:08.219" v="5988" actId="478"/>
          <ac:spMkLst>
            <pc:docMk/>
            <pc:sldMk cId="463738887" sldId="914"/>
            <ac:spMk id="5" creationId="{ADEB419A-2C14-73F4-B056-2FB8A88E8557}"/>
          </ac:spMkLst>
        </pc:spChg>
        <pc:spChg chg="mod">
          <ac:chgData name="Phillip Kaufman" userId="c001b2a046940d7c" providerId="LiveId" clId="{5CB25B10-5B1C-4017-B167-ED3104435743}" dt="2024-05-29T06:24:55.193" v="9423" actId="12788"/>
          <ac:spMkLst>
            <pc:docMk/>
            <pc:sldMk cId="463738887" sldId="914"/>
            <ac:spMk id="6" creationId="{5BB1B450-2FA9-DC4A-A271-00C753CA8479}"/>
          </ac:spMkLst>
        </pc:spChg>
        <pc:spChg chg="add mod">
          <ac:chgData name="Phillip Kaufman" userId="c001b2a046940d7c" providerId="LiveId" clId="{5CB25B10-5B1C-4017-B167-ED3104435743}" dt="2024-05-29T06:24:55.193" v="9423" actId="12788"/>
          <ac:spMkLst>
            <pc:docMk/>
            <pc:sldMk cId="463738887" sldId="914"/>
            <ac:spMk id="7" creationId="{F36535B3-F335-FB67-4355-197CA5DC3C1A}"/>
          </ac:spMkLst>
        </pc:spChg>
        <pc:spChg chg="mod">
          <ac:chgData name="Phillip Kaufman" userId="c001b2a046940d7c" providerId="LiveId" clId="{5CB25B10-5B1C-4017-B167-ED3104435743}" dt="2024-05-29T01:28:41.814" v="9272" actId="1036"/>
          <ac:spMkLst>
            <pc:docMk/>
            <pc:sldMk cId="463738887" sldId="914"/>
            <ac:spMk id="8" creationId="{80352CA5-576A-2E9B-4FAE-C8CED755590A}"/>
          </ac:spMkLst>
        </pc:spChg>
      </pc:sldChg>
      <pc:sldChg chg="addSp delSp modSp mod">
        <pc:chgData name="Phillip Kaufman" userId="c001b2a046940d7c" providerId="LiveId" clId="{5CB25B10-5B1C-4017-B167-ED3104435743}" dt="2024-05-29T01:41:22.144" v="9359" actId="20577"/>
        <pc:sldMkLst>
          <pc:docMk/>
          <pc:sldMk cId="2610469962" sldId="915"/>
        </pc:sldMkLst>
        <pc:spChg chg="mod">
          <ac:chgData name="Phillip Kaufman" userId="c001b2a046940d7c" providerId="LiveId" clId="{5CB25B10-5B1C-4017-B167-ED3104435743}" dt="2024-05-29T01:36:27.357" v="9342" actId="1076"/>
          <ac:spMkLst>
            <pc:docMk/>
            <pc:sldMk cId="2610469962" sldId="915"/>
            <ac:spMk id="2" creationId="{F8ED51E4-B15E-A159-045F-94977C983983}"/>
          </ac:spMkLst>
        </pc:spChg>
        <pc:spChg chg="del">
          <ac:chgData name="Phillip Kaufman" userId="c001b2a046940d7c" providerId="LiveId" clId="{5CB25B10-5B1C-4017-B167-ED3104435743}" dt="2024-05-16T08:02:39.713" v="2065" actId="478"/>
          <ac:spMkLst>
            <pc:docMk/>
            <pc:sldMk cId="2610469962" sldId="915"/>
            <ac:spMk id="4" creationId="{FAAFA123-D4AC-CD3C-2600-76FC2FA31D92}"/>
          </ac:spMkLst>
        </pc:spChg>
        <pc:spChg chg="add mod">
          <ac:chgData name="Phillip Kaufman" userId="c001b2a046940d7c" providerId="LiveId" clId="{5CB25B10-5B1C-4017-B167-ED3104435743}" dt="2024-05-29T01:37:13.416" v="9349" actId="465"/>
          <ac:spMkLst>
            <pc:docMk/>
            <pc:sldMk cId="2610469962" sldId="915"/>
            <ac:spMk id="5" creationId="{739EC08E-CAD5-FBAD-D577-93A307E607C1}"/>
          </ac:spMkLst>
        </pc:spChg>
        <pc:spChg chg="add del mod">
          <ac:chgData name="Phillip Kaufman" userId="c001b2a046940d7c" providerId="LiveId" clId="{5CB25B10-5B1C-4017-B167-ED3104435743}" dt="2024-05-16T08:03:02.745" v="2074"/>
          <ac:spMkLst>
            <pc:docMk/>
            <pc:sldMk cId="2610469962" sldId="915"/>
            <ac:spMk id="6" creationId="{3527335F-6A5D-543D-19EA-DCFBB65A50A5}"/>
          </ac:spMkLst>
        </pc:spChg>
        <pc:spChg chg="add del mod">
          <ac:chgData name="Phillip Kaufman" userId="c001b2a046940d7c" providerId="LiveId" clId="{5CB25B10-5B1C-4017-B167-ED3104435743}" dt="2024-05-29T01:33:36.424" v="9309"/>
          <ac:spMkLst>
            <pc:docMk/>
            <pc:sldMk cId="2610469962" sldId="915"/>
            <ac:spMk id="6" creationId="{5736A654-2D73-74DB-D957-A9DB2E89A08A}"/>
          </ac:spMkLst>
        </pc:spChg>
        <pc:spChg chg="add mod">
          <ac:chgData name="Phillip Kaufman" userId="c001b2a046940d7c" providerId="LiveId" clId="{5CB25B10-5B1C-4017-B167-ED3104435743}" dt="2024-05-29T01:37:13.416" v="9349" actId="465"/>
          <ac:spMkLst>
            <pc:docMk/>
            <pc:sldMk cId="2610469962" sldId="915"/>
            <ac:spMk id="7" creationId="{06EF432A-76D3-73D4-8032-07F7CEAF3A4D}"/>
          </ac:spMkLst>
        </pc:spChg>
        <pc:spChg chg="add mod">
          <ac:chgData name="Phillip Kaufman" userId="c001b2a046940d7c" providerId="LiveId" clId="{5CB25B10-5B1C-4017-B167-ED3104435743}" dt="2024-05-29T01:37:13.416" v="9349" actId="465"/>
          <ac:spMkLst>
            <pc:docMk/>
            <pc:sldMk cId="2610469962" sldId="915"/>
            <ac:spMk id="8" creationId="{0A85B826-7FCE-B0A7-B77D-235379E20896}"/>
          </ac:spMkLst>
        </pc:spChg>
        <pc:spChg chg="add del mod">
          <ac:chgData name="Phillip Kaufman" userId="c001b2a046940d7c" providerId="LiveId" clId="{5CB25B10-5B1C-4017-B167-ED3104435743}" dt="2024-05-16T08:03:22.673" v="2083"/>
          <ac:spMkLst>
            <pc:docMk/>
            <pc:sldMk cId="2610469962" sldId="915"/>
            <ac:spMk id="8" creationId="{93BDC843-A182-9AC8-8202-DE252F8CFCD0}"/>
          </ac:spMkLst>
        </pc:spChg>
        <pc:spChg chg="del">
          <ac:chgData name="Phillip Kaufman" userId="c001b2a046940d7c" providerId="LiveId" clId="{5CB25B10-5B1C-4017-B167-ED3104435743}" dt="2024-05-16T08:02:39.713" v="2065" actId="478"/>
          <ac:spMkLst>
            <pc:docMk/>
            <pc:sldMk cId="2610469962" sldId="915"/>
            <ac:spMk id="9" creationId="{AD612E03-8368-1BC1-E589-265D16157049}"/>
          </ac:spMkLst>
        </pc:spChg>
        <pc:spChg chg="mod">
          <ac:chgData name="Phillip Kaufman" userId="c001b2a046940d7c" providerId="LiveId" clId="{5CB25B10-5B1C-4017-B167-ED3104435743}" dt="2024-05-16T08:27:14.271" v="2451" actId="1076"/>
          <ac:spMkLst>
            <pc:docMk/>
            <pc:sldMk cId="2610469962" sldId="915"/>
            <ac:spMk id="10" creationId="{162AD0DA-DF2B-978B-D00A-7B482089B007}"/>
          </ac:spMkLst>
        </pc:spChg>
        <pc:spChg chg="add mod">
          <ac:chgData name="Phillip Kaufman" userId="c001b2a046940d7c" providerId="LiveId" clId="{5CB25B10-5B1C-4017-B167-ED3104435743}" dt="2024-05-29T01:41:22.144" v="9359" actId="20577"/>
          <ac:spMkLst>
            <pc:docMk/>
            <pc:sldMk cId="2610469962" sldId="915"/>
            <ac:spMk id="11" creationId="{7A2F2438-B7BA-BB46-6959-2CE9B50BABDE}"/>
          </ac:spMkLst>
        </pc:spChg>
        <pc:spChg chg="add del mod">
          <ac:chgData name="Phillip Kaufman" userId="c001b2a046940d7c" providerId="LiveId" clId="{5CB25B10-5B1C-4017-B167-ED3104435743}" dt="2024-05-16T08:03:50.822" v="2094"/>
          <ac:spMkLst>
            <pc:docMk/>
            <pc:sldMk cId="2610469962" sldId="915"/>
            <ac:spMk id="12" creationId="{7EEA409F-6F60-5A6E-4864-BBCF38C4D333}"/>
          </ac:spMkLst>
        </pc:spChg>
        <pc:spChg chg="add del mod">
          <ac:chgData name="Phillip Kaufman" userId="c001b2a046940d7c" providerId="LiveId" clId="{5CB25B10-5B1C-4017-B167-ED3104435743}" dt="2024-05-16T08:03:50.821" v="2092"/>
          <ac:spMkLst>
            <pc:docMk/>
            <pc:sldMk cId="2610469962" sldId="915"/>
            <ac:spMk id="13" creationId="{7DA946E7-D328-2CF4-0891-C2FD126EE502}"/>
          </ac:spMkLst>
        </pc:spChg>
        <pc:spChg chg="add mod">
          <ac:chgData name="Phillip Kaufman" userId="c001b2a046940d7c" providerId="LiveId" clId="{5CB25B10-5B1C-4017-B167-ED3104435743}" dt="2024-05-29T01:37:13.416" v="9349" actId="465"/>
          <ac:spMkLst>
            <pc:docMk/>
            <pc:sldMk cId="2610469962" sldId="915"/>
            <ac:spMk id="14" creationId="{752FB5F9-BA8F-490D-4181-B748B101B955}"/>
          </ac:spMkLst>
        </pc:spChg>
        <pc:spChg chg="add mod">
          <ac:chgData name="Phillip Kaufman" userId="c001b2a046940d7c" providerId="LiveId" clId="{5CB25B10-5B1C-4017-B167-ED3104435743}" dt="2024-05-29T01:37:13.416" v="9349" actId="465"/>
          <ac:spMkLst>
            <pc:docMk/>
            <pc:sldMk cId="2610469962" sldId="915"/>
            <ac:spMk id="15" creationId="{49FFCDB7-8780-994E-27D4-4D881A699DDD}"/>
          </ac:spMkLst>
        </pc:spChg>
        <pc:spChg chg="add del mod">
          <ac:chgData name="Phillip Kaufman" userId="c001b2a046940d7c" providerId="LiveId" clId="{5CB25B10-5B1C-4017-B167-ED3104435743}" dt="2024-05-16T08:04:27.520" v="2107"/>
          <ac:spMkLst>
            <pc:docMk/>
            <pc:sldMk cId="2610469962" sldId="915"/>
            <ac:spMk id="16" creationId="{25C2D26B-4672-908B-8BE2-63D247408D4D}"/>
          </ac:spMkLst>
        </pc:spChg>
        <pc:spChg chg="add mod">
          <ac:chgData name="Phillip Kaufman" userId="c001b2a046940d7c" providerId="LiveId" clId="{5CB25B10-5B1C-4017-B167-ED3104435743}" dt="2024-05-29T01:37:13.416" v="9349" actId="465"/>
          <ac:spMkLst>
            <pc:docMk/>
            <pc:sldMk cId="2610469962" sldId="915"/>
            <ac:spMk id="17" creationId="{BF6CD2FF-91B5-6C2B-8BA9-77679E41E89C}"/>
          </ac:spMkLst>
        </pc:spChg>
        <pc:spChg chg="add del mod">
          <ac:chgData name="Phillip Kaufman" userId="c001b2a046940d7c" providerId="LiveId" clId="{5CB25B10-5B1C-4017-B167-ED3104435743}" dt="2024-05-16T08:05:43.039" v="2126"/>
          <ac:spMkLst>
            <pc:docMk/>
            <pc:sldMk cId="2610469962" sldId="915"/>
            <ac:spMk id="18" creationId="{F1068B11-E35D-4FDF-409E-7C2235438EE1}"/>
          </ac:spMkLst>
        </pc:spChg>
        <pc:spChg chg="add mod">
          <ac:chgData name="Phillip Kaufman" userId="c001b2a046940d7c" providerId="LiveId" clId="{5CB25B10-5B1C-4017-B167-ED3104435743}" dt="2024-05-29T01:37:13.416" v="9349" actId="465"/>
          <ac:spMkLst>
            <pc:docMk/>
            <pc:sldMk cId="2610469962" sldId="915"/>
            <ac:spMk id="19" creationId="{306F4392-6AC9-2AB7-116D-91DACB3920D6}"/>
          </ac:spMkLst>
        </pc:spChg>
        <pc:spChg chg="add mod">
          <ac:chgData name="Phillip Kaufman" userId="c001b2a046940d7c" providerId="LiveId" clId="{5CB25B10-5B1C-4017-B167-ED3104435743}" dt="2024-05-29T01:37:13.416" v="9349" actId="465"/>
          <ac:spMkLst>
            <pc:docMk/>
            <pc:sldMk cId="2610469962" sldId="915"/>
            <ac:spMk id="20" creationId="{67542795-3C29-6DE2-DF25-B27DC731AEE8}"/>
          </ac:spMkLst>
        </pc:spChg>
        <pc:spChg chg="add mod">
          <ac:chgData name="Phillip Kaufman" userId="c001b2a046940d7c" providerId="LiveId" clId="{5CB25B10-5B1C-4017-B167-ED3104435743}" dt="2024-05-29T01:37:13.416" v="9349" actId="465"/>
          <ac:spMkLst>
            <pc:docMk/>
            <pc:sldMk cId="2610469962" sldId="915"/>
            <ac:spMk id="21" creationId="{1A0C2A04-0F0A-2B0A-EC8A-BD5F03176157}"/>
          </ac:spMkLst>
        </pc:spChg>
        <pc:spChg chg="add del mod">
          <ac:chgData name="Phillip Kaufman" userId="c001b2a046940d7c" providerId="LiveId" clId="{5CB25B10-5B1C-4017-B167-ED3104435743}" dt="2024-05-16T08:11:39.264" v="2198" actId="478"/>
          <ac:spMkLst>
            <pc:docMk/>
            <pc:sldMk cId="2610469962" sldId="915"/>
            <ac:spMk id="22" creationId="{5569C35C-7391-E7E7-27AB-AB28F4CD83C2}"/>
          </ac:spMkLst>
        </pc:spChg>
        <pc:spChg chg="add mod">
          <ac:chgData name="Phillip Kaufman" userId="c001b2a046940d7c" providerId="LiveId" clId="{5CB25B10-5B1C-4017-B167-ED3104435743}" dt="2024-05-16T08:10:51.920" v="2183"/>
          <ac:spMkLst>
            <pc:docMk/>
            <pc:sldMk cId="2610469962" sldId="915"/>
            <ac:spMk id="23" creationId="{809E2DE8-2841-5913-D308-62F60F32056C}"/>
          </ac:spMkLst>
        </pc:spChg>
        <pc:spChg chg="add del mod">
          <ac:chgData name="Phillip Kaufman" userId="c001b2a046940d7c" providerId="LiveId" clId="{5CB25B10-5B1C-4017-B167-ED3104435743}" dt="2024-05-16T08:11:38.078" v="2197" actId="478"/>
          <ac:spMkLst>
            <pc:docMk/>
            <pc:sldMk cId="2610469962" sldId="915"/>
            <ac:spMk id="24" creationId="{94D2635D-6D95-FB67-9410-FA490AB8302D}"/>
          </ac:spMkLst>
        </pc:spChg>
        <pc:spChg chg="add del mod">
          <ac:chgData name="Phillip Kaufman" userId="c001b2a046940d7c" providerId="LiveId" clId="{5CB25B10-5B1C-4017-B167-ED3104435743}" dt="2024-05-16T08:11:36.505" v="2196" actId="478"/>
          <ac:spMkLst>
            <pc:docMk/>
            <pc:sldMk cId="2610469962" sldId="915"/>
            <ac:spMk id="25" creationId="{C9FC1D8C-316C-918E-7638-6A2783B48AE6}"/>
          </ac:spMkLst>
        </pc:spChg>
        <pc:spChg chg="add mod">
          <ac:chgData name="Phillip Kaufman" userId="c001b2a046940d7c" providerId="LiveId" clId="{5CB25B10-5B1C-4017-B167-ED3104435743}" dt="2024-05-29T01:37:07.852" v="9348" actId="1076"/>
          <ac:spMkLst>
            <pc:docMk/>
            <pc:sldMk cId="2610469962" sldId="915"/>
            <ac:spMk id="27" creationId="{2E2C4DF5-C2AE-1DB0-AA11-225AC4F22876}"/>
          </ac:spMkLst>
        </pc:spChg>
        <pc:spChg chg="add mod">
          <ac:chgData name="Phillip Kaufman" userId="c001b2a046940d7c" providerId="LiveId" clId="{5CB25B10-5B1C-4017-B167-ED3104435743}" dt="2024-05-29T01:37:07.852" v="9348" actId="1076"/>
          <ac:spMkLst>
            <pc:docMk/>
            <pc:sldMk cId="2610469962" sldId="915"/>
            <ac:spMk id="28" creationId="{2B58390F-C90A-867B-2BE8-5CBDC5C5D5ED}"/>
          </ac:spMkLst>
        </pc:spChg>
        <pc:spChg chg="add mod">
          <ac:chgData name="Phillip Kaufman" userId="c001b2a046940d7c" providerId="LiveId" clId="{5CB25B10-5B1C-4017-B167-ED3104435743}" dt="2024-05-16T08:22:08.190" v="2326" actId="571"/>
          <ac:spMkLst>
            <pc:docMk/>
            <pc:sldMk cId="2610469962" sldId="915"/>
            <ac:spMk id="29" creationId="{EC8F169E-22E8-540D-323B-81F47F19CFF7}"/>
          </ac:spMkLst>
        </pc:spChg>
        <pc:spChg chg="add mod">
          <ac:chgData name="Phillip Kaufman" userId="c001b2a046940d7c" providerId="LiveId" clId="{5CB25B10-5B1C-4017-B167-ED3104435743}" dt="2024-05-29T01:37:13.416" v="9349" actId="465"/>
          <ac:spMkLst>
            <pc:docMk/>
            <pc:sldMk cId="2610469962" sldId="915"/>
            <ac:spMk id="30" creationId="{B710B4CC-C5E3-9B36-63ED-53E63E29C62D}"/>
          </ac:spMkLst>
        </pc:spChg>
      </pc:sldChg>
      <pc:sldChg chg="addSp delSp modSp del mod">
        <pc:chgData name="Phillip Kaufman" userId="c001b2a046940d7c" providerId="LiveId" clId="{5CB25B10-5B1C-4017-B167-ED3104435743}" dt="2024-06-02T23:46:05.682" v="12502" actId="47"/>
        <pc:sldMkLst>
          <pc:docMk/>
          <pc:sldMk cId="4214571263" sldId="918"/>
        </pc:sldMkLst>
        <pc:spChg chg="mod">
          <ac:chgData name="Phillip Kaufman" userId="c001b2a046940d7c" providerId="LiveId" clId="{5CB25B10-5B1C-4017-B167-ED3104435743}" dt="2024-05-30T06:36:00.479" v="9764" actId="1076"/>
          <ac:spMkLst>
            <pc:docMk/>
            <pc:sldMk cId="4214571263" sldId="918"/>
            <ac:spMk id="6" creationId="{685F41AD-212C-D1BF-8CB9-927D2E94D32E}"/>
          </ac:spMkLst>
        </pc:spChg>
        <pc:spChg chg="mod">
          <ac:chgData name="Phillip Kaufman" userId="c001b2a046940d7c" providerId="LiveId" clId="{5CB25B10-5B1C-4017-B167-ED3104435743}" dt="2024-05-30T06:36:00.479" v="9764" actId="1076"/>
          <ac:spMkLst>
            <pc:docMk/>
            <pc:sldMk cId="4214571263" sldId="918"/>
            <ac:spMk id="7" creationId="{2BC0283F-7302-42BA-D791-96E40BC2B5D4}"/>
          </ac:spMkLst>
        </pc:spChg>
        <pc:spChg chg="mod">
          <ac:chgData name="Phillip Kaufman" userId="c001b2a046940d7c" providerId="LiveId" clId="{5CB25B10-5B1C-4017-B167-ED3104435743}" dt="2024-05-30T06:36:00.479" v="9764" actId="1076"/>
          <ac:spMkLst>
            <pc:docMk/>
            <pc:sldMk cId="4214571263" sldId="918"/>
            <ac:spMk id="8" creationId="{7AFBD274-89D4-3CA6-B7A0-8427FA775DED}"/>
          </ac:spMkLst>
        </pc:spChg>
        <pc:spChg chg="mod">
          <ac:chgData name="Phillip Kaufman" userId="c001b2a046940d7c" providerId="LiveId" clId="{5CB25B10-5B1C-4017-B167-ED3104435743}" dt="2024-05-30T06:36:00.479" v="9764" actId="1076"/>
          <ac:spMkLst>
            <pc:docMk/>
            <pc:sldMk cId="4214571263" sldId="918"/>
            <ac:spMk id="9" creationId="{1A6CCFC4-C453-53E8-37A0-3B8409EDF4CA}"/>
          </ac:spMkLst>
        </pc:spChg>
        <pc:spChg chg="mod">
          <ac:chgData name="Phillip Kaufman" userId="c001b2a046940d7c" providerId="LiveId" clId="{5CB25B10-5B1C-4017-B167-ED3104435743}" dt="2024-05-26T07:03:51.802" v="7567" actId="165"/>
          <ac:spMkLst>
            <pc:docMk/>
            <pc:sldMk cId="4214571263" sldId="918"/>
            <ac:spMk id="16" creationId="{B755C6A6-62FF-8A7B-6A27-9B1E108CA01E}"/>
          </ac:spMkLst>
        </pc:spChg>
        <pc:spChg chg="mod">
          <ac:chgData name="Phillip Kaufman" userId="c001b2a046940d7c" providerId="LiveId" clId="{5CB25B10-5B1C-4017-B167-ED3104435743}" dt="2024-05-26T07:03:51.802" v="7567" actId="165"/>
          <ac:spMkLst>
            <pc:docMk/>
            <pc:sldMk cId="4214571263" sldId="918"/>
            <ac:spMk id="19" creationId="{571D0915-7285-50F3-D5DB-BB227F5EC315}"/>
          </ac:spMkLst>
        </pc:spChg>
        <pc:spChg chg="mod">
          <ac:chgData name="Phillip Kaufman" userId="c001b2a046940d7c" providerId="LiveId" clId="{5CB25B10-5B1C-4017-B167-ED3104435743}" dt="2024-05-26T07:03:51.802" v="7567" actId="165"/>
          <ac:spMkLst>
            <pc:docMk/>
            <pc:sldMk cId="4214571263" sldId="918"/>
            <ac:spMk id="20" creationId="{B79E3478-56E6-0973-66C8-D020803DA43C}"/>
          </ac:spMkLst>
        </pc:spChg>
        <pc:spChg chg="mod">
          <ac:chgData name="Phillip Kaufman" userId="c001b2a046940d7c" providerId="LiveId" clId="{5CB25B10-5B1C-4017-B167-ED3104435743}" dt="2024-05-26T07:03:51.802" v="7567" actId="165"/>
          <ac:spMkLst>
            <pc:docMk/>
            <pc:sldMk cId="4214571263" sldId="918"/>
            <ac:spMk id="23" creationId="{36F92AAD-749D-E998-17C6-442D75F03DA3}"/>
          </ac:spMkLst>
        </pc:spChg>
        <pc:spChg chg="mod">
          <ac:chgData name="Phillip Kaufman" userId="c001b2a046940d7c" providerId="LiveId" clId="{5CB25B10-5B1C-4017-B167-ED3104435743}" dt="2024-05-26T07:03:51.802" v="7567" actId="165"/>
          <ac:spMkLst>
            <pc:docMk/>
            <pc:sldMk cId="4214571263" sldId="918"/>
            <ac:spMk id="24" creationId="{771341D9-58BB-EE09-7300-0C41A33744A1}"/>
          </ac:spMkLst>
        </pc:spChg>
        <pc:spChg chg="mod">
          <ac:chgData name="Phillip Kaufman" userId="c001b2a046940d7c" providerId="LiveId" clId="{5CB25B10-5B1C-4017-B167-ED3104435743}" dt="2024-05-26T07:03:51.802" v="7567" actId="165"/>
          <ac:spMkLst>
            <pc:docMk/>
            <pc:sldMk cId="4214571263" sldId="918"/>
            <ac:spMk id="27" creationId="{AEF689A6-B60C-BBBF-6601-34675ACE1D19}"/>
          </ac:spMkLst>
        </pc:spChg>
        <pc:spChg chg="mod">
          <ac:chgData name="Phillip Kaufman" userId="c001b2a046940d7c" providerId="LiveId" clId="{5CB25B10-5B1C-4017-B167-ED3104435743}" dt="2024-05-26T07:03:51.802" v="7567" actId="165"/>
          <ac:spMkLst>
            <pc:docMk/>
            <pc:sldMk cId="4214571263" sldId="918"/>
            <ac:spMk id="28" creationId="{A461FFE0-8C5F-A9CD-A6F9-CA0562B7A931}"/>
          </ac:spMkLst>
        </pc:spChg>
        <pc:spChg chg="mod">
          <ac:chgData name="Phillip Kaufman" userId="c001b2a046940d7c" providerId="LiveId" clId="{5CB25B10-5B1C-4017-B167-ED3104435743}" dt="2024-05-26T07:03:51.802" v="7567" actId="165"/>
          <ac:spMkLst>
            <pc:docMk/>
            <pc:sldMk cId="4214571263" sldId="918"/>
            <ac:spMk id="32" creationId="{281DFA68-D083-032C-5615-DFA2A9AFC489}"/>
          </ac:spMkLst>
        </pc:spChg>
        <pc:spChg chg="mod">
          <ac:chgData name="Phillip Kaufman" userId="c001b2a046940d7c" providerId="LiveId" clId="{5CB25B10-5B1C-4017-B167-ED3104435743}" dt="2024-05-26T07:03:51.802" v="7567" actId="165"/>
          <ac:spMkLst>
            <pc:docMk/>
            <pc:sldMk cId="4214571263" sldId="918"/>
            <ac:spMk id="33" creationId="{61E3775E-1945-544A-313A-300FAB9D8801}"/>
          </ac:spMkLst>
        </pc:spChg>
        <pc:spChg chg="mod">
          <ac:chgData name="Phillip Kaufman" userId="c001b2a046940d7c" providerId="LiveId" clId="{5CB25B10-5B1C-4017-B167-ED3104435743}" dt="2024-05-26T07:03:51.802" v="7567" actId="165"/>
          <ac:spMkLst>
            <pc:docMk/>
            <pc:sldMk cId="4214571263" sldId="918"/>
            <ac:spMk id="36" creationId="{5698DF4B-995F-CE3A-7774-3CA551FB8130}"/>
          </ac:spMkLst>
        </pc:spChg>
        <pc:spChg chg="mod">
          <ac:chgData name="Phillip Kaufman" userId="c001b2a046940d7c" providerId="LiveId" clId="{5CB25B10-5B1C-4017-B167-ED3104435743}" dt="2024-06-02T23:35:42.324" v="12165"/>
          <ac:spMkLst>
            <pc:docMk/>
            <pc:sldMk cId="4214571263" sldId="918"/>
            <ac:spMk id="46" creationId="{CF560296-BF81-6A03-0CBC-251F0B6330A9}"/>
          </ac:spMkLst>
        </pc:spChg>
        <pc:spChg chg="mod">
          <ac:chgData name="Phillip Kaufman" userId="c001b2a046940d7c" providerId="LiveId" clId="{5CB25B10-5B1C-4017-B167-ED3104435743}" dt="2024-06-02T23:35:42.324" v="12165"/>
          <ac:spMkLst>
            <pc:docMk/>
            <pc:sldMk cId="4214571263" sldId="918"/>
            <ac:spMk id="47" creationId="{8B20BEBB-3033-78C0-D627-02219C29FBC1}"/>
          </ac:spMkLst>
        </pc:spChg>
        <pc:spChg chg="mod">
          <ac:chgData name="Phillip Kaufman" userId="c001b2a046940d7c" providerId="LiveId" clId="{5CB25B10-5B1C-4017-B167-ED3104435743}" dt="2024-05-30T06:21:04.098" v="9579"/>
          <ac:spMkLst>
            <pc:docMk/>
            <pc:sldMk cId="4214571263" sldId="918"/>
            <ac:spMk id="47" creationId="{A7CDD028-ABA8-3DB5-A612-D3D0DF3D6C53}"/>
          </ac:spMkLst>
        </pc:spChg>
        <pc:spChg chg="mod">
          <ac:chgData name="Phillip Kaufman" userId="c001b2a046940d7c" providerId="LiveId" clId="{5CB25B10-5B1C-4017-B167-ED3104435743}" dt="2024-06-02T23:35:42.324" v="12165"/>
          <ac:spMkLst>
            <pc:docMk/>
            <pc:sldMk cId="4214571263" sldId="918"/>
            <ac:spMk id="48" creationId="{AA9B7CFC-B445-4F3D-1C24-FDAF8DF58E7E}"/>
          </ac:spMkLst>
        </pc:spChg>
        <pc:spChg chg="mod">
          <ac:chgData name="Phillip Kaufman" userId="c001b2a046940d7c" providerId="LiveId" clId="{5CB25B10-5B1C-4017-B167-ED3104435743}" dt="2024-05-30T06:21:04.098" v="9579"/>
          <ac:spMkLst>
            <pc:docMk/>
            <pc:sldMk cId="4214571263" sldId="918"/>
            <ac:spMk id="48" creationId="{E2001E16-6C93-A41A-1C90-B81D8EE44D4C}"/>
          </ac:spMkLst>
        </pc:spChg>
        <pc:spChg chg="mod">
          <ac:chgData name="Phillip Kaufman" userId="c001b2a046940d7c" providerId="LiveId" clId="{5CB25B10-5B1C-4017-B167-ED3104435743}" dt="2024-06-02T23:35:42.324" v="12165"/>
          <ac:spMkLst>
            <pc:docMk/>
            <pc:sldMk cId="4214571263" sldId="918"/>
            <ac:spMk id="49" creationId="{75047788-C2DD-E0C6-CAD6-5B20704B1175}"/>
          </ac:spMkLst>
        </pc:spChg>
        <pc:spChg chg="mod">
          <ac:chgData name="Phillip Kaufman" userId="c001b2a046940d7c" providerId="LiveId" clId="{5CB25B10-5B1C-4017-B167-ED3104435743}" dt="2024-05-30T06:21:04.098" v="9579"/>
          <ac:spMkLst>
            <pc:docMk/>
            <pc:sldMk cId="4214571263" sldId="918"/>
            <ac:spMk id="49" creationId="{9D694361-4FCC-21AA-0F3A-F9A5DFAC1002}"/>
          </ac:spMkLst>
        </pc:spChg>
        <pc:spChg chg="mod">
          <ac:chgData name="Phillip Kaufman" userId="c001b2a046940d7c" providerId="LiveId" clId="{5CB25B10-5B1C-4017-B167-ED3104435743}" dt="2024-06-02T23:35:42.324" v="12165"/>
          <ac:spMkLst>
            <pc:docMk/>
            <pc:sldMk cId="4214571263" sldId="918"/>
            <ac:spMk id="50" creationId="{7DDFA0AE-BD81-2635-6B3D-E10648043A16}"/>
          </ac:spMkLst>
        </pc:spChg>
        <pc:spChg chg="mod">
          <ac:chgData name="Phillip Kaufman" userId="c001b2a046940d7c" providerId="LiveId" clId="{5CB25B10-5B1C-4017-B167-ED3104435743}" dt="2024-05-30T06:21:04.098" v="9579"/>
          <ac:spMkLst>
            <pc:docMk/>
            <pc:sldMk cId="4214571263" sldId="918"/>
            <ac:spMk id="50" creationId="{EDD420FE-3CEA-7C9E-F853-E741F829F79F}"/>
          </ac:spMkLst>
        </pc:spChg>
        <pc:spChg chg="mod">
          <ac:chgData name="Phillip Kaufman" userId="c001b2a046940d7c" providerId="LiveId" clId="{5CB25B10-5B1C-4017-B167-ED3104435743}" dt="2024-05-30T06:36:00.479" v="9764" actId="1076"/>
          <ac:spMkLst>
            <pc:docMk/>
            <pc:sldMk cId="4214571263" sldId="918"/>
            <ac:spMk id="51" creationId="{65C10617-D89B-B151-157C-2A1C02AD83F9}"/>
          </ac:spMkLst>
        </pc:spChg>
        <pc:spChg chg="mod">
          <ac:chgData name="Phillip Kaufman" userId="c001b2a046940d7c" providerId="LiveId" clId="{5CB25B10-5B1C-4017-B167-ED3104435743}" dt="2024-05-30T06:21:04.098" v="9579"/>
          <ac:spMkLst>
            <pc:docMk/>
            <pc:sldMk cId="4214571263" sldId="918"/>
            <ac:spMk id="52" creationId="{19948A8C-191E-79FB-978B-BB2553B5225D}"/>
          </ac:spMkLst>
        </pc:spChg>
        <pc:spChg chg="mod">
          <ac:chgData name="Phillip Kaufman" userId="c001b2a046940d7c" providerId="LiveId" clId="{5CB25B10-5B1C-4017-B167-ED3104435743}" dt="2024-06-02T23:35:42.324" v="12165"/>
          <ac:spMkLst>
            <pc:docMk/>
            <pc:sldMk cId="4214571263" sldId="918"/>
            <ac:spMk id="52" creationId="{BCA2ACD8-5C52-8068-1AB6-7921E7952D19}"/>
          </ac:spMkLst>
        </pc:spChg>
        <pc:spChg chg="mod">
          <ac:chgData name="Phillip Kaufman" userId="c001b2a046940d7c" providerId="LiveId" clId="{5CB25B10-5B1C-4017-B167-ED3104435743}" dt="2024-05-30T06:21:04.098" v="9579"/>
          <ac:spMkLst>
            <pc:docMk/>
            <pc:sldMk cId="4214571263" sldId="918"/>
            <ac:spMk id="53" creationId="{0D1FABA0-1F1E-F7B6-E13C-84250EEC6B29}"/>
          </ac:spMkLst>
        </pc:spChg>
        <pc:spChg chg="mod">
          <ac:chgData name="Phillip Kaufman" userId="c001b2a046940d7c" providerId="LiveId" clId="{5CB25B10-5B1C-4017-B167-ED3104435743}" dt="2024-06-02T23:35:42.324" v="12165"/>
          <ac:spMkLst>
            <pc:docMk/>
            <pc:sldMk cId="4214571263" sldId="918"/>
            <ac:spMk id="53" creationId="{4E4A1610-189C-9D5E-0801-A8101F6BBF3F}"/>
          </ac:spMkLst>
        </pc:spChg>
        <pc:spChg chg="mod">
          <ac:chgData name="Phillip Kaufman" userId="c001b2a046940d7c" providerId="LiveId" clId="{5CB25B10-5B1C-4017-B167-ED3104435743}" dt="2024-05-30T06:21:04.098" v="9579"/>
          <ac:spMkLst>
            <pc:docMk/>
            <pc:sldMk cId="4214571263" sldId="918"/>
            <ac:spMk id="54" creationId="{5E47D7EB-2A4F-D296-E31B-015878DF474B}"/>
          </ac:spMkLst>
        </pc:spChg>
        <pc:spChg chg="mod">
          <ac:chgData name="Phillip Kaufman" userId="c001b2a046940d7c" providerId="LiveId" clId="{5CB25B10-5B1C-4017-B167-ED3104435743}" dt="2024-06-02T23:35:42.324" v="12165"/>
          <ac:spMkLst>
            <pc:docMk/>
            <pc:sldMk cId="4214571263" sldId="918"/>
            <ac:spMk id="54" creationId="{69C5861E-8F21-2B4E-68F4-3B42FF8FAEE7}"/>
          </ac:spMkLst>
        </pc:spChg>
        <pc:spChg chg="mod">
          <ac:chgData name="Phillip Kaufman" userId="c001b2a046940d7c" providerId="LiveId" clId="{5CB25B10-5B1C-4017-B167-ED3104435743}" dt="2024-05-18T03:11:31.044" v="2734" actId="165"/>
          <ac:spMkLst>
            <pc:docMk/>
            <pc:sldMk cId="4214571263" sldId="918"/>
            <ac:spMk id="55" creationId="{A703F3C9-ADAA-6F79-1ADB-AFBA55B8DEFA}"/>
          </ac:spMkLst>
        </pc:spChg>
        <pc:spChg chg="mod">
          <ac:chgData name="Phillip Kaufman" userId="c001b2a046940d7c" providerId="LiveId" clId="{5CB25B10-5B1C-4017-B167-ED3104435743}" dt="2024-05-30T06:21:04.098" v="9579"/>
          <ac:spMkLst>
            <pc:docMk/>
            <pc:sldMk cId="4214571263" sldId="918"/>
            <ac:spMk id="55" creationId="{D19B24C6-8C0D-1D22-1C81-1CF3EED82A69}"/>
          </ac:spMkLst>
        </pc:spChg>
        <pc:spChg chg="mod">
          <ac:chgData name="Phillip Kaufman" userId="c001b2a046940d7c" providerId="LiveId" clId="{5CB25B10-5B1C-4017-B167-ED3104435743}" dt="2024-05-18T03:11:31.044" v="2734" actId="165"/>
          <ac:spMkLst>
            <pc:docMk/>
            <pc:sldMk cId="4214571263" sldId="918"/>
            <ac:spMk id="56" creationId="{9ED13CEE-575A-E6C8-A3DB-98D58712062F}"/>
          </ac:spMkLst>
        </pc:spChg>
        <pc:spChg chg="mod">
          <ac:chgData name="Phillip Kaufman" userId="c001b2a046940d7c" providerId="LiveId" clId="{5CB25B10-5B1C-4017-B167-ED3104435743}" dt="2024-05-18T03:11:31.044" v="2734" actId="165"/>
          <ac:spMkLst>
            <pc:docMk/>
            <pc:sldMk cId="4214571263" sldId="918"/>
            <ac:spMk id="57" creationId="{4E26D679-5A44-ADA9-17B7-3DCABEFA7FFE}"/>
          </ac:spMkLst>
        </pc:spChg>
        <pc:spChg chg="mod">
          <ac:chgData name="Phillip Kaufman" userId="c001b2a046940d7c" providerId="LiveId" clId="{5CB25B10-5B1C-4017-B167-ED3104435743}" dt="2024-05-18T03:11:31.044" v="2734" actId="165"/>
          <ac:spMkLst>
            <pc:docMk/>
            <pc:sldMk cId="4214571263" sldId="918"/>
            <ac:spMk id="58" creationId="{AC452B23-89CE-895D-84A4-70B7C08E38C9}"/>
          </ac:spMkLst>
        </pc:spChg>
        <pc:spChg chg="mod">
          <ac:chgData name="Phillip Kaufman" userId="c001b2a046940d7c" providerId="LiveId" clId="{5CB25B10-5B1C-4017-B167-ED3104435743}" dt="2024-05-18T03:11:31.044" v="2734" actId="165"/>
          <ac:spMkLst>
            <pc:docMk/>
            <pc:sldMk cId="4214571263" sldId="918"/>
            <ac:spMk id="59" creationId="{7DF7DA4D-14A6-4FBC-59AD-0B7F82F78C88}"/>
          </ac:spMkLst>
        </pc:spChg>
        <pc:spChg chg="mod">
          <ac:chgData name="Phillip Kaufman" userId="c001b2a046940d7c" providerId="LiveId" clId="{5CB25B10-5B1C-4017-B167-ED3104435743}" dt="2024-05-18T03:11:31.044" v="2734" actId="165"/>
          <ac:spMkLst>
            <pc:docMk/>
            <pc:sldMk cId="4214571263" sldId="918"/>
            <ac:spMk id="60" creationId="{F98962D9-2003-C16F-005F-ACAC861CC7DC}"/>
          </ac:spMkLst>
        </pc:spChg>
        <pc:spChg chg="mod">
          <ac:chgData name="Phillip Kaufman" userId="c001b2a046940d7c" providerId="LiveId" clId="{5CB25B10-5B1C-4017-B167-ED3104435743}" dt="2024-05-27T07:31:35.873" v="8665"/>
          <ac:spMkLst>
            <pc:docMk/>
            <pc:sldMk cId="4214571263" sldId="918"/>
            <ac:spMk id="67" creationId="{AAD3BE37-B86E-9E04-1172-9424D99BAE8B}"/>
          </ac:spMkLst>
        </pc:spChg>
        <pc:spChg chg="mod">
          <ac:chgData name="Phillip Kaufman" userId="c001b2a046940d7c" providerId="LiveId" clId="{5CB25B10-5B1C-4017-B167-ED3104435743}" dt="2024-05-27T07:31:35.873" v="8665"/>
          <ac:spMkLst>
            <pc:docMk/>
            <pc:sldMk cId="4214571263" sldId="918"/>
            <ac:spMk id="70" creationId="{622DFA10-B8D5-A551-A3E9-EA66174F4135}"/>
          </ac:spMkLst>
        </pc:spChg>
        <pc:spChg chg="mod">
          <ac:chgData name="Phillip Kaufman" userId="c001b2a046940d7c" providerId="LiveId" clId="{5CB25B10-5B1C-4017-B167-ED3104435743}" dt="2024-05-27T07:31:35.873" v="8665"/>
          <ac:spMkLst>
            <pc:docMk/>
            <pc:sldMk cId="4214571263" sldId="918"/>
            <ac:spMk id="71" creationId="{EE264D0D-9B9F-BAA5-09B3-B58D08C6DFD9}"/>
          </ac:spMkLst>
        </pc:spChg>
        <pc:spChg chg="mod">
          <ac:chgData name="Phillip Kaufman" userId="c001b2a046940d7c" providerId="LiveId" clId="{5CB25B10-5B1C-4017-B167-ED3104435743}" dt="2024-05-27T07:31:35.873" v="8665"/>
          <ac:spMkLst>
            <pc:docMk/>
            <pc:sldMk cId="4214571263" sldId="918"/>
            <ac:spMk id="74" creationId="{8E4C4EF7-D177-C372-A6B4-7AC96EE1E71D}"/>
          </ac:spMkLst>
        </pc:spChg>
        <pc:spChg chg="mod">
          <ac:chgData name="Phillip Kaufman" userId="c001b2a046940d7c" providerId="LiveId" clId="{5CB25B10-5B1C-4017-B167-ED3104435743}" dt="2024-05-27T07:31:35.873" v="8665"/>
          <ac:spMkLst>
            <pc:docMk/>
            <pc:sldMk cId="4214571263" sldId="918"/>
            <ac:spMk id="75" creationId="{63CFA5E4-2A27-358B-ABE7-7E1E8A5A8A03}"/>
          </ac:spMkLst>
        </pc:spChg>
        <pc:spChg chg="mod">
          <ac:chgData name="Phillip Kaufman" userId="c001b2a046940d7c" providerId="LiveId" clId="{5CB25B10-5B1C-4017-B167-ED3104435743}" dt="2024-05-27T07:31:35.873" v="8665"/>
          <ac:spMkLst>
            <pc:docMk/>
            <pc:sldMk cId="4214571263" sldId="918"/>
            <ac:spMk id="78" creationId="{ADA55344-3164-00C4-4EF2-6984E2139E87}"/>
          </ac:spMkLst>
        </pc:spChg>
        <pc:spChg chg="mod">
          <ac:chgData name="Phillip Kaufman" userId="c001b2a046940d7c" providerId="LiveId" clId="{5CB25B10-5B1C-4017-B167-ED3104435743}" dt="2024-05-27T07:31:35.873" v="8665"/>
          <ac:spMkLst>
            <pc:docMk/>
            <pc:sldMk cId="4214571263" sldId="918"/>
            <ac:spMk id="79" creationId="{82A8F678-8BBA-1B89-6D4E-B7DE31A491BD}"/>
          </ac:spMkLst>
        </pc:spChg>
        <pc:spChg chg="mod">
          <ac:chgData name="Phillip Kaufman" userId="c001b2a046940d7c" providerId="LiveId" clId="{5CB25B10-5B1C-4017-B167-ED3104435743}" dt="2024-05-27T07:31:35.873" v="8665"/>
          <ac:spMkLst>
            <pc:docMk/>
            <pc:sldMk cId="4214571263" sldId="918"/>
            <ac:spMk id="82" creationId="{4B769F55-6E76-7459-79A8-A6C1F3606889}"/>
          </ac:spMkLst>
        </pc:spChg>
        <pc:spChg chg="mod">
          <ac:chgData name="Phillip Kaufman" userId="c001b2a046940d7c" providerId="LiveId" clId="{5CB25B10-5B1C-4017-B167-ED3104435743}" dt="2024-05-27T07:31:35.873" v="8665"/>
          <ac:spMkLst>
            <pc:docMk/>
            <pc:sldMk cId="4214571263" sldId="918"/>
            <ac:spMk id="83" creationId="{CAABC622-C3FF-6E94-8019-9C3CBAE01D89}"/>
          </ac:spMkLst>
        </pc:spChg>
        <pc:spChg chg="mod">
          <ac:chgData name="Phillip Kaufman" userId="c001b2a046940d7c" providerId="LiveId" clId="{5CB25B10-5B1C-4017-B167-ED3104435743}" dt="2024-05-27T07:31:35.873" v="8665"/>
          <ac:spMkLst>
            <pc:docMk/>
            <pc:sldMk cId="4214571263" sldId="918"/>
            <ac:spMk id="86" creationId="{BE702CB9-F0FB-0DDC-8BC9-1D958493D0AB}"/>
          </ac:spMkLst>
        </pc:spChg>
        <pc:spChg chg="mod">
          <ac:chgData name="Phillip Kaufman" userId="c001b2a046940d7c" providerId="LiveId" clId="{5CB25B10-5B1C-4017-B167-ED3104435743}" dt="2024-05-18T03:14:01.998" v="2760"/>
          <ac:spMkLst>
            <pc:docMk/>
            <pc:sldMk cId="4214571263" sldId="918"/>
            <ac:spMk id="94" creationId="{9B669E4C-277E-782E-153A-EE60DCF6C3CB}"/>
          </ac:spMkLst>
        </pc:spChg>
        <pc:spChg chg="mod">
          <ac:chgData name="Phillip Kaufman" userId="c001b2a046940d7c" providerId="LiveId" clId="{5CB25B10-5B1C-4017-B167-ED3104435743}" dt="2024-05-18T03:14:01.998" v="2760"/>
          <ac:spMkLst>
            <pc:docMk/>
            <pc:sldMk cId="4214571263" sldId="918"/>
            <ac:spMk id="95" creationId="{CCB725D4-EE4D-665C-2208-D5F00E9F3FC7}"/>
          </ac:spMkLst>
        </pc:spChg>
        <pc:spChg chg="add mod topLvl">
          <ac:chgData name="Phillip Kaufman" userId="c001b2a046940d7c" providerId="LiveId" clId="{5CB25B10-5B1C-4017-B167-ED3104435743}" dt="2024-05-18T03:14:01.998" v="2760"/>
          <ac:spMkLst>
            <pc:docMk/>
            <pc:sldMk cId="4214571263" sldId="918"/>
            <ac:spMk id="99" creationId="{0D130AD8-DFFE-897E-DE61-6E686DF8A356}"/>
          </ac:spMkLst>
        </pc:spChg>
        <pc:spChg chg="add del mod topLvl">
          <ac:chgData name="Phillip Kaufman" userId="c001b2a046940d7c" providerId="LiveId" clId="{5CB25B10-5B1C-4017-B167-ED3104435743}" dt="2024-05-18T03:13:54.711" v="2759" actId="478"/>
          <ac:spMkLst>
            <pc:docMk/>
            <pc:sldMk cId="4214571263" sldId="918"/>
            <ac:spMk id="100" creationId="{D280F32A-EC15-F657-B8E1-806FFF23F1CB}"/>
          </ac:spMkLst>
        </pc:spChg>
        <pc:spChg chg="mod">
          <ac:chgData name="Phillip Kaufman" userId="c001b2a046940d7c" providerId="LiveId" clId="{5CB25B10-5B1C-4017-B167-ED3104435743}" dt="2024-05-18T03:13:06.455" v="2750"/>
          <ac:spMkLst>
            <pc:docMk/>
            <pc:sldMk cId="4214571263" sldId="918"/>
            <ac:spMk id="103" creationId="{96F9817A-75A5-07B9-D697-3F56DCC06B49}"/>
          </ac:spMkLst>
        </pc:spChg>
        <pc:spChg chg="mod">
          <ac:chgData name="Phillip Kaufman" userId="c001b2a046940d7c" providerId="LiveId" clId="{5CB25B10-5B1C-4017-B167-ED3104435743}" dt="2024-05-18T03:13:06.455" v="2750"/>
          <ac:spMkLst>
            <pc:docMk/>
            <pc:sldMk cId="4214571263" sldId="918"/>
            <ac:spMk id="104" creationId="{EBAA26AC-0965-F3BF-1DA2-B395676E4526}"/>
          </ac:spMkLst>
        </pc:spChg>
        <pc:spChg chg="mod">
          <ac:chgData name="Phillip Kaufman" userId="c001b2a046940d7c" providerId="LiveId" clId="{5CB25B10-5B1C-4017-B167-ED3104435743}" dt="2024-05-18T03:13:12.731" v="2754" actId="571"/>
          <ac:spMkLst>
            <pc:docMk/>
            <pc:sldMk cId="4214571263" sldId="918"/>
            <ac:spMk id="110" creationId="{CB400C30-295C-3BBC-B0A4-67F0D4A8EF0B}"/>
          </ac:spMkLst>
        </pc:spChg>
        <pc:spChg chg="mod">
          <ac:chgData name="Phillip Kaufman" userId="c001b2a046940d7c" providerId="LiveId" clId="{5CB25B10-5B1C-4017-B167-ED3104435743}" dt="2024-05-18T03:13:12.731" v="2754" actId="571"/>
          <ac:spMkLst>
            <pc:docMk/>
            <pc:sldMk cId="4214571263" sldId="918"/>
            <ac:spMk id="111" creationId="{7373BD21-53C1-3B9F-F849-BAAE6B8DE711}"/>
          </ac:spMkLst>
        </pc:spChg>
        <pc:spChg chg="mod">
          <ac:chgData name="Phillip Kaufman" userId="c001b2a046940d7c" providerId="LiveId" clId="{5CB25B10-5B1C-4017-B167-ED3104435743}" dt="2024-05-26T07:03:51.802" v="7567" actId="165"/>
          <ac:spMkLst>
            <pc:docMk/>
            <pc:sldMk cId="4214571263" sldId="918"/>
            <ac:spMk id="112" creationId="{C1A41F86-8C9E-E6E2-1A6C-D794EC5A37B3}"/>
          </ac:spMkLst>
        </pc:spChg>
        <pc:spChg chg="mod">
          <ac:chgData name="Phillip Kaufman" userId="c001b2a046940d7c" providerId="LiveId" clId="{5CB25B10-5B1C-4017-B167-ED3104435743}" dt="2024-05-26T07:03:51.802" v="7567" actId="165"/>
          <ac:spMkLst>
            <pc:docMk/>
            <pc:sldMk cId="4214571263" sldId="918"/>
            <ac:spMk id="113" creationId="{BC426316-35B9-1F81-EA6A-DBB8D5C1F2E6}"/>
          </ac:spMkLst>
        </pc:spChg>
        <pc:spChg chg="mod">
          <ac:chgData name="Phillip Kaufman" userId="c001b2a046940d7c" providerId="LiveId" clId="{5CB25B10-5B1C-4017-B167-ED3104435743}" dt="2024-05-30T06:36:12.567" v="9765" actId="1076"/>
          <ac:spMkLst>
            <pc:docMk/>
            <pc:sldMk cId="4214571263" sldId="918"/>
            <ac:spMk id="119" creationId="{E0B8D2DF-CC6C-54DF-19A4-BF9D2C0CAC31}"/>
          </ac:spMkLst>
        </pc:spChg>
        <pc:spChg chg="mod">
          <ac:chgData name="Phillip Kaufman" userId="c001b2a046940d7c" providerId="LiveId" clId="{5CB25B10-5B1C-4017-B167-ED3104435743}" dt="2024-05-30T06:36:12.567" v="9765" actId="1076"/>
          <ac:spMkLst>
            <pc:docMk/>
            <pc:sldMk cId="4214571263" sldId="918"/>
            <ac:spMk id="123" creationId="{CC7C8056-1CB9-5C56-A403-0ACAA2F6D590}"/>
          </ac:spMkLst>
        </pc:spChg>
        <pc:spChg chg="mod">
          <ac:chgData name="Phillip Kaufman" userId="c001b2a046940d7c" providerId="LiveId" clId="{5CB25B10-5B1C-4017-B167-ED3104435743}" dt="2024-05-27T07:31:35.873" v="8665"/>
          <ac:spMkLst>
            <pc:docMk/>
            <pc:sldMk cId="4214571263" sldId="918"/>
            <ac:spMk id="141" creationId="{9C867F1C-FA74-607F-A232-E939D323E3C9}"/>
          </ac:spMkLst>
        </pc:spChg>
        <pc:spChg chg="mod">
          <ac:chgData name="Phillip Kaufman" userId="c001b2a046940d7c" providerId="LiveId" clId="{5CB25B10-5B1C-4017-B167-ED3104435743}" dt="2024-05-27T07:31:35.873" v="8665"/>
          <ac:spMkLst>
            <pc:docMk/>
            <pc:sldMk cId="4214571263" sldId="918"/>
            <ac:spMk id="142" creationId="{A16DE966-BC86-23F1-03F5-2949531776D2}"/>
          </ac:spMkLst>
        </pc:spChg>
        <pc:spChg chg="add mod">
          <ac:chgData name="Phillip Kaufman" userId="c001b2a046940d7c" providerId="LiveId" clId="{5CB25B10-5B1C-4017-B167-ED3104435743}" dt="2024-05-18T03:14:49.639" v="2767" actId="1076"/>
          <ac:spMkLst>
            <pc:docMk/>
            <pc:sldMk cId="4214571263" sldId="918"/>
            <ac:spMk id="146" creationId="{2CADEC14-ECFD-3685-957A-29F57BA02C7C}"/>
          </ac:spMkLst>
        </pc:spChg>
        <pc:spChg chg="mod topLvl">
          <ac:chgData name="Phillip Kaufman" userId="c001b2a046940d7c" providerId="LiveId" clId="{5CB25B10-5B1C-4017-B167-ED3104435743}" dt="2024-05-14T06:48:24.025" v="785" actId="164"/>
          <ac:spMkLst>
            <pc:docMk/>
            <pc:sldMk cId="4214571263" sldId="918"/>
            <ac:spMk id="155" creationId="{20848A33-E2CA-09BE-FA10-36FDDCEBF3A9}"/>
          </ac:spMkLst>
        </pc:spChg>
        <pc:spChg chg="mod">
          <ac:chgData name="Phillip Kaufman" userId="c001b2a046940d7c" providerId="LiveId" clId="{5CB25B10-5B1C-4017-B167-ED3104435743}" dt="2024-06-02T23:35:50.215" v="12166"/>
          <ac:spMkLst>
            <pc:docMk/>
            <pc:sldMk cId="4214571263" sldId="918"/>
            <ac:spMk id="162" creationId="{409BA7F2-90D6-C0A0-6E62-B5EE0A3CCFCA}"/>
          </ac:spMkLst>
        </pc:spChg>
        <pc:spChg chg="mod">
          <ac:chgData name="Phillip Kaufman" userId="c001b2a046940d7c" providerId="LiveId" clId="{5CB25B10-5B1C-4017-B167-ED3104435743}" dt="2024-06-02T23:35:50.215" v="12166"/>
          <ac:spMkLst>
            <pc:docMk/>
            <pc:sldMk cId="4214571263" sldId="918"/>
            <ac:spMk id="163" creationId="{EA0B931F-F454-A1FD-9620-EB593865B91F}"/>
          </ac:spMkLst>
        </pc:spChg>
        <pc:spChg chg="mod">
          <ac:chgData name="Phillip Kaufman" userId="c001b2a046940d7c" providerId="LiveId" clId="{5CB25B10-5B1C-4017-B167-ED3104435743}" dt="2024-05-30T06:32:31.839" v="9732"/>
          <ac:spMkLst>
            <pc:docMk/>
            <pc:sldMk cId="4214571263" sldId="918"/>
            <ac:spMk id="164" creationId="{C461C3E2-F237-20D4-82CE-68D8CF93690D}"/>
          </ac:spMkLst>
        </pc:spChg>
        <pc:spChg chg="mod">
          <ac:chgData name="Phillip Kaufman" userId="c001b2a046940d7c" providerId="LiveId" clId="{5CB25B10-5B1C-4017-B167-ED3104435743}" dt="2024-06-02T23:35:50.215" v="12166"/>
          <ac:spMkLst>
            <pc:docMk/>
            <pc:sldMk cId="4214571263" sldId="918"/>
            <ac:spMk id="164" creationId="{DEFFE416-BD26-99D9-17EC-90C9A34D2ACE}"/>
          </ac:spMkLst>
        </pc:spChg>
        <pc:spChg chg="mod">
          <ac:chgData name="Phillip Kaufman" userId="c001b2a046940d7c" providerId="LiveId" clId="{5CB25B10-5B1C-4017-B167-ED3104435743}" dt="2024-06-02T23:35:50.215" v="12166"/>
          <ac:spMkLst>
            <pc:docMk/>
            <pc:sldMk cId="4214571263" sldId="918"/>
            <ac:spMk id="165" creationId="{3A561AF3-53B6-FE85-97D0-7C60AFFBF710}"/>
          </ac:spMkLst>
        </pc:spChg>
        <pc:spChg chg="mod">
          <ac:chgData name="Phillip Kaufman" userId="c001b2a046940d7c" providerId="LiveId" clId="{5CB25B10-5B1C-4017-B167-ED3104435743}" dt="2024-05-30T06:32:31.839" v="9732"/>
          <ac:spMkLst>
            <pc:docMk/>
            <pc:sldMk cId="4214571263" sldId="918"/>
            <ac:spMk id="165" creationId="{DE451811-5D60-B020-8F0A-DB10283D5030}"/>
          </ac:spMkLst>
        </pc:spChg>
        <pc:spChg chg="mod">
          <ac:chgData name="Phillip Kaufman" userId="c001b2a046940d7c" providerId="LiveId" clId="{5CB25B10-5B1C-4017-B167-ED3104435743}" dt="2024-05-30T06:32:31.839" v="9732"/>
          <ac:spMkLst>
            <pc:docMk/>
            <pc:sldMk cId="4214571263" sldId="918"/>
            <ac:spMk id="166" creationId="{DC26A4CD-FFFC-2389-FAA6-7F41754B50DB}"/>
          </ac:spMkLst>
        </pc:spChg>
        <pc:spChg chg="mod">
          <ac:chgData name="Phillip Kaufman" userId="c001b2a046940d7c" providerId="LiveId" clId="{5CB25B10-5B1C-4017-B167-ED3104435743}" dt="2024-06-02T23:35:50.215" v="12166"/>
          <ac:spMkLst>
            <pc:docMk/>
            <pc:sldMk cId="4214571263" sldId="918"/>
            <ac:spMk id="166" creationId="{DE298E89-7BED-5DED-B965-B9CAC0EB8851}"/>
          </ac:spMkLst>
        </pc:spChg>
        <pc:spChg chg="mod">
          <ac:chgData name="Phillip Kaufman" userId="c001b2a046940d7c" providerId="LiveId" clId="{5CB25B10-5B1C-4017-B167-ED3104435743}" dt="2024-05-30T06:32:31.839" v="9732"/>
          <ac:spMkLst>
            <pc:docMk/>
            <pc:sldMk cId="4214571263" sldId="918"/>
            <ac:spMk id="167" creationId="{08A46315-BB51-D923-8943-FACC469D9025}"/>
          </ac:spMkLst>
        </pc:spChg>
        <pc:spChg chg="mod">
          <ac:chgData name="Phillip Kaufman" userId="c001b2a046940d7c" providerId="LiveId" clId="{5CB25B10-5B1C-4017-B167-ED3104435743}" dt="2024-06-02T23:35:50.215" v="12166"/>
          <ac:spMkLst>
            <pc:docMk/>
            <pc:sldMk cId="4214571263" sldId="918"/>
            <ac:spMk id="167" creationId="{7B791120-678D-9C50-974F-2E2B6D3ED9F0}"/>
          </ac:spMkLst>
        </pc:spChg>
        <pc:spChg chg="mod">
          <ac:chgData name="Phillip Kaufman" userId="c001b2a046940d7c" providerId="LiveId" clId="{5CB25B10-5B1C-4017-B167-ED3104435743}" dt="2024-06-02T23:35:50.215" v="12166"/>
          <ac:spMkLst>
            <pc:docMk/>
            <pc:sldMk cId="4214571263" sldId="918"/>
            <ac:spMk id="168" creationId="{C866F3A6-2979-D1AA-8992-65CC411D1AD8}"/>
          </ac:spMkLst>
        </pc:spChg>
        <pc:spChg chg="mod">
          <ac:chgData name="Phillip Kaufman" userId="c001b2a046940d7c" providerId="LiveId" clId="{5CB25B10-5B1C-4017-B167-ED3104435743}" dt="2024-05-30T06:32:31.839" v="9732"/>
          <ac:spMkLst>
            <pc:docMk/>
            <pc:sldMk cId="4214571263" sldId="918"/>
            <ac:spMk id="168" creationId="{FCB058FF-29CE-A081-3CE5-6529F299A43E}"/>
          </ac:spMkLst>
        </pc:spChg>
        <pc:spChg chg="mod">
          <ac:chgData name="Phillip Kaufman" userId="c001b2a046940d7c" providerId="LiveId" clId="{5CB25B10-5B1C-4017-B167-ED3104435743}" dt="2024-06-02T23:35:50.215" v="12166"/>
          <ac:spMkLst>
            <pc:docMk/>
            <pc:sldMk cId="4214571263" sldId="918"/>
            <ac:spMk id="169" creationId="{099CAEA2-3DE1-66D3-3DEF-1E43906A0265}"/>
          </ac:spMkLst>
        </pc:spChg>
        <pc:spChg chg="mod">
          <ac:chgData name="Phillip Kaufman" userId="c001b2a046940d7c" providerId="LiveId" clId="{5CB25B10-5B1C-4017-B167-ED3104435743}" dt="2024-05-30T06:32:31.839" v="9732"/>
          <ac:spMkLst>
            <pc:docMk/>
            <pc:sldMk cId="4214571263" sldId="918"/>
            <ac:spMk id="169" creationId="{B163A152-1782-1417-04E7-C3A49833D699}"/>
          </ac:spMkLst>
        </pc:spChg>
        <pc:spChg chg="mod">
          <ac:chgData name="Phillip Kaufman" userId="c001b2a046940d7c" providerId="LiveId" clId="{5CB25B10-5B1C-4017-B167-ED3104435743}" dt="2024-05-30T06:32:31.839" v="9732"/>
          <ac:spMkLst>
            <pc:docMk/>
            <pc:sldMk cId="4214571263" sldId="918"/>
            <ac:spMk id="170" creationId="{284DEF58-FC22-E327-BBBB-FABA2F7E4675}"/>
          </ac:spMkLst>
        </pc:spChg>
        <pc:spChg chg="mod">
          <ac:chgData name="Phillip Kaufman" userId="c001b2a046940d7c" providerId="LiveId" clId="{5CB25B10-5B1C-4017-B167-ED3104435743}" dt="2024-05-30T06:32:31.839" v="9732"/>
          <ac:spMkLst>
            <pc:docMk/>
            <pc:sldMk cId="4214571263" sldId="918"/>
            <ac:spMk id="171" creationId="{37B343DE-E157-4A4C-73CD-247FADAEFCCD}"/>
          </ac:spMkLst>
        </pc:spChg>
        <pc:spChg chg="mod">
          <ac:chgData name="Phillip Kaufman" userId="c001b2a046940d7c" providerId="LiveId" clId="{5CB25B10-5B1C-4017-B167-ED3104435743}" dt="2024-06-02T23:41:02.097" v="12228" actId="571"/>
          <ac:spMkLst>
            <pc:docMk/>
            <pc:sldMk cId="4214571263" sldId="918"/>
            <ac:spMk id="181" creationId="{045136F4-469F-5F38-A83C-371221CC1D6D}"/>
          </ac:spMkLst>
        </pc:spChg>
        <pc:spChg chg="mod">
          <ac:chgData name="Phillip Kaufman" userId="c001b2a046940d7c" providerId="LiveId" clId="{5CB25B10-5B1C-4017-B167-ED3104435743}" dt="2024-06-02T23:41:02.097" v="12228" actId="571"/>
          <ac:spMkLst>
            <pc:docMk/>
            <pc:sldMk cId="4214571263" sldId="918"/>
            <ac:spMk id="184" creationId="{72083D9F-A383-DA28-0429-9318B956AFB5}"/>
          </ac:spMkLst>
        </pc:spChg>
        <pc:spChg chg="mod">
          <ac:chgData name="Phillip Kaufman" userId="c001b2a046940d7c" providerId="LiveId" clId="{5CB25B10-5B1C-4017-B167-ED3104435743}" dt="2024-06-02T23:41:02.097" v="12228" actId="571"/>
          <ac:spMkLst>
            <pc:docMk/>
            <pc:sldMk cId="4214571263" sldId="918"/>
            <ac:spMk id="185" creationId="{BCD80F67-AD3D-BD34-0F28-1E699D537AA1}"/>
          </ac:spMkLst>
        </pc:spChg>
        <pc:spChg chg="mod">
          <ac:chgData name="Phillip Kaufman" userId="c001b2a046940d7c" providerId="LiveId" clId="{5CB25B10-5B1C-4017-B167-ED3104435743}" dt="2024-06-02T23:41:02.097" v="12228" actId="571"/>
          <ac:spMkLst>
            <pc:docMk/>
            <pc:sldMk cId="4214571263" sldId="918"/>
            <ac:spMk id="188" creationId="{87014BE7-7276-374D-0F75-5DBF308372DB}"/>
          </ac:spMkLst>
        </pc:spChg>
        <pc:spChg chg="mod">
          <ac:chgData name="Phillip Kaufman" userId="c001b2a046940d7c" providerId="LiveId" clId="{5CB25B10-5B1C-4017-B167-ED3104435743}" dt="2024-06-02T23:41:02.097" v="12228" actId="571"/>
          <ac:spMkLst>
            <pc:docMk/>
            <pc:sldMk cId="4214571263" sldId="918"/>
            <ac:spMk id="189" creationId="{07F88879-E84C-B6A1-51C4-7816977AF88C}"/>
          </ac:spMkLst>
        </pc:spChg>
        <pc:spChg chg="mod">
          <ac:chgData name="Phillip Kaufman" userId="c001b2a046940d7c" providerId="LiveId" clId="{5CB25B10-5B1C-4017-B167-ED3104435743}" dt="2024-05-14T06:48:03.857" v="781" actId="165"/>
          <ac:spMkLst>
            <pc:docMk/>
            <pc:sldMk cId="4214571263" sldId="918"/>
            <ac:spMk id="189" creationId="{B4CB6A0F-F95B-EDEB-9476-0906D744AA07}"/>
          </ac:spMkLst>
        </pc:spChg>
        <pc:spChg chg="mod">
          <ac:chgData name="Phillip Kaufman" userId="c001b2a046940d7c" providerId="LiveId" clId="{5CB25B10-5B1C-4017-B167-ED3104435743}" dt="2024-05-14T06:48:03.857" v="781" actId="165"/>
          <ac:spMkLst>
            <pc:docMk/>
            <pc:sldMk cId="4214571263" sldId="918"/>
            <ac:spMk id="190" creationId="{7227D27D-7E3E-18CA-005E-F2827BBD0ADB}"/>
          </ac:spMkLst>
        </pc:spChg>
        <pc:spChg chg="mod">
          <ac:chgData name="Phillip Kaufman" userId="c001b2a046940d7c" providerId="LiveId" clId="{5CB25B10-5B1C-4017-B167-ED3104435743}" dt="2024-06-02T23:41:02.097" v="12228" actId="571"/>
          <ac:spMkLst>
            <pc:docMk/>
            <pc:sldMk cId="4214571263" sldId="918"/>
            <ac:spMk id="576" creationId="{AE72CC3B-B8F5-BCAF-4573-B563E6AEFA00}"/>
          </ac:spMkLst>
        </pc:spChg>
        <pc:spChg chg="mod">
          <ac:chgData name="Phillip Kaufman" userId="c001b2a046940d7c" providerId="LiveId" clId="{5CB25B10-5B1C-4017-B167-ED3104435743}" dt="2024-06-02T23:41:02.097" v="12228" actId="571"/>
          <ac:spMkLst>
            <pc:docMk/>
            <pc:sldMk cId="4214571263" sldId="918"/>
            <ac:spMk id="577" creationId="{E946E4D5-A1E5-9C32-16CD-963D62596905}"/>
          </ac:spMkLst>
        </pc:spChg>
        <pc:spChg chg="mod">
          <ac:chgData name="Phillip Kaufman" userId="c001b2a046940d7c" providerId="LiveId" clId="{5CB25B10-5B1C-4017-B167-ED3104435743}" dt="2024-06-02T23:41:02.097" v="12228" actId="571"/>
          <ac:spMkLst>
            <pc:docMk/>
            <pc:sldMk cId="4214571263" sldId="918"/>
            <ac:spMk id="580" creationId="{A01F8557-8FF9-C72F-EC67-AA4F43F31980}"/>
          </ac:spMkLst>
        </pc:spChg>
        <pc:spChg chg="mod">
          <ac:chgData name="Phillip Kaufman" userId="c001b2a046940d7c" providerId="LiveId" clId="{5CB25B10-5B1C-4017-B167-ED3104435743}" dt="2024-06-02T23:41:02.097" v="12228" actId="571"/>
          <ac:spMkLst>
            <pc:docMk/>
            <pc:sldMk cId="4214571263" sldId="918"/>
            <ac:spMk id="581" creationId="{42F46E92-70D1-D29E-A24D-8C0114B35AC9}"/>
          </ac:spMkLst>
        </pc:spChg>
        <pc:spChg chg="mod">
          <ac:chgData name="Phillip Kaufman" userId="c001b2a046940d7c" providerId="LiveId" clId="{5CB25B10-5B1C-4017-B167-ED3104435743}" dt="2024-06-02T23:41:02.097" v="12228" actId="571"/>
          <ac:spMkLst>
            <pc:docMk/>
            <pc:sldMk cId="4214571263" sldId="918"/>
            <ac:spMk id="584" creationId="{C358E032-C65D-35E2-CF26-41E20E361158}"/>
          </ac:spMkLst>
        </pc:spChg>
        <pc:spChg chg="mod">
          <ac:chgData name="Phillip Kaufman" userId="c001b2a046940d7c" providerId="LiveId" clId="{5CB25B10-5B1C-4017-B167-ED3104435743}" dt="2024-06-02T23:41:02.097" v="12228" actId="571"/>
          <ac:spMkLst>
            <pc:docMk/>
            <pc:sldMk cId="4214571263" sldId="918"/>
            <ac:spMk id="618" creationId="{DBC18295-BC24-270A-82CB-4915EFA69928}"/>
          </ac:spMkLst>
        </pc:spChg>
        <pc:spChg chg="mod">
          <ac:chgData name="Phillip Kaufman" userId="c001b2a046940d7c" providerId="LiveId" clId="{5CB25B10-5B1C-4017-B167-ED3104435743}" dt="2024-06-02T23:41:02.097" v="12228" actId="571"/>
          <ac:spMkLst>
            <pc:docMk/>
            <pc:sldMk cId="4214571263" sldId="918"/>
            <ac:spMk id="619" creationId="{6BE44E16-B730-1875-6C5D-D09CE5AAED62}"/>
          </ac:spMkLst>
        </pc:spChg>
        <pc:spChg chg="mod">
          <ac:chgData name="Phillip Kaufman" userId="c001b2a046940d7c" providerId="LiveId" clId="{5CB25B10-5B1C-4017-B167-ED3104435743}" dt="2024-06-02T23:40:48.860" v="12224"/>
          <ac:spMkLst>
            <pc:docMk/>
            <pc:sldMk cId="4214571263" sldId="918"/>
            <ac:spMk id="668" creationId="{17A297BC-3D4D-3692-9C5A-6F12C01A2EB8}"/>
          </ac:spMkLst>
        </pc:spChg>
        <pc:spChg chg="mod">
          <ac:chgData name="Phillip Kaufman" userId="c001b2a046940d7c" providerId="LiveId" clId="{5CB25B10-5B1C-4017-B167-ED3104435743}" dt="2024-06-02T23:40:48.860" v="12224"/>
          <ac:spMkLst>
            <pc:docMk/>
            <pc:sldMk cId="4214571263" sldId="918"/>
            <ac:spMk id="669" creationId="{D0F0E2B6-69D0-778C-B930-95CEE13F9186}"/>
          </ac:spMkLst>
        </pc:spChg>
        <pc:spChg chg="mod">
          <ac:chgData name="Phillip Kaufman" userId="c001b2a046940d7c" providerId="LiveId" clId="{5CB25B10-5B1C-4017-B167-ED3104435743}" dt="2024-06-02T23:40:48.860" v="12224"/>
          <ac:spMkLst>
            <pc:docMk/>
            <pc:sldMk cId="4214571263" sldId="918"/>
            <ac:spMk id="670" creationId="{6CC78DAB-DFD5-57F1-13CB-6550F4C4592A}"/>
          </ac:spMkLst>
        </pc:spChg>
        <pc:spChg chg="mod">
          <ac:chgData name="Phillip Kaufman" userId="c001b2a046940d7c" providerId="LiveId" clId="{5CB25B10-5B1C-4017-B167-ED3104435743}" dt="2024-06-02T23:40:48.860" v="12224"/>
          <ac:spMkLst>
            <pc:docMk/>
            <pc:sldMk cId="4214571263" sldId="918"/>
            <ac:spMk id="671" creationId="{AEF4DB09-669A-F1D6-8080-8E2A6400F6E4}"/>
          </ac:spMkLst>
        </pc:spChg>
        <pc:spChg chg="mod">
          <ac:chgData name="Phillip Kaufman" userId="c001b2a046940d7c" providerId="LiveId" clId="{5CB25B10-5B1C-4017-B167-ED3104435743}" dt="2024-06-02T23:40:48.860" v="12224"/>
          <ac:spMkLst>
            <pc:docMk/>
            <pc:sldMk cId="4214571263" sldId="918"/>
            <ac:spMk id="672" creationId="{E7DD4056-38CE-F8E0-74A9-4E6BABE5AE42}"/>
          </ac:spMkLst>
        </pc:spChg>
        <pc:spChg chg="mod">
          <ac:chgData name="Phillip Kaufman" userId="c001b2a046940d7c" providerId="LiveId" clId="{5CB25B10-5B1C-4017-B167-ED3104435743}" dt="2024-06-02T23:40:48.860" v="12224"/>
          <ac:spMkLst>
            <pc:docMk/>
            <pc:sldMk cId="4214571263" sldId="918"/>
            <ac:spMk id="673" creationId="{5ED0E167-940E-3569-7C25-76ED9ED3BA9B}"/>
          </ac:spMkLst>
        </pc:spChg>
        <pc:spChg chg="mod">
          <ac:chgData name="Phillip Kaufman" userId="c001b2a046940d7c" providerId="LiveId" clId="{5CB25B10-5B1C-4017-B167-ED3104435743}" dt="2024-06-02T23:40:48.860" v="12224"/>
          <ac:spMkLst>
            <pc:docMk/>
            <pc:sldMk cId="4214571263" sldId="918"/>
            <ac:spMk id="674" creationId="{B34B9B85-1C9B-8172-D955-8D406A0EF6EB}"/>
          </ac:spMkLst>
        </pc:spChg>
        <pc:spChg chg="mod">
          <ac:chgData name="Phillip Kaufman" userId="c001b2a046940d7c" providerId="LiveId" clId="{5CB25B10-5B1C-4017-B167-ED3104435743}" dt="2024-06-02T23:40:48.860" v="12224"/>
          <ac:spMkLst>
            <pc:docMk/>
            <pc:sldMk cId="4214571263" sldId="918"/>
            <ac:spMk id="675" creationId="{5C1D6109-B1E3-3C0D-3903-4A75D6ECE982}"/>
          </ac:spMkLst>
        </pc:spChg>
        <pc:spChg chg="mod">
          <ac:chgData name="Phillip Kaufman" userId="c001b2a046940d7c" providerId="LiveId" clId="{5CB25B10-5B1C-4017-B167-ED3104435743}" dt="2024-06-02T23:43:11.525" v="12378"/>
          <ac:spMkLst>
            <pc:docMk/>
            <pc:sldMk cId="4214571263" sldId="918"/>
            <ac:spMk id="706" creationId="{2DCBC6F3-FA37-A46D-C3DD-112F8963F999}"/>
          </ac:spMkLst>
        </pc:spChg>
        <pc:spChg chg="mod">
          <ac:chgData name="Phillip Kaufman" userId="c001b2a046940d7c" providerId="LiveId" clId="{5CB25B10-5B1C-4017-B167-ED3104435743}" dt="2024-06-02T23:43:11.525" v="12378"/>
          <ac:spMkLst>
            <pc:docMk/>
            <pc:sldMk cId="4214571263" sldId="918"/>
            <ac:spMk id="707" creationId="{D46031D6-C7CA-3AAF-6DA7-5C6EEE2D1341}"/>
          </ac:spMkLst>
        </pc:spChg>
        <pc:spChg chg="mod">
          <ac:chgData name="Phillip Kaufman" userId="c001b2a046940d7c" providerId="LiveId" clId="{5CB25B10-5B1C-4017-B167-ED3104435743}" dt="2024-06-02T23:43:11.525" v="12378"/>
          <ac:spMkLst>
            <pc:docMk/>
            <pc:sldMk cId="4214571263" sldId="918"/>
            <ac:spMk id="708" creationId="{E917E7B2-3EBD-C0CD-A6C6-8FFCBB49E6B2}"/>
          </ac:spMkLst>
        </pc:spChg>
        <pc:spChg chg="mod">
          <ac:chgData name="Phillip Kaufman" userId="c001b2a046940d7c" providerId="LiveId" clId="{5CB25B10-5B1C-4017-B167-ED3104435743}" dt="2024-06-02T23:43:11.525" v="12378"/>
          <ac:spMkLst>
            <pc:docMk/>
            <pc:sldMk cId="4214571263" sldId="918"/>
            <ac:spMk id="709" creationId="{49CD31CB-63CD-9B26-96FC-44DC5E5607E7}"/>
          </ac:spMkLst>
        </pc:spChg>
        <pc:spChg chg="mod">
          <ac:chgData name="Phillip Kaufman" userId="c001b2a046940d7c" providerId="LiveId" clId="{5CB25B10-5B1C-4017-B167-ED3104435743}" dt="2024-06-02T23:43:11.525" v="12378"/>
          <ac:spMkLst>
            <pc:docMk/>
            <pc:sldMk cId="4214571263" sldId="918"/>
            <ac:spMk id="710" creationId="{75DD41D9-8425-F836-218A-D3407E9B9680}"/>
          </ac:spMkLst>
        </pc:spChg>
        <pc:spChg chg="mod">
          <ac:chgData name="Phillip Kaufman" userId="c001b2a046940d7c" providerId="LiveId" clId="{5CB25B10-5B1C-4017-B167-ED3104435743}" dt="2024-06-02T23:43:11.525" v="12378"/>
          <ac:spMkLst>
            <pc:docMk/>
            <pc:sldMk cId="4214571263" sldId="918"/>
            <ac:spMk id="711" creationId="{98289435-994E-7D96-2C8D-1B20883BEFEE}"/>
          </ac:spMkLst>
        </pc:spChg>
        <pc:spChg chg="mod">
          <ac:chgData name="Phillip Kaufman" userId="c001b2a046940d7c" providerId="LiveId" clId="{5CB25B10-5B1C-4017-B167-ED3104435743}" dt="2024-06-02T23:43:11.525" v="12378"/>
          <ac:spMkLst>
            <pc:docMk/>
            <pc:sldMk cId="4214571263" sldId="918"/>
            <ac:spMk id="712" creationId="{51C7CDF1-D256-7FA1-16A2-BDE47C7D1650}"/>
          </ac:spMkLst>
        </pc:spChg>
        <pc:spChg chg="mod">
          <ac:chgData name="Phillip Kaufman" userId="c001b2a046940d7c" providerId="LiveId" clId="{5CB25B10-5B1C-4017-B167-ED3104435743}" dt="2024-06-02T23:43:11.525" v="12378"/>
          <ac:spMkLst>
            <pc:docMk/>
            <pc:sldMk cId="4214571263" sldId="918"/>
            <ac:spMk id="713" creationId="{FE649704-7F58-6174-0E75-FA6044B9F05D}"/>
          </ac:spMkLst>
        </pc:spChg>
        <pc:grpChg chg="add del mod">
          <ac:chgData name="Phillip Kaufman" userId="c001b2a046940d7c" providerId="LiveId" clId="{5CB25B10-5B1C-4017-B167-ED3104435743}" dt="2024-05-18T03:11:31.044" v="2734" actId="165"/>
          <ac:grpSpMkLst>
            <pc:docMk/>
            <pc:sldMk cId="4214571263" sldId="918"/>
            <ac:grpSpMk id="4" creationId="{04D77D0E-4CBC-776D-4DD1-7FBCDCAFFAC0}"/>
          </ac:grpSpMkLst>
        </pc:grpChg>
        <pc:grpChg chg="add mod">
          <ac:chgData name="Phillip Kaufman" userId="c001b2a046940d7c" providerId="LiveId" clId="{5CB25B10-5B1C-4017-B167-ED3104435743}" dt="2024-05-14T06:48:24.025" v="785" actId="164"/>
          <ac:grpSpMkLst>
            <pc:docMk/>
            <pc:sldMk cId="4214571263" sldId="918"/>
            <ac:grpSpMk id="4" creationId="{1C9EEC0A-1523-AFE1-61A3-F0A0E1746070}"/>
          </ac:grpSpMkLst>
        </pc:grpChg>
        <pc:grpChg chg="add mod">
          <ac:chgData name="Phillip Kaufman" userId="c001b2a046940d7c" providerId="LiveId" clId="{5CB25B10-5B1C-4017-B167-ED3104435743}" dt="2024-05-27T07:31:35.873" v="8665"/>
          <ac:grpSpMkLst>
            <pc:docMk/>
            <pc:sldMk cId="4214571263" sldId="918"/>
            <ac:grpSpMk id="4" creationId="{40D3B6EF-502B-3296-B8F8-1BFC758BA87B}"/>
          </ac:grpSpMkLst>
        </pc:grpChg>
        <pc:grpChg chg="del">
          <ac:chgData name="Phillip Kaufman" userId="c001b2a046940d7c" providerId="LiveId" clId="{5CB25B10-5B1C-4017-B167-ED3104435743}" dt="2024-05-26T07:03:51.802" v="7567" actId="165"/>
          <ac:grpSpMkLst>
            <pc:docMk/>
            <pc:sldMk cId="4214571263" sldId="918"/>
            <ac:grpSpMk id="4" creationId="{67789815-1AF6-640F-9A89-FF5C871622CC}"/>
          </ac:grpSpMkLst>
        </pc:grpChg>
        <pc:grpChg chg="del mod">
          <ac:chgData name="Phillip Kaufman" userId="c001b2a046940d7c" providerId="LiveId" clId="{5CB25B10-5B1C-4017-B167-ED3104435743}" dt="2024-05-18T03:12:49.007" v="2746" actId="478"/>
          <ac:grpSpMkLst>
            <pc:docMk/>
            <pc:sldMk cId="4214571263" sldId="918"/>
            <ac:grpSpMk id="5" creationId="{293E52BD-8F93-CCF5-A7DF-974E44637119}"/>
          </ac:grpSpMkLst>
        </pc:grpChg>
        <pc:grpChg chg="add mod">
          <ac:chgData name="Phillip Kaufman" userId="c001b2a046940d7c" providerId="LiveId" clId="{5CB25B10-5B1C-4017-B167-ED3104435743}" dt="2024-06-02T23:35:42.324" v="12165"/>
          <ac:grpSpMkLst>
            <pc:docMk/>
            <pc:sldMk cId="4214571263" sldId="918"/>
            <ac:grpSpMk id="5" creationId="{503A44FF-0875-5BCD-B128-1D2E02AC20B5}"/>
          </ac:grpSpMkLst>
        </pc:grpChg>
        <pc:grpChg chg="mod topLvl">
          <ac:chgData name="Phillip Kaufman" userId="c001b2a046940d7c" providerId="LiveId" clId="{5CB25B10-5B1C-4017-B167-ED3104435743}" dt="2024-05-26T07:05:54.569" v="7578" actId="164"/>
          <ac:grpSpMkLst>
            <pc:docMk/>
            <pc:sldMk cId="4214571263" sldId="918"/>
            <ac:grpSpMk id="5" creationId="{9D25FA35-06A0-F90D-2BEF-D4E66CB46D8E}"/>
          </ac:grpSpMkLst>
        </pc:grpChg>
        <pc:grpChg chg="mod topLvl">
          <ac:chgData name="Phillip Kaufman" userId="c001b2a046940d7c" providerId="LiveId" clId="{5CB25B10-5B1C-4017-B167-ED3104435743}" dt="2024-05-26T07:05:54.569" v="7578" actId="164"/>
          <ac:grpSpMkLst>
            <pc:docMk/>
            <pc:sldMk cId="4214571263" sldId="918"/>
            <ac:grpSpMk id="10" creationId="{0BF11E68-3C6E-71CF-92B9-FA8A53C75051}"/>
          </ac:grpSpMkLst>
        </pc:grpChg>
        <pc:grpChg chg="mod">
          <ac:chgData name="Phillip Kaufman" userId="c001b2a046940d7c" providerId="LiveId" clId="{5CB25B10-5B1C-4017-B167-ED3104435743}" dt="2024-06-02T23:35:42.324" v="12165"/>
          <ac:grpSpMkLst>
            <pc:docMk/>
            <pc:sldMk cId="4214571263" sldId="918"/>
            <ac:grpSpMk id="10" creationId="{8A57E06D-BDCE-043C-8911-E4FBE971A547}"/>
          </ac:grpSpMkLst>
        </pc:grpChg>
        <pc:grpChg chg="mod topLvl">
          <ac:chgData name="Phillip Kaufman" userId="c001b2a046940d7c" providerId="LiveId" clId="{5CB25B10-5B1C-4017-B167-ED3104435743}" dt="2024-05-26T07:05:54.569" v="7578" actId="164"/>
          <ac:grpSpMkLst>
            <pc:docMk/>
            <pc:sldMk cId="4214571263" sldId="918"/>
            <ac:grpSpMk id="11" creationId="{51B93178-E0A2-A70C-1FD6-36958254450F}"/>
          </ac:grpSpMkLst>
        </pc:grpChg>
        <pc:grpChg chg="mod">
          <ac:chgData name="Phillip Kaufman" userId="c001b2a046940d7c" providerId="LiveId" clId="{5CB25B10-5B1C-4017-B167-ED3104435743}" dt="2024-06-02T23:35:42.324" v="12165"/>
          <ac:grpSpMkLst>
            <pc:docMk/>
            <pc:sldMk cId="4214571263" sldId="918"/>
            <ac:grpSpMk id="11" creationId="{B7CBB72E-5FCE-3167-D6F6-C6A9B1762A7D}"/>
          </ac:grpSpMkLst>
        </pc:grpChg>
        <pc:grpChg chg="mod topLvl">
          <ac:chgData name="Phillip Kaufman" userId="c001b2a046940d7c" providerId="LiveId" clId="{5CB25B10-5B1C-4017-B167-ED3104435743}" dt="2024-05-18T03:14:01.998" v="2760"/>
          <ac:grpSpMkLst>
            <pc:docMk/>
            <pc:sldMk cId="4214571263" sldId="918"/>
            <ac:grpSpMk id="12" creationId="{0883D804-6661-955C-6301-D00542699D7A}"/>
          </ac:grpSpMkLst>
        </pc:grpChg>
        <pc:grpChg chg="add mod">
          <ac:chgData name="Phillip Kaufman" userId="c001b2a046940d7c" providerId="LiveId" clId="{5CB25B10-5B1C-4017-B167-ED3104435743}" dt="2024-05-14T06:48:24.025" v="785" actId="164"/>
          <ac:grpSpMkLst>
            <pc:docMk/>
            <pc:sldMk cId="4214571263" sldId="918"/>
            <ac:grpSpMk id="12" creationId="{0BBAFD6C-3765-DFA0-25EB-29A399CA6DB5}"/>
          </ac:grpSpMkLst>
        </pc:grpChg>
        <pc:grpChg chg="add del mod">
          <ac:chgData name="Phillip Kaufman" userId="c001b2a046940d7c" providerId="LiveId" clId="{5CB25B10-5B1C-4017-B167-ED3104435743}" dt="2024-05-27T07:31:35.365" v="8664" actId="478"/>
          <ac:grpSpMkLst>
            <pc:docMk/>
            <pc:sldMk cId="4214571263" sldId="918"/>
            <ac:grpSpMk id="12" creationId="{AC7773E0-214D-A459-2119-6C7FC11B4F11}"/>
          </ac:grpSpMkLst>
        </pc:grpChg>
        <pc:grpChg chg="mod">
          <ac:chgData name="Phillip Kaufman" userId="c001b2a046940d7c" providerId="LiveId" clId="{5CB25B10-5B1C-4017-B167-ED3104435743}" dt="2024-06-02T23:35:42.324" v="12165"/>
          <ac:grpSpMkLst>
            <pc:docMk/>
            <pc:sldMk cId="4214571263" sldId="918"/>
            <ac:grpSpMk id="12" creationId="{DB01C6C4-8AEC-68AE-9BAF-A3A600B56039}"/>
          </ac:grpSpMkLst>
        </pc:grpChg>
        <pc:grpChg chg="mod topLvl">
          <ac:chgData name="Phillip Kaufman" userId="c001b2a046940d7c" providerId="LiveId" clId="{5CB25B10-5B1C-4017-B167-ED3104435743}" dt="2024-05-26T07:05:54.569" v="7578" actId="164"/>
          <ac:grpSpMkLst>
            <pc:docMk/>
            <pc:sldMk cId="4214571263" sldId="918"/>
            <ac:grpSpMk id="13" creationId="{8FC7C4BD-29F4-0963-3A0C-03C3A9C38714}"/>
          </ac:grpSpMkLst>
        </pc:grpChg>
        <pc:grpChg chg="add del mod">
          <ac:chgData name="Phillip Kaufman" userId="c001b2a046940d7c" providerId="LiveId" clId="{5CB25B10-5B1C-4017-B167-ED3104435743}" dt="2024-05-30T06:21:10.306" v="9581" actId="21"/>
          <ac:grpSpMkLst>
            <pc:docMk/>
            <pc:sldMk cId="4214571263" sldId="918"/>
            <ac:grpSpMk id="13" creationId="{B94D9726-AFB5-BF8B-6D12-B28D2FD9E50A}"/>
          </ac:grpSpMkLst>
        </pc:grpChg>
        <pc:grpChg chg="mod">
          <ac:chgData name="Phillip Kaufman" userId="c001b2a046940d7c" providerId="LiveId" clId="{5CB25B10-5B1C-4017-B167-ED3104435743}" dt="2024-05-30T06:21:04.098" v="9579"/>
          <ac:grpSpMkLst>
            <pc:docMk/>
            <pc:sldMk cId="4214571263" sldId="918"/>
            <ac:grpSpMk id="14" creationId="{53C2DE8D-A145-E493-32BC-35869F3FBD37}"/>
          </ac:grpSpMkLst>
        </pc:grpChg>
        <pc:grpChg chg="mod topLvl">
          <ac:chgData name="Phillip Kaufman" userId="c001b2a046940d7c" providerId="LiveId" clId="{5CB25B10-5B1C-4017-B167-ED3104435743}" dt="2024-05-26T07:05:54.569" v="7578" actId="164"/>
          <ac:grpSpMkLst>
            <pc:docMk/>
            <pc:sldMk cId="4214571263" sldId="918"/>
            <ac:grpSpMk id="14" creationId="{F1FE9E4C-815A-01CD-A54E-7BDFC1A1169F}"/>
          </ac:grpSpMkLst>
        </pc:grpChg>
        <pc:grpChg chg="mod topLvl">
          <ac:chgData name="Phillip Kaufman" userId="c001b2a046940d7c" providerId="LiveId" clId="{5CB25B10-5B1C-4017-B167-ED3104435743}" dt="2024-05-26T07:05:54.569" v="7578" actId="164"/>
          <ac:grpSpMkLst>
            <pc:docMk/>
            <pc:sldMk cId="4214571263" sldId="918"/>
            <ac:grpSpMk id="15" creationId="{B44E892C-24F3-B16F-5C63-9E242D1C3517}"/>
          </ac:grpSpMkLst>
        </pc:grpChg>
        <pc:grpChg chg="mod">
          <ac:chgData name="Phillip Kaufman" userId="c001b2a046940d7c" providerId="LiveId" clId="{5CB25B10-5B1C-4017-B167-ED3104435743}" dt="2024-05-30T06:21:04.098" v="9579"/>
          <ac:grpSpMkLst>
            <pc:docMk/>
            <pc:sldMk cId="4214571263" sldId="918"/>
            <ac:grpSpMk id="15" creationId="{E9847C14-DE0E-CF1E-09C2-7E2D2D02677F}"/>
          </ac:grpSpMkLst>
        </pc:grpChg>
        <pc:grpChg chg="mod">
          <ac:chgData name="Phillip Kaufman" userId="c001b2a046940d7c" providerId="LiveId" clId="{5CB25B10-5B1C-4017-B167-ED3104435743}" dt="2024-05-30T06:21:04.098" v="9579"/>
          <ac:grpSpMkLst>
            <pc:docMk/>
            <pc:sldMk cId="4214571263" sldId="918"/>
            <ac:grpSpMk id="16" creationId="{3062C8BB-F662-6478-541F-0DE2256C68D3}"/>
          </ac:grpSpMkLst>
        </pc:grpChg>
        <pc:grpChg chg="mod">
          <ac:chgData name="Phillip Kaufman" userId="c001b2a046940d7c" providerId="LiveId" clId="{5CB25B10-5B1C-4017-B167-ED3104435743}" dt="2024-05-30T06:21:04.098" v="9579"/>
          <ac:grpSpMkLst>
            <pc:docMk/>
            <pc:sldMk cId="4214571263" sldId="918"/>
            <ac:grpSpMk id="17" creationId="{E4E225A0-B15F-8781-277B-B07C7979F33B}"/>
          </ac:grpSpMkLst>
        </pc:grpChg>
        <pc:grpChg chg="mod topLvl">
          <ac:chgData name="Phillip Kaufman" userId="c001b2a046940d7c" providerId="LiveId" clId="{5CB25B10-5B1C-4017-B167-ED3104435743}" dt="2024-05-18T03:14:01.998" v="2760"/>
          <ac:grpSpMkLst>
            <pc:docMk/>
            <pc:sldMk cId="4214571263" sldId="918"/>
            <ac:grpSpMk id="29" creationId="{253DBE49-AAED-E86C-CBE6-A1858BDA00C8}"/>
          </ac:grpSpMkLst>
        </pc:grpChg>
        <pc:grpChg chg="mod">
          <ac:chgData name="Phillip Kaufman" userId="c001b2a046940d7c" providerId="LiveId" clId="{5CB25B10-5B1C-4017-B167-ED3104435743}" dt="2024-05-14T06:48:09.424" v="783"/>
          <ac:grpSpMkLst>
            <pc:docMk/>
            <pc:sldMk cId="4214571263" sldId="918"/>
            <ac:grpSpMk id="29" creationId="{9B0AA55D-7C13-263D-855A-4D5D54725E18}"/>
          </ac:grpSpMkLst>
        </pc:grpChg>
        <pc:grpChg chg="mod">
          <ac:chgData name="Phillip Kaufman" userId="c001b2a046940d7c" providerId="LiveId" clId="{5CB25B10-5B1C-4017-B167-ED3104435743}" dt="2024-05-27T07:31:35.873" v="8665"/>
          <ac:grpSpMkLst>
            <pc:docMk/>
            <pc:sldMk cId="4214571263" sldId="918"/>
            <ac:grpSpMk id="29" creationId="{D24EA47A-E025-5919-0B85-8ACC2DEB1807}"/>
          </ac:grpSpMkLst>
        </pc:grpChg>
        <pc:grpChg chg="mod">
          <ac:chgData name="Phillip Kaufman" userId="c001b2a046940d7c" providerId="LiveId" clId="{5CB25B10-5B1C-4017-B167-ED3104435743}" dt="2024-05-26T07:03:51.802" v="7567" actId="165"/>
          <ac:grpSpMkLst>
            <pc:docMk/>
            <pc:sldMk cId="4214571263" sldId="918"/>
            <ac:grpSpMk id="37" creationId="{B5B4A191-2317-D23A-D879-7B6FCE2C8C04}"/>
          </ac:grpSpMkLst>
        </pc:grpChg>
        <pc:grpChg chg="mod">
          <ac:chgData name="Phillip Kaufman" userId="c001b2a046940d7c" providerId="LiveId" clId="{5CB25B10-5B1C-4017-B167-ED3104435743}" dt="2024-05-26T07:03:51.802" v="7567" actId="165"/>
          <ac:grpSpMkLst>
            <pc:docMk/>
            <pc:sldMk cId="4214571263" sldId="918"/>
            <ac:grpSpMk id="38" creationId="{4D313FBC-ACF0-4162-E2DD-030955A9F1C7}"/>
          </ac:grpSpMkLst>
        </pc:grpChg>
        <pc:grpChg chg="mod">
          <ac:chgData name="Phillip Kaufman" userId="c001b2a046940d7c" providerId="LiveId" clId="{5CB25B10-5B1C-4017-B167-ED3104435743}" dt="2024-05-26T07:03:51.802" v="7567" actId="165"/>
          <ac:grpSpMkLst>
            <pc:docMk/>
            <pc:sldMk cId="4214571263" sldId="918"/>
            <ac:grpSpMk id="39" creationId="{2002249E-B347-941D-262B-F84BCD83072F}"/>
          </ac:grpSpMkLst>
        </pc:grpChg>
        <pc:grpChg chg="del mod topLvl">
          <ac:chgData name="Phillip Kaufman" userId="c001b2a046940d7c" providerId="LiveId" clId="{5CB25B10-5B1C-4017-B167-ED3104435743}" dt="2024-05-18T03:11:33.556" v="2735" actId="478"/>
          <ac:grpSpMkLst>
            <pc:docMk/>
            <pc:sldMk cId="4214571263" sldId="918"/>
            <ac:grpSpMk id="54" creationId="{B0A68BA1-AE38-CE6F-5ACE-970647AFEDF3}"/>
          </ac:grpSpMkLst>
        </pc:grpChg>
        <pc:grpChg chg="mod">
          <ac:chgData name="Phillip Kaufman" userId="c001b2a046940d7c" providerId="LiveId" clId="{5CB25B10-5B1C-4017-B167-ED3104435743}" dt="2024-06-02T23:35:42.324" v="12165"/>
          <ac:grpSpMkLst>
            <pc:docMk/>
            <pc:sldMk cId="4214571263" sldId="918"/>
            <ac:grpSpMk id="55" creationId="{6A6A51EB-D98C-0F06-7ECE-FC8EF6024E35}"/>
          </ac:grpSpMkLst>
        </pc:grpChg>
        <pc:grpChg chg="mod">
          <ac:chgData name="Phillip Kaufman" userId="c001b2a046940d7c" providerId="LiveId" clId="{5CB25B10-5B1C-4017-B167-ED3104435743}" dt="2024-05-30T06:21:04.098" v="9579"/>
          <ac:grpSpMkLst>
            <pc:docMk/>
            <pc:sldMk cId="4214571263" sldId="918"/>
            <ac:grpSpMk id="56" creationId="{3EB058C6-AA9B-B3E3-D298-D9F9C63A1BE3}"/>
          </ac:grpSpMkLst>
        </pc:grpChg>
        <pc:grpChg chg="add del mod">
          <ac:chgData name="Phillip Kaufman" userId="c001b2a046940d7c" providerId="LiveId" clId="{5CB25B10-5B1C-4017-B167-ED3104435743}" dt="2024-06-02T23:45:57.687" v="12501" actId="478"/>
          <ac:grpSpMkLst>
            <pc:docMk/>
            <pc:sldMk cId="4214571263" sldId="918"/>
            <ac:grpSpMk id="58" creationId="{DCEEF768-1582-4135-D9DB-5365D65C5DC6}"/>
          </ac:grpSpMkLst>
        </pc:grpChg>
        <pc:grpChg chg="add del mod">
          <ac:chgData name="Phillip Kaufman" userId="c001b2a046940d7c" providerId="LiveId" clId="{5CB25B10-5B1C-4017-B167-ED3104435743}" dt="2024-05-30T06:32:35.487" v="9733" actId="21"/>
          <ac:grpSpMkLst>
            <pc:docMk/>
            <pc:sldMk cId="4214571263" sldId="918"/>
            <ac:grpSpMk id="59" creationId="{0D58256F-BC3C-2C8A-D6CA-E1D1F1AE19D4}"/>
          </ac:grpSpMkLst>
        </pc:grpChg>
        <pc:grpChg chg="mod">
          <ac:chgData name="Phillip Kaufman" userId="c001b2a046940d7c" providerId="LiveId" clId="{5CB25B10-5B1C-4017-B167-ED3104435743}" dt="2024-06-02T23:35:50.215" v="12166"/>
          <ac:grpSpMkLst>
            <pc:docMk/>
            <pc:sldMk cId="4214571263" sldId="918"/>
            <ac:grpSpMk id="59" creationId="{10773FA3-7F31-7EAA-F4B9-C0B06A3EAE83}"/>
          </ac:grpSpMkLst>
        </pc:grpChg>
        <pc:grpChg chg="mod">
          <ac:chgData name="Phillip Kaufman" userId="c001b2a046940d7c" providerId="LiveId" clId="{5CB25B10-5B1C-4017-B167-ED3104435743}" dt="2024-05-30T06:32:31.839" v="9732"/>
          <ac:grpSpMkLst>
            <pc:docMk/>
            <pc:sldMk cId="4214571263" sldId="918"/>
            <ac:grpSpMk id="60" creationId="{9A68A700-CC98-9242-A7F6-A67814796BAF}"/>
          </ac:grpSpMkLst>
        </pc:grpChg>
        <pc:grpChg chg="mod">
          <ac:chgData name="Phillip Kaufman" userId="c001b2a046940d7c" providerId="LiveId" clId="{5CB25B10-5B1C-4017-B167-ED3104435743}" dt="2024-06-02T23:35:50.215" v="12166"/>
          <ac:grpSpMkLst>
            <pc:docMk/>
            <pc:sldMk cId="4214571263" sldId="918"/>
            <ac:grpSpMk id="60" creationId="{C414329B-FBEE-B758-7275-934AA79E27A0}"/>
          </ac:grpSpMkLst>
        </pc:grpChg>
        <pc:grpChg chg="mod">
          <ac:chgData name="Phillip Kaufman" userId="c001b2a046940d7c" providerId="LiveId" clId="{5CB25B10-5B1C-4017-B167-ED3104435743}" dt="2024-05-18T03:14:01.998" v="2760"/>
          <ac:grpSpMkLst>
            <pc:docMk/>
            <pc:sldMk cId="4214571263" sldId="918"/>
            <ac:grpSpMk id="61" creationId="{98429ADA-34BA-1686-6817-6DD0FEF305A2}"/>
          </ac:grpSpMkLst>
        </pc:grpChg>
        <pc:grpChg chg="mod">
          <ac:chgData name="Phillip Kaufman" userId="c001b2a046940d7c" providerId="LiveId" clId="{5CB25B10-5B1C-4017-B167-ED3104435743}" dt="2024-05-27T07:31:35.873" v="8665"/>
          <ac:grpSpMkLst>
            <pc:docMk/>
            <pc:sldMk cId="4214571263" sldId="918"/>
            <ac:grpSpMk id="61" creationId="{9E8DE05C-E4E4-E239-11BD-532EA5709826}"/>
          </ac:grpSpMkLst>
        </pc:grpChg>
        <pc:grpChg chg="mod">
          <ac:chgData name="Phillip Kaufman" userId="c001b2a046940d7c" providerId="LiveId" clId="{5CB25B10-5B1C-4017-B167-ED3104435743}" dt="2024-05-27T07:31:35.873" v="8665"/>
          <ac:grpSpMkLst>
            <pc:docMk/>
            <pc:sldMk cId="4214571263" sldId="918"/>
            <ac:grpSpMk id="62" creationId="{471BFB4C-C385-0555-4CBC-EADF1D75D1F6}"/>
          </ac:grpSpMkLst>
        </pc:grpChg>
        <pc:grpChg chg="mod">
          <ac:chgData name="Phillip Kaufman" userId="c001b2a046940d7c" providerId="LiveId" clId="{5CB25B10-5B1C-4017-B167-ED3104435743}" dt="2024-05-27T07:31:35.873" v="8665"/>
          <ac:grpSpMkLst>
            <pc:docMk/>
            <pc:sldMk cId="4214571263" sldId="918"/>
            <ac:grpSpMk id="63" creationId="{BB2562B5-FBF0-8B81-CF24-339E99170E90}"/>
          </ac:grpSpMkLst>
        </pc:grpChg>
        <pc:grpChg chg="mod">
          <ac:chgData name="Phillip Kaufman" userId="c001b2a046940d7c" providerId="LiveId" clId="{5CB25B10-5B1C-4017-B167-ED3104435743}" dt="2024-05-27T07:31:35.873" v="8665"/>
          <ac:grpSpMkLst>
            <pc:docMk/>
            <pc:sldMk cId="4214571263" sldId="918"/>
            <ac:grpSpMk id="64" creationId="{1CDF1FFE-967E-9A37-AF5A-099BE798244B}"/>
          </ac:grpSpMkLst>
        </pc:grpChg>
        <pc:grpChg chg="mod">
          <ac:chgData name="Phillip Kaufman" userId="c001b2a046940d7c" providerId="LiveId" clId="{5CB25B10-5B1C-4017-B167-ED3104435743}" dt="2024-05-27T07:31:35.873" v="8665"/>
          <ac:grpSpMkLst>
            <pc:docMk/>
            <pc:sldMk cId="4214571263" sldId="918"/>
            <ac:grpSpMk id="65" creationId="{6E7D90E4-71D8-3197-2005-CD69E3181E9C}"/>
          </ac:grpSpMkLst>
        </pc:grpChg>
        <pc:grpChg chg="mod">
          <ac:chgData name="Phillip Kaufman" userId="c001b2a046940d7c" providerId="LiveId" clId="{5CB25B10-5B1C-4017-B167-ED3104435743}" dt="2024-05-27T07:31:35.873" v="8665"/>
          <ac:grpSpMkLst>
            <pc:docMk/>
            <pc:sldMk cId="4214571263" sldId="918"/>
            <ac:grpSpMk id="66" creationId="{2B46164F-BFB2-6413-3F0D-C165EE8F60CA}"/>
          </ac:grpSpMkLst>
        </pc:grpChg>
        <pc:grpChg chg="mod">
          <ac:chgData name="Phillip Kaufman" userId="c001b2a046940d7c" providerId="LiveId" clId="{5CB25B10-5B1C-4017-B167-ED3104435743}" dt="2024-05-27T07:31:35.873" v="8665"/>
          <ac:grpSpMkLst>
            <pc:docMk/>
            <pc:sldMk cId="4214571263" sldId="918"/>
            <ac:grpSpMk id="87" creationId="{DA11E212-6FC2-DBF8-A444-59BA7C9B3D6D}"/>
          </ac:grpSpMkLst>
        </pc:grpChg>
        <pc:grpChg chg="mod">
          <ac:chgData name="Phillip Kaufman" userId="c001b2a046940d7c" providerId="LiveId" clId="{5CB25B10-5B1C-4017-B167-ED3104435743}" dt="2024-05-18T03:14:01.998" v="2760"/>
          <ac:grpSpMkLst>
            <pc:docMk/>
            <pc:sldMk cId="4214571263" sldId="918"/>
            <ac:grpSpMk id="96" creationId="{A1F8DDEA-F162-700B-D3F3-533C1D74D5F9}"/>
          </ac:grpSpMkLst>
        </pc:grpChg>
        <pc:grpChg chg="mod">
          <ac:chgData name="Phillip Kaufman" userId="c001b2a046940d7c" providerId="LiveId" clId="{5CB25B10-5B1C-4017-B167-ED3104435743}" dt="2024-05-30T06:32:31.839" v="9732"/>
          <ac:grpSpMkLst>
            <pc:docMk/>
            <pc:sldMk cId="4214571263" sldId="918"/>
            <ac:grpSpMk id="100" creationId="{5101EC26-F82F-365F-66F0-0F2E9CEF9B07}"/>
          </ac:grpSpMkLst>
        </pc:grpChg>
        <pc:grpChg chg="mod">
          <ac:chgData name="Phillip Kaufman" userId="c001b2a046940d7c" providerId="LiveId" clId="{5CB25B10-5B1C-4017-B167-ED3104435743}" dt="2024-06-02T23:35:50.215" v="12166"/>
          <ac:grpSpMkLst>
            <pc:docMk/>
            <pc:sldMk cId="4214571263" sldId="918"/>
            <ac:grpSpMk id="100" creationId="{A19610C8-CC1A-4AF6-0BCA-B6EC7B8078A5}"/>
          </ac:grpSpMkLst>
        </pc:grpChg>
        <pc:grpChg chg="mod">
          <ac:chgData name="Phillip Kaufman" userId="c001b2a046940d7c" providerId="LiveId" clId="{5CB25B10-5B1C-4017-B167-ED3104435743}" dt="2024-05-30T06:32:31.839" v="9732"/>
          <ac:grpSpMkLst>
            <pc:docMk/>
            <pc:sldMk cId="4214571263" sldId="918"/>
            <ac:grpSpMk id="101" creationId="{4C47BD13-4396-8ABB-936A-371452F975EB}"/>
          </ac:grpSpMkLst>
        </pc:grpChg>
        <pc:grpChg chg="add del mod">
          <ac:chgData name="Phillip Kaufman" userId="c001b2a046940d7c" providerId="LiveId" clId="{5CB25B10-5B1C-4017-B167-ED3104435743}" dt="2024-05-18T03:13:17.404" v="2755" actId="165"/>
          <ac:grpSpMkLst>
            <pc:docMk/>
            <pc:sldMk cId="4214571263" sldId="918"/>
            <ac:grpSpMk id="101" creationId="{8715FBED-9E19-AA01-CC65-19B3EAE11CDA}"/>
          </ac:grpSpMkLst>
        </pc:grpChg>
        <pc:grpChg chg="mod">
          <ac:chgData name="Phillip Kaufman" userId="c001b2a046940d7c" providerId="LiveId" clId="{5CB25B10-5B1C-4017-B167-ED3104435743}" dt="2024-05-30T06:32:31.839" v="9732"/>
          <ac:grpSpMkLst>
            <pc:docMk/>
            <pc:sldMk cId="4214571263" sldId="918"/>
            <ac:grpSpMk id="102" creationId="{8E9A8695-EA00-4147-B954-ADB631A06DE1}"/>
          </ac:grpSpMkLst>
        </pc:grpChg>
        <pc:grpChg chg="add mod">
          <ac:chgData name="Phillip Kaufman" userId="c001b2a046940d7c" providerId="LiveId" clId="{5CB25B10-5B1C-4017-B167-ED3104435743}" dt="2024-05-18T03:13:06.455" v="2750"/>
          <ac:grpSpMkLst>
            <pc:docMk/>
            <pc:sldMk cId="4214571263" sldId="918"/>
            <ac:grpSpMk id="102" creationId="{C04269AC-910C-F068-0609-B10FA92A83AD}"/>
          </ac:grpSpMkLst>
        </pc:grpChg>
        <pc:grpChg chg="mod">
          <ac:chgData name="Phillip Kaufman" userId="c001b2a046940d7c" providerId="LiveId" clId="{5CB25B10-5B1C-4017-B167-ED3104435743}" dt="2024-05-18T03:13:06.455" v="2750"/>
          <ac:grpSpMkLst>
            <pc:docMk/>
            <pc:sldMk cId="4214571263" sldId="918"/>
            <ac:grpSpMk id="105" creationId="{3929A01A-7870-E55B-EE69-EC455A7963AA}"/>
          </ac:grpSpMkLst>
        </pc:grpChg>
        <pc:grpChg chg="add mod">
          <ac:chgData name="Phillip Kaufman" userId="c001b2a046940d7c" providerId="LiveId" clId="{5CB25B10-5B1C-4017-B167-ED3104435743}" dt="2024-05-18T03:13:12.731" v="2754" actId="571"/>
          <ac:grpSpMkLst>
            <pc:docMk/>
            <pc:sldMk cId="4214571263" sldId="918"/>
            <ac:grpSpMk id="108" creationId="{090A4854-3ED7-3C08-91F7-1D59C3CFC47B}"/>
          </ac:grpSpMkLst>
        </pc:grpChg>
        <pc:grpChg chg="mod">
          <ac:chgData name="Phillip Kaufman" userId="c001b2a046940d7c" providerId="LiveId" clId="{5CB25B10-5B1C-4017-B167-ED3104435743}" dt="2024-05-18T03:13:12.731" v="2754" actId="571"/>
          <ac:grpSpMkLst>
            <pc:docMk/>
            <pc:sldMk cId="4214571263" sldId="918"/>
            <ac:grpSpMk id="109" creationId="{E392A72A-14A9-D703-C063-92D9B3F74C60}"/>
          </ac:grpSpMkLst>
        </pc:grpChg>
        <pc:grpChg chg="mod">
          <ac:chgData name="Phillip Kaufman" userId="c001b2a046940d7c" providerId="LiveId" clId="{5CB25B10-5B1C-4017-B167-ED3104435743}" dt="2024-05-18T03:13:12.731" v="2754" actId="571"/>
          <ac:grpSpMkLst>
            <pc:docMk/>
            <pc:sldMk cId="4214571263" sldId="918"/>
            <ac:grpSpMk id="112" creationId="{15A3305C-04B1-35CB-FBEC-71A9B778D425}"/>
          </ac:grpSpMkLst>
        </pc:grpChg>
        <pc:grpChg chg="mod">
          <ac:chgData name="Phillip Kaufman" userId="c001b2a046940d7c" providerId="LiveId" clId="{5CB25B10-5B1C-4017-B167-ED3104435743}" dt="2024-05-26T07:03:51.802" v="7567" actId="165"/>
          <ac:grpSpMkLst>
            <pc:docMk/>
            <pc:sldMk cId="4214571263" sldId="918"/>
            <ac:grpSpMk id="114" creationId="{2B103FD6-A001-4044-AEA0-780C440A738B}"/>
          </ac:grpSpMkLst>
        </pc:grpChg>
        <pc:grpChg chg="mod">
          <ac:chgData name="Phillip Kaufman" userId="c001b2a046940d7c" providerId="LiveId" clId="{5CB25B10-5B1C-4017-B167-ED3104435743}" dt="2024-05-27T07:31:35.873" v="8665"/>
          <ac:grpSpMkLst>
            <pc:docMk/>
            <pc:sldMk cId="4214571263" sldId="918"/>
            <ac:grpSpMk id="143" creationId="{40295473-E7B4-D1BA-5B04-539DB8DC5A1A}"/>
          </ac:grpSpMkLst>
        </pc:grpChg>
        <pc:grpChg chg="add mod">
          <ac:chgData name="Phillip Kaufman" userId="c001b2a046940d7c" providerId="LiveId" clId="{5CB25B10-5B1C-4017-B167-ED3104435743}" dt="2024-05-18T03:14:01.998" v="2760"/>
          <ac:grpSpMkLst>
            <pc:docMk/>
            <pc:sldMk cId="4214571263" sldId="918"/>
            <ac:grpSpMk id="145" creationId="{335FDE2C-31A7-7F8F-396C-4B3474BB725E}"/>
          </ac:grpSpMkLst>
        </pc:grpChg>
        <pc:grpChg chg="del">
          <ac:chgData name="Phillip Kaufman" userId="c001b2a046940d7c" providerId="LiveId" clId="{5CB25B10-5B1C-4017-B167-ED3104435743}" dt="2024-05-14T06:48:03.857" v="781" actId="165"/>
          <ac:grpSpMkLst>
            <pc:docMk/>
            <pc:sldMk cId="4214571263" sldId="918"/>
            <ac:grpSpMk id="152" creationId="{BDB1B305-F1E6-6CF0-CD5E-D9919BEB8DFE}"/>
          </ac:grpSpMkLst>
        </pc:grpChg>
        <pc:grpChg chg="mod topLvl">
          <ac:chgData name="Phillip Kaufman" userId="c001b2a046940d7c" providerId="LiveId" clId="{5CB25B10-5B1C-4017-B167-ED3104435743}" dt="2024-05-14T06:48:24.025" v="785" actId="164"/>
          <ac:grpSpMkLst>
            <pc:docMk/>
            <pc:sldMk cId="4214571263" sldId="918"/>
            <ac:grpSpMk id="153" creationId="{907786FA-ECDC-4CBA-C557-18024C290F76}"/>
          </ac:grpSpMkLst>
        </pc:grpChg>
        <pc:grpChg chg="del mod topLvl">
          <ac:chgData name="Phillip Kaufman" userId="c001b2a046940d7c" providerId="LiveId" clId="{5CB25B10-5B1C-4017-B167-ED3104435743}" dt="2024-05-14T06:48:08.938" v="782" actId="478"/>
          <ac:grpSpMkLst>
            <pc:docMk/>
            <pc:sldMk cId="4214571263" sldId="918"/>
            <ac:grpSpMk id="154" creationId="{6A5AD68E-9A28-6758-F5C2-7D7EF8356721}"/>
          </ac:grpSpMkLst>
        </pc:grpChg>
        <pc:grpChg chg="mod">
          <ac:chgData name="Phillip Kaufman" userId="c001b2a046940d7c" providerId="LiveId" clId="{5CB25B10-5B1C-4017-B167-ED3104435743}" dt="2024-05-14T06:48:03.857" v="781" actId="165"/>
          <ac:grpSpMkLst>
            <pc:docMk/>
            <pc:sldMk cId="4214571263" sldId="918"/>
            <ac:grpSpMk id="156" creationId="{7960F63E-F00F-2CBD-216E-32DC32F67DED}"/>
          </ac:grpSpMkLst>
        </pc:grpChg>
        <pc:grpChg chg="mod">
          <ac:chgData name="Phillip Kaufman" userId="c001b2a046940d7c" providerId="LiveId" clId="{5CB25B10-5B1C-4017-B167-ED3104435743}" dt="2024-06-02T23:35:50.215" v="12166"/>
          <ac:grpSpMkLst>
            <pc:docMk/>
            <pc:sldMk cId="4214571263" sldId="918"/>
            <ac:grpSpMk id="170" creationId="{D56F03FF-16C1-B10A-D1CA-2380AC115068}"/>
          </ac:grpSpMkLst>
        </pc:grpChg>
        <pc:grpChg chg="mod">
          <ac:chgData name="Phillip Kaufman" userId="c001b2a046940d7c" providerId="LiveId" clId="{5CB25B10-5B1C-4017-B167-ED3104435743}" dt="2024-05-30T06:32:31.839" v="9732"/>
          <ac:grpSpMkLst>
            <pc:docMk/>
            <pc:sldMk cId="4214571263" sldId="918"/>
            <ac:grpSpMk id="172" creationId="{40778C5D-B0D9-24C1-8D36-9FFE38B10810}"/>
          </ac:grpSpMkLst>
        </pc:grpChg>
        <pc:grpChg chg="add mod">
          <ac:chgData name="Phillip Kaufman" userId="c001b2a046940d7c" providerId="LiveId" clId="{5CB25B10-5B1C-4017-B167-ED3104435743}" dt="2024-06-02T23:41:02.097" v="12228" actId="571"/>
          <ac:grpSpMkLst>
            <pc:docMk/>
            <pc:sldMk cId="4214571263" sldId="918"/>
            <ac:grpSpMk id="173" creationId="{882FC483-FA48-6F6C-7C87-C2C23B25882D}"/>
          </ac:grpSpMkLst>
        </pc:grpChg>
        <pc:grpChg chg="mod">
          <ac:chgData name="Phillip Kaufman" userId="c001b2a046940d7c" providerId="LiveId" clId="{5CB25B10-5B1C-4017-B167-ED3104435743}" dt="2024-06-02T23:41:02.097" v="12228" actId="571"/>
          <ac:grpSpMkLst>
            <pc:docMk/>
            <pc:sldMk cId="4214571263" sldId="918"/>
            <ac:grpSpMk id="174" creationId="{96E41F23-D9B1-EE7C-D340-EB6D4AD1AE8A}"/>
          </ac:grpSpMkLst>
        </pc:grpChg>
        <pc:grpChg chg="mod">
          <ac:chgData name="Phillip Kaufman" userId="c001b2a046940d7c" providerId="LiveId" clId="{5CB25B10-5B1C-4017-B167-ED3104435743}" dt="2024-06-02T23:41:02.097" v="12228" actId="571"/>
          <ac:grpSpMkLst>
            <pc:docMk/>
            <pc:sldMk cId="4214571263" sldId="918"/>
            <ac:grpSpMk id="175" creationId="{A01FC6E8-8FE7-EB0C-5F10-D119B0AA218B}"/>
          </ac:grpSpMkLst>
        </pc:grpChg>
        <pc:grpChg chg="mod">
          <ac:chgData name="Phillip Kaufman" userId="c001b2a046940d7c" providerId="LiveId" clId="{5CB25B10-5B1C-4017-B167-ED3104435743}" dt="2024-06-02T23:41:02.097" v="12228" actId="571"/>
          <ac:grpSpMkLst>
            <pc:docMk/>
            <pc:sldMk cId="4214571263" sldId="918"/>
            <ac:grpSpMk id="176" creationId="{EF908369-9F28-F182-115D-3D0955E81875}"/>
          </ac:grpSpMkLst>
        </pc:grpChg>
        <pc:grpChg chg="mod">
          <ac:chgData name="Phillip Kaufman" userId="c001b2a046940d7c" providerId="LiveId" clId="{5CB25B10-5B1C-4017-B167-ED3104435743}" dt="2024-06-02T23:41:02.097" v="12228" actId="571"/>
          <ac:grpSpMkLst>
            <pc:docMk/>
            <pc:sldMk cId="4214571263" sldId="918"/>
            <ac:grpSpMk id="177" creationId="{06E24705-E017-8F21-7DC8-9566117914D7}"/>
          </ac:grpSpMkLst>
        </pc:grpChg>
        <pc:grpChg chg="mod">
          <ac:chgData name="Phillip Kaufman" userId="c001b2a046940d7c" providerId="LiveId" clId="{5CB25B10-5B1C-4017-B167-ED3104435743}" dt="2024-06-02T23:41:02.097" v="12228" actId="571"/>
          <ac:grpSpMkLst>
            <pc:docMk/>
            <pc:sldMk cId="4214571263" sldId="918"/>
            <ac:grpSpMk id="178" creationId="{89DEE74A-43F6-2AF3-2719-02B4813B9863}"/>
          </ac:grpSpMkLst>
        </pc:grpChg>
        <pc:grpChg chg="mod">
          <ac:chgData name="Phillip Kaufman" userId="c001b2a046940d7c" providerId="LiveId" clId="{5CB25B10-5B1C-4017-B167-ED3104435743}" dt="2024-06-02T23:41:02.097" v="12228" actId="571"/>
          <ac:grpSpMkLst>
            <pc:docMk/>
            <pc:sldMk cId="4214571263" sldId="918"/>
            <ac:grpSpMk id="179" creationId="{D2794B28-31BD-15AB-659C-CEDCBB5E8389}"/>
          </ac:grpSpMkLst>
        </pc:grpChg>
        <pc:grpChg chg="mod">
          <ac:chgData name="Phillip Kaufman" userId="c001b2a046940d7c" providerId="LiveId" clId="{5CB25B10-5B1C-4017-B167-ED3104435743}" dt="2024-06-02T23:41:02.097" v="12228" actId="571"/>
          <ac:grpSpMkLst>
            <pc:docMk/>
            <pc:sldMk cId="4214571263" sldId="918"/>
            <ac:grpSpMk id="180" creationId="{3DD5A3FF-4D59-9884-E695-447500532043}"/>
          </ac:grpSpMkLst>
        </pc:grpChg>
        <pc:grpChg chg="mod">
          <ac:chgData name="Phillip Kaufman" userId="c001b2a046940d7c" providerId="LiveId" clId="{5CB25B10-5B1C-4017-B167-ED3104435743}" dt="2024-05-14T06:48:03.857" v="781" actId="165"/>
          <ac:grpSpMkLst>
            <pc:docMk/>
            <pc:sldMk cId="4214571263" sldId="918"/>
            <ac:grpSpMk id="191" creationId="{3C44BB62-B208-3E1D-B8D0-1EA95E8A2D50}"/>
          </ac:grpSpMkLst>
        </pc:grpChg>
        <pc:grpChg chg="mod">
          <ac:chgData name="Phillip Kaufman" userId="c001b2a046940d7c" providerId="LiveId" clId="{5CB25B10-5B1C-4017-B167-ED3104435743}" dt="2024-06-02T23:41:02.097" v="12228" actId="571"/>
          <ac:grpSpMkLst>
            <pc:docMk/>
            <pc:sldMk cId="4214571263" sldId="918"/>
            <ac:grpSpMk id="585" creationId="{801A17BB-B0DD-32E3-0E46-C8A6597A347B}"/>
          </ac:grpSpMkLst>
        </pc:grpChg>
        <pc:grpChg chg="mod">
          <ac:chgData name="Phillip Kaufman" userId="c001b2a046940d7c" providerId="LiveId" clId="{5CB25B10-5B1C-4017-B167-ED3104435743}" dt="2024-06-02T23:41:02.097" v="12228" actId="571"/>
          <ac:grpSpMkLst>
            <pc:docMk/>
            <pc:sldMk cId="4214571263" sldId="918"/>
            <ac:grpSpMk id="620" creationId="{4C9200F1-AD80-0ABC-31F9-921B4D5F9D7A}"/>
          </ac:grpSpMkLst>
        </pc:grpChg>
        <pc:grpChg chg="add mod">
          <ac:chgData name="Phillip Kaufman" userId="c001b2a046940d7c" providerId="LiveId" clId="{5CB25B10-5B1C-4017-B167-ED3104435743}" dt="2024-06-02T23:43:30.966" v="12437" actId="1037"/>
          <ac:grpSpMkLst>
            <pc:docMk/>
            <pc:sldMk cId="4214571263" sldId="918"/>
            <ac:grpSpMk id="623" creationId="{8A6E7F9C-AA86-FFEA-416C-1DFEC0FF2646}"/>
          </ac:grpSpMkLst>
        </pc:grpChg>
        <pc:grpChg chg="mod">
          <ac:chgData name="Phillip Kaufman" userId="c001b2a046940d7c" providerId="LiveId" clId="{5CB25B10-5B1C-4017-B167-ED3104435743}" dt="2024-06-02T23:43:11.525" v="12378"/>
          <ac:grpSpMkLst>
            <pc:docMk/>
            <pc:sldMk cId="4214571263" sldId="918"/>
            <ac:grpSpMk id="624" creationId="{AB1CB782-32A7-3AF6-A34A-897043668CA6}"/>
          </ac:grpSpMkLst>
        </pc:grpChg>
        <pc:grpChg chg="mod">
          <ac:chgData name="Phillip Kaufman" userId="c001b2a046940d7c" providerId="LiveId" clId="{5CB25B10-5B1C-4017-B167-ED3104435743}" dt="2024-06-02T23:43:11.525" v="12378"/>
          <ac:grpSpMkLst>
            <pc:docMk/>
            <pc:sldMk cId="4214571263" sldId="918"/>
            <ac:grpSpMk id="625" creationId="{4606E1A0-E5DA-53AB-A55A-8FA5370DBC1A}"/>
          </ac:grpSpMkLst>
        </pc:grpChg>
        <pc:grpChg chg="mod">
          <ac:chgData name="Phillip Kaufman" userId="c001b2a046940d7c" providerId="LiveId" clId="{5CB25B10-5B1C-4017-B167-ED3104435743}" dt="2024-06-02T23:43:11.525" v="12378"/>
          <ac:grpSpMkLst>
            <pc:docMk/>
            <pc:sldMk cId="4214571263" sldId="918"/>
            <ac:grpSpMk id="626" creationId="{5ABC7810-4BB6-6128-3E15-186661D00B06}"/>
          </ac:grpSpMkLst>
        </pc:grpChg>
        <pc:grpChg chg="add del mod">
          <ac:chgData name="Phillip Kaufman" userId="c001b2a046940d7c" providerId="LiveId" clId="{5CB25B10-5B1C-4017-B167-ED3104435743}" dt="2024-06-02T23:42:12.035" v="12322" actId="21"/>
          <ac:grpSpMkLst>
            <pc:docMk/>
            <pc:sldMk cId="4214571263" sldId="918"/>
            <ac:grpSpMk id="632" creationId="{A1E5212D-D15E-F494-E363-E767F82BAD73}"/>
          </ac:grpSpMkLst>
        </pc:grpChg>
        <pc:grpChg chg="mod">
          <ac:chgData name="Phillip Kaufman" userId="c001b2a046940d7c" providerId="LiveId" clId="{5CB25B10-5B1C-4017-B167-ED3104435743}" dt="2024-06-02T23:40:48.860" v="12224"/>
          <ac:grpSpMkLst>
            <pc:docMk/>
            <pc:sldMk cId="4214571263" sldId="918"/>
            <ac:grpSpMk id="633" creationId="{119F7F60-20AA-1D3A-2E4F-E055872E7DFD}"/>
          </ac:grpSpMkLst>
        </pc:grpChg>
        <pc:grpChg chg="mod">
          <ac:chgData name="Phillip Kaufman" userId="c001b2a046940d7c" providerId="LiveId" clId="{5CB25B10-5B1C-4017-B167-ED3104435743}" dt="2024-06-02T23:40:48.860" v="12224"/>
          <ac:grpSpMkLst>
            <pc:docMk/>
            <pc:sldMk cId="4214571263" sldId="918"/>
            <ac:grpSpMk id="634" creationId="{9C0F148E-C139-ABA2-38BB-9BFF8180687B}"/>
          </ac:grpSpMkLst>
        </pc:grpChg>
        <pc:grpChg chg="mod">
          <ac:chgData name="Phillip Kaufman" userId="c001b2a046940d7c" providerId="LiveId" clId="{5CB25B10-5B1C-4017-B167-ED3104435743}" dt="2024-06-02T23:40:48.860" v="12224"/>
          <ac:grpSpMkLst>
            <pc:docMk/>
            <pc:sldMk cId="4214571263" sldId="918"/>
            <ac:grpSpMk id="635" creationId="{386A0C52-E454-1E9E-8825-E518092A4A1E}"/>
          </ac:grpSpMkLst>
        </pc:grpChg>
        <pc:grpChg chg="mod">
          <ac:chgData name="Phillip Kaufman" userId="c001b2a046940d7c" providerId="LiveId" clId="{5CB25B10-5B1C-4017-B167-ED3104435743}" dt="2024-06-02T23:40:48.860" v="12224"/>
          <ac:grpSpMkLst>
            <pc:docMk/>
            <pc:sldMk cId="4214571263" sldId="918"/>
            <ac:grpSpMk id="676" creationId="{5CCBB5E4-55E5-A707-2087-8DFB8E06B89E}"/>
          </ac:grpSpMkLst>
        </pc:grpChg>
        <pc:grpChg chg="mod">
          <ac:chgData name="Phillip Kaufman" userId="c001b2a046940d7c" providerId="LiveId" clId="{5CB25B10-5B1C-4017-B167-ED3104435743}" dt="2024-06-02T23:43:11.525" v="12378"/>
          <ac:grpSpMkLst>
            <pc:docMk/>
            <pc:sldMk cId="4214571263" sldId="918"/>
            <ac:grpSpMk id="714" creationId="{66DA32F1-34A3-FAB7-9E25-12DFD8C18974}"/>
          </ac:grpSpMkLst>
        </pc:grpChg>
        <pc:cxnChg chg="mod">
          <ac:chgData name="Phillip Kaufman" userId="c001b2a046940d7c" providerId="LiveId" clId="{5CB25B10-5B1C-4017-B167-ED3104435743}" dt="2024-05-30T06:21:04.098" v="9579"/>
          <ac:cxnSpMkLst>
            <pc:docMk/>
            <pc:sldMk cId="4214571263" sldId="918"/>
            <ac:cxnSpMk id="5" creationId="{6B7F3BF2-81EB-71A7-08F8-D3E7E264BE53}"/>
          </ac:cxnSpMkLst>
        </pc:cxnChg>
        <pc:cxnChg chg="mod">
          <ac:chgData name="Phillip Kaufman" userId="c001b2a046940d7c" providerId="LiveId" clId="{5CB25B10-5B1C-4017-B167-ED3104435743}" dt="2024-05-30T06:21:04.098" v="9579"/>
          <ac:cxnSpMkLst>
            <pc:docMk/>
            <pc:sldMk cId="4214571263" sldId="918"/>
            <ac:cxnSpMk id="10" creationId="{46D0E0DA-DE2B-0926-2A9F-F57A581F63C0}"/>
          </ac:cxnSpMkLst>
        </pc:cxnChg>
        <pc:cxnChg chg="mod">
          <ac:chgData name="Phillip Kaufman" userId="c001b2a046940d7c" providerId="LiveId" clId="{5CB25B10-5B1C-4017-B167-ED3104435743}" dt="2024-05-30T06:21:04.098" v="9579"/>
          <ac:cxnSpMkLst>
            <pc:docMk/>
            <pc:sldMk cId="4214571263" sldId="918"/>
            <ac:cxnSpMk id="11" creationId="{9BB4876D-5433-4A9C-234F-21714037F4E2}"/>
          </ac:cxnSpMkLst>
        </pc:cxnChg>
        <pc:cxnChg chg="mod">
          <ac:chgData name="Phillip Kaufman" userId="c001b2a046940d7c" providerId="LiveId" clId="{5CB25B10-5B1C-4017-B167-ED3104435743}" dt="2024-05-30T06:21:04.098" v="9579"/>
          <ac:cxnSpMkLst>
            <pc:docMk/>
            <pc:sldMk cId="4214571263" sldId="918"/>
            <ac:cxnSpMk id="12" creationId="{D41DE25A-81EF-CE48-0DE9-5B1163134EBF}"/>
          </ac:cxnSpMkLst>
        </pc:cxnChg>
        <pc:cxnChg chg="mod">
          <ac:chgData name="Phillip Kaufman" userId="c001b2a046940d7c" providerId="LiveId" clId="{5CB25B10-5B1C-4017-B167-ED3104435743}" dt="2024-06-02T23:35:42.324" v="12165"/>
          <ac:cxnSpMkLst>
            <pc:docMk/>
            <pc:sldMk cId="4214571263" sldId="918"/>
            <ac:cxnSpMk id="13" creationId="{303EF21C-6A98-BE04-FB50-D296AA449B72}"/>
          </ac:cxnSpMkLst>
        </pc:cxnChg>
        <pc:cxnChg chg="mod">
          <ac:chgData name="Phillip Kaufman" userId="c001b2a046940d7c" providerId="LiveId" clId="{5CB25B10-5B1C-4017-B167-ED3104435743}" dt="2024-06-02T23:35:42.324" v="12165"/>
          <ac:cxnSpMkLst>
            <pc:docMk/>
            <pc:sldMk cId="4214571263" sldId="918"/>
            <ac:cxnSpMk id="14" creationId="{E6903D37-B30B-E9E1-4581-59B403A5DD82}"/>
          </ac:cxnSpMkLst>
        </pc:cxnChg>
        <pc:cxnChg chg="mod">
          <ac:chgData name="Phillip Kaufman" userId="c001b2a046940d7c" providerId="LiveId" clId="{5CB25B10-5B1C-4017-B167-ED3104435743}" dt="2024-06-02T23:35:42.324" v="12165"/>
          <ac:cxnSpMkLst>
            <pc:docMk/>
            <pc:sldMk cId="4214571263" sldId="918"/>
            <ac:cxnSpMk id="15" creationId="{5DCD7B91-19DF-5016-9B68-085A3EFA3C33}"/>
          </ac:cxnSpMkLst>
        </pc:cxnChg>
        <pc:cxnChg chg="mod">
          <ac:chgData name="Phillip Kaufman" userId="c001b2a046940d7c" providerId="LiveId" clId="{5CB25B10-5B1C-4017-B167-ED3104435743}" dt="2024-06-02T23:35:42.324" v="12165"/>
          <ac:cxnSpMkLst>
            <pc:docMk/>
            <pc:sldMk cId="4214571263" sldId="918"/>
            <ac:cxnSpMk id="16" creationId="{A1931EC2-19F5-D206-54A5-089041567DBD}"/>
          </ac:cxnSpMkLst>
        </pc:cxnChg>
        <pc:cxnChg chg="mod">
          <ac:chgData name="Phillip Kaufman" userId="c001b2a046940d7c" providerId="LiveId" clId="{5CB25B10-5B1C-4017-B167-ED3104435743}" dt="2024-06-02T23:35:42.324" v="12165"/>
          <ac:cxnSpMkLst>
            <pc:docMk/>
            <pc:sldMk cId="4214571263" sldId="918"/>
            <ac:cxnSpMk id="17" creationId="{1163CEAB-C5EE-938D-FEDD-F97D61E3A02D}"/>
          </ac:cxnSpMkLst>
        </pc:cxnChg>
        <pc:cxnChg chg="mod">
          <ac:chgData name="Phillip Kaufman" userId="c001b2a046940d7c" providerId="LiveId" clId="{5CB25B10-5B1C-4017-B167-ED3104435743}" dt="2024-05-27T07:31:35.365" v="8664" actId="478"/>
          <ac:cxnSpMkLst>
            <pc:docMk/>
            <pc:sldMk cId="4214571263" sldId="918"/>
            <ac:cxnSpMk id="17" creationId="{40C90D04-CBEE-D448-FB22-76728F4ADFBB}"/>
          </ac:cxnSpMkLst>
        </pc:cxnChg>
        <pc:cxnChg chg="mod">
          <ac:chgData name="Phillip Kaufman" userId="c001b2a046940d7c" providerId="LiveId" clId="{5CB25B10-5B1C-4017-B167-ED3104435743}" dt="2024-05-27T07:31:35.365" v="8664" actId="478"/>
          <ac:cxnSpMkLst>
            <pc:docMk/>
            <pc:sldMk cId="4214571263" sldId="918"/>
            <ac:cxnSpMk id="18" creationId="{03AA46FC-9D44-B2EB-7CB0-35566A308152}"/>
          </ac:cxnSpMkLst>
        </pc:cxnChg>
        <pc:cxnChg chg="mod">
          <ac:chgData name="Phillip Kaufman" userId="c001b2a046940d7c" providerId="LiveId" clId="{5CB25B10-5B1C-4017-B167-ED3104435743}" dt="2024-05-30T06:21:04.098" v="9579"/>
          <ac:cxnSpMkLst>
            <pc:docMk/>
            <pc:sldMk cId="4214571263" sldId="918"/>
            <ac:cxnSpMk id="18" creationId="{3FD74823-CA79-4E71-5FFB-7A5CEDED0BD9}"/>
          </ac:cxnSpMkLst>
        </pc:cxnChg>
        <pc:cxnChg chg="mod">
          <ac:chgData name="Phillip Kaufman" userId="c001b2a046940d7c" providerId="LiveId" clId="{5CB25B10-5B1C-4017-B167-ED3104435743}" dt="2024-06-02T23:35:42.324" v="12165"/>
          <ac:cxnSpMkLst>
            <pc:docMk/>
            <pc:sldMk cId="4214571263" sldId="918"/>
            <ac:cxnSpMk id="18" creationId="{4957E45C-34B1-C44C-F261-25B93A02C070}"/>
          </ac:cxnSpMkLst>
        </pc:cxnChg>
        <pc:cxnChg chg="mod">
          <ac:chgData name="Phillip Kaufman" userId="c001b2a046940d7c" providerId="LiveId" clId="{5CB25B10-5B1C-4017-B167-ED3104435743}" dt="2024-05-30T06:21:04.098" v="9579"/>
          <ac:cxnSpMkLst>
            <pc:docMk/>
            <pc:sldMk cId="4214571263" sldId="918"/>
            <ac:cxnSpMk id="19" creationId="{E7AC65BC-96B1-DBDB-607F-C3A7D0D359E1}"/>
          </ac:cxnSpMkLst>
        </pc:cxnChg>
        <pc:cxnChg chg="mod">
          <ac:chgData name="Phillip Kaufman" userId="c001b2a046940d7c" providerId="LiveId" clId="{5CB25B10-5B1C-4017-B167-ED3104435743}" dt="2024-06-02T23:35:42.324" v="12165"/>
          <ac:cxnSpMkLst>
            <pc:docMk/>
            <pc:sldMk cId="4214571263" sldId="918"/>
            <ac:cxnSpMk id="19" creationId="{E9BEB1D4-C7A9-05AA-45DF-7CE07DAA3C4F}"/>
          </ac:cxnSpMkLst>
        </pc:cxnChg>
        <pc:cxnChg chg="mod">
          <ac:chgData name="Phillip Kaufman" userId="c001b2a046940d7c" providerId="LiveId" clId="{5CB25B10-5B1C-4017-B167-ED3104435743}" dt="2024-06-02T23:35:42.324" v="12165"/>
          <ac:cxnSpMkLst>
            <pc:docMk/>
            <pc:sldMk cId="4214571263" sldId="918"/>
            <ac:cxnSpMk id="20" creationId="{3A2BB1AA-F0E3-B365-2DDF-350962C100BB}"/>
          </ac:cxnSpMkLst>
        </pc:cxnChg>
        <pc:cxnChg chg="mod">
          <ac:chgData name="Phillip Kaufman" userId="c001b2a046940d7c" providerId="LiveId" clId="{5CB25B10-5B1C-4017-B167-ED3104435743}" dt="2024-05-30T06:21:04.098" v="9579"/>
          <ac:cxnSpMkLst>
            <pc:docMk/>
            <pc:sldMk cId="4214571263" sldId="918"/>
            <ac:cxnSpMk id="20" creationId="{A52A62CF-83E1-6256-A83D-10C2E0055D0B}"/>
          </ac:cxnSpMkLst>
        </pc:cxnChg>
        <pc:cxnChg chg="mod">
          <ac:chgData name="Phillip Kaufman" userId="c001b2a046940d7c" providerId="LiveId" clId="{5CB25B10-5B1C-4017-B167-ED3104435743}" dt="2024-05-30T06:21:04.098" v="9579"/>
          <ac:cxnSpMkLst>
            <pc:docMk/>
            <pc:sldMk cId="4214571263" sldId="918"/>
            <ac:cxnSpMk id="21" creationId="{6164441F-C2EA-63C8-535F-B06E67CC36AA}"/>
          </ac:cxnSpMkLst>
        </pc:cxnChg>
        <pc:cxnChg chg="mod">
          <ac:chgData name="Phillip Kaufman" userId="c001b2a046940d7c" providerId="LiveId" clId="{5CB25B10-5B1C-4017-B167-ED3104435743}" dt="2024-05-27T07:31:35.365" v="8664" actId="478"/>
          <ac:cxnSpMkLst>
            <pc:docMk/>
            <pc:sldMk cId="4214571263" sldId="918"/>
            <ac:cxnSpMk id="21" creationId="{6B3AB4CC-1313-68AE-EBBC-FD53AE0A821D}"/>
          </ac:cxnSpMkLst>
        </pc:cxnChg>
        <pc:cxnChg chg="mod">
          <ac:chgData name="Phillip Kaufman" userId="c001b2a046940d7c" providerId="LiveId" clId="{5CB25B10-5B1C-4017-B167-ED3104435743}" dt="2024-06-02T23:35:42.324" v="12165"/>
          <ac:cxnSpMkLst>
            <pc:docMk/>
            <pc:sldMk cId="4214571263" sldId="918"/>
            <ac:cxnSpMk id="21" creationId="{F5E0178A-D045-A781-EDDE-43E911B29D74}"/>
          </ac:cxnSpMkLst>
        </pc:cxnChg>
        <pc:cxnChg chg="mod">
          <ac:chgData name="Phillip Kaufman" userId="c001b2a046940d7c" providerId="LiveId" clId="{5CB25B10-5B1C-4017-B167-ED3104435743}" dt="2024-05-27T07:31:35.365" v="8664" actId="478"/>
          <ac:cxnSpMkLst>
            <pc:docMk/>
            <pc:sldMk cId="4214571263" sldId="918"/>
            <ac:cxnSpMk id="22" creationId="{3063EED6-132F-A772-5932-0B931E7B5628}"/>
          </ac:cxnSpMkLst>
        </pc:cxnChg>
        <pc:cxnChg chg="mod">
          <ac:chgData name="Phillip Kaufman" userId="c001b2a046940d7c" providerId="LiveId" clId="{5CB25B10-5B1C-4017-B167-ED3104435743}" dt="2024-05-30T06:21:04.098" v="9579"/>
          <ac:cxnSpMkLst>
            <pc:docMk/>
            <pc:sldMk cId="4214571263" sldId="918"/>
            <ac:cxnSpMk id="22" creationId="{CDA8214F-AE5E-32B0-D5A7-CC26F0E0567E}"/>
          </ac:cxnSpMkLst>
        </pc:cxnChg>
        <pc:cxnChg chg="mod">
          <ac:chgData name="Phillip Kaufman" userId="c001b2a046940d7c" providerId="LiveId" clId="{5CB25B10-5B1C-4017-B167-ED3104435743}" dt="2024-06-02T23:35:42.324" v="12165"/>
          <ac:cxnSpMkLst>
            <pc:docMk/>
            <pc:sldMk cId="4214571263" sldId="918"/>
            <ac:cxnSpMk id="22" creationId="{E2021DD8-2849-D94D-90EE-272FCC17B7FB}"/>
          </ac:cxnSpMkLst>
        </pc:cxnChg>
        <pc:cxnChg chg="mod">
          <ac:chgData name="Phillip Kaufman" userId="c001b2a046940d7c" providerId="LiveId" clId="{5CB25B10-5B1C-4017-B167-ED3104435743}" dt="2024-05-30T06:21:04.098" v="9579"/>
          <ac:cxnSpMkLst>
            <pc:docMk/>
            <pc:sldMk cId="4214571263" sldId="918"/>
            <ac:cxnSpMk id="23" creationId="{919AEC0B-37D7-DC0E-D04B-580398697CAB}"/>
          </ac:cxnSpMkLst>
        </pc:cxnChg>
        <pc:cxnChg chg="mod">
          <ac:chgData name="Phillip Kaufman" userId="c001b2a046940d7c" providerId="LiveId" clId="{5CB25B10-5B1C-4017-B167-ED3104435743}" dt="2024-06-02T23:35:42.324" v="12165"/>
          <ac:cxnSpMkLst>
            <pc:docMk/>
            <pc:sldMk cId="4214571263" sldId="918"/>
            <ac:cxnSpMk id="23" creationId="{CDC5A0CF-A0C1-A033-7B2A-0987AA09DD78}"/>
          </ac:cxnSpMkLst>
        </pc:cxnChg>
        <pc:cxnChg chg="mod">
          <ac:chgData name="Phillip Kaufman" userId="c001b2a046940d7c" providerId="LiveId" clId="{5CB25B10-5B1C-4017-B167-ED3104435743}" dt="2024-05-30T06:21:04.098" v="9579"/>
          <ac:cxnSpMkLst>
            <pc:docMk/>
            <pc:sldMk cId="4214571263" sldId="918"/>
            <ac:cxnSpMk id="24" creationId="{30226716-1885-8E2C-54FA-C3F1586C183E}"/>
          </ac:cxnSpMkLst>
        </pc:cxnChg>
        <pc:cxnChg chg="mod">
          <ac:chgData name="Phillip Kaufman" userId="c001b2a046940d7c" providerId="LiveId" clId="{5CB25B10-5B1C-4017-B167-ED3104435743}" dt="2024-06-02T23:35:42.324" v="12165"/>
          <ac:cxnSpMkLst>
            <pc:docMk/>
            <pc:sldMk cId="4214571263" sldId="918"/>
            <ac:cxnSpMk id="24" creationId="{8C7227D5-BC3A-6C0D-3408-FD8FD3CC3AAF}"/>
          </ac:cxnSpMkLst>
        </pc:cxnChg>
        <pc:cxnChg chg="mod">
          <ac:chgData name="Phillip Kaufman" userId="c001b2a046940d7c" providerId="LiveId" clId="{5CB25B10-5B1C-4017-B167-ED3104435743}" dt="2024-05-30T06:21:04.098" v="9579"/>
          <ac:cxnSpMkLst>
            <pc:docMk/>
            <pc:sldMk cId="4214571263" sldId="918"/>
            <ac:cxnSpMk id="25" creationId="{03B7BF9A-AF71-763A-B4F9-E4197954E316}"/>
          </ac:cxnSpMkLst>
        </pc:cxnChg>
        <pc:cxnChg chg="mod">
          <ac:chgData name="Phillip Kaufman" userId="c001b2a046940d7c" providerId="LiveId" clId="{5CB25B10-5B1C-4017-B167-ED3104435743}" dt="2024-05-27T07:31:35.365" v="8664" actId="478"/>
          <ac:cxnSpMkLst>
            <pc:docMk/>
            <pc:sldMk cId="4214571263" sldId="918"/>
            <ac:cxnSpMk id="25" creationId="{24CCB725-5F0A-5D1C-EB2C-CACFDB0D893A}"/>
          </ac:cxnSpMkLst>
        </pc:cxnChg>
        <pc:cxnChg chg="mod">
          <ac:chgData name="Phillip Kaufman" userId="c001b2a046940d7c" providerId="LiveId" clId="{5CB25B10-5B1C-4017-B167-ED3104435743}" dt="2024-06-02T23:35:42.324" v="12165"/>
          <ac:cxnSpMkLst>
            <pc:docMk/>
            <pc:sldMk cId="4214571263" sldId="918"/>
            <ac:cxnSpMk id="25" creationId="{EA51B5DE-4D82-8F8A-4F73-419D0B02417E}"/>
          </ac:cxnSpMkLst>
        </pc:cxnChg>
        <pc:cxnChg chg="mod">
          <ac:chgData name="Phillip Kaufman" userId="c001b2a046940d7c" providerId="LiveId" clId="{5CB25B10-5B1C-4017-B167-ED3104435743}" dt="2024-05-30T06:21:04.098" v="9579"/>
          <ac:cxnSpMkLst>
            <pc:docMk/>
            <pc:sldMk cId="4214571263" sldId="918"/>
            <ac:cxnSpMk id="26" creationId="{1677D573-C7F0-579E-BA1F-D5341A1B3D1A}"/>
          </ac:cxnSpMkLst>
        </pc:cxnChg>
        <pc:cxnChg chg="mod">
          <ac:chgData name="Phillip Kaufman" userId="c001b2a046940d7c" providerId="LiveId" clId="{5CB25B10-5B1C-4017-B167-ED3104435743}" dt="2024-05-27T07:31:35.365" v="8664" actId="478"/>
          <ac:cxnSpMkLst>
            <pc:docMk/>
            <pc:sldMk cId="4214571263" sldId="918"/>
            <ac:cxnSpMk id="26" creationId="{49EA4F47-25E4-FDE7-8CA2-8149714F50D0}"/>
          </ac:cxnSpMkLst>
        </pc:cxnChg>
        <pc:cxnChg chg="mod">
          <ac:chgData name="Phillip Kaufman" userId="c001b2a046940d7c" providerId="LiveId" clId="{5CB25B10-5B1C-4017-B167-ED3104435743}" dt="2024-06-02T23:35:42.324" v="12165"/>
          <ac:cxnSpMkLst>
            <pc:docMk/>
            <pc:sldMk cId="4214571263" sldId="918"/>
            <ac:cxnSpMk id="26" creationId="{92370BD9-7A28-0253-695F-09B753F376C8}"/>
          </ac:cxnSpMkLst>
        </pc:cxnChg>
        <pc:cxnChg chg="mod">
          <ac:chgData name="Phillip Kaufman" userId="c001b2a046940d7c" providerId="LiveId" clId="{5CB25B10-5B1C-4017-B167-ED3104435743}" dt="2024-05-30T06:21:04.098" v="9579"/>
          <ac:cxnSpMkLst>
            <pc:docMk/>
            <pc:sldMk cId="4214571263" sldId="918"/>
            <ac:cxnSpMk id="27" creationId="{693ACF24-2D90-ECC3-89A9-0E8C50D5C971}"/>
          </ac:cxnSpMkLst>
        </pc:cxnChg>
        <pc:cxnChg chg="mod">
          <ac:chgData name="Phillip Kaufman" userId="c001b2a046940d7c" providerId="LiveId" clId="{5CB25B10-5B1C-4017-B167-ED3104435743}" dt="2024-06-02T23:35:42.324" v="12165"/>
          <ac:cxnSpMkLst>
            <pc:docMk/>
            <pc:sldMk cId="4214571263" sldId="918"/>
            <ac:cxnSpMk id="27" creationId="{CF38B6C6-CB58-1A3C-96B4-F5B73129BEAA}"/>
          </ac:cxnSpMkLst>
        </pc:cxnChg>
        <pc:cxnChg chg="mod">
          <ac:chgData name="Phillip Kaufman" userId="c001b2a046940d7c" providerId="LiveId" clId="{5CB25B10-5B1C-4017-B167-ED3104435743}" dt="2024-05-30T06:21:04.098" v="9579"/>
          <ac:cxnSpMkLst>
            <pc:docMk/>
            <pc:sldMk cId="4214571263" sldId="918"/>
            <ac:cxnSpMk id="28" creationId="{20101FC5-C076-C492-88A7-D6FCE629385F}"/>
          </ac:cxnSpMkLst>
        </pc:cxnChg>
        <pc:cxnChg chg="mod">
          <ac:chgData name="Phillip Kaufman" userId="c001b2a046940d7c" providerId="LiveId" clId="{5CB25B10-5B1C-4017-B167-ED3104435743}" dt="2024-06-02T23:35:42.324" v="12165"/>
          <ac:cxnSpMkLst>
            <pc:docMk/>
            <pc:sldMk cId="4214571263" sldId="918"/>
            <ac:cxnSpMk id="28" creationId="{CBF1AE82-9EA8-3088-044A-B093C6CA9E88}"/>
          </ac:cxnSpMkLst>
        </pc:cxnChg>
        <pc:cxnChg chg="mod">
          <ac:chgData name="Phillip Kaufman" userId="c001b2a046940d7c" providerId="LiveId" clId="{5CB25B10-5B1C-4017-B167-ED3104435743}" dt="2024-05-27T07:31:35.365" v="8664" actId="478"/>
          <ac:cxnSpMkLst>
            <pc:docMk/>
            <pc:sldMk cId="4214571263" sldId="918"/>
            <ac:cxnSpMk id="30" creationId="{27A0E931-223E-E68E-AA21-CE28D507146B}"/>
          </ac:cxnSpMkLst>
        </pc:cxnChg>
        <pc:cxnChg chg="mod">
          <ac:chgData name="Phillip Kaufman" userId="c001b2a046940d7c" providerId="LiveId" clId="{5CB25B10-5B1C-4017-B167-ED3104435743}" dt="2024-05-30T06:21:04.098" v="9579"/>
          <ac:cxnSpMkLst>
            <pc:docMk/>
            <pc:sldMk cId="4214571263" sldId="918"/>
            <ac:cxnSpMk id="30" creationId="{5D1F793E-B360-103C-2F38-990DD266A6ED}"/>
          </ac:cxnSpMkLst>
        </pc:cxnChg>
        <pc:cxnChg chg="mod">
          <ac:chgData name="Phillip Kaufman" userId="c001b2a046940d7c" providerId="LiveId" clId="{5CB25B10-5B1C-4017-B167-ED3104435743}" dt="2024-06-02T23:35:42.324" v="12165"/>
          <ac:cxnSpMkLst>
            <pc:docMk/>
            <pc:sldMk cId="4214571263" sldId="918"/>
            <ac:cxnSpMk id="30" creationId="{F3415883-36B4-F3A9-9885-AF599F3F218C}"/>
          </ac:cxnSpMkLst>
        </pc:cxnChg>
        <pc:cxnChg chg="mod">
          <ac:chgData name="Phillip Kaufman" userId="c001b2a046940d7c" providerId="LiveId" clId="{5CB25B10-5B1C-4017-B167-ED3104435743}" dt="2024-05-30T06:21:04.098" v="9579"/>
          <ac:cxnSpMkLst>
            <pc:docMk/>
            <pc:sldMk cId="4214571263" sldId="918"/>
            <ac:cxnSpMk id="31" creationId="{176B3FEE-0488-EBD5-5794-5B0EC18D4F00}"/>
          </ac:cxnSpMkLst>
        </pc:cxnChg>
        <pc:cxnChg chg="mod">
          <ac:chgData name="Phillip Kaufman" userId="c001b2a046940d7c" providerId="LiveId" clId="{5CB25B10-5B1C-4017-B167-ED3104435743}" dt="2024-05-27T07:31:35.365" v="8664" actId="478"/>
          <ac:cxnSpMkLst>
            <pc:docMk/>
            <pc:sldMk cId="4214571263" sldId="918"/>
            <ac:cxnSpMk id="31" creationId="{5CA8A998-EEC5-9194-281D-AFC1398AE61D}"/>
          </ac:cxnSpMkLst>
        </pc:cxnChg>
        <pc:cxnChg chg="mod">
          <ac:chgData name="Phillip Kaufman" userId="c001b2a046940d7c" providerId="LiveId" clId="{5CB25B10-5B1C-4017-B167-ED3104435743}" dt="2024-06-02T23:35:42.324" v="12165"/>
          <ac:cxnSpMkLst>
            <pc:docMk/>
            <pc:sldMk cId="4214571263" sldId="918"/>
            <ac:cxnSpMk id="31" creationId="{C677F762-9F48-23BD-1386-891707FCAEBD}"/>
          </ac:cxnSpMkLst>
        </pc:cxnChg>
        <pc:cxnChg chg="mod">
          <ac:chgData name="Phillip Kaufman" userId="c001b2a046940d7c" providerId="LiveId" clId="{5CB25B10-5B1C-4017-B167-ED3104435743}" dt="2024-05-30T06:21:04.098" v="9579"/>
          <ac:cxnSpMkLst>
            <pc:docMk/>
            <pc:sldMk cId="4214571263" sldId="918"/>
            <ac:cxnSpMk id="32" creationId="{023989A8-BFA7-2900-70D7-0FDF1D3A6050}"/>
          </ac:cxnSpMkLst>
        </pc:cxnChg>
        <pc:cxnChg chg="mod">
          <ac:chgData name="Phillip Kaufman" userId="c001b2a046940d7c" providerId="LiveId" clId="{5CB25B10-5B1C-4017-B167-ED3104435743}" dt="2024-06-02T23:35:42.324" v="12165"/>
          <ac:cxnSpMkLst>
            <pc:docMk/>
            <pc:sldMk cId="4214571263" sldId="918"/>
            <ac:cxnSpMk id="32" creationId="{66810941-8B94-1FBA-644E-05B5BFC9994A}"/>
          </ac:cxnSpMkLst>
        </pc:cxnChg>
        <pc:cxnChg chg="mod">
          <ac:chgData name="Phillip Kaufman" userId="c001b2a046940d7c" providerId="LiveId" clId="{5CB25B10-5B1C-4017-B167-ED3104435743}" dt="2024-05-30T06:21:04.098" v="9579"/>
          <ac:cxnSpMkLst>
            <pc:docMk/>
            <pc:sldMk cId="4214571263" sldId="918"/>
            <ac:cxnSpMk id="33" creationId="{8DCBFDAB-ACC9-616E-AFC2-DC2CE63AA599}"/>
          </ac:cxnSpMkLst>
        </pc:cxnChg>
        <pc:cxnChg chg="mod">
          <ac:chgData name="Phillip Kaufman" userId="c001b2a046940d7c" providerId="LiveId" clId="{5CB25B10-5B1C-4017-B167-ED3104435743}" dt="2024-06-02T23:35:42.324" v="12165"/>
          <ac:cxnSpMkLst>
            <pc:docMk/>
            <pc:sldMk cId="4214571263" sldId="918"/>
            <ac:cxnSpMk id="33" creationId="{AF17259A-87EE-F069-868D-7C81DDB33724}"/>
          </ac:cxnSpMkLst>
        </pc:cxnChg>
        <pc:cxnChg chg="mod">
          <ac:chgData name="Phillip Kaufman" userId="c001b2a046940d7c" providerId="LiveId" clId="{5CB25B10-5B1C-4017-B167-ED3104435743}" dt="2024-06-02T23:35:42.324" v="12165"/>
          <ac:cxnSpMkLst>
            <pc:docMk/>
            <pc:sldMk cId="4214571263" sldId="918"/>
            <ac:cxnSpMk id="34" creationId="{17432C7F-40A6-D84F-C067-D853F727DEB6}"/>
          </ac:cxnSpMkLst>
        </pc:cxnChg>
        <pc:cxnChg chg="mod">
          <ac:chgData name="Phillip Kaufman" userId="c001b2a046940d7c" providerId="LiveId" clId="{5CB25B10-5B1C-4017-B167-ED3104435743}" dt="2024-05-27T07:31:35.365" v="8664" actId="478"/>
          <ac:cxnSpMkLst>
            <pc:docMk/>
            <pc:sldMk cId="4214571263" sldId="918"/>
            <ac:cxnSpMk id="34" creationId="{19274448-3ACF-8B49-7691-5B7395B94A74}"/>
          </ac:cxnSpMkLst>
        </pc:cxnChg>
        <pc:cxnChg chg="mod">
          <ac:chgData name="Phillip Kaufman" userId="c001b2a046940d7c" providerId="LiveId" clId="{5CB25B10-5B1C-4017-B167-ED3104435743}" dt="2024-05-30T06:21:04.098" v="9579"/>
          <ac:cxnSpMkLst>
            <pc:docMk/>
            <pc:sldMk cId="4214571263" sldId="918"/>
            <ac:cxnSpMk id="34" creationId="{8759F606-1910-823C-F323-5A0D2066745F}"/>
          </ac:cxnSpMkLst>
        </pc:cxnChg>
        <pc:cxnChg chg="mod">
          <ac:chgData name="Phillip Kaufman" userId="c001b2a046940d7c" providerId="LiveId" clId="{5CB25B10-5B1C-4017-B167-ED3104435743}" dt="2024-06-02T23:35:42.324" v="12165"/>
          <ac:cxnSpMkLst>
            <pc:docMk/>
            <pc:sldMk cId="4214571263" sldId="918"/>
            <ac:cxnSpMk id="35" creationId="{18925183-1D65-F481-5962-5D93C36C3ED2}"/>
          </ac:cxnSpMkLst>
        </pc:cxnChg>
        <pc:cxnChg chg="mod">
          <ac:chgData name="Phillip Kaufman" userId="c001b2a046940d7c" providerId="LiveId" clId="{5CB25B10-5B1C-4017-B167-ED3104435743}" dt="2024-05-30T06:21:04.098" v="9579"/>
          <ac:cxnSpMkLst>
            <pc:docMk/>
            <pc:sldMk cId="4214571263" sldId="918"/>
            <ac:cxnSpMk id="35" creationId="{9FE3AD43-E081-27F6-010F-3BF5249B5951}"/>
          </ac:cxnSpMkLst>
        </pc:cxnChg>
        <pc:cxnChg chg="mod">
          <ac:chgData name="Phillip Kaufman" userId="c001b2a046940d7c" providerId="LiveId" clId="{5CB25B10-5B1C-4017-B167-ED3104435743}" dt="2024-05-27T07:31:35.365" v="8664" actId="478"/>
          <ac:cxnSpMkLst>
            <pc:docMk/>
            <pc:sldMk cId="4214571263" sldId="918"/>
            <ac:cxnSpMk id="35" creationId="{B2029648-0933-3918-E8FF-1C9C4FEA4E9A}"/>
          </ac:cxnSpMkLst>
        </pc:cxnChg>
        <pc:cxnChg chg="mod">
          <ac:chgData name="Phillip Kaufman" userId="c001b2a046940d7c" providerId="LiveId" clId="{5CB25B10-5B1C-4017-B167-ED3104435743}" dt="2024-05-30T06:21:04.098" v="9579"/>
          <ac:cxnSpMkLst>
            <pc:docMk/>
            <pc:sldMk cId="4214571263" sldId="918"/>
            <ac:cxnSpMk id="36" creationId="{B7619207-08EC-350F-6FC0-C3B35116752D}"/>
          </ac:cxnSpMkLst>
        </pc:cxnChg>
        <pc:cxnChg chg="mod">
          <ac:chgData name="Phillip Kaufman" userId="c001b2a046940d7c" providerId="LiveId" clId="{5CB25B10-5B1C-4017-B167-ED3104435743}" dt="2024-06-02T23:35:42.324" v="12165"/>
          <ac:cxnSpMkLst>
            <pc:docMk/>
            <pc:sldMk cId="4214571263" sldId="918"/>
            <ac:cxnSpMk id="36" creationId="{EA63E186-32F4-8ED7-EF2D-64088A1170BF}"/>
          </ac:cxnSpMkLst>
        </pc:cxnChg>
        <pc:cxnChg chg="mod">
          <ac:chgData name="Phillip Kaufman" userId="c001b2a046940d7c" providerId="LiveId" clId="{5CB25B10-5B1C-4017-B167-ED3104435743}" dt="2024-05-30T06:21:04.098" v="9579"/>
          <ac:cxnSpMkLst>
            <pc:docMk/>
            <pc:sldMk cId="4214571263" sldId="918"/>
            <ac:cxnSpMk id="37" creationId="{3DD82490-897A-2DEF-CC70-942B9A4FA8CF}"/>
          </ac:cxnSpMkLst>
        </pc:cxnChg>
        <pc:cxnChg chg="mod">
          <ac:chgData name="Phillip Kaufman" userId="c001b2a046940d7c" providerId="LiveId" clId="{5CB25B10-5B1C-4017-B167-ED3104435743}" dt="2024-06-02T23:35:42.324" v="12165"/>
          <ac:cxnSpMkLst>
            <pc:docMk/>
            <pc:sldMk cId="4214571263" sldId="918"/>
            <ac:cxnSpMk id="37" creationId="{A2F2A4B8-51DB-5527-04D5-8D27C559626A}"/>
          </ac:cxnSpMkLst>
        </pc:cxnChg>
        <pc:cxnChg chg="mod">
          <ac:chgData name="Phillip Kaufman" userId="c001b2a046940d7c" providerId="LiveId" clId="{5CB25B10-5B1C-4017-B167-ED3104435743}" dt="2024-05-30T06:21:04.098" v="9579"/>
          <ac:cxnSpMkLst>
            <pc:docMk/>
            <pc:sldMk cId="4214571263" sldId="918"/>
            <ac:cxnSpMk id="38" creationId="{53C8989E-D193-89FA-C2C1-731F1EF8A2ED}"/>
          </ac:cxnSpMkLst>
        </pc:cxnChg>
        <pc:cxnChg chg="mod">
          <ac:chgData name="Phillip Kaufman" userId="c001b2a046940d7c" providerId="LiveId" clId="{5CB25B10-5B1C-4017-B167-ED3104435743}" dt="2024-06-02T23:35:42.324" v="12165"/>
          <ac:cxnSpMkLst>
            <pc:docMk/>
            <pc:sldMk cId="4214571263" sldId="918"/>
            <ac:cxnSpMk id="38" creationId="{720C71B8-39CD-7AC7-8650-6A91714B9264}"/>
          </ac:cxnSpMkLst>
        </pc:cxnChg>
        <pc:cxnChg chg="mod">
          <ac:chgData name="Phillip Kaufman" userId="c001b2a046940d7c" providerId="LiveId" clId="{5CB25B10-5B1C-4017-B167-ED3104435743}" dt="2024-05-30T06:21:04.098" v="9579"/>
          <ac:cxnSpMkLst>
            <pc:docMk/>
            <pc:sldMk cId="4214571263" sldId="918"/>
            <ac:cxnSpMk id="39" creationId="{11DC7649-30CB-A873-8EA7-3C9A39AE660B}"/>
          </ac:cxnSpMkLst>
        </pc:cxnChg>
        <pc:cxnChg chg="mod">
          <ac:chgData name="Phillip Kaufman" userId="c001b2a046940d7c" providerId="LiveId" clId="{5CB25B10-5B1C-4017-B167-ED3104435743}" dt="2024-06-02T23:35:42.324" v="12165"/>
          <ac:cxnSpMkLst>
            <pc:docMk/>
            <pc:sldMk cId="4214571263" sldId="918"/>
            <ac:cxnSpMk id="39" creationId="{726221F5-52CC-8203-3B14-D0A2C6A7BE06}"/>
          </ac:cxnSpMkLst>
        </pc:cxnChg>
        <pc:cxnChg chg="mod">
          <ac:chgData name="Phillip Kaufman" userId="c001b2a046940d7c" providerId="LiveId" clId="{5CB25B10-5B1C-4017-B167-ED3104435743}" dt="2024-05-30T06:21:04.098" v="9579"/>
          <ac:cxnSpMkLst>
            <pc:docMk/>
            <pc:sldMk cId="4214571263" sldId="918"/>
            <ac:cxnSpMk id="40" creationId="{75D14CEF-1BAD-6E5B-D889-B7F84FB3BCC8}"/>
          </ac:cxnSpMkLst>
        </pc:cxnChg>
        <pc:cxnChg chg="mod">
          <ac:chgData name="Phillip Kaufman" userId="c001b2a046940d7c" providerId="LiveId" clId="{5CB25B10-5B1C-4017-B167-ED3104435743}" dt="2024-06-02T23:35:42.324" v="12165"/>
          <ac:cxnSpMkLst>
            <pc:docMk/>
            <pc:sldMk cId="4214571263" sldId="918"/>
            <ac:cxnSpMk id="40" creationId="{ACF5ECD6-DFDC-0731-D7C8-9F9AFAF1F2A9}"/>
          </ac:cxnSpMkLst>
        </pc:cxnChg>
        <pc:cxnChg chg="mod">
          <ac:chgData name="Phillip Kaufman" userId="c001b2a046940d7c" providerId="LiveId" clId="{5CB25B10-5B1C-4017-B167-ED3104435743}" dt="2024-05-26T07:03:51.802" v="7567" actId="165"/>
          <ac:cxnSpMkLst>
            <pc:docMk/>
            <pc:sldMk cId="4214571263" sldId="918"/>
            <ac:cxnSpMk id="40" creationId="{CA3A63A1-043C-1061-E911-E9DAB6E1772B}"/>
          </ac:cxnSpMkLst>
        </pc:cxnChg>
        <pc:cxnChg chg="mod">
          <ac:chgData name="Phillip Kaufman" userId="c001b2a046940d7c" providerId="LiveId" clId="{5CB25B10-5B1C-4017-B167-ED3104435743}" dt="2024-05-26T07:03:51.802" v="7567" actId="165"/>
          <ac:cxnSpMkLst>
            <pc:docMk/>
            <pc:sldMk cId="4214571263" sldId="918"/>
            <ac:cxnSpMk id="41" creationId="{13EC2F83-26C0-EE83-1393-F7D16F850201}"/>
          </ac:cxnSpMkLst>
        </pc:cxnChg>
        <pc:cxnChg chg="mod">
          <ac:chgData name="Phillip Kaufman" userId="c001b2a046940d7c" providerId="LiveId" clId="{5CB25B10-5B1C-4017-B167-ED3104435743}" dt="2024-05-30T06:21:04.098" v="9579"/>
          <ac:cxnSpMkLst>
            <pc:docMk/>
            <pc:sldMk cId="4214571263" sldId="918"/>
            <ac:cxnSpMk id="41" creationId="{B4CED3F8-2C65-8366-D90E-E133FFE59DC2}"/>
          </ac:cxnSpMkLst>
        </pc:cxnChg>
        <pc:cxnChg chg="mod">
          <ac:chgData name="Phillip Kaufman" userId="c001b2a046940d7c" providerId="LiveId" clId="{5CB25B10-5B1C-4017-B167-ED3104435743}" dt="2024-06-02T23:35:42.324" v="12165"/>
          <ac:cxnSpMkLst>
            <pc:docMk/>
            <pc:sldMk cId="4214571263" sldId="918"/>
            <ac:cxnSpMk id="41" creationId="{CA987BFA-461C-1715-A7CF-508F37C95FDD}"/>
          </ac:cxnSpMkLst>
        </pc:cxnChg>
        <pc:cxnChg chg="mod">
          <ac:chgData name="Phillip Kaufman" userId="c001b2a046940d7c" providerId="LiveId" clId="{5CB25B10-5B1C-4017-B167-ED3104435743}" dt="2024-05-26T07:03:51.802" v="7567" actId="165"/>
          <ac:cxnSpMkLst>
            <pc:docMk/>
            <pc:sldMk cId="4214571263" sldId="918"/>
            <ac:cxnSpMk id="42" creationId="{2C78B1F8-B65E-A31E-51EA-3ED635F9092D}"/>
          </ac:cxnSpMkLst>
        </pc:cxnChg>
        <pc:cxnChg chg="mod">
          <ac:chgData name="Phillip Kaufman" userId="c001b2a046940d7c" providerId="LiveId" clId="{5CB25B10-5B1C-4017-B167-ED3104435743}" dt="2024-05-30T06:21:04.098" v="9579"/>
          <ac:cxnSpMkLst>
            <pc:docMk/>
            <pc:sldMk cId="4214571263" sldId="918"/>
            <ac:cxnSpMk id="42" creationId="{5AEB4C55-6CCC-1B14-AF06-62A6CE45F67F}"/>
          </ac:cxnSpMkLst>
        </pc:cxnChg>
        <pc:cxnChg chg="mod">
          <ac:chgData name="Phillip Kaufman" userId="c001b2a046940d7c" providerId="LiveId" clId="{5CB25B10-5B1C-4017-B167-ED3104435743}" dt="2024-06-02T23:35:42.324" v="12165"/>
          <ac:cxnSpMkLst>
            <pc:docMk/>
            <pc:sldMk cId="4214571263" sldId="918"/>
            <ac:cxnSpMk id="42" creationId="{E20B8458-E40C-D515-B29F-9556A7359571}"/>
          </ac:cxnSpMkLst>
        </pc:cxnChg>
        <pc:cxnChg chg="mod">
          <ac:chgData name="Phillip Kaufman" userId="c001b2a046940d7c" providerId="LiveId" clId="{5CB25B10-5B1C-4017-B167-ED3104435743}" dt="2024-06-02T23:35:42.324" v="12165"/>
          <ac:cxnSpMkLst>
            <pc:docMk/>
            <pc:sldMk cId="4214571263" sldId="918"/>
            <ac:cxnSpMk id="43" creationId="{1A589965-BDB8-0141-8568-A6E6471B7443}"/>
          </ac:cxnSpMkLst>
        </pc:cxnChg>
        <pc:cxnChg chg="mod">
          <ac:chgData name="Phillip Kaufman" userId="c001b2a046940d7c" providerId="LiveId" clId="{5CB25B10-5B1C-4017-B167-ED3104435743}" dt="2024-05-30T06:21:04.098" v="9579"/>
          <ac:cxnSpMkLst>
            <pc:docMk/>
            <pc:sldMk cId="4214571263" sldId="918"/>
            <ac:cxnSpMk id="43" creationId="{3BEE66C4-5BF3-09B7-6E76-A70198283E45}"/>
          </ac:cxnSpMkLst>
        </pc:cxnChg>
        <pc:cxnChg chg="mod">
          <ac:chgData name="Phillip Kaufman" userId="c001b2a046940d7c" providerId="LiveId" clId="{5CB25B10-5B1C-4017-B167-ED3104435743}" dt="2024-05-26T07:03:51.802" v="7567" actId="165"/>
          <ac:cxnSpMkLst>
            <pc:docMk/>
            <pc:sldMk cId="4214571263" sldId="918"/>
            <ac:cxnSpMk id="43" creationId="{ADC6287F-6B63-FD0B-3CBF-678969B92697}"/>
          </ac:cxnSpMkLst>
        </pc:cxnChg>
        <pc:cxnChg chg="mod">
          <ac:chgData name="Phillip Kaufman" userId="c001b2a046940d7c" providerId="LiveId" clId="{5CB25B10-5B1C-4017-B167-ED3104435743}" dt="2024-06-02T23:35:42.324" v="12165"/>
          <ac:cxnSpMkLst>
            <pc:docMk/>
            <pc:sldMk cId="4214571263" sldId="918"/>
            <ac:cxnSpMk id="44" creationId="{69AE3135-1DCF-E49E-D4E0-E89F7752EDD9}"/>
          </ac:cxnSpMkLst>
        </pc:cxnChg>
        <pc:cxnChg chg="mod">
          <ac:chgData name="Phillip Kaufman" userId="c001b2a046940d7c" providerId="LiveId" clId="{5CB25B10-5B1C-4017-B167-ED3104435743}" dt="2024-05-26T07:03:51.802" v="7567" actId="165"/>
          <ac:cxnSpMkLst>
            <pc:docMk/>
            <pc:sldMk cId="4214571263" sldId="918"/>
            <ac:cxnSpMk id="44" creationId="{DCDB864E-A400-576C-E2B5-461438468692}"/>
          </ac:cxnSpMkLst>
        </pc:cxnChg>
        <pc:cxnChg chg="mod">
          <ac:chgData name="Phillip Kaufman" userId="c001b2a046940d7c" providerId="LiveId" clId="{5CB25B10-5B1C-4017-B167-ED3104435743}" dt="2024-05-30T06:21:04.098" v="9579"/>
          <ac:cxnSpMkLst>
            <pc:docMk/>
            <pc:sldMk cId="4214571263" sldId="918"/>
            <ac:cxnSpMk id="44" creationId="{EFC8E58F-12F4-DD00-DAE3-2ED05B2BBD3D}"/>
          </ac:cxnSpMkLst>
        </pc:cxnChg>
        <pc:cxnChg chg="mod">
          <ac:chgData name="Phillip Kaufman" userId="c001b2a046940d7c" providerId="LiveId" clId="{5CB25B10-5B1C-4017-B167-ED3104435743}" dt="2024-05-26T07:03:51.802" v="7567" actId="165"/>
          <ac:cxnSpMkLst>
            <pc:docMk/>
            <pc:sldMk cId="4214571263" sldId="918"/>
            <ac:cxnSpMk id="45" creationId="{32FD0ACE-E480-605B-DC5C-2E0EE7EBDA28}"/>
          </ac:cxnSpMkLst>
        </pc:cxnChg>
        <pc:cxnChg chg="mod">
          <ac:chgData name="Phillip Kaufman" userId="c001b2a046940d7c" providerId="LiveId" clId="{5CB25B10-5B1C-4017-B167-ED3104435743}" dt="2024-05-30T06:21:04.098" v="9579"/>
          <ac:cxnSpMkLst>
            <pc:docMk/>
            <pc:sldMk cId="4214571263" sldId="918"/>
            <ac:cxnSpMk id="45" creationId="{777DC1D6-2ACE-F984-66BD-E02AB10435B7}"/>
          </ac:cxnSpMkLst>
        </pc:cxnChg>
        <pc:cxnChg chg="mod">
          <ac:chgData name="Phillip Kaufman" userId="c001b2a046940d7c" providerId="LiveId" clId="{5CB25B10-5B1C-4017-B167-ED3104435743}" dt="2024-06-02T23:35:42.324" v="12165"/>
          <ac:cxnSpMkLst>
            <pc:docMk/>
            <pc:sldMk cId="4214571263" sldId="918"/>
            <ac:cxnSpMk id="45" creationId="{F844BA87-1BEF-9F58-159F-7367C806E20D}"/>
          </ac:cxnSpMkLst>
        </pc:cxnChg>
        <pc:cxnChg chg="mod">
          <ac:chgData name="Phillip Kaufman" userId="c001b2a046940d7c" providerId="LiveId" clId="{5CB25B10-5B1C-4017-B167-ED3104435743}" dt="2024-05-26T07:03:51.802" v="7567" actId="165"/>
          <ac:cxnSpMkLst>
            <pc:docMk/>
            <pc:sldMk cId="4214571263" sldId="918"/>
            <ac:cxnSpMk id="46" creationId="{6C9C276C-74B8-ABD9-0915-5C34882800D0}"/>
          </ac:cxnSpMkLst>
        </pc:cxnChg>
        <pc:cxnChg chg="mod">
          <ac:chgData name="Phillip Kaufman" userId="c001b2a046940d7c" providerId="LiveId" clId="{5CB25B10-5B1C-4017-B167-ED3104435743}" dt="2024-05-30T06:21:04.098" v="9579"/>
          <ac:cxnSpMkLst>
            <pc:docMk/>
            <pc:sldMk cId="4214571263" sldId="918"/>
            <ac:cxnSpMk id="46" creationId="{DB2560FB-C7CC-C399-B4E8-CEA9849B5336}"/>
          </ac:cxnSpMkLst>
        </pc:cxnChg>
        <pc:cxnChg chg="mod">
          <ac:chgData name="Phillip Kaufman" userId="c001b2a046940d7c" providerId="LiveId" clId="{5CB25B10-5B1C-4017-B167-ED3104435743}" dt="2024-05-26T07:03:51.802" v="7567" actId="165"/>
          <ac:cxnSpMkLst>
            <pc:docMk/>
            <pc:sldMk cId="4214571263" sldId="918"/>
            <ac:cxnSpMk id="47" creationId="{9CE0EC5C-56C3-A319-88C3-4049D4709576}"/>
          </ac:cxnSpMkLst>
        </pc:cxnChg>
        <pc:cxnChg chg="mod">
          <ac:chgData name="Phillip Kaufman" userId="c001b2a046940d7c" providerId="LiveId" clId="{5CB25B10-5B1C-4017-B167-ED3104435743}" dt="2024-05-26T07:03:51.802" v="7567" actId="165"/>
          <ac:cxnSpMkLst>
            <pc:docMk/>
            <pc:sldMk cId="4214571263" sldId="918"/>
            <ac:cxnSpMk id="48" creationId="{C07A2592-1241-6A5E-1838-A2936B831C35}"/>
          </ac:cxnSpMkLst>
        </pc:cxnChg>
        <pc:cxnChg chg="mod">
          <ac:chgData name="Phillip Kaufman" userId="c001b2a046940d7c" providerId="LiveId" clId="{5CB25B10-5B1C-4017-B167-ED3104435743}" dt="2024-05-26T07:03:51.802" v="7567" actId="165"/>
          <ac:cxnSpMkLst>
            <pc:docMk/>
            <pc:sldMk cId="4214571263" sldId="918"/>
            <ac:cxnSpMk id="49" creationId="{B6A227C2-3980-396A-F172-01DC877CD4D0}"/>
          </ac:cxnSpMkLst>
        </pc:cxnChg>
        <pc:cxnChg chg="mod">
          <ac:chgData name="Phillip Kaufman" userId="c001b2a046940d7c" providerId="LiveId" clId="{5CB25B10-5B1C-4017-B167-ED3104435743}" dt="2024-05-26T07:03:51.802" v="7567" actId="165"/>
          <ac:cxnSpMkLst>
            <pc:docMk/>
            <pc:sldMk cId="4214571263" sldId="918"/>
            <ac:cxnSpMk id="50" creationId="{837D2387-0DCE-4901-BAB5-7866B5135EF9}"/>
          </ac:cxnSpMkLst>
        </pc:cxnChg>
        <pc:cxnChg chg="mod">
          <ac:chgData name="Phillip Kaufman" userId="c001b2a046940d7c" providerId="LiveId" clId="{5CB25B10-5B1C-4017-B167-ED3104435743}" dt="2024-05-26T07:03:51.802" v="7567" actId="165"/>
          <ac:cxnSpMkLst>
            <pc:docMk/>
            <pc:sldMk cId="4214571263" sldId="918"/>
            <ac:cxnSpMk id="52" creationId="{B7ACAE5B-A991-517F-238B-19BC6C594C9F}"/>
          </ac:cxnSpMkLst>
        </pc:cxnChg>
        <pc:cxnChg chg="mod">
          <ac:chgData name="Phillip Kaufman" userId="c001b2a046940d7c" providerId="LiveId" clId="{5CB25B10-5B1C-4017-B167-ED3104435743}" dt="2024-05-26T07:03:51.802" v="7567" actId="165"/>
          <ac:cxnSpMkLst>
            <pc:docMk/>
            <pc:sldMk cId="4214571263" sldId="918"/>
            <ac:cxnSpMk id="53" creationId="{7E0077A7-0B63-BB93-9149-D53E58E1F3E9}"/>
          </ac:cxnSpMkLst>
        </pc:cxnChg>
        <pc:cxnChg chg="mod">
          <ac:chgData name="Phillip Kaufman" userId="c001b2a046940d7c" providerId="LiveId" clId="{5CB25B10-5B1C-4017-B167-ED3104435743}" dt="2024-05-26T07:03:51.802" v="7567" actId="165"/>
          <ac:cxnSpMkLst>
            <pc:docMk/>
            <pc:sldMk cId="4214571263" sldId="918"/>
            <ac:cxnSpMk id="54" creationId="{51BD7552-8B24-D6C5-6C90-2810E0FFDE1C}"/>
          </ac:cxnSpMkLst>
        </pc:cxnChg>
        <pc:cxnChg chg="mod">
          <ac:chgData name="Phillip Kaufman" userId="c001b2a046940d7c" providerId="LiveId" clId="{5CB25B10-5B1C-4017-B167-ED3104435743}" dt="2024-05-26T07:03:51.802" v="7567" actId="165"/>
          <ac:cxnSpMkLst>
            <pc:docMk/>
            <pc:sldMk cId="4214571263" sldId="918"/>
            <ac:cxnSpMk id="55" creationId="{EE502843-3A25-A6D6-186C-C83F98FB2989}"/>
          </ac:cxnSpMkLst>
        </pc:cxnChg>
        <pc:cxnChg chg="mod">
          <ac:chgData name="Phillip Kaufman" userId="c001b2a046940d7c" providerId="LiveId" clId="{5CB25B10-5B1C-4017-B167-ED3104435743}" dt="2024-05-26T07:03:51.802" v="7567" actId="165"/>
          <ac:cxnSpMkLst>
            <pc:docMk/>
            <pc:sldMk cId="4214571263" sldId="918"/>
            <ac:cxnSpMk id="56" creationId="{29985116-3530-D85A-0AF7-9E7A4517DE07}"/>
          </ac:cxnSpMkLst>
        </pc:cxnChg>
        <pc:cxnChg chg="mod">
          <ac:chgData name="Phillip Kaufman" userId="c001b2a046940d7c" providerId="LiveId" clId="{5CB25B10-5B1C-4017-B167-ED3104435743}" dt="2024-06-02T23:35:42.324" v="12165"/>
          <ac:cxnSpMkLst>
            <pc:docMk/>
            <pc:sldMk cId="4214571263" sldId="918"/>
            <ac:cxnSpMk id="56" creationId="{4EB031EC-2F3A-71AF-DB23-A50F72BCEEB0}"/>
          </ac:cxnSpMkLst>
        </pc:cxnChg>
        <pc:cxnChg chg="mod">
          <ac:chgData name="Phillip Kaufman" userId="c001b2a046940d7c" providerId="LiveId" clId="{5CB25B10-5B1C-4017-B167-ED3104435743}" dt="2024-05-30T06:21:04.098" v="9579"/>
          <ac:cxnSpMkLst>
            <pc:docMk/>
            <pc:sldMk cId="4214571263" sldId="918"/>
            <ac:cxnSpMk id="57" creationId="{50F70508-2275-311D-9342-4126219C50DF}"/>
          </ac:cxnSpMkLst>
        </pc:cxnChg>
        <pc:cxnChg chg="mod">
          <ac:chgData name="Phillip Kaufman" userId="c001b2a046940d7c" providerId="LiveId" clId="{5CB25B10-5B1C-4017-B167-ED3104435743}" dt="2024-05-26T07:03:51.802" v="7567" actId="165"/>
          <ac:cxnSpMkLst>
            <pc:docMk/>
            <pc:sldMk cId="4214571263" sldId="918"/>
            <ac:cxnSpMk id="57" creationId="{63A5DDAF-968D-6F67-9310-AEC76FCEAAAF}"/>
          </ac:cxnSpMkLst>
        </pc:cxnChg>
        <pc:cxnChg chg="mod">
          <ac:chgData name="Phillip Kaufman" userId="c001b2a046940d7c" providerId="LiveId" clId="{5CB25B10-5B1C-4017-B167-ED3104435743}" dt="2024-06-02T23:35:42.324" v="12165"/>
          <ac:cxnSpMkLst>
            <pc:docMk/>
            <pc:sldMk cId="4214571263" sldId="918"/>
            <ac:cxnSpMk id="57" creationId="{BA796181-9243-423A-5A5E-84064509D51A}"/>
          </ac:cxnSpMkLst>
        </pc:cxnChg>
        <pc:cxnChg chg="mod">
          <ac:chgData name="Phillip Kaufman" userId="c001b2a046940d7c" providerId="LiveId" clId="{5CB25B10-5B1C-4017-B167-ED3104435743}" dt="2024-05-26T07:03:51.802" v="7567" actId="165"/>
          <ac:cxnSpMkLst>
            <pc:docMk/>
            <pc:sldMk cId="4214571263" sldId="918"/>
            <ac:cxnSpMk id="58" creationId="{3C623ADD-EF55-FCAC-E15A-D2D1F8DE7F18}"/>
          </ac:cxnSpMkLst>
        </pc:cxnChg>
        <pc:cxnChg chg="mod">
          <ac:chgData name="Phillip Kaufman" userId="c001b2a046940d7c" providerId="LiveId" clId="{5CB25B10-5B1C-4017-B167-ED3104435743}" dt="2024-05-30T06:21:04.098" v="9579"/>
          <ac:cxnSpMkLst>
            <pc:docMk/>
            <pc:sldMk cId="4214571263" sldId="918"/>
            <ac:cxnSpMk id="58" creationId="{DE2D0711-1E20-E421-4692-D814078BC80E}"/>
          </ac:cxnSpMkLst>
        </pc:cxnChg>
        <pc:cxnChg chg="mod">
          <ac:chgData name="Phillip Kaufman" userId="c001b2a046940d7c" providerId="LiveId" clId="{5CB25B10-5B1C-4017-B167-ED3104435743}" dt="2024-05-26T07:03:51.802" v="7567" actId="165"/>
          <ac:cxnSpMkLst>
            <pc:docMk/>
            <pc:sldMk cId="4214571263" sldId="918"/>
            <ac:cxnSpMk id="59" creationId="{8250F7A3-1157-493D-4012-D0E0E82CD384}"/>
          </ac:cxnSpMkLst>
        </pc:cxnChg>
        <pc:cxnChg chg="mod">
          <ac:chgData name="Phillip Kaufman" userId="c001b2a046940d7c" providerId="LiveId" clId="{5CB25B10-5B1C-4017-B167-ED3104435743}" dt="2024-05-26T07:03:51.802" v="7567" actId="165"/>
          <ac:cxnSpMkLst>
            <pc:docMk/>
            <pc:sldMk cId="4214571263" sldId="918"/>
            <ac:cxnSpMk id="60" creationId="{F398575E-18F4-9A74-3D99-0C5E9CAF604F}"/>
          </ac:cxnSpMkLst>
        </pc:cxnChg>
        <pc:cxnChg chg="mod">
          <ac:chgData name="Phillip Kaufman" userId="c001b2a046940d7c" providerId="LiveId" clId="{5CB25B10-5B1C-4017-B167-ED3104435743}" dt="2024-05-18T03:14:01.998" v="2760"/>
          <ac:cxnSpMkLst>
            <pc:docMk/>
            <pc:sldMk cId="4214571263" sldId="918"/>
            <ac:cxnSpMk id="62" creationId="{27ABCB35-3ECE-2BF7-A7B9-CDC3F18F8626}"/>
          </ac:cxnSpMkLst>
        </pc:cxnChg>
        <pc:cxnChg chg="mod">
          <ac:chgData name="Phillip Kaufman" userId="c001b2a046940d7c" providerId="LiveId" clId="{5CB25B10-5B1C-4017-B167-ED3104435743}" dt="2024-05-18T03:14:01.998" v="2760"/>
          <ac:cxnSpMkLst>
            <pc:docMk/>
            <pc:sldMk cId="4214571263" sldId="918"/>
            <ac:cxnSpMk id="63" creationId="{5E2F6A17-DCEE-4405-6DD1-3CD2C83D7476}"/>
          </ac:cxnSpMkLst>
        </pc:cxnChg>
        <pc:cxnChg chg="mod">
          <ac:chgData name="Phillip Kaufman" userId="c001b2a046940d7c" providerId="LiveId" clId="{5CB25B10-5B1C-4017-B167-ED3104435743}" dt="2024-05-18T03:14:01.998" v="2760"/>
          <ac:cxnSpMkLst>
            <pc:docMk/>
            <pc:sldMk cId="4214571263" sldId="918"/>
            <ac:cxnSpMk id="64" creationId="{E47A1D76-D3B8-DF1F-1E6F-7E671EE54928}"/>
          </ac:cxnSpMkLst>
        </pc:cxnChg>
        <pc:cxnChg chg="mod">
          <ac:chgData name="Phillip Kaufman" userId="c001b2a046940d7c" providerId="LiveId" clId="{5CB25B10-5B1C-4017-B167-ED3104435743}" dt="2024-05-18T03:14:01.998" v="2760"/>
          <ac:cxnSpMkLst>
            <pc:docMk/>
            <pc:sldMk cId="4214571263" sldId="918"/>
            <ac:cxnSpMk id="65" creationId="{33E11B2D-C737-08B3-5FD2-7707550D8817}"/>
          </ac:cxnSpMkLst>
        </pc:cxnChg>
        <pc:cxnChg chg="mod">
          <ac:chgData name="Phillip Kaufman" userId="c001b2a046940d7c" providerId="LiveId" clId="{5CB25B10-5B1C-4017-B167-ED3104435743}" dt="2024-05-18T03:14:01.998" v="2760"/>
          <ac:cxnSpMkLst>
            <pc:docMk/>
            <pc:sldMk cId="4214571263" sldId="918"/>
            <ac:cxnSpMk id="66" creationId="{7437AD5E-3059-3CC1-A7DC-59F9EB850734}"/>
          </ac:cxnSpMkLst>
        </pc:cxnChg>
        <pc:cxnChg chg="mod">
          <ac:chgData name="Phillip Kaufman" userId="c001b2a046940d7c" providerId="LiveId" clId="{5CB25B10-5B1C-4017-B167-ED3104435743}" dt="2024-05-18T03:14:01.998" v="2760"/>
          <ac:cxnSpMkLst>
            <pc:docMk/>
            <pc:sldMk cId="4214571263" sldId="918"/>
            <ac:cxnSpMk id="67" creationId="{4D8A571B-BCA1-7A6B-014E-6C6354AEADFD}"/>
          </ac:cxnSpMkLst>
        </pc:cxnChg>
        <pc:cxnChg chg="mod">
          <ac:chgData name="Phillip Kaufman" userId="c001b2a046940d7c" providerId="LiveId" clId="{5CB25B10-5B1C-4017-B167-ED3104435743}" dt="2024-05-27T07:31:35.873" v="8665"/>
          <ac:cxnSpMkLst>
            <pc:docMk/>
            <pc:sldMk cId="4214571263" sldId="918"/>
            <ac:cxnSpMk id="68" creationId="{24304DDF-4C8C-8707-7F65-4D29D6931994}"/>
          </ac:cxnSpMkLst>
        </pc:cxnChg>
        <pc:cxnChg chg="mod">
          <ac:chgData name="Phillip Kaufman" userId="c001b2a046940d7c" providerId="LiveId" clId="{5CB25B10-5B1C-4017-B167-ED3104435743}" dt="2024-05-18T03:14:01.998" v="2760"/>
          <ac:cxnSpMkLst>
            <pc:docMk/>
            <pc:sldMk cId="4214571263" sldId="918"/>
            <ac:cxnSpMk id="68" creationId="{D4617545-447B-507F-04F5-91B50FA8D376}"/>
          </ac:cxnSpMkLst>
        </pc:cxnChg>
        <pc:cxnChg chg="mod">
          <ac:chgData name="Phillip Kaufman" userId="c001b2a046940d7c" providerId="LiveId" clId="{5CB25B10-5B1C-4017-B167-ED3104435743}" dt="2024-05-14T06:48:09.424" v="783"/>
          <ac:cxnSpMkLst>
            <pc:docMk/>
            <pc:sldMk cId="4214571263" sldId="918"/>
            <ac:cxnSpMk id="69" creationId="{255BF62A-5D0A-4DC8-A8E8-29F2FD8C71DE}"/>
          </ac:cxnSpMkLst>
        </pc:cxnChg>
        <pc:cxnChg chg="mod">
          <ac:chgData name="Phillip Kaufman" userId="c001b2a046940d7c" providerId="LiveId" clId="{5CB25B10-5B1C-4017-B167-ED3104435743}" dt="2024-05-27T07:31:35.873" v="8665"/>
          <ac:cxnSpMkLst>
            <pc:docMk/>
            <pc:sldMk cId="4214571263" sldId="918"/>
            <ac:cxnSpMk id="69" creationId="{94781F75-4289-A8C2-DAA2-D8A31DD84852}"/>
          </ac:cxnSpMkLst>
        </pc:cxnChg>
        <pc:cxnChg chg="mod">
          <ac:chgData name="Phillip Kaufman" userId="c001b2a046940d7c" providerId="LiveId" clId="{5CB25B10-5B1C-4017-B167-ED3104435743}" dt="2024-05-18T03:14:01.998" v="2760"/>
          <ac:cxnSpMkLst>
            <pc:docMk/>
            <pc:sldMk cId="4214571263" sldId="918"/>
            <ac:cxnSpMk id="69" creationId="{D53F9246-8DEF-40E0-0571-7F9DFC4FCD2C}"/>
          </ac:cxnSpMkLst>
        </pc:cxnChg>
        <pc:cxnChg chg="mod">
          <ac:chgData name="Phillip Kaufman" userId="c001b2a046940d7c" providerId="LiveId" clId="{5CB25B10-5B1C-4017-B167-ED3104435743}" dt="2024-05-14T06:48:09.424" v="783"/>
          <ac:cxnSpMkLst>
            <pc:docMk/>
            <pc:sldMk cId="4214571263" sldId="918"/>
            <ac:cxnSpMk id="70" creationId="{9574381F-BB44-A14D-2E02-E0471FB9C4A2}"/>
          </ac:cxnSpMkLst>
        </pc:cxnChg>
        <pc:cxnChg chg="mod">
          <ac:chgData name="Phillip Kaufman" userId="c001b2a046940d7c" providerId="LiveId" clId="{5CB25B10-5B1C-4017-B167-ED3104435743}" dt="2024-05-18T03:14:01.998" v="2760"/>
          <ac:cxnSpMkLst>
            <pc:docMk/>
            <pc:sldMk cId="4214571263" sldId="918"/>
            <ac:cxnSpMk id="70" creationId="{CF675E6B-1DAB-667D-06AA-7C99D765BDC0}"/>
          </ac:cxnSpMkLst>
        </pc:cxnChg>
        <pc:cxnChg chg="mod">
          <ac:chgData name="Phillip Kaufman" userId="c001b2a046940d7c" providerId="LiveId" clId="{5CB25B10-5B1C-4017-B167-ED3104435743}" dt="2024-05-14T06:48:09.424" v="783"/>
          <ac:cxnSpMkLst>
            <pc:docMk/>
            <pc:sldMk cId="4214571263" sldId="918"/>
            <ac:cxnSpMk id="71" creationId="{A52218FC-4597-2E4C-85FB-F5E63B58A186}"/>
          </ac:cxnSpMkLst>
        </pc:cxnChg>
        <pc:cxnChg chg="mod">
          <ac:chgData name="Phillip Kaufman" userId="c001b2a046940d7c" providerId="LiveId" clId="{5CB25B10-5B1C-4017-B167-ED3104435743}" dt="2024-05-18T03:14:01.998" v="2760"/>
          <ac:cxnSpMkLst>
            <pc:docMk/>
            <pc:sldMk cId="4214571263" sldId="918"/>
            <ac:cxnSpMk id="71" creationId="{AFFAB099-885E-9ACE-28E3-862A1904913A}"/>
          </ac:cxnSpMkLst>
        </pc:cxnChg>
        <pc:cxnChg chg="mod">
          <ac:chgData name="Phillip Kaufman" userId="c001b2a046940d7c" providerId="LiveId" clId="{5CB25B10-5B1C-4017-B167-ED3104435743}" dt="2024-05-18T03:14:01.998" v="2760"/>
          <ac:cxnSpMkLst>
            <pc:docMk/>
            <pc:sldMk cId="4214571263" sldId="918"/>
            <ac:cxnSpMk id="72" creationId="{09B610BA-3348-CA24-A9DD-0CF1CE0BB53A}"/>
          </ac:cxnSpMkLst>
        </pc:cxnChg>
        <pc:cxnChg chg="mod">
          <ac:chgData name="Phillip Kaufman" userId="c001b2a046940d7c" providerId="LiveId" clId="{5CB25B10-5B1C-4017-B167-ED3104435743}" dt="2024-05-27T07:31:35.873" v="8665"/>
          <ac:cxnSpMkLst>
            <pc:docMk/>
            <pc:sldMk cId="4214571263" sldId="918"/>
            <ac:cxnSpMk id="72" creationId="{86384668-9290-B0FC-49BE-1FC260A55945}"/>
          </ac:cxnSpMkLst>
        </pc:cxnChg>
        <pc:cxnChg chg="mod">
          <ac:chgData name="Phillip Kaufman" userId="c001b2a046940d7c" providerId="LiveId" clId="{5CB25B10-5B1C-4017-B167-ED3104435743}" dt="2024-05-14T06:48:09.424" v="783"/>
          <ac:cxnSpMkLst>
            <pc:docMk/>
            <pc:sldMk cId="4214571263" sldId="918"/>
            <ac:cxnSpMk id="72" creationId="{DB7E1609-1F21-7DB8-9798-74F9A546C6C3}"/>
          </ac:cxnSpMkLst>
        </pc:cxnChg>
        <pc:cxnChg chg="mod">
          <ac:chgData name="Phillip Kaufman" userId="c001b2a046940d7c" providerId="LiveId" clId="{5CB25B10-5B1C-4017-B167-ED3104435743}" dt="2024-05-14T06:48:09.424" v="783"/>
          <ac:cxnSpMkLst>
            <pc:docMk/>
            <pc:sldMk cId="4214571263" sldId="918"/>
            <ac:cxnSpMk id="73" creationId="{64E03C94-BF56-20AE-4D02-DA4B9B097052}"/>
          </ac:cxnSpMkLst>
        </pc:cxnChg>
        <pc:cxnChg chg="mod">
          <ac:chgData name="Phillip Kaufman" userId="c001b2a046940d7c" providerId="LiveId" clId="{5CB25B10-5B1C-4017-B167-ED3104435743}" dt="2024-05-18T03:14:01.998" v="2760"/>
          <ac:cxnSpMkLst>
            <pc:docMk/>
            <pc:sldMk cId="4214571263" sldId="918"/>
            <ac:cxnSpMk id="73" creationId="{8B742CA2-C6CC-03BD-8E5F-B6DE305CACC3}"/>
          </ac:cxnSpMkLst>
        </pc:cxnChg>
        <pc:cxnChg chg="mod">
          <ac:chgData name="Phillip Kaufman" userId="c001b2a046940d7c" providerId="LiveId" clId="{5CB25B10-5B1C-4017-B167-ED3104435743}" dt="2024-05-27T07:31:35.873" v="8665"/>
          <ac:cxnSpMkLst>
            <pc:docMk/>
            <pc:sldMk cId="4214571263" sldId="918"/>
            <ac:cxnSpMk id="73" creationId="{B6872640-7693-2931-59D9-3D9E5D9AC7CB}"/>
          </ac:cxnSpMkLst>
        </pc:cxnChg>
        <pc:cxnChg chg="mod">
          <ac:chgData name="Phillip Kaufman" userId="c001b2a046940d7c" providerId="LiveId" clId="{5CB25B10-5B1C-4017-B167-ED3104435743}" dt="2024-05-14T06:48:09.424" v="783"/>
          <ac:cxnSpMkLst>
            <pc:docMk/>
            <pc:sldMk cId="4214571263" sldId="918"/>
            <ac:cxnSpMk id="74" creationId="{2E54C441-4BF3-115C-E5B9-A10A14EB2F40}"/>
          </ac:cxnSpMkLst>
        </pc:cxnChg>
        <pc:cxnChg chg="mod">
          <ac:chgData name="Phillip Kaufman" userId="c001b2a046940d7c" providerId="LiveId" clId="{5CB25B10-5B1C-4017-B167-ED3104435743}" dt="2024-05-18T03:14:01.998" v="2760"/>
          <ac:cxnSpMkLst>
            <pc:docMk/>
            <pc:sldMk cId="4214571263" sldId="918"/>
            <ac:cxnSpMk id="74" creationId="{E67C6BBC-0CE6-C720-0053-31435D8FFEA5}"/>
          </ac:cxnSpMkLst>
        </pc:cxnChg>
        <pc:cxnChg chg="mod">
          <ac:chgData name="Phillip Kaufman" userId="c001b2a046940d7c" providerId="LiveId" clId="{5CB25B10-5B1C-4017-B167-ED3104435743}" dt="2024-05-14T06:48:09.424" v="783"/>
          <ac:cxnSpMkLst>
            <pc:docMk/>
            <pc:sldMk cId="4214571263" sldId="918"/>
            <ac:cxnSpMk id="75" creationId="{167EF795-1694-8543-5881-2C06F6A93C79}"/>
          </ac:cxnSpMkLst>
        </pc:cxnChg>
        <pc:cxnChg chg="mod">
          <ac:chgData name="Phillip Kaufman" userId="c001b2a046940d7c" providerId="LiveId" clId="{5CB25B10-5B1C-4017-B167-ED3104435743}" dt="2024-05-18T03:14:01.998" v="2760"/>
          <ac:cxnSpMkLst>
            <pc:docMk/>
            <pc:sldMk cId="4214571263" sldId="918"/>
            <ac:cxnSpMk id="75" creationId="{1E10D778-BC7A-73BC-4899-CADDD5254A60}"/>
          </ac:cxnSpMkLst>
        </pc:cxnChg>
        <pc:cxnChg chg="mod">
          <ac:chgData name="Phillip Kaufman" userId="c001b2a046940d7c" providerId="LiveId" clId="{5CB25B10-5B1C-4017-B167-ED3104435743}" dt="2024-05-14T06:48:09.424" v="783"/>
          <ac:cxnSpMkLst>
            <pc:docMk/>
            <pc:sldMk cId="4214571263" sldId="918"/>
            <ac:cxnSpMk id="76" creationId="{3A28F68E-C5BF-0F2F-9D1D-588130B15338}"/>
          </ac:cxnSpMkLst>
        </pc:cxnChg>
        <pc:cxnChg chg="mod">
          <ac:chgData name="Phillip Kaufman" userId="c001b2a046940d7c" providerId="LiveId" clId="{5CB25B10-5B1C-4017-B167-ED3104435743}" dt="2024-05-18T03:14:01.998" v="2760"/>
          <ac:cxnSpMkLst>
            <pc:docMk/>
            <pc:sldMk cId="4214571263" sldId="918"/>
            <ac:cxnSpMk id="76" creationId="{DABBCA37-06B2-CD44-E8D8-4EA79DB80E95}"/>
          </ac:cxnSpMkLst>
        </pc:cxnChg>
        <pc:cxnChg chg="mod">
          <ac:chgData name="Phillip Kaufman" userId="c001b2a046940d7c" providerId="LiveId" clId="{5CB25B10-5B1C-4017-B167-ED3104435743}" dt="2024-05-27T07:31:35.873" v="8665"/>
          <ac:cxnSpMkLst>
            <pc:docMk/>
            <pc:sldMk cId="4214571263" sldId="918"/>
            <ac:cxnSpMk id="76" creationId="{EED40C26-056A-E3D6-5250-EF292C8A7BBB}"/>
          </ac:cxnSpMkLst>
        </pc:cxnChg>
        <pc:cxnChg chg="mod">
          <ac:chgData name="Phillip Kaufman" userId="c001b2a046940d7c" providerId="LiveId" clId="{5CB25B10-5B1C-4017-B167-ED3104435743}" dt="2024-05-27T07:31:35.873" v="8665"/>
          <ac:cxnSpMkLst>
            <pc:docMk/>
            <pc:sldMk cId="4214571263" sldId="918"/>
            <ac:cxnSpMk id="77" creationId="{49728372-A610-0BB9-BA6F-32D2E74EC4D1}"/>
          </ac:cxnSpMkLst>
        </pc:cxnChg>
        <pc:cxnChg chg="mod">
          <ac:chgData name="Phillip Kaufman" userId="c001b2a046940d7c" providerId="LiveId" clId="{5CB25B10-5B1C-4017-B167-ED3104435743}" dt="2024-05-18T03:14:01.998" v="2760"/>
          <ac:cxnSpMkLst>
            <pc:docMk/>
            <pc:sldMk cId="4214571263" sldId="918"/>
            <ac:cxnSpMk id="77" creationId="{BF781C34-3FB8-E5B5-66BB-01934AE89523}"/>
          </ac:cxnSpMkLst>
        </pc:cxnChg>
        <pc:cxnChg chg="mod">
          <ac:chgData name="Phillip Kaufman" userId="c001b2a046940d7c" providerId="LiveId" clId="{5CB25B10-5B1C-4017-B167-ED3104435743}" dt="2024-05-14T06:48:09.424" v="783"/>
          <ac:cxnSpMkLst>
            <pc:docMk/>
            <pc:sldMk cId="4214571263" sldId="918"/>
            <ac:cxnSpMk id="77" creationId="{D19CBA82-6615-32A2-BD37-5FBF43FC8FB8}"/>
          </ac:cxnSpMkLst>
        </pc:cxnChg>
        <pc:cxnChg chg="mod">
          <ac:chgData name="Phillip Kaufman" userId="c001b2a046940d7c" providerId="LiveId" clId="{5CB25B10-5B1C-4017-B167-ED3104435743}" dt="2024-05-18T03:14:01.998" v="2760"/>
          <ac:cxnSpMkLst>
            <pc:docMk/>
            <pc:sldMk cId="4214571263" sldId="918"/>
            <ac:cxnSpMk id="78" creationId="{19438145-C2B2-B22F-79CA-2FFA2C9B048D}"/>
          </ac:cxnSpMkLst>
        </pc:cxnChg>
        <pc:cxnChg chg="mod">
          <ac:chgData name="Phillip Kaufman" userId="c001b2a046940d7c" providerId="LiveId" clId="{5CB25B10-5B1C-4017-B167-ED3104435743}" dt="2024-05-14T06:48:09.424" v="783"/>
          <ac:cxnSpMkLst>
            <pc:docMk/>
            <pc:sldMk cId="4214571263" sldId="918"/>
            <ac:cxnSpMk id="78" creationId="{E71ED2BD-603D-6DA8-44AB-BC50FCCB744B}"/>
          </ac:cxnSpMkLst>
        </pc:cxnChg>
        <pc:cxnChg chg="mod">
          <ac:chgData name="Phillip Kaufman" userId="c001b2a046940d7c" providerId="LiveId" clId="{5CB25B10-5B1C-4017-B167-ED3104435743}" dt="2024-05-14T06:48:09.424" v="783"/>
          <ac:cxnSpMkLst>
            <pc:docMk/>
            <pc:sldMk cId="4214571263" sldId="918"/>
            <ac:cxnSpMk id="79" creationId="{7A584AFD-EDD6-530F-716E-D214ABD747BA}"/>
          </ac:cxnSpMkLst>
        </pc:cxnChg>
        <pc:cxnChg chg="mod">
          <ac:chgData name="Phillip Kaufman" userId="c001b2a046940d7c" providerId="LiveId" clId="{5CB25B10-5B1C-4017-B167-ED3104435743}" dt="2024-05-18T03:14:01.998" v="2760"/>
          <ac:cxnSpMkLst>
            <pc:docMk/>
            <pc:sldMk cId="4214571263" sldId="918"/>
            <ac:cxnSpMk id="79" creationId="{E20DD835-8910-764C-D6DC-C7F7435B78B7}"/>
          </ac:cxnSpMkLst>
        </pc:cxnChg>
        <pc:cxnChg chg="mod">
          <ac:chgData name="Phillip Kaufman" userId="c001b2a046940d7c" providerId="LiveId" clId="{5CB25B10-5B1C-4017-B167-ED3104435743}" dt="2024-05-27T07:31:35.873" v="8665"/>
          <ac:cxnSpMkLst>
            <pc:docMk/>
            <pc:sldMk cId="4214571263" sldId="918"/>
            <ac:cxnSpMk id="80" creationId="{1C3BE16B-3067-3185-D96A-AD72E7B55FDD}"/>
          </ac:cxnSpMkLst>
        </pc:cxnChg>
        <pc:cxnChg chg="mod">
          <ac:chgData name="Phillip Kaufman" userId="c001b2a046940d7c" providerId="LiveId" clId="{5CB25B10-5B1C-4017-B167-ED3104435743}" dt="2024-05-14T06:48:09.424" v="783"/>
          <ac:cxnSpMkLst>
            <pc:docMk/>
            <pc:sldMk cId="4214571263" sldId="918"/>
            <ac:cxnSpMk id="80" creationId="{D4C47B7A-4D78-8180-EAE3-FA42667B1877}"/>
          </ac:cxnSpMkLst>
        </pc:cxnChg>
        <pc:cxnChg chg="mod">
          <ac:chgData name="Phillip Kaufman" userId="c001b2a046940d7c" providerId="LiveId" clId="{5CB25B10-5B1C-4017-B167-ED3104435743}" dt="2024-05-18T03:14:01.998" v="2760"/>
          <ac:cxnSpMkLst>
            <pc:docMk/>
            <pc:sldMk cId="4214571263" sldId="918"/>
            <ac:cxnSpMk id="80" creationId="{D5D51C98-CD6B-191F-05E7-23A3D9008EF3}"/>
          </ac:cxnSpMkLst>
        </pc:cxnChg>
        <pc:cxnChg chg="mod">
          <ac:chgData name="Phillip Kaufman" userId="c001b2a046940d7c" providerId="LiveId" clId="{5CB25B10-5B1C-4017-B167-ED3104435743}" dt="2024-05-14T06:48:09.424" v="783"/>
          <ac:cxnSpMkLst>
            <pc:docMk/>
            <pc:sldMk cId="4214571263" sldId="918"/>
            <ac:cxnSpMk id="81" creationId="{097A9384-EA3D-835A-90DE-DD431DEF9CC8}"/>
          </ac:cxnSpMkLst>
        </pc:cxnChg>
        <pc:cxnChg chg="mod">
          <ac:chgData name="Phillip Kaufman" userId="c001b2a046940d7c" providerId="LiveId" clId="{5CB25B10-5B1C-4017-B167-ED3104435743}" dt="2024-05-27T07:31:35.873" v="8665"/>
          <ac:cxnSpMkLst>
            <pc:docMk/>
            <pc:sldMk cId="4214571263" sldId="918"/>
            <ac:cxnSpMk id="81" creationId="{815E7B30-8E30-9AFF-9CDA-A1371CD36E75}"/>
          </ac:cxnSpMkLst>
        </pc:cxnChg>
        <pc:cxnChg chg="mod">
          <ac:chgData name="Phillip Kaufman" userId="c001b2a046940d7c" providerId="LiveId" clId="{5CB25B10-5B1C-4017-B167-ED3104435743}" dt="2024-05-18T03:14:01.998" v="2760"/>
          <ac:cxnSpMkLst>
            <pc:docMk/>
            <pc:sldMk cId="4214571263" sldId="918"/>
            <ac:cxnSpMk id="81" creationId="{B10ECF73-85E6-28F5-D93B-F982567C7FDC}"/>
          </ac:cxnSpMkLst>
        </pc:cxnChg>
        <pc:cxnChg chg="mod">
          <ac:chgData name="Phillip Kaufman" userId="c001b2a046940d7c" providerId="LiveId" clId="{5CB25B10-5B1C-4017-B167-ED3104435743}" dt="2024-05-18T03:14:01.998" v="2760"/>
          <ac:cxnSpMkLst>
            <pc:docMk/>
            <pc:sldMk cId="4214571263" sldId="918"/>
            <ac:cxnSpMk id="82" creationId="{8FC34F0B-9D40-418D-8558-850016FBCC2D}"/>
          </ac:cxnSpMkLst>
        </pc:cxnChg>
        <pc:cxnChg chg="mod">
          <ac:chgData name="Phillip Kaufman" userId="c001b2a046940d7c" providerId="LiveId" clId="{5CB25B10-5B1C-4017-B167-ED3104435743}" dt="2024-05-14T06:48:09.424" v="783"/>
          <ac:cxnSpMkLst>
            <pc:docMk/>
            <pc:sldMk cId="4214571263" sldId="918"/>
            <ac:cxnSpMk id="82" creationId="{95EA4489-4B8D-6855-FCFA-C9C79AEC0BB1}"/>
          </ac:cxnSpMkLst>
        </pc:cxnChg>
        <pc:cxnChg chg="mod">
          <ac:chgData name="Phillip Kaufman" userId="c001b2a046940d7c" providerId="LiveId" clId="{5CB25B10-5B1C-4017-B167-ED3104435743}" dt="2024-05-18T03:14:01.998" v="2760"/>
          <ac:cxnSpMkLst>
            <pc:docMk/>
            <pc:sldMk cId="4214571263" sldId="918"/>
            <ac:cxnSpMk id="83" creationId="{304EDDFE-8150-693B-3D60-53287796E388}"/>
          </ac:cxnSpMkLst>
        </pc:cxnChg>
        <pc:cxnChg chg="mod">
          <ac:chgData name="Phillip Kaufman" userId="c001b2a046940d7c" providerId="LiveId" clId="{5CB25B10-5B1C-4017-B167-ED3104435743}" dt="2024-05-14T06:48:09.424" v="783"/>
          <ac:cxnSpMkLst>
            <pc:docMk/>
            <pc:sldMk cId="4214571263" sldId="918"/>
            <ac:cxnSpMk id="83" creationId="{A64358D6-E96F-F354-C50D-092BFB15EB00}"/>
          </ac:cxnSpMkLst>
        </pc:cxnChg>
        <pc:cxnChg chg="mod">
          <ac:chgData name="Phillip Kaufman" userId="c001b2a046940d7c" providerId="LiveId" clId="{5CB25B10-5B1C-4017-B167-ED3104435743}" dt="2024-05-27T07:31:35.873" v="8665"/>
          <ac:cxnSpMkLst>
            <pc:docMk/>
            <pc:sldMk cId="4214571263" sldId="918"/>
            <ac:cxnSpMk id="84" creationId="{31DE0E2A-9FA1-E4CC-74FE-CE775C981AC4}"/>
          </ac:cxnSpMkLst>
        </pc:cxnChg>
        <pc:cxnChg chg="mod">
          <ac:chgData name="Phillip Kaufman" userId="c001b2a046940d7c" providerId="LiveId" clId="{5CB25B10-5B1C-4017-B167-ED3104435743}" dt="2024-05-18T03:14:01.998" v="2760"/>
          <ac:cxnSpMkLst>
            <pc:docMk/>
            <pc:sldMk cId="4214571263" sldId="918"/>
            <ac:cxnSpMk id="84" creationId="{6C526D28-6149-5064-A782-FB35E6D14BC1}"/>
          </ac:cxnSpMkLst>
        </pc:cxnChg>
        <pc:cxnChg chg="mod">
          <ac:chgData name="Phillip Kaufman" userId="c001b2a046940d7c" providerId="LiveId" clId="{5CB25B10-5B1C-4017-B167-ED3104435743}" dt="2024-05-14T06:48:09.424" v="783"/>
          <ac:cxnSpMkLst>
            <pc:docMk/>
            <pc:sldMk cId="4214571263" sldId="918"/>
            <ac:cxnSpMk id="84" creationId="{9A27DC49-2F0E-7EBD-814E-37D04B44EFD8}"/>
          </ac:cxnSpMkLst>
        </pc:cxnChg>
        <pc:cxnChg chg="mod">
          <ac:chgData name="Phillip Kaufman" userId="c001b2a046940d7c" providerId="LiveId" clId="{5CB25B10-5B1C-4017-B167-ED3104435743}" dt="2024-05-18T03:14:01.998" v="2760"/>
          <ac:cxnSpMkLst>
            <pc:docMk/>
            <pc:sldMk cId="4214571263" sldId="918"/>
            <ac:cxnSpMk id="85" creationId="{3CC8C9E7-7CA0-37BB-7562-F6281CCD39BB}"/>
          </ac:cxnSpMkLst>
        </pc:cxnChg>
        <pc:cxnChg chg="mod">
          <ac:chgData name="Phillip Kaufman" userId="c001b2a046940d7c" providerId="LiveId" clId="{5CB25B10-5B1C-4017-B167-ED3104435743}" dt="2024-05-27T07:31:35.873" v="8665"/>
          <ac:cxnSpMkLst>
            <pc:docMk/>
            <pc:sldMk cId="4214571263" sldId="918"/>
            <ac:cxnSpMk id="85" creationId="{431F6738-70B2-91B7-FC09-1175CF35AC80}"/>
          </ac:cxnSpMkLst>
        </pc:cxnChg>
        <pc:cxnChg chg="mod">
          <ac:chgData name="Phillip Kaufman" userId="c001b2a046940d7c" providerId="LiveId" clId="{5CB25B10-5B1C-4017-B167-ED3104435743}" dt="2024-05-14T06:48:09.424" v="783"/>
          <ac:cxnSpMkLst>
            <pc:docMk/>
            <pc:sldMk cId="4214571263" sldId="918"/>
            <ac:cxnSpMk id="85" creationId="{93686018-CEC7-96EF-CC39-819BF111C850}"/>
          </ac:cxnSpMkLst>
        </pc:cxnChg>
        <pc:cxnChg chg="mod">
          <ac:chgData name="Phillip Kaufman" userId="c001b2a046940d7c" providerId="LiveId" clId="{5CB25B10-5B1C-4017-B167-ED3104435743}" dt="2024-05-18T03:14:01.998" v="2760"/>
          <ac:cxnSpMkLst>
            <pc:docMk/>
            <pc:sldMk cId="4214571263" sldId="918"/>
            <ac:cxnSpMk id="86" creationId="{4CFDC940-E83D-B875-8B30-A56AE1E991F2}"/>
          </ac:cxnSpMkLst>
        </pc:cxnChg>
        <pc:cxnChg chg="mod">
          <ac:chgData name="Phillip Kaufman" userId="c001b2a046940d7c" providerId="LiveId" clId="{5CB25B10-5B1C-4017-B167-ED3104435743}" dt="2024-05-14T06:48:09.424" v="783"/>
          <ac:cxnSpMkLst>
            <pc:docMk/>
            <pc:sldMk cId="4214571263" sldId="918"/>
            <ac:cxnSpMk id="86" creationId="{BCBCDE49-8AD4-3877-25DE-215649C550EA}"/>
          </ac:cxnSpMkLst>
        </pc:cxnChg>
        <pc:cxnChg chg="mod">
          <ac:chgData name="Phillip Kaufman" userId="c001b2a046940d7c" providerId="LiveId" clId="{5CB25B10-5B1C-4017-B167-ED3104435743}" dt="2024-05-18T03:14:01.998" v="2760"/>
          <ac:cxnSpMkLst>
            <pc:docMk/>
            <pc:sldMk cId="4214571263" sldId="918"/>
            <ac:cxnSpMk id="87" creationId="{6F04AAF9-0250-72D5-9706-5C2DF629B159}"/>
          </ac:cxnSpMkLst>
        </pc:cxnChg>
        <pc:cxnChg chg="mod">
          <ac:chgData name="Phillip Kaufman" userId="c001b2a046940d7c" providerId="LiveId" clId="{5CB25B10-5B1C-4017-B167-ED3104435743}" dt="2024-05-14T06:48:09.424" v="783"/>
          <ac:cxnSpMkLst>
            <pc:docMk/>
            <pc:sldMk cId="4214571263" sldId="918"/>
            <ac:cxnSpMk id="87" creationId="{9BC31084-EF99-DC14-2117-E612AFD0D7D1}"/>
          </ac:cxnSpMkLst>
        </pc:cxnChg>
        <pc:cxnChg chg="mod">
          <ac:chgData name="Phillip Kaufman" userId="c001b2a046940d7c" providerId="LiveId" clId="{5CB25B10-5B1C-4017-B167-ED3104435743}" dt="2024-05-18T03:14:01.998" v="2760"/>
          <ac:cxnSpMkLst>
            <pc:docMk/>
            <pc:sldMk cId="4214571263" sldId="918"/>
            <ac:cxnSpMk id="88" creationId="{70344742-7B07-372D-4918-F04C804C72A9}"/>
          </ac:cxnSpMkLst>
        </pc:cxnChg>
        <pc:cxnChg chg="mod">
          <ac:chgData name="Phillip Kaufman" userId="c001b2a046940d7c" providerId="LiveId" clId="{5CB25B10-5B1C-4017-B167-ED3104435743}" dt="2024-05-27T07:31:35.873" v="8665"/>
          <ac:cxnSpMkLst>
            <pc:docMk/>
            <pc:sldMk cId="4214571263" sldId="918"/>
            <ac:cxnSpMk id="88" creationId="{BD7B3A1E-6FF8-5F19-6919-C9AE0E3AA527}"/>
          </ac:cxnSpMkLst>
        </pc:cxnChg>
        <pc:cxnChg chg="mod">
          <ac:chgData name="Phillip Kaufman" userId="c001b2a046940d7c" providerId="LiveId" clId="{5CB25B10-5B1C-4017-B167-ED3104435743}" dt="2024-05-14T06:48:09.424" v="783"/>
          <ac:cxnSpMkLst>
            <pc:docMk/>
            <pc:sldMk cId="4214571263" sldId="918"/>
            <ac:cxnSpMk id="88" creationId="{C30A8607-6AFB-8972-1931-0C00CE96EB2E}"/>
          </ac:cxnSpMkLst>
        </pc:cxnChg>
        <pc:cxnChg chg="mod">
          <ac:chgData name="Phillip Kaufman" userId="c001b2a046940d7c" providerId="LiveId" clId="{5CB25B10-5B1C-4017-B167-ED3104435743}" dt="2024-05-14T06:48:09.424" v="783"/>
          <ac:cxnSpMkLst>
            <pc:docMk/>
            <pc:sldMk cId="4214571263" sldId="918"/>
            <ac:cxnSpMk id="89" creationId="{1355B460-6D58-4EB1-3998-B70DD99C55BD}"/>
          </ac:cxnSpMkLst>
        </pc:cxnChg>
        <pc:cxnChg chg="mod">
          <ac:chgData name="Phillip Kaufman" userId="c001b2a046940d7c" providerId="LiveId" clId="{5CB25B10-5B1C-4017-B167-ED3104435743}" dt="2024-05-27T07:31:35.873" v="8665"/>
          <ac:cxnSpMkLst>
            <pc:docMk/>
            <pc:sldMk cId="4214571263" sldId="918"/>
            <ac:cxnSpMk id="89" creationId="{646211BD-6C0E-F888-D7DF-DDBFF7AC3C3E}"/>
          </ac:cxnSpMkLst>
        </pc:cxnChg>
        <pc:cxnChg chg="mod">
          <ac:chgData name="Phillip Kaufman" userId="c001b2a046940d7c" providerId="LiveId" clId="{5CB25B10-5B1C-4017-B167-ED3104435743}" dt="2024-05-18T03:14:01.998" v="2760"/>
          <ac:cxnSpMkLst>
            <pc:docMk/>
            <pc:sldMk cId="4214571263" sldId="918"/>
            <ac:cxnSpMk id="89" creationId="{F23173EE-5760-CBE3-3F68-3EEB5D191A01}"/>
          </ac:cxnSpMkLst>
        </pc:cxnChg>
        <pc:cxnChg chg="mod">
          <ac:chgData name="Phillip Kaufman" userId="c001b2a046940d7c" providerId="LiveId" clId="{5CB25B10-5B1C-4017-B167-ED3104435743}" dt="2024-05-14T06:48:09.424" v="783"/>
          <ac:cxnSpMkLst>
            <pc:docMk/>
            <pc:sldMk cId="4214571263" sldId="918"/>
            <ac:cxnSpMk id="90" creationId="{53462E8F-94CA-7BC9-11EE-C330E308E296}"/>
          </ac:cxnSpMkLst>
        </pc:cxnChg>
        <pc:cxnChg chg="mod">
          <ac:chgData name="Phillip Kaufman" userId="c001b2a046940d7c" providerId="LiveId" clId="{5CB25B10-5B1C-4017-B167-ED3104435743}" dt="2024-05-27T07:31:35.873" v="8665"/>
          <ac:cxnSpMkLst>
            <pc:docMk/>
            <pc:sldMk cId="4214571263" sldId="918"/>
            <ac:cxnSpMk id="90" creationId="{8D75C474-C338-787D-3206-614B8F90D056}"/>
          </ac:cxnSpMkLst>
        </pc:cxnChg>
        <pc:cxnChg chg="mod">
          <ac:chgData name="Phillip Kaufman" userId="c001b2a046940d7c" providerId="LiveId" clId="{5CB25B10-5B1C-4017-B167-ED3104435743}" dt="2024-05-18T03:14:01.998" v="2760"/>
          <ac:cxnSpMkLst>
            <pc:docMk/>
            <pc:sldMk cId="4214571263" sldId="918"/>
            <ac:cxnSpMk id="90" creationId="{CED1B866-B515-A6E2-FCFE-3A056CC1E201}"/>
          </ac:cxnSpMkLst>
        </pc:cxnChg>
        <pc:cxnChg chg="mod">
          <ac:chgData name="Phillip Kaufman" userId="c001b2a046940d7c" providerId="LiveId" clId="{5CB25B10-5B1C-4017-B167-ED3104435743}" dt="2024-05-14T06:48:09.424" v="783"/>
          <ac:cxnSpMkLst>
            <pc:docMk/>
            <pc:sldMk cId="4214571263" sldId="918"/>
            <ac:cxnSpMk id="91" creationId="{5AE8AB1F-A785-3443-4A86-E57687351BD8}"/>
          </ac:cxnSpMkLst>
        </pc:cxnChg>
        <pc:cxnChg chg="mod">
          <ac:chgData name="Phillip Kaufman" userId="c001b2a046940d7c" providerId="LiveId" clId="{5CB25B10-5B1C-4017-B167-ED3104435743}" dt="2024-05-18T03:14:01.998" v="2760"/>
          <ac:cxnSpMkLst>
            <pc:docMk/>
            <pc:sldMk cId="4214571263" sldId="918"/>
            <ac:cxnSpMk id="91" creationId="{62B6EE6A-47C1-658F-60F3-E07E2A0E4540}"/>
          </ac:cxnSpMkLst>
        </pc:cxnChg>
        <pc:cxnChg chg="mod">
          <ac:chgData name="Phillip Kaufman" userId="c001b2a046940d7c" providerId="LiveId" clId="{5CB25B10-5B1C-4017-B167-ED3104435743}" dt="2024-05-27T07:31:35.873" v="8665"/>
          <ac:cxnSpMkLst>
            <pc:docMk/>
            <pc:sldMk cId="4214571263" sldId="918"/>
            <ac:cxnSpMk id="91" creationId="{A187F57F-05F6-6CED-517A-A3BF4A499580}"/>
          </ac:cxnSpMkLst>
        </pc:cxnChg>
        <pc:cxnChg chg="mod">
          <ac:chgData name="Phillip Kaufman" userId="c001b2a046940d7c" providerId="LiveId" clId="{5CB25B10-5B1C-4017-B167-ED3104435743}" dt="2024-05-18T03:14:01.998" v="2760"/>
          <ac:cxnSpMkLst>
            <pc:docMk/>
            <pc:sldMk cId="4214571263" sldId="918"/>
            <ac:cxnSpMk id="92" creationId="{49455919-1816-BC6D-21D1-7B8DCF1281E7}"/>
          </ac:cxnSpMkLst>
        </pc:cxnChg>
        <pc:cxnChg chg="mod">
          <ac:chgData name="Phillip Kaufman" userId="c001b2a046940d7c" providerId="LiveId" clId="{5CB25B10-5B1C-4017-B167-ED3104435743}" dt="2024-05-14T06:48:09.424" v="783"/>
          <ac:cxnSpMkLst>
            <pc:docMk/>
            <pc:sldMk cId="4214571263" sldId="918"/>
            <ac:cxnSpMk id="92" creationId="{52E941FC-FF74-5F4D-06A9-B6B0EBEABBD0}"/>
          </ac:cxnSpMkLst>
        </pc:cxnChg>
        <pc:cxnChg chg="mod">
          <ac:chgData name="Phillip Kaufman" userId="c001b2a046940d7c" providerId="LiveId" clId="{5CB25B10-5B1C-4017-B167-ED3104435743}" dt="2024-05-27T07:31:35.873" v="8665"/>
          <ac:cxnSpMkLst>
            <pc:docMk/>
            <pc:sldMk cId="4214571263" sldId="918"/>
            <ac:cxnSpMk id="92" creationId="{B0FE5189-BE16-B2A2-0C21-CFCDDAFB9C7A}"/>
          </ac:cxnSpMkLst>
        </pc:cxnChg>
        <pc:cxnChg chg="mod">
          <ac:chgData name="Phillip Kaufman" userId="c001b2a046940d7c" providerId="LiveId" clId="{5CB25B10-5B1C-4017-B167-ED3104435743}" dt="2024-05-14T06:48:09.424" v="783"/>
          <ac:cxnSpMkLst>
            <pc:docMk/>
            <pc:sldMk cId="4214571263" sldId="918"/>
            <ac:cxnSpMk id="93" creationId="{1CDC8944-0996-CF3F-722F-26C0D38A8806}"/>
          </ac:cxnSpMkLst>
        </pc:cxnChg>
        <pc:cxnChg chg="mod">
          <ac:chgData name="Phillip Kaufman" userId="c001b2a046940d7c" providerId="LiveId" clId="{5CB25B10-5B1C-4017-B167-ED3104435743}" dt="2024-05-18T03:14:01.998" v="2760"/>
          <ac:cxnSpMkLst>
            <pc:docMk/>
            <pc:sldMk cId="4214571263" sldId="918"/>
            <ac:cxnSpMk id="93" creationId="{7092DC11-496E-322B-242E-F614F5E8A213}"/>
          </ac:cxnSpMkLst>
        </pc:cxnChg>
        <pc:cxnChg chg="mod">
          <ac:chgData name="Phillip Kaufman" userId="c001b2a046940d7c" providerId="LiveId" clId="{5CB25B10-5B1C-4017-B167-ED3104435743}" dt="2024-05-27T07:31:35.873" v="8665"/>
          <ac:cxnSpMkLst>
            <pc:docMk/>
            <pc:sldMk cId="4214571263" sldId="918"/>
            <ac:cxnSpMk id="93" creationId="{7131CE1D-ACA9-83D6-68D5-2FCD95F7A4D0}"/>
          </ac:cxnSpMkLst>
        </pc:cxnChg>
        <pc:cxnChg chg="mod">
          <ac:chgData name="Phillip Kaufman" userId="c001b2a046940d7c" providerId="LiveId" clId="{5CB25B10-5B1C-4017-B167-ED3104435743}" dt="2024-05-14T06:48:09.424" v="783"/>
          <ac:cxnSpMkLst>
            <pc:docMk/>
            <pc:sldMk cId="4214571263" sldId="918"/>
            <ac:cxnSpMk id="94" creationId="{522BAD3C-316E-0EDA-F48C-866CD30DDA75}"/>
          </ac:cxnSpMkLst>
        </pc:cxnChg>
        <pc:cxnChg chg="mod">
          <ac:chgData name="Phillip Kaufman" userId="c001b2a046940d7c" providerId="LiveId" clId="{5CB25B10-5B1C-4017-B167-ED3104435743}" dt="2024-05-27T07:31:35.873" v="8665"/>
          <ac:cxnSpMkLst>
            <pc:docMk/>
            <pc:sldMk cId="4214571263" sldId="918"/>
            <ac:cxnSpMk id="94" creationId="{E885ACE7-B1A3-D787-413E-458575E66209}"/>
          </ac:cxnSpMkLst>
        </pc:cxnChg>
        <pc:cxnChg chg="mod">
          <ac:chgData name="Phillip Kaufman" userId="c001b2a046940d7c" providerId="LiveId" clId="{5CB25B10-5B1C-4017-B167-ED3104435743}" dt="2024-05-14T06:48:09.424" v="783"/>
          <ac:cxnSpMkLst>
            <pc:docMk/>
            <pc:sldMk cId="4214571263" sldId="918"/>
            <ac:cxnSpMk id="95" creationId="{15E871E0-6994-6384-E3F3-7E929BA1B5DB}"/>
          </ac:cxnSpMkLst>
        </pc:cxnChg>
        <pc:cxnChg chg="mod">
          <ac:chgData name="Phillip Kaufman" userId="c001b2a046940d7c" providerId="LiveId" clId="{5CB25B10-5B1C-4017-B167-ED3104435743}" dt="2024-05-27T07:31:35.873" v="8665"/>
          <ac:cxnSpMkLst>
            <pc:docMk/>
            <pc:sldMk cId="4214571263" sldId="918"/>
            <ac:cxnSpMk id="95" creationId="{FD4D97E6-B9E0-460F-11D1-A30CA1C9970B}"/>
          </ac:cxnSpMkLst>
        </pc:cxnChg>
        <pc:cxnChg chg="mod">
          <ac:chgData name="Phillip Kaufman" userId="c001b2a046940d7c" providerId="LiveId" clId="{5CB25B10-5B1C-4017-B167-ED3104435743}" dt="2024-05-14T06:48:09.424" v="783"/>
          <ac:cxnSpMkLst>
            <pc:docMk/>
            <pc:sldMk cId="4214571263" sldId="918"/>
            <ac:cxnSpMk id="96" creationId="{63AEF12C-3E58-D27D-FBB2-90A754C17593}"/>
          </ac:cxnSpMkLst>
        </pc:cxnChg>
        <pc:cxnChg chg="mod">
          <ac:chgData name="Phillip Kaufman" userId="c001b2a046940d7c" providerId="LiveId" clId="{5CB25B10-5B1C-4017-B167-ED3104435743}" dt="2024-05-27T07:31:35.873" v="8665"/>
          <ac:cxnSpMkLst>
            <pc:docMk/>
            <pc:sldMk cId="4214571263" sldId="918"/>
            <ac:cxnSpMk id="96" creationId="{85C6E3AF-F483-E491-AE63-B10FEC32C8C5}"/>
          </ac:cxnSpMkLst>
        </pc:cxnChg>
        <pc:cxnChg chg="mod">
          <ac:chgData name="Phillip Kaufman" userId="c001b2a046940d7c" providerId="LiveId" clId="{5CB25B10-5B1C-4017-B167-ED3104435743}" dt="2024-05-27T07:31:35.873" v="8665"/>
          <ac:cxnSpMkLst>
            <pc:docMk/>
            <pc:sldMk cId="4214571263" sldId="918"/>
            <ac:cxnSpMk id="97" creationId="{490C0A71-14A3-7F75-83C7-8CD132558421}"/>
          </ac:cxnSpMkLst>
        </pc:cxnChg>
        <pc:cxnChg chg="mod">
          <ac:chgData name="Phillip Kaufman" userId="c001b2a046940d7c" providerId="LiveId" clId="{5CB25B10-5B1C-4017-B167-ED3104435743}" dt="2024-05-14T06:48:09.424" v="783"/>
          <ac:cxnSpMkLst>
            <pc:docMk/>
            <pc:sldMk cId="4214571263" sldId="918"/>
            <ac:cxnSpMk id="97" creationId="{BACFE820-D916-A904-58A7-61AA2C52685C}"/>
          </ac:cxnSpMkLst>
        </pc:cxnChg>
        <pc:cxnChg chg="mod">
          <ac:chgData name="Phillip Kaufman" userId="c001b2a046940d7c" providerId="LiveId" clId="{5CB25B10-5B1C-4017-B167-ED3104435743}" dt="2024-05-18T03:14:01.998" v="2760"/>
          <ac:cxnSpMkLst>
            <pc:docMk/>
            <pc:sldMk cId="4214571263" sldId="918"/>
            <ac:cxnSpMk id="97" creationId="{EAC52304-34DD-9DDC-64B5-96B56CC01097}"/>
          </ac:cxnSpMkLst>
        </pc:cxnChg>
        <pc:cxnChg chg="mod">
          <ac:chgData name="Phillip Kaufman" userId="c001b2a046940d7c" providerId="LiveId" clId="{5CB25B10-5B1C-4017-B167-ED3104435743}" dt="2024-05-27T07:31:35.873" v="8665"/>
          <ac:cxnSpMkLst>
            <pc:docMk/>
            <pc:sldMk cId="4214571263" sldId="918"/>
            <ac:cxnSpMk id="98" creationId="{88AF77B7-43F4-888C-0CFD-A6E86805B38F}"/>
          </ac:cxnSpMkLst>
        </pc:cxnChg>
        <pc:cxnChg chg="mod">
          <ac:chgData name="Phillip Kaufman" userId="c001b2a046940d7c" providerId="LiveId" clId="{5CB25B10-5B1C-4017-B167-ED3104435743}" dt="2024-05-18T03:14:01.998" v="2760"/>
          <ac:cxnSpMkLst>
            <pc:docMk/>
            <pc:sldMk cId="4214571263" sldId="918"/>
            <ac:cxnSpMk id="98" creationId="{D014DD30-04E9-0D96-5D5A-78E50BE4672E}"/>
          </ac:cxnSpMkLst>
        </pc:cxnChg>
        <pc:cxnChg chg="mod">
          <ac:chgData name="Phillip Kaufman" userId="c001b2a046940d7c" providerId="LiveId" clId="{5CB25B10-5B1C-4017-B167-ED3104435743}" dt="2024-05-14T06:48:09.424" v="783"/>
          <ac:cxnSpMkLst>
            <pc:docMk/>
            <pc:sldMk cId="4214571263" sldId="918"/>
            <ac:cxnSpMk id="98" creationId="{E5A22D1A-199C-84EA-080C-217BA0B83632}"/>
          </ac:cxnSpMkLst>
        </pc:cxnChg>
        <pc:cxnChg chg="mod">
          <ac:chgData name="Phillip Kaufman" userId="c001b2a046940d7c" providerId="LiveId" clId="{5CB25B10-5B1C-4017-B167-ED3104435743}" dt="2024-05-14T06:48:09.424" v="783"/>
          <ac:cxnSpMkLst>
            <pc:docMk/>
            <pc:sldMk cId="4214571263" sldId="918"/>
            <ac:cxnSpMk id="99" creationId="{332A7E60-480C-69E4-6EC2-5F7452514F88}"/>
          </ac:cxnSpMkLst>
        </pc:cxnChg>
        <pc:cxnChg chg="mod">
          <ac:chgData name="Phillip Kaufman" userId="c001b2a046940d7c" providerId="LiveId" clId="{5CB25B10-5B1C-4017-B167-ED3104435743}" dt="2024-05-27T07:31:35.873" v="8665"/>
          <ac:cxnSpMkLst>
            <pc:docMk/>
            <pc:sldMk cId="4214571263" sldId="918"/>
            <ac:cxnSpMk id="99" creationId="{A5A469EA-A0F2-530A-0988-8255DB365A47}"/>
          </ac:cxnSpMkLst>
        </pc:cxnChg>
        <pc:cxnChg chg="mod">
          <ac:chgData name="Phillip Kaufman" userId="c001b2a046940d7c" providerId="LiveId" clId="{5CB25B10-5B1C-4017-B167-ED3104435743}" dt="2024-05-14T06:48:09.424" v="783"/>
          <ac:cxnSpMkLst>
            <pc:docMk/>
            <pc:sldMk cId="4214571263" sldId="918"/>
            <ac:cxnSpMk id="100" creationId="{AEA8A102-2613-FC93-887D-771011D67766}"/>
          </ac:cxnSpMkLst>
        </pc:cxnChg>
        <pc:cxnChg chg="mod">
          <ac:chgData name="Phillip Kaufman" userId="c001b2a046940d7c" providerId="LiveId" clId="{5CB25B10-5B1C-4017-B167-ED3104435743}" dt="2024-05-26T07:03:51.802" v="7567" actId="165"/>
          <ac:cxnSpMkLst>
            <pc:docMk/>
            <pc:sldMk cId="4214571263" sldId="918"/>
            <ac:cxnSpMk id="100" creationId="{DEEBA530-2493-FB91-70BB-63DE0190836B}"/>
          </ac:cxnSpMkLst>
        </pc:cxnChg>
        <pc:cxnChg chg="mod">
          <ac:chgData name="Phillip Kaufman" userId="c001b2a046940d7c" providerId="LiveId" clId="{5CB25B10-5B1C-4017-B167-ED3104435743}" dt="2024-05-26T07:03:51.802" v="7567" actId="165"/>
          <ac:cxnSpMkLst>
            <pc:docMk/>
            <pc:sldMk cId="4214571263" sldId="918"/>
            <ac:cxnSpMk id="101" creationId="{094B2649-1D03-CDC8-9BDE-4F36EC84E093}"/>
          </ac:cxnSpMkLst>
        </pc:cxnChg>
        <pc:cxnChg chg="mod">
          <ac:chgData name="Phillip Kaufman" userId="c001b2a046940d7c" providerId="LiveId" clId="{5CB25B10-5B1C-4017-B167-ED3104435743}" dt="2024-06-02T23:35:50.215" v="12166"/>
          <ac:cxnSpMkLst>
            <pc:docMk/>
            <pc:sldMk cId="4214571263" sldId="918"/>
            <ac:cxnSpMk id="101" creationId="{55349D28-CC16-AC8F-74D0-7944F3F85C58}"/>
          </ac:cxnSpMkLst>
        </pc:cxnChg>
        <pc:cxnChg chg="mod">
          <ac:chgData name="Phillip Kaufman" userId="c001b2a046940d7c" providerId="LiveId" clId="{5CB25B10-5B1C-4017-B167-ED3104435743}" dt="2024-06-02T23:35:50.215" v="12166"/>
          <ac:cxnSpMkLst>
            <pc:docMk/>
            <pc:sldMk cId="4214571263" sldId="918"/>
            <ac:cxnSpMk id="102" creationId="{98A95A18-B0EE-A1B4-8D49-43B0D5482916}"/>
          </ac:cxnSpMkLst>
        </pc:cxnChg>
        <pc:cxnChg chg="mod">
          <ac:chgData name="Phillip Kaufman" userId="c001b2a046940d7c" providerId="LiveId" clId="{5CB25B10-5B1C-4017-B167-ED3104435743}" dt="2024-05-26T07:03:51.802" v="7567" actId="165"/>
          <ac:cxnSpMkLst>
            <pc:docMk/>
            <pc:sldMk cId="4214571263" sldId="918"/>
            <ac:cxnSpMk id="102" creationId="{FFAA755C-1B6D-F8A6-D5E2-1B2F4D13E3D4}"/>
          </ac:cxnSpMkLst>
        </pc:cxnChg>
        <pc:cxnChg chg="mod">
          <ac:chgData name="Phillip Kaufman" userId="c001b2a046940d7c" providerId="LiveId" clId="{5CB25B10-5B1C-4017-B167-ED3104435743}" dt="2024-05-26T07:03:51.802" v="7567" actId="165"/>
          <ac:cxnSpMkLst>
            <pc:docMk/>
            <pc:sldMk cId="4214571263" sldId="918"/>
            <ac:cxnSpMk id="103" creationId="{0B8051D6-ED65-EBD7-46D1-95EF5F33C0FF}"/>
          </ac:cxnSpMkLst>
        </pc:cxnChg>
        <pc:cxnChg chg="mod">
          <ac:chgData name="Phillip Kaufman" userId="c001b2a046940d7c" providerId="LiveId" clId="{5CB25B10-5B1C-4017-B167-ED3104435743}" dt="2024-05-30T06:32:31.839" v="9732"/>
          <ac:cxnSpMkLst>
            <pc:docMk/>
            <pc:sldMk cId="4214571263" sldId="918"/>
            <ac:cxnSpMk id="103" creationId="{8F4758FB-F1E3-A081-B36F-D4A82F90C44C}"/>
          </ac:cxnSpMkLst>
        </pc:cxnChg>
        <pc:cxnChg chg="mod">
          <ac:chgData name="Phillip Kaufman" userId="c001b2a046940d7c" providerId="LiveId" clId="{5CB25B10-5B1C-4017-B167-ED3104435743}" dt="2024-06-02T23:35:50.215" v="12166"/>
          <ac:cxnSpMkLst>
            <pc:docMk/>
            <pc:sldMk cId="4214571263" sldId="918"/>
            <ac:cxnSpMk id="103" creationId="{E52181CD-1764-EF5E-A445-8D6CCF745FDB}"/>
          </ac:cxnSpMkLst>
        </pc:cxnChg>
        <pc:cxnChg chg="mod">
          <ac:chgData name="Phillip Kaufman" userId="c001b2a046940d7c" providerId="LiveId" clId="{5CB25B10-5B1C-4017-B167-ED3104435743}" dt="2024-05-30T06:32:31.839" v="9732"/>
          <ac:cxnSpMkLst>
            <pc:docMk/>
            <pc:sldMk cId="4214571263" sldId="918"/>
            <ac:cxnSpMk id="104" creationId="{571914BC-7713-38FF-617B-47DDEE685FE8}"/>
          </ac:cxnSpMkLst>
        </pc:cxnChg>
        <pc:cxnChg chg="mod">
          <ac:chgData name="Phillip Kaufman" userId="c001b2a046940d7c" providerId="LiveId" clId="{5CB25B10-5B1C-4017-B167-ED3104435743}" dt="2024-05-26T07:03:51.802" v="7567" actId="165"/>
          <ac:cxnSpMkLst>
            <pc:docMk/>
            <pc:sldMk cId="4214571263" sldId="918"/>
            <ac:cxnSpMk id="104" creationId="{A3FF551C-E561-F75A-0AFD-891A7F75259D}"/>
          </ac:cxnSpMkLst>
        </pc:cxnChg>
        <pc:cxnChg chg="mod">
          <ac:chgData name="Phillip Kaufman" userId="c001b2a046940d7c" providerId="LiveId" clId="{5CB25B10-5B1C-4017-B167-ED3104435743}" dt="2024-06-02T23:35:50.215" v="12166"/>
          <ac:cxnSpMkLst>
            <pc:docMk/>
            <pc:sldMk cId="4214571263" sldId="918"/>
            <ac:cxnSpMk id="104" creationId="{B104A95E-39DF-0A0F-94C3-B70DE49672F3}"/>
          </ac:cxnSpMkLst>
        </pc:cxnChg>
        <pc:cxnChg chg="mod">
          <ac:chgData name="Phillip Kaufman" userId="c001b2a046940d7c" providerId="LiveId" clId="{5CB25B10-5B1C-4017-B167-ED3104435743}" dt="2024-05-30T06:32:31.839" v="9732"/>
          <ac:cxnSpMkLst>
            <pc:docMk/>
            <pc:sldMk cId="4214571263" sldId="918"/>
            <ac:cxnSpMk id="105" creationId="{03DEB668-E74E-A08C-69C5-7D93968ABD12}"/>
          </ac:cxnSpMkLst>
        </pc:cxnChg>
        <pc:cxnChg chg="mod">
          <ac:chgData name="Phillip Kaufman" userId="c001b2a046940d7c" providerId="LiveId" clId="{5CB25B10-5B1C-4017-B167-ED3104435743}" dt="2024-05-26T07:03:51.802" v="7567" actId="165"/>
          <ac:cxnSpMkLst>
            <pc:docMk/>
            <pc:sldMk cId="4214571263" sldId="918"/>
            <ac:cxnSpMk id="105" creationId="{0580976B-69F1-DAF3-34D0-07F7419E0953}"/>
          </ac:cxnSpMkLst>
        </pc:cxnChg>
        <pc:cxnChg chg="mod">
          <ac:chgData name="Phillip Kaufman" userId="c001b2a046940d7c" providerId="LiveId" clId="{5CB25B10-5B1C-4017-B167-ED3104435743}" dt="2024-06-02T23:35:50.215" v="12166"/>
          <ac:cxnSpMkLst>
            <pc:docMk/>
            <pc:sldMk cId="4214571263" sldId="918"/>
            <ac:cxnSpMk id="105" creationId="{330B7AA4-8C61-C05B-24E9-4BBEA9B0457D}"/>
          </ac:cxnSpMkLst>
        </pc:cxnChg>
        <pc:cxnChg chg="mod">
          <ac:chgData name="Phillip Kaufman" userId="c001b2a046940d7c" providerId="LiveId" clId="{5CB25B10-5B1C-4017-B167-ED3104435743}" dt="2024-05-26T07:03:51.802" v="7567" actId="165"/>
          <ac:cxnSpMkLst>
            <pc:docMk/>
            <pc:sldMk cId="4214571263" sldId="918"/>
            <ac:cxnSpMk id="106" creationId="{0333E234-F918-431E-A586-8D73AA87A47E}"/>
          </ac:cxnSpMkLst>
        </pc:cxnChg>
        <pc:cxnChg chg="mod">
          <ac:chgData name="Phillip Kaufman" userId="c001b2a046940d7c" providerId="LiveId" clId="{5CB25B10-5B1C-4017-B167-ED3104435743}" dt="2024-05-18T03:13:06.455" v="2750"/>
          <ac:cxnSpMkLst>
            <pc:docMk/>
            <pc:sldMk cId="4214571263" sldId="918"/>
            <ac:cxnSpMk id="106" creationId="{0BD5B3B9-AB9B-E73B-5FA6-01BAEEE23F85}"/>
          </ac:cxnSpMkLst>
        </pc:cxnChg>
        <pc:cxnChg chg="mod">
          <ac:chgData name="Phillip Kaufman" userId="c001b2a046940d7c" providerId="LiveId" clId="{5CB25B10-5B1C-4017-B167-ED3104435743}" dt="2024-06-02T23:35:50.215" v="12166"/>
          <ac:cxnSpMkLst>
            <pc:docMk/>
            <pc:sldMk cId="4214571263" sldId="918"/>
            <ac:cxnSpMk id="106" creationId="{A74CBE49-317E-7B81-12EB-A670BBF48423}"/>
          </ac:cxnSpMkLst>
        </pc:cxnChg>
        <pc:cxnChg chg="mod">
          <ac:chgData name="Phillip Kaufman" userId="c001b2a046940d7c" providerId="LiveId" clId="{5CB25B10-5B1C-4017-B167-ED3104435743}" dt="2024-05-30T06:32:31.839" v="9732"/>
          <ac:cxnSpMkLst>
            <pc:docMk/>
            <pc:sldMk cId="4214571263" sldId="918"/>
            <ac:cxnSpMk id="106" creationId="{B8FBB1A0-A8F5-3C21-0E09-C471C70B9269}"/>
          </ac:cxnSpMkLst>
        </pc:cxnChg>
        <pc:cxnChg chg="mod">
          <ac:chgData name="Phillip Kaufman" userId="c001b2a046940d7c" providerId="LiveId" clId="{5CB25B10-5B1C-4017-B167-ED3104435743}" dt="2024-05-18T03:13:06.455" v="2750"/>
          <ac:cxnSpMkLst>
            <pc:docMk/>
            <pc:sldMk cId="4214571263" sldId="918"/>
            <ac:cxnSpMk id="107" creationId="{08D19FF2-A11B-22D7-6A67-B67DFD88BF1E}"/>
          </ac:cxnSpMkLst>
        </pc:cxnChg>
        <pc:cxnChg chg="mod">
          <ac:chgData name="Phillip Kaufman" userId="c001b2a046940d7c" providerId="LiveId" clId="{5CB25B10-5B1C-4017-B167-ED3104435743}" dt="2024-06-02T23:35:50.215" v="12166"/>
          <ac:cxnSpMkLst>
            <pc:docMk/>
            <pc:sldMk cId="4214571263" sldId="918"/>
            <ac:cxnSpMk id="107" creationId="{3059F783-D9D4-B61F-0FD3-666F6A6E05EB}"/>
          </ac:cxnSpMkLst>
        </pc:cxnChg>
        <pc:cxnChg chg="mod">
          <ac:chgData name="Phillip Kaufman" userId="c001b2a046940d7c" providerId="LiveId" clId="{5CB25B10-5B1C-4017-B167-ED3104435743}" dt="2024-05-30T06:32:31.839" v="9732"/>
          <ac:cxnSpMkLst>
            <pc:docMk/>
            <pc:sldMk cId="4214571263" sldId="918"/>
            <ac:cxnSpMk id="107" creationId="{7761A9A8-C6FE-3766-81F4-441504F936B7}"/>
          </ac:cxnSpMkLst>
        </pc:cxnChg>
        <pc:cxnChg chg="mod">
          <ac:chgData name="Phillip Kaufman" userId="c001b2a046940d7c" providerId="LiveId" clId="{5CB25B10-5B1C-4017-B167-ED3104435743}" dt="2024-05-26T07:03:51.802" v="7567" actId="165"/>
          <ac:cxnSpMkLst>
            <pc:docMk/>
            <pc:sldMk cId="4214571263" sldId="918"/>
            <ac:cxnSpMk id="107" creationId="{B95CD828-5702-D01F-1A86-E312211DF49F}"/>
          </ac:cxnSpMkLst>
        </pc:cxnChg>
        <pc:cxnChg chg="mod">
          <ac:chgData name="Phillip Kaufman" userId="c001b2a046940d7c" providerId="LiveId" clId="{5CB25B10-5B1C-4017-B167-ED3104435743}" dt="2024-05-26T07:03:51.802" v="7567" actId="165"/>
          <ac:cxnSpMkLst>
            <pc:docMk/>
            <pc:sldMk cId="4214571263" sldId="918"/>
            <ac:cxnSpMk id="108" creationId="{0D5EE584-4531-3048-8D5C-049AC279AC97}"/>
          </ac:cxnSpMkLst>
        </pc:cxnChg>
        <pc:cxnChg chg="mod">
          <ac:chgData name="Phillip Kaufman" userId="c001b2a046940d7c" providerId="LiveId" clId="{5CB25B10-5B1C-4017-B167-ED3104435743}" dt="2024-06-02T23:35:50.215" v="12166"/>
          <ac:cxnSpMkLst>
            <pc:docMk/>
            <pc:sldMk cId="4214571263" sldId="918"/>
            <ac:cxnSpMk id="108" creationId="{3F1428F5-1A3D-3C14-1A79-32B9F2949A97}"/>
          </ac:cxnSpMkLst>
        </pc:cxnChg>
        <pc:cxnChg chg="mod">
          <ac:chgData name="Phillip Kaufman" userId="c001b2a046940d7c" providerId="LiveId" clId="{5CB25B10-5B1C-4017-B167-ED3104435743}" dt="2024-05-30T06:32:31.839" v="9732"/>
          <ac:cxnSpMkLst>
            <pc:docMk/>
            <pc:sldMk cId="4214571263" sldId="918"/>
            <ac:cxnSpMk id="108" creationId="{B691E186-A50E-710F-D248-3C054740EF53}"/>
          </ac:cxnSpMkLst>
        </pc:cxnChg>
        <pc:cxnChg chg="mod">
          <ac:chgData name="Phillip Kaufman" userId="c001b2a046940d7c" providerId="LiveId" clId="{5CB25B10-5B1C-4017-B167-ED3104435743}" dt="2024-05-26T07:03:51.802" v="7567" actId="165"/>
          <ac:cxnSpMkLst>
            <pc:docMk/>
            <pc:sldMk cId="4214571263" sldId="918"/>
            <ac:cxnSpMk id="109" creationId="{1D402A58-64D3-9597-B60B-58969C52C6CC}"/>
          </ac:cxnSpMkLst>
        </pc:cxnChg>
        <pc:cxnChg chg="mod">
          <ac:chgData name="Phillip Kaufman" userId="c001b2a046940d7c" providerId="LiveId" clId="{5CB25B10-5B1C-4017-B167-ED3104435743}" dt="2024-05-30T06:32:31.839" v="9732"/>
          <ac:cxnSpMkLst>
            <pc:docMk/>
            <pc:sldMk cId="4214571263" sldId="918"/>
            <ac:cxnSpMk id="109" creationId="{85C5807C-01CC-BC28-8547-FF88FE34E16F}"/>
          </ac:cxnSpMkLst>
        </pc:cxnChg>
        <pc:cxnChg chg="mod">
          <ac:chgData name="Phillip Kaufman" userId="c001b2a046940d7c" providerId="LiveId" clId="{5CB25B10-5B1C-4017-B167-ED3104435743}" dt="2024-06-02T23:35:50.215" v="12166"/>
          <ac:cxnSpMkLst>
            <pc:docMk/>
            <pc:sldMk cId="4214571263" sldId="918"/>
            <ac:cxnSpMk id="109" creationId="{F8CA74B6-D2BA-65C8-89D5-CAA9A47EF4A2}"/>
          </ac:cxnSpMkLst>
        </pc:cxnChg>
        <pc:cxnChg chg="mod">
          <ac:chgData name="Phillip Kaufman" userId="c001b2a046940d7c" providerId="LiveId" clId="{5CB25B10-5B1C-4017-B167-ED3104435743}" dt="2024-06-02T23:35:50.215" v="12166"/>
          <ac:cxnSpMkLst>
            <pc:docMk/>
            <pc:sldMk cId="4214571263" sldId="918"/>
            <ac:cxnSpMk id="110" creationId="{4BEB1D54-8AA5-8028-AFB8-CB9FFB9B6BCF}"/>
          </ac:cxnSpMkLst>
        </pc:cxnChg>
        <pc:cxnChg chg="mod">
          <ac:chgData name="Phillip Kaufman" userId="c001b2a046940d7c" providerId="LiveId" clId="{5CB25B10-5B1C-4017-B167-ED3104435743}" dt="2024-05-30T06:32:31.839" v="9732"/>
          <ac:cxnSpMkLst>
            <pc:docMk/>
            <pc:sldMk cId="4214571263" sldId="918"/>
            <ac:cxnSpMk id="110" creationId="{76874B2A-AAF2-625D-1227-E0A55A365DA2}"/>
          </ac:cxnSpMkLst>
        </pc:cxnChg>
        <pc:cxnChg chg="mod">
          <ac:chgData name="Phillip Kaufman" userId="c001b2a046940d7c" providerId="LiveId" clId="{5CB25B10-5B1C-4017-B167-ED3104435743}" dt="2024-05-26T07:03:51.802" v="7567" actId="165"/>
          <ac:cxnSpMkLst>
            <pc:docMk/>
            <pc:sldMk cId="4214571263" sldId="918"/>
            <ac:cxnSpMk id="110" creationId="{F70BE119-7431-F871-5925-0904CB61B19E}"/>
          </ac:cxnSpMkLst>
        </pc:cxnChg>
        <pc:cxnChg chg="mod">
          <ac:chgData name="Phillip Kaufman" userId="c001b2a046940d7c" providerId="LiveId" clId="{5CB25B10-5B1C-4017-B167-ED3104435743}" dt="2024-06-02T23:35:50.215" v="12166"/>
          <ac:cxnSpMkLst>
            <pc:docMk/>
            <pc:sldMk cId="4214571263" sldId="918"/>
            <ac:cxnSpMk id="111" creationId="{1FD9AE73-5025-8388-2035-AF6D1175944A}"/>
          </ac:cxnSpMkLst>
        </pc:cxnChg>
        <pc:cxnChg chg="mod">
          <ac:chgData name="Phillip Kaufman" userId="c001b2a046940d7c" providerId="LiveId" clId="{5CB25B10-5B1C-4017-B167-ED3104435743}" dt="2024-05-26T07:03:51.802" v="7567" actId="165"/>
          <ac:cxnSpMkLst>
            <pc:docMk/>
            <pc:sldMk cId="4214571263" sldId="918"/>
            <ac:cxnSpMk id="111" creationId="{2DF8F4CB-B87A-BBB6-0752-E79D678FF484}"/>
          </ac:cxnSpMkLst>
        </pc:cxnChg>
        <pc:cxnChg chg="mod">
          <ac:chgData name="Phillip Kaufman" userId="c001b2a046940d7c" providerId="LiveId" clId="{5CB25B10-5B1C-4017-B167-ED3104435743}" dt="2024-05-30T06:32:31.839" v="9732"/>
          <ac:cxnSpMkLst>
            <pc:docMk/>
            <pc:sldMk cId="4214571263" sldId="918"/>
            <ac:cxnSpMk id="111" creationId="{B766E60B-A91D-72C0-90C5-0FA8C33CF87E}"/>
          </ac:cxnSpMkLst>
        </pc:cxnChg>
        <pc:cxnChg chg="mod">
          <ac:chgData name="Phillip Kaufman" userId="c001b2a046940d7c" providerId="LiveId" clId="{5CB25B10-5B1C-4017-B167-ED3104435743}" dt="2024-05-30T06:32:31.839" v="9732"/>
          <ac:cxnSpMkLst>
            <pc:docMk/>
            <pc:sldMk cId="4214571263" sldId="918"/>
            <ac:cxnSpMk id="112" creationId="{48CCCC8B-C3AA-E86A-636B-CECAC3473619}"/>
          </ac:cxnSpMkLst>
        </pc:cxnChg>
        <pc:cxnChg chg="mod">
          <ac:chgData name="Phillip Kaufman" userId="c001b2a046940d7c" providerId="LiveId" clId="{5CB25B10-5B1C-4017-B167-ED3104435743}" dt="2024-06-02T23:35:50.215" v="12166"/>
          <ac:cxnSpMkLst>
            <pc:docMk/>
            <pc:sldMk cId="4214571263" sldId="918"/>
            <ac:cxnSpMk id="112" creationId="{4DC666B3-0523-CAF2-33F3-B91A83EB487A}"/>
          </ac:cxnSpMkLst>
        </pc:cxnChg>
        <pc:cxnChg chg="mod">
          <ac:chgData name="Phillip Kaufman" userId="c001b2a046940d7c" providerId="LiveId" clId="{5CB25B10-5B1C-4017-B167-ED3104435743}" dt="2024-06-02T23:35:50.215" v="12166"/>
          <ac:cxnSpMkLst>
            <pc:docMk/>
            <pc:sldMk cId="4214571263" sldId="918"/>
            <ac:cxnSpMk id="113" creationId="{9259D2ED-6C85-1F61-C09D-3E08A61D213D}"/>
          </ac:cxnSpMkLst>
        </pc:cxnChg>
        <pc:cxnChg chg="mod">
          <ac:chgData name="Phillip Kaufman" userId="c001b2a046940d7c" providerId="LiveId" clId="{5CB25B10-5B1C-4017-B167-ED3104435743}" dt="2024-05-18T03:13:12.731" v="2754" actId="571"/>
          <ac:cxnSpMkLst>
            <pc:docMk/>
            <pc:sldMk cId="4214571263" sldId="918"/>
            <ac:cxnSpMk id="113" creationId="{9A333E49-0A3C-5698-D889-0CC905558EC7}"/>
          </ac:cxnSpMkLst>
        </pc:cxnChg>
        <pc:cxnChg chg="mod">
          <ac:chgData name="Phillip Kaufman" userId="c001b2a046940d7c" providerId="LiveId" clId="{5CB25B10-5B1C-4017-B167-ED3104435743}" dt="2024-05-30T06:32:31.839" v="9732"/>
          <ac:cxnSpMkLst>
            <pc:docMk/>
            <pc:sldMk cId="4214571263" sldId="918"/>
            <ac:cxnSpMk id="113" creationId="{DECD9840-DA2B-9F44-6C58-D16809B6DD3C}"/>
          </ac:cxnSpMkLst>
        </pc:cxnChg>
        <pc:cxnChg chg="mod">
          <ac:chgData name="Phillip Kaufman" userId="c001b2a046940d7c" providerId="LiveId" clId="{5CB25B10-5B1C-4017-B167-ED3104435743}" dt="2024-06-02T23:35:50.215" v="12166"/>
          <ac:cxnSpMkLst>
            <pc:docMk/>
            <pc:sldMk cId="4214571263" sldId="918"/>
            <ac:cxnSpMk id="114" creationId="{8CD0FAA0-F8A0-0A9F-5942-CAB8FD45778F}"/>
          </ac:cxnSpMkLst>
        </pc:cxnChg>
        <pc:cxnChg chg="mod">
          <ac:chgData name="Phillip Kaufman" userId="c001b2a046940d7c" providerId="LiveId" clId="{5CB25B10-5B1C-4017-B167-ED3104435743}" dt="2024-05-18T03:13:12.731" v="2754" actId="571"/>
          <ac:cxnSpMkLst>
            <pc:docMk/>
            <pc:sldMk cId="4214571263" sldId="918"/>
            <ac:cxnSpMk id="114" creationId="{A1FEF348-BA90-05CB-80D3-CBD9A45DEFD2}"/>
          </ac:cxnSpMkLst>
        </pc:cxnChg>
        <pc:cxnChg chg="mod">
          <ac:chgData name="Phillip Kaufman" userId="c001b2a046940d7c" providerId="LiveId" clId="{5CB25B10-5B1C-4017-B167-ED3104435743}" dt="2024-05-30T06:32:31.839" v="9732"/>
          <ac:cxnSpMkLst>
            <pc:docMk/>
            <pc:sldMk cId="4214571263" sldId="918"/>
            <ac:cxnSpMk id="114" creationId="{D0F48473-B016-D353-E52B-50C81AE44F75}"/>
          </ac:cxnSpMkLst>
        </pc:cxnChg>
        <pc:cxnChg chg="mod">
          <ac:chgData name="Phillip Kaufman" userId="c001b2a046940d7c" providerId="LiveId" clId="{5CB25B10-5B1C-4017-B167-ED3104435743}" dt="2024-05-18T03:13:12.731" v="2754" actId="571"/>
          <ac:cxnSpMkLst>
            <pc:docMk/>
            <pc:sldMk cId="4214571263" sldId="918"/>
            <ac:cxnSpMk id="115" creationId="{218A1555-9161-C3AF-6442-D0F3CD92798E}"/>
          </ac:cxnSpMkLst>
        </pc:cxnChg>
        <pc:cxnChg chg="mod">
          <ac:chgData name="Phillip Kaufman" userId="c001b2a046940d7c" providerId="LiveId" clId="{5CB25B10-5B1C-4017-B167-ED3104435743}" dt="2024-05-26T07:03:51.802" v="7567" actId="165"/>
          <ac:cxnSpMkLst>
            <pc:docMk/>
            <pc:sldMk cId="4214571263" sldId="918"/>
            <ac:cxnSpMk id="115" creationId="{65B44FE3-476B-4411-79A9-16674DB8335B}"/>
          </ac:cxnSpMkLst>
        </pc:cxnChg>
        <pc:cxnChg chg="mod">
          <ac:chgData name="Phillip Kaufman" userId="c001b2a046940d7c" providerId="LiveId" clId="{5CB25B10-5B1C-4017-B167-ED3104435743}" dt="2024-05-30T06:32:31.839" v="9732"/>
          <ac:cxnSpMkLst>
            <pc:docMk/>
            <pc:sldMk cId="4214571263" sldId="918"/>
            <ac:cxnSpMk id="115" creationId="{AC2AEEFB-74D6-2097-EE47-66C3C193C1EC}"/>
          </ac:cxnSpMkLst>
        </pc:cxnChg>
        <pc:cxnChg chg="mod">
          <ac:chgData name="Phillip Kaufman" userId="c001b2a046940d7c" providerId="LiveId" clId="{5CB25B10-5B1C-4017-B167-ED3104435743}" dt="2024-06-02T23:35:50.215" v="12166"/>
          <ac:cxnSpMkLst>
            <pc:docMk/>
            <pc:sldMk cId="4214571263" sldId="918"/>
            <ac:cxnSpMk id="115" creationId="{B96F255E-21DA-A5A3-874A-9986EA345046}"/>
          </ac:cxnSpMkLst>
        </pc:cxnChg>
        <pc:cxnChg chg="mod">
          <ac:chgData name="Phillip Kaufman" userId="c001b2a046940d7c" providerId="LiveId" clId="{5CB25B10-5B1C-4017-B167-ED3104435743}" dt="2024-06-02T23:35:50.215" v="12166"/>
          <ac:cxnSpMkLst>
            <pc:docMk/>
            <pc:sldMk cId="4214571263" sldId="918"/>
            <ac:cxnSpMk id="116" creationId="{0C60AAA4-A716-CE22-E096-7674CC776900}"/>
          </ac:cxnSpMkLst>
        </pc:cxnChg>
        <pc:cxnChg chg="mod">
          <ac:chgData name="Phillip Kaufman" userId="c001b2a046940d7c" providerId="LiveId" clId="{5CB25B10-5B1C-4017-B167-ED3104435743}" dt="2024-05-26T07:03:51.802" v="7567" actId="165"/>
          <ac:cxnSpMkLst>
            <pc:docMk/>
            <pc:sldMk cId="4214571263" sldId="918"/>
            <ac:cxnSpMk id="116" creationId="{10D12EA5-CD9F-FEC6-C66F-D35F4129CBDC}"/>
          </ac:cxnSpMkLst>
        </pc:cxnChg>
        <pc:cxnChg chg="mod">
          <ac:chgData name="Phillip Kaufman" userId="c001b2a046940d7c" providerId="LiveId" clId="{5CB25B10-5B1C-4017-B167-ED3104435743}" dt="2024-05-18T03:13:12.731" v="2754" actId="571"/>
          <ac:cxnSpMkLst>
            <pc:docMk/>
            <pc:sldMk cId="4214571263" sldId="918"/>
            <ac:cxnSpMk id="116" creationId="{6B7A1F05-4AF4-42FF-C7EB-C1087D33EA79}"/>
          </ac:cxnSpMkLst>
        </pc:cxnChg>
        <pc:cxnChg chg="mod">
          <ac:chgData name="Phillip Kaufman" userId="c001b2a046940d7c" providerId="LiveId" clId="{5CB25B10-5B1C-4017-B167-ED3104435743}" dt="2024-05-30T06:32:31.839" v="9732"/>
          <ac:cxnSpMkLst>
            <pc:docMk/>
            <pc:sldMk cId="4214571263" sldId="918"/>
            <ac:cxnSpMk id="116" creationId="{A2859A09-F1FD-A7E2-24A1-543B10520ACD}"/>
          </ac:cxnSpMkLst>
        </pc:cxnChg>
        <pc:cxnChg chg="mod">
          <ac:chgData name="Phillip Kaufman" userId="c001b2a046940d7c" providerId="LiveId" clId="{5CB25B10-5B1C-4017-B167-ED3104435743}" dt="2024-05-27T07:31:35.873" v="8665"/>
          <ac:cxnSpMkLst>
            <pc:docMk/>
            <pc:sldMk cId="4214571263" sldId="918"/>
            <ac:cxnSpMk id="117" creationId="{21D0B4A3-ACA4-F27D-0553-A6C1AADC1F88}"/>
          </ac:cxnSpMkLst>
        </pc:cxnChg>
        <pc:cxnChg chg="mod">
          <ac:chgData name="Phillip Kaufman" userId="c001b2a046940d7c" providerId="LiveId" clId="{5CB25B10-5B1C-4017-B167-ED3104435743}" dt="2024-05-18T03:13:12.731" v="2754" actId="571"/>
          <ac:cxnSpMkLst>
            <pc:docMk/>
            <pc:sldMk cId="4214571263" sldId="918"/>
            <ac:cxnSpMk id="117" creationId="{C7907E9B-DF3F-FAE6-44AC-648F4A24490F}"/>
          </ac:cxnSpMkLst>
        </pc:cxnChg>
        <pc:cxnChg chg="mod">
          <ac:chgData name="Phillip Kaufman" userId="c001b2a046940d7c" providerId="LiveId" clId="{5CB25B10-5B1C-4017-B167-ED3104435743}" dt="2024-05-18T03:13:12.731" v="2754" actId="571"/>
          <ac:cxnSpMkLst>
            <pc:docMk/>
            <pc:sldMk cId="4214571263" sldId="918"/>
            <ac:cxnSpMk id="118" creationId="{4D693E87-1F6C-720F-865C-673D8380AB08}"/>
          </ac:cxnSpMkLst>
        </pc:cxnChg>
        <pc:cxnChg chg="mod">
          <ac:chgData name="Phillip Kaufman" userId="c001b2a046940d7c" providerId="LiveId" clId="{5CB25B10-5B1C-4017-B167-ED3104435743}" dt="2024-05-30T06:36:29.211" v="9767" actId="14100"/>
          <ac:cxnSpMkLst>
            <pc:docMk/>
            <pc:sldMk cId="4214571263" sldId="918"/>
            <ac:cxnSpMk id="118" creationId="{C272475F-1B11-4CD1-56A0-1470BFD3DE05}"/>
          </ac:cxnSpMkLst>
        </pc:cxnChg>
        <pc:cxnChg chg="mod">
          <ac:chgData name="Phillip Kaufman" userId="c001b2a046940d7c" providerId="LiveId" clId="{5CB25B10-5B1C-4017-B167-ED3104435743}" dt="2024-05-18T03:13:12.731" v="2754" actId="571"/>
          <ac:cxnSpMkLst>
            <pc:docMk/>
            <pc:sldMk cId="4214571263" sldId="918"/>
            <ac:cxnSpMk id="119" creationId="{AD6D7E62-CAC7-11C7-5FFA-6765B6C92538}"/>
          </ac:cxnSpMkLst>
        </pc:cxnChg>
        <pc:cxnChg chg="mod">
          <ac:chgData name="Phillip Kaufman" userId="c001b2a046940d7c" providerId="LiveId" clId="{5CB25B10-5B1C-4017-B167-ED3104435743}" dt="2024-05-30T06:36:00.479" v="9764" actId="1076"/>
          <ac:cxnSpMkLst>
            <pc:docMk/>
            <pc:sldMk cId="4214571263" sldId="918"/>
            <ac:cxnSpMk id="120" creationId="{4DB3EB75-5B45-42FA-AE12-55B337F3FA10}"/>
          </ac:cxnSpMkLst>
        </pc:cxnChg>
        <pc:cxnChg chg="mod">
          <ac:chgData name="Phillip Kaufman" userId="c001b2a046940d7c" providerId="LiveId" clId="{5CB25B10-5B1C-4017-B167-ED3104435743}" dt="2024-05-18T03:13:12.731" v="2754" actId="571"/>
          <ac:cxnSpMkLst>
            <pc:docMk/>
            <pc:sldMk cId="4214571263" sldId="918"/>
            <ac:cxnSpMk id="120" creationId="{555A04EB-9BB0-49B3-D729-6143E948C6CC}"/>
          </ac:cxnSpMkLst>
        </pc:cxnChg>
        <pc:cxnChg chg="mod">
          <ac:chgData name="Phillip Kaufman" userId="c001b2a046940d7c" providerId="LiveId" clId="{5CB25B10-5B1C-4017-B167-ED3104435743}" dt="2024-05-27T07:31:35.873" v="8665"/>
          <ac:cxnSpMkLst>
            <pc:docMk/>
            <pc:sldMk cId="4214571263" sldId="918"/>
            <ac:cxnSpMk id="121" creationId="{359D94DB-E6B9-E8F0-B3CA-95B77C5ED9D4}"/>
          </ac:cxnSpMkLst>
        </pc:cxnChg>
        <pc:cxnChg chg="mod">
          <ac:chgData name="Phillip Kaufman" userId="c001b2a046940d7c" providerId="LiveId" clId="{5CB25B10-5B1C-4017-B167-ED3104435743}" dt="2024-05-18T03:13:12.731" v="2754" actId="571"/>
          <ac:cxnSpMkLst>
            <pc:docMk/>
            <pc:sldMk cId="4214571263" sldId="918"/>
            <ac:cxnSpMk id="121" creationId="{40B1E1BB-F029-581A-A96E-14EE281D9F16}"/>
          </ac:cxnSpMkLst>
        </pc:cxnChg>
        <pc:cxnChg chg="mod">
          <ac:chgData name="Phillip Kaufman" userId="c001b2a046940d7c" providerId="LiveId" clId="{5CB25B10-5B1C-4017-B167-ED3104435743}" dt="2024-05-18T03:13:12.731" v="2754" actId="571"/>
          <ac:cxnSpMkLst>
            <pc:docMk/>
            <pc:sldMk cId="4214571263" sldId="918"/>
            <ac:cxnSpMk id="122" creationId="{30BCF318-CCAB-D1C8-799E-1AB3C8457247}"/>
          </ac:cxnSpMkLst>
        </pc:cxnChg>
        <pc:cxnChg chg="mod">
          <ac:chgData name="Phillip Kaufman" userId="c001b2a046940d7c" providerId="LiveId" clId="{5CB25B10-5B1C-4017-B167-ED3104435743}" dt="2024-05-27T07:31:35.873" v="8665"/>
          <ac:cxnSpMkLst>
            <pc:docMk/>
            <pc:sldMk cId="4214571263" sldId="918"/>
            <ac:cxnSpMk id="122" creationId="{85E9101F-EBAC-62BA-5005-EF2340FA8CE3}"/>
          </ac:cxnSpMkLst>
        </pc:cxnChg>
        <pc:cxnChg chg="mod">
          <ac:chgData name="Phillip Kaufman" userId="c001b2a046940d7c" providerId="LiveId" clId="{5CB25B10-5B1C-4017-B167-ED3104435743}" dt="2024-05-18T03:13:12.731" v="2754" actId="571"/>
          <ac:cxnSpMkLst>
            <pc:docMk/>
            <pc:sldMk cId="4214571263" sldId="918"/>
            <ac:cxnSpMk id="123" creationId="{7C6BC45B-AC20-59EC-67CE-AC8990039580}"/>
          </ac:cxnSpMkLst>
        </pc:cxnChg>
        <pc:cxnChg chg="mod">
          <ac:chgData name="Phillip Kaufman" userId="c001b2a046940d7c" providerId="LiveId" clId="{5CB25B10-5B1C-4017-B167-ED3104435743}" dt="2024-05-27T07:31:35.873" v="8665"/>
          <ac:cxnSpMkLst>
            <pc:docMk/>
            <pc:sldMk cId="4214571263" sldId="918"/>
            <ac:cxnSpMk id="124" creationId="{FD39046F-8F08-9D98-D700-4639023690C4}"/>
          </ac:cxnSpMkLst>
        </pc:cxnChg>
        <pc:cxnChg chg="mod">
          <ac:chgData name="Phillip Kaufman" userId="c001b2a046940d7c" providerId="LiveId" clId="{5CB25B10-5B1C-4017-B167-ED3104435743}" dt="2024-05-18T03:13:12.731" v="2754" actId="571"/>
          <ac:cxnSpMkLst>
            <pc:docMk/>
            <pc:sldMk cId="4214571263" sldId="918"/>
            <ac:cxnSpMk id="124" creationId="{FEB3EC46-1FDD-ECC5-2706-B9B952AA91B3}"/>
          </ac:cxnSpMkLst>
        </pc:cxnChg>
        <pc:cxnChg chg="mod">
          <ac:chgData name="Phillip Kaufman" userId="c001b2a046940d7c" providerId="LiveId" clId="{5CB25B10-5B1C-4017-B167-ED3104435743}" dt="2024-05-27T07:31:35.873" v="8665"/>
          <ac:cxnSpMkLst>
            <pc:docMk/>
            <pc:sldMk cId="4214571263" sldId="918"/>
            <ac:cxnSpMk id="125" creationId="{CEE2A5F4-D290-5F73-0A03-83A8A83D9559}"/>
          </ac:cxnSpMkLst>
        </pc:cxnChg>
        <pc:cxnChg chg="mod">
          <ac:chgData name="Phillip Kaufman" userId="c001b2a046940d7c" providerId="LiveId" clId="{5CB25B10-5B1C-4017-B167-ED3104435743}" dt="2024-05-18T03:13:12.731" v="2754" actId="571"/>
          <ac:cxnSpMkLst>
            <pc:docMk/>
            <pc:sldMk cId="4214571263" sldId="918"/>
            <ac:cxnSpMk id="125" creationId="{E9A6AF3B-A02D-D190-4AEC-9E0836236BFA}"/>
          </ac:cxnSpMkLst>
        </pc:cxnChg>
        <pc:cxnChg chg="mod">
          <ac:chgData name="Phillip Kaufman" userId="c001b2a046940d7c" providerId="LiveId" clId="{5CB25B10-5B1C-4017-B167-ED3104435743}" dt="2024-05-18T03:13:12.731" v="2754" actId="571"/>
          <ac:cxnSpMkLst>
            <pc:docMk/>
            <pc:sldMk cId="4214571263" sldId="918"/>
            <ac:cxnSpMk id="126" creationId="{69887569-AE15-3E9D-6F2B-606946FA5160}"/>
          </ac:cxnSpMkLst>
        </pc:cxnChg>
        <pc:cxnChg chg="mod">
          <ac:chgData name="Phillip Kaufman" userId="c001b2a046940d7c" providerId="LiveId" clId="{5CB25B10-5B1C-4017-B167-ED3104435743}" dt="2024-05-27T07:31:35.873" v="8665"/>
          <ac:cxnSpMkLst>
            <pc:docMk/>
            <pc:sldMk cId="4214571263" sldId="918"/>
            <ac:cxnSpMk id="126" creationId="{F0C014EB-DBA9-846D-394D-B05C108570FC}"/>
          </ac:cxnSpMkLst>
        </pc:cxnChg>
        <pc:cxnChg chg="mod">
          <ac:chgData name="Phillip Kaufman" userId="c001b2a046940d7c" providerId="LiveId" clId="{5CB25B10-5B1C-4017-B167-ED3104435743}" dt="2024-05-18T03:13:12.731" v="2754" actId="571"/>
          <ac:cxnSpMkLst>
            <pc:docMk/>
            <pc:sldMk cId="4214571263" sldId="918"/>
            <ac:cxnSpMk id="127" creationId="{BBD4042C-3FD4-285A-0D43-FCE9FB1C0209}"/>
          </ac:cxnSpMkLst>
        </pc:cxnChg>
        <pc:cxnChg chg="mod">
          <ac:chgData name="Phillip Kaufman" userId="c001b2a046940d7c" providerId="LiveId" clId="{5CB25B10-5B1C-4017-B167-ED3104435743}" dt="2024-05-27T07:31:35.873" v="8665"/>
          <ac:cxnSpMkLst>
            <pc:docMk/>
            <pc:sldMk cId="4214571263" sldId="918"/>
            <ac:cxnSpMk id="127" creationId="{E3C28CA5-3720-E760-83D5-EA10F27B5382}"/>
          </ac:cxnSpMkLst>
        </pc:cxnChg>
        <pc:cxnChg chg="mod">
          <ac:chgData name="Phillip Kaufman" userId="c001b2a046940d7c" providerId="LiveId" clId="{5CB25B10-5B1C-4017-B167-ED3104435743}" dt="2024-05-18T03:13:12.731" v="2754" actId="571"/>
          <ac:cxnSpMkLst>
            <pc:docMk/>
            <pc:sldMk cId="4214571263" sldId="918"/>
            <ac:cxnSpMk id="128" creationId="{16F74BB0-51A8-95E4-BBF4-3A1BCA790C9B}"/>
          </ac:cxnSpMkLst>
        </pc:cxnChg>
        <pc:cxnChg chg="mod">
          <ac:chgData name="Phillip Kaufman" userId="c001b2a046940d7c" providerId="LiveId" clId="{5CB25B10-5B1C-4017-B167-ED3104435743}" dt="2024-05-27T07:31:35.873" v="8665"/>
          <ac:cxnSpMkLst>
            <pc:docMk/>
            <pc:sldMk cId="4214571263" sldId="918"/>
            <ac:cxnSpMk id="128" creationId="{9217C4D5-7634-DD5C-5033-F76F3FB0C69D}"/>
          </ac:cxnSpMkLst>
        </pc:cxnChg>
        <pc:cxnChg chg="mod">
          <ac:chgData name="Phillip Kaufman" userId="c001b2a046940d7c" providerId="LiveId" clId="{5CB25B10-5B1C-4017-B167-ED3104435743}" dt="2024-05-27T07:31:35.873" v="8665"/>
          <ac:cxnSpMkLst>
            <pc:docMk/>
            <pc:sldMk cId="4214571263" sldId="918"/>
            <ac:cxnSpMk id="129" creationId="{B72F56B7-DD37-6385-C643-914418D5C58B}"/>
          </ac:cxnSpMkLst>
        </pc:cxnChg>
        <pc:cxnChg chg="mod">
          <ac:chgData name="Phillip Kaufman" userId="c001b2a046940d7c" providerId="LiveId" clId="{5CB25B10-5B1C-4017-B167-ED3104435743}" dt="2024-05-18T03:13:12.731" v="2754" actId="571"/>
          <ac:cxnSpMkLst>
            <pc:docMk/>
            <pc:sldMk cId="4214571263" sldId="918"/>
            <ac:cxnSpMk id="129" creationId="{F142A95C-423E-11C3-E82E-22EE93DA0188}"/>
          </ac:cxnSpMkLst>
        </pc:cxnChg>
        <pc:cxnChg chg="mod">
          <ac:chgData name="Phillip Kaufman" userId="c001b2a046940d7c" providerId="LiveId" clId="{5CB25B10-5B1C-4017-B167-ED3104435743}" dt="2024-05-27T07:31:35.873" v="8665"/>
          <ac:cxnSpMkLst>
            <pc:docMk/>
            <pc:sldMk cId="4214571263" sldId="918"/>
            <ac:cxnSpMk id="130" creationId="{37F1980B-7D86-4E35-EE46-A2204AAEA472}"/>
          </ac:cxnSpMkLst>
        </pc:cxnChg>
        <pc:cxnChg chg="mod">
          <ac:chgData name="Phillip Kaufman" userId="c001b2a046940d7c" providerId="LiveId" clId="{5CB25B10-5B1C-4017-B167-ED3104435743}" dt="2024-05-18T03:13:12.731" v="2754" actId="571"/>
          <ac:cxnSpMkLst>
            <pc:docMk/>
            <pc:sldMk cId="4214571263" sldId="918"/>
            <ac:cxnSpMk id="130" creationId="{E9304F7B-3CDA-5112-40DE-C0C63DDAF92E}"/>
          </ac:cxnSpMkLst>
        </pc:cxnChg>
        <pc:cxnChg chg="mod">
          <ac:chgData name="Phillip Kaufman" userId="c001b2a046940d7c" providerId="LiveId" clId="{5CB25B10-5B1C-4017-B167-ED3104435743}" dt="2024-05-18T03:13:12.731" v="2754" actId="571"/>
          <ac:cxnSpMkLst>
            <pc:docMk/>
            <pc:sldMk cId="4214571263" sldId="918"/>
            <ac:cxnSpMk id="131" creationId="{DA6663E8-0C63-1782-5764-DDB652AD638C}"/>
          </ac:cxnSpMkLst>
        </pc:cxnChg>
        <pc:cxnChg chg="mod">
          <ac:chgData name="Phillip Kaufman" userId="c001b2a046940d7c" providerId="LiveId" clId="{5CB25B10-5B1C-4017-B167-ED3104435743}" dt="2024-05-27T07:31:35.873" v="8665"/>
          <ac:cxnSpMkLst>
            <pc:docMk/>
            <pc:sldMk cId="4214571263" sldId="918"/>
            <ac:cxnSpMk id="131" creationId="{E6A5DEA5-FE28-16E6-E494-F945B5B7A529}"/>
          </ac:cxnSpMkLst>
        </pc:cxnChg>
        <pc:cxnChg chg="mod">
          <ac:chgData name="Phillip Kaufman" userId="c001b2a046940d7c" providerId="LiveId" clId="{5CB25B10-5B1C-4017-B167-ED3104435743}" dt="2024-05-27T07:31:35.873" v="8665"/>
          <ac:cxnSpMkLst>
            <pc:docMk/>
            <pc:sldMk cId="4214571263" sldId="918"/>
            <ac:cxnSpMk id="132" creationId="{9DC4A341-C511-E04A-F48A-E2ABE95DC861}"/>
          </ac:cxnSpMkLst>
        </pc:cxnChg>
        <pc:cxnChg chg="mod">
          <ac:chgData name="Phillip Kaufman" userId="c001b2a046940d7c" providerId="LiveId" clId="{5CB25B10-5B1C-4017-B167-ED3104435743}" dt="2024-05-18T03:13:12.731" v="2754" actId="571"/>
          <ac:cxnSpMkLst>
            <pc:docMk/>
            <pc:sldMk cId="4214571263" sldId="918"/>
            <ac:cxnSpMk id="132" creationId="{F4811191-C760-014F-9CB5-290C8CEEE406}"/>
          </ac:cxnSpMkLst>
        </pc:cxnChg>
        <pc:cxnChg chg="mod">
          <ac:chgData name="Phillip Kaufman" userId="c001b2a046940d7c" providerId="LiveId" clId="{5CB25B10-5B1C-4017-B167-ED3104435743}" dt="2024-05-27T07:31:35.873" v="8665"/>
          <ac:cxnSpMkLst>
            <pc:docMk/>
            <pc:sldMk cId="4214571263" sldId="918"/>
            <ac:cxnSpMk id="133" creationId="{3DDAA150-D40B-1152-7AB4-1D9FE24BFD55}"/>
          </ac:cxnSpMkLst>
        </pc:cxnChg>
        <pc:cxnChg chg="mod">
          <ac:chgData name="Phillip Kaufman" userId="c001b2a046940d7c" providerId="LiveId" clId="{5CB25B10-5B1C-4017-B167-ED3104435743}" dt="2024-05-18T03:13:12.731" v="2754" actId="571"/>
          <ac:cxnSpMkLst>
            <pc:docMk/>
            <pc:sldMk cId="4214571263" sldId="918"/>
            <ac:cxnSpMk id="133" creationId="{E9B7E22F-DE80-0501-2EAF-AC2693C0CD91}"/>
          </ac:cxnSpMkLst>
        </pc:cxnChg>
        <pc:cxnChg chg="mod">
          <ac:chgData name="Phillip Kaufman" userId="c001b2a046940d7c" providerId="LiveId" clId="{5CB25B10-5B1C-4017-B167-ED3104435743}" dt="2024-05-27T07:31:35.873" v="8665"/>
          <ac:cxnSpMkLst>
            <pc:docMk/>
            <pc:sldMk cId="4214571263" sldId="918"/>
            <ac:cxnSpMk id="134" creationId="{AFEC7501-7F3A-8744-5E63-F2DCC523F40D}"/>
          </ac:cxnSpMkLst>
        </pc:cxnChg>
        <pc:cxnChg chg="mod">
          <ac:chgData name="Phillip Kaufman" userId="c001b2a046940d7c" providerId="LiveId" clId="{5CB25B10-5B1C-4017-B167-ED3104435743}" dt="2024-05-18T03:13:12.731" v="2754" actId="571"/>
          <ac:cxnSpMkLst>
            <pc:docMk/>
            <pc:sldMk cId="4214571263" sldId="918"/>
            <ac:cxnSpMk id="134" creationId="{BBA90311-C537-6280-0BAB-648E414C9557}"/>
          </ac:cxnSpMkLst>
        </pc:cxnChg>
        <pc:cxnChg chg="mod">
          <ac:chgData name="Phillip Kaufman" userId="c001b2a046940d7c" providerId="LiveId" clId="{5CB25B10-5B1C-4017-B167-ED3104435743}" dt="2024-05-18T03:13:12.731" v="2754" actId="571"/>
          <ac:cxnSpMkLst>
            <pc:docMk/>
            <pc:sldMk cId="4214571263" sldId="918"/>
            <ac:cxnSpMk id="135" creationId="{3DB6616C-A3A5-45B2-14D8-554D9319AE28}"/>
          </ac:cxnSpMkLst>
        </pc:cxnChg>
        <pc:cxnChg chg="mod">
          <ac:chgData name="Phillip Kaufman" userId="c001b2a046940d7c" providerId="LiveId" clId="{5CB25B10-5B1C-4017-B167-ED3104435743}" dt="2024-05-27T07:31:35.873" v="8665"/>
          <ac:cxnSpMkLst>
            <pc:docMk/>
            <pc:sldMk cId="4214571263" sldId="918"/>
            <ac:cxnSpMk id="135" creationId="{AA37C325-B424-EA43-DB05-BA67AE2501FB}"/>
          </ac:cxnSpMkLst>
        </pc:cxnChg>
        <pc:cxnChg chg="mod">
          <ac:chgData name="Phillip Kaufman" userId="c001b2a046940d7c" providerId="LiveId" clId="{5CB25B10-5B1C-4017-B167-ED3104435743}" dt="2024-05-27T07:31:35.873" v="8665"/>
          <ac:cxnSpMkLst>
            <pc:docMk/>
            <pc:sldMk cId="4214571263" sldId="918"/>
            <ac:cxnSpMk id="136" creationId="{72C77037-19FA-A757-7056-8B97525C9747}"/>
          </ac:cxnSpMkLst>
        </pc:cxnChg>
        <pc:cxnChg chg="mod">
          <ac:chgData name="Phillip Kaufman" userId="c001b2a046940d7c" providerId="LiveId" clId="{5CB25B10-5B1C-4017-B167-ED3104435743}" dt="2024-05-18T03:13:12.731" v="2754" actId="571"/>
          <ac:cxnSpMkLst>
            <pc:docMk/>
            <pc:sldMk cId="4214571263" sldId="918"/>
            <ac:cxnSpMk id="136" creationId="{BED82A99-A3C1-8D24-AE9F-17C3AFF52D88}"/>
          </ac:cxnSpMkLst>
        </pc:cxnChg>
        <pc:cxnChg chg="mod">
          <ac:chgData name="Phillip Kaufman" userId="c001b2a046940d7c" providerId="LiveId" clId="{5CB25B10-5B1C-4017-B167-ED3104435743}" dt="2024-05-27T07:31:35.873" v="8665"/>
          <ac:cxnSpMkLst>
            <pc:docMk/>
            <pc:sldMk cId="4214571263" sldId="918"/>
            <ac:cxnSpMk id="137" creationId="{B5C0307A-040C-A0E3-6BA1-F2437A25DD50}"/>
          </ac:cxnSpMkLst>
        </pc:cxnChg>
        <pc:cxnChg chg="mod">
          <ac:chgData name="Phillip Kaufman" userId="c001b2a046940d7c" providerId="LiveId" clId="{5CB25B10-5B1C-4017-B167-ED3104435743}" dt="2024-05-18T03:13:12.731" v="2754" actId="571"/>
          <ac:cxnSpMkLst>
            <pc:docMk/>
            <pc:sldMk cId="4214571263" sldId="918"/>
            <ac:cxnSpMk id="137" creationId="{D7074C79-4837-DBF3-00C9-3C874631A629}"/>
          </ac:cxnSpMkLst>
        </pc:cxnChg>
        <pc:cxnChg chg="mod">
          <ac:chgData name="Phillip Kaufman" userId="c001b2a046940d7c" providerId="LiveId" clId="{5CB25B10-5B1C-4017-B167-ED3104435743}" dt="2024-05-27T07:31:35.873" v="8665"/>
          <ac:cxnSpMkLst>
            <pc:docMk/>
            <pc:sldMk cId="4214571263" sldId="918"/>
            <ac:cxnSpMk id="138" creationId="{BA254A8D-3C2E-0A9D-D8D8-27E4F92F8B65}"/>
          </ac:cxnSpMkLst>
        </pc:cxnChg>
        <pc:cxnChg chg="mod">
          <ac:chgData name="Phillip Kaufman" userId="c001b2a046940d7c" providerId="LiveId" clId="{5CB25B10-5B1C-4017-B167-ED3104435743}" dt="2024-05-18T03:13:12.731" v="2754" actId="571"/>
          <ac:cxnSpMkLst>
            <pc:docMk/>
            <pc:sldMk cId="4214571263" sldId="918"/>
            <ac:cxnSpMk id="138" creationId="{DAB29FBE-F3C1-31A2-5D32-FF1C2167886D}"/>
          </ac:cxnSpMkLst>
        </pc:cxnChg>
        <pc:cxnChg chg="mod">
          <ac:chgData name="Phillip Kaufman" userId="c001b2a046940d7c" providerId="LiveId" clId="{5CB25B10-5B1C-4017-B167-ED3104435743}" dt="2024-05-27T07:31:35.873" v="8665"/>
          <ac:cxnSpMkLst>
            <pc:docMk/>
            <pc:sldMk cId="4214571263" sldId="918"/>
            <ac:cxnSpMk id="139" creationId="{94587B0E-22DD-F72F-B55E-E0648B31F3CA}"/>
          </ac:cxnSpMkLst>
        </pc:cxnChg>
        <pc:cxnChg chg="mod">
          <ac:chgData name="Phillip Kaufman" userId="c001b2a046940d7c" providerId="LiveId" clId="{5CB25B10-5B1C-4017-B167-ED3104435743}" dt="2024-05-18T03:13:12.731" v="2754" actId="571"/>
          <ac:cxnSpMkLst>
            <pc:docMk/>
            <pc:sldMk cId="4214571263" sldId="918"/>
            <ac:cxnSpMk id="139" creationId="{D2B38522-56C2-3D26-D253-9251833A8974}"/>
          </ac:cxnSpMkLst>
        </pc:cxnChg>
        <pc:cxnChg chg="mod">
          <ac:chgData name="Phillip Kaufman" userId="c001b2a046940d7c" providerId="LiveId" clId="{5CB25B10-5B1C-4017-B167-ED3104435743}" dt="2024-05-18T03:13:12.731" v="2754" actId="571"/>
          <ac:cxnSpMkLst>
            <pc:docMk/>
            <pc:sldMk cId="4214571263" sldId="918"/>
            <ac:cxnSpMk id="140" creationId="{820D59A5-481C-399B-0BD4-B38244CD8DA6}"/>
          </ac:cxnSpMkLst>
        </pc:cxnChg>
        <pc:cxnChg chg="mod">
          <ac:chgData name="Phillip Kaufman" userId="c001b2a046940d7c" providerId="LiveId" clId="{5CB25B10-5B1C-4017-B167-ED3104435743}" dt="2024-05-27T07:31:35.873" v="8665"/>
          <ac:cxnSpMkLst>
            <pc:docMk/>
            <pc:sldMk cId="4214571263" sldId="918"/>
            <ac:cxnSpMk id="140" creationId="{C55294E5-E202-EE9B-B736-AB88C66A308C}"/>
          </ac:cxnSpMkLst>
        </pc:cxnChg>
        <pc:cxnChg chg="mod">
          <ac:chgData name="Phillip Kaufman" userId="c001b2a046940d7c" providerId="LiveId" clId="{5CB25B10-5B1C-4017-B167-ED3104435743}" dt="2024-05-18T03:13:12.731" v="2754" actId="571"/>
          <ac:cxnSpMkLst>
            <pc:docMk/>
            <pc:sldMk cId="4214571263" sldId="918"/>
            <ac:cxnSpMk id="141" creationId="{5566E97D-2826-C118-A620-CF607C55E6A5}"/>
          </ac:cxnSpMkLst>
        </pc:cxnChg>
        <pc:cxnChg chg="mod">
          <ac:chgData name="Phillip Kaufman" userId="c001b2a046940d7c" providerId="LiveId" clId="{5CB25B10-5B1C-4017-B167-ED3104435743}" dt="2024-05-18T03:13:12.731" v="2754" actId="571"/>
          <ac:cxnSpMkLst>
            <pc:docMk/>
            <pc:sldMk cId="4214571263" sldId="918"/>
            <ac:cxnSpMk id="142" creationId="{21C90930-3EF6-DC76-5FE4-38CB9554509F}"/>
          </ac:cxnSpMkLst>
        </pc:cxnChg>
        <pc:cxnChg chg="mod">
          <ac:chgData name="Phillip Kaufman" userId="c001b2a046940d7c" providerId="LiveId" clId="{5CB25B10-5B1C-4017-B167-ED3104435743}" dt="2024-05-18T03:13:12.731" v="2754" actId="571"/>
          <ac:cxnSpMkLst>
            <pc:docMk/>
            <pc:sldMk cId="4214571263" sldId="918"/>
            <ac:cxnSpMk id="143" creationId="{1BB50177-AF1D-4C20-C2B3-660C765F7A45}"/>
          </ac:cxnSpMkLst>
        </pc:cxnChg>
        <pc:cxnChg chg="mod">
          <ac:chgData name="Phillip Kaufman" userId="c001b2a046940d7c" providerId="LiveId" clId="{5CB25B10-5B1C-4017-B167-ED3104435743}" dt="2024-05-27T07:31:35.873" v="8665"/>
          <ac:cxnSpMkLst>
            <pc:docMk/>
            <pc:sldMk cId="4214571263" sldId="918"/>
            <ac:cxnSpMk id="144" creationId="{AEFAF0CA-62FD-4715-C15D-E22CC740EC06}"/>
          </ac:cxnSpMkLst>
        </pc:cxnChg>
        <pc:cxnChg chg="mod">
          <ac:chgData name="Phillip Kaufman" userId="c001b2a046940d7c" providerId="LiveId" clId="{5CB25B10-5B1C-4017-B167-ED3104435743}" dt="2024-05-18T03:13:12.731" v="2754" actId="571"/>
          <ac:cxnSpMkLst>
            <pc:docMk/>
            <pc:sldMk cId="4214571263" sldId="918"/>
            <ac:cxnSpMk id="144" creationId="{E934AD56-DE69-B2D3-BD94-11880646815B}"/>
          </ac:cxnSpMkLst>
        </pc:cxnChg>
        <pc:cxnChg chg="mod">
          <ac:chgData name="Phillip Kaufman" userId="c001b2a046940d7c" providerId="LiveId" clId="{5CB25B10-5B1C-4017-B167-ED3104435743}" dt="2024-05-27T07:31:35.873" v="8665"/>
          <ac:cxnSpMkLst>
            <pc:docMk/>
            <pc:sldMk cId="4214571263" sldId="918"/>
            <ac:cxnSpMk id="145" creationId="{EB1E021F-3594-BFA8-DF8A-080E914050ED}"/>
          </ac:cxnSpMkLst>
        </pc:cxnChg>
        <pc:cxnChg chg="mod">
          <ac:chgData name="Phillip Kaufman" userId="c001b2a046940d7c" providerId="LiveId" clId="{5CB25B10-5B1C-4017-B167-ED3104435743}" dt="2024-06-02T23:35:50.215" v="12166"/>
          <ac:cxnSpMkLst>
            <pc:docMk/>
            <pc:sldMk cId="4214571263" sldId="918"/>
            <ac:cxnSpMk id="146" creationId="{4040EDEC-17B8-5182-FD6C-EE5C02345073}"/>
          </ac:cxnSpMkLst>
        </pc:cxnChg>
        <pc:cxnChg chg="mod">
          <ac:chgData name="Phillip Kaufman" userId="c001b2a046940d7c" providerId="LiveId" clId="{5CB25B10-5B1C-4017-B167-ED3104435743}" dt="2024-05-30T06:32:31.839" v="9732"/>
          <ac:cxnSpMkLst>
            <pc:docMk/>
            <pc:sldMk cId="4214571263" sldId="918"/>
            <ac:cxnSpMk id="146" creationId="{ACA73462-2C5F-CFE3-EE38-DA940289BA29}"/>
          </ac:cxnSpMkLst>
        </pc:cxnChg>
        <pc:cxnChg chg="mod">
          <ac:chgData name="Phillip Kaufman" userId="c001b2a046940d7c" providerId="LiveId" clId="{5CB25B10-5B1C-4017-B167-ED3104435743}" dt="2024-06-02T23:35:50.215" v="12166"/>
          <ac:cxnSpMkLst>
            <pc:docMk/>
            <pc:sldMk cId="4214571263" sldId="918"/>
            <ac:cxnSpMk id="147" creationId="{2ADAB352-576E-B5FC-9269-F5A01659F84A}"/>
          </ac:cxnSpMkLst>
        </pc:cxnChg>
        <pc:cxnChg chg="mod">
          <ac:chgData name="Phillip Kaufman" userId="c001b2a046940d7c" providerId="LiveId" clId="{5CB25B10-5B1C-4017-B167-ED3104435743}" dt="2024-05-30T06:32:31.839" v="9732"/>
          <ac:cxnSpMkLst>
            <pc:docMk/>
            <pc:sldMk cId="4214571263" sldId="918"/>
            <ac:cxnSpMk id="147" creationId="{ACCBAF43-3531-6D08-5FF3-1BA4E203B1CB}"/>
          </ac:cxnSpMkLst>
        </pc:cxnChg>
        <pc:cxnChg chg="mod">
          <ac:chgData name="Phillip Kaufman" userId="c001b2a046940d7c" providerId="LiveId" clId="{5CB25B10-5B1C-4017-B167-ED3104435743}" dt="2024-05-30T06:32:31.839" v="9732"/>
          <ac:cxnSpMkLst>
            <pc:docMk/>
            <pc:sldMk cId="4214571263" sldId="918"/>
            <ac:cxnSpMk id="148" creationId="{159D0280-A6EE-9894-C16D-0E410AC6A0B4}"/>
          </ac:cxnSpMkLst>
        </pc:cxnChg>
        <pc:cxnChg chg="mod">
          <ac:chgData name="Phillip Kaufman" userId="c001b2a046940d7c" providerId="LiveId" clId="{5CB25B10-5B1C-4017-B167-ED3104435743}" dt="2024-06-02T23:35:50.215" v="12166"/>
          <ac:cxnSpMkLst>
            <pc:docMk/>
            <pc:sldMk cId="4214571263" sldId="918"/>
            <ac:cxnSpMk id="148" creationId="{2099762D-752C-85A5-6835-3F3113EF239C}"/>
          </ac:cxnSpMkLst>
        </pc:cxnChg>
        <pc:cxnChg chg="mod">
          <ac:chgData name="Phillip Kaufman" userId="c001b2a046940d7c" providerId="LiveId" clId="{5CB25B10-5B1C-4017-B167-ED3104435743}" dt="2024-05-30T06:32:31.839" v="9732"/>
          <ac:cxnSpMkLst>
            <pc:docMk/>
            <pc:sldMk cId="4214571263" sldId="918"/>
            <ac:cxnSpMk id="149" creationId="{ADCDD831-5C92-351E-70EB-F858E2E9C8AC}"/>
          </ac:cxnSpMkLst>
        </pc:cxnChg>
        <pc:cxnChg chg="mod">
          <ac:chgData name="Phillip Kaufman" userId="c001b2a046940d7c" providerId="LiveId" clId="{5CB25B10-5B1C-4017-B167-ED3104435743}" dt="2024-06-02T23:35:50.215" v="12166"/>
          <ac:cxnSpMkLst>
            <pc:docMk/>
            <pc:sldMk cId="4214571263" sldId="918"/>
            <ac:cxnSpMk id="149" creationId="{F04B63FA-6FC7-27E7-B734-255F857FA88B}"/>
          </ac:cxnSpMkLst>
        </pc:cxnChg>
        <pc:cxnChg chg="mod">
          <ac:chgData name="Phillip Kaufman" userId="c001b2a046940d7c" providerId="LiveId" clId="{5CB25B10-5B1C-4017-B167-ED3104435743}" dt="2024-06-02T23:35:50.215" v="12166"/>
          <ac:cxnSpMkLst>
            <pc:docMk/>
            <pc:sldMk cId="4214571263" sldId="918"/>
            <ac:cxnSpMk id="150" creationId="{0F48A29B-B976-2FFB-5FB4-3853D8EFFC9E}"/>
          </ac:cxnSpMkLst>
        </pc:cxnChg>
        <pc:cxnChg chg="mod">
          <ac:chgData name="Phillip Kaufman" userId="c001b2a046940d7c" providerId="LiveId" clId="{5CB25B10-5B1C-4017-B167-ED3104435743}" dt="2024-05-30T06:32:31.839" v="9732"/>
          <ac:cxnSpMkLst>
            <pc:docMk/>
            <pc:sldMk cId="4214571263" sldId="918"/>
            <ac:cxnSpMk id="150" creationId="{6EF91EED-0393-7AF8-4E63-A04402E2926C}"/>
          </ac:cxnSpMkLst>
        </pc:cxnChg>
        <pc:cxnChg chg="mod">
          <ac:chgData name="Phillip Kaufman" userId="c001b2a046940d7c" providerId="LiveId" clId="{5CB25B10-5B1C-4017-B167-ED3104435743}" dt="2024-06-02T23:35:50.215" v="12166"/>
          <ac:cxnSpMkLst>
            <pc:docMk/>
            <pc:sldMk cId="4214571263" sldId="918"/>
            <ac:cxnSpMk id="151" creationId="{EA509EFC-5BB4-83CD-F464-45B8959DC8FE}"/>
          </ac:cxnSpMkLst>
        </pc:cxnChg>
        <pc:cxnChg chg="mod">
          <ac:chgData name="Phillip Kaufman" userId="c001b2a046940d7c" providerId="LiveId" clId="{5CB25B10-5B1C-4017-B167-ED3104435743}" dt="2024-05-30T06:32:31.839" v="9732"/>
          <ac:cxnSpMkLst>
            <pc:docMk/>
            <pc:sldMk cId="4214571263" sldId="918"/>
            <ac:cxnSpMk id="151" creationId="{FE200709-439F-3D52-65A5-810CFCA776E8}"/>
          </ac:cxnSpMkLst>
        </pc:cxnChg>
        <pc:cxnChg chg="mod">
          <ac:chgData name="Phillip Kaufman" userId="c001b2a046940d7c" providerId="LiveId" clId="{5CB25B10-5B1C-4017-B167-ED3104435743}" dt="2024-06-02T23:35:50.215" v="12166"/>
          <ac:cxnSpMkLst>
            <pc:docMk/>
            <pc:sldMk cId="4214571263" sldId="918"/>
            <ac:cxnSpMk id="152" creationId="{8B905A7A-B1E0-343D-49A0-409A9BD20971}"/>
          </ac:cxnSpMkLst>
        </pc:cxnChg>
        <pc:cxnChg chg="mod">
          <ac:chgData name="Phillip Kaufman" userId="c001b2a046940d7c" providerId="LiveId" clId="{5CB25B10-5B1C-4017-B167-ED3104435743}" dt="2024-05-30T06:32:31.839" v="9732"/>
          <ac:cxnSpMkLst>
            <pc:docMk/>
            <pc:sldMk cId="4214571263" sldId="918"/>
            <ac:cxnSpMk id="152" creationId="{8F619441-7AED-B610-93D9-AD20D529116E}"/>
          </ac:cxnSpMkLst>
        </pc:cxnChg>
        <pc:cxnChg chg="mod">
          <ac:chgData name="Phillip Kaufman" userId="c001b2a046940d7c" providerId="LiveId" clId="{5CB25B10-5B1C-4017-B167-ED3104435743}" dt="2024-05-30T06:32:31.839" v="9732"/>
          <ac:cxnSpMkLst>
            <pc:docMk/>
            <pc:sldMk cId="4214571263" sldId="918"/>
            <ac:cxnSpMk id="153" creationId="{41650812-B888-8D8C-DD36-10DD84669C8E}"/>
          </ac:cxnSpMkLst>
        </pc:cxnChg>
        <pc:cxnChg chg="mod">
          <ac:chgData name="Phillip Kaufman" userId="c001b2a046940d7c" providerId="LiveId" clId="{5CB25B10-5B1C-4017-B167-ED3104435743}" dt="2024-06-02T23:35:50.215" v="12166"/>
          <ac:cxnSpMkLst>
            <pc:docMk/>
            <pc:sldMk cId="4214571263" sldId="918"/>
            <ac:cxnSpMk id="153" creationId="{629C0D1A-8705-0692-C87F-0FCD4822AD80}"/>
          </ac:cxnSpMkLst>
        </pc:cxnChg>
        <pc:cxnChg chg="mod">
          <ac:chgData name="Phillip Kaufman" userId="c001b2a046940d7c" providerId="LiveId" clId="{5CB25B10-5B1C-4017-B167-ED3104435743}" dt="2024-06-02T23:35:50.215" v="12166"/>
          <ac:cxnSpMkLst>
            <pc:docMk/>
            <pc:sldMk cId="4214571263" sldId="918"/>
            <ac:cxnSpMk id="154" creationId="{14F0FB8E-52AD-C514-0566-65362ADD20EA}"/>
          </ac:cxnSpMkLst>
        </pc:cxnChg>
        <pc:cxnChg chg="mod">
          <ac:chgData name="Phillip Kaufman" userId="c001b2a046940d7c" providerId="LiveId" clId="{5CB25B10-5B1C-4017-B167-ED3104435743}" dt="2024-05-30T06:32:31.839" v="9732"/>
          <ac:cxnSpMkLst>
            <pc:docMk/>
            <pc:sldMk cId="4214571263" sldId="918"/>
            <ac:cxnSpMk id="154" creationId="{8FEA6AA6-EA5D-A327-7D8F-5CE38C224268}"/>
          </ac:cxnSpMkLst>
        </pc:cxnChg>
        <pc:cxnChg chg="mod">
          <ac:chgData name="Phillip Kaufman" userId="c001b2a046940d7c" providerId="LiveId" clId="{5CB25B10-5B1C-4017-B167-ED3104435743}" dt="2024-05-30T06:32:31.839" v="9732"/>
          <ac:cxnSpMkLst>
            <pc:docMk/>
            <pc:sldMk cId="4214571263" sldId="918"/>
            <ac:cxnSpMk id="155" creationId="{7A8A8084-8C61-3B8C-B05E-535A90C61F35}"/>
          </ac:cxnSpMkLst>
        </pc:cxnChg>
        <pc:cxnChg chg="mod">
          <ac:chgData name="Phillip Kaufman" userId="c001b2a046940d7c" providerId="LiveId" clId="{5CB25B10-5B1C-4017-B167-ED3104435743}" dt="2024-06-02T23:35:50.215" v="12166"/>
          <ac:cxnSpMkLst>
            <pc:docMk/>
            <pc:sldMk cId="4214571263" sldId="918"/>
            <ac:cxnSpMk id="155" creationId="{F3D5611C-1083-B930-0185-B4B776707F8A}"/>
          </ac:cxnSpMkLst>
        </pc:cxnChg>
        <pc:cxnChg chg="mod">
          <ac:chgData name="Phillip Kaufman" userId="c001b2a046940d7c" providerId="LiveId" clId="{5CB25B10-5B1C-4017-B167-ED3104435743}" dt="2024-06-02T23:35:50.215" v="12166"/>
          <ac:cxnSpMkLst>
            <pc:docMk/>
            <pc:sldMk cId="4214571263" sldId="918"/>
            <ac:cxnSpMk id="156" creationId="{62A33405-3691-D60B-AE02-A2573BFF2587}"/>
          </ac:cxnSpMkLst>
        </pc:cxnChg>
        <pc:cxnChg chg="mod">
          <ac:chgData name="Phillip Kaufman" userId="c001b2a046940d7c" providerId="LiveId" clId="{5CB25B10-5B1C-4017-B167-ED3104435743}" dt="2024-05-30T06:32:31.839" v="9732"/>
          <ac:cxnSpMkLst>
            <pc:docMk/>
            <pc:sldMk cId="4214571263" sldId="918"/>
            <ac:cxnSpMk id="156" creationId="{E7A628B3-8F42-3661-DA07-C87BAA9CDE08}"/>
          </ac:cxnSpMkLst>
        </pc:cxnChg>
        <pc:cxnChg chg="mod">
          <ac:chgData name="Phillip Kaufman" userId="c001b2a046940d7c" providerId="LiveId" clId="{5CB25B10-5B1C-4017-B167-ED3104435743}" dt="2024-05-14T06:48:03.857" v="781" actId="165"/>
          <ac:cxnSpMkLst>
            <pc:docMk/>
            <pc:sldMk cId="4214571263" sldId="918"/>
            <ac:cxnSpMk id="157" creationId="{4C83AF1A-52D2-560A-B51B-C090F47BCB65}"/>
          </ac:cxnSpMkLst>
        </pc:cxnChg>
        <pc:cxnChg chg="mod">
          <ac:chgData name="Phillip Kaufman" userId="c001b2a046940d7c" providerId="LiveId" clId="{5CB25B10-5B1C-4017-B167-ED3104435743}" dt="2024-05-30T06:32:31.839" v="9732"/>
          <ac:cxnSpMkLst>
            <pc:docMk/>
            <pc:sldMk cId="4214571263" sldId="918"/>
            <ac:cxnSpMk id="157" creationId="{970C902A-4F8C-67E4-7AD8-09E57365C433}"/>
          </ac:cxnSpMkLst>
        </pc:cxnChg>
        <pc:cxnChg chg="mod">
          <ac:chgData name="Phillip Kaufman" userId="c001b2a046940d7c" providerId="LiveId" clId="{5CB25B10-5B1C-4017-B167-ED3104435743}" dt="2024-06-02T23:35:50.215" v="12166"/>
          <ac:cxnSpMkLst>
            <pc:docMk/>
            <pc:sldMk cId="4214571263" sldId="918"/>
            <ac:cxnSpMk id="157" creationId="{F205D768-731E-2559-BB34-1665E6767C42}"/>
          </ac:cxnSpMkLst>
        </pc:cxnChg>
        <pc:cxnChg chg="mod">
          <ac:chgData name="Phillip Kaufman" userId="c001b2a046940d7c" providerId="LiveId" clId="{5CB25B10-5B1C-4017-B167-ED3104435743}" dt="2024-05-30T06:32:31.839" v="9732"/>
          <ac:cxnSpMkLst>
            <pc:docMk/>
            <pc:sldMk cId="4214571263" sldId="918"/>
            <ac:cxnSpMk id="158" creationId="{7F2C028D-BB66-4646-E9F6-E1BE19780F34}"/>
          </ac:cxnSpMkLst>
        </pc:cxnChg>
        <pc:cxnChg chg="mod">
          <ac:chgData name="Phillip Kaufman" userId="c001b2a046940d7c" providerId="LiveId" clId="{5CB25B10-5B1C-4017-B167-ED3104435743}" dt="2024-05-14T06:48:03.857" v="781" actId="165"/>
          <ac:cxnSpMkLst>
            <pc:docMk/>
            <pc:sldMk cId="4214571263" sldId="918"/>
            <ac:cxnSpMk id="158" creationId="{A607EDC4-B664-2E25-39B0-1BC8FD8E2D51}"/>
          </ac:cxnSpMkLst>
        </pc:cxnChg>
        <pc:cxnChg chg="mod">
          <ac:chgData name="Phillip Kaufman" userId="c001b2a046940d7c" providerId="LiveId" clId="{5CB25B10-5B1C-4017-B167-ED3104435743}" dt="2024-06-02T23:35:50.215" v="12166"/>
          <ac:cxnSpMkLst>
            <pc:docMk/>
            <pc:sldMk cId="4214571263" sldId="918"/>
            <ac:cxnSpMk id="158" creationId="{A6283274-1870-5048-F322-17A2324B2799}"/>
          </ac:cxnSpMkLst>
        </pc:cxnChg>
        <pc:cxnChg chg="mod">
          <ac:chgData name="Phillip Kaufman" userId="c001b2a046940d7c" providerId="LiveId" clId="{5CB25B10-5B1C-4017-B167-ED3104435743}" dt="2024-06-02T23:35:50.215" v="12166"/>
          <ac:cxnSpMkLst>
            <pc:docMk/>
            <pc:sldMk cId="4214571263" sldId="918"/>
            <ac:cxnSpMk id="159" creationId="{423310D6-AF17-D23E-55F4-A350D00B277E}"/>
          </ac:cxnSpMkLst>
        </pc:cxnChg>
        <pc:cxnChg chg="mod">
          <ac:chgData name="Phillip Kaufman" userId="c001b2a046940d7c" providerId="LiveId" clId="{5CB25B10-5B1C-4017-B167-ED3104435743}" dt="2024-05-30T06:32:31.839" v="9732"/>
          <ac:cxnSpMkLst>
            <pc:docMk/>
            <pc:sldMk cId="4214571263" sldId="918"/>
            <ac:cxnSpMk id="159" creationId="{BA6CB3FA-5AFB-699C-5812-DBE0E2438EFD}"/>
          </ac:cxnSpMkLst>
        </pc:cxnChg>
        <pc:cxnChg chg="mod">
          <ac:chgData name="Phillip Kaufman" userId="c001b2a046940d7c" providerId="LiveId" clId="{5CB25B10-5B1C-4017-B167-ED3104435743}" dt="2024-05-14T06:48:03.857" v="781" actId="165"/>
          <ac:cxnSpMkLst>
            <pc:docMk/>
            <pc:sldMk cId="4214571263" sldId="918"/>
            <ac:cxnSpMk id="159" creationId="{F199BD59-B2AE-CB05-AC9E-E59F340F9894}"/>
          </ac:cxnSpMkLst>
        </pc:cxnChg>
        <pc:cxnChg chg="mod">
          <ac:chgData name="Phillip Kaufman" userId="c001b2a046940d7c" providerId="LiveId" clId="{5CB25B10-5B1C-4017-B167-ED3104435743}" dt="2024-05-30T06:32:31.839" v="9732"/>
          <ac:cxnSpMkLst>
            <pc:docMk/>
            <pc:sldMk cId="4214571263" sldId="918"/>
            <ac:cxnSpMk id="160" creationId="{27375717-C7DB-A5F9-A912-A7C43E2B5AFF}"/>
          </ac:cxnSpMkLst>
        </pc:cxnChg>
        <pc:cxnChg chg="mod">
          <ac:chgData name="Phillip Kaufman" userId="c001b2a046940d7c" providerId="LiveId" clId="{5CB25B10-5B1C-4017-B167-ED3104435743}" dt="2024-06-02T23:35:50.215" v="12166"/>
          <ac:cxnSpMkLst>
            <pc:docMk/>
            <pc:sldMk cId="4214571263" sldId="918"/>
            <ac:cxnSpMk id="160" creationId="{6B40A0AF-4593-E4A2-70E8-743238215545}"/>
          </ac:cxnSpMkLst>
        </pc:cxnChg>
        <pc:cxnChg chg="mod">
          <ac:chgData name="Phillip Kaufman" userId="c001b2a046940d7c" providerId="LiveId" clId="{5CB25B10-5B1C-4017-B167-ED3104435743}" dt="2024-05-14T06:48:03.857" v="781" actId="165"/>
          <ac:cxnSpMkLst>
            <pc:docMk/>
            <pc:sldMk cId="4214571263" sldId="918"/>
            <ac:cxnSpMk id="160" creationId="{98D56029-CEC9-54D5-9670-E23801103D49}"/>
          </ac:cxnSpMkLst>
        </pc:cxnChg>
        <pc:cxnChg chg="mod">
          <ac:chgData name="Phillip Kaufman" userId="c001b2a046940d7c" providerId="LiveId" clId="{5CB25B10-5B1C-4017-B167-ED3104435743}" dt="2024-05-30T06:32:31.839" v="9732"/>
          <ac:cxnSpMkLst>
            <pc:docMk/>
            <pc:sldMk cId="4214571263" sldId="918"/>
            <ac:cxnSpMk id="161" creationId="{59B4D153-C328-F667-5FEE-2769773A8B78}"/>
          </ac:cxnSpMkLst>
        </pc:cxnChg>
        <pc:cxnChg chg="mod">
          <ac:chgData name="Phillip Kaufman" userId="c001b2a046940d7c" providerId="LiveId" clId="{5CB25B10-5B1C-4017-B167-ED3104435743}" dt="2024-06-02T23:35:50.215" v="12166"/>
          <ac:cxnSpMkLst>
            <pc:docMk/>
            <pc:sldMk cId="4214571263" sldId="918"/>
            <ac:cxnSpMk id="161" creationId="{75C58850-E8BA-497C-204E-F02A8ACBE41D}"/>
          </ac:cxnSpMkLst>
        </pc:cxnChg>
        <pc:cxnChg chg="mod">
          <ac:chgData name="Phillip Kaufman" userId="c001b2a046940d7c" providerId="LiveId" clId="{5CB25B10-5B1C-4017-B167-ED3104435743}" dt="2024-05-14T06:48:03.857" v="781" actId="165"/>
          <ac:cxnSpMkLst>
            <pc:docMk/>
            <pc:sldMk cId="4214571263" sldId="918"/>
            <ac:cxnSpMk id="161" creationId="{9E210437-A919-9037-F4BF-E63D23559AA0}"/>
          </ac:cxnSpMkLst>
        </pc:cxnChg>
        <pc:cxnChg chg="mod">
          <ac:chgData name="Phillip Kaufman" userId="c001b2a046940d7c" providerId="LiveId" clId="{5CB25B10-5B1C-4017-B167-ED3104435743}" dt="2024-05-30T06:32:31.839" v="9732"/>
          <ac:cxnSpMkLst>
            <pc:docMk/>
            <pc:sldMk cId="4214571263" sldId="918"/>
            <ac:cxnSpMk id="162" creationId="{12C1B66E-442A-D3D3-1875-2C8BF0E29F72}"/>
          </ac:cxnSpMkLst>
        </pc:cxnChg>
        <pc:cxnChg chg="mod">
          <ac:chgData name="Phillip Kaufman" userId="c001b2a046940d7c" providerId="LiveId" clId="{5CB25B10-5B1C-4017-B167-ED3104435743}" dt="2024-05-14T06:48:03.857" v="781" actId="165"/>
          <ac:cxnSpMkLst>
            <pc:docMk/>
            <pc:sldMk cId="4214571263" sldId="918"/>
            <ac:cxnSpMk id="162" creationId="{DBA38BD8-E03F-E40E-1FB1-9707ACAD3917}"/>
          </ac:cxnSpMkLst>
        </pc:cxnChg>
        <pc:cxnChg chg="mod">
          <ac:chgData name="Phillip Kaufman" userId="c001b2a046940d7c" providerId="LiveId" clId="{5CB25B10-5B1C-4017-B167-ED3104435743}" dt="2024-05-14T06:48:03.857" v="781" actId="165"/>
          <ac:cxnSpMkLst>
            <pc:docMk/>
            <pc:sldMk cId="4214571263" sldId="918"/>
            <ac:cxnSpMk id="163" creationId="{A53A7FED-FE1E-EA61-24CE-2EB7FB317A1C}"/>
          </ac:cxnSpMkLst>
        </pc:cxnChg>
        <pc:cxnChg chg="mod">
          <ac:chgData name="Phillip Kaufman" userId="c001b2a046940d7c" providerId="LiveId" clId="{5CB25B10-5B1C-4017-B167-ED3104435743}" dt="2024-05-30T06:32:31.839" v="9732"/>
          <ac:cxnSpMkLst>
            <pc:docMk/>
            <pc:sldMk cId="4214571263" sldId="918"/>
            <ac:cxnSpMk id="163" creationId="{EC76CAAE-C2E6-EF40-80B1-6F5858ABBCAA}"/>
          </ac:cxnSpMkLst>
        </pc:cxnChg>
        <pc:cxnChg chg="mod">
          <ac:chgData name="Phillip Kaufman" userId="c001b2a046940d7c" providerId="LiveId" clId="{5CB25B10-5B1C-4017-B167-ED3104435743}" dt="2024-05-14T06:48:03.857" v="781" actId="165"/>
          <ac:cxnSpMkLst>
            <pc:docMk/>
            <pc:sldMk cId="4214571263" sldId="918"/>
            <ac:cxnSpMk id="164" creationId="{63109CDF-F375-4144-D37E-91AF04F33891}"/>
          </ac:cxnSpMkLst>
        </pc:cxnChg>
        <pc:cxnChg chg="mod">
          <ac:chgData name="Phillip Kaufman" userId="c001b2a046940d7c" providerId="LiveId" clId="{5CB25B10-5B1C-4017-B167-ED3104435743}" dt="2024-05-14T06:48:03.857" v="781" actId="165"/>
          <ac:cxnSpMkLst>
            <pc:docMk/>
            <pc:sldMk cId="4214571263" sldId="918"/>
            <ac:cxnSpMk id="165" creationId="{CE7D236D-1D31-C414-9774-98AAF559BCA5}"/>
          </ac:cxnSpMkLst>
        </pc:cxnChg>
        <pc:cxnChg chg="mod">
          <ac:chgData name="Phillip Kaufman" userId="c001b2a046940d7c" providerId="LiveId" clId="{5CB25B10-5B1C-4017-B167-ED3104435743}" dt="2024-05-14T06:48:03.857" v="781" actId="165"/>
          <ac:cxnSpMkLst>
            <pc:docMk/>
            <pc:sldMk cId="4214571263" sldId="918"/>
            <ac:cxnSpMk id="166" creationId="{569B682E-369E-BC41-7268-730166B51A84}"/>
          </ac:cxnSpMkLst>
        </pc:cxnChg>
        <pc:cxnChg chg="mod">
          <ac:chgData name="Phillip Kaufman" userId="c001b2a046940d7c" providerId="LiveId" clId="{5CB25B10-5B1C-4017-B167-ED3104435743}" dt="2024-05-14T06:48:03.857" v="781" actId="165"/>
          <ac:cxnSpMkLst>
            <pc:docMk/>
            <pc:sldMk cId="4214571263" sldId="918"/>
            <ac:cxnSpMk id="167" creationId="{28D2E3DB-2DC2-72C2-316B-409436F979B0}"/>
          </ac:cxnSpMkLst>
        </pc:cxnChg>
        <pc:cxnChg chg="mod">
          <ac:chgData name="Phillip Kaufman" userId="c001b2a046940d7c" providerId="LiveId" clId="{5CB25B10-5B1C-4017-B167-ED3104435743}" dt="2024-05-14T06:48:03.857" v="781" actId="165"/>
          <ac:cxnSpMkLst>
            <pc:docMk/>
            <pc:sldMk cId="4214571263" sldId="918"/>
            <ac:cxnSpMk id="168" creationId="{11C5691E-CAD7-5991-FCCC-B9A2C2B78414}"/>
          </ac:cxnSpMkLst>
        </pc:cxnChg>
        <pc:cxnChg chg="mod">
          <ac:chgData name="Phillip Kaufman" userId="c001b2a046940d7c" providerId="LiveId" clId="{5CB25B10-5B1C-4017-B167-ED3104435743}" dt="2024-05-14T06:48:03.857" v="781" actId="165"/>
          <ac:cxnSpMkLst>
            <pc:docMk/>
            <pc:sldMk cId="4214571263" sldId="918"/>
            <ac:cxnSpMk id="169" creationId="{EF32ABF8-396A-CA36-E276-A63D39E1FF2C}"/>
          </ac:cxnSpMkLst>
        </pc:cxnChg>
        <pc:cxnChg chg="mod">
          <ac:chgData name="Phillip Kaufman" userId="c001b2a046940d7c" providerId="LiveId" clId="{5CB25B10-5B1C-4017-B167-ED3104435743}" dt="2024-05-14T06:48:03.857" v="781" actId="165"/>
          <ac:cxnSpMkLst>
            <pc:docMk/>
            <pc:sldMk cId="4214571263" sldId="918"/>
            <ac:cxnSpMk id="170" creationId="{CE843A73-5A94-7892-84EE-8AC4D8CF9FA0}"/>
          </ac:cxnSpMkLst>
        </pc:cxnChg>
        <pc:cxnChg chg="mod">
          <ac:chgData name="Phillip Kaufman" userId="c001b2a046940d7c" providerId="LiveId" clId="{5CB25B10-5B1C-4017-B167-ED3104435743}" dt="2024-06-02T23:35:50.215" v="12166"/>
          <ac:cxnSpMkLst>
            <pc:docMk/>
            <pc:sldMk cId="4214571263" sldId="918"/>
            <ac:cxnSpMk id="171" creationId="{22D87230-287F-4489-1A17-8B64E770BE90}"/>
          </ac:cxnSpMkLst>
        </pc:cxnChg>
        <pc:cxnChg chg="mod">
          <ac:chgData name="Phillip Kaufman" userId="c001b2a046940d7c" providerId="LiveId" clId="{5CB25B10-5B1C-4017-B167-ED3104435743}" dt="2024-05-14T06:48:03.857" v="781" actId="165"/>
          <ac:cxnSpMkLst>
            <pc:docMk/>
            <pc:sldMk cId="4214571263" sldId="918"/>
            <ac:cxnSpMk id="171" creationId="{DB3932EE-2EB5-FC0A-7F1A-CA528727A41C}"/>
          </ac:cxnSpMkLst>
        </pc:cxnChg>
        <pc:cxnChg chg="mod">
          <ac:chgData name="Phillip Kaufman" userId="c001b2a046940d7c" providerId="LiveId" clId="{5CB25B10-5B1C-4017-B167-ED3104435743}" dt="2024-06-02T23:35:50.215" v="12166"/>
          <ac:cxnSpMkLst>
            <pc:docMk/>
            <pc:sldMk cId="4214571263" sldId="918"/>
            <ac:cxnSpMk id="172" creationId="{895B760E-976A-E8FE-D33F-FD1585B99964}"/>
          </ac:cxnSpMkLst>
        </pc:cxnChg>
        <pc:cxnChg chg="mod">
          <ac:chgData name="Phillip Kaufman" userId="c001b2a046940d7c" providerId="LiveId" clId="{5CB25B10-5B1C-4017-B167-ED3104435743}" dt="2024-05-14T06:48:03.857" v="781" actId="165"/>
          <ac:cxnSpMkLst>
            <pc:docMk/>
            <pc:sldMk cId="4214571263" sldId="918"/>
            <ac:cxnSpMk id="172" creationId="{DFFB5FA6-2D94-492C-81AA-7765BB9D7DD5}"/>
          </ac:cxnSpMkLst>
        </pc:cxnChg>
        <pc:cxnChg chg="mod">
          <ac:chgData name="Phillip Kaufman" userId="c001b2a046940d7c" providerId="LiveId" clId="{5CB25B10-5B1C-4017-B167-ED3104435743}" dt="2024-05-30T06:32:31.839" v="9732"/>
          <ac:cxnSpMkLst>
            <pc:docMk/>
            <pc:sldMk cId="4214571263" sldId="918"/>
            <ac:cxnSpMk id="173" creationId="{10626F7F-60F4-1676-1A31-A6CEA28D9961}"/>
          </ac:cxnSpMkLst>
        </pc:cxnChg>
        <pc:cxnChg chg="mod">
          <ac:chgData name="Phillip Kaufman" userId="c001b2a046940d7c" providerId="LiveId" clId="{5CB25B10-5B1C-4017-B167-ED3104435743}" dt="2024-05-14T06:48:03.857" v="781" actId="165"/>
          <ac:cxnSpMkLst>
            <pc:docMk/>
            <pc:sldMk cId="4214571263" sldId="918"/>
            <ac:cxnSpMk id="173" creationId="{6B419640-09D0-9308-7AC6-E601E96A4B93}"/>
          </ac:cxnSpMkLst>
        </pc:cxnChg>
        <pc:cxnChg chg="mod">
          <ac:chgData name="Phillip Kaufman" userId="c001b2a046940d7c" providerId="LiveId" clId="{5CB25B10-5B1C-4017-B167-ED3104435743}" dt="2024-05-14T06:48:03.857" v="781" actId="165"/>
          <ac:cxnSpMkLst>
            <pc:docMk/>
            <pc:sldMk cId="4214571263" sldId="918"/>
            <ac:cxnSpMk id="174" creationId="{19E70A82-AB89-EFBC-6633-45B80F660E49}"/>
          </ac:cxnSpMkLst>
        </pc:cxnChg>
        <pc:cxnChg chg="mod">
          <ac:chgData name="Phillip Kaufman" userId="c001b2a046940d7c" providerId="LiveId" clId="{5CB25B10-5B1C-4017-B167-ED3104435743}" dt="2024-05-30T06:32:31.839" v="9732"/>
          <ac:cxnSpMkLst>
            <pc:docMk/>
            <pc:sldMk cId="4214571263" sldId="918"/>
            <ac:cxnSpMk id="174" creationId="{2F255A11-B3DF-1F60-DC56-B1621A63067E}"/>
          </ac:cxnSpMkLst>
        </pc:cxnChg>
        <pc:cxnChg chg="mod">
          <ac:chgData name="Phillip Kaufman" userId="c001b2a046940d7c" providerId="LiveId" clId="{5CB25B10-5B1C-4017-B167-ED3104435743}" dt="2024-05-14T06:48:03.857" v="781" actId="165"/>
          <ac:cxnSpMkLst>
            <pc:docMk/>
            <pc:sldMk cId="4214571263" sldId="918"/>
            <ac:cxnSpMk id="175" creationId="{FCD66C61-F66A-BDDD-CDF5-E8417792D0CE}"/>
          </ac:cxnSpMkLst>
        </pc:cxnChg>
        <pc:cxnChg chg="mod">
          <ac:chgData name="Phillip Kaufman" userId="c001b2a046940d7c" providerId="LiveId" clId="{5CB25B10-5B1C-4017-B167-ED3104435743}" dt="2024-05-14T06:48:03.857" v="781" actId="165"/>
          <ac:cxnSpMkLst>
            <pc:docMk/>
            <pc:sldMk cId="4214571263" sldId="918"/>
            <ac:cxnSpMk id="176" creationId="{C3B1E51F-3E0E-C8C2-D5A4-2093606F4512}"/>
          </ac:cxnSpMkLst>
        </pc:cxnChg>
        <pc:cxnChg chg="mod">
          <ac:chgData name="Phillip Kaufman" userId="c001b2a046940d7c" providerId="LiveId" clId="{5CB25B10-5B1C-4017-B167-ED3104435743}" dt="2024-05-14T06:48:03.857" v="781" actId="165"/>
          <ac:cxnSpMkLst>
            <pc:docMk/>
            <pc:sldMk cId="4214571263" sldId="918"/>
            <ac:cxnSpMk id="177" creationId="{CFF3919A-B147-5C08-0663-E1C871986326}"/>
          </ac:cxnSpMkLst>
        </pc:cxnChg>
        <pc:cxnChg chg="mod">
          <ac:chgData name="Phillip Kaufman" userId="c001b2a046940d7c" providerId="LiveId" clId="{5CB25B10-5B1C-4017-B167-ED3104435743}" dt="2024-05-14T06:48:03.857" v="781" actId="165"/>
          <ac:cxnSpMkLst>
            <pc:docMk/>
            <pc:sldMk cId="4214571263" sldId="918"/>
            <ac:cxnSpMk id="178" creationId="{A174C844-6F8A-DDFB-C56A-13840792F84B}"/>
          </ac:cxnSpMkLst>
        </pc:cxnChg>
        <pc:cxnChg chg="mod">
          <ac:chgData name="Phillip Kaufman" userId="c001b2a046940d7c" providerId="LiveId" clId="{5CB25B10-5B1C-4017-B167-ED3104435743}" dt="2024-05-14T06:48:03.857" v="781" actId="165"/>
          <ac:cxnSpMkLst>
            <pc:docMk/>
            <pc:sldMk cId="4214571263" sldId="918"/>
            <ac:cxnSpMk id="179" creationId="{CF481961-5ECB-958C-0E96-49BEAF36BAA3}"/>
          </ac:cxnSpMkLst>
        </pc:cxnChg>
        <pc:cxnChg chg="mod">
          <ac:chgData name="Phillip Kaufman" userId="c001b2a046940d7c" providerId="LiveId" clId="{5CB25B10-5B1C-4017-B167-ED3104435743}" dt="2024-05-14T06:48:03.857" v="781" actId="165"/>
          <ac:cxnSpMkLst>
            <pc:docMk/>
            <pc:sldMk cId="4214571263" sldId="918"/>
            <ac:cxnSpMk id="180" creationId="{8D5CD223-5C5E-88F5-0E64-FD558A4DDC00}"/>
          </ac:cxnSpMkLst>
        </pc:cxnChg>
        <pc:cxnChg chg="mod">
          <ac:chgData name="Phillip Kaufman" userId="c001b2a046940d7c" providerId="LiveId" clId="{5CB25B10-5B1C-4017-B167-ED3104435743}" dt="2024-05-14T06:48:03.857" v="781" actId="165"/>
          <ac:cxnSpMkLst>
            <pc:docMk/>
            <pc:sldMk cId="4214571263" sldId="918"/>
            <ac:cxnSpMk id="181" creationId="{32B889E0-1DFE-9EB8-09D9-4511457CE895}"/>
          </ac:cxnSpMkLst>
        </pc:cxnChg>
        <pc:cxnChg chg="mod">
          <ac:chgData name="Phillip Kaufman" userId="c001b2a046940d7c" providerId="LiveId" clId="{5CB25B10-5B1C-4017-B167-ED3104435743}" dt="2024-05-14T06:48:03.857" v="781" actId="165"/>
          <ac:cxnSpMkLst>
            <pc:docMk/>
            <pc:sldMk cId="4214571263" sldId="918"/>
            <ac:cxnSpMk id="182" creationId="{2F25FBB3-0DF0-15A4-E252-2E5BE2592D35}"/>
          </ac:cxnSpMkLst>
        </pc:cxnChg>
        <pc:cxnChg chg="mod">
          <ac:chgData name="Phillip Kaufman" userId="c001b2a046940d7c" providerId="LiveId" clId="{5CB25B10-5B1C-4017-B167-ED3104435743}" dt="2024-06-02T23:41:02.097" v="12228" actId="571"/>
          <ac:cxnSpMkLst>
            <pc:docMk/>
            <pc:sldMk cId="4214571263" sldId="918"/>
            <ac:cxnSpMk id="182" creationId="{A50D6351-6E09-593D-F9AA-CB29EB6141E8}"/>
          </ac:cxnSpMkLst>
        </pc:cxnChg>
        <pc:cxnChg chg="mod">
          <ac:chgData name="Phillip Kaufman" userId="c001b2a046940d7c" providerId="LiveId" clId="{5CB25B10-5B1C-4017-B167-ED3104435743}" dt="2024-06-02T23:41:02.097" v="12228" actId="571"/>
          <ac:cxnSpMkLst>
            <pc:docMk/>
            <pc:sldMk cId="4214571263" sldId="918"/>
            <ac:cxnSpMk id="183" creationId="{154FD3AD-DB37-365A-4C57-9DA0099D9490}"/>
          </ac:cxnSpMkLst>
        </pc:cxnChg>
        <pc:cxnChg chg="mod">
          <ac:chgData name="Phillip Kaufman" userId="c001b2a046940d7c" providerId="LiveId" clId="{5CB25B10-5B1C-4017-B167-ED3104435743}" dt="2024-05-14T06:48:03.857" v="781" actId="165"/>
          <ac:cxnSpMkLst>
            <pc:docMk/>
            <pc:sldMk cId="4214571263" sldId="918"/>
            <ac:cxnSpMk id="183" creationId="{AC234372-EF53-D543-7E42-DA3FB1F2CAAC}"/>
          </ac:cxnSpMkLst>
        </pc:cxnChg>
        <pc:cxnChg chg="mod">
          <ac:chgData name="Phillip Kaufman" userId="c001b2a046940d7c" providerId="LiveId" clId="{5CB25B10-5B1C-4017-B167-ED3104435743}" dt="2024-05-14T06:48:03.857" v="781" actId="165"/>
          <ac:cxnSpMkLst>
            <pc:docMk/>
            <pc:sldMk cId="4214571263" sldId="918"/>
            <ac:cxnSpMk id="184" creationId="{4605C5D4-F313-7A86-21DD-678BF16BEE24}"/>
          </ac:cxnSpMkLst>
        </pc:cxnChg>
        <pc:cxnChg chg="mod">
          <ac:chgData name="Phillip Kaufman" userId="c001b2a046940d7c" providerId="LiveId" clId="{5CB25B10-5B1C-4017-B167-ED3104435743}" dt="2024-05-14T06:48:03.857" v="781" actId="165"/>
          <ac:cxnSpMkLst>
            <pc:docMk/>
            <pc:sldMk cId="4214571263" sldId="918"/>
            <ac:cxnSpMk id="185" creationId="{A4D38625-12B7-6918-6866-622865C5A42B}"/>
          </ac:cxnSpMkLst>
        </pc:cxnChg>
        <pc:cxnChg chg="mod">
          <ac:chgData name="Phillip Kaufman" userId="c001b2a046940d7c" providerId="LiveId" clId="{5CB25B10-5B1C-4017-B167-ED3104435743}" dt="2024-06-02T23:41:02.097" v="12228" actId="571"/>
          <ac:cxnSpMkLst>
            <pc:docMk/>
            <pc:sldMk cId="4214571263" sldId="918"/>
            <ac:cxnSpMk id="186" creationId="{3E6BDE31-ACE9-000D-DE10-EA89EA65A727}"/>
          </ac:cxnSpMkLst>
        </pc:cxnChg>
        <pc:cxnChg chg="mod">
          <ac:chgData name="Phillip Kaufman" userId="c001b2a046940d7c" providerId="LiveId" clId="{5CB25B10-5B1C-4017-B167-ED3104435743}" dt="2024-05-14T06:48:03.857" v="781" actId="165"/>
          <ac:cxnSpMkLst>
            <pc:docMk/>
            <pc:sldMk cId="4214571263" sldId="918"/>
            <ac:cxnSpMk id="186" creationId="{5BC774D9-2F9D-1AE7-FE2F-4BC5B8684AF5}"/>
          </ac:cxnSpMkLst>
        </pc:cxnChg>
        <pc:cxnChg chg="mod">
          <ac:chgData name="Phillip Kaufman" userId="c001b2a046940d7c" providerId="LiveId" clId="{5CB25B10-5B1C-4017-B167-ED3104435743}" dt="2024-05-14T06:48:03.857" v="781" actId="165"/>
          <ac:cxnSpMkLst>
            <pc:docMk/>
            <pc:sldMk cId="4214571263" sldId="918"/>
            <ac:cxnSpMk id="187" creationId="{67196858-2C37-96B0-D263-6AC3DF6D8D25}"/>
          </ac:cxnSpMkLst>
        </pc:cxnChg>
        <pc:cxnChg chg="mod">
          <ac:chgData name="Phillip Kaufman" userId="c001b2a046940d7c" providerId="LiveId" clId="{5CB25B10-5B1C-4017-B167-ED3104435743}" dt="2024-06-02T23:41:02.097" v="12228" actId="571"/>
          <ac:cxnSpMkLst>
            <pc:docMk/>
            <pc:sldMk cId="4214571263" sldId="918"/>
            <ac:cxnSpMk id="187" creationId="{E396B0CC-BAC6-CDD2-0225-2C8243982EA3}"/>
          </ac:cxnSpMkLst>
        </pc:cxnChg>
        <pc:cxnChg chg="mod">
          <ac:chgData name="Phillip Kaufman" userId="c001b2a046940d7c" providerId="LiveId" clId="{5CB25B10-5B1C-4017-B167-ED3104435743}" dt="2024-05-14T06:48:03.857" v="781" actId="165"/>
          <ac:cxnSpMkLst>
            <pc:docMk/>
            <pc:sldMk cId="4214571263" sldId="918"/>
            <ac:cxnSpMk id="188" creationId="{FE041ED6-8C87-EDC8-C508-BB908CB00C92}"/>
          </ac:cxnSpMkLst>
        </pc:cxnChg>
        <pc:cxnChg chg="mod">
          <ac:chgData name="Phillip Kaufman" userId="c001b2a046940d7c" providerId="LiveId" clId="{5CB25B10-5B1C-4017-B167-ED3104435743}" dt="2024-06-02T23:41:02.097" v="12228" actId="571"/>
          <ac:cxnSpMkLst>
            <pc:docMk/>
            <pc:sldMk cId="4214571263" sldId="918"/>
            <ac:cxnSpMk id="190" creationId="{15246D06-20B4-DFBC-6B9E-5836F764B1BA}"/>
          </ac:cxnSpMkLst>
        </pc:cxnChg>
        <pc:cxnChg chg="mod">
          <ac:chgData name="Phillip Kaufman" userId="c001b2a046940d7c" providerId="LiveId" clId="{5CB25B10-5B1C-4017-B167-ED3104435743}" dt="2024-06-02T23:41:02.097" v="12228" actId="571"/>
          <ac:cxnSpMkLst>
            <pc:docMk/>
            <pc:sldMk cId="4214571263" sldId="918"/>
            <ac:cxnSpMk id="191" creationId="{6D74C4B2-E169-4B73-FAD8-8A77BC7366E8}"/>
          </ac:cxnSpMkLst>
        </pc:cxnChg>
        <pc:cxnChg chg="mod">
          <ac:chgData name="Phillip Kaufman" userId="c001b2a046940d7c" providerId="LiveId" clId="{5CB25B10-5B1C-4017-B167-ED3104435743}" dt="2024-05-14T06:48:03.857" v="781" actId="165"/>
          <ac:cxnSpMkLst>
            <pc:docMk/>
            <pc:sldMk cId="4214571263" sldId="918"/>
            <ac:cxnSpMk id="192" creationId="{1D986A52-F09A-A671-E22D-13FB9D62C83E}"/>
          </ac:cxnSpMkLst>
        </pc:cxnChg>
        <pc:cxnChg chg="mod">
          <ac:chgData name="Phillip Kaufman" userId="c001b2a046940d7c" providerId="LiveId" clId="{5CB25B10-5B1C-4017-B167-ED3104435743}" dt="2024-05-14T06:48:03.857" v="781" actId="165"/>
          <ac:cxnSpMkLst>
            <pc:docMk/>
            <pc:sldMk cId="4214571263" sldId="918"/>
            <ac:cxnSpMk id="193" creationId="{FC6D7866-7845-D4F6-A083-868CD6542CE3}"/>
          </ac:cxnSpMkLst>
        </pc:cxnChg>
        <pc:cxnChg chg="mod">
          <ac:chgData name="Phillip Kaufman" userId="c001b2a046940d7c" providerId="LiveId" clId="{5CB25B10-5B1C-4017-B167-ED3104435743}" dt="2024-06-02T23:41:02.097" v="12228" actId="571"/>
          <ac:cxnSpMkLst>
            <pc:docMk/>
            <pc:sldMk cId="4214571263" sldId="918"/>
            <ac:cxnSpMk id="578" creationId="{DF7793DF-1F28-0D48-A82B-76CB12504154}"/>
          </ac:cxnSpMkLst>
        </pc:cxnChg>
        <pc:cxnChg chg="mod">
          <ac:chgData name="Phillip Kaufman" userId="c001b2a046940d7c" providerId="LiveId" clId="{5CB25B10-5B1C-4017-B167-ED3104435743}" dt="2024-06-02T23:41:02.097" v="12228" actId="571"/>
          <ac:cxnSpMkLst>
            <pc:docMk/>
            <pc:sldMk cId="4214571263" sldId="918"/>
            <ac:cxnSpMk id="579" creationId="{36EEE894-52A9-C8DE-FCEF-C291E086E94E}"/>
          </ac:cxnSpMkLst>
        </pc:cxnChg>
        <pc:cxnChg chg="mod">
          <ac:chgData name="Phillip Kaufman" userId="c001b2a046940d7c" providerId="LiveId" clId="{5CB25B10-5B1C-4017-B167-ED3104435743}" dt="2024-06-02T23:41:02.097" v="12228" actId="571"/>
          <ac:cxnSpMkLst>
            <pc:docMk/>
            <pc:sldMk cId="4214571263" sldId="918"/>
            <ac:cxnSpMk id="582" creationId="{195F3FFD-73E4-328B-ECB1-542482514DE2}"/>
          </ac:cxnSpMkLst>
        </pc:cxnChg>
        <pc:cxnChg chg="mod">
          <ac:chgData name="Phillip Kaufman" userId="c001b2a046940d7c" providerId="LiveId" clId="{5CB25B10-5B1C-4017-B167-ED3104435743}" dt="2024-06-02T23:41:02.097" v="12228" actId="571"/>
          <ac:cxnSpMkLst>
            <pc:docMk/>
            <pc:sldMk cId="4214571263" sldId="918"/>
            <ac:cxnSpMk id="583" creationId="{51725FF0-B12A-86C1-B49E-D63D05457114}"/>
          </ac:cxnSpMkLst>
        </pc:cxnChg>
        <pc:cxnChg chg="mod">
          <ac:chgData name="Phillip Kaufman" userId="c001b2a046940d7c" providerId="LiveId" clId="{5CB25B10-5B1C-4017-B167-ED3104435743}" dt="2024-06-02T23:41:02.097" v="12228" actId="571"/>
          <ac:cxnSpMkLst>
            <pc:docMk/>
            <pc:sldMk cId="4214571263" sldId="918"/>
            <ac:cxnSpMk id="586" creationId="{8F3C80A2-F6E9-2D02-D7D5-56B626CC5A34}"/>
          </ac:cxnSpMkLst>
        </pc:cxnChg>
        <pc:cxnChg chg="mod">
          <ac:chgData name="Phillip Kaufman" userId="c001b2a046940d7c" providerId="LiveId" clId="{5CB25B10-5B1C-4017-B167-ED3104435743}" dt="2024-06-02T23:41:02.097" v="12228" actId="571"/>
          <ac:cxnSpMkLst>
            <pc:docMk/>
            <pc:sldMk cId="4214571263" sldId="918"/>
            <ac:cxnSpMk id="587" creationId="{A25A90B6-BBE8-9D45-095A-7FB6FECAC7EC}"/>
          </ac:cxnSpMkLst>
        </pc:cxnChg>
        <pc:cxnChg chg="mod">
          <ac:chgData name="Phillip Kaufman" userId="c001b2a046940d7c" providerId="LiveId" clId="{5CB25B10-5B1C-4017-B167-ED3104435743}" dt="2024-06-02T23:41:02.097" v="12228" actId="571"/>
          <ac:cxnSpMkLst>
            <pc:docMk/>
            <pc:sldMk cId="4214571263" sldId="918"/>
            <ac:cxnSpMk id="588" creationId="{3BFBBC3B-E1D8-5265-6A7D-B32B9D8BD1D9}"/>
          </ac:cxnSpMkLst>
        </pc:cxnChg>
        <pc:cxnChg chg="mod">
          <ac:chgData name="Phillip Kaufman" userId="c001b2a046940d7c" providerId="LiveId" clId="{5CB25B10-5B1C-4017-B167-ED3104435743}" dt="2024-06-02T23:41:02.097" v="12228" actId="571"/>
          <ac:cxnSpMkLst>
            <pc:docMk/>
            <pc:sldMk cId="4214571263" sldId="918"/>
            <ac:cxnSpMk id="589" creationId="{EBC57107-CD80-B891-568E-CAFFE9B51706}"/>
          </ac:cxnSpMkLst>
        </pc:cxnChg>
        <pc:cxnChg chg="mod">
          <ac:chgData name="Phillip Kaufman" userId="c001b2a046940d7c" providerId="LiveId" clId="{5CB25B10-5B1C-4017-B167-ED3104435743}" dt="2024-06-02T23:41:02.097" v="12228" actId="571"/>
          <ac:cxnSpMkLst>
            <pc:docMk/>
            <pc:sldMk cId="4214571263" sldId="918"/>
            <ac:cxnSpMk id="590" creationId="{163B3567-B056-C515-3455-D1FE286046ED}"/>
          </ac:cxnSpMkLst>
        </pc:cxnChg>
        <pc:cxnChg chg="mod">
          <ac:chgData name="Phillip Kaufman" userId="c001b2a046940d7c" providerId="LiveId" clId="{5CB25B10-5B1C-4017-B167-ED3104435743}" dt="2024-06-02T23:41:02.097" v="12228" actId="571"/>
          <ac:cxnSpMkLst>
            <pc:docMk/>
            <pc:sldMk cId="4214571263" sldId="918"/>
            <ac:cxnSpMk id="591" creationId="{085C2E05-08BF-1932-9203-6BEB65F12B91}"/>
          </ac:cxnSpMkLst>
        </pc:cxnChg>
        <pc:cxnChg chg="mod">
          <ac:chgData name="Phillip Kaufman" userId="c001b2a046940d7c" providerId="LiveId" clId="{5CB25B10-5B1C-4017-B167-ED3104435743}" dt="2024-06-02T23:41:02.097" v="12228" actId="571"/>
          <ac:cxnSpMkLst>
            <pc:docMk/>
            <pc:sldMk cId="4214571263" sldId="918"/>
            <ac:cxnSpMk id="592" creationId="{6F0DC93E-8B2C-45AF-0A0E-020812AF2E72}"/>
          </ac:cxnSpMkLst>
        </pc:cxnChg>
        <pc:cxnChg chg="mod">
          <ac:chgData name="Phillip Kaufman" userId="c001b2a046940d7c" providerId="LiveId" clId="{5CB25B10-5B1C-4017-B167-ED3104435743}" dt="2024-06-02T23:41:02.097" v="12228" actId="571"/>
          <ac:cxnSpMkLst>
            <pc:docMk/>
            <pc:sldMk cId="4214571263" sldId="918"/>
            <ac:cxnSpMk id="593" creationId="{880710C9-D439-6DD2-D67E-5F238499EC39}"/>
          </ac:cxnSpMkLst>
        </pc:cxnChg>
        <pc:cxnChg chg="mod">
          <ac:chgData name="Phillip Kaufman" userId="c001b2a046940d7c" providerId="LiveId" clId="{5CB25B10-5B1C-4017-B167-ED3104435743}" dt="2024-06-02T23:41:02.097" v="12228" actId="571"/>
          <ac:cxnSpMkLst>
            <pc:docMk/>
            <pc:sldMk cId="4214571263" sldId="918"/>
            <ac:cxnSpMk id="594" creationId="{98C5D9F4-63C3-A14A-7AC5-C55A8A4001CD}"/>
          </ac:cxnSpMkLst>
        </pc:cxnChg>
        <pc:cxnChg chg="mod">
          <ac:chgData name="Phillip Kaufman" userId="c001b2a046940d7c" providerId="LiveId" clId="{5CB25B10-5B1C-4017-B167-ED3104435743}" dt="2024-06-02T23:41:02.097" v="12228" actId="571"/>
          <ac:cxnSpMkLst>
            <pc:docMk/>
            <pc:sldMk cId="4214571263" sldId="918"/>
            <ac:cxnSpMk id="595" creationId="{A299C540-A4A6-B49D-E4D5-3610AD521DD2}"/>
          </ac:cxnSpMkLst>
        </pc:cxnChg>
        <pc:cxnChg chg="mod">
          <ac:chgData name="Phillip Kaufman" userId="c001b2a046940d7c" providerId="LiveId" clId="{5CB25B10-5B1C-4017-B167-ED3104435743}" dt="2024-06-02T23:41:02.097" v="12228" actId="571"/>
          <ac:cxnSpMkLst>
            <pc:docMk/>
            <pc:sldMk cId="4214571263" sldId="918"/>
            <ac:cxnSpMk id="596" creationId="{40E80C88-4EBA-C210-F9CE-AD00AAB2D4CE}"/>
          </ac:cxnSpMkLst>
        </pc:cxnChg>
        <pc:cxnChg chg="mod">
          <ac:chgData name="Phillip Kaufman" userId="c001b2a046940d7c" providerId="LiveId" clId="{5CB25B10-5B1C-4017-B167-ED3104435743}" dt="2024-06-02T23:41:02.097" v="12228" actId="571"/>
          <ac:cxnSpMkLst>
            <pc:docMk/>
            <pc:sldMk cId="4214571263" sldId="918"/>
            <ac:cxnSpMk id="597" creationId="{9241CCCB-1EC5-10E8-7B7B-8AD981D95A59}"/>
          </ac:cxnSpMkLst>
        </pc:cxnChg>
        <pc:cxnChg chg="mod">
          <ac:chgData name="Phillip Kaufman" userId="c001b2a046940d7c" providerId="LiveId" clId="{5CB25B10-5B1C-4017-B167-ED3104435743}" dt="2024-06-02T23:41:02.097" v="12228" actId="571"/>
          <ac:cxnSpMkLst>
            <pc:docMk/>
            <pc:sldMk cId="4214571263" sldId="918"/>
            <ac:cxnSpMk id="598" creationId="{D3220361-9590-E635-7208-7708C58160DB}"/>
          </ac:cxnSpMkLst>
        </pc:cxnChg>
        <pc:cxnChg chg="mod">
          <ac:chgData name="Phillip Kaufman" userId="c001b2a046940d7c" providerId="LiveId" clId="{5CB25B10-5B1C-4017-B167-ED3104435743}" dt="2024-06-02T23:41:02.097" v="12228" actId="571"/>
          <ac:cxnSpMkLst>
            <pc:docMk/>
            <pc:sldMk cId="4214571263" sldId="918"/>
            <ac:cxnSpMk id="599" creationId="{68BFB761-13BF-6BBD-C958-6D9A86F76992}"/>
          </ac:cxnSpMkLst>
        </pc:cxnChg>
        <pc:cxnChg chg="mod">
          <ac:chgData name="Phillip Kaufman" userId="c001b2a046940d7c" providerId="LiveId" clId="{5CB25B10-5B1C-4017-B167-ED3104435743}" dt="2024-06-02T23:41:02.097" v="12228" actId="571"/>
          <ac:cxnSpMkLst>
            <pc:docMk/>
            <pc:sldMk cId="4214571263" sldId="918"/>
            <ac:cxnSpMk id="600" creationId="{7162F846-8B02-2866-173E-2F549B70D5E4}"/>
          </ac:cxnSpMkLst>
        </pc:cxnChg>
        <pc:cxnChg chg="mod">
          <ac:chgData name="Phillip Kaufman" userId="c001b2a046940d7c" providerId="LiveId" clId="{5CB25B10-5B1C-4017-B167-ED3104435743}" dt="2024-06-02T23:41:02.097" v="12228" actId="571"/>
          <ac:cxnSpMkLst>
            <pc:docMk/>
            <pc:sldMk cId="4214571263" sldId="918"/>
            <ac:cxnSpMk id="601" creationId="{2DBC94F6-819F-B215-C93C-0D4A04E2F887}"/>
          </ac:cxnSpMkLst>
        </pc:cxnChg>
        <pc:cxnChg chg="mod">
          <ac:chgData name="Phillip Kaufman" userId="c001b2a046940d7c" providerId="LiveId" clId="{5CB25B10-5B1C-4017-B167-ED3104435743}" dt="2024-06-02T23:41:02.097" v="12228" actId="571"/>
          <ac:cxnSpMkLst>
            <pc:docMk/>
            <pc:sldMk cId="4214571263" sldId="918"/>
            <ac:cxnSpMk id="602" creationId="{745FF2FB-649B-67C2-DA74-398BDB96140F}"/>
          </ac:cxnSpMkLst>
        </pc:cxnChg>
        <pc:cxnChg chg="mod">
          <ac:chgData name="Phillip Kaufman" userId="c001b2a046940d7c" providerId="LiveId" clId="{5CB25B10-5B1C-4017-B167-ED3104435743}" dt="2024-06-02T23:41:02.097" v="12228" actId="571"/>
          <ac:cxnSpMkLst>
            <pc:docMk/>
            <pc:sldMk cId="4214571263" sldId="918"/>
            <ac:cxnSpMk id="603" creationId="{80ACBC00-6665-8941-2C24-63E4137F29F7}"/>
          </ac:cxnSpMkLst>
        </pc:cxnChg>
        <pc:cxnChg chg="mod">
          <ac:chgData name="Phillip Kaufman" userId="c001b2a046940d7c" providerId="LiveId" clId="{5CB25B10-5B1C-4017-B167-ED3104435743}" dt="2024-06-02T23:41:02.097" v="12228" actId="571"/>
          <ac:cxnSpMkLst>
            <pc:docMk/>
            <pc:sldMk cId="4214571263" sldId="918"/>
            <ac:cxnSpMk id="604" creationId="{8E9E596C-5D25-1A39-3094-850371CBA38E}"/>
          </ac:cxnSpMkLst>
        </pc:cxnChg>
        <pc:cxnChg chg="mod">
          <ac:chgData name="Phillip Kaufman" userId="c001b2a046940d7c" providerId="LiveId" clId="{5CB25B10-5B1C-4017-B167-ED3104435743}" dt="2024-06-02T23:41:02.097" v="12228" actId="571"/>
          <ac:cxnSpMkLst>
            <pc:docMk/>
            <pc:sldMk cId="4214571263" sldId="918"/>
            <ac:cxnSpMk id="605" creationId="{A1BC9B20-C6EA-E512-EBB4-8C98045D9D7C}"/>
          </ac:cxnSpMkLst>
        </pc:cxnChg>
        <pc:cxnChg chg="mod">
          <ac:chgData name="Phillip Kaufman" userId="c001b2a046940d7c" providerId="LiveId" clId="{5CB25B10-5B1C-4017-B167-ED3104435743}" dt="2024-06-02T23:41:02.097" v="12228" actId="571"/>
          <ac:cxnSpMkLst>
            <pc:docMk/>
            <pc:sldMk cId="4214571263" sldId="918"/>
            <ac:cxnSpMk id="606" creationId="{D249B10A-6654-D454-00A5-A1E23C775F45}"/>
          </ac:cxnSpMkLst>
        </pc:cxnChg>
        <pc:cxnChg chg="mod">
          <ac:chgData name="Phillip Kaufman" userId="c001b2a046940d7c" providerId="LiveId" clId="{5CB25B10-5B1C-4017-B167-ED3104435743}" dt="2024-06-02T23:41:02.097" v="12228" actId="571"/>
          <ac:cxnSpMkLst>
            <pc:docMk/>
            <pc:sldMk cId="4214571263" sldId="918"/>
            <ac:cxnSpMk id="607" creationId="{5A883478-3E61-B3B9-196E-FB860C6253A6}"/>
          </ac:cxnSpMkLst>
        </pc:cxnChg>
        <pc:cxnChg chg="mod">
          <ac:chgData name="Phillip Kaufman" userId="c001b2a046940d7c" providerId="LiveId" clId="{5CB25B10-5B1C-4017-B167-ED3104435743}" dt="2024-06-02T23:41:02.097" v="12228" actId="571"/>
          <ac:cxnSpMkLst>
            <pc:docMk/>
            <pc:sldMk cId="4214571263" sldId="918"/>
            <ac:cxnSpMk id="608" creationId="{1DF8B1A5-2200-9A9C-E3FE-F5D07D810E65}"/>
          </ac:cxnSpMkLst>
        </pc:cxnChg>
        <pc:cxnChg chg="mod">
          <ac:chgData name="Phillip Kaufman" userId="c001b2a046940d7c" providerId="LiveId" clId="{5CB25B10-5B1C-4017-B167-ED3104435743}" dt="2024-06-02T23:41:02.097" v="12228" actId="571"/>
          <ac:cxnSpMkLst>
            <pc:docMk/>
            <pc:sldMk cId="4214571263" sldId="918"/>
            <ac:cxnSpMk id="609" creationId="{5CEC86B2-B89A-DBB2-EE82-773D0943B6E4}"/>
          </ac:cxnSpMkLst>
        </pc:cxnChg>
        <pc:cxnChg chg="mod">
          <ac:chgData name="Phillip Kaufman" userId="c001b2a046940d7c" providerId="LiveId" clId="{5CB25B10-5B1C-4017-B167-ED3104435743}" dt="2024-06-02T23:41:02.097" v="12228" actId="571"/>
          <ac:cxnSpMkLst>
            <pc:docMk/>
            <pc:sldMk cId="4214571263" sldId="918"/>
            <ac:cxnSpMk id="610" creationId="{913F293F-DEA3-FFE4-735F-4C706ED7AFDA}"/>
          </ac:cxnSpMkLst>
        </pc:cxnChg>
        <pc:cxnChg chg="mod">
          <ac:chgData name="Phillip Kaufman" userId="c001b2a046940d7c" providerId="LiveId" clId="{5CB25B10-5B1C-4017-B167-ED3104435743}" dt="2024-06-02T23:41:02.097" v="12228" actId="571"/>
          <ac:cxnSpMkLst>
            <pc:docMk/>
            <pc:sldMk cId="4214571263" sldId="918"/>
            <ac:cxnSpMk id="611" creationId="{890C7E91-1D6F-9D42-B253-74500D5D352A}"/>
          </ac:cxnSpMkLst>
        </pc:cxnChg>
        <pc:cxnChg chg="mod">
          <ac:chgData name="Phillip Kaufman" userId="c001b2a046940d7c" providerId="LiveId" clId="{5CB25B10-5B1C-4017-B167-ED3104435743}" dt="2024-06-02T23:41:02.097" v="12228" actId="571"/>
          <ac:cxnSpMkLst>
            <pc:docMk/>
            <pc:sldMk cId="4214571263" sldId="918"/>
            <ac:cxnSpMk id="612" creationId="{620B4FC4-AFE2-FCE9-0757-176D6EFB92ED}"/>
          </ac:cxnSpMkLst>
        </pc:cxnChg>
        <pc:cxnChg chg="mod">
          <ac:chgData name="Phillip Kaufman" userId="c001b2a046940d7c" providerId="LiveId" clId="{5CB25B10-5B1C-4017-B167-ED3104435743}" dt="2024-06-02T23:41:02.097" v="12228" actId="571"/>
          <ac:cxnSpMkLst>
            <pc:docMk/>
            <pc:sldMk cId="4214571263" sldId="918"/>
            <ac:cxnSpMk id="613" creationId="{FB843A53-A2D9-F2CA-7BEA-A9746CB2EEFF}"/>
          </ac:cxnSpMkLst>
        </pc:cxnChg>
        <pc:cxnChg chg="mod">
          <ac:chgData name="Phillip Kaufman" userId="c001b2a046940d7c" providerId="LiveId" clId="{5CB25B10-5B1C-4017-B167-ED3104435743}" dt="2024-06-02T23:41:02.097" v="12228" actId="571"/>
          <ac:cxnSpMkLst>
            <pc:docMk/>
            <pc:sldMk cId="4214571263" sldId="918"/>
            <ac:cxnSpMk id="614" creationId="{6786FECE-D316-620E-695A-C19BE814B838}"/>
          </ac:cxnSpMkLst>
        </pc:cxnChg>
        <pc:cxnChg chg="mod">
          <ac:chgData name="Phillip Kaufman" userId="c001b2a046940d7c" providerId="LiveId" clId="{5CB25B10-5B1C-4017-B167-ED3104435743}" dt="2024-06-02T23:41:02.097" v="12228" actId="571"/>
          <ac:cxnSpMkLst>
            <pc:docMk/>
            <pc:sldMk cId="4214571263" sldId="918"/>
            <ac:cxnSpMk id="615" creationId="{EE08F1CD-2D4C-4ABC-67FD-3CAE3761BE43}"/>
          </ac:cxnSpMkLst>
        </pc:cxnChg>
        <pc:cxnChg chg="mod">
          <ac:chgData name="Phillip Kaufman" userId="c001b2a046940d7c" providerId="LiveId" clId="{5CB25B10-5B1C-4017-B167-ED3104435743}" dt="2024-06-02T23:41:02.097" v="12228" actId="571"/>
          <ac:cxnSpMkLst>
            <pc:docMk/>
            <pc:sldMk cId="4214571263" sldId="918"/>
            <ac:cxnSpMk id="616" creationId="{F53A31DB-B7D2-DF60-5A0D-F042F040018F}"/>
          </ac:cxnSpMkLst>
        </pc:cxnChg>
        <pc:cxnChg chg="mod">
          <ac:chgData name="Phillip Kaufman" userId="c001b2a046940d7c" providerId="LiveId" clId="{5CB25B10-5B1C-4017-B167-ED3104435743}" dt="2024-06-02T23:41:02.097" v="12228" actId="571"/>
          <ac:cxnSpMkLst>
            <pc:docMk/>
            <pc:sldMk cId="4214571263" sldId="918"/>
            <ac:cxnSpMk id="617" creationId="{FBF90037-70FF-2F7B-84D4-45E6C433F48F}"/>
          </ac:cxnSpMkLst>
        </pc:cxnChg>
        <pc:cxnChg chg="mod">
          <ac:chgData name="Phillip Kaufman" userId="c001b2a046940d7c" providerId="LiveId" clId="{5CB25B10-5B1C-4017-B167-ED3104435743}" dt="2024-06-02T23:41:02.097" v="12228" actId="571"/>
          <ac:cxnSpMkLst>
            <pc:docMk/>
            <pc:sldMk cId="4214571263" sldId="918"/>
            <ac:cxnSpMk id="621" creationId="{33A6D308-17AC-743A-7523-DA549CFCA034}"/>
          </ac:cxnSpMkLst>
        </pc:cxnChg>
        <pc:cxnChg chg="mod">
          <ac:chgData name="Phillip Kaufman" userId="c001b2a046940d7c" providerId="LiveId" clId="{5CB25B10-5B1C-4017-B167-ED3104435743}" dt="2024-06-02T23:41:02.097" v="12228" actId="571"/>
          <ac:cxnSpMkLst>
            <pc:docMk/>
            <pc:sldMk cId="4214571263" sldId="918"/>
            <ac:cxnSpMk id="622" creationId="{CD05AC0B-F07B-F13E-0AB8-8C701CC646D5}"/>
          </ac:cxnSpMkLst>
        </pc:cxnChg>
        <pc:cxnChg chg="mod">
          <ac:chgData name="Phillip Kaufman" userId="c001b2a046940d7c" providerId="LiveId" clId="{5CB25B10-5B1C-4017-B167-ED3104435743}" dt="2024-06-02T23:43:11.525" v="12378"/>
          <ac:cxnSpMkLst>
            <pc:docMk/>
            <pc:sldMk cId="4214571263" sldId="918"/>
            <ac:cxnSpMk id="627" creationId="{2AE7569E-4EDE-5538-2363-E7BDC9800B2B}"/>
          </ac:cxnSpMkLst>
        </pc:cxnChg>
        <pc:cxnChg chg="mod">
          <ac:chgData name="Phillip Kaufman" userId="c001b2a046940d7c" providerId="LiveId" clId="{5CB25B10-5B1C-4017-B167-ED3104435743}" dt="2024-06-02T23:43:11.525" v="12378"/>
          <ac:cxnSpMkLst>
            <pc:docMk/>
            <pc:sldMk cId="4214571263" sldId="918"/>
            <ac:cxnSpMk id="628" creationId="{F55E8045-C5BB-5901-129B-6C159AC8315C}"/>
          </ac:cxnSpMkLst>
        </pc:cxnChg>
        <pc:cxnChg chg="mod">
          <ac:chgData name="Phillip Kaufman" userId="c001b2a046940d7c" providerId="LiveId" clId="{5CB25B10-5B1C-4017-B167-ED3104435743}" dt="2024-06-02T23:43:11.525" v="12378"/>
          <ac:cxnSpMkLst>
            <pc:docMk/>
            <pc:sldMk cId="4214571263" sldId="918"/>
            <ac:cxnSpMk id="629" creationId="{E5D55A20-B6C3-5F6B-2AF3-CFCFC320749C}"/>
          </ac:cxnSpMkLst>
        </pc:cxnChg>
        <pc:cxnChg chg="mod">
          <ac:chgData name="Phillip Kaufman" userId="c001b2a046940d7c" providerId="LiveId" clId="{5CB25B10-5B1C-4017-B167-ED3104435743}" dt="2024-06-02T23:43:11.525" v="12378"/>
          <ac:cxnSpMkLst>
            <pc:docMk/>
            <pc:sldMk cId="4214571263" sldId="918"/>
            <ac:cxnSpMk id="630" creationId="{E8A4C9FE-1DBB-DF5E-CDF5-66992FD358EA}"/>
          </ac:cxnSpMkLst>
        </pc:cxnChg>
        <pc:cxnChg chg="mod">
          <ac:chgData name="Phillip Kaufman" userId="c001b2a046940d7c" providerId="LiveId" clId="{5CB25B10-5B1C-4017-B167-ED3104435743}" dt="2024-06-02T23:43:11.525" v="12378"/>
          <ac:cxnSpMkLst>
            <pc:docMk/>
            <pc:sldMk cId="4214571263" sldId="918"/>
            <ac:cxnSpMk id="631" creationId="{5DFFECCB-ABC9-81D9-ED0F-74D3F23A52BC}"/>
          </ac:cxnSpMkLst>
        </pc:cxnChg>
        <pc:cxnChg chg="mod">
          <ac:chgData name="Phillip Kaufman" userId="c001b2a046940d7c" providerId="LiveId" clId="{5CB25B10-5B1C-4017-B167-ED3104435743}" dt="2024-06-02T23:40:48.860" v="12224"/>
          <ac:cxnSpMkLst>
            <pc:docMk/>
            <pc:sldMk cId="4214571263" sldId="918"/>
            <ac:cxnSpMk id="636" creationId="{7A1F36CA-A306-285D-EA3D-BE84CCB6BF15}"/>
          </ac:cxnSpMkLst>
        </pc:cxnChg>
        <pc:cxnChg chg="mod">
          <ac:chgData name="Phillip Kaufman" userId="c001b2a046940d7c" providerId="LiveId" clId="{5CB25B10-5B1C-4017-B167-ED3104435743}" dt="2024-06-02T23:40:48.860" v="12224"/>
          <ac:cxnSpMkLst>
            <pc:docMk/>
            <pc:sldMk cId="4214571263" sldId="918"/>
            <ac:cxnSpMk id="637" creationId="{0305D08E-50AC-F748-15CD-28635C57D013}"/>
          </ac:cxnSpMkLst>
        </pc:cxnChg>
        <pc:cxnChg chg="mod">
          <ac:chgData name="Phillip Kaufman" userId="c001b2a046940d7c" providerId="LiveId" clId="{5CB25B10-5B1C-4017-B167-ED3104435743}" dt="2024-06-02T23:40:48.860" v="12224"/>
          <ac:cxnSpMkLst>
            <pc:docMk/>
            <pc:sldMk cId="4214571263" sldId="918"/>
            <ac:cxnSpMk id="638" creationId="{44A04EED-B9F4-0F5F-5DFE-E4DE01C43634}"/>
          </ac:cxnSpMkLst>
        </pc:cxnChg>
        <pc:cxnChg chg="mod">
          <ac:chgData name="Phillip Kaufman" userId="c001b2a046940d7c" providerId="LiveId" clId="{5CB25B10-5B1C-4017-B167-ED3104435743}" dt="2024-06-02T23:40:48.860" v="12224"/>
          <ac:cxnSpMkLst>
            <pc:docMk/>
            <pc:sldMk cId="4214571263" sldId="918"/>
            <ac:cxnSpMk id="639" creationId="{77A82E9F-32CD-DBBA-3196-D6AF98819220}"/>
          </ac:cxnSpMkLst>
        </pc:cxnChg>
        <pc:cxnChg chg="mod">
          <ac:chgData name="Phillip Kaufman" userId="c001b2a046940d7c" providerId="LiveId" clId="{5CB25B10-5B1C-4017-B167-ED3104435743}" dt="2024-06-02T23:40:48.860" v="12224"/>
          <ac:cxnSpMkLst>
            <pc:docMk/>
            <pc:sldMk cId="4214571263" sldId="918"/>
            <ac:cxnSpMk id="640" creationId="{007F9EA1-5963-9458-A33A-942B01520D78}"/>
          </ac:cxnSpMkLst>
        </pc:cxnChg>
        <pc:cxnChg chg="mod">
          <ac:chgData name="Phillip Kaufman" userId="c001b2a046940d7c" providerId="LiveId" clId="{5CB25B10-5B1C-4017-B167-ED3104435743}" dt="2024-06-02T23:40:48.860" v="12224"/>
          <ac:cxnSpMkLst>
            <pc:docMk/>
            <pc:sldMk cId="4214571263" sldId="918"/>
            <ac:cxnSpMk id="641" creationId="{D35360B0-B09E-C8F5-91E8-6E29321941A8}"/>
          </ac:cxnSpMkLst>
        </pc:cxnChg>
        <pc:cxnChg chg="mod">
          <ac:chgData name="Phillip Kaufman" userId="c001b2a046940d7c" providerId="LiveId" clId="{5CB25B10-5B1C-4017-B167-ED3104435743}" dt="2024-06-02T23:40:48.860" v="12224"/>
          <ac:cxnSpMkLst>
            <pc:docMk/>
            <pc:sldMk cId="4214571263" sldId="918"/>
            <ac:cxnSpMk id="642" creationId="{3C39A717-9C7E-5AF2-1243-F07F71FA9691}"/>
          </ac:cxnSpMkLst>
        </pc:cxnChg>
        <pc:cxnChg chg="mod">
          <ac:chgData name="Phillip Kaufman" userId="c001b2a046940d7c" providerId="LiveId" clId="{5CB25B10-5B1C-4017-B167-ED3104435743}" dt="2024-06-02T23:40:48.860" v="12224"/>
          <ac:cxnSpMkLst>
            <pc:docMk/>
            <pc:sldMk cId="4214571263" sldId="918"/>
            <ac:cxnSpMk id="643" creationId="{186E4A32-A7A2-96F9-97CD-DDBAA92818E8}"/>
          </ac:cxnSpMkLst>
        </pc:cxnChg>
        <pc:cxnChg chg="mod">
          <ac:chgData name="Phillip Kaufman" userId="c001b2a046940d7c" providerId="LiveId" clId="{5CB25B10-5B1C-4017-B167-ED3104435743}" dt="2024-06-02T23:40:48.860" v="12224"/>
          <ac:cxnSpMkLst>
            <pc:docMk/>
            <pc:sldMk cId="4214571263" sldId="918"/>
            <ac:cxnSpMk id="644" creationId="{02DCAFDC-3FD4-F8DE-DA1C-922187A306CC}"/>
          </ac:cxnSpMkLst>
        </pc:cxnChg>
        <pc:cxnChg chg="mod">
          <ac:chgData name="Phillip Kaufman" userId="c001b2a046940d7c" providerId="LiveId" clId="{5CB25B10-5B1C-4017-B167-ED3104435743}" dt="2024-06-02T23:40:48.860" v="12224"/>
          <ac:cxnSpMkLst>
            <pc:docMk/>
            <pc:sldMk cId="4214571263" sldId="918"/>
            <ac:cxnSpMk id="645" creationId="{88F55DA0-3A30-B89A-44F7-4F88A9930F8D}"/>
          </ac:cxnSpMkLst>
        </pc:cxnChg>
        <pc:cxnChg chg="mod">
          <ac:chgData name="Phillip Kaufman" userId="c001b2a046940d7c" providerId="LiveId" clId="{5CB25B10-5B1C-4017-B167-ED3104435743}" dt="2024-06-02T23:40:48.860" v="12224"/>
          <ac:cxnSpMkLst>
            <pc:docMk/>
            <pc:sldMk cId="4214571263" sldId="918"/>
            <ac:cxnSpMk id="646" creationId="{E1758F43-0A73-E37E-F596-589C67807765}"/>
          </ac:cxnSpMkLst>
        </pc:cxnChg>
        <pc:cxnChg chg="mod">
          <ac:chgData name="Phillip Kaufman" userId="c001b2a046940d7c" providerId="LiveId" clId="{5CB25B10-5B1C-4017-B167-ED3104435743}" dt="2024-06-02T23:40:48.860" v="12224"/>
          <ac:cxnSpMkLst>
            <pc:docMk/>
            <pc:sldMk cId="4214571263" sldId="918"/>
            <ac:cxnSpMk id="647" creationId="{ADE63411-A471-1025-75FB-D16A3DF1359C}"/>
          </ac:cxnSpMkLst>
        </pc:cxnChg>
        <pc:cxnChg chg="mod">
          <ac:chgData name="Phillip Kaufman" userId="c001b2a046940d7c" providerId="LiveId" clId="{5CB25B10-5B1C-4017-B167-ED3104435743}" dt="2024-06-02T23:40:48.860" v="12224"/>
          <ac:cxnSpMkLst>
            <pc:docMk/>
            <pc:sldMk cId="4214571263" sldId="918"/>
            <ac:cxnSpMk id="648" creationId="{2D0BBB9A-FEDA-0507-0656-14914D09CA22}"/>
          </ac:cxnSpMkLst>
        </pc:cxnChg>
        <pc:cxnChg chg="mod">
          <ac:chgData name="Phillip Kaufman" userId="c001b2a046940d7c" providerId="LiveId" clId="{5CB25B10-5B1C-4017-B167-ED3104435743}" dt="2024-06-02T23:40:48.860" v="12224"/>
          <ac:cxnSpMkLst>
            <pc:docMk/>
            <pc:sldMk cId="4214571263" sldId="918"/>
            <ac:cxnSpMk id="649" creationId="{265FC0F1-17F2-6F2A-7A31-A00F2A9FDD35}"/>
          </ac:cxnSpMkLst>
        </pc:cxnChg>
        <pc:cxnChg chg="mod">
          <ac:chgData name="Phillip Kaufman" userId="c001b2a046940d7c" providerId="LiveId" clId="{5CB25B10-5B1C-4017-B167-ED3104435743}" dt="2024-06-02T23:40:48.860" v="12224"/>
          <ac:cxnSpMkLst>
            <pc:docMk/>
            <pc:sldMk cId="4214571263" sldId="918"/>
            <ac:cxnSpMk id="650" creationId="{64E10CEB-A229-2F3A-2063-D86FB92BEB8D}"/>
          </ac:cxnSpMkLst>
        </pc:cxnChg>
        <pc:cxnChg chg="mod">
          <ac:chgData name="Phillip Kaufman" userId="c001b2a046940d7c" providerId="LiveId" clId="{5CB25B10-5B1C-4017-B167-ED3104435743}" dt="2024-06-02T23:40:48.860" v="12224"/>
          <ac:cxnSpMkLst>
            <pc:docMk/>
            <pc:sldMk cId="4214571263" sldId="918"/>
            <ac:cxnSpMk id="651" creationId="{1A317380-581F-D67B-A9DB-CC4B07433344}"/>
          </ac:cxnSpMkLst>
        </pc:cxnChg>
        <pc:cxnChg chg="mod">
          <ac:chgData name="Phillip Kaufman" userId="c001b2a046940d7c" providerId="LiveId" clId="{5CB25B10-5B1C-4017-B167-ED3104435743}" dt="2024-06-02T23:40:48.860" v="12224"/>
          <ac:cxnSpMkLst>
            <pc:docMk/>
            <pc:sldMk cId="4214571263" sldId="918"/>
            <ac:cxnSpMk id="652" creationId="{6ECCE38F-E958-C14F-5FD0-A3BF693DC812}"/>
          </ac:cxnSpMkLst>
        </pc:cxnChg>
        <pc:cxnChg chg="mod">
          <ac:chgData name="Phillip Kaufman" userId="c001b2a046940d7c" providerId="LiveId" clId="{5CB25B10-5B1C-4017-B167-ED3104435743}" dt="2024-06-02T23:40:48.860" v="12224"/>
          <ac:cxnSpMkLst>
            <pc:docMk/>
            <pc:sldMk cId="4214571263" sldId="918"/>
            <ac:cxnSpMk id="653" creationId="{2B270179-58EC-DA2B-C91E-AD50DC98E6DF}"/>
          </ac:cxnSpMkLst>
        </pc:cxnChg>
        <pc:cxnChg chg="mod">
          <ac:chgData name="Phillip Kaufman" userId="c001b2a046940d7c" providerId="LiveId" clId="{5CB25B10-5B1C-4017-B167-ED3104435743}" dt="2024-06-02T23:40:48.860" v="12224"/>
          <ac:cxnSpMkLst>
            <pc:docMk/>
            <pc:sldMk cId="4214571263" sldId="918"/>
            <ac:cxnSpMk id="654" creationId="{14D2B11C-BEDB-C23F-9ED6-8E672E37D37E}"/>
          </ac:cxnSpMkLst>
        </pc:cxnChg>
        <pc:cxnChg chg="mod">
          <ac:chgData name="Phillip Kaufman" userId="c001b2a046940d7c" providerId="LiveId" clId="{5CB25B10-5B1C-4017-B167-ED3104435743}" dt="2024-06-02T23:40:48.860" v="12224"/>
          <ac:cxnSpMkLst>
            <pc:docMk/>
            <pc:sldMk cId="4214571263" sldId="918"/>
            <ac:cxnSpMk id="655" creationId="{B0620FF9-1D14-8C44-0A2B-EB50D32054B0}"/>
          </ac:cxnSpMkLst>
        </pc:cxnChg>
        <pc:cxnChg chg="mod">
          <ac:chgData name="Phillip Kaufman" userId="c001b2a046940d7c" providerId="LiveId" clId="{5CB25B10-5B1C-4017-B167-ED3104435743}" dt="2024-06-02T23:40:48.860" v="12224"/>
          <ac:cxnSpMkLst>
            <pc:docMk/>
            <pc:sldMk cId="4214571263" sldId="918"/>
            <ac:cxnSpMk id="656" creationId="{819EBA38-21D4-8F2A-DE76-20A55907E06A}"/>
          </ac:cxnSpMkLst>
        </pc:cxnChg>
        <pc:cxnChg chg="mod">
          <ac:chgData name="Phillip Kaufman" userId="c001b2a046940d7c" providerId="LiveId" clId="{5CB25B10-5B1C-4017-B167-ED3104435743}" dt="2024-06-02T23:40:48.860" v="12224"/>
          <ac:cxnSpMkLst>
            <pc:docMk/>
            <pc:sldMk cId="4214571263" sldId="918"/>
            <ac:cxnSpMk id="657" creationId="{76C7BFD3-E7CC-7EBC-B8EB-7C0E3E92D0AB}"/>
          </ac:cxnSpMkLst>
        </pc:cxnChg>
        <pc:cxnChg chg="mod">
          <ac:chgData name="Phillip Kaufman" userId="c001b2a046940d7c" providerId="LiveId" clId="{5CB25B10-5B1C-4017-B167-ED3104435743}" dt="2024-06-02T23:40:48.860" v="12224"/>
          <ac:cxnSpMkLst>
            <pc:docMk/>
            <pc:sldMk cId="4214571263" sldId="918"/>
            <ac:cxnSpMk id="658" creationId="{C2A61A2D-5E20-D336-B4DC-3D42B10B976A}"/>
          </ac:cxnSpMkLst>
        </pc:cxnChg>
        <pc:cxnChg chg="mod">
          <ac:chgData name="Phillip Kaufman" userId="c001b2a046940d7c" providerId="LiveId" clId="{5CB25B10-5B1C-4017-B167-ED3104435743}" dt="2024-06-02T23:40:48.860" v="12224"/>
          <ac:cxnSpMkLst>
            <pc:docMk/>
            <pc:sldMk cId="4214571263" sldId="918"/>
            <ac:cxnSpMk id="659" creationId="{6DE5F48F-2999-468B-C3D1-657AD40B3C0C}"/>
          </ac:cxnSpMkLst>
        </pc:cxnChg>
        <pc:cxnChg chg="mod">
          <ac:chgData name="Phillip Kaufman" userId="c001b2a046940d7c" providerId="LiveId" clId="{5CB25B10-5B1C-4017-B167-ED3104435743}" dt="2024-06-02T23:40:48.860" v="12224"/>
          <ac:cxnSpMkLst>
            <pc:docMk/>
            <pc:sldMk cId="4214571263" sldId="918"/>
            <ac:cxnSpMk id="660" creationId="{9BB84D87-4275-73F3-E8C4-73373585B779}"/>
          </ac:cxnSpMkLst>
        </pc:cxnChg>
        <pc:cxnChg chg="mod">
          <ac:chgData name="Phillip Kaufman" userId="c001b2a046940d7c" providerId="LiveId" clId="{5CB25B10-5B1C-4017-B167-ED3104435743}" dt="2024-06-02T23:40:48.860" v="12224"/>
          <ac:cxnSpMkLst>
            <pc:docMk/>
            <pc:sldMk cId="4214571263" sldId="918"/>
            <ac:cxnSpMk id="661" creationId="{0207A084-6954-AA22-81C5-FB98210A9460}"/>
          </ac:cxnSpMkLst>
        </pc:cxnChg>
        <pc:cxnChg chg="mod">
          <ac:chgData name="Phillip Kaufman" userId="c001b2a046940d7c" providerId="LiveId" clId="{5CB25B10-5B1C-4017-B167-ED3104435743}" dt="2024-06-02T23:40:48.860" v="12224"/>
          <ac:cxnSpMkLst>
            <pc:docMk/>
            <pc:sldMk cId="4214571263" sldId="918"/>
            <ac:cxnSpMk id="662" creationId="{CFE7B5EE-0584-D3F1-9F7C-D02094709ADB}"/>
          </ac:cxnSpMkLst>
        </pc:cxnChg>
        <pc:cxnChg chg="mod">
          <ac:chgData name="Phillip Kaufman" userId="c001b2a046940d7c" providerId="LiveId" clId="{5CB25B10-5B1C-4017-B167-ED3104435743}" dt="2024-06-02T23:40:48.860" v="12224"/>
          <ac:cxnSpMkLst>
            <pc:docMk/>
            <pc:sldMk cId="4214571263" sldId="918"/>
            <ac:cxnSpMk id="663" creationId="{11280EA9-5659-604D-4274-D813A48CC0CA}"/>
          </ac:cxnSpMkLst>
        </pc:cxnChg>
        <pc:cxnChg chg="mod">
          <ac:chgData name="Phillip Kaufman" userId="c001b2a046940d7c" providerId="LiveId" clId="{5CB25B10-5B1C-4017-B167-ED3104435743}" dt="2024-06-02T23:40:48.860" v="12224"/>
          <ac:cxnSpMkLst>
            <pc:docMk/>
            <pc:sldMk cId="4214571263" sldId="918"/>
            <ac:cxnSpMk id="664" creationId="{00F5D5C4-03B8-0070-A63A-41F3BC63306C}"/>
          </ac:cxnSpMkLst>
        </pc:cxnChg>
        <pc:cxnChg chg="mod">
          <ac:chgData name="Phillip Kaufman" userId="c001b2a046940d7c" providerId="LiveId" clId="{5CB25B10-5B1C-4017-B167-ED3104435743}" dt="2024-06-02T23:40:48.860" v="12224"/>
          <ac:cxnSpMkLst>
            <pc:docMk/>
            <pc:sldMk cId="4214571263" sldId="918"/>
            <ac:cxnSpMk id="665" creationId="{949F8FA6-3A6D-AAAA-0117-0ABF65998FDE}"/>
          </ac:cxnSpMkLst>
        </pc:cxnChg>
        <pc:cxnChg chg="mod">
          <ac:chgData name="Phillip Kaufman" userId="c001b2a046940d7c" providerId="LiveId" clId="{5CB25B10-5B1C-4017-B167-ED3104435743}" dt="2024-06-02T23:40:48.860" v="12224"/>
          <ac:cxnSpMkLst>
            <pc:docMk/>
            <pc:sldMk cId="4214571263" sldId="918"/>
            <ac:cxnSpMk id="666" creationId="{26957B20-A6EF-DE23-8460-5F19A91E9FC3}"/>
          </ac:cxnSpMkLst>
        </pc:cxnChg>
        <pc:cxnChg chg="mod">
          <ac:chgData name="Phillip Kaufman" userId="c001b2a046940d7c" providerId="LiveId" clId="{5CB25B10-5B1C-4017-B167-ED3104435743}" dt="2024-06-02T23:40:48.860" v="12224"/>
          <ac:cxnSpMkLst>
            <pc:docMk/>
            <pc:sldMk cId="4214571263" sldId="918"/>
            <ac:cxnSpMk id="667" creationId="{AE699042-85B8-CBAE-5BAF-2A4F4A05BC25}"/>
          </ac:cxnSpMkLst>
        </pc:cxnChg>
        <pc:cxnChg chg="mod">
          <ac:chgData name="Phillip Kaufman" userId="c001b2a046940d7c" providerId="LiveId" clId="{5CB25B10-5B1C-4017-B167-ED3104435743}" dt="2024-06-02T23:40:48.860" v="12224"/>
          <ac:cxnSpMkLst>
            <pc:docMk/>
            <pc:sldMk cId="4214571263" sldId="918"/>
            <ac:cxnSpMk id="677" creationId="{7A49134E-39F0-E2DB-F820-F16101977160}"/>
          </ac:cxnSpMkLst>
        </pc:cxnChg>
        <pc:cxnChg chg="mod">
          <ac:chgData name="Phillip Kaufman" userId="c001b2a046940d7c" providerId="LiveId" clId="{5CB25B10-5B1C-4017-B167-ED3104435743}" dt="2024-06-02T23:40:48.860" v="12224"/>
          <ac:cxnSpMkLst>
            <pc:docMk/>
            <pc:sldMk cId="4214571263" sldId="918"/>
            <ac:cxnSpMk id="678" creationId="{1C864558-EE7D-167B-BFA3-2B89210414BB}"/>
          </ac:cxnSpMkLst>
        </pc:cxnChg>
        <pc:cxnChg chg="mod">
          <ac:chgData name="Phillip Kaufman" userId="c001b2a046940d7c" providerId="LiveId" clId="{5CB25B10-5B1C-4017-B167-ED3104435743}" dt="2024-06-02T23:43:11.525" v="12378"/>
          <ac:cxnSpMkLst>
            <pc:docMk/>
            <pc:sldMk cId="4214571263" sldId="918"/>
            <ac:cxnSpMk id="679" creationId="{B02B84F8-732D-9CCB-0DF0-8EAB1794DF0E}"/>
          </ac:cxnSpMkLst>
        </pc:cxnChg>
        <pc:cxnChg chg="mod">
          <ac:chgData name="Phillip Kaufman" userId="c001b2a046940d7c" providerId="LiveId" clId="{5CB25B10-5B1C-4017-B167-ED3104435743}" dt="2024-06-02T23:43:11.525" v="12378"/>
          <ac:cxnSpMkLst>
            <pc:docMk/>
            <pc:sldMk cId="4214571263" sldId="918"/>
            <ac:cxnSpMk id="680" creationId="{7E652C48-37C2-861E-28FF-C2A93002C086}"/>
          </ac:cxnSpMkLst>
        </pc:cxnChg>
        <pc:cxnChg chg="mod">
          <ac:chgData name="Phillip Kaufman" userId="c001b2a046940d7c" providerId="LiveId" clId="{5CB25B10-5B1C-4017-B167-ED3104435743}" dt="2024-06-02T23:43:11.525" v="12378"/>
          <ac:cxnSpMkLst>
            <pc:docMk/>
            <pc:sldMk cId="4214571263" sldId="918"/>
            <ac:cxnSpMk id="681" creationId="{F7CC4235-841A-29AC-7F53-98B797634647}"/>
          </ac:cxnSpMkLst>
        </pc:cxnChg>
        <pc:cxnChg chg="mod">
          <ac:chgData name="Phillip Kaufman" userId="c001b2a046940d7c" providerId="LiveId" clId="{5CB25B10-5B1C-4017-B167-ED3104435743}" dt="2024-06-02T23:43:11.525" v="12378"/>
          <ac:cxnSpMkLst>
            <pc:docMk/>
            <pc:sldMk cId="4214571263" sldId="918"/>
            <ac:cxnSpMk id="682" creationId="{41604B44-85D9-E01C-E7C9-EBBC2A330DF6}"/>
          </ac:cxnSpMkLst>
        </pc:cxnChg>
        <pc:cxnChg chg="mod">
          <ac:chgData name="Phillip Kaufman" userId="c001b2a046940d7c" providerId="LiveId" clId="{5CB25B10-5B1C-4017-B167-ED3104435743}" dt="2024-06-02T23:43:11.525" v="12378"/>
          <ac:cxnSpMkLst>
            <pc:docMk/>
            <pc:sldMk cId="4214571263" sldId="918"/>
            <ac:cxnSpMk id="683" creationId="{62DCC518-3DFF-E4E6-DEB2-5D857A305D4A}"/>
          </ac:cxnSpMkLst>
        </pc:cxnChg>
        <pc:cxnChg chg="mod">
          <ac:chgData name="Phillip Kaufman" userId="c001b2a046940d7c" providerId="LiveId" clId="{5CB25B10-5B1C-4017-B167-ED3104435743}" dt="2024-06-02T23:43:11.525" v="12378"/>
          <ac:cxnSpMkLst>
            <pc:docMk/>
            <pc:sldMk cId="4214571263" sldId="918"/>
            <ac:cxnSpMk id="684" creationId="{D0F106DA-8363-ED41-528D-3843EB8653BA}"/>
          </ac:cxnSpMkLst>
        </pc:cxnChg>
        <pc:cxnChg chg="mod">
          <ac:chgData name="Phillip Kaufman" userId="c001b2a046940d7c" providerId="LiveId" clId="{5CB25B10-5B1C-4017-B167-ED3104435743}" dt="2024-06-02T23:43:11.525" v="12378"/>
          <ac:cxnSpMkLst>
            <pc:docMk/>
            <pc:sldMk cId="4214571263" sldId="918"/>
            <ac:cxnSpMk id="685" creationId="{47649B8A-1744-6765-DF01-9EBAA6157C0B}"/>
          </ac:cxnSpMkLst>
        </pc:cxnChg>
        <pc:cxnChg chg="mod">
          <ac:chgData name="Phillip Kaufman" userId="c001b2a046940d7c" providerId="LiveId" clId="{5CB25B10-5B1C-4017-B167-ED3104435743}" dt="2024-06-02T23:43:11.525" v="12378"/>
          <ac:cxnSpMkLst>
            <pc:docMk/>
            <pc:sldMk cId="4214571263" sldId="918"/>
            <ac:cxnSpMk id="686" creationId="{F8F295A6-0082-E53C-20C3-3EB1DFEFA488}"/>
          </ac:cxnSpMkLst>
        </pc:cxnChg>
        <pc:cxnChg chg="mod">
          <ac:chgData name="Phillip Kaufman" userId="c001b2a046940d7c" providerId="LiveId" clId="{5CB25B10-5B1C-4017-B167-ED3104435743}" dt="2024-06-02T23:43:11.525" v="12378"/>
          <ac:cxnSpMkLst>
            <pc:docMk/>
            <pc:sldMk cId="4214571263" sldId="918"/>
            <ac:cxnSpMk id="687" creationId="{6213BE81-56F9-05B4-CB38-8350788EAE0F}"/>
          </ac:cxnSpMkLst>
        </pc:cxnChg>
        <pc:cxnChg chg="mod">
          <ac:chgData name="Phillip Kaufman" userId="c001b2a046940d7c" providerId="LiveId" clId="{5CB25B10-5B1C-4017-B167-ED3104435743}" dt="2024-06-02T23:43:11.525" v="12378"/>
          <ac:cxnSpMkLst>
            <pc:docMk/>
            <pc:sldMk cId="4214571263" sldId="918"/>
            <ac:cxnSpMk id="688" creationId="{BF2359B3-62E8-4035-A36F-D5BBB783DCA6}"/>
          </ac:cxnSpMkLst>
        </pc:cxnChg>
        <pc:cxnChg chg="mod">
          <ac:chgData name="Phillip Kaufman" userId="c001b2a046940d7c" providerId="LiveId" clId="{5CB25B10-5B1C-4017-B167-ED3104435743}" dt="2024-06-02T23:43:11.525" v="12378"/>
          <ac:cxnSpMkLst>
            <pc:docMk/>
            <pc:sldMk cId="4214571263" sldId="918"/>
            <ac:cxnSpMk id="689" creationId="{0207491F-E9D2-CECF-4A45-9A5A1FB2025A}"/>
          </ac:cxnSpMkLst>
        </pc:cxnChg>
        <pc:cxnChg chg="mod">
          <ac:chgData name="Phillip Kaufman" userId="c001b2a046940d7c" providerId="LiveId" clId="{5CB25B10-5B1C-4017-B167-ED3104435743}" dt="2024-06-02T23:43:11.525" v="12378"/>
          <ac:cxnSpMkLst>
            <pc:docMk/>
            <pc:sldMk cId="4214571263" sldId="918"/>
            <ac:cxnSpMk id="690" creationId="{553FEBA9-1910-8B52-653A-6CD80B061701}"/>
          </ac:cxnSpMkLst>
        </pc:cxnChg>
        <pc:cxnChg chg="mod">
          <ac:chgData name="Phillip Kaufman" userId="c001b2a046940d7c" providerId="LiveId" clId="{5CB25B10-5B1C-4017-B167-ED3104435743}" dt="2024-06-02T23:43:11.525" v="12378"/>
          <ac:cxnSpMkLst>
            <pc:docMk/>
            <pc:sldMk cId="4214571263" sldId="918"/>
            <ac:cxnSpMk id="691" creationId="{1DA43B1B-450A-5F6F-FA4E-CB6D8B6F360A}"/>
          </ac:cxnSpMkLst>
        </pc:cxnChg>
        <pc:cxnChg chg="mod">
          <ac:chgData name="Phillip Kaufman" userId="c001b2a046940d7c" providerId="LiveId" clId="{5CB25B10-5B1C-4017-B167-ED3104435743}" dt="2024-06-02T23:43:11.525" v="12378"/>
          <ac:cxnSpMkLst>
            <pc:docMk/>
            <pc:sldMk cId="4214571263" sldId="918"/>
            <ac:cxnSpMk id="692" creationId="{31668B2A-F4F2-99E4-A149-D2AE5821ECF3}"/>
          </ac:cxnSpMkLst>
        </pc:cxnChg>
        <pc:cxnChg chg="mod">
          <ac:chgData name="Phillip Kaufman" userId="c001b2a046940d7c" providerId="LiveId" clId="{5CB25B10-5B1C-4017-B167-ED3104435743}" dt="2024-06-02T23:43:11.525" v="12378"/>
          <ac:cxnSpMkLst>
            <pc:docMk/>
            <pc:sldMk cId="4214571263" sldId="918"/>
            <ac:cxnSpMk id="693" creationId="{E329C300-6EFF-CECE-9E74-CB8635A176DB}"/>
          </ac:cxnSpMkLst>
        </pc:cxnChg>
        <pc:cxnChg chg="mod">
          <ac:chgData name="Phillip Kaufman" userId="c001b2a046940d7c" providerId="LiveId" clId="{5CB25B10-5B1C-4017-B167-ED3104435743}" dt="2024-06-02T23:43:11.525" v="12378"/>
          <ac:cxnSpMkLst>
            <pc:docMk/>
            <pc:sldMk cId="4214571263" sldId="918"/>
            <ac:cxnSpMk id="694" creationId="{05114A0A-4BBC-3AD2-6214-79D762095B3F}"/>
          </ac:cxnSpMkLst>
        </pc:cxnChg>
        <pc:cxnChg chg="mod">
          <ac:chgData name="Phillip Kaufman" userId="c001b2a046940d7c" providerId="LiveId" clId="{5CB25B10-5B1C-4017-B167-ED3104435743}" dt="2024-06-02T23:43:11.525" v="12378"/>
          <ac:cxnSpMkLst>
            <pc:docMk/>
            <pc:sldMk cId="4214571263" sldId="918"/>
            <ac:cxnSpMk id="695" creationId="{D2E4213F-FBEF-77A9-9A86-E9F33BB1A1E0}"/>
          </ac:cxnSpMkLst>
        </pc:cxnChg>
        <pc:cxnChg chg="mod">
          <ac:chgData name="Phillip Kaufman" userId="c001b2a046940d7c" providerId="LiveId" clId="{5CB25B10-5B1C-4017-B167-ED3104435743}" dt="2024-06-02T23:43:11.525" v="12378"/>
          <ac:cxnSpMkLst>
            <pc:docMk/>
            <pc:sldMk cId="4214571263" sldId="918"/>
            <ac:cxnSpMk id="696" creationId="{AB24D926-47A1-3C98-88B4-9AD3E1846BA1}"/>
          </ac:cxnSpMkLst>
        </pc:cxnChg>
        <pc:cxnChg chg="mod">
          <ac:chgData name="Phillip Kaufman" userId="c001b2a046940d7c" providerId="LiveId" clId="{5CB25B10-5B1C-4017-B167-ED3104435743}" dt="2024-06-02T23:43:11.525" v="12378"/>
          <ac:cxnSpMkLst>
            <pc:docMk/>
            <pc:sldMk cId="4214571263" sldId="918"/>
            <ac:cxnSpMk id="697" creationId="{889795F1-F2F9-48D8-8891-642B3EAC3831}"/>
          </ac:cxnSpMkLst>
        </pc:cxnChg>
        <pc:cxnChg chg="mod">
          <ac:chgData name="Phillip Kaufman" userId="c001b2a046940d7c" providerId="LiveId" clId="{5CB25B10-5B1C-4017-B167-ED3104435743}" dt="2024-06-02T23:43:11.525" v="12378"/>
          <ac:cxnSpMkLst>
            <pc:docMk/>
            <pc:sldMk cId="4214571263" sldId="918"/>
            <ac:cxnSpMk id="698" creationId="{54778CB7-74AB-EFCB-8E29-368357BAEFC1}"/>
          </ac:cxnSpMkLst>
        </pc:cxnChg>
        <pc:cxnChg chg="mod">
          <ac:chgData name="Phillip Kaufman" userId="c001b2a046940d7c" providerId="LiveId" clId="{5CB25B10-5B1C-4017-B167-ED3104435743}" dt="2024-06-02T23:43:11.525" v="12378"/>
          <ac:cxnSpMkLst>
            <pc:docMk/>
            <pc:sldMk cId="4214571263" sldId="918"/>
            <ac:cxnSpMk id="699" creationId="{3229460A-5091-A19B-47E3-D7D6F12C5294}"/>
          </ac:cxnSpMkLst>
        </pc:cxnChg>
        <pc:cxnChg chg="mod">
          <ac:chgData name="Phillip Kaufman" userId="c001b2a046940d7c" providerId="LiveId" clId="{5CB25B10-5B1C-4017-B167-ED3104435743}" dt="2024-06-02T23:43:11.525" v="12378"/>
          <ac:cxnSpMkLst>
            <pc:docMk/>
            <pc:sldMk cId="4214571263" sldId="918"/>
            <ac:cxnSpMk id="700" creationId="{CEA7B6AF-0CD8-61DC-16BA-7C2FCBB3FE51}"/>
          </ac:cxnSpMkLst>
        </pc:cxnChg>
        <pc:cxnChg chg="mod">
          <ac:chgData name="Phillip Kaufman" userId="c001b2a046940d7c" providerId="LiveId" clId="{5CB25B10-5B1C-4017-B167-ED3104435743}" dt="2024-06-02T23:43:11.525" v="12378"/>
          <ac:cxnSpMkLst>
            <pc:docMk/>
            <pc:sldMk cId="4214571263" sldId="918"/>
            <ac:cxnSpMk id="701" creationId="{EE3BAD0F-889F-C51F-58C5-731A3E470BCD}"/>
          </ac:cxnSpMkLst>
        </pc:cxnChg>
        <pc:cxnChg chg="mod">
          <ac:chgData name="Phillip Kaufman" userId="c001b2a046940d7c" providerId="LiveId" clId="{5CB25B10-5B1C-4017-B167-ED3104435743}" dt="2024-06-02T23:43:11.525" v="12378"/>
          <ac:cxnSpMkLst>
            <pc:docMk/>
            <pc:sldMk cId="4214571263" sldId="918"/>
            <ac:cxnSpMk id="702" creationId="{CA203C38-C6A9-7A0F-A91A-962FCA92B2FB}"/>
          </ac:cxnSpMkLst>
        </pc:cxnChg>
        <pc:cxnChg chg="mod">
          <ac:chgData name="Phillip Kaufman" userId="c001b2a046940d7c" providerId="LiveId" clId="{5CB25B10-5B1C-4017-B167-ED3104435743}" dt="2024-06-02T23:43:11.525" v="12378"/>
          <ac:cxnSpMkLst>
            <pc:docMk/>
            <pc:sldMk cId="4214571263" sldId="918"/>
            <ac:cxnSpMk id="703" creationId="{39A5832A-2CAD-5EC3-609D-2CDD010082D6}"/>
          </ac:cxnSpMkLst>
        </pc:cxnChg>
        <pc:cxnChg chg="mod">
          <ac:chgData name="Phillip Kaufman" userId="c001b2a046940d7c" providerId="LiveId" clId="{5CB25B10-5B1C-4017-B167-ED3104435743}" dt="2024-06-02T23:43:11.525" v="12378"/>
          <ac:cxnSpMkLst>
            <pc:docMk/>
            <pc:sldMk cId="4214571263" sldId="918"/>
            <ac:cxnSpMk id="704" creationId="{147202DD-9DE3-E9C8-546F-889836813862}"/>
          </ac:cxnSpMkLst>
        </pc:cxnChg>
        <pc:cxnChg chg="mod">
          <ac:chgData name="Phillip Kaufman" userId="c001b2a046940d7c" providerId="LiveId" clId="{5CB25B10-5B1C-4017-B167-ED3104435743}" dt="2024-06-02T23:43:11.525" v="12378"/>
          <ac:cxnSpMkLst>
            <pc:docMk/>
            <pc:sldMk cId="4214571263" sldId="918"/>
            <ac:cxnSpMk id="705" creationId="{DCF46507-7A16-DC41-335A-4666E2861C3D}"/>
          </ac:cxnSpMkLst>
        </pc:cxnChg>
        <pc:cxnChg chg="mod">
          <ac:chgData name="Phillip Kaufman" userId="c001b2a046940d7c" providerId="LiveId" clId="{5CB25B10-5B1C-4017-B167-ED3104435743}" dt="2024-06-02T23:43:11.525" v="12378"/>
          <ac:cxnSpMkLst>
            <pc:docMk/>
            <pc:sldMk cId="4214571263" sldId="918"/>
            <ac:cxnSpMk id="715" creationId="{031282CA-0095-8992-0927-1303C19F58CC}"/>
          </ac:cxnSpMkLst>
        </pc:cxnChg>
        <pc:cxnChg chg="mod">
          <ac:chgData name="Phillip Kaufman" userId="c001b2a046940d7c" providerId="LiveId" clId="{5CB25B10-5B1C-4017-B167-ED3104435743}" dt="2024-06-02T23:43:11.525" v="12378"/>
          <ac:cxnSpMkLst>
            <pc:docMk/>
            <pc:sldMk cId="4214571263" sldId="918"/>
            <ac:cxnSpMk id="716" creationId="{E6AEE78F-FF8C-AF1D-055A-8781792CB566}"/>
          </ac:cxnSpMkLst>
        </pc:cxnChg>
      </pc:sldChg>
      <pc:sldChg chg="addSp delSp modSp mod">
        <pc:chgData name="Phillip Kaufman" userId="c001b2a046940d7c" providerId="LiveId" clId="{5CB25B10-5B1C-4017-B167-ED3104435743}" dt="2024-06-02T01:36:11.732" v="10011" actId="165"/>
        <pc:sldMkLst>
          <pc:docMk/>
          <pc:sldMk cId="2786139748" sldId="919"/>
        </pc:sldMkLst>
        <pc:spChg chg="mod topLvl">
          <ac:chgData name="Phillip Kaufman" userId="c001b2a046940d7c" providerId="LiveId" clId="{5CB25B10-5B1C-4017-B167-ED3104435743}" dt="2024-06-02T01:36:11.732" v="10011" actId="165"/>
          <ac:spMkLst>
            <pc:docMk/>
            <pc:sldMk cId="2786139748" sldId="919"/>
            <ac:spMk id="77" creationId="{CB1FE8FF-CEB2-470A-7DA4-B5164BCF852A}"/>
          </ac:spMkLst>
        </pc:spChg>
        <pc:spChg chg="mod topLvl">
          <ac:chgData name="Phillip Kaufman" userId="c001b2a046940d7c" providerId="LiveId" clId="{5CB25B10-5B1C-4017-B167-ED3104435743}" dt="2024-06-02T01:36:11.732" v="10011" actId="165"/>
          <ac:spMkLst>
            <pc:docMk/>
            <pc:sldMk cId="2786139748" sldId="919"/>
            <ac:spMk id="78" creationId="{A74E30B9-FE90-8F34-22E3-35D3654EF246}"/>
          </ac:spMkLst>
        </pc:spChg>
        <pc:spChg chg="mod topLvl">
          <ac:chgData name="Phillip Kaufman" userId="c001b2a046940d7c" providerId="LiveId" clId="{5CB25B10-5B1C-4017-B167-ED3104435743}" dt="2024-06-02T01:36:11.732" v="10011" actId="165"/>
          <ac:spMkLst>
            <pc:docMk/>
            <pc:sldMk cId="2786139748" sldId="919"/>
            <ac:spMk id="79" creationId="{5FB554DC-FC13-6572-BCB3-2DD7A637153C}"/>
          </ac:spMkLst>
        </pc:spChg>
        <pc:spChg chg="mod topLvl">
          <ac:chgData name="Phillip Kaufman" userId="c001b2a046940d7c" providerId="LiveId" clId="{5CB25B10-5B1C-4017-B167-ED3104435743}" dt="2024-06-02T01:36:11.732" v="10011" actId="165"/>
          <ac:spMkLst>
            <pc:docMk/>
            <pc:sldMk cId="2786139748" sldId="919"/>
            <ac:spMk id="80" creationId="{DA143873-432F-C5EF-3A52-C134F5C8898C}"/>
          </ac:spMkLst>
        </pc:spChg>
        <pc:grpChg chg="add del mod">
          <ac:chgData name="Phillip Kaufman" userId="c001b2a046940d7c" providerId="LiveId" clId="{5CB25B10-5B1C-4017-B167-ED3104435743}" dt="2024-06-02T01:36:11.732" v="10011" actId="165"/>
          <ac:grpSpMkLst>
            <pc:docMk/>
            <pc:sldMk cId="2786139748" sldId="919"/>
            <ac:grpSpMk id="50" creationId="{466B8101-3FC8-2B29-F948-A9DA096028A1}"/>
          </ac:grpSpMkLst>
        </pc:grpChg>
        <pc:cxnChg chg="mod topLvl">
          <ac:chgData name="Phillip Kaufman" userId="c001b2a046940d7c" providerId="LiveId" clId="{5CB25B10-5B1C-4017-B167-ED3104435743}" dt="2024-06-02T01:36:11.732" v="10011" actId="165"/>
          <ac:cxnSpMkLst>
            <pc:docMk/>
            <pc:sldMk cId="2786139748" sldId="919"/>
            <ac:cxnSpMk id="51" creationId="{DCB26ED7-D312-4BAE-7DBF-422926B79EF1}"/>
          </ac:cxnSpMkLst>
        </pc:cxnChg>
        <pc:cxnChg chg="mod topLvl">
          <ac:chgData name="Phillip Kaufman" userId="c001b2a046940d7c" providerId="LiveId" clId="{5CB25B10-5B1C-4017-B167-ED3104435743}" dt="2024-06-02T01:36:11.732" v="10011" actId="165"/>
          <ac:cxnSpMkLst>
            <pc:docMk/>
            <pc:sldMk cId="2786139748" sldId="919"/>
            <ac:cxnSpMk id="52" creationId="{F05DECA0-25EF-6105-7986-68328FC20B18}"/>
          </ac:cxnSpMkLst>
        </pc:cxnChg>
        <pc:cxnChg chg="mod topLvl">
          <ac:chgData name="Phillip Kaufman" userId="c001b2a046940d7c" providerId="LiveId" clId="{5CB25B10-5B1C-4017-B167-ED3104435743}" dt="2024-06-02T01:36:11.732" v="10011" actId="165"/>
          <ac:cxnSpMkLst>
            <pc:docMk/>
            <pc:sldMk cId="2786139748" sldId="919"/>
            <ac:cxnSpMk id="53" creationId="{6585C8CB-9D4C-2C3F-A61A-48F4375EE201}"/>
          </ac:cxnSpMkLst>
        </pc:cxnChg>
        <pc:cxnChg chg="mod topLvl">
          <ac:chgData name="Phillip Kaufman" userId="c001b2a046940d7c" providerId="LiveId" clId="{5CB25B10-5B1C-4017-B167-ED3104435743}" dt="2024-06-02T01:36:11.732" v="10011" actId="165"/>
          <ac:cxnSpMkLst>
            <pc:docMk/>
            <pc:sldMk cId="2786139748" sldId="919"/>
            <ac:cxnSpMk id="54" creationId="{325E8879-CEDB-C072-738B-82674EA78783}"/>
          </ac:cxnSpMkLst>
        </pc:cxnChg>
        <pc:cxnChg chg="mod topLvl">
          <ac:chgData name="Phillip Kaufman" userId="c001b2a046940d7c" providerId="LiveId" clId="{5CB25B10-5B1C-4017-B167-ED3104435743}" dt="2024-06-02T01:36:11.732" v="10011" actId="165"/>
          <ac:cxnSpMkLst>
            <pc:docMk/>
            <pc:sldMk cId="2786139748" sldId="919"/>
            <ac:cxnSpMk id="55" creationId="{06CFA5ED-42D7-A236-F15C-CD79BDABE2F9}"/>
          </ac:cxnSpMkLst>
        </pc:cxnChg>
        <pc:cxnChg chg="mod topLvl">
          <ac:chgData name="Phillip Kaufman" userId="c001b2a046940d7c" providerId="LiveId" clId="{5CB25B10-5B1C-4017-B167-ED3104435743}" dt="2024-06-02T01:36:11.732" v="10011" actId="165"/>
          <ac:cxnSpMkLst>
            <pc:docMk/>
            <pc:sldMk cId="2786139748" sldId="919"/>
            <ac:cxnSpMk id="56" creationId="{51061D89-013D-4B7D-0756-F95963D21409}"/>
          </ac:cxnSpMkLst>
        </pc:cxnChg>
        <pc:cxnChg chg="mod topLvl">
          <ac:chgData name="Phillip Kaufman" userId="c001b2a046940d7c" providerId="LiveId" clId="{5CB25B10-5B1C-4017-B167-ED3104435743}" dt="2024-06-02T01:36:11.732" v="10011" actId="165"/>
          <ac:cxnSpMkLst>
            <pc:docMk/>
            <pc:sldMk cId="2786139748" sldId="919"/>
            <ac:cxnSpMk id="57" creationId="{FEE4283A-63B3-0348-D2D0-C6AE0E08B14F}"/>
          </ac:cxnSpMkLst>
        </pc:cxnChg>
        <pc:cxnChg chg="mod topLvl">
          <ac:chgData name="Phillip Kaufman" userId="c001b2a046940d7c" providerId="LiveId" clId="{5CB25B10-5B1C-4017-B167-ED3104435743}" dt="2024-06-02T01:36:11.732" v="10011" actId="165"/>
          <ac:cxnSpMkLst>
            <pc:docMk/>
            <pc:sldMk cId="2786139748" sldId="919"/>
            <ac:cxnSpMk id="58" creationId="{BD56D56B-FC6E-760E-FF79-DE795C85CF23}"/>
          </ac:cxnSpMkLst>
        </pc:cxnChg>
        <pc:cxnChg chg="mod topLvl">
          <ac:chgData name="Phillip Kaufman" userId="c001b2a046940d7c" providerId="LiveId" clId="{5CB25B10-5B1C-4017-B167-ED3104435743}" dt="2024-06-02T01:36:11.732" v="10011" actId="165"/>
          <ac:cxnSpMkLst>
            <pc:docMk/>
            <pc:sldMk cId="2786139748" sldId="919"/>
            <ac:cxnSpMk id="59" creationId="{605985C6-2885-4B75-F8F7-A684A5DDDA4D}"/>
          </ac:cxnSpMkLst>
        </pc:cxnChg>
        <pc:cxnChg chg="mod topLvl">
          <ac:chgData name="Phillip Kaufman" userId="c001b2a046940d7c" providerId="LiveId" clId="{5CB25B10-5B1C-4017-B167-ED3104435743}" dt="2024-06-02T01:36:11.732" v="10011" actId="165"/>
          <ac:cxnSpMkLst>
            <pc:docMk/>
            <pc:sldMk cId="2786139748" sldId="919"/>
            <ac:cxnSpMk id="60" creationId="{18438E8C-5A46-4B55-D519-EE54B053A3EB}"/>
          </ac:cxnSpMkLst>
        </pc:cxnChg>
        <pc:cxnChg chg="mod topLvl">
          <ac:chgData name="Phillip Kaufman" userId="c001b2a046940d7c" providerId="LiveId" clId="{5CB25B10-5B1C-4017-B167-ED3104435743}" dt="2024-06-02T01:36:11.732" v="10011" actId="165"/>
          <ac:cxnSpMkLst>
            <pc:docMk/>
            <pc:sldMk cId="2786139748" sldId="919"/>
            <ac:cxnSpMk id="61" creationId="{8F0E19C0-5414-C576-C913-6D80C778D95C}"/>
          </ac:cxnSpMkLst>
        </pc:cxnChg>
        <pc:cxnChg chg="mod topLvl">
          <ac:chgData name="Phillip Kaufman" userId="c001b2a046940d7c" providerId="LiveId" clId="{5CB25B10-5B1C-4017-B167-ED3104435743}" dt="2024-06-02T01:36:11.732" v="10011" actId="165"/>
          <ac:cxnSpMkLst>
            <pc:docMk/>
            <pc:sldMk cId="2786139748" sldId="919"/>
            <ac:cxnSpMk id="62" creationId="{A7063E10-2BF7-0E67-6DF7-01EE976E2C3A}"/>
          </ac:cxnSpMkLst>
        </pc:cxnChg>
        <pc:cxnChg chg="mod topLvl">
          <ac:chgData name="Phillip Kaufman" userId="c001b2a046940d7c" providerId="LiveId" clId="{5CB25B10-5B1C-4017-B167-ED3104435743}" dt="2024-06-02T01:36:11.732" v="10011" actId="165"/>
          <ac:cxnSpMkLst>
            <pc:docMk/>
            <pc:sldMk cId="2786139748" sldId="919"/>
            <ac:cxnSpMk id="63" creationId="{25D4B37C-13FE-526A-3693-39132CB07FE5}"/>
          </ac:cxnSpMkLst>
        </pc:cxnChg>
        <pc:cxnChg chg="mod topLvl">
          <ac:chgData name="Phillip Kaufman" userId="c001b2a046940d7c" providerId="LiveId" clId="{5CB25B10-5B1C-4017-B167-ED3104435743}" dt="2024-06-02T01:36:11.732" v="10011" actId="165"/>
          <ac:cxnSpMkLst>
            <pc:docMk/>
            <pc:sldMk cId="2786139748" sldId="919"/>
            <ac:cxnSpMk id="64" creationId="{60A8B1E0-9E1B-21F3-7223-6F603C22CC02}"/>
          </ac:cxnSpMkLst>
        </pc:cxnChg>
        <pc:cxnChg chg="mod topLvl">
          <ac:chgData name="Phillip Kaufman" userId="c001b2a046940d7c" providerId="LiveId" clId="{5CB25B10-5B1C-4017-B167-ED3104435743}" dt="2024-06-02T01:36:11.732" v="10011" actId="165"/>
          <ac:cxnSpMkLst>
            <pc:docMk/>
            <pc:sldMk cId="2786139748" sldId="919"/>
            <ac:cxnSpMk id="65" creationId="{BF61106A-B25E-2722-BE22-5E8703C3D6E3}"/>
          </ac:cxnSpMkLst>
        </pc:cxnChg>
        <pc:cxnChg chg="mod topLvl">
          <ac:chgData name="Phillip Kaufman" userId="c001b2a046940d7c" providerId="LiveId" clId="{5CB25B10-5B1C-4017-B167-ED3104435743}" dt="2024-06-02T01:36:11.732" v="10011" actId="165"/>
          <ac:cxnSpMkLst>
            <pc:docMk/>
            <pc:sldMk cId="2786139748" sldId="919"/>
            <ac:cxnSpMk id="66" creationId="{C880FE67-70F2-96B3-B338-E155B0142ED9}"/>
          </ac:cxnSpMkLst>
        </pc:cxnChg>
        <pc:cxnChg chg="mod topLvl">
          <ac:chgData name="Phillip Kaufman" userId="c001b2a046940d7c" providerId="LiveId" clId="{5CB25B10-5B1C-4017-B167-ED3104435743}" dt="2024-06-02T01:36:11.732" v="10011" actId="165"/>
          <ac:cxnSpMkLst>
            <pc:docMk/>
            <pc:sldMk cId="2786139748" sldId="919"/>
            <ac:cxnSpMk id="67" creationId="{2E7A1060-2CDD-D032-E7F6-D18B481600BC}"/>
          </ac:cxnSpMkLst>
        </pc:cxnChg>
        <pc:cxnChg chg="mod topLvl">
          <ac:chgData name="Phillip Kaufman" userId="c001b2a046940d7c" providerId="LiveId" clId="{5CB25B10-5B1C-4017-B167-ED3104435743}" dt="2024-06-02T01:36:11.732" v="10011" actId="165"/>
          <ac:cxnSpMkLst>
            <pc:docMk/>
            <pc:sldMk cId="2786139748" sldId="919"/>
            <ac:cxnSpMk id="68" creationId="{3A05F4BE-BF91-4253-425F-E18ED1CE193F}"/>
          </ac:cxnSpMkLst>
        </pc:cxnChg>
        <pc:cxnChg chg="mod topLvl">
          <ac:chgData name="Phillip Kaufman" userId="c001b2a046940d7c" providerId="LiveId" clId="{5CB25B10-5B1C-4017-B167-ED3104435743}" dt="2024-06-02T01:36:11.732" v="10011" actId="165"/>
          <ac:cxnSpMkLst>
            <pc:docMk/>
            <pc:sldMk cId="2786139748" sldId="919"/>
            <ac:cxnSpMk id="69" creationId="{392C58C1-A2A6-5F98-9877-193BA143178F}"/>
          </ac:cxnSpMkLst>
        </pc:cxnChg>
        <pc:cxnChg chg="mod topLvl">
          <ac:chgData name="Phillip Kaufman" userId="c001b2a046940d7c" providerId="LiveId" clId="{5CB25B10-5B1C-4017-B167-ED3104435743}" dt="2024-06-02T01:36:11.732" v="10011" actId="165"/>
          <ac:cxnSpMkLst>
            <pc:docMk/>
            <pc:sldMk cId="2786139748" sldId="919"/>
            <ac:cxnSpMk id="70" creationId="{F97E68E0-C9A4-EE83-47BD-74FE4138B2AA}"/>
          </ac:cxnSpMkLst>
        </pc:cxnChg>
        <pc:cxnChg chg="mod topLvl">
          <ac:chgData name="Phillip Kaufman" userId="c001b2a046940d7c" providerId="LiveId" clId="{5CB25B10-5B1C-4017-B167-ED3104435743}" dt="2024-06-02T01:36:11.732" v="10011" actId="165"/>
          <ac:cxnSpMkLst>
            <pc:docMk/>
            <pc:sldMk cId="2786139748" sldId="919"/>
            <ac:cxnSpMk id="71" creationId="{DB4067D1-A7C1-8EA5-445B-49C8CCA1859D}"/>
          </ac:cxnSpMkLst>
        </pc:cxnChg>
        <pc:cxnChg chg="mod topLvl">
          <ac:chgData name="Phillip Kaufman" userId="c001b2a046940d7c" providerId="LiveId" clId="{5CB25B10-5B1C-4017-B167-ED3104435743}" dt="2024-06-02T01:36:11.732" v="10011" actId="165"/>
          <ac:cxnSpMkLst>
            <pc:docMk/>
            <pc:sldMk cId="2786139748" sldId="919"/>
            <ac:cxnSpMk id="72" creationId="{F2238044-D32A-EEEA-F078-619DB123E425}"/>
          </ac:cxnSpMkLst>
        </pc:cxnChg>
        <pc:cxnChg chg="mod topLvl">
          <ac:chgData name="Phillip Kaufman" userId="c001b2a046940d7c" providerId="LiveId" clId="{5CB25B10-5B1C-4017-B167-ED3104435743}" dt="2024-06-02T01:36:11.732" v="10011" actId="165"/>
          <ac:cxnSpMkLst>
            <pc:docMk/>
            <pc:sldMk cId="2786139748" sldId="919"/>
            <ac:cxnSpMk id="73" creationId="{B8453B26-F66D-FFE7-118C-814E065C4414}"/>
          </ac:cxnSpMkLst>
        </pc:cxnChg>
        <pc:cxnChg chg="mod topLvl">
          <ac:chgData name="Phillip Kaufman" userId="c001b2a046940d7c" providerId="LiveId" clId="{5CB25B10-5B1C-4017-B167-ED3104435743}" dt="2024-06-02T01:36:11.732" v="10011" actId="165"/>
          <ac:cxnSpMkLst>
            <pc:docMk/>
            <pc:sldMk cId="2786139748" sldId="919"/>
            <ac:cxnSpMk id="74" creationId="{92B20F22-1D4D-A592-2438-823E6F9DA17A}"/>
          </ac:cxnSpMkLst>
        </pc:cxnChg>
        <pc:cxnChg chg="mod topLvl">
          <ac:chgData name="Phillip Kaufman" userId="c001b2a046940d7c" providerId="LiveId" clId="{5CB25B10-5B1C-4017-B167-ED3104435743}" dt="2024-06-02T01:36:11.732" v="10011" actId="165"/>
          <ac:cxnSpMkLst>
            <pc:docMk/>
            <pc:sldMk cId="2786139748" sldId="919"/>
            <ac:cxnSpMk id="75" creationId="{6303A3CA-7DD7-5672-38D1-10F82AF36053}"/>
          </ac:cxnSpMkLst>
        </pc:cxnChg>
        <pc:cxnChg chg="mod topLvl">
          <ac:chgData name="Phillip Kaufman" userId="c001b2a046940d7c" providerId="LiveId" clId="{5CB25B10-5B1C-4017-B167-ED3104435743}" dt="2024-06-02T01:36:11.732" v="10011" actId="165"/>
          <ac:cxnSpMkLst>
            <pc:docMk/>
            <pc:sldMk cId="2786139748" sldId="919"/>
            <ac:cxnSpMk id="76" creationId="{01AA6751-56AE-94CB-170D-4381BEDC7C5C}"/>
          </ac:cxnSpMkLst>
        </pc:cxnChg>
      </pc:sldChg>
      <pc:sldChg chg="addSp delSp modSp mod">
        <pc:chgData name="Phillip Kaufman" userId="c001b2a046940d7c" providerId="LiveId" clId="{5CB25B10-5B1C-4017-B167-ED3104435743}" dt="2024-05-30T06:40:18.096" v="9822" actId="21"/>
        <pc:sldMkLst>
          <pc:docMk/>
          <pc:sldMk cId="2935133174" sldId="920"/>
        </pc:sldMkLst>
        <pc:spChg chg="mod">
          <ac:chgData name="Phillip Kaufman" userId="c001b2a046940d7c" providerId="LiveId" clId="{5CB25B10-5B1C-4017-B167-ED3104435743}" dt="2024-05-30T06:39:55.423" v="9816"/>
          <ac:spMkLst>
            <pc:docMk/>
            <pc:sldMk cId="2935133174" sldId="920"/>
            <ac:spMk id="6" creationId="{72264268-842C-B6D5-2DA9-E7AAE5D6911F}"/>
          </ac:spMkLst>
        </pc:spChg>
        <pc:spChg chg="mod">
          <ac:chgData name="Phillip Kaufman" userId="c001b2a046940d7c" providerId="LiveId" clId="{5CB25B10-5B1C-4017-B167-ED3104435743}" dt="2024-05-30T06:39:55.423" v="9816"/>
          <ac:spMkLst>
            <pc:docMk/>
            <pc:sldMk cId="2935133174" sldId="920"/>
            <ac:spMk id="7" creationId="{554D1FDF-5329-E119-7926-1F86407C8326}"/>
          </ac:spMkLst>
        </pc:spChg>
        <pc:spChg chg="add mod">
          <ac:chgData name="Phillip Kaufman" userId="c001b2a046940d7c" providerId="LiveId" clId="{5CB25B10-5B1C-4017-B167-ED3104435743}" dt="2024-05-30T06:39:57.332" v="9817" actId="164"/>
          <ac:spMkLst>
            <pc:docMk/>
            <pc:sldMk cId="2935133174" sldId="920"/>
            <ac:spMk id="11" creationId="{8031EE7F-C896-2D27-5B01-16C828576920}"/>
          </ac:spMkLst>
        </pc:spChg>
        <pc:spChg chg="add mod">
          <ac:chgData name="Phillip Kaufman" userId="c001b2a046940d7c" providerId="LiveId" clId="{5CB25B10-5B1C-4017-B167-ED3104435743}" dt="2024-05-30T06:39:57.332" v="9817" actId="164"/>
          <ac:spMkLst>
            <pc:docMk/>
            <pc:sldMk cId="2935133174" sldId="920"/>
            <ac:spMk id="12" creationId="{31E19365-83E9-8795-15D0-84FF83EC5513}"/>
          </ac:spMkLst>
        </pc:spChg>
        <pc:spChg chg="mod">
          <ac:chgData name="Phillip Kaufman" userId="c001b2a046940d7c" providerId="LiveId" clId="{5CB25B10-5B1C-4017-B167-ED3104435743}" dt="2024-05-30T06:40:02.727" v="9820"/>
          <ac:spMkLst>
            <pc:docMk/>
            <pc:sldMk cId="2935133174" sldId="920"/>
            <ac:spMk id="50" creationId="{B31ADCE6-1F95-FD46-2903-372E968721D8}"/>
          </ac:spMkLst>
        </pc:spChg>
        <pc:spChg chg="mod">
          <ac:chgData name="Phillip Kaufman" userId="c001b2a046940d7c" providerId="LiveId" clId="{5CB25B10-5B1C-4017-B167-ED3104435743}" dt="2024-05-30T06:40:02.727" v="9820"/>
          <ac:spMkLst>
            <pc:docMk/>
            <pc:sldMk cId="2935133174" sldId="920"/>
            <ac:spMk id="51" creationId="{CE7D0D33-D4A4-EDBF-80E0-1E0C613CB23F}"/>
          </ac:spMkLst>
        </pc:spChg>
        <pc:spChg chg="mod">
          <ac:chgData name="Phillip Kaufman" userId="c001b2a046940d7c" providerId="LiveId" clId="{5CB25B10-5B1C-4017-B167-ED3104435743}" dt="2024-05-27T07:29:37.780" v="8610"/>
          <ac:spMkLst>
            <pc:docMk/>
            <pc:sldMk cId="2935133174" sldId="920"/>
            <ac:spMk id="75" creationId="{EAE7076E-C7D1-FD37-2717-412A4DE67DBC}"/>
          </ac:spMkLst>
        </pc:spChg>
        <pc:spChg chg="mod">
          <ac:chgData name="Phillip Kaufman" userId="c001b2a046940d7c" providerId="LiveId" clId="{5CB25B10-5B1C-4017-B167-ED3104435743}" dt="2024-05-27T07:29:37.780" v="8610"/>
          <ac:spMkLst>
            <pc:docMk/>
            <pc:sldMk cId="2935133174" sldId="920"/>
            <ac:spMk id="76" creationId="{C8692276-F24E-C7FE-5954-CE1AC8F43161}"/>
          </ac:spMkLst>
        </pc:spChg>
        <pc:spChg chg="add mod">
          <ac:chgData name="Phillip Kaufman" userId="c001b2a046940d7c" providerId="LiveId" clId="{5CB25B10-5B1C-4017-B167-ED3104435743}" dt="2024-05-27T07:29:37.780" v="8610"/>
          <ac:spMkLst>
            <pc:docMk/>
            <pc:sldMk cId="2935133174" sldId="920"/>
            <ac:spMk id="80" creationId="{011F94D1-DF09-2540-F42D-DE5CF3C5DE1E}"/>
          </ac:spMkLst>
        </pc:spChg>
        <pc:spChg chg="add mod">
          <ac:chgData name="Phillip Kaufman" userId="c001b2a046940d7c" providerId="LiveId" clId="{5CB25B10-5B1C-4017-B167-ED3104435743}" dt="2024-05-27T07:29:37.780" v="8610"/>
          <ac:spMkLst>
            <pc:docMk/>
            <pc:sldMk cId="2935133174" sldId="920"/>
            <ac:spMk id="81" creationId="{E21D2DB2-FD0A-45F9-2F82-A6E8D58AC1B5}"/>
          </ac:spMkLst>
        </pc:spChg>
        <pc:spChg chg="mod">
          <ac:chgData name="Phillip Kaufman" userId="c001b2a046940d7c" providerId="LiveId" clId="{5CB25B10-5B1C-4017-B167-ED3104435743}" dt="2024-05-30T06:40:02.727" v="9820"/>
          <ac:spMkLst>
            <pc:docMk/>
            <pc:sldMk cId="2935133174" sldId="920"/>
            <ac:spMk id="86" creationId="{A9F5587D-9058-B96B-2A8D-B8661BE66E02}"/>
          </ac:spMkLst>
        </pc:spChg>
        <pc:spChg chg="mod">
          <ac:chgData name="Phillip Kaufman" userId="c001b2a046940d7c" providerId="LiveId" clId="{5CB25B10-5B1C-4017-B167-ED3104435743}" dt="2024-05-30T06:40:02.727" v="9820"/>
          <ac:spMkLst>
            <pc:docMk/>
            <pc:sldMk cId="2935133174" sldId="920"/>
            <ac:spMk id="87" creationId="{02A5E079-59BE-789F-BCB1-26DC631198F6}"/>
          </ac:spMkLst>
        </pc:spChg>
        <pc:grpChg chg="add mod">
          <ac:chgData name="Phillip Kaufman" userId="c001b2a046940d7c" providerId="LiveId" clId="{5CB25B10-5B1C-4017-B167-ED3104435743}" dt="2024-05-30T06:39:57.332" v="9817" actId="164"/>
          <ac:grpSpMkLst>
            <pc:docMk/>
            <pc:sldMk cId="2935133174" sldId="920"/>
            <ac:grpSpMk id="4" creationId="{540409FF-AE83-1B2D-54D9-8B1524619EFA}"/>
          </ac:grpSpMkLst>
        </pc:grpChg>
        <pc:grpChg chg="add mod">
          <ac:chgData name="Phillip Kaufman" userId="c001b2a046940d7c" providerId="LiveId" clId="{5CB25B10-5B1C-4017-B167-ED3104435743}" dt="2024-05-27T07:29:17.836" v="8609"/>
          <ac:grpSpMkLst>
            <pc:docMk/>
            <pc:sldMk cId="2935133174" sldId="920"/>
            <ac:grpSpMk id="4" creationId="{EB15591F-8934-92FF-B7A4-D00DBD59ACA2}"/>
          </ac:grpSpMkLst>
        </pc:grpChg>
        <pc:grpChg chg="mod">
          <ac:chgData name="Phillip Kaufman" userId="c001b2a046940d7c" providerId="LiveId" clId="{5CB25B10-5B1C-4017-B167-ED3104435743}" dt="2024-05-27T07:29:17.836" v="8609"/>
          <ac:grpSpMkLst>
            <pc:docMk/>
            <pc:sldMk cId="2935133174" sldId="920"/>
            <ac:grpSpMk id="6" creationId="{D7A28F6F-3DCF-2425-B744-53F1FB39F2BF}"/>
          </ac:grpSpMkLst>
        </pc:grpChg>
        <pc:grpChg chg="mod">
          <ac:chgData name="Phillip Kaufman" userId="c001b2a046940d7c" providerId="LiveId" clId="{5CB25B10-5B1C-4017-B167-ED3104435743}" dt="2024-05-30T06:39:55.423" v="9816"/>
          <ac:grpSpMkLst>
            <pc:docMk/>
            <pc:sldMk cId="2935133174" sldId="920"/>
            <ac:grpSpMk id="8" creationId="{654832DB-2853-BD2D-8A2B-B1CAFB24475D}"/>
          </ac:grpSpMkLst>
        </pc:grpChg>
        <pc:grpChg chg="add mod">
          <ac:chgData name="Phillip Kaufman" userId="c001b2a046940d7c" providerId="LiveId" clId="{5CB25B10-5B1C-4017-B167-ED3104435743}" dt="2024-05-30T06:39:57.332" v="9817" actId="164"/>
          <ac:grpSpMkLst>
            <pc:docMk/>
            <pc:sldMk cId="2935133174" sldId="920"/>
            <ac:grpSpMk id="13" creationId="{67D720F7-A362-2CFF-4F6E-DD94DD07451B}"/>
          </ac:grpSpMkLst>
        </pc:grpChg>
        <pc:grpChg chg="mod">
          <ac:chgData name="Phillip Kaufman" userId="c001b2a046940d7c" providerId="LiveId" clId="{5CB25B10-5B1C-4017-B167-ED3104435743}" dt="2024-05-30T06:39:55.423" v="9816"/>
          <ac:grpSpMkLst>
            <pc:docMk/>
            <pc:sldMk cId="2935133174" sldId="920"/>
            <ac:grpSpMk id="14" creationId="{5B557251-6CE1-338C-ABA1-9FB43EA360B0}"/>
          </ac:grpSpMkLst>
        </pc:grpChg>
        <pc:grpChg chg="add mod">
          <ac:chgData name="Phillip Kaufman" userId="c001b2a046940d7c" providerId="LiveId" clId="{5CB25B10-5B1C-4017-B167-ED3104435743}" dt="2024-05-27T07:29:17.836" v="8609"/>
          <ac:grpSpMkLst>
            <pc:docMk/>
            <pc:sldMk cId="2935133174" sldId="920"/>
            <ac:grpSpMk id="39" creationId="{B90845F2-BBD7-429A-26A9-31630806C084}"/>
          </ac:grpSpMkLst>
        </pc:grpChg>
        <pc:grpChg chg="mod">
          <ac:chgData name="Phillip Kaufman" userId="c001b2a046940d7c" providerId="LiveId" clId="{5CB25B10-5B1C-4017-B167-ED3104435743}" dt="2024-05-27T07:29:17.836" v="8609"/>
          <ac:grpSpMkLst>
            <pc:docMk/>
            <pc:sldMk cId="2935133174" sldId="920"/>
            <ac:grpSpMk id="40" creationId="{62A2A57E-C648-1974-044F-999E3BE3FD3A}"/>
          </ac:grpSpMkLst>
        </pc:grpChg>
        <pc:grpChg chg="mod">
          <ac:chgData name="Phillip Kaufman" userId="c001b2a046940d7c" providerId="LiveId" clId="{5CB25B10-5B1C-4017-B167-ED3104435743}" dt="2024-05-27T07:29:17.836" v="8609"/>
          <ac:grpSpMkLst>
            <pc:docMk/>
            <pc:sldMk cId="2935133174" sldId="920"/>
            <ac:grpSpMk id="42" creationId="{695CD304-0EC9-3DAD-3305-F45E4753A353}"/>
          </ac:grpSpMkLst>
        </pc:grpChg>
        <pc:grpChg chg="add del mod">
          <ac:chgData name="Phillip Kaufman" userId="c001b2a046940d7c" providerId="LiveId" clId="{5CB25B10-5B1C-4017-B167-ED3104435743}" dt="2024-05-30T06:39:58.675" v="9818" actId="21"/>
          <ac:grpSpMkLst>
            <pc:docMk/>
            <pc:sldMk cId="2935133174" sldId="920"/>
            <ac:grpSpMk id="47" creationId="{EA17B82E-B025-B7FA-54A8-DC52223A8D9D}"/>
          </ac:grpSpMkLst>
        </pc:grpChg>
        <pc:grpChg chg="add del mod">
          <ac:chgData name="Phillip Kaufman" userId="c001b2a046940d7c" providerId="LiveId" clId="{5CB25B10-5B1C-4017-B167-ED3104435743}" dt="2024-05-30T06:40:18.096" v="9822" actId="21"/>
          <ac:grpSpMkLst>
            <pc:docMk/>
            <pc:sldMk cId="2935133174" sldId="920"/>
            <ac:grpSpMk id="48" creationId="{7C4C504F-995C-A18E-EBA3-9EC1CBC01A84}"/>
          </ac:grpSpMkLst>
        </pc:grpChg>
        <pc:grpChg chg="mod">
          <ac:chgData name="Phillip Kaufman" userId="c001b2a046940d7c" providerId="LiveId" clId="{5CB25B10-5B1C-4017-B167-ED3104435743}" dt="2024-05-30T06:40:02.727" v="9820"/>
          <ac:grpSpMkLst>
            <pc:docMk/>
            <pc:sldMk cId="2935133174" sldId="920"/>
            <ac:grpSpMk id="49" creationId="{BE4806B8-852E-B523-AA1E-02D8DFC39208}"/>
          </ac:grpSpMkLst>
        </pc:grpChg>
        <pc:grpChg chg="mod">
          <ac:chgData name="Phillip Kaufman" userId="c001b2a046940d7c" providerId="LiveId" clId="{5CB25B10-5B1C-4017-B167-ED3104435743}" dt="2024-05-30T06:40:02.727" v="9820"/>
          <ac:grpSpMkLst>
            <pc:docMk/>
            <pc:sldMk cId="2935133174" sldId="920"/>
            <ac:grpSpMk id="52" creationId="{61537282-0296-07D3-920D-2D22FBC222AD}"/>
          </ac:grpSpMkLst>
        </pc:grpChg>
        <pc:grpChg chg="mod">
          <ac:chgData name="Phillip Kaufman" userId="c001b2a046940d7c" providerId="LiveId" clId="{5CB25B10-5B1C-4017-B167-ED3104435743}" dt="2024-05-30T06:40:02.727" v="9820"/>
          <ac:grpSpMkLst>
            <pc:docMk/>
            <pc:sldMk cId="2935133174" sldId="920"/>
            <ac:grpSpMk id="53" creationId="{81532124-7C22-5A48-C2D6-A8526E5EF2CA}"/>
          </ac:grpSpMkLst>
        </pc:grpChg>
        <pc:grpChg chg="add mod">
          <ac:chgData name="Phillip Kaufman" userId="c001b2a046940d7c" providerId="LiveId" clId="{5CB25B10-5B1C-4017-B167-ED3104435743}" dt="2024-05-27T07:29:37.780" v="8610"/>
          <ac:grpSpMkLst>
            <pc:docMk/>
            <pc:sldMk cId="2935133174" sldId="920"/>
            <ac:grpSpMk id="74" creationId="{594D1C39-0F37-B546-2AD2-3FA1B519860C}"/>
          </ac:grpSpMkLst>
        </pc:grpChg>
        <pc:grpChg chg="mod">
          <ac:chgData name="Phillip Kaufman" userId="c001b2a046940d7c" providerId="LiveId" clId="{5CB25B10-5B1C-4017-B167-ED3104435743}" dt="2024-05-27T07:29:37.780" v="8610"/>
          <ac:grpSpMkLst>
            <pc:docMk/>
            <pc:sldMk cId="2935133174" sldId="920"/>
            <ac:grpSpMk id="77" creationId="{974D9A78-BBFD-94E4-E9B2-8C4A9DC82B6C}"/>
          </ac:grpSpMkLst>
        </pc:grpChg>
        <pc:grpChg chg="add mod">
          <ac:chgData name="Phillip Kaufman" userId="c001b2a046940d7c" providerId="LiveId" clId="{5CB25B10-5B1C-4017-B167-ED3104435743}" dt="2024-05-27T07:29:37.780" v="8610"/>
          <ac:grpSpMkLst>
            <pc:docMk/>
            <pc:sldMk cId="2935133174" sldId="920"/>
            <ac:grpSpMk id="82" creationId="{4EE0F6CB-0A88-1A4E-8BAA-EC4CDDA5E3E7}"/>
          </ac:grpSpMkLst>
        </pc:grpChg>
        <pc:grpChg chg="mod">
          <ac:chgData name="Phillip Kaufman" userId="c001b2a046940d7c" providerId="LiveId" clId="{5CB25B10-5B1C-4017-B167-ED3104435743}" dt="2024-05-27T07:29:37.780" v="8610"/>
          <ac:grpSpMkLst>
            <pc:docMk/>
            <pc:sldMk cId="2935133174" sldId="920"/>
            <ac:grpSpMk id="83" creationId="{822D9B9A-0FA2-EA18-5FBB-CA4E0663FBB7}"/>
          </ac:grpSpMkLst>
        </pc:grpChg>
        <pc:grpChg chg="mod">
          <ac:chgData name="Phillip Kaufman" userId="c001b2a046940d7c" providerId="LiveId" clId="{5CB25B10-5B1C-4017-B167-ED3104435743}" dt="2024-05-30T06:40:02.727" v="9820"/>
          <ac:grpSpMkLst>
            <pc:docMk/>
            <pc:sldMk cId="2935133174" sldId="920"/>
            <ac:grpSpMk id="88" creationId="{5726E392-2BF8-F315-F571-3673BB352A1A}"/>
          </ac:grpSpMkLst>
        </pc:grpChg>
        <pc:cxnChg chg="mod">
          <ac:chgData name="Phillip Kaufman" userId="c001b2a046940d7c" providerId="LiveId" clId="{5CB25B10-5B1C-4017-B167-ED3104435743}" dt="2024-05-27T07:29:17.836" v="8609"/>
          <ac:cxnSpMkLst>
            <pc:docMk/>
            <pc:sldMk cId="2935133174" sldId="920"/>
            <ac:cxnSpMk id="7" creationId="{C48D75D8-5294-C83F-2BC0-338FB5219B77}"/>
          </ac:cxnSpMkLst>
        </pc:cxnChg>
        <pc:cxnChg chg="mod">
          <ac:chgData name="Phillip Kaufman" userId="c001b2a046940d7c" providerId="LiveId" clId="{5CB25B10-5B1C-4017-B167-ED3104435743}" dt="2024-05-27T07:29:17.836" v="8609"/>
          <ac:cxnSpMkLst>
            <pc:docMk/>
            <pc:sldMk cId="2935133174" sldId="920"/>
            <ac:cxnSpMk id="8" creationId="{00F30A1F-33E4-8939-E3A3-CF9B522085BB}"/>
          </ac:cxnSpMkLst>
        </pc:cxnChg>
        <pc:cxnChg chg="mod">
          <ac:chgData name="Phillip Kaufman" userId="c001b2a046940d7c" providerId="LiveId" clId="{5CB25B10-5B1C-4017-B167-ED3104435743}" dt="2024-05-30T06:39:55.423" v="9816"/>
          <ac:cxnSpMkLst>
            <pc:docMk/>
            <pc:sldMk cId="2935133174" sldId="920"/>
            <ac:cxnSpMk id="9" creationId="{66CABC34-F82D-3C3C-36EB-AFF4519C6142}"/>
          </ac:cxnSpMkLst>
        </pc:cxnChg>
        <pc:cxnChg chg="mod">
          <ac:chgData name="Phillip Kaufman" userId="c001b2a046940d7c" providerId="LiveId" clId="{5CB25B10-5B1C-4017-B167-ED3104435743}" dt="2024-05-27T07:29:17.836" v="8609"/>
          <ac:cxnSpMkLst>
            <pc:docMk/>
            <pc:sldMk cId="2935133174" sldId="920"/>
            <ac:cxnSpMk id="9" creationId="{DB5B01D5-6CAF-16D5-CFAB-344087122A57}"/>
          </ac:cxnSpMkLst>
        </pc:cxnChg>
        <pc:cxnChg chg="mod">
          <ac:chgData name="Phillip Kaufman" userId="c001b2a046940d7c" providerId="LiveId" clId="{5CB25B10-5B1C-4017-B167-ED3104435743}" dt="2024-05-30T06:39:55.423" v="9816"/>
          <ac:cxnSpMkLst>
            <pc:docMk/>
            <pc:sldMk cId="2935133174" sldId="920"/>
            <ac:cxnSpMk id="10" creationId="{696F7746-97FE-A5F3-E77F-2E2DC5D64B2C}"/>
          </ac:cxnSpMkLst>
        </pc:cxnChg>
        <pc:cxnChg chg="mod">
          <ac:chgData name="Phillip Kaufman" userId="c001b2a046940d7c" providerId="LiveId" clId="{5CB25B10-5B1C-4017-B167-ED3104435743}" dt="2024-05-27T07:29:17.836" v="8609"/>
          <ac:cxnSpMkLst>
            <pc:docMk/>
            <pc:sldMk cId="2935133174" sldId="920"/>
            <ac:cxnSpMk id="10" creationId="{9D65CEDB-B229-CB92-B87F-210C6DF76D49}"/>
          </ac:cxnSpMkLst>
        </pc:cxnChg>
        <pc:cxnChg chg="mod">
          <ac:chgData name="Phillip Kaufman" userId="c001b2a046940d7c" providerId="LiveId" clId="{5CB25B10-5B1C-4017-B167-ED3104435743}" dt="2024-05-27T07:29:17.836" v="8609"/>
          <ac:cxnSpMkLst>
            <pc:docMk/>
            <pc:sldMk cId="2935133174" sldId="920"/>
            <ac:cxnSpMk id="11" creationId="{18BC9C6C-D949-A55A-7210-6904004B6C72}"/>
          </ac:cxnSpMkLst>
        </pc:cxnChg>
        <pc:cxnChg chg="mod">
          <ac:chgData name="Phillip Kaufman" userId="c001b2a046940d7c" providerId="LiveId" clId="{5CB25B10-5B1C-4017-B167-ED3104435743}" dt="2024-05-27T07:29:17.836" v="8609"/>
          <ac:cxnSpMkLst>
            <pc:docMk/>
            <pc:sldMk cId="2935133174" sldId="920"/>
            <ac:cxnSpMk id="12" creationId="{1FEF8DC6-A271-23CC-C8E5-8147C31150A8}"/>
          </ac:cxnSpMkLst>
        </pc:cxnChg>
        <pc:cxnChg chg="mod">
          <ac:chgData name="Phillip Kaufman" userId="c001b2a046940d7c" providerId="LiveId" clId="{5CB25B10-5B1C-4017-B167-ED3104435743}" dt="2024-05-27T07:29:17.836" v="8609"/>
          <ac:cxnSpMkLst>
            <pc:docMk/>
            <pc:sldMk cId="2935133174" sldId="920"/>
            <ac:cxnSpMk id="13" creationId="{5666CD45-D04E-0569-49ED-8A7EFAA610FE}"/>
          </ac:cxnSpMkLst>
        </pc:cxnChg>
        <pc:cxnChg chg="mod">
          <ac:chgData name="Phillip Kaufman" userId="c001b2a046940d7c" providerId="LiveId" clId="{5CB25B10-5B1C-4017-B167-ED3104435743}" dt="2024-05-27T07:29:17.836" v="8609"/>
          <ac:cxnSpMkLst>
            <pc:docMk/>
            <pc:sldMk cId="2935133174" sldId="920"/>
            <ac:cxnSpMk id="14" creationId="{71FA4077-B85D-79B0-89A3-3EE1538754B1}"/>
          </ac:cxnSpMkLst>
        </pc:cxnChg>
        <pc:cxnChg chg="mod">
          <ac:chgData name="Phillip Kaufman" userId="c001b2a046940d7c" providerId="LiveId" clId="{5CB25B10-5B1C-4017-B167-ED3104435743}" dt="2024-05-30T06:39:55.423" v="9816"/>
          <ac:cxnSpMkLst>
            <pc:docMk/>
            <pc:sldMk cId="2935133174" sldId="920"/>
            <ac:cxnSpMk id="15" creationId="{03D85FA3-EBE6-0ED4-2C39-AEEC6D14417B}"/>
          </ac:cxnSpMkLst>
        </pc:cxnChg>
        <pc:cxnChg chg="mod">
          <ac:chgData name="Phillip Kaufman" userId="c001b2a046940d7c" providerId="LiveId" clId="{5CB25B10-5B1C-4017-B167-ED3104435743}" dt="2024-05-27T07:29:17.836" v="8609"/>
          <ac:cxnSpMkLst>
            <pc:docMk/>
            <pc:sldMk cId="2935133174" sldId="920"/>
            <ac:cxnSpMk id="15" creationId="{CA1744FF-EE8E-09E0-B87E-DE0DCDF5D1D2}"/>
          </ac:cxnSpMkLst>
        </pc:cxnChg>
        <pc:cxnChg chg="mod">
          <ac:chgData name="Phillip Kaufman" userId="c001b2a046940d7c" providerId="LiveId" clId="{5CB25B10-5B1C-4017-B167-ED3104435743}" dt="2024-05-27T07:29:17.836" v="8609"/>
          <ac:cxnSpMkLst>
            <pc:docMk/>
            <pc:sldMk cId="2935133174" sldId="920"/>
            <ac:cxnSpMk id="16" creationId="{41168D8D-E702-0F03-4F2C-2BD864ED32CB}"/>
          </ac:cxnSpMkLst>
        </pc:cxnChg>
        <pc:cxnChg chg="mod">
          <ac:chgData name="Phillip Kaufman" userId="c001b2a046940d7c" providerId="LiveId" clId="{5CB25B10-5B1C-4017-B167-ED3104435743}" dt="2024-05-30T06:39:55.423" v="9816"/>
          <ac:cxnSpMkLst>
            <pc:docMk/>
            <pc:sldMk cId="2935133174" sldId="920"/>
            <ac:cxnSpMk id="16" creationId="{CB68259F-9102-4CDB-B119-B630CC7DA5AB}"/>
          </ac:cxnSpMkLst>
        </pc:cxnChg>
        <pc:cxnChg chg="mod">
          <ac:chgData name="Phillip Kaufman" userId="c001b2a046940d7c" providerId="LiveId" clId="{5CB25B10-5B1C-4017-B167-ED3104435743}" dt="2024-05-27T07:29:17.836" v="8609"/>
          <ac:cxnSpMkLst>
            <pc:docMk/>
            <pc:sldMk cId="2935133174" sldId="920"/>
            <ac:cxnSpMk id="17" creationId="{8E7E2DB2-3052-FFCE-5D40-66F7C24BCED6}"/>
          </ac:cxnSpMkLst>
        </pc:cxnChg>
        <pc:cxnChg chg="mod">
          <ac:chgData name="Phillip Kaufman" userId="c001b2a046940d7c" providerId="LiveId" clId="{5CB25B10-5B1C-4017-B167-ED3104435743}" dt="2024-05-30T06:39:55.423" v="9816"/>
          <ac:cxnSpMkLst>
            <pc:docMk/>
            <pc:sldMk cId="2935133174" sldId="920"/>
            <ac:cxnSpMk id="17" creationId="{E45AC918-55F6-03F2-6607-E52843B52E51}"/>
          </ac:cxnSpMkLst>
        </pc:cxnChg>
        <pc:cxnChg chg="mod">
          <ac:chgData name="Phillip Kaufman" userId="c001b2a046940d7c" providerId="LiveId" clId="{5CB25B10-5B1C-4017-B167-ED3104435743}" dt="2024-05-30T06:39:55.423" v="9816"/>
          <ac:cxnSpMkLst>
            <pc:docMk/>
            <pc:sldMk cId="2935133174" sldId="920"/>
            <ac:cxnSpMk id="18" creationId="{1A2A4840-1DF7-59FF-29A6-34D357A7ABAD}"/>
          </ac:cxnSpMkLst>
        </pc:cxnChg>
        <pc:cxnChg chg="mod">
          <ac:chgData name="Phillip Kaufman" userId="c001b2a046940d7c" providerId="LiveId" clId="{5CB25B10-5B1C-4017-B167-ED3104435743}" dt="2024-05-27T07:29:17.836" v="8609"/>
          <ac:cxnSpMkLst>
            <pc:docMk/>
            <pc:sldMk cId="2935133174" sldId="920"/>
            <ac:cxnSpMk id="18" creationId="{D1935C6B-DD71-6AFA-76F9-540627DD063E}"/>
          </ac:cxnSpMkLst>
        </pc:cxnChg>
        <pc:cxnChg chg="mod">
          <ac:chgData name="Phillip Kaufman" userId="c001b2a046940d7c" providerId="LiveId" clId="{5CB25B10-5B1C-4017-B167-ED3104435743}" dt="2024-05-27T07:29:17.836" v="8609"/>
          <ac:cxnSpMkLst>
            <pc:docMk/>
            <pc:sldMk cId="2935133174" sldId="920"/>
            <ac:cxnSpMk id="19" creationId="{2EBDB819-B91F-5D44-696E-7839BE4BFB98}"/>
          </ac:cxnSpMkLst>
        </pc:cxnChg>
        <pc:cxnChg chg="mod">
          <ac:chgData name="Phillip Kaufman" userId="c001b2a046940d7c" providerId="LiveId" clId="{5CB25B10-5B1C-4017-B167-ED3104435743}" dt="2024-05-30T06:39:55.423" v="9816"/>
          <ac:cxnSpMkLst>
            <pc:docMk/>
            <pc:sldMk cId="2935133174" sldId="920"/>
            <ac:cxnSpMk id="19" creationId="{FE349F4E-2CB0-973D-368D-9E34C50DB2CD}"/>
          </ac:cxnSpMkLst>
        </pc:cxnChg>
        <pc:cxnChg chg="mod">
          <ac:chgData name="Phillip Kaufman" userId="c001b2a046940d7c" providerId="LiveId" clId="{5CB25B10-5B1C-4017-B167-ED3104435743}" dt="2024-05-27T07:29:17.836" v="8609"/>
          <ac:cxnSpMkLst>
            <pc:docMk/>
            <pc:sldMk cId="2935133174" sldId="920"/>
            <ac:cxnSpMk id="20" creationId="{CC732D5B-1735-A05D-3DE1-9A8BB65B06B9}"/>
          </ac:cxnSpMkLst>
        </pc:cxnChg>
        <pc:cxnChg chg="mod">
          <ac:chgData name="Phillip Kaufman" userId="c001b2a046940d7c" providerId="LiveId" clId="{5CB25B10-5B1C-4017-B167-ED3104435743}" dt="2024-05-30T06:39:55.423" v="9816"/>
          <ac:cxnSpMkLst>
            <pc:docMk/>
            <pc:sldMk cId="2935133174" sldId="920"/>
            <ac:cxnSpMk id="20" creationId="{F6A25963-6EC2-826A-AAB5-B417C70A8079}"/>
          </ac:cxnSpMkLst>
        </pc:cxnChg>
        <pc:cxnChg chg="mod">
          <ac:chgData name="Phillip Kaufman" userId="c001b2a046940d7c" providerId="LiveId" clId="{5CB25B10-5B1C-4017-B167-ED3104435743}" dt="2024-05-30T06:39:55.423" v="9816"/>
          <ac:cxnSpMkLst>
            <pc:docMk/>
            <pc:sldMk cId="2935133174" sldId="920"/>
            <ac:cxnSpMk id="21" creationId="{25166591-EBEA-1788-6209-11515C24711D}"/>
          </ac:cxnSpMkLst>
        </pc:cxnChg>
        <pc:cxnChg chg="mod">
          <ac:chgData name="Phillip Kaufman" userId="c001b2a046940d7c" providerId="LiveId" clId="{5CB25B10-5B1C-4017-B167-ED3104435743}" dt="2024-05-27T07:29:17.836" v="8609"/>
          <ac:cxnSpMkLst>
            <pc:docMk/>
            <pc:sldMk cId="2935133174" sldId="920"/>
            <ac:cxnSpMk id="21" creationId="{B9967C2E-E2CF-AE31-DB72-5E5DF9D97699}"/>
          </ac:cxnSpMkLst>
        </pc:cxnChg>
        <pc:cxnChg chg="mod">
          <ac:chgData name="Phillip Kaufman" userId="c001b2a046940d7c" providerId="LiveId" clId="{5CB25B10-5B1C-4017-B167-ED3104435743}" dt="2024-05-27T07:29:17.836" v="8609"/>
          <ac:cxnSpMkLst>
            <pc:docMk/>
            <pc:sldMk cId="2935133174" sldId="920"/>
            <ac:cxnSpMk id="22" creationId="{40DF95C6-6B88-6FF6-AF88-A6F805783A4D}"/>
          </ac:cxnSpMkLst>
        </pc:cxnChg>
        <pc:cxnChg chg="mod">
          <ac:chgData name="Phillip Kaufman" userId="c001b2a046940d7c" providerId="LiveId" clId="{5CB25B10-5B1C-4017-B167-ED3104435743}" dt="2024-05-30T06:39:55.423" v="9816"/>
          <ac:cxnSpMkLst>
            <pc:docMk/>
            <pc:sldMk cId="2935133174" sldId="920"/>
            <ac:cxnSpMk id="22" creationId="{880803E2-DFDE-BC7D-D823-5815E3FB7CB4}"/>
          </ac:cxnSpMkLst>
        </pc:cxnChg>
        <pc:cxnChg chg="mod">
          <ac:chgData name="Phillip Kaufman" userId="c001b2a046940d7c" providerId="LiveId" clId="{5CB25B10-5B1C-4017-B167-ED3104435743}" dt="2024-05-27T07:29:17.836" v="8609"/>
          <ac:cxnSpMkLst>
            <pc:docMk/>
            <pc:sldMk cId="2935133174" sldId="920"/>
            <ac:cxnSpMk id="23" creationId="{A9850890-3F24-0EB3-1760-B411E897A580}"/>
          </ac:cxnSpMkLst>
        </pc:cxnChg>
        <pc:cxnChg chg="mod">
          <ac:chgData name="Phillip Kaufman" userId="c001b2a046940d7c" providerId="LiveId" clId="{5CB25B10-5B1C-4017-B167-ED3104435743}" dt="2024-05-30T06:39:55.423" v="9816"/>
          <ac:cxnSpMkLst>
            <pc:docMk/>
            <pc:sldMk cId="2935133174" sldId="920"/>
            <ac:cxnSpMk id="23" creationId="{C9229B9F-4094-51A3-8732-07686AAFFB4C}"/>
          </ac:cxnSpMkLst>
        </pc:cxnChg>
        <pc:cxnChg chg="mod">
          <ac:chgData name="Phillip Kaufman" userId="c001b2a046940d7c" providerId="LiveId" clId="{5CB25B10-5B1C-4017-B167-ED3104435743}" dt="2024-05-30T06:39:55.423" v="9816"/>
          <ac:cxnSpMkLst>
            <pc:docMk/>
            <pc:sldMk cId="2935133174" sldId="920"/>
            <ac:cxnSpMk id="24" creationId="{8C0CA439-CE48-E2D3-37FC-099BF1EA569E}"/>
          </ac:cxnSpMkLst>
        </pc:cxnChg>
        <pc:cxnChg chg="mod">
          <ac:chgData name="Phillip Kaufman" userId="c001b2a046940d7c" providerId="LiveId" clId="{5CB25B10-5B1C-4017-B167-ED3104435743}" dt="2024-05-27T07:29:17.836" v="8609"/>
          <ac:cxnSpMkLst>
            <pc:docMk/>
            <pc:sldMk cId="2935133174" sldId="920"/>
            <ac:cxnSpMk id="24" creationId="{9A76E45F-6571-91D2-D8B3-6D95C42BF2DD}"/>
          </ac:cxnSpMkLst>
        </pc:cxnChg>
        <pc:cxnChg chg="mod">
          <ac:chgData name="Phillip Kaufman" userId="c001b2a046940d7c" providerId="LiveId" clId="{5CB25B10-5B1C-4017-B167-ED3104435743}" dt="2024-05-27T07:29:17.836" v="8609"/>
          <ac:cxnSpMkLst>
            <pc:docMk/>
            <pc:sldMk cId="2935133174" sldId="920"/>
            <ac:cxnSpMk id="25" creationId="{1AB3E67D-4482-567A-1969-B73D49D5D345}"/>
          </ac:cxnSpMkLst>
        </pc:cxnChg>
        <pc:cxnChg chg="mod">
          <ac:chgData name="Phillip Kaufman" userId="c001b2a046940d7c" providerId="LiveId" clId="{5CB25B10-5B1C-4017-B167-ED3104435743}" dt="2024-05-30T06:39:55.423" v="9816"/>
          <ac:cxnSpMkLst>
            <pc:docMk/>
            <pc:sldMk cId="2935133174" sldId="920"/>
            <ac:cxnSpMk id="25" creationId="{92D764C1-2EA4-F9B8-E26A-F8C65D342F19}"/>
          </ac:cxnSpMkLst>
        </pc:cxnChg>
        <pc:cxnChg chg="mod">
          <ac:chgData name="Phillip Kaufman" userId="c001b2a046940d7c" providerId="LiveId" clId="{5CB25B10-5B1C-4017-B167-ED3104435743}" dt="2024-05-27T07:29:17.836" v="8609"/>
          <ac:cxnSpMkLst>
            <pc:docMk/>
            <pc:sldMk cId="2935133174" sldId="920"/>
            <ac:cxnSpMk id="26" creationId="{BA1F9FA8-08DD-D742-60C6-028868A84AA5}"/>
          </ac:cxnSpMkLst>
        </pc:cxnChg>
        <pc:cxnChg chg="mod">
          <ac:chgData name="Phillip Kaufman" userId="c001b2a046940d7c" providerId="LiveId" clId="{5CB25B10-5B1C-4017-B167-ED3104435743}" dt="2024-05-30T06:39:55.423" v="9816"/>
          <ac:cxnSpMkLst>
            <pc:docMk/>
            <pc:sldMk cId="2935133174" sldId="920"/>
            <ac:cxnSpMk id="26" creationId="{C8D20307-DFA4-5ACF-F20D-AC08948FA7CC}"/>
          </ac:cxnSpMkLst>
        </pc:cxnChg>
        <pc:cxnChg chg="mod">
          <ac:chgData name="Phillip Kaufman" userId="c001b2a046940d7c" providerId="LiveId" clId="{5CB25B10-5B1C-4017-B167-ED3104435743}" dt="2024-05-30T06:39:55.423" v="9816"/>
          <ac:cxnSpMkLst>
            <pc:docMk/>
            <pc:sldMk cId="2935133174" sldId="920"/>
            <ac:cxnSpMk id="27" creationId="{3944A697-A754-341A-E0B3-6CDB07BC52B6}"/>
          </ac:cxnSpMkLst>
        </pc:cxnChg>
        <pc:cxnChg chg="mod">
          <ac:chgData name="Phillip Kaufman" userId="c001b2a046940d7c" providerId="LiveId" clId="{5CB25B10-5B1C-4017-B167-ED3104435743}" dt="2024-05-27T07:29:17.836" v="8609"/>
          <ac:cxnSpMkLst>
            <pc:docMk/>
            <pc:sldMk cId="2935133174" sldId="920"/>
            <ac:cxnSpMk id="27" creationId="{CD63BAF3-C46C-8DD1-7630-1B9E3B7D3B85}"/>
          </ac:cxnSpMkLst>
        </pc:cxnChg>
        <pc:cxnChg chg="mod">
          <ac:chgData name="Phillip Kaufman" userId="c001b2a046940d7c" providerId="LiveId" clId="{5CB25B10-5B1C-4017-B167-ED3104435743}" dt="2024-05-27T07:29:17.836" v="8609"/>
          <ac:cxnSpMkLst>
            <pc:docMk/>
            <pc:sldMk cId="2935133174" sldId="920"/>
            <ac:cxnSpMk id="28" creationId="{356AE21D-3544-19B8-74E6-69DD8B6E4C71}"/>
          </ac:cxnSpMkLst>
        </pc:cxnChg>
        <pc:cxnChg chg="mod">
          <ac:chgData name="Phillip Kaufman" userId="c001b2a046940d7c" providerId="LiveId" clId="{5CB25B10-5B1C-4017-B167-ED3104435743}" dt="2024-05-30T06:39:55.423" v="9816"/>
          <ac:cxnSpMkLst>
            <pc:docMk/>
            <pc:sldMk cId="2935133174" sldId="920"/>
            <ac:cxnSpMk id="28" creationId="{85129266-5B7E-DB75-5CCC-21BDFF44F9D2}"/>
          </ac:cxnSpMkLst>
        </pc:cxnChg>
        <pc:cxnChg chg="mod">
          <ac:chgData name="Phillip Kaufman" userId="c001b2a046940d7c" providerId="LiveId" clId="{5CB25B10-5B1C-4017-B167-ED3104435743}" dt="2024-05-27T07:29:17.836" v="8609"/>
          <ac:cxnSpMkLst>
            <pc:docMk/>
            <pc:sldMk cId="2935133174" sldId="920"/>
            <ac:cxnSpMk id="29" creationId="{01F20D06-8323-014D-8BF1-701F33CB8D42}"/>
          </ac:cxnSpMkLst>
        </pc:cxnChg>
        <pc:cxnChg chg="mod">
          <ac:chgData name="Phillip Kaufman" userId="c001b2a046940d7c" providerId="LiveId" clId="{5CB25B10-5B1C-4017-B167-ED3104435743}" dt="2024-05-30T06:39:55.423" v="9816"/>
          <ac:cxnSpMkLst>
            <pc:docMk/>
            <pc:sldMk cId="2935133174" sldId="920"/>
            <ac:cxnSpMk id="29" creationId="{E2E0CA68-0649-50AC-4277-C104506FBED7}"/>
          </ac:cxnSpMkLst>
        </pc:cxnChg>
        <pc:cxnChg chg="mod">
          <ac:chgData name="Phillip Kaufman" userId="c001b2a046940d7c" providerId="LiveId" clId="{5CB25B10-5B1C-4017-B167-ED3104435743}" dt="2024-05-30T06:39:55.423" v="9816"/>
          <ac:cxnSpMkLst>
            <pc:docMk/>
            <pc:sldMk cId="2935133174" sldId="920"/>
            <ac:cxnSpMk id="30" creationId="{974BFA37-D505-E97C-EBFE-AD0C209BD403}"/>
          </ac:cxnSpMkLst>
        </pc:cxnChg>
        <pc:cxnChg chg="mod">
          <ac:chgData name="Phillip Kaufman" userId="c001b2a046940d7c" providerId="LiveId" clId="{5CB25B10-5B1C-4017-B167-ED3104435743}" dt="2024-05-27T07:29:17.836" v="8609"/>
          <ac:cxnSpMkLst>
            <pc:docMk/>
            <pc:sldMk cId="2935133174" sldId="920"/>
            <ac:cxnSpMk id="30" creationId="{FC83EFCD-301A-7FD1-79D0-F28AC60FC874}"/>
          </ac:cxnSpMkLst>
        </pc:cxnChg>
        <pc:cxnChg chg="mod">
          <ac:chgData name="Phillip Kaufman" userId="c001b2a046940d7c" providerId="LiveId" clId="{5CB25B10-5B1C-4017-B167-ED3104435743}" dt="2024-05-30T06:39:55.423" v="9816"/>
          <ac:cxnSpMkLst>
            <pc:docMk/>
            <pc:sldMk cId="2935133174" sldId="920"/>
            <ac:cxnSpMk id="31" creationId="{E05762D0-29F8-785D-EEA3-6B25EBC8DF95}"/>
          </ac:cxnSpMkLst>
        </pc:cxnChg>
        <pc:cxnChg chg="mod">
          <ac:chgData name="Phillip Kaufman" userId="c001b2a046940d7c" providerId="LiveId" clId="{5CB25B10-5B1C-4017-B167-ED3104435743}" dt="2024-05-27T07:29:17.836" v="8609"/>
          <ac:cxnSpMkLst>
            <pc:docMk/>
            <pc:sldMk cId="2935133174" sldId="920"/>
            <ac:cxnSpMk id="31" creationId="{F5D8C583-D4BF-356F-D2D2-FA70C4C41919}"/>
          </ac:cxnSpMkLst>
        </pc:cxnChg>
        <pc:cxnChg chg="mod">
          <ac:chgData name="Phillip Kaufman" userId="c001b2a046940d7c" providerId="LiveId" clId="{5CB25B10-5B1C-4017-B167-ED3104435743}" dt="2024-05-27T07:29:17.836" v="8609"/>
          <ac:cxnSpMkLst>
            <pc:docMk/>
            <pc:sldMk cId="2935133174" sldId="920"/>
            <ac:cxnSpMk id="32" creationId="{82B6EBCB-BA87-38FA-15A5-18883111296A}"/>
          </ac:cxnSpMkLst>
        </pc:cxnChg>
        <pc:cxnChg chg="mod">
          <ac:chgData name="Phillip Kaufman" userId="c001b2a046940d7c" providerId="LiveId" clId="{5CB25B10-5B1C-4017-B167-ED3104435743}" dt="2024-05-30T06:39:55.423" v="9816"/>
          <ac:cxnSpMkLst>
            <pc:docMk/>
            <pc:sldMk cId="2935133174" sldId="920"/>
            <ac:cxnSpMk id="32" creationId="{F6E8A497-92F2-4A40-8AB6-F061B3EA023A}"/>
          </ac:cxnSpMkLst>
        </pc:cxnChg>
        <pc:cxnChg chg="mod">
          <ac:chgData name="Phillip Kaufman" userId="c001b2a046940d7c" providerId="LiveId" clId="{5CB25B10-5B1C-4017-B167-ED3104435743}" dt="2024-05-27T07:29:17.836" v="8609"/>
          <ac:cxnSpMkLst>
            <pc:docMk/>
            <pc:sldMk cId="2935133174" sldId="920"/>
            <ac:cxnSpMk id="33" creationId="{77FFEA17-C5F8-CA1F-CC19-80B54462A549}"/>
          </ac:cxnSpMkLst>
        </pc:cxnChg>
        <pc:cxnChg chg="mod">
          <ac:chgData name="Phillip Kaufman" userId="c001b2a046940d7c" providerId="LiveId" clId="{5CB25B10-5B1C-4017-B167-ED3104435743}" dt="2024-05-30T06:39:55.423" v="9816"/>
          <ac:cxnSpMkLst>
            <pc:docMk/>
            <pc:sldMk cId="2935133174" sldId="920"/>
            <ac:cxnSpMk id="33" creationId="{F11C15DF-6352-AA01-5FC4-478D61F5411C}"/>
          </ac:cxnSpMkLst>
        </pc:cxnChg>
        <pc:cxnChg chg="mod">
          <ac:chgData name="Phillip Kaufman" userId="c001b2a046940d7c" providerId="LiveId" clId="{5CB25B10-5B1C-4017-B167-ED3104435743}" dt="2024-05-27T07:29:17.836" v="8609"/>
          <ac:cxnSpMkLst>
            <pc:docMk/>
            <pc:sldMk cId="2935133174" sldId="920"/>
            <ac:cxnSpMk id="34" creationId="{2F99D0CE-3120-2798-AD4C-77A4939CDAD6}"/>
          </ac:cxnSpMkLst>
        </pc:cxnChg>
        <pc:cxnChg chg="mod">
          <ac:chgData name="Phillip Kaufman" userId="c001b2a046940d7c" providerId="LiveId" clId="{5CB25B10-5B1C-4017-B167-ED3104435743}" dt="2024-05-30T06:39:55.423" v="9816"/>
          <ac:cxnSpMkLst>
            <pc:docMk/>
            <pc:sldMk cId="2935133174" sldId="920"/>
            <ac:cxnSpMk id="34" creationId="{5B80FF48-A270-B03A-3B1E-D4113682E684}"/>
          </ac:cxnSpMkLst>
        </pc:cxnChg>
        <pc:cxnChg chg="mod">
          <ac:chgData name="Phillip Kaufman" userId="c001b2a046940d7c" providerId="LiveId" clId="{5CB25B10-5B1C-4017-B167-ED3104435743}" dt="2024-05-27T07:29:17.836" v="8609"/>
          <ac:cxnSpMkLst>
            <pc:docMk/>
            <pc:sldMk cId="2935133174" sldId="920"/>
            <ac:cxnSpMk id="35" creationId="{32CED60D-7C50-B377-8E46-CC2814D0A356}"/>
          </ac:cxnSpMkLst>
        </pc:cxnChg>
        <pc:cxnChg chg="mod">
          <ac:chgData name="Phillip Kaufman" userId="c001b2a046940d7c" providerId="LiveId" clId="{5CB25B10-5B1C-4017-B167-ED3104435743}" dt="2024-05-30T06:39:55.423" v="9816"/>
          <ac:cxnSpMkLst>
            <pc:docMk/>
            <pc:sldMk cId="2935133174" sldId="920"/>
            <ac:cxnSpMk id="35" creationId="{AE2F1F11-BB18-6A5B-C6A2-D27767794856}"/>
          </ac:cxnSpMkLst>
        </pc:cxnChg>
        <pc:cxnChg chg="mod">
          <ac:chgData name="Phillip Kaufman" userId="c001b2a046940d7c" providerId="LiveId" clId="{5CB25B10-5B1C-4017-B167-ED3104435743}" dt="2024-05-30T06:39:55.423" v="9816"/>
          <ac:cxnSpMkLst>
            <pc:docMk/>
            <pc:sldMk cId="2935133174" sldId="920"/>
            <ac:cxnSpMk id="36" creationId="{61AFA7B9-842E-40E5-973A-5F6D39C73818}"/>
          </ac:cxnSpMkLst>
        </pc:cxnChg>
        <pc:cxnChg chg="mod">
          <ac:chgData name="Phillip Kaufman" userId="c001b2a046940d7c" providerId="LiveId" clId="{5CB25B10-5B1C-4017-B167-ED3104435743}" dt="2024-05-27T07:29:17.836" v="8609"/>
          <ac:cxnSpMkLst>
            <pc:docMk/>
            <pc:sldMk cId="2935133174" sldId="920"/>
            <ac:cxnSpMk id="36" creationId="{F1CDC206-D7A7-1866-DD82-4C361772AD04}"/>
          </ac:cxnSpMkLst>
        </pc:cxnChg>
        <pc:cxnChg chg="mod">
          <ac:chgData name="Phillip Kaufman" userId="c001b2a046940d7c" providerId="LiveId" clId="{5CB25B10-5B1C-4017-B167-ED3104435743}" dt="2024-05-27T07:29:17.836" v="8609"/>
          <ac:cxnSpMkLst>
            <pc:docMk/>
            <pc:sldMk cId="2935133174" sldId="920"/>
            <ac:cxnSpMk id="37" creationId="{60F3FAD1-49C0-39AF-F0FF-A75B6044201D}"/>
          </ac:cxnSpMkLst>
        </pc:cxnChg>
        <pc:cxnChg chg="mod">
          <ac:chgData name="Phillip Kaufman" userId="c001b2a046940d7c" providerId="LiveId" clId="{5CB25B10-5B1C-4017-B167-ED3104435743}" dt="2024-05-30T06:39:55.423" v="9816"/>
          <ac:cxnSpMkLst>
            <pc:docMk/>
            <pc:sldMk cId="2935133174" sldId="920"/>
            <ac:cxnSpMk id="37" creationId="{B5AA02EC-0CA0-C79C-9ECC-F0ABF2C364E9}"/>
          </ac:cxnSpMkLst>
        </pc:cxnChg>
        <pc:cxnChg chg="mod">
          <ac:chgData name="Phillip Kaufman" userId="c001b2a046940d7c" providerId="LiveId" clId="{5CB25B10-5B1C-4017-B167-ED3104435743}" dt="2024-05-27T07:29:17.836" v="8609"/>
          <ac:cxnSpMkLst>
            <pc:docMk/>
            <pc:sldMk cId="2935133174" sldId="920"/>
            <ac:cxnSpMk id="38" creationId="{12745A56-2072-0145-2696-7802170FA2C9}"/>
          </ac:cxnSpMkLst>
        </pc:cxnChg>
        <pc:cxnChg chg="mod">
          <ac:chgData name="Phillip Kaufman" userId="c001b2a046940d7c" providerId="LiveId" clId="{5CB25B10-5B1C-4017-B167-ED3104435743}" dt="2024-05-30T06:39:55.423" v="9816"/>
          <ac:cxnSpMkLst>
            <pc:docMk/>
            <pc:sldMk cId="2935133174" sldId="920"/>
            <ac:cxnSpMk id="38" creationId="{6D168969-F781-843F-7CCC-56FCDF8EB02C}"/>
          </ac:cxnSpMkLst>
        </pc:cxnChg>
        <pc:cxnChg chg="mod">
          <ac:chgData name="Phillip Kaufman" userId="c001b2a046940d7c" providerId="LiveId" clId="{5CB25B10-5B1C-4017-B167-ED3104435743}" dt="2024-05-30T06:39:55.423" v="9816"/>
          <ac:cxnSpMkLst>
            <pc:docMk/>
            <pc:sldMk cId="2935133174" sldId="920"/>
            <ac:cxnSpMk id="39" creationId="{08417E96-1255-82D6-95C3-1A5CB8CC0693}"/>
          </ac:cxnSpMkLst>
        </pc:cxnChg>
        <pc:cxnChg chg="mod">
          <ac:chgData name="Phillip Kaufman" userId="c001b2a046940d7c" providerId="LiveId" clId="{5CB25B10-5B1C-4017-B167-ED3104435743}" dt="2024-05-30T06:39:55.423" v="9816"/>
          <ac:cxnSpMkLst>
            <pc:docMk/>
            <pc:sldMk cId="2935133174" sldId="920"/>
            <ac:cxnSpMk id="40" creationId="{A1EC9A8E-F12C-677B-EF0C-F49E8CEB73D0}"/>
          </ac:cxnSpMkLst>
        </pc:cxnChg>
        <pc:cxnChg chg="mod">
          <ac:chgData name="Phillip Kaufman" userId="c001b2a046940d7c" providerId="LiveId" clId="{5CB25B10-5B1C-4017-B167-ED3104435743}" dt="2024-05-27T07:29:17.836" v="8609"/>
          <ac:cxnSpMkLst>
            <pc:docMk/>
            <pc:sldMk cId="2935133174" sldId="920"/>
            <ac:cxnSpMk id="41" creationId="{AE16DC2F-7B52-2E90-9DC9-D531BA384C35}"/>
          </ac:cxnSpMkLst>
        </pc:cxnChg>
        <pc:cxnChg chg="mod">
          <ac:chgData name="Phillip Kaufman" userId="c001b2a046940d7c" providerId="LiveId" clId="{5CB25B10-5B1C-4017-B167-ED3104435743}" dt="2024-05-30T06:39:55.423" v="9816"/>
          <ac:cxnSpMkLst>
            <pc:docMk/>
            <pc:sldMk cId="2935133174" sldId="920"/>
            <ac:cxnSpMk id="41" creationId="{B65768D5-D4F3-FE99-1DDC-6CFB59525CB4}"/>
          </ac:cxnSpMkLst>
        </pc:cxnChg>
        <pc:cxnChg chg="mod">
          <ac:chgData name="Phillip Kaufman" userId="c001b2a046940d7c" providerId="LiveId" clId="{5CB25B10-5B1C-4017-B167-ED3104435743}" dt="2024-05-30T06:39:55.423" v="9816"/>
          <ac:cxnSpMkLst>
            <pc:docMk/>
            <pc:sldMk cId="2935133174" sldId="920"/>
            <ac:cxnSpMk id="42" creationId="{472C8021-01E8-2E95-CC95-DE29DC04588A}"/>
          </ac:cxnSpMkLst>
        </pc:cxnChg>
        <pc:cxnChg chg="mod">
          <ac:chgData name="Phillip Kaufman" userId="c001b2a046940d7c" providerId="LiveId" clId="{5CB25B10-5B1C-4017-B167-ED3104435743}" dt="2024-05-27T07:29:17.836" v="8609"/>
          <ac:cxnSpMkLst>
            <pc:docMk/>
            <pc:sldMk cId="2935133174" sldId="920"/>
            <ac:cxnSpMk id="43" creationId="{2AB3AE3E-CA78-5DAA-6BE9-1A35DC08CD7B}"/>
          </ac:cxnSpMkLst>
        </pc:cxnChg>
        <pc:cxnChg chg="mod">
          <ac:chgData name="Phillip Kaufman" userId="c001b2a046940d7c" providerId="LiveId" clId="{5CB25B10-5B1C-4017-B167-ED3104435743}" dt="2024-05-30T06:39:55.423" v="9816"/>
          <ac:cxnSpMkLst>
            <pc:docMk/>
            <pc:sldMk cId="2935133174" sldId="920"/>
            <ac:cxnSpMk id="43" creationId="{F6B489C4-C2E7-F8E0-9867-AD9A19270FC4}"/>
          </ac:cxnSpMkLst>
        </pc:cxnChg>
        <pc:cxnChg chg="mod">
          <ac:chgData name="Phillip Kaufman" userId="c001b2a046940d7c" providerId="LiveId" clId="{5CB25B10-5B1C-4017-B167-ED3104435743}" dt="2024-05-30T06:39:55.423" v="9816"/>
          <ac:cxnSpMkLst>
            <pc:docMk/>
            <pc:sldMk cId="2935133174" sldId="920"/>
            <ac:cxnSpMk id="44" creationId="{373FF24C-1CB0-D488-D649-549C913575A1}"/>
          </ac:cxnSpMkLst>
        </pc:cxnChg>
        <pc:cxnChg chg="mod">
          <ac:chgData name="Phillip Kaufman" userId="c001b2a046940d7c" providerId="LiveId" clId="{5CB25B10-5B1C-4017-B167-ED3104435743}" dt="2024-05-27T07:29:17.836" v="8609"/>
          <ac:cxnSpMkLst>
            <pc:docMk/>
            <pc:sldMk cId="2935133174" sldId="920"/>
            <ac:cxnSpMk id="44" creationId="{6F72AC26-E3E7-08A7-C7C9-ABDFDF06ED9D}"/>
          </ac:cxnSpMkLst>
        </pc:cxnChg>
        <pc:cxnChg chg="mod">
          <ac:chgData name="Phillip Kaufman" userId="c001b2a046940d7c" providerId="LiveId" clId="{5CB25B10-5B1C-4017-B167-ED3104435743}" dt="2024-05-27T07:29:17.836" v="8609"/>
          <ac:cxnSpMkLst>
            <pc:docMk/>
            <pc:sldMk cId="2935133174" sldId="920"/>
            <ac:cxnSpMk id="45" creationId="{A3479353-54BF-407A-19BC-CA0E4E6AEBB5}"/>
          </ac:cxnSpMkLst>
        </pc:cxnChg>
        <pc:cxnChg chg="mod">
          <ac:chgData name="Phillip Kaufman" userId="c001b2a046940d7c" providerId="LiveId" clId="{5CB25B10-5B1C-4017-B167-ED3104435743}" dt="2024-05-30T06:39:55.423" v="9816"/>
          <ac:cxnSpMkLst>
            <pc:docMk/>
            <pc:sldMk cId="2935133174" sldId="920"/>
            <ac:cxnSpMk id="45" creationId="{DF466D3F-BED3-2B9E-69F1-A202B545BAA5}"/>
          </ac:cxnSpMkLst>
        </pc:cxnChg>
        <pc:cxnChg chg="mod">
          <ac:chgData name="Phillip Kaufman" userId="c001b2a046940d7c" providerId="LiveId" clId="{5CB25B10-5B1C-4017-B167-ED3104435743}" dt="2024-05-30T06:39:55.423" v="9816"/>
          <ac:cxnSpMkLst>
            <pc:docMk/>
            <pc:sldMk cId="2935133174" sldId="920"/>
            <ac:cxnSpMk id="46" creationId="{32927E93-4C6F-1B1D-08B1-7352F20D16D4}"/>
          </ac:cxnSpMkLst>
        </pc:cxnChg>
        <pc:cxnChg chg="mod">
          <ac:chgData name="Phillip Kaufman" userId="c001b2a046940d7c" providerId="LiveId" clId="{5CB25B10-5B1C-4017-B167-ED3104435743}" dt="2024-05-27T07:29:17.836" v="8609"/>
          <ac:cxnSpMkLst>
            <pc:docMk/>
            <pc:sldMk cId="2935133174" sldId="920"/>
            <ac:cxnSpMk id="46" creationId="{858DF3EA-1DC6-5EFF-9C0A-071848D26D81}"/>
          </ac:cxnSpMkLst>
        </pc:cxnChg>
        <pc:cxnChg chg="mod">
          <ac:chgData name="Phillip Kaufman" userId="c001b2a046940d7c" providerId="LiveId" clId="{5CB25B10-5B1C-4017-B167-ED3104435743}" dt="2024-05-27T07:29:17.836" v="8609"/>
          <ac:cxnSpMkLst>
            <pc:docMk/>
            <pc:sldMk cId="2935133174" sldId="920"/>
            <ac:cxnSpMk id="47" creationId="{1FCF5255-E605-77D3-83F4-F11182EAAC8A}"/>
          </ac:cxnSpMkLst>
        </pc:cxnChg>
        <pc:cxnChg chg="mod">
          <ac:chgData name="Phillip Kaufman" userId="c001b2a046940d7c" providerId="LiveId" clId="{5CB25B10-5B1C-4017-B167-ED3104435743}" dt="2024-05-27T07:29:17.836" v="8609"/>
          <ac:cxnSpMkLst>
            <pc:docMk/>
            <pc:sldMk cId="2935133174" sldId="920"/>
            <ac:cxnSpMk id="48" creationId="{9C7677E3-3867-63AB-340A-DAF73BE7D511}"/>
          </ac:cxnSpMkLst>
        </pc:cxnChg>
        <pc:cxnChg chg="mod">
          <ac:chgData name="Phillip Kaufman" userId="c001b2a046940d7c" providerId="LiveId" clId="{5CB25B10-5B1C-4017-B167-ED3104435743}" dt="2024-05-27T07:29:17.836" v="8609"/>
          <ac:cxnSpMkLst>
            <pc:docMk/>
            <pc:sldMk cId="2935133174" sldId="920"/>
            <ac:cxnSpMk id="49" creationId="{3159FCBA-0E47-A84D-08C6-4259FA5D304D}"/>
          </ac:cxnSpMkLst>
        </pc:cxnChg>
        <pc:cxnChg chg="mod">
          <ac:chgData name="Phillip Kaufman" userId="c001b2a046940d7c" providerId="LiveId" clId="{5CB25B10-5B1C-4017-B167-ED3104435743}" dt="2024-05-27T07:29:17.836" v="8609"/>
          <ac:cxnSpMkLst>
            <pc:docMk/>
            <pc:sldMk cId="2935133174" sldId="920"/>
            <ac:cxnSpMk id="50" creationId="{F863CCC2-91CA-517B-DAF7-C84DBBBD6BF2}"/>
          </ac:cxnSpMkLst>
        </pc:cxnChg>
        <pc:cxnChg chg="mod">
          <ac:chgData name="Phillip Kaufman" userId="c001b2a046940d7c" providerId="LiveId" clId="{5CB25B10-5B1C-4017-B167-ED3104435743}" dt="2024-05-27T07:29:17.836" v="8609"/>
          <ac:cxnSpMkLst>
            <pc:docMk/>
            <pc:sldMk cId="2935133174" sldId="920"/>
            <ac:cxnSpMk id="51" creationId="{41A7A6DA-12D9-6E20-9096-44A25BF15AD1}"/>
          </ac:cxnSpMkLst>
        </pc:cxnChg>
        <pc:cxnChg chg="mod">
          <ac:chgData name="Phillip Kaufman" userId="c001b2a046940d7c" providerId="LiveId" clId="{5CB25B10-5B1C-4017-B167-ED3104435743}" dt="2024-05-27T07:29:17.836" v="8609"/>
          <ac:cxnSpMkLst>
            <pc:docMk/>
            <pc:sldMk cId="2935133174" sldId="920"/>
            <ac:cxnSpMk id="52" creationId="{E21ED465-86A7-8EB8-45F9-F2D5FFF46792}"/>
          </ac:cxnSpMkLst>
        </pc:cxnChg>
        <pc:cxnChg chg="mod">
          <ac:chgData name="Phillip Kaufman" userId="c001b2a046940d7c" providerId="LiveId" clId="{5CB25B10-5B1C-4017-B167-ED3104435743}" dt="2024-05-27T07:29:17.836" v="8609"/>
          <ac:cxnSpMkLst>
            <pc:docMk/>
            <pc:sldMk cId="2935133174" sldId="920"/>
            <ac:cxnSpMk id="53" creationId="{6A73C106-5E4D-7396-6C72-0FE5D9609757}"/>
          </ac:cxnSpMkLst>
        </pc:cxnChg>
        <pc:cxnChg chg="mod">
          <ac:chgData name="Phillip Kaufman" userId="c001b2a046940d7c" providerId="LiveId" clId="{5CB25B10-5B1C-4017-B167-ED3104435743}" dt="2024-05-30T06:40:02.727" v="9820"/>
          <ac:cxnSpMkLst>
            <pc:docMk/>
            <pc:sldMk cId="2935133174" sldId="920"/>
            <ac:cxnSpMk id="54" creationId="{A92830B2-344C-E95C-DEBA-631A62D7E325}"/>
          </ac:cxnSpMkLst>
        </pc:cxnChg>
        <pc:cxnChg chg="mod">
          <ac:chgData name="Phillip Kaufman" userId="c001b2a046940d7c" providerId="LiveId" clId="{5CB25B10-5B1C-4017-B167-ED3104435743}" dt="2024-05-27T07:29:17.836" v="8609"/>
          <ac:cxnSpMkLst>
            <pc:docMk/>
            <pc:sldMk cId="2935133174" sldId="920"/>
            <ac:cxnSpMk id="54" creationId="{B1D019C8-92A6-677A-5562-3589D252423C}"/>
          </ac:cxnSpMkLst>
        </pc:cxnChg>
        <pc:cxnChg chg="mod">
          <ac:chgData name="Phillip Kaufman" userId="c001b2a046940d7c" providerId="LiveId" clId="{5CB25B10-5B1C-4017-B167-ED3104435743}" dt="2024-05-30T06:40:02.727" v="9820"/>
          <ac:cxnSpMkLst>
            <pc:docMk/>
            <pc:sldMk cId="2935133174" sldId="920"/>
            <ac:cxnSpMk id="55" creationId="{8B7438FA-6264-FBBB-6134-9DA6BEAE08B1}"/>
          </ac:cxnSpMkLst>
        </pc:cxnChg>
        <pc:cxnChg chg="mod">
          <ac:chgData name="Phillip Kaufman" userId="c001b2a046940d7c" providerId="LiveId" clId="{5CB25B10-5B1C-4017-B167-ED3104435743}" dt="2024-05-27T07:29:17.836" v="8609"/>
          <ac:cxnSpMkLst>
            <pc:docMk/>
            <pc:sldMk cId="2935133174" sldId="920"/>
            <ac:cxnSpMk id="55" creationId="{BBB5CCA3-42C9-45A6-2FCD-B6EFD451FCDB}"/>
          </ac:cxnSpMkLst>
        </pc:cxnChg>
        <pc:cxnChg chg="mod">
          <ac:chgData name="Phillip Kaufman" userId="c001b2a046940d7c" providerId="LiveId" clId="{5CB25B10-5B1C-4017-B167-ED3104435743}" dt="2024-05-30T06:40:02.727" v="9820"/>
          <ac:cxnSpMkLst>
            <pc:docMk/>
            <pc:sldMk cId="2935133174" sldId="920"/>
            <ac:cxnSpMk id="56" creationId="{8B4B4D4F-9D96-A0EE-9734-DA832B125F5D}"/>
          </ac:cxnSpMkLst>
        </pc:cxnChg>
        <pc:cxnChg chg="mod">
          <ac:chgData name="Phillip Kaufman" userId="c001b2a046940d7c" providerId="LiveId" clId="{5CB25B10-5B1C-4017-B167-ED3104435743}" dt="2024-05-27T07:29:17.836" v="8609"/>
          <ac:cxnSpMkLst>
            <pc:docMk/>
            <pc:sldMk cId="2935133174" sldId="920"/>
            <ac:cxnSpMk id="56" creationId="{CCFD9A65-E8AB-8851-21CF-97D5294C5FFB}"/>
          </ac:cxnSpMkLst>
        </pc:cxnChg>
        <pc:cxnChg chg="mod">
          <ac:chgData name="Phillip Kaufman" userId="c001b2a046940d7c" providerId="LiveId" clId="{5CB25B10-5B1C-4017-B167-ED3104435743}" dt="2024-05-27T07:29:17.836" v="8609"/>
          <ac:cxnSpMkLst>
            <pc:docMk/>
            <pc:sldMk cId="2935133174" sldId="920"/>
            <ac:cxnSpMk id="57" creationId="{1E3E9899-36A9-6A0E-B84C-EA361720AD61}"/>
          </ac:cxnSpMkLst>
        </pc:cxnChg>
        <pc:cxnChg chg="mod">
          <ac:chgData name="Phillip Kaufman" userId="c001b2a046940d7c" providerId="LiveId" clId="{5CB25B10-5B1C-4017-B167-ED3104435743}" dt="2024-05-30T06:40:02.727" v="9820"/>
          <ac:cxnSpMkLst>
            <pc:docMk/>
            <pc:sldMk cId="2935133174" sldId="920"/>
            <ac:cxnSpMk id="57" creationId="{D1F529AE-E276-738C-D087-8D51C4862801}"/>
          </ac:cxnSpMkLst>
        </pc:cxnChg>
        <pc:cxnChg chg="mod">
          <ac:chgData name="Phillip Kaufman" userId="c001b2a046940d7c" providerId="LiveId" clId="{5CB25B10-5B1C-4017-B167-ED3104435743}" dt="2024-05-27T07:29:17.836" v="8609"/>
          <ac:cxnSpMkLst>
            <pc:docMk/>
            <pc:sldMk cId="2935133174" sldId="920"/>
            <ac:cxnSpMk id="58" creationId="{1AFB2832-FE69-CF10-A2BB-F05FEC1C7218}"/>
          </ac:cxnSpMkLst>
        </pc:cxnChg>
        <pc:cxnChg chg="mod">
          <ac:chgData name="Phillip Kaufman" userId="c001b2a046940d7c" providerId="LiveId" clId="{5CB25B10-5B1C-4017-B167-ED3104435743}" dt="2024-05-30T06:40:02.727" v="9820"/>
          <ac:cxnSpMkLst>
            <pc:docMk/>
            <pc:sldMk cId="2935133174" sldId="920"/>
            <ac:cxnSpMk id="58" creationId="{89739D85-890A-932B-0952-9011D711F53B}"/>
          </ac:cxnSpMkLst>
        </pc:cxnChg>
        <pc:cxnChg chg="mod">
          <ac:chgData name="Phillip Kaufman" userId="c001b2a046940d7c" providerId="LiveId" clId="{5CB25B10-5B1C-4017-B167-ED3104435743}" dt="2024-05-30T06:40:02.727" v="9820"/>
          <ac:cxnSpMkLst>
            <pc:docMk/>
            <pc:sldMk cId="2935133174" sldId="920"/>
            <ac:cxnSpMk id="59" creationId="{5017B453-DA38-9D85-6F05-66C5C2A4B053}"/>
          </ac:cxnSpMkLst>
        </pc:cxnChg>
        <pc:cxnChg chg="mod">
          <ac:chgData name="Phillip Kaufman" userId="c001b2a046940d7c" providerId="LiveId" clId="{5CB25B10-5B1C-4017-B167-ED3104435743}" dt="2024-05-27T07:29:17.836" v="8609"/>
          <ac:cxnSpMkLst>
            <pc:docMk/>
            <pc:sldMk cId="2935133174" sldId="920"/>
            <ac:cxnSpMk id="59" creationId="{96C2AC70-281A-EC16-E574-5CA11F1DC3BC}"/>
          </ac:cxnSpMkLst>
        </pc:cxnChg>
        <pc:cxnChg chg="mod">
          <ac:chgData name="Phillip Kaufman" userId="c001b2a046940d7c" providerId="LiveId" clId="{5CB25B10-5B1C-4017-B167-ED3104435743}" dt="2024-05-30T06:40:02.727" v="9820"/>
          <ac:cxnSpMkLst>
            <pc:docMk/>
            <pc:sldMk cId="2935133174" sldId="920"/>
            <ac:cxnSpMk id="60" creationId="{68BB4FDC-1EF0-1967-9BC3-26989019B1ED}"/>
          </ac:cxnSpMkLst>
        </pc:cxnChg>
        <pc:cxnChg chg="mod">
          <ac:chgData name="Phillip Kaufman" userId="c001b2a046940d7c" providerId="LiveId" clId="{5CB25B10-5B1C-4017-B167-ED3104435743}" dt="2024-05-27T07:29:17.836" v="8609"/>
          <ac:cxnSpMkLst>
            <pc:docMk/>
            <pc:sldMk cId="2935133174" sldId="920"/>
            <ac:cxnSpMk id="60" creationId="{EFEF949F-BB53-9C64-0E2D-92AC053D96D0}"/>
          </ac:cxnSpMkLst>
        </pc:cxnChg>
        <pc:cxnChg chg="mod">
          <ac:chgData name="Phillip Kaufman" userId="c001b2a046940d7c" providerId="LiveId" clId="{5CB25B10-5B1C-4017-B167-ED3104435743}" dt="2024-05-27T07:29:17.836" v="8609"/>
          <ac:cxnSpMkLst>
            <pc:docMk/>
            <pc:sldMk cId="2935133174" sldId="920"/>
            <ac:cxnSpMk id="61" creationId="{9CC78119-2052-B74D-3E35-7719FE26AC55}"/>
          </ac:cxnSpMkLst>
        </pc:cxnChg>
        <pc:cxnChg chg="mod">
          <ac:chgData name="Phillip Kaufman" userId="c001b2a046940d7c" providerId="LiveId" clId="{5CB25B10-5B1C-4017-B167-ED3104435743}" dt="2024-05-30T06:40:02.727" v="9820"/>
          <ac:cxnSpMkLst>
            <pc:docMk/>
            <pc:sldMk cId="2935133174" sldId="920"/>
            <ac:cxnSpMk id="61" creationId="{D7A8126B-D773-8326-5DD9-F927CC154887}"/>
          </ac:cxnSpMkLst>
        </pc:cxnChg>
        <pc:cxnChg chg="mod">
          <ac:chgData name="Phillip Kaufman" userId="c001b2a046940d7c" providerId="LiveId" clId="{5CB25B10-5B1C-4017-B167-ED3104435743}" dt="2024-05-27T07:29:17.836" v="8609"/>
          <ac:cxnSpMkLst>
            <pc:docMk/>
            <pc:sldMk cId="2935133174" sldId="920"/>
            <ac:cxnSpMk id="62" creationId="{71E76E55-3899-4D79-294F-44080BBE7F70}"/>
          </ac:cxnSpMkLst>
        </pc:cxnChg>
        <pc:cxnChg chg="mod">
          <ac:chgData name="Phillip Kaufman" userId="c001b2a046940d7c" providerId="LiveId" clId="{5CB25B10-5B1C-4017-B167-ED3104435743}" dt="2024-05-30T06:40:02.727" v="9820"/>
          <ac:cxnSpMkLst>
            <pc:docMk/>
            <pc:sldMk cId="2935133174" sldId="920"/>
            <ac:cxnSpMk id="62" creationId="{BC2782E3-5D57-6BC0-807C-9112F088DC04}"/>
          </ac:cxnSpMkLst>
        </pc:cxnChg>
        <pc:cxnChg chg="mod">
          <ac:chgData name="Phillip Kaufman" userId="c001b2a046940d7c" providerId="LiveId" clId="{5CB25B10-5B1C-4017-B167-ED3104435743}" dt="2024-05-30T06:40:02.727" v="9820"/>
          <ac:cxnSpMkLst>
            <pc:docMk/>
            <pc:sldMk cId="2935133174" sldId="920"/>
            <ac:cxnSpMk id="63" creationId="{AEF777AF-ECB5-AC2F-51B8-C8EDACFC4D86}"/>
          </ac:cxnSpMkLst>
        </pc:cxnChg>
        <pc:cxnChg chg="mod">
          <ac:chgData name="Phillip Kaufman" userId="c001b2a046940d7c" providerId="LiveId" clId="{5CB25B10-5B1C-4017-B167-ED3104435743}" dt="2024-05-27T07:29:17.836" v="8609"/>
          <ac:cxnSpMkLst>
            <pc:docMk/>
            <pc:sldMk cId="2935133174" sldId="920"/>
            <ac:cxnSpMk id="63" creationId="{C4795BF7-C347-5437-2B65-8796041A87EC}"/>
          </ac:cxnSpMkLst>
        </pc:cxnChg>
        <pc:cxnChg chg="mod">
          <ac:chgData name="Phillip Kaufman" userId="c001b2a046940d7c" providerId="LiveId" clId="{5CB25B10-5B1C-4017-B167-ED3104435743}" dt="2024-05-30T06:40:02.727" v="9820"/>
          <ac:cxnSpMkLst>
            <pc:docMk/>
            <pc:sldMk cId="2935133174" sldId="920"/>
            <ac:cxnSpMk id="64" creationId="{5908120F-8ECB-D55D-D7A2-C9DFBC914208}"/>
          </ac:cxnSpMkLst>
        </pc:cxnChg>
        <pc:cxnChg chg="mod">
          <ac:chgData name="Phillip Kaufman" userId="c001b2a046940d7c" providerId="LiveId" clId="{5CB25B10-5B1C-4017-B167-ED3104435743}" dt="2024-05-27T07:29:17.836" v="8609"/>
          <ac:cxnSpMkLst>
            <pc:docMk/>
            <pc:sldMk cId="2935133174" sldId="920"/>
            <ac:cxnSpMk id="64" creationId="{C75935EF-8AF3-BB89-F782-D4FD1D3070AE}"/>
          </ac:cxnSpMkLst>
        </pc:cxnChg>
        <pc:cxnChg chg="mod">
          <ac:chgData name="Phillip Kaufman" userId="c001b2a046940d7c" providerId="LiveId" clId="{5CB25B10-5B1C-4017-B167-ED3104435743}" dt="2024-05-30T06:40:02.727" v="9820"/>
          <ac:cxnSpMkLst>
            <pc:docMk/>
            <pc:sldMk cId="2935133174" sldId="920"/>
            <ac:cxnSpMk id="65" creationId="{72131D86-F9DA-9570-BA1B-31DE8D18E422}"/>
          </ac:cxnSpMkLst>
        </pc:cxnChg>
        <pc:cxnChg chg="mod">
          <ac:chgData name="Phillip Kaufman" userId="c001b2a046940d7c" providerId="LiveId" clId="{5CB25B10-5B1C-4017-B167-ED3104435743}" dt="2024-05-27T07:29:17.836" v="8609"/>
          <ac:cxnSpMkLst>
            <pc:docMk/>
            <pc:sldMk cId="2935133174" sldId="920"/>
            <ac:cxnSpMk id="65" creationId="{E3E9318D-08CD-60F9-E01C-52EED0E419A9}"/>
          </ac:cxnSpMkLst>
        </pc:cxnChg>
        <pc:cxnChg chg="mod">
          <ac:chgData name="Phillip Kaufman" userId="c001b2a046940d7c" providerId="LiveId" clId="{5CB25B10-5B1C-4017-B167-ED3104435743}" dt="2024-05-27T07:29:17.836" v="8609"/>
          <ac:cxnSpMkLst>
            <pc:docMk/>
            <pc:sldMk cId="2935133174" sldId="920"/>
            <ac:cxnSpMk id="66" creationId="{3A257A33-3C6C-CC81-D598-9B7432D2FBB4}"/>
          </ac:cxnSpMkLst>
        </pc:cxnChg>
        <pc:cxnChg chg="mod">
          <ac:chgData name="Phillip Kaufman" userId="c001b2a046940d7c" providerId="LiveId" clId="{5CB25B10-5B1C-4017-B167-ED3104435743}" dt="2024-05-30T06:40:02.727" v="9820"/>
          <ac:cxnSpMkLst>
            <pc:docMk/>
            <pc:sldMk cId="2935133174" sldId="920"/>
            <ac:cxnSpMk id="66" creationId="{5EEBC58D-AD69-0387-1B8A-7AD9BB3BC6ED}"/>
          </ac:cxnSpMkLst>
        </pc:cxnChg>
        <pc:cxnChg chg="mod">
          <ac:chgData name="Phillip Kaufman" userId="c001b2a046940d7c" providerId="LiveId" clId="{5CB25B10-5B1C-4017-B167-ED3104435743}" dt="2024-05-27T07:29:17.836" v="8609"/>
          <ac:cxnSpMkLst>
            <pc:docMk/>
            <pc:sldMk cId="2935133174" sldId="920"/>
            <ac:cxnSpMk id="67" creationId="{38B83515-443A-6D16-FDFF-E2ABE46ABB16}"/>
          </ac:cxnSpMkLst>
        </pc:cxnChg>
        <pc:cxnChg chg="mod">
          <ac:chgData name="Phillip Kaufman" userId="c001b2a046940d7c" providerId="LiveId" clId="{5CB25B10-5B1C-4017-B167-ED3104435743}" dt="2024-05-30T06:40:02.727" v="9820"/>
          <ac:cxnSpMkLst>
            <pc:docMk/>
            <pc:sldMk cId="2935133174" sldId="920"/>
            <ac:cxnSpMk id="67" creationId="{8DCDF094-F929-5981-C515-E0CDA620ACBD}"/>
          </ac:cxnSpMkLst>
        </pc:cxnChg>
        <pc:cxnChg chg="mod">
          <ac:chgData name="Phillip Kaufman" userId="c001b2a046940d7c" providerId="LiveId" clId="{5CB25B10-5B1C-4017-B167-ED3104435743}" dt="2024-05-27T07:29:17.836" v="8609"/>
          <ac:cxnSpMkLst>
            <pc:docMk/>
            <pc:sldMk cId="2935133174" sldId="920"/>
            <ac:cxnSpMk id="68" creationId="{38322AE9-1F4B-0F84-99D1-5644E8B1C90B}"/>
          </ac:cxnSpMkLst>
        </pc:cxnChg>
        <pc:cxnChg chg="mod">
          <ac:chgData name="Phillip Kaufman" userId="c001b2a046940d7c" providerId="LiveId" clId="{5CB25B10-5B1C-4017-B167-ED3104435743}" dt="2024-05-30T06:40:02.727" v="9820"/>
          <ac:cxnSpMkLst>
            <pc:docMk/>
            <pc:sldMk cId="2935133174" sldId="920"/>
            <ac:cxnSpMk id="68" creationId="{46987D16-DA3D-74E9-2CDD-E1563EE52D0D}"/>
          </ac:cxnSpMkLst>
        </pc:cxnChg>
        <pc:cxnChg chg="mod">
          <ac:chgData name="Phillip Kaufman" userId="c001b2a046940d7c" providerId="LiveId" clId="{5CB25B10-5B1C-4017-B167-ED3104435743}" dt="2024-05-27T07:29:17.836" v="8609"/>
          <ac:cxnSpMkLst>
            <pc:docMk/>
            <pc:sldMk cId="2935133174" sldId="920"/>
            <ac:cxnSpMk id="69" creationId="{90CC80EC-49D7-6D3E-20A4-E71D3B7B1FE0}"/>
          </ac:cxnSpMkLst>
        </pc:cxnChg>
        <pc:cxnChg chg="mod">
          <ac:chgData name="Phillip Kaufman" userId="c001b2a046940d7c" providerId="LiveId" clId="{5CB25B10-5B1C-4017-B167-ED3104435743}" dt="2024-05-30T06:40:02.727" v="9820"/>
          <ac:cxnSpMkLst>
            <pc:docMk/>
            <pc:sldMk cId="2935133174" sldId="920"/>
            <ac:cxnSpMk id="69" creationId="{ECC83144-8A8D-27C4-0176-18D7925F02FE}"/>
          </ac:cxnSpMkLst>
        </pc:cxnChg>
        <pc:cxnChg chg="mod">
          <ac:chgData name="Phillip Kaufman" userId="c001b2a046940d7c" providerId="LiveId" clId="{5CB25B10-5B1C-4017-B167-ED3104435743}" dt="2024-05-30T06:40:02.727" v="9820"/>
          <ac:cxnSpMkLst>
            <pc:docMk/>
            <pc:sldMk cId="2935133174" sldId="920"/>
            <ac:cxnSpMk id="70" creationId="{3EB214C9-8C7E-5D9C-4FE5-30D2D23CDFAC}"/>
          </ac:cxnSpMkLst>
        </pc:cxnChg>
        <pc:cxnChg chg="mod">
          <ac:chgData name="Phillip Kaufman" userId="c001b2a046940d7c" providerId="LiveId" clId="{5CB25B10-5B1C-4017-B167-ED3104435743}" dt="2024-05-27T07:29:17.836" v="8609"/>
          <ac:cxnSpMkLst>
            <pc:docMk/>
            <pc:sldMk cId="2935133174" sldId="920"/>
            <ac:cxnSpMk id="70" creationId="{AFB90D5D-962B-5CF4-D027-3D48BE0CE4CA}"/>
          </ac:cxnSpMkLst>
        </pc:cxnChg>
        <pc:cxnChg chg="mod">
          <ac:chgData name="Phillip Kaufman" userId="c001b2a046940d7c" providerId="LiveId" clId="{5CB25B10-5B1C-4017-B167-ED3104435743}" dt="2024-05-30T06:40:02.727" v="9820"/>
          <ac:cxnSpMkLst>
            <pc:docMk/>
            <pc:sldMk cId="2935133174" sldId="920"/>
            <ac:cxnSpMk id="71" creationId="{DD98D715-27CE-5A53-19E1-933BEC12582A}"/>
          </ac:cxnSpMkLst>
        </pc:cxnChg>
        <pc:cxnChg chg="mod">
          <ac:chgData name="Phillip Kaufman" userId="c001b2a046940d7c" providerId="LiveId" clId="{5CB25B10-5B1C-4017-B167-ED3104435743}" dt="2024-05-27T07:29:17.836" v="8609"/>
          <ac:cxnSpMkLst>
            <pc:docMk/>
            <pc:sldMk cId="2935133174" sldId="920"/>
            <ac:cxnSpMk id="71" creationId="{F53695B1-2B22-6CED-BDC3-DEB296788B32}"/>
          </ac:cxnSpMkLst>
        </pc:cxnChg>
        <pc:cxnChg chg="mod">
          <ac:chgData name="Phillip Kaufman" userId="c001b2a046940d7c" providerId="LiveId" clId="{5CB25B10-5B1C-4017-B167-ED3104435743}" dt="2024-05-27T07:29:17.836" v="8609"/>
          <ac:cxnSpMkLst>
            <pc:docMk/>
            <pc:sldMk cId="2935133174" sldId="920"/>
            <ac:cxnSpMk id="72" creationId="{29E6B73E-526F-A7C4-C0ED-9A1D034C28B5}"/>
          </ac:cxnSpMkLst>
        </pc:cxnChg>
        <pc:cxnChg chg="mod">
          <ac:chgData name="Phillip Kaufman" userId="c001b2a046940d7c" providerId="LiveId" clId="{5CB25B10-5B1C-4017-B167-ED3104435743}" dt="2024-05-30T06:40:02.727" v="9820"/>
          <ac:cxnSpMkLst>
            <pc:docMk/>
            <pc:sldMk cId="2935133174" sldId="920"/>
            <ac:cxnSpMk id="72" creationId="{6C22A968-4A9C-AA11-3776-BD3FD2D0FF45}"/>
          </ac:cxnSpMkLst>
        </pc:cxnChg>
        <pc:cxnChg chg="mod">
          <ac:chgData name="Phillip Kaufman" userId="c001b2a046940d7c" providerId="LiveId" clId="{5CB25B10-5B1C-4017-B167-ED3104435743}" dt="2024-05-27T07:29:17.836" v="8609"/>
          <ac:cxnSpMkLst>
            <pc:docMk/>
            <pc:sldMk cId="2935133174" sldId="920"/>
            <ac:cxnSpMk id="73" creationId="{53DEC39B-F7EF-F100-C45E-A711F6082243}"/>
          </ac:cxnSpMkLst>
        </pc:cxnChg>
        <pc:cxnChg chg="mod">
          <ac:chgData name="Phillip Kaufman" userId="c001b2a046940d7c" providerId="LiveId" clId="{5CB25B10-5B1C-4017-B167-ED3104435743}" dt="2024-05-30T06:40:02.727" v="9820"/>
          <ac:cxnSpMkLst>
            <pc:docMk/>
            <pc:sldMk cId="2935133174" sldId="920"/>
            <ac:cxnSpMk id="73" creationId="{87C67097-B972-68E1-EAB5-D56203012F1E}"/>
          </ac:cxnSpMkLst>
        </pc:cxnChg>
        <pc:cxnChg chg="mod">
          <ac:chgData name="Phillip Kaufman" userId="c001b2a046940d7c" providerId="LiveId" clId="{5CB25B10-5B1C-4017-B167-ED3104435743}" dt="2024-05-30T06:40:02.727" v="9820"/>
          <ac:cxnSpMkLst>
            <pc:docMk/>
            <pc:sldMk cId="2935133174" sldId="920"/>
            <ac:cxnSpMk id="74" creationId="{12AEBF87-E6C5-2FF7-C129-F7085F2144CF}"/>
          </ac:cxnSpMkLst>
        </pc:cxnChg>
        <pc:cxnChg chg="mod">
          <ac:chgData name="Phillip Kaufman" userId="c001b2a046940d7c" providerId="LiveId" clId="{5CB25B10-5B1C-4017-B167-ED3104435743}" dt="2024-05-30T06:40:02.727" v="9820"/>
          <ac:cxnSpMkLst>
            <pc:docMk/>
            <pc:sldMk cId="2935133174" sldId="920"/>
            <ac:cxnSpMk id="75" creationId="{BC24FF26-E0AD-5BDB-2545-99547BCB8297}"/>
          </ac:cxnSpMkLst>
        </pc:cxnChg>
        <pc:cxnChg chg="mod">
          <ac:chgData name="Phillip Kaufman" userId="c001b2a046940d7c" providerId="LiveId" clId="{5CB25B10-5B1C-4017-B167-ED3104435743}" dt="2024-05-30T06:40:02.727" v="9820"/>
          <ac:cxnSpMkLst>
            <pc:docMk/>
            <pc:sldMk cId="2935133174" sldId="920"/>
            <ac:cxnSpMk id="76" creationId="{62889D88-6BB8-CDD5-8775-725B3F7CEE47}"/>
          </ac:cxnSpMkLst>
        </pc:cxnChg>
        <pc:cxnChg chg="mod">
          <ac:chgData name="Phillip Kaufman" userId="c001b2a046940d7c" providerId="LiveId" clId="{5CB25B10-5B1C-4017-B167-ED3104435743}" dt="2024-05-30T06:40:02.727" v="9820"/>
          <ac:cxnSpMkLst>
            <pc:docMk/>
            <pc:sldMk cId="2935133174" sldId="920"/>
            <ac:cxnSpMk id="77" creationId="{6D3A73CC-7A63-B348-79FD-BEABEFCA8C02}"/>
          </ac:cxnSpMkLst>
        </pc:cxnChg>
        <pc:cxnChg chg="mod">
          <ac:chgData name="Phillip Kaufman" userId="c001b2a046940d7c" providerId="LiveId" clId="{5CB25B10-5B1C-4017-B167-ED3104435743}" dt="2024-05-30T06:40:02.727" v="9820"/>
          <ac:cxnSpMkLst>
            <pc:docMk/>
            <pc:sldMk cId="2935133174" sldId="920"/>
            <ac:cxnSpMk id="78" creationId="{B1051D4F-6513-9140-307F-F0BF1942BB9F}"/>
          </ac:cxnSpMkLst>
        </pc:cxnChg>
        <pc:cxnChg chg="mod">
          <ac:chgData name="Phillip Kaufman" userId="c001b2a046940d7c" providerId="LiveId" clId="{5CB25B10-5B1C-4017-B167-ED3104435743}" dt="2024-05-27T07:29:37.780" v="8610"/>
          <ac:cxnSpMkLst>
            <pc:docMk/>
            <pc:sldMk cId="2935133174" sldId="920"/>
            <ac:cxnSpMk id="78" creationId="{F0390F58-35C8-C357-E21F-F7E909647603}"/>
          </ac:cxnSpMkLst>
        </pc:cxnChg>
        <pc:cxnChg chg="mod">
          <ac:chgData name="Phillip Kaufman" userId="c001b2a046940d7c" providerId="LiveId" clId="{5CB25B10-5B1C-4017-B167-ED3104435743}" dt="2024-05-27T07:29:37.780" v="8610"/>
          <ac:cxnSpMkLst>
            <pc:docMk/>
            <pc:sldMk cId="2935133174" sldId="920"/>
            <ac:cxnSpMk id="79" creationId="{0435CA29-84E6-FCAA-34E8-2D2459BDD6B0}"/>
          </ac:cxnSpMkLst>
        </pc:cxnChg>
        <pc:cxnChg chg="mod">
          <ac:chgData name="Phillip Kaufman" userId="c001b2a046940d7c" providerId="LiveId" clId="{5CB25B10-5B1C-4017-B167-ED3104435743}" dt="2024-05-30T06:40:02.727" v="9820"/>
          <ac:cxnSpMkLst>
            <pc:docMk/>
            <pc:sldMk cId="2935133174" sldId="920"/>
            <ac:cxnSpMk id="79" creationId="{C242BA71-E5B0-14D6-87A0-4F4256966ACB}"/>
          </ac:cxnSpMkLst>
        </pc:cxnChg>
        <pc:cxnChg chg="mod">
          <ac:chgData name="Phillip Kaufman" userId="c001b2a046940d7c" providerId="LiveId" clId="{5CB25B10-5B1C-4017-B167-ED3104435743}" dt="2024-05-30T06:40:02.727" v="9820"/>
          <ac:cxnSpMkLst>
            <pc:docMk/>
            <pc:sldMk cId="2935133174" sldId="920"/>
            <ac:cxnSpMk id="80" creationId="{71E79B96-1A14-F2A4-28F7-4003EF402351}"/>
          </ac:cxnSpMkLst>
        </pc:cxnChg>
        <pc:cxnChg chg="mod">
          <ac:chgData name="Phillip Kaufman" userId="c001b2a046940d7c" providerId="LiveId" clId="{5CB25B10-5B1C-4017-B167-ED3104435743}" dt="2024-05-30T06:40:02.727" v="9820"/>
          <ac:cxnSpMkLst>
            <pc:docMk/>
            <pc:sldMk cId="2935133174" sldId="920"/>
            <ac:cxnSpMk id="81" creationId="{8EAB2C6B-7B17-53C8-12D9-ACCAB23FD905}"/>
          </ac:cxnSpMkLst>
        </pc:cxnChg>
        <pc:cxnChg chg="mod">
          <ac:chgData name="Phillip Kaufman" userId="c001b2a046940d7c" providerId="LiveId" clId="{5CB25B10-5B1C-4017-B167-ED3104435743}" dt="2024-05-30T06:40:02.727" v="9820"/>
          <ac:cxnSpMkLst>
            <pc:docMk/>
            <pc:sldMk cId="2935133174" sldId="920"/>
            <ac:cxnSpMk id="82" creationId="{D8339FD8-109E-CC36-DAC8-6544858F0C19}"/>
          </ac:cxnSpMkLst>
        </pc:cxnChg>
        <pc:cxnChg chg="mod">
          <ac:chgData name="Phillip Kaufman" userId="c001b2a046940d7c" providerId="LiveId" clId="{5CB25B10-5B1C-4017-B167-ED3104435743}" dt="2024-05-30T06:40:02.727" v="9820"/>
          <ac:cxnSpMkLst>
            <pc:docMk/>
            <pc:sldMk cId="2935133174" sldId="920"/>
            <ac:cxnSpMk id="83" creationId="{8F2DA02D-C232-1D5F-887E-AD0594326409}"/>
          </ac:cxnSpMkLst>
        </pc:cxnChg>
        <pc:cxnChg chg="mod">
          <ac:chgData name="Phillip Kaufman" userId="c001b2a046940d7c" providerId="LiveId" clId="{5CB25B10-5B1C-4017-B167-ED3104435743}" dt="2024-05-30T06:40:02.727" v="9820"/>
          <ac:cxnSpMkLst>
            <pc:docMk/>
            <pc:sldMk cId="2935133174" sldId="920"/>
            <ac:cxnSpMk id="84" creationId="{00D6610A-0520-A90B-EB5B-8E9419B68144}"/>
          </ac:cxnSpMkLst>
        </pc:cxnChg>
        <pc:cxnChg chg="mod">
          <ac:chgData name="Phillip Kaufman" userId="c001b2a046940d7c" providerId="LiveId" clId="{5CB25B10-5B1C-4017-B167-ED3104435743}" dt="2024-05-27T07:29:37.780" v="8610"/>
          <ac:cxnSpMkLst>
            <pc:docMk/>
            <pc:sldMk cId="2935133174" sldId="920"/>
            <ac:cxnSpMk id="84" creationId="{C0685FD7-7C1D-FBC6-F158-CFC7BFB56BD7}"/>
          </ac:cxnSpMkLst>
        </pc:cxnChg>
        <pc:cxnChg chg="mod">
          <ac:chgData name="Phillip Kaufman" userId="c001b2a046940d7c" providerId="LiveId" clId="{5CB25B10-5B1C-4017-B167-ED3104435743}" dt="2024-05-27T07:29:37.780" v="8610"/>
          <ac:cxnSpMkLst>
            <pc:docMk/>
            <pc:sldMk cId="2935133174" sldId="920"/>
            <ac:cxnSpMk id="85" creationId="{1A8EBD03-5008-F3CE-865D-B9EA97785E19}"/>
          </ac:cxnSpMkLst>
        </pc:cxnChg>
        <pc:cxnChg chg="mod">
          <ac:chgData name="Phillip Kaufman" userId="c001b2a046940d7c" providerId="LiveId" clId="{5CB25B10-5B1C-4017-B167-ED3104435743}" dt="2024-05-30T06:40:02.727" v="9820"/>
          <ac:cxnSpMkLst>
            <pc:docMk/>
            <pc:sldMk cId="2935133174" sldId="920"/>
            <ac:cxnSpMk id="85" creationId="{8DE88CF7-A404-2DE8-7737-BC91491E35E5}"/>
          </ac:cxnSpMkLst>
        </pc:cxnChg>
        <pc:cxnChg chg="mod">
          <ac:chgData name="Phillip Kaufman" userId="c001b2a046940d7c" providerId="LiveId" clId="{5CB25B10-5B1C-4017-B167-ED3104435743}" dt="2024-05-27T07:29:37.780" v="8610"/>
          <ac:cxnSpMkLst>
            <pc:docMk/>
            <pc:sldMk cId="2935133174" sldId="920"/>
            <ac:cxnSpMk id="86" creationId="{4EF768B8-8B35-1433-EFD0-45D25E989B57}"/>
          </ac:cxnSpMkLst>
        </pc:cxnChg>
        <pc:cxnChg chg="mod">
          <ac:chgData name="Phillip Kaufman" userId="c001b2a046940d7c" providerId="LiveId" clId="{5CB25B10-5B1C-4017-B167-ED3104435743}" dt="2024-05-27T07:29:37.780" v="8610"/>
          <ac:cxnSpMkLst>
            <pc:docMk/>
            <pc:sldMk cId="2935133174" sldId="920"/>
            <ac:cxnSpMk id="87" creationId="{7227B7AE-BD47-8333-814D-16B3DA075EFA}"/>
          </ac:cxnSpMkLst>
        </pc:cxnChg>
        <pc:cxnChg chg="mod">
          <ac:chgData name="Phillip Kaufman" userId="c001b2a046940d7c" providerId="LiveId" clId="{5CB25B10-5B1C-4017-B167-ED3104435743}" dt="2024-05-27T07:29:37.780" v="8610"/>
          <ac:cxnSpMkLst>
            <pc:docMk/>
            <pc:sldMk cId="2935133174" sldId="920"/>
            <ac:cxnSpMk id="88" creationId="{66492285-24E2-E825-83A6-718BD3750413}"/>
          </ac:cxnSpMkLst>
        </pc:cxnChg>
        <pc:cxnChg chg="mod">
          <ac:chgData name="Phillip Kaufman" userId="c001b2a046940d7c" providerId="LiveId" clId="{5CB25B10-5B1C-4017-B167-ED3104435743}" dt="2024-05-30T06:40:02.727" v="9820"/>
          <ac:cxnSpMkLst>
            <pc:docMk/>
            <pc:sldMk cId="2935133174" sldId="920"/>
            <ac:cxnSpMk id="89" creationId="{5F1B9755-0D58-9E66-A338-DF110D045FF3}"/>
          </ac:cxnSpMkLst>
        </pc:cxnChg>
        <pc:cxnChg chg="mod">
          <ac:chgData name="Phillip Kaufman" userId="c001b2a046940d7c" providerId="LiveId" clId="{5CB25B10-5B1C-4017-B167-ED3104435743}" dt="2024-05-27T07:29:37.780" v="8610"/>
          <ac:cxnSpMkLst>
            <pc:docMk/>
            <pc:sldMk cId="2935133174" sldId="920"/>
            <ac:cxnSpMk id="89" creationId="{BB922802-6C53-D482-DADC-526FD1E03B0C}"/>
          </ac:cxnSpMkLst>
        </pc:cxnChg>
        <pc:cxnChg chg="mod">
          <ac:chgData name="Phillip Kaufman" userId="c001b2a046940d7c" providerId="LiveId" clId="{5CB25B10-5B1C-4017-B167-ED3104435743}" dt="2024-05-30T06:40:02.727" v="9820"/>
          <ac:cxnSpMkLst>
            <pc:docMk/>
            <pc:sldMk cId="2935133174" sldId="920"/>
            <ac:cxnSpMk id="90" creationId="{B18C15DD-E93B-EC56-90F9-FBF48852B2F0}"/>
          </ac:cxnSpMkLst>
        </pc:cxnChg>
        <pc:cxnChg chg="mod">
          <ac:chgData name="Phillip Kaufman" userId="c001b2a046940d7c" providerId="LiveId" clId="{5CB25B10-5B1C-4017-B167-ED3104435743}" dt="2024-05-27T07:29:37.780" v="8610"/>
          <ac:cxnSpMkLst>
            <pc:docMk/>
            <pc:sldMk cId="2935133174" sldId="920"/>
            <ac:cxnSpMk id="90" creationId="{D14892DB-CED1-BF1F-041C-3900B3D92C5B}"/>
          </ac:cxnSpMkLst>
        </pc:cxnChg>
        <pc:cxnChg chg="mod">
          <ac:chgData name="Phillip Kaufman" userId="c001b2a046940d7c" providerId="LiveId" clId="{5CB25B10-5B1C-4017-B167-ED3104435743}" dt="2024-05-27T07:29:37.780" v="8610"/>
          <ac:cxnSpMkLst>
            <pc:docMk/>
            <pc:sldMk cId="2935133174" sldId="920"/>
            <ac:cxnSpMk id="91" creationId="{8EE1D292-FBEC-E72F-5D36-D0627EC60600}"/>
          </ac:cxnSpMkLst>
        </pc:cxnChg>
        <pc:cxnChg chg="mod">
          <ac:chgData name="Phillip Kaufman" userId="c001b2a046940d7c" providerId="LiveId" clId="{5CB25B10-5B1C-4017-B167-ED3104435743}" dt="2024-05-27T07:29:37.780" v="8610"/>
          <ac:cxnSpMkLst>
            <pc:docMk/>
            <pc:sldMk cId="2935133174" sldId="920"/>
            <ac:cxnSpMk id="92" creationId="{3C10E1F0-F26D-71BE-A2B9-D268D10D70B4}"/>
          </ac:cxnSpMkLst>
        </pc:cxnChg>
        <pc:cxnChg chg="mod">
          <ac:chgData name="Phillip Kaufman" userId="c001b2a046940d7c" providerId="LiveId" clId="{5CB25B10-5B1C-4017-B167-ED3104435743}" dt="2024-05-27T07:29:37.780" v="8610"/>
          <ac:cxnSpMkLst>
            <pc:docMk/>
            <pc:sldMk cId="2935133174" sldId="920"/>
            <ac:cxnSpMk id="93" creationId="{8235EE4E-41CA-1E61-638D-E340CF364A35}"/>
          </ac:cxnSpMkLst>
        </pc:cxnChg>
        <pc:cxnChg chg="mod">
          <ac:chgData name="Phillip Kaufman" userId="c001b2a046940d7c" providerId="LiveId" clId="{5CB25B10-5B1C-4017-B167-ED3104435743}" dt="2024-05-27T07:29:37.780" v="8610"/>
          <ac:cxnSpMkLst>
            <pc:docMk/>
            <pc:sldMk cId="2935133174" sldId="920"/>
            <ac:cxnSpMk id="94" creationId="{6FF8058A-C498-FFCB-E1FD-9986D3889941}"/>
          </ac:cxnSpMkLst>
        </pc:cxnChg>
        <pc:cxnChg chg="mod">
          <ac:chgData name="Phillip Kaufman" userId="c001b2a046940d7c" providerId="LiveId" clId="{5CB25B10-5B1C-4017-B167-ED3104435743}" dt="2024-05-27T07:29:37.780" v="8610"/>
          <ac:cxnSpMkLst>
            <pc:docMk/>
            <pc:sldMk cId="2935133174" sldId="920"/>
            <ac:cxnSpMk id="95" creationId="{C31A2333-08B7-2C0B-3F23-4CD6E272C88B}"/>
          </ac:cxnSpMkLst>
        </pc:cxnChg>
        <pc:cxnChg chg="mod">
          <ac:chgData name="Phillip Kaufman" userId="c001b2a046940d7c" providerId="LiveId" clId="{5CB25B10-5B1C-4017-B167-ED3104435743}" dt="2024-05-27T07:29:37.780" v="8610"/>
          <ac:cxnSpMkLst>
            <pc:docMk/>
            <pc:sldMk cId="2935133174" sldId="920"/>
            <ac:cxnSpMk id="96" creationId="{26C69AD8-F1C0-FE7D-ADD3-E9C11667A38C}"/>
          </ac:cxnSpMkLst>
        </pc:cxnChg>
        <pc:cxnChg chg="mod">
          <ac:chgData name="Phillip Kaufman" userId="c001b2a046940d7c" providerId="LiveId" clId="{5CB25B10-5B1C-4017-B167-ED3104435743}" dt="2024-05-27T07:29:37.780" v="8610"/>
          <ac:cxnSpMkLst>
            <pc:docMk/>
            <pc:sldMk cId="2935133174" sldId="920"/>
            <ac:cxnSpMk id="97" creationId="{78148D66-2ADE-2DE2-FF4F-3EC7FA66BC7D}"/>
          </ac:cxnSpMkLst>
        </pc:cxnChg>
        <pc:cxnChg chg="mod">
          <ac:chgData name="Phillip Kaufman" userId="c001b2a046940d7c" providerId="LiveId" clId="{5CB25B10-5B1C-4017-B167-ED3104435743}" dt="2024-05-27T07:29:37.780" v="8610"/>
          <ac:cxnSpMkLst>
            <pc:docMk/>
            <pc:sldMk cId="2935133174" sldId="920"/>
            <ac:cxnSpMk id="98" creationId="{3E7E5589-4A44-BCF9-C7E1-EA9C8DC3D6DB}"/>
          </ac:cxnSpMkLst>
        </pc:cxnChg>
        <pc:cxnChg chg="mod">
          <ac:chgData name="Phillip Kaufman" userId="c001b2a046940d7c" providerId="LiveId" clId="{5CB25B10-5B1C-4017-B167-ED3104435743}" dt="2024-05-27T07:29:37.780" v="8610"/>
          <ac:cxnSpMkLst>
            <pc:docMk/>
            <pc:sldMk cId="2935133174" sldId="920"/>
            <ac:cxnSpMk id="99" creationId="{2424619F-E4B2-DEA8-CE78-AFF4D8A40E29}"/>
          </ac:cxnSpMkLst>
        </pc:cxnChg>
        <pc:cxnChg chg="mod">
          <ac:chgData name="Phillip Kaufman" userId="c001b2a046940d7c" providerId="LiveId" clId="{5CB25B10-5B1C-4017-B167-ED3104435743}" dt="2024-05-27T07:29:37.780" v="8610"/>
          <ac:cxnSpMkLst>
            <pc:docMk/>
            <pc:sldMk cId="2935133174" sldId="920"/>
            <ac:cxnSpMk id="100" creationId="{21FEA5BB-1C87-726A-79F7-671239B684BC}"/>
          </ac:cxnSpMkLst>
        </pc:cxnChg>
        <pc:cxnChg chg="mod">
          <ac:chgData name="Phillip Kaufman" userId="c001b2a046940d7c" providerId="LiveId" clId="{5CB25B10-5B1C-4017-B167-ED3104435743}" dt="2024-05-27T07:29:37.780" v="8610"/>
          <ac:cxnSpMkLst>
            <pc:docMk/>
            <pc:sldMk cId="2935133174" sldId="920"/>
            <ac:cxnSpMk id="101" creationId="{8676297D-02BE-3B36-1DBA-7E6EA8C75FFD}"/>
          </ac:cxnSpMkLst>
        </pc:cxnChg>
        <pc:cxnChg chg="mod">
          <ac:chgData name="Phillip Kaufman" userId="c001b2a046940d7c" providerId="LiveId" clId="{5CB25B10-5B1C-4017-B167-ED3104435743}" dt="2024-05-27T07:29:37.780" v="8610"/>
          <ac:cxnSpMkLst>
            <pc:docMk/>
            <pc:sldMk cId="2935133174" sldId="920"/>
            <ac:cxnSpMk id="102" creationId="{0069907E-C788-E2D3-9E72-3C371A41117F}"/>
          </ac:cxnSpMkLst>
        </pc:cxnChg>
        <pc:cxnChg chg="mod">
          <ac:chgData name="Phillip Kaufman" userId="c001b2a046940d7c" providerId="LiveId" clId="{5CB25B10-5B1C-4017-B167-ED3104435743}" dt="2024-05-27T07:29:37.780" v="8610"/>
          <ac:cxnSpMkLst>
            <pc:docMk/>
            <pc:sldMk cId="2935133174" sldId="920"/>
            <ac:cxnSpMk id="103" creationId="{B83F91E6-CD45-5502-2440-43424BEB7E20}"/>
          </ac:cxnSpMkLst>
        </pc:cxnChg>
        <pc:cxnChg chg="mod">
          <ac:chgData name="Phillip Kaufman" userId="c001b2a046940d7c" providerId="LiveId" clId="{5CB25B10-5B1C-4017-B167-ED3104435743}" dt="2024-05-27T07:29:37.780" v="8610"/>
          <ac:cxnSpMkLst>
            <pc:docMk/>
            <pc:sldMk cId="2935133174" sldId="920"/>
            <ac:cxnSpMk id="104" creationId="{E8F8F5F2-0A25-3C8F-5666-F23B1C59A312}"/>
          </ac:cxnSpMkLst>
        </pc:cxnChg>
        <pc:cxnChg chg="mod">
          <ac:chgData name="Phillip Kaufman" userId="c001b2a046940d7c" providerId="LiveId" clId="{5CB25B10-5B1C-4017-B167-ED3104435743}" dt="2024-05-27T07:29:37.780" v="8610"/>
          <ac:cxnSpMkLst>
            <pc:docMk/>
            <pc:sldMk cId="2935133174" sldId="920"/>
            <ac:cxnSpMk id="105" creationId="{C746B56C-5EF0-0F66-865C-29A7B71E29F6}"/>
          </ac:cxnSpMkLst>
        </pc:cxnChg>
        <pc:cxnChg chg="mod">
          <ac:chgData name="Phillip Kaufman" userId="c001b2a046940d7c" providerId="LiveId" clId="{5CB25B10-5B1C-4017-B167-ED3104435743}" dt="2024-05-27T07:29:37.780" v="8610"/>
          <ac:cxnSpMkLst>
            <pc:docMk/>
            <pc:sldMk cId="2935133174" sldId="920"/>
            <ac:cxnSpMk id="106" creationId="{6F78E117-4D9F-7D4F-87A3-707CCFF2E53C}"/>
          </ac:cxnSpMkLst>
        </pc:cxnChg>
        <pc:cxnChg chg="mod">
          <ac:chgData name="Phillip Kaufman" userId="c001b2a046940d7c" providerId="LiveId" clId="{5CB25B10-5B1C-4017-B167-ED3104435743}" dt="2024-05-27T07:29:37.780" v="8610"/>
          <ac:cxnSpMkLst>
            <pc:docMk/>
            <pc:sldMk cId="2935133174" sldId="920"/>
            <ac:cxnSpMk id="107" creationId="{3DF814C2-09E3-0FFC-14CD-6C18BF8A1E31}"/>
          </ac:cxnSpMkLst>
        </pc:cxnChg>
        <pc:cxnChg chg="mod">
          <ac:chgData name="Phillip Kaufman" userId="c001b2a046940d7c" providerId="LiveId" clId="{5CB25B10-5B1C-4017-B167-ED3104435743}" dt="2024-05-27T07:29:37.780" v="8610"/>
          <ac:cxnSpMkLst>
            <pc:docMk/>
            <pc:sldMk cId="2935133174" sldId="920"/>
            <ac:cxnSpMk id="108" creationId="{2E81A6E0-6E36-D5E7-4936-4E33A63F8ABA}"/>
          </ac:cxnSpMkLst>
        </pc:cxnChg>
        <pc:cxnChg chg="mod">
          <ac:chgData name="Phillip Kaufman" userId="c001b2a046940d7c" providerId="LiveId" clId="{5CB25B10-5B1C-4017-B167-ED3104435743}" dt="2024-05-27T07:29:37.780" v="8610"/>
          <ac:cxnSpMkLst>
            <pc:docMk/>
            <pc:sldMk cId="2935133174" sldId="920"/>
            <ac:cxnSpMk id="109" creationId="{AAB72612-41F7-B7DD-46A3-9C03D9AD5212}"/>
          </ac:cxnSpMkLst>
        </pc:cxnChg>
        <pc:cxnChg chg="mod">
          <ac:chgData name="Phillip Kaufman" userId="c001b2a046940d7c" providerId="LiveId" clId="{5CB25B10-5B1C-4017-B167-ED3104435743}" dt="2024-05-27T07:29:37.780" v="8610"/>
          <ac:cxnSpMkLst>
            <pc:docMk/>
            <pc:sldMk cId="2935133174" sldId="920"/>
            <ac:cxnSpMk id="110" creationId="{B8278071-2A5F-5C13-164B-8C46C28AF79D}"/>
          </ac:cxnSpMkLst>
        </pc:cxnChg>
        <pc:cxnChg chg="mod">
          <ac:chgData name="Phillip Kaufman" userId="c001b2a046940d7c" providerId="LiveId" clId="{5CB25B10-5B1C-4017-B167-ED3104435743}" dt="2024-05-27T07:29:37.780" v="8610"/>
          <ac:cxnSpMkLst>
            <pc:docMk/>
            <pc:sldMk cId="2935133174" sldId="920"/>
            <ac:cxnSpMk id="111" creationId="{D651635D-C312-3227-997F-1AC726D1B89A}"/>
          </ac:cxnSpMkLst>
        </pc:cxnChg>
        <pc:cxnChg chg="mod">
          <ac:chgData name="Phillip Kaufman" userId="c001b2a046940d7c" providerId="LiveId" clId="{5CB25B10-5B1C-4017-B167-ED3104435743}" dt="2024-05-27T07:29:37.780" v="8610"/>
          <ac:cxnSpMkLst>
            <pc:docMk/>
            <pc:sldMk cId="2935133174" sldId="920"/>
            <ac:cxnSpMk id="112" creationId="{C0E20768-F550-79A3-D35F-AE116438DBDE}"/>
          </ac:cxnSpMkLst>
        </pc:cxnChg>
        <pc:cxnChg chg="mod">
          <ac:chgData name="Phillip Kaufman" userId="c001b2a046940d7c" providerId="LiveId" clId="{5CB25B10-5B1C-4017-B167-ED3104435743}" dt="2024-05-27T07:29:37.780" v="8610"/>
          <ac:cxnSpMkLst>
            <pc:docMk/>
            <pc:sldMk cId="2935133174" sldId="920"/>
            <ac:cxnSpMk id="113" creationId="{67F5BEC3-D961-3537-2D11-D61A04B0EEE3}"/>
          </ac:cxnSpMkLst>
        </pc:cxnChg>
        <pc:cxnChg chg="mod">
          <ac:chgData name="Phillip Kaufman" userId="c001b2a046940d7c" providerId="LiveId" clId="{5CB25B10-5B1C-4017-B167-ED3104435743}" dt="2024-05-27T07:29:37.780" v="8610"/>
          <ac:cxnSpMkLst>
            <pc:docMk/>
            <pc:sldMk cId="2935133174" sldId="920"/>
            <ac:cxnSpMk id="114" creationId="{30EEA9B5-14AA-FC23-38CF-0DD702B509EB}"/>
          </ac:cxnSpMkLst>
        </pc:cxnChg>
        <pc:cxnChg chg="mod">
          <ac:chgData name="Phillip Kaufman" userId="c001b2a046940d7c" providerId="LiveId" clId="{5CB25B10-5B1C-4017-B167-ED3104435743}" dt="2024-05-27T07:29:37.780" v="8610"/>
          <ac:cxnSpMkLst>
            <pc:docMk/>
            <pc:sldMk cId="2935133174" sldId="920"/>
            <ac:cxnSpMk id="115" creationId="{92A399DC-21BD-CB13-8C30-64F251886765}"/>
          </ac:cxnSpMkLst>
        </pc:cxnChg>
      </pc:sldChg>
      <pc:sldChg chg="del">
        <pc:chgData name="Phillip Kaufman" userId="c001b2a046940d7c" providerId="LiveId" clId="{5CB25B10-5B1C-4017-B167-ED3104435743}" dt="2024-05-19T23:17:30.282" v="2853" actId="47"/>
        <pc:sldMkLst>
          <pc:docMk/>
          <pc:sldMk cId="1636314583" sldId="921"/>
        </pc:sldMkLst>
      </pc:sldChg>
      <pc:sldChg chg="addSp delSp modSp mod">
        <pc:chgData name="Phillip Kaufman" userId="c001b2a046940d7c" providerId="LiveId" clId="{5CB25B10-5B1C-4017-B167-ED3104435743}" dt="2024-05-30T06:22:08.543" v="9602" actId="478"/>
        <pc:sldMkLst>
          <pc:docMk/>
          <pc:sldMk cId="1593425542" sldId="924"/>
        </pc:sldMkLst>
        <pc:spChg chg="mod">
          <ac:chgData name="Phillip Kaufman" userId="c001b2a046940d7c" providerId="LiveId" clId="{5CB25B10-5B1C-4017-B167-ED3104435743}" dt="2024-05-30T06:17:15.693" v="9527" actId="165"/>
          <ac:spMkLst>
            <pc:docMk/>
            <pc:sldMk cId="1593425542" sldId="924"/>
            <ac:spMk id="12" creationId="{B7F2E3B3-7E26-B89E-E391-4EC1D6140535}"/>
          </ac:spMkLst>
        </pc:spChg>
        <pc:spChg chg="mod">
          <ac:chgData name="Phillip Kaufman" userId="c001b2a046940d7c" providerId="LiveId" clId="{5CB25B10-5B1C-4017-B167-ED3104435743}" dt="2024-05-30T06:17:15.693" v="9527" actId="165"/>
          <ac:spMkLst>
            <pc:docMk/>
            <pc:sldMk cId="1593425542" sldId="924"/>
            <ac:spMk id="15" creationId="{3588A9AB-7A4E-0BB1-82D0-1CBFCC86FC77}"/>
          </ac:spMkLst>
        </pc:spChg>
        <pc:spChg chg="mod">
          <ac:chgData name="Phillip Kaufman" userId="c001b2a046940d7c" providerId="LiveId" clId="{5CB25B10-5B1C-4017-B167-ED3104435743}" dt="2024-05-30T06:17:15.693" v="9527" actId="165"/>
          <ac:spMkLst>
            <pc:docMk/>
            <pc:sldMk cId="1593425542" sldId="924"/>
            <ac:spMk id="16" creationId="{48F37957-EBDD-0D9B-2EC9-DB1C908E7AFB}"/>
          </ac:spMkLst>
        </pc:spChg>
        <pc:spChg chg="mod">
          <ac:chgData name="Phillip Kaufman" userId="c001b2a046940d7c" providerId="LiveId" clId="{5CB25B10-5B1C-4017-B167-ED3104435743}" dt="2024-05-30T06:17:15.693" v="9527" actId="165"/>
          <ac:spMkLst>
            <pc:docMk/>
            <pc:sldMk cId="1593425542" sldId="924"/>
            <ac:spMk id="19" creationId="{E5E481A2-39D7-44D4-3A6C-2CBE378326E0}"/>
          </ac:spMkLst>
        </pc:spChg>
        <pc:spChg chg="mod">
          <ac:chgData name="Phillip Kaufman" userId="c001b2a046940d7c" providerId="LiveId" clId="{5CB25B10-5B1C-4017-B167-ED3104435743}" dt="2024-05-30T06:17:15.693" v="9527" actId="165"/>
          <ac:spMkLst>
            <pc:docMk/>
            <pc:sldMk cId="1593425542" sldId="924"/>
            <ac:spMk id="20" creationId="{12C28653-5052-6022-33B1-E438BCEE2C12}"/>
          </ac:spMkLst>
        </pc:spChg>
        <pc:spChg chg="mod">
          <ac:chgData name="Phillip Kaufman" userId="c001b2a046940d7c" providerId="LiveId" clId="{5CB25B10-5B1C-4017-B167-ED3104435743}" dt="2024-05-30T06:17:15.693" v="9527" actId="165"/>
          <ac:spMkLst>
            <pc:docMk/>
            <pc:sldMk cId="1593425542" sldId="924"/>
            <ac:spMk id="23" creationId="{D24AB6B5-19C6-274D-861B-203691E2F8A9}"/>
          </ac:spMkLst>
        </pc:spChg>
        <pc:spChg chg="mod">
          <ac:chgData name="Phillip Kaufman" userId="c001b2a046940d7c" providerId="LiveId" clId="{5CB25B10-5B1C-4017-B167-ED3104435743}" dt="2024-05-30T06:17:15.693" v="9527" actId="165"/>
          <ac:spMkLst>
            <pc:docMk/>
            <pc:sldMk cId="1593425542" sldId="924"/>
            <ac:spMk id="24" creationId="{FBB28E99-1CC6-AA6B-E9CB-22706D37E2BB}"/>
          </ac:spMkLst>
        </pc:spChg>
        <pc:spChg chg="mod">
          <ac:chgData name="Phillip Kaufman" userId="c001b2a046940d7c" providerId="LiveId" clId="{5CB25B10-5B1C-4017-B167-ED3104435743}" dt="2024-05-30T06:17:15.693" v="9527" actId="165"/>
          <ac:spMkLst>
            <pc:docMk/>
            <pc:sldMk cId="1593425542" sldId="924"/>
            <ac:spMk id="27" creationId="{EF75B3C0-2416-F79A-8494-893E1FB4E50A}"/>
          </ac:spMkLst>
        </pc:spChg>
        <pc:spChg chg="mod">
          <ac:chgData name="Phillip Kaufman" userId="c001b2a046940d7c" providerId="LiveId" clId="{5CB25B10-5B1C-4017-B167-ED3104435743}" dt="2024-05-30T06:17:15.693" v="9527" actId="165"/>
          <ac:spMkLst>
            <pc:docMk/>
            <pc:sldMk cId="1593425542" sldId="924"/>
            <ac:spMk id="28" creationId="{90EAD915-79FC-69FF-F4F9-17EE56F65605}"/>
          </ac:spMkLst>
        </pc:spChg>
        <pc:spChg chg="mod">
          <ac:chgData name="Phillip Kaufman" userId="c001b2a046940d7c" providerId="LiveId" clId="{5CB25B10-5B1C-4017-B167-ED3104435743}" dt="2024-05-30T06:17:15.693" v="9527" actId="165"/>
          <ac:spMkLst>
            <pc:docMk/>
            <pc:sldMk cId="1593425542" sldId="924"/>
            <ac:spMk id="31" creationId="{1853FBD1-2755-F541-E53B-D3BC4F5A90B9}"/>
          </ac:spMkLst>
        </pc:spChg>
        <pc:spChg chg="mod">
          <ac:chgData name="Phillip Kaufman" userId="c001b2a046940d7c" providerId="LiveId" clId="{5CB25B10-5B1C-4017-B167-ED3104435743}" dt="2024-05-30T06:17:15.693" v="9527" actId="165"/>
          <ac:spMkLst>
            <pc:docMk/>
            <pc:sldMk cId="1593425542" sldId="924"/>
            <ac:spMk id="65" creationId="{2D7866E2-4D58-9C6A-6314-5539A72C9277}"/>
          </ac:spMkLst>
        </pc:spChg>
        <pc:spChg chg="mod">
          <ac:chgData name="Phillip Kaufman" userId="c001b2a046940d7c" providerId="LiveId" clId="{5CB25B10-5B1C-4017-B167-ED3104435743}" dt="2024-05-30T06:17:15.693" v="9527" actId="165"/>
          <ac:spMkLst>
            <pc:docMk/>
            <pc:sldMk cId="1593425542" sldId="924"/>
            <ac:spMk id="66" creationId="{49B41E28-58B1-A4F2-76EC-F74833AB0EA7}"/>
          </ac:spMkLst>
        </pc:spChg>
        <pc:spChg chg="mod">
          <ac:chgData name="Phillip Kaufman" userId="c001b2a046940d7c" providerId="LiveId" clId="{5CB25B10-5B1C-4017-B167-ED3104435743}" dt="2024-05-30T06:19:06.663" v="9549"/>
          <ac:spMkLst>
            <pc:docMk/>
            <pc:sldMk cId="1593425542" sldId="924"/>
            <ac:spMk id="72" creationId="{6CEB60BC-DDA0-C7A6-21AD-37AD0021BB0A}"/>
          </ac:spMkLst>
        </pc:spChg>
        <pc:spChg chg="mod">
          <ac:chgData name="Phillip Kaufman" userId="c001b2a046940d7c" providerId="LiveId" clId="{5CB25B10-5B1C-4017-B167-ED3104435743}" dt="2024-05-30T06:19:06.663" v="9549"/>
          <ac:spMkLst>
            <pc:docMk/>
            <pc:sldMk cId="1593425542" sldId="924"/>
            <ac:spMk id="73" creationId="{6826F96E-794D-AB4F-9DAA-2933025234AE}"/>
          </ac:spMkLst>
        </pc:spChg>
        <pc:spChg chg="mod">
          <ac:chgData name="Phillip Kaufman" userId="c001b2a046940d7c" providerId="LiveId" clId="{5CB25B10-5B1C-4017-B167-ED3104435743}" dt="2024-05-30T06:19:21.484" v="9553"/>
          <ac:spMkLst>
            <pc:docMk/>
            <pc:sldMk cId="1593425542" sldId="924"/>
            <ac:spMk id="78" creationId="{DD6FBE3B-D569-9620-1B5B-4C5AFC94991A}"/>
          </ac:spMkLst>
        </pc:spChg>
        <pc:spChg chg="mod">
          <ac:chgData name="Phillip Kaufman" userId="c001b2a046940d7c" providerId="LiveId" clId="{5CB25B10-5B1C-4017-B167-ED3104435743}" dt="2024-05-30T06:19:21.484" v="9553"/>
          <ac:spMkLst>
            <pc:docMk/>
            <pc:sldMk cId="1593425542" sldId="924"/>
            <ac:spMk id="79" creationId="{8A5D75E1-F983-B4A2-3412-393B224A4CCD}"/>
          </ac:spMkLst>
        </pc:spChg>
        <pc:spChg chg="mod">
          <ac:chgData name="Phillip Kaufman" userId="c001b2a046940d7c" providerId="LiveId" clId="{5CB25B10-5B1C-4017-B167-ED3104435743}" dt="2024-05-30T06:19:21.484" v="9553"/>
          <ac:spMkLst>
            <pc:docMk/>
            <pc:sldMk cId="1593425542" sldId="924"/>
            <ac:spMk id="80" creationId="{AB1845D7-B70A-2867-6F3B-CB67D871E868}"/>
          </ac:spMkLst>
        </pc:spChg>
        <pc:spChg chg="mod">
          <ac:chgData name="Phillip Kaufman" userId="c001b2a046940d7c" providerId="LiveId" clId="{5CB25B10-5B1C-4017-B167-ED3104435743}" dt="2024-05-30T06:19:21.484" v="9553"/>
          <ac:spMkLst>
            <pc:docMk/>
            <pc:sldMk cId="1593425542" sldId="924"/>
            <ac:spMk id="81" creationId="{64BA9374-613B-7629-98F6-FDC7DF47B7F3}"/>
          </ac:spMkLst>
        </pc:spChg>
        <pc:spChg chg="mod">
          <ac:chgData name="Phillip Kaufman" userId="c001b2a046940d7c" providerId="LiveId" clId="{5CB25B10-5B1C-4017-B167-ED3104435743}" dt="2024-05-30T06:19:21.484" v="9553"/>
          <ac:spMkLst>
            <pc:docMk/>
            <pc:sldMk cId="1593425542" sldId="924"/>
            <ac:spMk id="82" creationId="{9E774323-B76F-00EE-7972-C31F81593215}"/>
          </ac:spMkLst>
        </pc:spChg>
        <pc:spChg chg="mod">
          <ac:chgData name="Phillip Kaufman" userId="c001b2a046940d7c" providerId="LiveId" clId="{5CB25B10-5B1C-4017-B167-ED3104435743}" dt="2024-05-30T06:19:21.484" v="9553"/>
          <ac:spMkLst>
            <pc:docMk/>
            <pc:sldMk cId="1593425542" sldId="924"/>
            <ac:spMk id="83" creationId="{FCA1A80A-0370-566A-DF9B-DB69B1A8C3E3}"/>
          </ac:spMkLst>
        </pc:spChg>
        <pc:spChg chg="mod">
          <ac:chgData name="Phillip Kaufman" userId="c001b2a046940d7c" providerId="LiveId" clId="{5CB25B10-5B1C-4017-B167-ED3104435743}" dt="2024-05-30T06:17:31.280" v="9532"/>
          <ac:spMkLst>
            <pc:docMk/>
            <pc:sldMk cId="1593425542" sldId="924"/>
            <ac:spMk id="108" creationId="{8CFD294E-ADAD-99C9-B80D-3279F6F74642}"/>
          </ac:spMkLst>
        </pc:spChg>
        <pc:spChg chg="mod">
          <ac:chgData name="Phillip Kaufman" userId="c001b2a046940d7c" providerId="LiveId" clId="{5CB25B10-5B1C-4017-B167-ED3104435743}" dt="2024-05-30T06:17:31.280" v="9532"/>
          <ac:spMkLst>
            <pc:docMk/>
            <pc:sldMk cId="1593425542" sldId="924"/>
            <ac:spMk id="109" creationId="{31CC0867-1186-2162-F162-9A586828A425}"/>
          </ac:spMkLst>
        </pc:spChg>
        <pc:spChg chg="mod">
          <ac:chgData name="Phillip Kaufman" userId="c001b2a046940d7c" providerId="LiveId" clId="{5CB25B10-5B1C-4017-B167-ED3104435743}" dt="2024-05-30T06:17:31.280" v="9532"/>
          <ac:spMkLst>
            <pc:docMk/>
            <pc:sldMk cId="1593425542" sldId="924"/>
            <ac:spMk id="110" creationId="{15CE14BD-7C21-BF44-629F-B0A3C0AFA544}"/>
          </ac:spMkLst>
        </pc:spChg>
        <pc:spChg chg="mod">
          <ac:chgData name="Phillip Kaufman" userId="c001b2a046940d7c" providerId="LiveId" clId="{5CB25B10-5B1C-4017-B167-ED3104435743}" dt="2024-05-30T06:17:31.280" v="9532"/>
          <ac:spMkLst>
            <pc:docMk/>
            <pc:sldMk cId="1593425542" sldId="924"/>
            <ac:spMk id="111" creationId="{75186FA5-9174-B987-DAC9-A2A2EE1332F9}"/>
          </ac:spMkLst>
        </pc:spChg>
        <pc:spChg chg="mod">
          <ac:chgData name="Phillip Kaufman" userId="c001b2a046940d7c" providerId="LiveId" clId="{5CB25B10-5B1C-4017-B167-ED3104435743}" dt="2024-05-30T06:17:31.280" v="9532"/>
          <ac:spMkLst>
            <pc:docMk/>
            <pc:sldMk cId="1593425542" sldId="924"/>
            <ac:spMk id="112" creationId="{3A2C012E-49BF-DABA-D4F1-5F34AE7C305F}"/>
          </ac:spMkLst>
        </pc:spChg>
        <pc:spChg chg="mod">
          <ac:chgData name="Phillip Kaufman" userId="c001b2a046940d7c" providerId="LiveId" clId="{5CB25B10-5B1C-4017-B167-ED3104435743}" dt="2024-05-30T06:17:31.280" v="9532"/>
          <ac:spMkLst>
            <pc:docMk/>
            <pc:sldMk cId="1593425542" sldId="924"/>
            <ac:spMk id="113" creationId="{A455405D-BC00-825A-5E06-33CA3F533621}"/>
          </ac:spMkLst>
        </pc:spChg>
        <pc:spChg chg="mod">
          <ac:chgData name="Phillip Kaufman" userId="c001b2a046940d7c" providerId="LiveId" clId="{5CB25B10-5B1C-4017-B167-ED3104435743}" dt="2024-05-18T03:09:00.482" v="2707" actId="1076"/>
          <ac:spMkLst>
            <pc:docMk/>
            <pc:sldMk cId="1593425542" sldId="924"/>
            <ac:spMk id="147" creationId="{E088F4D7-3F39-5AD1-B8B0-A83BB333DEEA}"/>
          </ac:spMkLst>
        </pc:spChg>
        <pc:spChg chg="mod">
          <ac:chgData name="Phillip Kaufman" userId="c001b2a046940d7c" providerId="LiveId" clId="{5CB25B10-5B1C-4017-B167-ED3104435743}" dt="2024-05-18T03:08:58.424" v="2706" actId="1076"/>
          <ac:spMkLst>
            <pc:docMk/>
            <pc:sldMk cId="1593425542" sldId="924"/>
            <ac:spMk id="149" creationId="{B0B4E991-BDF2-B1E9-B46C-735F824E9CCD}"/>
          </ac:spMkLst>
        </pc:spChg>
        <pc:grpChg chg="add del mod">
          <ac:chgData name="Phillip Kaufman" userId="c001b2a046940d7c" providerId="LiveId" clId="{5CB25B10-5B1C-4017-B167-ED3104435743}" dt="2024-05-30T06:17:15.693" v="9527" actId="165"/>
          <ac:grpSpMkLst>
            <pc:docMk/>
            <pc:sldMk cId="1593425542" sldId="924"/>
            <ac:grpSpMk id="4" creationId="{8429A2E5-C23A-25B2-152C-7FFB49B5D8AD}"/>
          </ac:grpSpMkLst>
        </pc:grpChg>
        <pc:grpChg chg="mod topLvl">
          <ac:chgData name="Phillip Kaufman" userId="c001b2a046940d7c" providerId="LiveId" clId="{5CB25B10-5B1C-4017-B167-ED3104435743}" dt="2024-05-30T06:17:55.118" v="9536" actId="164"/>
          <ac:grpSpMkLst>
            <pc:docMk/>
            <pc:sldMk cId="1593425542" sldId="924"/>
            <ac:grpSpMk id="5" creationId="{2CB009D9-E79F-7D01-2082-1D228498D71E}"/>
          </ac:grpSpMkLst>
        </pc:grpChg>
        <pc:grpChg chg="mod topLvl">
          <ac:chgData name="Phillip Kaufman" userId="c001b2a046940d7c" providerId="LiveId" clId="{5CB25B10-5B1C-4017-B167-ED3104435743}" dt="2024-05-30T06:17:55.118" v="9536" actId="164"/>
          <ac:grpSpMkLst>
            <pc:docMk/>
            <pc:sldMk cId="1593425542" sldId="924"/>
            <ac:grpSpMk id="6" creationId="{FCC9B0A9-1D27-3F69-D37F-5E5BC366BA65}"/>
          </ac:grpSpMkLst>
        </pc:grpChg>
        <pc:grpChg chg="del mod topLvl">
          <ac:chgData name="Phillip Kaufman" userId="c001b2a046940d7c" providerId="LiveId" clId="{5CB25B10-5B1C-4017-B167-ED3104435743}" dt="2024-05-30T06:17:20.506" v="9528" actId="478"/>
          <ac:grpSpMkLst>
            <pc:docMk/>
            <pc:sldMk cId="1593425542" sldId="924"/>
            <ac:grpSpMk id="7" creationId="{FC885076-6891-4E58-D768-BE6D51C862A4}"/>
          </ac:grpSpMkLst>
        </pc:grpChg>
        <pc:grpChg chg="del mod topLvl">
          <ac:chgData name="Phillip Kaufman" userId="c001b2a046940d7c" providerId="LiveId" clId="{5CB25B10-5B1C-4017-B167-ED3104435743}" dt="2024-05-30T06:17:20.506" v="9528" actId="478"/>
          <ac:grpSpMkLst>
            <pc:docMk/>
            <pc:sldMk cId="1593425542" sldId="924"/>
            <ac:grpSpMk id="8" creationId="{A05E25E1-F06B-EE40-4F4B-20BB29C1271E}"/>
          </ac:grpSpMkLst>
        </pc:grpChg>
        <pc:grpChg chg="del mod topLvl">
          <ac:chgData name="Phillip Kaufman" userId="c001b2a046940d7c" providerId="LiveId" clId="{5CB25B10-5B1C-4017-B167-ED3104435743}" dt="2024-05-30T06:17:20.506" v="9528" actId="478"/>
          <ac:grpSpMkLst>
            <pc:docMk/>
            <pc:sldMk cId="1593425542" sldId="924"/>
            <ac:grpSpMk id="9" creationId="{909DE73B-D8B5-686A-2774-72AAEEFF0929}"/>
          </ac:grpSpMkLst>
        </pc:grpChg>
        <pc:grpChg chg="del mod topLvl">
          <ac:chgData name="Phillip Kaufman" userId="c001b2a046940d7c" providerId="LiveId" clId="{5CB25B10-5B1C-4017-B167-ED3104435743}" dt="2024-05-30T06:17:20.506" v="9528" actId="478"/>
          <ac:grpSpMkLst>
            <pc:docMk/>
            <pc:sldMk cId="1593425542" sldId="924"/>
            <ac:grpSpMk id="10" creationId="{249514C7-6549-4E40-0A60-B7AFBA0553A2}"/>
          </ac:grpSpMkLst>
        </pc:grpChg>
        <pc:grpChg chg="del mod topLvl">
          <ac:chgData name="Phillip Kaufman" userId="c001b2a046940d7c" providerId="LiveId" clId="{5CB25B10-5B1C-4017-B167-ED3104435743}" dt="2024-05-30T06:17:20.506" v="9528" actId="478"/>
          <ac:grpSpMkLst>
            <pc:docMk/>
            <pc:sldMk cId="1593425542" sldId="924"/>
            <ac:grpSpMk id="11" creationId="{F432DA71-9FCB-E501-5C77-3D7F29993BBA}"/>
          </ac:grpSpMkLst>
        </pc:grpChg>
        <pc:grpChg chg="mod">
          <ac:chgData name="Phillip Kaufman" userId="c001b2a046940d7c" providerId="LiveId" clId="{5CB25B10-5B1C-4017-B167-ED3104435743}" dt="2024-05-30T06:17:15.693" v="9527" actId="165"/>
          <ac:grpSpMkLst>
            <pc:docMk/>
            <pc:sldMk cId="1593425542" sldId="924"/>
            <ac:grpSpMk id="32" creationId="{1D3F67BD-6BA5-B0B7-DFDA-D0F5152893BD}"/>
          </ac:grpSpMkLst>
        </pc:grpChg>
        <pc:grpChg chg="del mod">
          <ac:chgData name="Phillip Kaufman" userId="c001b2a046940d7c" providerId="LiveId" clId="{5CB25B10-5B1C-4017-B167-ED3104435743}" dt="2024-05-30T06:18:06.768" v="9540" actId="478"/>
          <ac:grpSpMkLst>
            <pc:docMk/>
            <pc:sldMk cId="1593425542" sldId="924"/>
            <ac:grpSpMk id="67" creationId="{6763B5E8-C825-F847-A0D8-BDAB2AF2AD5F}"/>
          </ac:grpSpMkLst>
        </pc:grpChg>
        <pc:grpChg chg="add del mod">
          <ac:chgData name="Phillip Kaufman" userId="c001b2a046940d7c" providerId="LiveId" clId="{5CB25B10-5B1C-4017-B167-ED3104435743}" dt="2024-05-30T06:18:08.388" v="9541" actId="478"/>
          <ac:grpSpMkLst>
            <pc:docMk/>
            <pc:sldMk cId="1593425542" sldId="924"/>
            <ac:grpSpMk id="70" creationId="{211B75AA-CA6E-BEBA-29FC-63C3097FAD57}"/>
          </ac:grpSpMkLst>
        </pc:grpChg>
        <pc:grpChg chg="add mod">
          <ac:chgData name="Phillip Kaufman" userId="c001b2a046940d7c" providerId="LiveId" clId="{5CB25B10-5B1C-4017-B167-ED3104435743}" dt="2024-05-30T06:20:50.536" v="9574" actId="164"/>
          <ac:grpSpMkLst>
            <pc:docMk/>
            <pc:sldMk cId="1593425542" sldId="924"/>
            <ac:grpSpMk id="71" creationId="{E9B03297-FDC9-D667-32AA-32D52AAD96AE}"/>
          </ac:grpSpMkLst>
        </pc:grpChg>
        <pc:grpChg chg="mod">
          <ac:chgData name="Phillip Kaufman" userId="c001b2a046940d7c" providerId="LiveId" clId="{5CB25B10-5B1C-4017-B167-ED3104435743}" dt="2024-05-30T06:19:06.663" v="9549"/>
          <ac:grpSpMkLst>
            <pc:docMk/>
            <pc:sldMk cId="1593425542" sldId="924"/>
            <ac:grpSpMk id="74" creationId="{9103742A-4BEB-7696-DD82-7FE1D31C0816}"/>
          </ac:grpSpMkLst>
        </pc:grpChg>
        <pc:grpChg chg="add mod">
          <ac:chgData name="Phillip Kaufman" userId="c001b2a046940d7c" providerId="LiveId" clId="{5CB25B10-5B1C-4017-B167-ED3104435743}" dt="2024-05-30T06:20:50.536" v="9574" actId="164"/>
          <ac:grpSpMkLst>
            <pc:docMk/>
            <pc:sldMk cId="1593425542" sldId="924"/>
            <ac:grpSpMk id="77" creationId="{0E680465-7AF7-94C0-3EBF-3DB4AC0BE139}"/>
          </ac:grpSpMkLst>
        </pc:grpChg>
        <pc:grpChg chg="add mod">
          <ac:chgData name="Phillip Kaufman" userId="c001b2a046940d7c" providerId="LiveId" clId="{5CB25B10-5B1C-4017-B167-ED3104435743}" dt="2024-05-30T06:20:50.536" v="9574" actId="164"/>
          <ac:grpSpMkLst>
            <pc:docMk/>
            <pc:sldMk cId="1593425542" sldId="924"/>
            <ac:grpSpMk id="84" creationId="{73F06AF1-824B-CE63-FCFA-C2CCBC567CBB}"/>
          </ac:grpSpMkLst>
        </pc:grpChg>
        <pc:grpChg chg="mod">
          <ac:chgData name="Phillip Kaufman" userId="c001b2a046940d7c" providerId="LiveId" clId="{5CB25B10-5B1C-4017-B167-ED3104435743}" dt="2024-05-30T06:19:21.484" v="9553"/>
          <ac:grpSpMkLst>
            <pc:docMk/>
            <pc:sldMk cId="1593425542" sldId="924"/>
            <ac:grpSpMk id="85" creationId="{1741E423-C95E-731F-2C95-EFADFFA1D793}"/>
          </ac:grpSpMkLst>
        </pc:grpChg>
        <pc:grpChg chg="add mod">
          <ac:chgData name="Phillip Kaufman" userId="c001b2a046940d7c" providerId="LiveId" clId="{5CB25B10-5B1C-4017-B167-ED3104435743}" dt="2024-05-30T06:17:55.118" v="9536" actId="164"/>
          <ac:grpSpMkLst>
            <pc:docMk/>
            <pc:sldMk cId="1593425542" sldId="924"/>
            <ac:grpSpMk id="107" creationId="{3728194C-44ED-AF98-94DE-D6149FD124BE}"/>
          </ac:grpSpMkLst>
        </pc:grpChg>
        <pc:grpChg chg="add del mod">
          <ac:chgData name="Phillip Kaufman" userId="c001b2a046940d7c" providerId="LiveId" clId="{5CB25B10-5B1C-4017-B167-ED3104435743}" dt="2024-05-30T06:22:08.543" v="9602" actId="478"/>
          <ac:grpSpMkLst>
            <pc:docMk/>
            <pc:sldMk cId="1593425542" sldId="924"/>
            <ac:grpSpMk id="125" creationId="{8BEA57BA-DB0B-DE6B-2910-5663ECCC8495}"/>
          </ac:grpSpMkLst>
        </pc:grpChg>
        <pc:cxnChg chg="mod">
          <ac:chgData name="Phillip Kaufman" userId="c001b2a046940d7c" providerId="LiveId" clId="{5CB25B10-5B1C-4017-B167-ED3104435743}" dt="2024-05-30T06:17:20.506" v="9528" actId="478"/>
          <ac:cxnSpMkLst>
            <pc:docMk/>
            <pc:sldMk cId="1593425542" sldId="924"/>
            <ac:cxnSpMk id="13" creationId="{FFECAB1F-90CB-0EC4-9B0A-05DFEE8876D1}"/>
          </ac:cxnSpMkLst>
        </pc:cxnChg>
        <pc:cxnChg chg="mod">
          <ac:chgData name="Phillip Kaufman" userId="c001b2a046940d7c" providerId="LiveId" clId="{5CB25B10-5B1C-4017-B167-ED3104435743}" dt="2024-05-30T06:17:20.506" v="9528" actId="478"/>
          <ac:cxnSpMkLst>
            <pc:docMk/>
            <pc:sldMk cId="1593425542" sldId="924"/>
            <ac:cxnSpMk id="14" creationId="{66ECE18B-228A-77FB-8A00-C3BEDF0214E5}"/>
          </ac:cxnSpMkLst>
        </pc:cxnChg>
        <pc:cxnChg chg="mod">
          <ac:chgData name="Phillip Kaufman" userId="c001b2a046940d7c" providerId="LiveId" clId="{5CB25B10-5B1C-4017-B167-ED3104435743}" dt="2024-05-30T06:17:20.506" v="9528" actId="478"/>
          <ac:cxnSpMkLst>
            <pc:docMk/>
            <pc:sldMk cId="1593425542" sldId="924"/>
            <ac:cxnSpMk id="17" creationId="{2C00DB5B-ABA5-4FD3-A84E-521ED46FD9E3}"/>
          </ac:cxnSpMkLst>
        </pc:cxnChg>
        <pc:cxnChg chg="mod">
          <ac:chgData name="Phillip Kaufman" userId="c001b2a046940d7c" providerId="LiveId" clId="{5CB25B10-5B1C-4017-B167-ED3104435743}" dt="2024-05-30T06:17:20.506" v="9528" actId="478"/>
          <ac:cxnSpMkLst>
            <pc:docMk/>
            <pc:sldMk cId="1593425542" sldId="924"/>
            <ac:cxnSpMk id="18" creationId="{C5872CE6-9080-2341-E538-2B7B8C2DC017}"/>
          </ac:cxnSpMkLst>
        </pc:cxnChg>
        <pc:cxnChg chg="mod">
          <ac:chgData name="Phillip Kaufman" userId="c001b2a046940d7c" providerId="LiveId" clId="{5CB25B10-5B1C-4017-B167-ED3104435743}" dt="2024-05-30T06:17:20.506" v="9528" actId="478"/>
          <ac:cxnSpMkLst>
            <pc:docMk/>
            <pc:sldMk cId="1593425542" sldId="924"/>
            <ac:cxnSpMk id="21" creationId="{EECC633F-D9F3-54D9-E5F9-347E57604935}"/>
          </ac:cxnSpMkLst>
        </pc:cxnChg>
        <pc:cxnChg chg="mod">
          <ac:chgData name="Phillip Kaufman" userId="c001b2a046940d7c" providerId="LiveId" clId="{5CB25B10-5B1C-4017-B167-ED3104435743}" dt="2024-05-30T06:17:20.506" v="9528" actId="478"/>
          <ac:cxnSpMkLst>
            <pc:docMk/>
            <pc:sldMk cId="1593425542" sldId="924"/>
            <ac:cxnSpMk id="22" creationId="{CB69C896-FEDB-8171-A560-0F3EAA05C134}"/>
          </ac:cxnSpMkLst>
        </pc:cxnChg>
        <pc:cxnChg chg="mod">
          <ac:chgData name="Phillip Kaufman" userId="c001b2a046940d7c" providerId="LiveId" clId="{5CB25B10-5B1C-4017-B167-ED3104435743}" dt="2024-05-30T06:17:20.506" v="9528" actId="478"/>
          <ac:cxnSpMkLst>
            <pc:docMk/>
            <pc:sldMk cId="1593425542" sldId="924"/>
            <ac:cxnSpMk id="25" creationId="{F2211514-509D-4351-DC9A-EDBD6064430D}"/>
          </ac:cxnSpMkLst>
        </pc:cxnChg>
        <pc:cxnChg chg="mod">
          <ac:chgData name="Phillip Kaufman" userId="c001b2a046940d7c" providerId="LiveId" clId="{5CB25B10-5B1C-4017-B167-ED3104435743}" dt="2024-05-30T06:17:20.506" v="9528" actId="478"/>
          <ac:cxnSpMkLst>
            <pc:docMk/>
            <pc:sldMk cId="1593425542" sldId="924"/>
            <ac:cxnSpMk id="26" creationId="{57EEA248-75CD-EE66-D388-FBAE5D04EDBF}"/>
          </ac:cxnSpMkLst>
        </pc:cxnChg>
        <pc:cxnChg chg="mod">
          <ac:chgData name="Phillip Kaufman" userId="c001b2a046940d7c" providerId="LiveId" clId="{5CB25B10-5B1C-4017-B167-ED3104435743}" dt="2024-05-30T06:17:20.506" v="9528" actId="478"/>
          <ac:cxnSpMkLst>
            <pc:docMk/>
            <pc:sldMk cId="1593425542" sldId="924"/>
            <ac:cxnSpMk id="29" creationId="{A2677ACA-EA6A-E9A4-07D5-378FAA033732}"/>
          </ac:cxnSpMkLst>
        </pc:cxnChg>
        <pc:cxnChg chg="mod">
          <ac:chgData name="Phillip Kaufman" userId="c001b2a046940d7c" providerId="LiveId" clId="{5CB25B10-5B1C-4017-B167-ED3104435743}" dt="2024-05-30T06:17:20.506" v="9528" actId="478"/>
          <ac:cxnSpMkLst>
            <pc:docMk/>
            <pc:sldMk cId="1593425542" sldId="924"/>
            <ac:cxnSpMk id="30" creationId="{5924957D-710C-81DB-8D67-4757FA855094}"/>
          </ac:cxnSpMkLst>
        </pc:cxnChg>
        <pc:cxnChg chg="mod">
          <ac:chgData name="Phillip Kaufman" userId="c001b2a046940d7c" providerId="LiveId" clId="{5CB25B10-5B1C-4017-B167-ED3104435743}" dt="2024-05-30T06:17:15.693" v="9527" actId="165"/>
          <ac:cxnSpMkLst>
            <pc:docMk/>
            <pc:sldMk cId="1593425542" sldId="924"/>
            <ac:cxnSpMk id="33" creationId="{AA6FF4B2-6D0C-044B-66E6-B9B96364A9E2}"/>
          </ac:cxnSpMkLst>
        </pc:cxnChg>
        <pc:cxnChg chg="mod">
          <ac:chgData name="Phillip Kaufman" userId="c001b2a046940d7c" providerId="LiveId" clId="{5CB25B10-5B1C-4017-B167-ED3104435743}" dt="2024-05-30T06:17:15.693" v="9527" actId="165"/>
          <ac:cxnSpMkLst>
            <pc:docMk/>
            <pc:sldMk cId="1593425542" sldId="924"/>
            <ac:cxnSpMk id="34" creationId="{0BC97658-106B-8300-2A6B-781D858A0D01}"/>
          </ac:cxnSpMkLst>
        </pc:cxnChg>
        <pc:cxnChg chg="mod">
          <ac:chgData name="Phillip Kaufman" userId="c001b2a046940d7c" providerId="LiveId" clId="{5CB25B10-5B1C-4017-B167-ED3104435743}" dt="2024-05-30T06:17:15.693" v="9527" actId="165"/>
          <ac:cxnSpMkLst>
            <pc:docMk/>
            <pc:sldMk cId="1593425542" sldId="924"/>
            <ac:cxnSpMk id="35" creationId="{911F220D-42A0-6D67-6CEF-FD413C25331C}"/>
          </ac:cxnSpMkLst>
        </pc:cxnChg>
        <pc:cxnChg chg="mod">
          <ac:chgData name="Phillip Kaufman" userId="c001b2a046940d7c" providerId="LiveId" clId="{5CB25B10-5B1C-4017-B167-ED3104435743}" dt="2024-05-30T06:17:15.693" v="9527" actId="165"/>
          <ac:cxnSpMkLst>
            <pc:docMk/>
            <pc:sldMk cId="1593425542" sldId="924"/>
            <ac:cxnSpMk id="36" creationId="{B221C115-F4D3-E057-A2AC-BE17ECC328DE}"/>
          </ac:cxnSpMkLst>
        </pc:cxnChg>
        <pc:cxnChg chg="mod">
          <ac:chgData name="Phillip Kaufman" userId="c001b2a046940d7c" providerId="LiveId" clId="{5CB25B10-5B1C-4017-B167-ED3104435743}" dt="2024-05-30T06:17:15.693" v="9527" actId="165"/>
          <ac:cxnSpMkLst>
            <pc:docMk/>
            <pc:sldMk cId="1593425542" sldId="924"/>
            <ac:cxnSpMk id="37" creationId="{7632E6BA-9178-FCFC-DEA2-71CDF34666E9}"/>
          </ac:cxnSpMkLst>
        </pc:cxnChg>
        <pc:cxnChg chg="mod">
          <ac:chgData name="Phillip Kaufman" userId="c001b2a046940d7c" providerId="LiveId" clId="{5CB25B10-5B1C-4017-B167-ED3104435743}" dt="2024-05-30T06:17:15.693" v="9527" actId="165"/>
          <ac:cxnSpMkLst>
            <pc:docMk/>
            <pc:sldMk cId="1593425542" sldId="924"/>
            <ac:cxnSpMk id="38" creationId="{41346614-0A90-024D-B253-9621CBEB3700}"/>
          </ac:cxnSpMkLst>
        </pc:cxnChg>
        <pc:cxnChg chg="mod">
          <ac:chgData name="Phillip Kaufman" userId="c001b2a046940d7c" providerId="LiveId" clId="{5CB25B10-5B1C-4017-B167-ED3104435743}" dt="2024-05-30T06:17:15.693" v="9527" actId="165"/>
          <ac:cxnSpMkLst>
            <pc:docMk/>
            <pc:sldMk cId="1593425542" sldId="924"/>
            <ac:cxnSpMk id="39" creationId="{B0AF566E-187F-9B9F-0278-D5F46B07FB5B}"/>
          </ac:cxnSpMkLst>
        </pc:cxnChg>
        <pc:cxnChg chg="mod">
          <ac:chgData name="Phillip Kaufman" userId="c001b2a046940d7c" providerId="LiveId" clId="{5CB25B10-5B1C-4017-B167-ED3104435743}" dt="2024-05-30T06:17:15.693" v="9527" actId="165"/>
          <ac:cxnSpMkLst>
            <pc:docMk/>
            <pc:sldMk cId="1593425542" sldId="924"/>
            <ac:cxnSpMk id="40" creationId="{7A10190D-2210-4FF2-D258-EB5AAAF8DC81}"/>
          </ac:cxnSpMkLst>
        </pc:cxnChg>
        <pc:cxnChg chg="mod">
          <ac:chgData name="Phillip Kaufman" userId="c001b2a046940d7c" providerId="LiveId" clId="{5CB25B10-5B1C-4017-B167-ED3104435743}" dt="2024-05-30T06:17:15.693" v="9527" actId="165"/>
          <ac:cxnSpMkLst>
            <pc:docMk/>
            <pc:sldMk cId="1593425542" sldId="924"/>
            <ac:cxnSpMk id="41" creationId="{3B45C41A-ADAF-3B1C-9CCE-E266629967EE}"/>
          </ac:cxnSpMkLst>
        </pc:cxnChg>
        <pc:cxnChg chg="mod">
          <ac:chgData name="Phillip Kaufman" userId="c001b2a046940d7c" providerId="LiveId" clId="{5CB25B10-5B1C-4017-B167-ED3104435743}" dt="2024-05-30T06:17:15.693" v="9527" actId="165"/>
          <ac:cxnSpMkLst>
            <pc:docMk/>
            <pc:sldMk cId="1593425542" sldId="924"/>
            <ac:cxnSpMk id="42" creationId="{A9C1A472-C874-B442-823D-3B66CCA4BC6B}"/>
          </ac:cxnSpMkLst>
        </pc:cxnChg>
        <pc:cxnChg chg="mod">
          <ac:chgData name="Phillip Kaufman" userId="c001b2a046940d7c" providerId="LiveId" clId="{5CB25B10-5B1C-4017-B167-ED3104435743}" dt="2024-05-30T06:17:15.693" v="9527" actId="165"/>
          <ac:cxnSpMkLst>
            <pc:docMk/>
            <pc:sldMk cId="1593425542" sldId="924"/>
            <ac:cxnSpMk id="43" creationId="{C203BDB6-667B-A540-4747-0459FB6BCF4F}"/>
          </ac:cxnSpMkLst>
        </pc:cxnChg>
        <pc:cxnChg chg="mod">
          <ac:chgData name="Phillip Kaufman" userId="c001b2a046940d7c" providerId="LiveId" clId="{5CB25B10-5B1C-4017-B167-ED3104435743}" dt="2024-05-30T06:17:15.693" v="9527" actId="165"/>
          <ac:cxnSpMkLst>
            <pc:docMk/>
            <pc:sldMk cId="1593425542" sldId="924"/>
            <ac:cxnSpMk id="44" creationId="{FC612CD2-05F4-0F89-A3DE-33AC8E54F907}"/>
          </ac:cxnSpMkLst>
        </pc:cxnChg>
        <pc:cxnChg chg="mod">
          <ac:chgData name="Phillip Kaufman" userId="c001b2a046940d7c" providerId="LiveId" clId="{5CB25B10-5B1C-4017-B167-ED3104435743}" dt="2024-05-30T06:17:15.693" v="9527" actId="165"/>
          <ac:cxnSpMkLst>
            <pc:docMk/>
            <pc:sldMk cId="1593425542" sldId="924"/>
            <ac:cxnSpMk id="45" creationId="{A242E9E3-B544-F7DF-6B55-DC5D0F5D2158}"/>
          </ac:cxnSpMkLst>
        </pc:cxnChg>
        <pc:cxnChg chg="mod">
          <ac:chgData name="Phillip Kaufman" userId="c001b2a046940d7c" providerId="LiveId" clId="{5CB25B10-5B1C-4017-B167-ED3104435743}" dt="2024-05-30T06:17:15.693" v="9527" actId="165"/>
          <ac:cxnSpMkLst>
            <pc:docMk/>
            <pc:sldMk cId="1593425542" sldId="924"/>
            <ac:cxnSpMk id="46" creationId="{1ACAF326-4307-D8B4-C237-4D2E2FE016F0}"/>
          </ac:cxnSpMkLst>
        </pc:cxnChg>
        <pc:cxnChg chg="mod">
          <ac:chgData name="Phillip Kaufman" userId="c001b2a046940d7c" providerId="LiveId" clId="{5CB25B10-5B1C-4017-B167-ED3104435743}" dt="2024-05-30T06:17:15.693" v="9527" actId="165"/>
          <ac:cxnSpMkLst>
            <pc:docMk/>
            <pc:sldMk cId="1593425542" sldId="924"/>
            <ac:cxnSpMk id="47" creationId="{D56F84F1-829F-B2FB-749E-0E97A508962A}"/>
          </ac:cxnSpMkLst>
        </pc:cxnChg>
        <pc:cxnChg chg="mod">
          <ac:chgData name="Phillip Kaufman" userId="c001b2a046940d7c" providerId="LiveId" clId="{5CB25B10-5B1C-4017-B167-ED3104435743}" dt="2024-05-30T06:17:15.693" v="9527" actId="165"/>
          <ac:cxnSpMkLst>
            <pc:docMk/>
            <pc:sldMk cId="1593425542" sldId="924"/>
            <ac:cxnSpMk id="48" creationId="{DAF69126-E555-87FF-3197-AB964F7041A0}"/>
          </ac:cxnSpMkLst>
        </pc:cxnChg>
        <pc:cxnChg chg="mod">
          <ac:chgData name="Phillip Kaufman" userId="c001b2a046940d7c" providerId="LiveId" clId="{5CB25B10-5B1C-4017-B167-ED3104435743}" dt="2024-05-30T06:17:15.693" v="9527" actId="165"/>
          <ac:cxnSpMkLst>
            <pc:docMk/>
            <pc:sldMk cId="1593425542" sldId="924"/>
            <ac:cxnSpMk id="49" creationId="{8F19A5A7-15ED-92C8-7155-CE21A757E00A}"/>
          </ac:cxnSpMkLst>
        </pc:cxnChg>
        <pc:cxnChg chg="mod">
          <ac:chgData name="Phillip Kaufman" userId="c001b2a046940d7c" providerId="LiveId" clId="{5CB25B10-5B1C-4017-B167-ED3104435743}" dt="2024-05-30T06:17:15.693" v="9527" actId="165"/>
          <ac:cxnSpMkLst>
            <pc:docMk/>
            <pc:sldMk cId="1593425542" sldId="924"/>
            <ac:cxnSpMk id="50" creationId="{6B0E7EDE-90D8-D5A1-43D4-CAC6C15F7D5E}"/>
          </ac:cxnSpMkLst>
        </pc:cxnChg>
        <pc:cxnChg chg="mod">
          <ac:chgData name="Phillip Kaufman" userId="c001b2a046940d7c" providerId="LiveId" clId="{5CB25B10-5B1C-4017-B167-ED3104435743}" dt="2024-05-30T06:17:15.693" v="9527" actId="165"/>
          <ac:cxnSpMkLst>
            <pc:docMk/>
            <pc:sldMk cId="1593425542" sldId="924"/>
            <ac:cxnSpMk id="51" creationId="{ECF009E4-98EB-C27C-050D-878E3C6FF8C9}"/>
          </ac:cxnSpMkLst>
        </pc:cxnChg>
        <pc:cxnChg chg="mod">
          <ac:chgData name="Phillip Kaufman" userId="c001b2a046940d7c" providerId="LiveId" clId="{5CB25B10-5B1C-4017-B167-ED3104435743}" dt="2024-05-30T06:17:15.693" v="9527" actId="165"/>
          <ac:cxnSpMkLst>
            <pc:docMk/>
            <pc:sldMk cId="1593425542" sldId="924"/>
            <ac:cxnSpMk id="52" creationId="{CF47C101-E1F8-7508-AFE3-EEDC6357C4FD}"/>
          </ac:cxnSpMkLst>
        </pc:cxnChg>
        <pc:cxnChg chg="mod">
          <ac:chgData name="Phillip Kaufman" userId="c001b2a046940d7c" providerId="LiveId" clId="{5CB25B10-5B1C-4017-B167-ED3104435743}" dt="2024-05-30T06:17:15.693" v="9527" actId="165"/>
          <ac:cxnSpMkLst>
            <pc:docMk/>
            <pc:sldMk cId="1593425542" sldId="924"/>
            <ac:cxnSpMk id="53" creationId="{CA6C58AF-02AA-F986-260C-56A93E262790}"/>
          </ac:cxnSpMkLst>
        </pc:cxnChg>
        <pc:cxnChg chg="mod">
          <ac:chgData name="Phillip Kaufman" userId="c001b2a046940d7c" providerId="LiveId" clId="{5CB25B10-5B1C-4017-B167-ED3104435743}" dt="2024-05-30T06:17:15.693" v="9527" actId="165"/>
          <ac:cxnSpMkLst>
            <pc:docMk/>
            <pc:sldMk cId="1593425542" sldId="924"/>
            <ac:cxnSpMk id="54" creationId="{7B9213C8-7433-CFD9-6D23-2A4C7EE74FB7}"/>
          </ac:cxnSpMkLst>
        </pc:cxnChg>
        <pc:cxnChg chg="mod">
          <ac:chgData name="Phillip Kaufman" userId="c001b2a046940d7c" providerId="LiveId" clId="{5CB25B10-5B1C-4017-B167-ED3104435743}" dt="2024-05-30T06:17:15.693" v="9527" actId="165"/>
          <ac:cxnSpMkLst>
            <pc:docMk/>
            <pc:sldMk cId="1593425542" sldId="924"/>
            <ac:cxnSpMk id="55" creationId="{35B48DBE-708F-4CC0-20A8-921BCC103499}"/>
          </ac:cxnSpMkLst>
        </pc:cxnChg>
        <pc:cxnChg chg="mod">
          <ac:chgData name="Phillip Kaufman" userId="c001b2a046940d7c" providerId="LiveId" clId="{5CB25B10-5B1C-4017-B167-ED3104435743}" dt="2024-05-30T06:17:15.693" v="9527" actId="165"/>
          <ac:cxnSpMkLst>
            <pc:docMk/>
            <pc:sldMk cId="1593425542" sldId="924"/>
            <ac:cxnSpMk id="56" creationId="{A8CBFD7D-5375-6911-A11F-B08C61D00D5B}"/>
          </ac:cxnSpMkLst>
        </pc:cxnChg>
        <pc:cxnChg chg="mod">
          <ac:chgData name="Phillip Kaufman" userId="c001b2a046940d7c" providerId="LiveId" clId="{5CB25B10-5B1C-4017-B167-ED3104435743}" dt="2024-05-30T06:17:15.693" v="9527" actId="165"/>
          <ac:cxnSpMkLst>
            <pc:docMk/>
            <pc:sldMk cId="1593425542" sldId="924"/>
            <ac:cxnSpMk id="57" creationId="{2909A46A-54B3-A59C-04E8-4251EBC531A0}"/>
          </ac:cxnSpMkLst>
        </pc:cxnChg>
        <pc:cxnChg chg="mod">
          <ac:chgData name="Phillip Kaufman" userId="c001b2a046940d7c" providerId="LiveId" clId="{5CB25B10-5B1C-4017-B167-ED3104435743}" dt="2024-05-30T06:17:15.693" v="9527" actId="165"/>
          <ac:cxnSpMkLst>
            <pc:docMk/>
            <pc:sldMk cId="1593425542" sldId="924"/>
            <ac:cxnSpMk id="58" creationId="{0EDB17C9-9AE7-04B0-7E43-0D259A1FC9F9}"/>
          </ac:cxnSpMkLst>
        </pc:cxnChg>
        <pc:cxnChg chg="mod">
          <ac:chgData name="Phillip Kaufman" userId="c001b2a046940d7c" providerId="LiveId" clId="{5CB25B10-5B1C-4017-B167-ED3104435743}" dt="2024-05-30T06:17:15.693" v="9527" actId="165"/>
          <ac:cxnSpMkLst>
            <pc:docMk/>
            <pc:sldMk cId="1593425542" sldId="924"/>
            <ac:cxnSpMk id="59" creationId="{789352E7-B33C-0B91-6583-82484DC6148F}"/>
          </ac:cxnSpMkLst>
        </pc:cxnChg>
        <pc:cxnChg chg="mod">
          <ac:chgData name="Phillip Kaufman" userId="c001b2a046940d7c" providerId="LiveId" clId="{5CB25B10-5B1C-4017-B167-ED3104435743}" dt="2024-05-30T06:17:15.693" v="9527" actId="165"/>
          <ac:cxnSpMkLst>
            <pc:docMk/>
            <pc:sldMk cId="1593425542" sldId="924"/>
            <ac:cxnSpMk id="60" creationId="{EB276378-899A-0D59-1643-7F5F61F139D6}"/>
          </ac:cxnSpMkLst>
        </pc:cxnChg>
        <pc:cxnChg chg="mod">
          <ac:chgData name="Phillip Kaufman" userId="c001b2a046940d7c" providerId="LiveId" clId="{5CB25B10-5B1C-4017-B167-ED3104435743}" dt="2024-05-30T06:17:15.693" v="9527" actId="165"/>
          <ac:cxnSpMkLst>
            <pc:docMk/>
            <pc:sldMk cId="1593425542" sldId="924"/>
            <ac:cxnSpMk id="61" creationId="{BCBA5AD7-433E-EA4F-A1AB-68FAF1B171A6}"/>
          </ac:cxnSpMkLst>
        </pc:cxnChg>
        <pc:cxnChg chg="mod">
          <ac:chgData name="Phillip Kaufman" userId="c001b2a046940d7c" providerId="LiveId" clId="{5CB25B10-5B1C-4017-B167-ED3104435743}" dt="2024-05-30T06:17:15.693" v="9527" actId="165"/>
          <ac:cxnSpMkLst>
            <pc:docMk/>
            <pc:sldMk cId="1593425542" sldId="924"/>
            <ac:cxnSpMk id="62" creationId="{D8B471B8-EF33-8CC5-BF5F-D66FC93BC29D}"/>
          </ac:cxnSpMkLst>
        </pc:cxnChg>
        <pc:cxnChg chg="mod">
          <ac:chgData name="Phillip Kaufman" userId="c001b2a046940d7c" providerId="LiveId" clId="{5CB25B10-5B1C-4017-B167-ED3104435743}" dt="2024-05-30T06:17:15.693" v="9527" actId="165"/>
          <ac:cxnSpMkLst>
            <pc:docMk/>
            <pc:sldMk cId="1593425542" sldId="924"/>
            <ac:cxnSpMk id="63" creationId="{AC95CED0-A23F-2743-94BE-3E7E15B92B17}"/>
          </ac:cxnSpMkLst>
        </pc:cxnChg>
        <pc:cxnChg chg="mod">
          <ac:chgData name="Phillip Kaufman" userId="c001b2a046940d7c" providerId="LiveId" clId="{5CB25B10-5B1C-4017-B167-ED3104435743}" dt="2024-05-30T06:17:15.693" v="9527" actId="165"/>
          <ac:cxnSpMkLst>
            <pc:docMk/>
            <pc:sldMk cId="1593425542" sldId="924"/>
            <ac:cxnSpMk id="64" creationId="{72CD4C00-6B8C-D92B-BE73-5D3857BF8C6F}"/>
          </ac:cxnSpMkLst>
        </pc:cxnChg>
        <pc:cxnChg chg="del mod">
          <ac:chgData name="Phillip Kaufman" userId="c001b2a046940d7c" providerId="LiveId" clId="{5CB25B10-5B1C-4017-B167-ED3104435743}" dt="2024-05-30T06:18:06.768" v="9540" actId="478"/>
          <ac:cxnSpMkLst>
            <pc:docMk/>
            <pc:sldMk cId="1593425542" sldId="924"/>
            <ac:cxnSpMk id="68" creationId="{AFA7E6BA-E99A-871A-D1A3-5A1A3BDEA264}"/>
          </ac:cxnSpMkLst>
        </pc:cxnChg>
        <pc:cxnChg chg="mod">
          <ac:chgData name="Phillip Kaufman" userId="c001b2a046940d7c" providerId="LiveId" clId="{5CB25B10-5B1C-4017-B167-ED3104435743}" dt="2024-05-30T06:17:15.693" v="9527" actId="165"/>
          <ac:cxnSpMkLst>
            <pc:docMk/>
            <pc:sldMk cId="1593425542" sldId="924"/>
            <ac:cxnSpMk id="69" creationId="{5ECC2615-8467-7979-08B3-5E37CDEDB115}"/>
          </ac:cxnSpMkLst>
        </pc:cxnChg>
        <pc:cxnChg chg="mod">
          <ac:chgData name="Phillip Kaufman" userId="c001b2a046940d7c" providerId="LiveId" clId="{5CB25B10-5B1C-4017-B167-ED3104435743}" dt="2024-05-30T06:19:06.663" v="9549"/>
          <ac:cxnSpMkLst>
            <pc:docMk/>
            <pc:sldMk cId="1593425542" sldId="924"/>
            <ac:cxnSpMk id="75" creationId="{53A88974-502D-2226-4270-42F52AFF6A4A}"/>
          </ac:cxnSpMkLst>
        </pc:cxnChg>
        <pc:cxnChg chg="mod">
          <ac:chgData name="Phillip Kaufman" userId="c001b2a046940d7c" providerId="LiveId" clId="{5CB25B10-5B1C-4017-B167-ED3104435743}" dt="2024-05-30T06:19:06.663" v="9549"/>
          <ac:cxnSpMkLst>
            <pc:docMk/>
            <pc:sldMk cId="1593425542" sldId="924"/>
            <ac:cxnSpMk id="76" creationId="{B62FA3A3-506D-66AF-BC19-1176C4A6DEE5}"/>
          </ac:cxnSpMkLst>
        </pc:cxnChg>
        <pc:cxnChg chg="mod">
          <ac:chgData name="Phillip Kaufman" userId="c001b2a046940d7c" providerId="LiveId" clId="{5CB25B10-5B1C-4017-B167-ED3104435743}" dt="2024-05-30T06:19:21.484" v="9553"/>
          <ac:cxnSpMkLst>
            <pc:docMk/>
            <pc:sldMk cId="1593425542" sldId="924"/>
            <ac:cxnSpMk id="86" creationId="{CF15C291-54F0-EA34-D647-FBC0500733A1}"/>
          </ac:cxnSpMkLst>
        </pc:cxnChg>
        <pc:cxnChg chg="mod">
          <ac:chgData name="Phillip Kaufman" userId="c001b2a046940d7c" providerId="LiveId" clId="{5CB25B10-5B1C-4017-B167-ED3104435743}" dt="2024-05-30T06:19:21.484" v="9553"/>
          <ac:cxnSpMkLst>
            <pc:docMk/>
            <pc:sldMk cId="1593425542" sldId="924"/>
            <ac:cxnSpMk id="87" creationId="{D46DE68A-BC14-132C-2509-8AA2DA164508}"/>
          </ac:cxnSpMkLst>
        </pc:cxnChg>
        <pc:cxnChg chg="mod">
          <ac:chgData name="Phillip Kaufman" userId="c001b2a046940d7c" providerId="LiveId" clId="{5CB25B10-5B1C-4017-B167-ED3104435743}" dt="2024-05-30T06:19:21.484" v="9553"/>
          <ac:cxnSpMkLst>
            <pc:docMk/>
            <pc:sldMk cId="1593425542" sldId="924"/>
            <ac:cxnSpMk id="88" creationId="{0DE18159-0E49-78B9-C2AB-F8D747384C52}"/>
          </ac:cxnSpMkLst>
        </pc:cxnChg>
        <pc:cxnChg chg="mod">
          <ac:chgData name="Phillip Kaufman" userId="c001b2a046940d7c" providerId="LiveId" clId="{5CB25B10-5B1C-4017-B167-ED3104435743}" dt="2024-05-30T06:19:21.484" v="9553"/>
          <ac:cxnSpMkLst>
            <pc:docMk/>
            <pc:sldMk cId="1593425542" sldId="924"/>
            <ac:cxnSpMk id="89" creationId="{A346EC61-82D4-E9CB-D04E-3BDF9AB52521}"/>
          </ac:cxnSpMkLst>
        </pc:cxnChg>
        <pc:cxnChg chg="mod">
          <ac:chgData name="Phillip Kaufman" userId="c001b2a046940d7c" providerId="LiveId" clId="{5CB25B10-5B1C-4017-B167-ED3104435743}" dt="2024-05-30T06:19:21.484" v="9553"/>
          <ac:cxnSpMkLst>
            <pc:docMk/>
            <pc:sldMk cId="1593425542" sldId="924"/>
            <ac:cxnSpMk id="90" creationId="{5192570C-E9FF-5DD3-F586-EF453A5EFCD5}"/>
          </ac:cxnSpMkLst>
        </pc:cxnChg>
        <pc:cxnChg chg="mod">
          <ac:chgData name="Phillip Kaufman" userId="c001b2a046940d7c" providerId="LiveId" clId="{5CB25B10-5B1C-4017-B167-ED3104435743}" dt="2024-05-30T06:19:21.484" v="9553"/>
          <ac:cxnSpMkLst>
            <pc:docMk/>
            <pc:sldMk cId="1593425542" sldId="924"/>
            <ac:cxnSpMk id="91" creationId="{8727460B-659F-147A-034B-B995F20DFD4B}"/>
          </ac:cxnSpMkLst>
        </pc:cxnChg>
        <pc:cxnChg chg="mod">
          <ac:chgData name="Phillip Kaufman" userId="c001b2a046940d7c" providerId="LiveId" clId="{5CB25B10-5B1C-4017-B167-ED3104435743}" dt="2024-05-30T06:19:21.484" v="9553"/>
          <ac:cxnSpMkLst>
            <pc:docMk/>
            <pc:sldMk cId="1593425542" sldId="924"/>
            <ac:cxnSpMk id="92" creationId="{122B57E7-CE98-70E7-7F4A-98FB011C9A2F}"/>
          </ac:cxnSpMkLst>
        </pc:cxnChg>
        <pc:cxnChg chg="mod">
          <ac:chgData name="Phillip Kaufman" userId="c001b2a046940d7c" providerId="LiveId" clId="{5CB25B10-5B1C-4017-B167-ED3104435743}" dt="2024-05-30T06:19:21.484" v="9553"/>
          <ac:cxnSpMkLst>
            <pc:docMk/>
            <pc:sldMk cId="1593425542" sldId="924"/>
            <ac:cxnSpMk id="93" creationId="{C18DA03D-3D96-6BB2-7E8A-DF303A9ADE58}"/>
          </ac:cxnSpMkLst>
        </pc:cxnChg>
        <pc:cxnChg chg="mod">
          <ac:chgData name="Phillip Kaufman" userId="c001b2a046940d7c" providerId="LiveId" clId="{5CB25B10-5B1C-4017-B167-ED3104435743}" dt="2024-05-30T06:19:21.484" v="9553"/>
          <ac:cxnSpMkLst>
            <pc:docMk/>
            <pc:sldMk cId="1593425542" sldId="924"/>
            <ac:cxnSpMk id="94" creationId="{9DE8E531-9E58-CD36-8988-A35ED7C36D8A}"/>
          </ac:cxnSpMkLst>
        </pc:cxnChg>
        <pc:cxnChg chg="mod">
          <ac:chgData name="Phillip Kaufman" userId="c001b2a046940d7c" providerId="LiveId" clId="{5CB25B10-5B1C-4017-B167-ED3104435743}" dt="2024-05-30T06:19:21.484" v="9553"/>
          <ac:cxnSpMkLst>
            <pc:docMk/>
            <pc:sldMk cId="1593425542" sldId="924"/>
            <ac:cxnSpMk id="95" creationId="{ACDC7A32-BC19-3F83-F86C-58C7285DAB83}"/>
          </ac:cxnSpMkLst>
        </pc:cxnChg>
        <pc:cxnChg chg="mod">
          <ac:chgData name="Phillip Kaufman" userId="c001b2a046940d7c" providerId="LiveId" clId="{5CB25B10-5B1C-4017-B167-ED3104435743}" dt="2024-05-30T06:19:21.484" v="9553"/>
          <ac:cxnSpMkLst>
            <pc:docMk/>
            <pc:sldMk cId="1593425542" sldId="924"/>
            <ac:cxnSpMk id="96" creationId="{752DE797-3ACF-B48D-9796-F0F67E591C1E}"/>
          </ac:cxnSpMkLst>
        </pc:cxnChg>
        <pc:cxnChg chg="mod">
          <ac:chgData name="Phillip Kaufman" userId="c001b2a046940d7c" providerId="LiveId" clId="{5CB25B10-5B1C-4017-B167-ED3104435743}" dt="2024-05-30T06:19:21.484" v="9553"/>
          <ac:cxnSpMkLst>
            <pc:docMk/>
            <pc:sldMk cId="1593425542" sldId="924"/>
            <ac:cxnSpMk id="97" creationId="{A74C27B2-4663-94B4-E089-187974537145}"/>
          </ac:cxnSpMkLst>
        </pc:cxnChg>
        <pc:cxnChg chg="mod">
          <ac:chgData name="Phillip Kaufman" userId="c001b2a046940d7c" providerId="LiveId" clId="{5CB25B10-5B1C-4017-B167-ED3104435743}" dt="2024-05-30T06:19:21.484" v="9553"/>
          <ac:cxnSpMkLst>
            <pc:docMk/>
            <pc:sldMk cId="1593425542" sldId="924"/>
            <ac:cxnSpMk id="98" creationId="{8D67E501-453A-E1F7-DFFA-E21AD9CD945E}"/>
          </ac:cxnSpMkLst>
        </pc:cxnChg>
        <pc:cxnChg chg="mod">
          <ac:chgData name="Phillip Kaufman" userId="c001b2a046940d7c" providerId="LiveId" clId="{5CB25B10-5B1C-4017-B167-ED3104435743}" dt="2024-05-30T06:19:21.484" v="9553"/>
          <ac:cxnSpMkLst>
            <pc:docMk/>
            <pc:sldMk cId="1593425542" sldId="924"/>
            <ac:cxnSpMk id="99" creationId="{06EA46C5-311F-1D89-0A2D-4CFC2F23CFBE}"/>
          </ac:cxnSpMkLst>
        </pc:cxnChg>
        <pc:cxnChg chg="mod">
          <ac:chgData name="Phillip Kaufman" userId="c001b2a046940d7c" providerId="LiveId" clId="{5CB25B10-5B1C-4017-B167-ED3104435743}" dt="2024-05-30T06:19:21.484" v="9553"/>
          <ac:cxnSpMkLst>
            <pc:docMk/>
            <pc:sldMk cId="1593425542" sldId="924"/>
            <ac:cxnSpMk id="100" creationId="{9B6A5390-BC8E-8173-A5B9-A409F17CF96C}"/>
          </ac:cxnSpMkLst>
        </pc:cxnChg>
        <pc:cxnChg chg="mod">
          <ac:chgData name="Phillip Kaufman" userId="c001b2a046940d7c" providerId="LiveId" clId="{5CB25B10-5B1C-4017-B167-ED3104435743}" dt="2024-05-30T06:19:21.484" v="9553"/>
          <ac:cxnSpMkLst>
            <pc:docMk/>
            <pc:sldMk cId="1593425542" sldId="924"/>
            <ac:cxnSpMk id="101" creationId="{9F725F2B-6312-BE12-1203-B4E5956C1AFC}"/>
          </ac:cxnSpMkLst>
        </pc:cxnChg>
        <pc:cxnChg chg="mod">
          <ac:chgData name="Phillip Kaufman" userId="c001b2a046940d7c" providerId="LiveId" clId="{5CB25B10-5B1C-4017-B167-ED3104435743}" dt="2024-05-30T06:19:21.484" v="9553"/>
          <ac:cxnSpMkLst>
            <pc:docMk/>
            <pc:sldMk cId="1593425542" sldId="924"/>
            <ac:cxnSpMk id="102" creationId="{4AC155E8-4559-68A5-2678-7E535BD2F13F}"/>
          </ac:cxnSpMkLst>
        </pc:cxnChg>
        <pc:cxnChg chg="mod">
          <ac:chgData name="Phillip Kaufman" userId="c001b2a046940d7c" providerId="LiveId" clId="{5CB25B10-5B1C-4017-B167-ED3104435743}" dt="2024-05-30T06:19:21.484" v="9553"/>
          <ac:cxnSpMkLst>
            <pc:docMk/>
            <pc:sldMk cId="1593425542" sldId="924"/>
            <ac:cxnSpMk id="103" creationId="{50E82347-B133-79B5-46F3-8980B3B116A0}"/>
          </ac:cxnSpMkLst>
        </pc:cxnChg>
        <pc:cxnChg chg="mod">
          <ac:chgData name="Phillip Kaufman" userId="c001b2a046940d7c" providerId="LiveId" clId="{5CB25B10-5B1C-4017-B167-ED3104435743}" dt="2024-05-30T06:19:21.484" v="9553"/>
          <ac:cxnSpMkLst>
            <pc:docMk/>
            <pc:sldMk cId="1593425542" sldId="924"/>
            <ac:cxnSpMk id="104" creationId="{9592C5D2-65CA-B51F-7BC2-8D7FA27F3CCA}"/>
          </ac:cxnSpMkLst>
        </pc:cxnChg>
        <pc:cxnChg chg="mod">
          <ac:chgData name="Phillip Kaufman" userId="c001b2a046940d7c" providerId="LiveId" clId="{5CB25B10-5B1C-4017-B167-ED3104435743}" dt="2024-05-30T06:19:21.484" v="9553"/>
          <ac:cxnSpMkLst>
            <pc:docMk/>
            <pc:sldMk cId="1593425542" sldId="924"/>
            <ac:cxnSpMk id="105" creationId="{351B84DE-1BEC-E5CE-BBED-42BE77BAAC98}"/>
          </ac:cxnSpMkLst>
        </pc:cxnChg>
        <pc:cxnChg chg="mod">
          <ac:chgData name="Phillip Kaufman" userId="c001b2a046940d7c" providerId="LiveId" clId="{5CB25B10-5B1C-4017-B167-ED3104435743}" dt="2024-05-30T06:19:21.484" v="9553"/>
          <ac:cxnSpMkLst>
            <pc:docMk/>
            <pc:sldMk cId="1593425542" sldId="924"/>
            <ac:cxnSpMk id="106" creationId="{F325F8FA-1134-3DEB-5A00-91A6539F8FE5}"/>
          </ac:cxnSpMkLst>
        </pc:cxnChg>
        <pc:cxnChg chg="mod">
          <ac:chgData name="Phillip Kaufman" userId="c001b2a046940d7c" providerId="LiveId" clId="{5CB25B10-5B1C-4017-B167-ED3104435743}" dt="2024-05-30T06:19:21.484" v="9553"/>
          <ac:cxnSpMkLst>
            <pc:docMk/>
            <pc:sldMk cId="1593425542" sldId="924"/>
            <ac:cxnSpMk id="114" creationId="{3DE69948-BF5F-06C2-6CD5-A54FC8616B9C}"/>
          </ac:cxnSpMkLst>
        </pc:cxnChg>
        <pc:cxnChg chg="mod">
          <ac:chgData name="Phillip Kaufman" userId="c001b2a046940d7c" providerId="LiveId" clId="{5CB25B10-5B1C-4017-B167-ED3104435743}" dt="2024-05-30T06:19:21.484" v="9553"/>
          <ac:cxnSpMkLst>
            <pc:docMk/>
            <pc:sldMk cId="1593425542" sldId="924"/>
            <ac:cxnSpMk id="115" creationId="{17376A16-F206-C58E-B364-E32728050D92}"/>
          </ac:cxnSpMkLst>
        </pc:cxnChg>
        <pc:cxnChg chg="mod">
          <ac:chgData name="Phillip Kaufman" userId="c001b2a046940d7c" providerId="LiveId" clId="{5CB25B10-5B1C-4017-B167-ED3104435743}" dt="2024-05-30T06:19:21.484" v="9553"/>
          <ac:cxnSpMkLst>
            <pc:docMk/>
            <pc:sldMk cId="1593425542" sldId="924"/>
            <ac:cxnSpMk id="116" creationId="{81CAE15E-1BAC-F870-5647-FF50B305464C}"/>
          </ac:cxnSpMkLst>
        </pc:cxnChg>
        <pc:cxnChg chg="mod">
          <ac:chgData name="Phillip Kaufman" userId="c001b2a046940d7c" providerId="LiveId" clId="{5CB25B10-5B1C-4017-B167-ED3104435743}" dt="2024-05-30T06:19:21.484" v="9553"/>
          <ac:cxnSpMkLst>
            <pc:docMk/>
            <pc:sldMk cId="1593425542" sldId="924"/>
            <ac:cxnSpMk id="117" creationId="{C3EB8C90-BCE6-9E2D-3646-EB2820595F2C}"/>
          </ac:cxnSpMkLst>
        </pc:cxnChg>
        <pc:cxnChg chg="mod">
          <ac:chgData name="Phillip Kaufman" userId="c001b2a046940d7c" providerId="LiveId" clId="{5CB25B10-5B1C-4017-B167-ED3104435743}" dt="2024-05-30T06:19:21.484" v="9553"/>
          <ac:cxnSpMkLst>
            <pc:docMk/>
            <pc:sldMk cId="1593425542" sldId="924"/>
            <ac:cxnSpMk id="118" creationId="{7A35DE8F-2645-AE46-DF64-B3BE17524F16}"/>
          </ac:cxnSpMkLst>
        </pc:cxnChg>
        <pc:cxnChg chg="mod">
          <ac:chgData name="Phillip Kaufman" userId="c001b2a046940d7c" providerId="LiveId" clId="{5CB25B10-5B1C-4017-B167-ED3104435743}" dt="2024-05-30T06:19:21.484" v="9553"/>
          <ac:cxnSpMkLst>
            <pc:docMk/>
            <pc:sldMk cId="1593425542" sldId="924"/>
            <ac:cxnSpMk id="119" creationId="{8846BE87-9C82-ABAB-946D-07F37147D157}"/>
          </ac:cxnSpMkLst>
        </pc:cxnChg>
        <pc:cxnChg chg="mod">
          <ac:chgData name="Phillip Kaufman" userId="c001b2a046940d7c" providerId="LiveId" clId="{5CB25B10-5B1C-4017-B167-ED3104435743}" dt="2024-05-30T06:19:21.484" v="9553"/>
          <ac:cxnSpMkLst>
            <pc:docMk/>
            <pc:sldMk cId="1593425542" sldId="924"/>
            <ac:cxnSpMk id="120" creationId="{BC768AAE-0A5F-1CA0-3E92-894B42DD39D1}"/>
          </ac:cxnSpMkLst>
        </pc:cxnChg>
        <pc:cxnChg chg="mod">
          <ac:chgData name="Phillip Kaufman" userId="c001b2a046940d7c" providerId="LiveId" clId="{5CB25B10-5B1C-4017-B167-ED3104435743}" dt="2024-05-30T06:19:21.484" v="9553"/>
          <ac:cxnSpMkLst>
            <pc:docMk/>
            <pc:sldMk cId="1593425542" sldId="924"/>
            <ac:cxnSpMk id="121" creationId="{452720FF-6831-46CF-F6DD-E0F54A82CBA7}"/>
          </ac:cxnSpMkLst>
        </pc:cxnChg>
        <pc:cxnChg chg="mod">
          <ac:chgData name="Phillip Kaufman" userId="c001b2a046940d7c" providerId="LiveId" clId="{5CB25B10-5B1C-4017-B167-ED3104435743}" dt="2024-05-30T06:19:21.484" v="9553"/>
          <ac:cxnSpMkLst>
            <pc:docMk/>
            <pc:sldMk cId="1593425542" sldId="924"/>
            <ac:cxnSpMk id="122" creationId="{88A36C7B-6D98-888D-9477-3D1AC09DFC93}"/>
          </ac:cxnSpMkLst>
        </pc:cxnChg>
        <pc:cxnChg chg="mod">
          <ac:chgData name="Phillip Kaufman" userId="c001b2a046940d7c" providerId="LiveId" clId="{5CB25B10-5B1C-4017-B167-ED3104435743}" dt="2024-05-30T06:19:21.484" v="9553"/>
          <ac:cxnSpMkLst>
            <pc:docMk/>
            <pc:sldMk cId="1593425542" sldId="924"/>
            <ac:cxnSpMk id="123" creationId="{E550B4CE-53B3-EF5E-7C86-9026D9603C23}"/>
          </ac:cxnSpMkLst>
        </pc:cxnChg>
        <pc:cxnChg chg="mod">
          <ac:chgData name="Phillip Kaufman" userId="c001b2a046940d7c" providerId="LiveId" clId="{5CB25B10-5B1C-4017-B167-ED3104435743}" dt="2024-05-30T06:19:21.484" v="9553"/>
          <ac:cxnSpMkLst>
            <pc:docMk/>
            <pc:sldMk cId="1593425542" sldId="924"/>
            <ac:cxnSpMk id="124" creationId="{3B13BED8-F75C-4CC8-E0EA-2A1A3E6171EB}"/>
          </ac:cxnSpMkLst>
        </pc:cxnChg>
      </pc:sldChg>
      <pc:sldChg chg="delSp modSp">
        <pc:chgData name="Phillip Kaufman" userId="c001b2a046940d7c" providerId="LiveId" clId="{5CB25B10-5B1C-4017-B167-ED3104435743}" dt="2024-06-02T01:37:04.628" v="10012" actId="165"/>
        <pc:sldMkLst>
          <pc:docMk/>
          <pc:sldMk cId="1713329819" sldId="932"/>
        </pc:sldMkLst>
        <pc:spChg chg="mod">
          <ac:chgData name="Phillip Kaufman" userId="c001b2a046940d7c" providerId="LiveId" clId="{5CB25B10-5B1C-4017-B167-ED3104435743}" dt="2024-06-02T01:37:04.628" v="10012" actId="165"/>
          <ac:spMkLst>
            <pc:docMk/>
            <pc:sldMk cId="1713329819" sldId="932"/>
            <ac:spMk id="13" creationId="{111B5A8A-A4E9-AECA-03D5-5C6E23E813BF}"/>
          </ac:spMkLst>
        </pc:spChg>
        <pc:spChg chg="mod">
          <ac:chgData name="Phillip Kaufman" userId="c001b2a046940d7c" providerId="LiveId" clId="{5CB25B10-5B1C-4017-B167-ED3104435743}" dt="2024-06-02T01:37:04.628" v="10012" actId="165"/>
          <ac:spMkLst>
            <pc:docMk/>
            <pc:sldMk cId="1713329819" sldId="932"/>
            <ac:spMk id="14" creationId="{AF4B1A46-5D59-F0F9-69C0-EAD52AAE36FD}"/>
          </ac:spMkLst>
        </pc:spChg>
        <pc:spChg chg="mod">
          <ac:chgData name="Phillip Kaufman" userId="c001b2a046940d7c" providerId="LiveId" clId="{5CB25B10-5B1C-4017-B167-ED3104435743}" dt="2024-06-02T01:37:04.628" v="10012" actId="165"/>
          <ac:spMkLst>
            <pc:docMk/>
            <pc:sldMk cId="1713329819" sldId="932"/>
            <ac:spMk id="15" creationId="{26D8997B-4D10-1C01-3651-3AF81C9D91BB}"/>
          </ac:spMkLst>
        </pc:spChg>
        <pc:spChg chg="mod">
          <ac:chgData name="Phillip Kaufman" userId="c001b2a046940d7c" providerId="LiveId" clId="{5CB25B10-5B1C-4017-B167-ED3104435743}" dt="2024-06-02T01:37:04.628" v="10012" actId="165"/>
          <ac:spMkLst>
            <pc:docMk/>
            <pc:sldMk cId="1713329819" sldId="932"/>
            <ac:spMk id="16" creationId="{BE758339-7BA2-C3B1-7AC1-05E627894CE1}"/>
          </ac:spMkLst>
        </pc:spChg>
        <pc:spChg chg="mod topLvl">
          <ac:chgData name="Phillip Kaufman" userId="c001b2a046940d7c" providerId="LiveId" clId="{5CB25B10-5B1C-4017-B167-ED3104435743}" dt="2024-06-02T01:37:04.628" v="10012" actId="165"/>
          <ac:spMkLst>
            <pc:docMk/>
            <pc:sldMk cId="1713329819" sldId="932"/>
            <ac:spMk id="41" creationId="{4565F7A4-B0E3-39B2-9B5F-BF5EBC2FFEE7}"/>
          </ac:spMkLst>
        </pc:spChg>
        <pc:spChg chg="mod">
          <ac:chgData name="Phillip Kaufman" userId="c001b2a046940d7c" providerId="LiveId" clId="{5CB25B10-5B1C-4017-B167-ED3104435743}" dt="2024-06-02T01:37:04.628" v="10012" actId="165"/>
          <ac:spMkLst>
            <pc:docMk/>
            <pc:sldMk cId="1713329819" sldId="932"/>
            <ac:spMk id="42" creationId="{50B6A683-992B-D0B3-D488-5C3C4381724D}"/>
          </ac:spMkLst>
        </pc:spChg>
        <pc:grpChg chg="mod">
          <ac:chgData name="Phillip Kaufman" userId="c001b2a046940d7c" providerId="LiveId" clId="{5CB25B10-5B1C-4017-B167-ED3104435743}" dt="2024-06-02T01:37:04.628" v="10012" actId="165"/>
          <ac:grpSpMkLst>
            <pc:docMk/>
            <pc:sldMk cId="1713329819" sldId="932"/>
            <ac:grpSpMk id="53" creationId="{68E804A3-378E-71FA-A801-A9554EF01EA9}"/>
          </ac:grpSpMkLst>
        </pc:grpChg>
        <pc:grpChg chg="mod topLvl">
          <ac:chgData name="Phillip Kaufman" userId="c001b2a046940d7c" providerId="LiveId" clId="{5CB25B10-5B1C-4017-B167-ED3104435743}" dt="2024-06-02T01:37:04.628" v="10012" actId="165"/>
          <ac:grpSpMkLst>
            <pc:docMk/>
            <pc:sldMk cId="1713329819" sldId="932"/>
            <ac:grpSpMk id="55" creationId="{860BE52D-D65C-1B4D-B04E-9282D21A5902}"/>
          </ac:grpSpMkLst>
        </pc:grpChg>
        <pc:grpChg chg="del">
          <ac:chgData name="Phillip Kaufman" userId="c001b2a046940d7c" providerId="LiveId" clId="{5CB25B10-5B1C-4017-B167-ED3104435743}" dt="2024-06-02T01:37:04.628" v="10012" actId="165"/>
          <ac:grpSpMkLst>
            <pc:docMk/>
            <pc:sldMk cId="1713329819" sldId="932"/>
            <ac:grpSpMk id="56" creationId="{8F24A5D7-68F3-A16A-58AB-974A7B595944}"/>
          </ac:grpSpMkLst>
        </pc:grpChg>
        <pc:grpChg chg="mod">
          <ac:chgData name="Phillip Kaufman" userId="c001b2a046940d7c" providerId="LiveId" clId="{5CB25B10-5B1C-4017-B167-ED3104435743}" dt="2024-06-02T01:37:04.628" v="10012" actId="165"/>
          <ac:grpSpMkLst>
            <pc:docMk/>
            <pc:sldMk cId="1713329819" sldId="932"/>
            <ac:grpSpMk id="190" creationId="{AB301327-AEA1-362B-134B-94A12FAF13B8}"/>
          </ac:grpSpMkLst>
        </pc:grpChg>
        <pc:grpChg chg="mod topLvl">
          <ac:chgData name="Phillip Kaufman" userId="c001b2a046940d7c" providerId="LiveId" clId="{5CB25B10-5B1C-4017-B167-ED3104435743}" dt="2024-06-02T01:37:04.628" v="10012" actId="165"/>
          <ac:grpSpMkLst>
            <pc:docMk/>
            <pc:sldMk cId="1713329819" sldId="932"/>
            <ac:grpSpMk id="204" creationId="{30E61B24-5CB2-C45F-DB18-FB9E457B2E94}"/>
          </ac:grpSpMkLst>
        </pc:grpChg>
        <pc:cxnChg chg="mod">
          <ac:chgData name="Phillip Kaufman" userId="c001b2a046940d7c" providerId="LiveId" clId="{5CB25B10-5B1C-4017-B167-ED3104435743}" dt="2024-06-02T01:37:04.628" v="10012" actId="165"/>
          <ac:cxnSpMkLst>
            <pc:docMk/>
            <pc:sldMk cId="1713329819" sldId="932"/>
            <ac:cxnSpMk id="164" creationId="{1F74262E-BFFC-145E-63DE-C72B321776FD}"/>
          </ac:cxnSpMkLst>
        </pc:cxnChg>
        <pc:cxnChg chg="mod">
          <ac:chgData name="Phillip Kaufman" userId="c001b2a046940d7c" providerId="LiveId" clId="{5CB25B10-5B1C-4017-B167-ED3104435743}" dt="2024-06-02T01:37:04.628" v="10012" actId="165"/>
          <ac:cxnSpMkLst>
            <pc:docMk/>
            <pc:sldMk cId="1713329819" sldId="932"/>
            <ac:cxnSpMk id="165" creationId="{EBAEC819-43D9-7145-5085-0CCAE2E6191B}"/>
          </ac:cxnSpMkLst>
        </pc:cxnChg>
        <pc:cxnChg chg="mod">
          <ac:chgData name="Phillip Kaufman" userId="c001b2a046940d7c" providerId="LiveId" clId="{5CB25B10-5B1C-4017-B167-ED3104435743}" dt="2024-06-02T01:37:04.628" v="10012" actId="165"/>
          <ac:cxnSpMkLst>
            <pc:docMk/>
            <pc:sldMk cId="1713329819" sldId="932"/>
            <ac:cxnSpMk id="166" creationId="{DD89220C-B027-E9A9-63C3-938BA0F8FFB8}"/>
          </ac:cxnSpMkLst>
        </pc:cxnChg>
        <pc:cxnChg chg="mod">
          <ac:chgData name="Phillip Kaufman" userId="c001b2a046940d7c" providerId="LiveId" clId="{5CB25B10-5B1C-4017-B167-ED3104435743}" dt="2024-06-02T01:37:04.628" v="10012" actId="165"/>
          <ac:cxnSpMkLst>
            <pc:docMk/>
            <pc:sldMk cId="1713329819" sldId="932"/>
            <ac:cxnSpMk id="167" creationId="{0706F125-50EB-4D82-C8ED-C329FBDA7FC8}"/>
          </ac:cxnSpMkLst>
        </pc:cxnChg>
        <pc:cxnChg chg="mod">
          <ac:chgData name="Phillip Kaufman" userId="c001b2a046940d7c" providerId="LiveId" clId="{5CB25B10-5B1C-4017-B167-ED3104435743}" dt="2024-06-02T01:37:04.628" v="10012" actId="165"/>
          <ac:cxnSpMkLst>
            <pc:docMk/>
            <pc:sldMk cId="1713329819" sldId="932"/>
            <ac:cxnSpMk id="168" creationId="{B7E17EE8-5761-4BE5-CDA4-2E6ECEA96DC3}"/>
          </ac:cxnSpMkLst>
        </pc:cxnChg>
        <pc:cxnChg chg="mod">
          <ac:chgData name="Phillip Kaufman" userId="c001b2a046940d7c" providerId="LiveId" clId="{5CB25B10-5B1C-4017-B167-ED3104435743}" dt="2024-06-02T01:37:04.628" v="10012" actId="165"/>
          <ac:cxnSpMkLst>
            <pc:docMk/>
            <pc:sldMk cId="1713329819" sldId="932"/>
            <ac:cxnSpMk id="169" creationId="{E708C1E6-9678-F7D4-F124-7DA702617EE8}"/>
          </ac:cxnSpMkLst>
        </pc:cxnChg>
        <pc:cxnChg chg="mod">
          <ac:chgData name="Phillip Kaufman" userId="c001b2a046940d7c" providerId="LiveId" clId="{5CB25B10-5B1C-4017-B167-ED3104435743}" dt="2024-06-02T01:37:04.628" v="10012" actId="165"/>
          <ac:cxnSpMkLst>
            <pc:docMk/>
            <pc:sldMk cId="1713329819" sldId="932"/>
            <ac:cxnSpMk id="170" creationId="{385CB5D0-ED30-4695-FE79-799101364D90}"/>
          </ac:cxnSpMkLst>
        </pc:cxnChg>
        <pc:cxnChg chg="mod">
          <ac:chgData name="Phillip Kaufman" userId="c001b2a046940d7c" providerId="LiveId" clId="{5CB25B10-5B1C-4017-B167-ED3104435743}" dt="2024-06-02T01:37:04.628" v="10012" actId="165"/>
          <ac:cxnSpMkLst>
            <pc:docMk/>
            <pc:sldMk cId="1713329819" sldId="932"/>
            <ac:cxnSpMk id="171" creationId="{1DA6EFC2-8D13-FE56-48AF-02C664571086}"/>
          </ac:cxnSpMkLst>
        </pc:cxnChg>
        <pc:cxnChg chg="mod">
          <ac:chgData name="Phillip Kaufman" userId="c001b2a046940d7c" providerId="LiveId" clId="{5CB25B10-5B1C-4017-B167-ED3104435743}" dt="2024-06-02T01:37:04.628" v="10012" actId="165"/>
          <ac:cxnSpMkLst>
            <pc:docMk/>
            <pc:sldMk cId="1713329819" sldId="932"/>
            <ac:cxnSpMk id="172" creationId="{B688865B-C653-AA16-FE6D-57551B93D02E}"/>
          </ac:cxnSpMkLst>
        </pc:cxnChg>
        <pc:cxnChg chg="mod">
          <ac:chgData name="Phillip Kaufman" userId="c001b2a046940d7c" providerId="LiveId" clId="{5CB25B10-5B1C-4017-B167-ED3104435743}" dt="2024-06-02T01:37:04.628" v="10012" actId="165"/>
          <ac:cxnSpMkLst>
            <pc:docMk/>
            <pc:sldMk cId="1713329819" sldId="932"/>
            <ac:cxnSpMk id="173" creationId="{FA26406A-06CE-F371-1DB6-C56DD740117A}"/>
          </ac:cxnSpMkLst>
        </pc:cxnChg>
        <pc:cxnChg chg="mod">
          <ac:chgData name="Phillip Kaufman" userId="c001b2a046940d7c" providerId="LiveId" clId="{5CB25B10-5B1C-4017-B167-ED3104435743}" dt="2024-06-02T01:37:04.628" v="10012" actId="165"/>
          <ac:cxnSpMkLst>
            <pc:docMk/>
            <pc:sldMk cId="1713329819" sldId="932"/>
            <ac:cxnSpMk id="174" creationId="{B1051FCD-21F0-8DB2-B73C-4E6D29C3755C}"/>
          </ac:cxnSpMkLst>
        </pc:cxnChg>
        <pc:cxnChg chg="mod">
          <ac:chgData name="Phillip Kaufman" userId="c001b2a046940d7c" providerId="LiveId" clId="{5CB25B10-5B1C-4017-B167-ED3104435743}" dt="2024-06-02T01:37:04.628" v="10012" actId="165"/>
          <ac:cxnSpMkLst>
            <pc:docMk/>
            <pc:sldMk cId="1713329819" sldId="932"/>
            <ac:cxnSpMk id="175" creationId="{50EDBA77-9326-D93C-1302-91B52A6E1E21}"/>
          </ac:cxnSpMkLst>
        </pc:cxnChg>
        <pc:cxnChg chg="mod">
          <ac:chgData name="Phillip Kaufman" userId="c001b2a046940d7c" providerId="LiveId" clId="{5CB25B10-5B1C-4017-B167-ED3104435743}" dt="2024-06-02T01:37:04.628" v="10012" actId="165"/>
          <ac:cxnSpMkLst>
            <pc:docMk/>
            <pc:sldMk cId="1713329819" sldId="932"/>
            <ac:cxnSpMk id="176" creationId="{7F78EFEE-881D-06F9-E1D0-DE00D74FD311}"/>
          </ac:cxnSpMkLst>
        </pc:cxnChg>
        <pc:cxnChg chg="mod">
          <ac:chgData name="Phillip Kaufman" userId="c001b2a046940d7c" providerId="LiveId" clId="{5CB25B10-5B1C-4017-B167-ED3104435743}" dt="2024-06-02T01:37:04.628" v="10012" actId="165"/>
          <ac:cxnSpMkLst>
            <pc:docMk/>
            <pc:sldMk cId="1713329819" sldId="932"/>
            <ac:cxnSpMk id="177" creationId="{8CE6495F-1F0D-2E4D-9058-5C5319DA9443}"/>
          </ac:cxnSpMkLst>
        </pc:cxnChg>
        <pc:cxnChg chg="mod">
          <ac:chgData name="Phillip Kaufman" userId="c001b2a046940d7c" providerId="LiveId" clId="{5CB25B10-5B1C-4017-B167-ED3104435743}" dt="2024-06-02T01:37:04.628" v="10012" actId="165"/>
          <ac:cxnSpMkLst>
            <pc:docMk/>
            <pc:sldMk cId="1713329819" sldId="932"/>
            <ac:cxnSpMk id="178" creationId="{97627524-F75E-7617-6F2D-8680B0C583BD}"/>
          </ac:cxnSpMkLst>
        </pc:cxnChg>
        <pc:cxnChg chg="mod">
          <ac:chgData name="Phillip Kaufman" userId="c001b2a046940d7c" providerId="LiveId" clId="{5CB25B10-5B1C-4017-B167-ED3104435743}" dt="2024-06-02T01:37:04.628" v="10012" actId="165"/>
          <ac:cxnSpMkLst>
            <pc:docMk/>
            <pc:sldMk cId="1713329819" sldId="932"/>
            <ac:cxnSpMk id="179" creationId="{A5B4D66F-6C03-9907-8756-1AD8A23F60BF}"/>
          </ac:cxnSpMkLst>
        </pc:cxnChg>
        <pc:cxnChg chg="mod">
          <ac:chgData name="Phillip Kaufman" userId="c001b2a046940d7c" providerId="LiveId" clId="{5CB25B10-5B1C-4017-B167-ED3104435743}" dt="2024-06-02T01:37:04.628" v="10012" actId="165"/>
          <ac:cxnSpMkLst>
            <pc:docMk/>
            <pc:sldMk cId="1713329819" sldId="932"/>
            <ac:cxnSpMk id="180" creationId="{F677A8CC-99F4-964B-CBC0-6F42749EC99D}"/>
          </ac:cxnSpMkLst>
        </pc:cxnChg>
        <pc:cxnChg chg="mod">
          <ac:chgData name="Phillip Kaufman" userId="c001b2a046940d7c" providerId="LiveId" clId="{5CB25B10-5B1C-4017-B167-ED3104435743}" dt="2024-06-02T01:37:04.628" v="10012" actId="165"/>
          <ac:cxnSpMkLst>
            <pc:docMk/>
            <pc:sldMk cId="1713329819" sldId="932"/>
            <ac:cxnSpMk id="181" creationId="{B5CCA743-C959-26D0-B1B2-2B83D92AA27B}"/>
          </ac:cxnSpMkLst>
        </pc:cxnChg>
        <pc:cxnChg chg="mod">
          <ac:chgData name="Phillip Kaufman" userId="c001b2a046940d7c" providerId="LiveId" clId="{5CB25B10-5B1C-4017-B167-ED3104435743}" dt="2024-06-02T01:37:04.628" v="10012" actId="165"/>
          <ac:cxnSpMkLst>
            <pc:docMk/>
            <pc:sldMk cId="1713329819" sldId="932"/>
            <ac:cxnSpMk id="182" creationId="{4680CED8-3F67-E174-0695-A4A200E82388}"/>
          </ac:cxnSpMkLst>
        </pc:cxnChg>
        <pc:cxnChg chg="mod">
          <ac:chgData name="Phillip Kaufman" userId="c001b2a046940d7c" providerId="LiveId" clId="{5CB25B10-5B1C-4017-B167-ED3104435743}" dt="2024-06-02T01:37:04.628" v="10012" actId="165"/>
          <ac:cxnSpMkLst>
            <pc:docMk/>
            <pc:sldMk cId="1713329819" sldId="932"/>
            <ac:cxnSpMk id="183" creationId="{12F82E2C-F87D-1756-C4FA-38FEEA69B392}"/>
          </ac:cxnSpMkLst>
        </pc:cxnChg>
        <pc:cxnChg chg="mod">
          <ac:chgData name="Phillip Kaufman" userId="c001b2a046940d7c" providerId="LiveId" clId="{5CB25B10-5B1C-4017-B167-ED3104435743}" dt="2024-06-02T01:37:04.628" v="10012" actId="165"/>
          <ac:cxnSpMkLst>
            <pc:docMk/>
            <pc:sldMk cId="1713329819" sldId="932"/>
            <ac:cxnSpMk id="184" creationId="{57970E27-9695-4310-69A0-610B9E6F24B8}"/>
          </ac:cxnSpMkLst>
        </pc:cxnChg>
        <pc:cxnChg chg="mod">
          <ac:chgData name="Phillip Kaufman" userId="c001b2a046940d7c" providerId="LiveId" clId="{5CB25B10-5B1C-4017-B167-ED3104435743}" dt="2024-06-02T01:37:04.628" v="10012" actId="165"/>
          <ac:cxnSpMkLst>
            <pc:docMk/>
            <pc:sldMk cId="1713329819" sldId="932"/>
            <ac:cxnSpMk id="185" creationId="{E16F435B-708C-DE98-6C87-68EB7DE6889B}"/>
          </ac:cxnSpMkLst>
        </pc:cxnChg>
        <pc:cxnChg chg="mod">
          <ac:chgData name="Phillip Kaufman" userId="c001b2a046940d7c" providerId="LiveId" clId="{5CB25B10-5B1C-4017-B167-ED3104435743}" dt="2024-06-02T01:37:04.628" v="10012" actId="165"/>
          <ac:cxnSpMkLst>
            <pc:docMk/>
            <pc:sldMk cId="1713329819" sldId="932"/>
            <ac:cxnSpMk id="186" creationId="{680FD630-5FED-8716-AA36-C5C00A1A7B7F}"/>
          </ac:cxnSpMkLst>
        </pc:cxnChg>
        <pc:cxnChg chg="mod">
          <ac:chgData name="Phillip Kaufman" userId="c001b2a046940d7c" providerId="LiveId" clId="{5CB25B10-5B1C-4017-B167-ED3104435743}" dt="2024-06-02T01:37:04.628" v="10012" actId="165"/>
          <ac:cxnSpMkLst>
            <pc:docMk/>
            <pc:sldMk cId="1713329819" sldId="932"/>
            <ac:cxnSpMk id="187" creationId="{40D0EE0B-3437-1A64-6F50-9C44B48FF81E}"/>
          </ac:cxnSpMkLst>
        </pc:cxnChg>
        <pc:cxnChg chg="mod">
          <ac:chgData name="Phillip Kaufman" userId="c001b2a046940d7c" providerId="LiveId" clId="{5CB25B10-5B1C-4017-B167-ED3104435743}" dt="2024-06-02T01:37:04.628" v="10012" actId="165"/>
          <ac:cxnSpMkLst>
            <pc:docMk/>
            <pc:sldMk cId="1713329819" sldId="932"/>
            <ac:cxnSpMk id="188" creationId="{3E9F3826-4F77-4905-A0C4-5C5C02689DDE}"/>
          </ac:cxnSpMkLst>
        </pc:cxnChg>
        <pc:cxnChg chg="mod">
          <ac:chgData name="Phillip Kaufman" userId="c001b2a046940d7c" providerId="LiveId" clId="{5CB25B10-5B1C-4017-B167-ED3104435743}" dt="2024-06-02T01:37:04.628" v="10012" actId="165"/>
          <ac:cxnSpMkLst>
            <pc:docMk/>
            <pc:sldMk cId="1713329819" sldId="932"/>
            <ac:cxnSpMk id="189" creationId="{13E06B3F-83CA-EC3C-DA88-B22804911990}"/>
          </ac:cxnSpMkLst>
        </pc:cxnChg>
        <pc:cxnChg chg="mod">
          <ac:chgData name="Phillip Kaufman" userId="c001b2a046940d7c" providerId="LiveId" clId="{5CB25B10-5B1C-4017-B167-ED3104435743}" dt="2024-06-02T01:37:04.628" v="10012" actId="165"/>
          <ac:cxnSpMkLst>
            <pc:docMk/>
            <pc:sldMk cId="1713329819" sldId="932"/>
            <ac:cxnSpMk id="193" creationId="{E733EF35-2E65-E217-58F7-B66269C9CEAD}"/>
          </ac:cxnSpMkLst>
        </pc:cxnChg>
        <pc:cxnChg chg="mod">
          <ac:chgData name="Phillip Kaufman" userId="c001b2a046940d7c" providerId="LiveId" clId="{5CB25B10-5B1C-4017-B167-ED3104435743}" dt="2024-06-02T01:37:04.628" v="10012" actId="165"/>
          <ac:cxnSpMkLst>
            <pc:docMk/>
            <pc:sldMk cId="1713329819" sldId="932"/>
            <ac:cxnSpMk id="197" creationId="{F440A936-86EA-B5DB-948F-14A7A30DA845}"/>
          </ac:cxnSpMkLst>
        </pc:cxnChg>
        <pc:cxnChg chg="mod">
          <ac:chgData name="Phillip Kaufman" userId="c001b2a046940d7c" providerId="LiveId" clId="{5CB25B10-5B1C-4017-B167-ED3104435743}" dt="2024-06-02T01:37:04.628" v="10012" actId="165"/>
          <ac:cxnSpMkLst>
            <pc:docMk/>
            <pc:sldMk cId="1713329819" sldId="932"/>
            <ac:cxnSpMk id="198" creationId="{C75FBEC4-242F-C805-9529-D9AE844FB575}"/>
          </ac:cxnSpMkLst>
        </pc:cxnChg>
        <pc:cxnChg chg="mod">
          <ac:chgData name="Phillip Kaufman" userId="c001b2a046940d7c" providerId="LiveId" clId="{5CB25B10-5B1C-4017-B167-ED3104435743}" dt="2024-06-02T01:37:04.628" v="10012" actId="165"/>
          <ac:cxnSpMkLst>
            <pc:docMk/>
            <pc:sldMk cId="1713329819" sldId="932"/>
            <ac:cxnSpMk id="199" creationId="{DF95E769-795F-E463-9C5D-193309B21356}"/>
          </ac:cxnSpMkLst>
        </pc:cxnChg>
        <pc:cxnChg chg="mod">
          <ac:chgData name="Phillip Kaufman" userId="c001b2a046940d7c" providerId="LiveId" clId="{5CB25B10-5B1C-4017-B167-ED3104435743}" dt="2024-06-02T01:37:04.628" v="10012" actId="165"/>
          <ac:cxnSpMkLst>
            <pc:docMk/>
            <pc:sldMk cId="1713329819" sldId="932"/>
            <ac:cxnSpMk id="200" creationId="{8120DB21-8C94-45F3-D493-920365355DD2}"/>
          </ac:cxnSpMkLst>
        </pc:cxnChg>
        <pc:cxnChg chg="mod">
          <ac:chgData name="Phillip Kaufman" userId="c001b2a046940d7c" providerId="LiveId" clId="{5CB25B10-5B1C-4017-B167-ED3104435743}" dt="2024-06-02T01:37:04.628" v="10012" actId="165"/>
          <ac:cxnSpMkLst>
            <pc:docMk/>
            <pc:sldMk cId="1713329819" sldId="932"/>
            <ac:cxnSpMk id="201" creationId="{11888DD0-635B-641B-D90F-F1B322DD7CE0}"/>
          </ac:cxnSpMkLst>
        </pc:cxnChg>
        <pc:cxnChg chg="mod">
          <ac:chgData name="Phillip Kaufman" userId="c001b2a046940d7c" providerId="LiveId" clId="{5CB25B10-5B1C-4017-B167-ED3104435743}" dt="2024-06-02T01:37:04.628" v="10012" actId="165"/>
          <ac:cxnSpMkLst>
            <pc:docMk/>
            <pc:sldMk cId="1713329819" sldId="932"/>
            <ac:cxnSpMk id="202" creationId="{622E5602-3073-85B4-98FA-D618876F2F6D}"/>
          </ac:cxnSpMkLst>
        </pc:cxnChg>
        <pc:cxnChg chg="mod">
          <ac:chgData name="Phillip Kaufman" userId="c001b2a046940d7c" providerId="LiveId" clId="{5CB25B10-5B1C-4017-B167-ED3104435743}" dt="2024-06-02T01:37:04.628" v="10012" actId="165"/>
          <ac:cxnSpMkLst>
            <pc:docMk/>
            <pc:sldMk cId="1713329819" sldId="932"/>
            <ac:cxnSpMk id="203" creationId="{9BFC739C-BB03-FD45-05E4-040262A35CFF}"/>
          </ac:cxnSpMkLst>
        </pc:cxnChg>
      </pc:sldChg>
      <pc:sldChg chg="addSp delSp modSp mod">
        <pc:chgData name="Phillip Kaufman" userId="c001b2a046940d7c" providerId="LiveId" clId="{5CB25B10-5B1C-4017-B167-ED3104435743}" dt="2024-06-02T23:22:32.110" v="11966" actId="478"/>
        <pc:sldMkLst>
          <pc:docMk/>
          <pc:sldMk cId="2277666579" sldId="936"/>
        </pc:sldMkLst>
        <pc:spChg chg="mod">
          <ac:chgData name="Phillip Kaufman" userId="c001b2a046940d7c" providerId="LiveId" clId="{5CB25B10-5B1C-4017-B167-ED3104435743}" dt="2024-05-30T19:32:13.709" v="9872" actId="1037"/>
          <ac:spMkLst>
            <pc:docMk/>
            <pc:sldMk cId="2277666579" sldId="936"/>
            <ac:spMk id="8" creationId="{DE197C2A-B835-BC5C-9E14-FE11FBD063FE}"/>
          </ac:spMkLst>
        </pc:spChg>
        <pc:spChg chg="mod">
          <ac:chgData name="Phillip Kaufman" userId="c001b2a046940d7c" providerId="LiveId" clId="{5CB25B10-5B1C-4017-B167-ED3104435743}" dt="2024-05-14T03:11:11.822" v="30" actId="1076"/>
          <ac:spMkLst>
            <pc:docMk/>
            <pc:sldMk cId="2277666579" sldId="936"/>
            <ac:spMk id="16" creationId="{5ED6CB07-9FAA-CC29-54AA-C1B4EC02F36F}"/>
          </ac:spMkLst>
        </pc:spChg>
        <pc:spChg chg="mod">
          <ac:chgData name="Phillip Kaufman" userId="c001b2a046940d7c" providerId="LiveId" clId="{5CB25B10-5B1C-4017-B167-ED3104435743}" dt="2024-05-15T00:12:22.858" v="943" actId="1076"/>
          <ac:spMkLst>
            <pc:docMk/>
            <pc:sldMk cId="2277666579" sldId="936"/>
            <ac:spMk id="17" creationId="{CA0E0B37-792F-4133-3059-84F4133E33CC}"/>
          </ac:spMkLst>
        </pc:spChg>
        <pc:spChg chg="mod">
          <ac:chgData name="Phillip Kaufman" userId="c001b2a046940d7c" providerId="LiveId" clId="{5CB25B10-5B1C-4017-B167-ED3104435743}" dt="2024-05-14T03:10:58.843" v="26"/>
          <ac:spMkLst>
            <pc:docMk/>
            <pc:sldMk cId="2277666579" sldId="936"/>
            <ac:spMk id="18" creationId="{BF61A9DC-9B36-E5AE-65C4-ECD3AC549C34}"/>
          </ac:spMkLst>
        </pc:spChg>
        <pc:spChg chg="mod">
          <ac:chgData name="Phillip Kaufman" userId="c001b2a046940d7c" providerId="LiveId" clId="{5CB25B10-5B1C-4017-B167-ED3104435743}" dt="2024-05-14T03:10:58.843" v="26"/>
          <ac:spMkLst>
            <pc:docMk/>
            <pc:sldMk cId="2277666579" sldId="936"/>
            <ac:spMk id="21" creationId="{63CF306D-C172-93EE-5EA3-2E7F771B6F0C}"/>
          </ac:spMkLst>
        </pc:spChg>
        <pc:spChg chg="mod">
          <ac:chgData name="Phillip Kaufman" userId="c001b2a046940d7c" providerId="LiveId" clId="{5CB25B10-5B1C-4017-B167-ED3104435743}" dt="2024-05-14T03:10:58.843" v="26"/>
          <ac:spMkLst>
            <pc:docMk/>
            <pc:sldMk cId="2277666579" sldId="936"/>
            <ac:spMk id="23" creationId="{C511117D-311B-123B-32D7-0EA2AE02A5C9}"/>
          </ac:spMkLst>
        </pc:spChg>
        <pc:spChg chg="mod">
          <ac:chgData name="Phillip Kaufman" userId="c001b2a046940d7c" providerId="LiveId" clId="{5CB25B10-5B1C-4017-B167-ED3104435743}" dt="2024-05-14T03:10:58.843" v="26"/>
          <ac:spMkLst>
            <pc:docMk/>
            <pc:sldMk cId="2277666579" sldId="936"/>
            <ac:spMk id="25" creationId="{3EF6E79B-D12F-FC9E-AE3E-B51FDD4E3C68}"/>
          </ac:spMkLst>
        </pc:spChg>
        <pc:spChg chg="mod">
          <ac:chgData name="Phillip Kaufman" userId="c001b2a046940d7c" providerId="LiveId" clId="{5CB25B10-5B1C-4017-B167-ED3104435743}" dt="2024-05-14T03:10:58.843" v="26"/>
          <ac:spMkLst>
            <pc:docMk/>
            <pc:sldMk cId="2277666579" sldId="936"/>
            <ac:spMk id="26" creationId="{CF8E17AD-6FE2-DAB8-2612-6A9D3DF3EE7C}"/>
          </ac:spMkLst>
        </pc:spChg>
        <pc:spChg chg="mod">
          <ac:chgData name="Phillip Kaufman" userId="c001b2a046940d7c" providerId="LiveId" clId="{5CB25B10-5B1C-4017-B167-ED3104435743}" dt="2024-05-14T03:10:58.843" v="26"/>
          <ac:spMkLst>
            <pc:docMk/>
            <pc:sldMk cId="2277666579" sldId="936"/>
            <ac:spMk id="27" creationId="{15B1FA52-8937-FE9C-1BF5-A7A6F77CE080}"/>
          </ac:spMkLst>
        </pc:spChg>
        <pc:spChg chg="mod">
          <ac:chgData name="Phillip Kaufman" userId="c001b2a046940d7c" providerId="LiveId" clId="{5CB25B10-5B1C-4017-B167-ED3104435743}" dt="2024-05-14T03:10:58.843" v="26"/>
          <ac:spMkLst>
            <pc:docMk/>
            <pc:sldMk cId="2277666579" sldId="936"/>
            <ac:spMk id="28" creationId="{D7B5B445-098C-B6C9-C9D5-EA9EE5164E64}"/>
          </ac:spMkLst>
        </pc:spChg>
        <pc:spChg chg="mod">
          <ac:chgData name="Phillip Kaufman" userId="c001b2a046940d7c" providerId="LiveId" clId="{5CB25B10-5B1C-4017-B167-ED3104435743}" dt="2024-05-14T03:10:58.843" v="26"/>
          <ac:spMkLst>
            <pc:docMk/>
            <pc:sldMk cId="2277666579" sldId="936"/>
            <ac:spMk id="29" creationId="{6A769139-9D0B-99B4-6A34-F89D10AD0775}"/>
          </ac:spMkLst>
        </pc:spChg>
        <pc:spChg chg="mod">
          <ac:chgData name="Phillip Kaufman" userId="c001b2a046940d7c" providerId="LiveId" clId="{5CB25B10-5B1C-4017-B167-ED3104435743}" dt="2024-05-14T03:10:58.843" v="26"/>
          <ac:spMkLst>
            <pc:docMk/>
            <pc:sldMk cId="2277666579" sldId="936"/>
            <ac:spMk id="30" creationId="{FBED79A6-AB92-EF99-A104-84D3A962A18A}"/>
          </ac:spMkLst>
        </pc:spChg>
        <pc:spChg chg="mod topLvl">
          <ac:chgData name="Phillip Kaufman" userId="c001b2a046940d7c" providerId="LiveId" clId="{5CB25B10-5B1C-4017-B167-ED3104435743}" dt="2024-06-02T23:22:29.587" v="11964" actId="165"/>
          <ac:spMkLst>
            <pc:docMk/>
            <pc:sldMk cId="2277666579" sldId="936"/>
            <ac:spMk id="59" creationId="{D476C227-21A4-F8BF-6F87-22B91B6DE549}"/>
          </ac:spMkLst>
        </pc:spChg>
        <pc:spChg chg="mod">
          <ac:chgData name="Phillip Kaufman" userId="c001b2a046940d7c" providerId="LiveId" clId="{5CB25B10-5B1C-4017-B167-ED3104435743}" dt="2024-06-02T23:22:29.587" v="11964" actId="165"/>
          <ac:spMkLst>
            <pc:docMk/>
            <pc:sldMk cId="2277666579" sldId="936"/>
            <ac:spMk id="64" creationId="{4C33A770-D49A-9D7B-4B7C-6501208E68FF}"/>
          </ac:spMkLst>
        </pc:spChg>
        <pc:spChg chg="mod">
          <ac:chgData name="Phillip Kaufman" userId="c001b2a046940d7c" providerId="LiveId" clId="{5CB25B10-5B1C-4017-B167-ED3104435743}" dt="2024-06-02T23:22:29.587" v="11964" actId="165"/>
          <ac:spMkLst>
            <pc:docMk/>
            <pc:sldMk cId="2277666579" sldId="936"/>
            <ac:spMk id="65" creationId="{F46DC0C1-8879-FE8F-833F-D9697E30EDEF}"/>
          </ac:spMkLst>
        </pc:spChg>
        <pc:spChg chg="mod">
          <ac:chgData name="Phillip Kaufman" userId="c001b2a046940d7c" providerId="LiveId" clId="{5CB25B10-5B1C-4017-B167-ED3104435743}" dt="2024-06-02T23:22:29.587" v="11964" actId="165"/>
          <ac:spMkLst>
            <pc:docMk/>
            <pc:sldMk cId="2277666579" sldId="936"/>
            <ac:spMk id="66" creationId="{F3843E67-77B2-8CF2-FA30-87DC6D22B440}"/>
          </ac:spMkLst>
        </pc:spChg>
        <pc:spChg chg="mod">
          <ac:chgData name="Phillip Kaufman" userId="c001b2a046940d7c" providerId="LiveId" clId="{5CB25B10-5B1C-4017-B167-ED3104435743}" dt="2024-06-02T23:22:29.587" v="11964" actId="165"/>
          <ac:spMkLst>
            <pc:docMk/>
            <pc:sldMk cId="2277666579" sldId="936"/>
            <ac:spMk id="67" creationId="{501C9088-B4D8-EAE1-75F6-A622DC1BD781}"/>
          </ac:spMkLst>
        </pc:spChg>
        <pc:spChg chg="mod">
          <ac:chgData name="Phillip Kaufman" userId="c001b2a046940d7c" providerId="LiveId" clId="{5CB25B10-5B1C-4017-B167-ED3104435743}" dt="2024-06-02T23:22:29.587" v="11964" actId="165"/>
          <ac:spMkLst>
            <pc:docMk/>
            <pc:sldMk cId="2277666579" sldId="936"/>
            <ac:spMk id="68" creationId="{87EB61AD-1C60-E53F-AFE4-9BE19B9301DA}"/>
          </ac:spMkLst>
        </pc:spChg>
        <pc:spChg chg="mod">
          <ac:chgData name="Phillip Kaufman" userId="c001b2a046940d7c" providerId="LiveId" clId="{5CB25B10-5B1C-4017-B167-ED3104435743}" dt="2024-06-02T23:22:29.587" v="11964" actId="165"/>
          <ac:spMkLst>
            <pc:docMk/>
            <pc:sldMk cId="2277666579" sldId="936"/>
            <ac:spMk id="69" creationId="{7E28565D-FC60-F8ED-8DF8-4A68ED120BF3}"/>
          </ac:spMkLst>
        </pc:spChg>
        <pc:spChg chg="mod">
          <ac:chgData name="Phillip Kaufman" userId="c001b2a046940d7c" providerId="LiveId" clId="{5CB25B10-5B1C-4017-B167-ED3104435743}" dt="2024-06-02T23:22:29.587" v="11964" actId="165"/>
          <ac:spMkLst>
            <pc:docMk/>
            <pc:sldMk cId="2277666579" sldId="936"/>
            <ac:spMk id="70" creationId="{65B63162-7372-FFA3-00F3-CCB05766B3FB}"/>
          </ac:spMkLst>
        </pc:spChg>
        <pc:spChg chg="mod">
          <ac:chgData name="Phillip Kaufman" userId="c001b2a046940d7c" providerId="LiveId" clId="{5CB25B10-5B1C-4017-B167-ED3104435743}" dt="2024-06-02T23:22:29.587" v="11964" actId="165"/>
          <ac:spMkLst>
            <pc:docMk/>
            <pc:sldMk cId="2277666579" sldId="936"/>
            <ac:spMk id="71" creationId="{0A4E2374-56D4-EDBF-1230-E5ABC959B7AF}"/>
          </ac:spMkLst>
        </pc:spChg>
        <pc:spChg chg="mod">
          <ac:chgData name="Phillip Kaufman" userId="c001b2a046940d7c" providerId="LiveId" clId="{5CB25B10-5B1C-4017-B167-ED3104435743}" dt="2024-06-02T23:22:29.587" v="11964" actId="165"/>
          <ac:spMkLst>
            <pc:docMk/>
            <pc:sldMk cId="2277666579" sldId="936"/>
            <ac:spMk id="72" creationId="{4A861AFB-CD1A-C286-1B18-1F22981FAEFD}"/>
          </ac:spMkLst>
        </pc:spChg>
        <pc:spChg chg="add del mod">
          <ac:chgData name="Phillip Kaufman" userId="c001b2a046940d7c" providerId="LiveId" clId="{5CB25B10-5B1C-4017-B167-ED3104435743}" dt="2024-06-02T23:22:32.110" v="11966" actId="478"/>
          <ac:spMkLst>
            <pc:docMk/>
            <pc:sldMk cId="2277666579" sldId="936"/>
            <ac:spMk id="73" creationId="{5039E077-D796-E6C1-1795-ED852E7261A3}"/>
          </ac:spMkLst>
        </pc:spChg>
        <pc:spChg chg="add mod">
          <ac:chgData name="Phillip Kaufman" userId="c001b2a046940d7c" providerId="LiveId" clId="{5CB25B10-5B1C-4017-B167-ED3104435743}" dt="2024-06-02T23:21:04.148" v="11944"/>
          <ac:spMkLst>
            <pc:docMk/>
            <pc:sldMk cId="2277666579" sldId="936"/>
            <ac:spMk id="77" creationId="{F4A661F9-C3D8-4476-92C4-3F8ABDDAABD4}"/>
          </ac:spMkLst>
        </pc:spChg>
        <pc:grpChg chg="add del mod">
          <ac:chgData name="Phillip Kaufman" userId="c001b2a046940d7c" providerId="LiveId" clId="{5CB25B10-5B1C-4017-B167-ED3104435743}" dt="2024-06-02T23:15:10.697" v="11840" actId="165"/>
          <ac:grpSpMkLst>
            <pc:docMk/>
            <pc:sldMk cId="2277666579" sldId="936"/>
            <ac:grpSpMk id="4" creationId="{45F61763-EE01-A386-48D0-5B732F66657F}"/>
          </ac:grpSpMkLst>
        </pc:grpChg>
        <pc:grpChg chg="add del mod ord topLvl">
          <ac:chgData name="Phillip Kaufman" userId="c001b2a046940d7c" providerId="LiveId" clId="{5CB25B10-5B1C-4017-B167-ED3104435743}" dt="2024-06-02T23:22:29.587" v="11964" actId="165"/>
          <ac:grpSpMkLst>
            <pc:docMk/>
            <pc:sldMk cId="2277666579" sldId="936"/>
            <ac:grpSpMk id="5" creationId="{ED26948D-BA6D-0736-D37B-DB22398E0133}"/>
          </ac:grpSpMkLst>
        </pc:grpChg>
        <pc:grpChg chg="add del mod topLvl">
          <ac:chgData name="Phillip Kaufman" userId="c001b2a046940d7c" providerId="LiveId" clId="{5CB25B10-5B1C-4017-B167-ED3104435743}" dt="2024-06-02T23:15:11.126" v="11841" actId="478"/>
          <ac:grpSpMkLst>
            <pc:docMk/>
            <pc:sldMk cId="2277666579" sldId="936"/>
            <ac:grpSpMk id="6" creationId="{832160BF-25A4-90A4-5678-FD82B2AC5CEC}"/>
          </ac:grpSpMkLst>
        </pc:grpChg>
        <pc:grpChg chg="add del mod ord">
          <ac:chgData name="Phillip Kaufman" userId="c001b2a046940d7c" providerId="LiveId" clId="{5CB25B10-5B1C-4017-B167-ED3104435743}" dt="2024-06-02T23:15:10.144" v="11839" actId="478"/>
          <ac:grpSpMkLst>
            <pc:docMk/>
            <pc:sldMk cId="2277666579" sldId="936"/>
            <ac:grpSpMk id="7" creationId="{AC80A02A-963C-B24B-41F4-E62ACA78911F}"/>
          </ac:grpSpMkLst>
        </pc:grpChg>
        <pc:grpChg chg="mod">
          <ac:chgData name="Phillip Kaufman" userId="c001b2a046940d7c" providerId="LiveId" clId="{5CB25B10-5B1C-4017-B167-ED3104435743}" dt="2024-05-14T03:10:58.843" v="26"/>
          <ac:grpSpMkLst>
            <pc:docMk/>
            <pc:sldMk cId="2277666579" sldId="936"/>
            <ac:grpSpMk id="9" creationId="{410F7154-1807-C07E-A1DA-190A4F8B9FB2}"/>
          </ac:grpSpMkLst>
        </pc:grpChg>
        <pc:grpChg chg="mod">
          <ac:chgData name="Phillip Kaufman" userId="c001b2a046940d7c" providerId="LiveId" clId="{5CB25B10-5B1C-4017-B167-ED3104435743}" dt="2024-05-14T03:10:58.843" v="26"/>
          <ac:grpSpMkLst>
            <pc:docMk/>
            <pc:sldMk cId="2277666579" sldId="936"/>
            <ac:grpSpMk id="10" creationId="{9176A556-2C68-7038-C72E-9A1C7F14A3B5}"/>
          </ac:grpSpMkLst>
        </pc:grpChg>
        <pc:grpChg chg="mod">
          <ac:chgData name="Phillip Kaufman" userId="c001b2a046940d7c" providerId="LiveId" clId="{5CB25B10-5B1C-4017-B167-ED3104435743}" dt="2024-05-14T03:10:58.843" v="26"/>
          <ac:grpSpMkLst>
            <pc:docMk/>
            <pc:sldMk cId="2277666579" sldId="936"/>
            <ac:grpSpMk id="13" creationId="{267B2EA6-2580-C916-22E1-B9003AF7ED81}"/>
          </ac:grpSpMkLst>
        </pc:grpChg>
        <pc:grpChg chg="del">
          <ac:chgData name="Phillip Kaufman" userId="c001b2a046940d7c" providerId="LiveId" clId="{5CB25B10-5B1C-4017-B167-ED3104435743}" dt="2024-05-14T03:10:58.347" v="25" actId="478"/>
          <ac:grpSpMkLst>
            <pc:docMk/>
            <pc:sldMk cId="2277666579" sldId="936"/>
            <ac:grpSpMk id="15" creationId="{2EF71B17-2E49-C077-9843-2511CDF53A57}"/>
          </ac:grpSpMkLst>
        </pc:grpChg>
        <pc:grpChg chg="mod">
          <ac:chgData name="Phillip Kaufman" userId="c001b2a046940d7c" providerId="LiveId" clId="{5CB25B10-5B1C-4017-B167-ED3104435743}" dt="2024-05-14T03:10:58.843" v="26"/>
          <ac:grpSpMkLst>
            <pc:docMk/>
            <pc:sldMk cId="2277666579" sldId="936"/>
            <ac:grpSpMk id="31" creationId="{5B06A0B3-6031-87D4-2ADF-343D3B643DB0}"/>
          </ac:grpSpMkLst>
        </pc:grpChg>
        <pc:grpChg chg="add mod">
          <ac:chgData name="Phillip Kaufman" userId="c001b2a046940d7c" providerId="LiveId" clId="{5CB25B10-5B1C-4017-B167-ED3104435743}" dt="2024-05-14T03:14:26.754" v="32"/>
          <ac:grpSpMkLst>
            <pc:docMk/>
            <pc:sldMk cId="2277666579" sldId="936"/>
            <ac:grpSpMk id="34" creationId="{E5BD0224-8BE6-38E0-B1A9-10269381933A}"/>
          </ac:grpSpMkLst>
        </pc:grpChg>
        <pc:grpChg chg="mod">
          <ac:chgData name="Phillip Kaufman" userId="c001b2a046940d7c" providerId="LiveId" clId="{5CB25B10-5B1C-4017-B167-ED3104435743}" dt="2024-05-14T03:14:26.754" v="32"/>
          <ac:grpSpMkLst>
            <pc:docMk/>
            <pc:sldMk cId="2277666579" sldId="936"/>
            <ac:grpSpMk id="35" creationId="{DB05E295-B044-EDEA-61FE-FD857694B542}"/>
          </ac:grpSpMkLst>
        </pc:grpChg>
        <pc:grpChg chg="mod">
          <ac:chgData name="Phillip Kaufman" userId="c001b2a046940d7c" providerId="LiveId" clId="{5CB25B10-5B1C-4017-B167-ED3104435743}" dt="2024-05-14T03:14:26.754" v="32"/>
          <ac:grpSpMkLst>
            <pc:docMk/>
            <pc:sldMk cId="2277666579" sldId="936"/>
            <ac:grpSpMk id="37" creationId="{28FA8F6C-69E9-FC4A-F664-C26243914714}"/>
          </ac:grpSpMkLst>
        </pc:grpChg>
        <pc:grpChg chg="add del mod topLvl">
          <ac:chgData name="Phillip Kaufman" userId="c001b2a046940d7c" providerId="LiveId" clId="{5CB25B10-5B1C-4017-B167-ED3104435743}" dt="2024-06-02T23:22:29.587" v="11964" actId="165"/>
          <ac:grpSpMkLst>
            <pc:docMk/>
            <pc:sldMk cId="2277666579" sldId="936"/>
            <ac:grpSpMk id="60" creationId="{1581160C-796E-FE3E-D4DB-842F9CF14452}"/>
          </ac:grpSpMkLst>
        </pc:grpChg>
        <pc:grpChg chg="mod topLvl">
          <ac:chgData name="Phillip Kaufman" userId="c001b2a046940d7c" providerId="LiveId" clId="{5CB25B10-5B1C-4017-B167-ED3104435743}" dt="2024-06-02T23:22:29.587" v="11964" actId="165"/>
          <ac:grpSpMkLst>
            <pc:docMk/>
            <pc:sldMk cId="2277666579" sldId="936"/>
            <ac:grpSpMk id="61" creationId="{2D174CD7-8F6E-FDAA-8240-BCC71DBD26C6}"/>
          </ac:grpSpMkLst>
        </pc:grpChg>
        <pc:grpChg chg="mod topLvl">
          <ac:chgData name="Phillip Kaufman" userId="c001b2a046940d7c" providerId="LiveId" clId="{5CB25B10-5B1C-4017-B167-ED3104435743}" dt="2024-06-02T23:22:29.587" v="11964" actId="165"/>
          <ac:grpSpMkLst>
            <pc:docMk/>
            <pc:sldMk cId="2277666579" sldId="936"/>
            <ac:grpSpMk id="62" creationId="{B4710342-596C-3607-10D0-1332499B0A22}"/>
          </ac:grpSpMkLst>
        </pc:grpChg>
        <pc:grpChg chg="mod topLvl">
          <ac:chgData name="Phillip Kaufman" userId="c001b2a046940d7c" providerId="LiveId" clId="{5CB25B10-5B1C-4017-B167-ED3104435743}" dt="2024-06-02T23:22:29.587" v="11964" actId="165"/>
          <ac:grpSpMkLst>
            <pc:docMk/>
            <pc:sldMk cId="2277666579" sldId="936"/>
            <ac:grpSpMk id="63" creationId="{0A37366C-8C53-77D8-1963-AB36606549B9}"/>
          </ac:grpSpMkLst>
        </pc:grpChg>
        <pc:grpChg chg="mod">
          <ac:chgData name="Phillip Kaufman" userId="c001b2a046940d7c" providerId="LiveId" clId="{5CB25B10-5B1C-4017-B167-ED3104435743}" dt="2024-06-02T23:22:29.587" v="11964" actId="165"/>
          <ac:grpSpMkLst>
            <pc:docMk/>
            <pc:sldMk cId="2277666579" sldId="936"/>
            <ac:grpSpMk id="74" creationId="{4A183A8E-2A3A-9BD5-013C-78D9EB992DEA}"/>
          </ac:grpSpMkLst>
        </pc:grpChg>
        <pc:cxnChg chg="mod">
          <ac:chgData name="Phillip Kaufman" userId="c001b2a046940d7c" providerId="LiveId" clId="{5CB25B10-5B1C-4017-B167-ED3104435743}" dt="2024-06-02T23:15:10.697" v="11840" actId="165"/>
          <ac:cxnSpMkLst>
            <pc:docMk/>
            <pc:sldMk cId="2277666579" sldId="936"/>
            <ac:cxnSpMk id="11" creationId="{71F17748-EB7D-D0C2-631C-41FE7F906A78}"/>
          </ac:cxnSpMkLst>
        </pc:cxnChg>
        <pc:cxnChg chg="mod">
          <ac:chgData name="Phillip Kaufman" userId="c001b2a046940d7c" providerId="LiveId" clId="{5CB25B10-5B1C-4017-B167-ED3104435743}" dt="2024-06-02T23:15:10.697" v="11840" actId="165"/>
          <ac:cxnSpMkLst>
            <pc:docMk/>
            <pc:sldMk cId="2277666579" sldId="936"/>
            <ac:cxnSpMk id="12" creationId="{9E8DEF9D-0ACD-D241-CD67-1D555624F78F}"/>
          </ac:cxnSpMkLst>
        </pc:cxnChg>
        <pc:cxnChg chg="mod">
          <ac:chgData name="Phillip Kaufman" userId="c001b2a046940d7c" providerId="LiveId" clId="{5CB25B10-5B1C-4017-B167-ED3104435743}" dt="2024-06-02T23:15:10.697" v="11840" actId="165"/>
          <ac:cxnSpMkLst>
            <pc:docMk/>
            <pc:sldMk cId="2277666579" sldId="936"/>
            <ac:cxnSpMk id="14" creationId="{9E633718-DFCA-4683-44CE-4924B3830190}"/>
          </ac:cxnSpMkLst>
        </pc:cxnChg>
        <pc:cxnChg chg="mod">
          <ac:chgData name="Phillip Kaufman" userId="c001b2a046940d7c" providerId="LiveId" clId="{5CB25B10-5B1C-4017-B167-ED3104435743}" dt="2024-06-02T23:15:10.697" v="11840" actId="165"/>
          <ac:cxnSpMkLst>
            <pc:docMk/>
            <pc:sldMk cId="2277666579" sldId="936"/>
            <ac:cxnSpMk id="15" creationId="{D6249046-DC11-F718-0436-B2FAF3F57203}"/>
          </ac:cxnSpMkLst>
        </pc:cxnChg>
        <pc:cxnChg chg="mod">
          <ac:chgData name="Phillip Kaufman" userId="c001b2a046940d7c" providerId="LiveId" clId="{5CB25B10-5B1C-4017-B167-ED3104435743}" dt="2024-06-02T23:15:10.697" v="11840" actId="165"/>
          <ac:cxnSpMkLst>
            <pc:docMk/>
            <pc:sldMk cId="2277666579" sldId="936"/>
            <ac:cxnSpMk id="19" creationId="{9C77F45E-1EC4-2246-FEC9-8E359DF617DD}"/>
          </ac:cxnSpMkLst>
        </pc:cxnChg>
        <pc:cxnChg chg="mod">
          <ac:chgData name="Phillip Kaufman" userId="c001b2a046940d7c" providerId="LiveId" clId="{5CB25B10-5B1C-4017-B167-ED3104435743}" dt="2024-06-02T23:15:10.697" v="11840" actId="165"/>
          <ac:cxnSpMkLst>
            <pc:docMk/>
            <pc:sldMk cId="2277666579" sldId="936"/>
            <ac:cxnSpMk id="22" creationId="{F52B3847-19F2-5E6E-EBF7-A70D1DDD8755}"/>
          </ac:cxnSpMkLst>
        </pc:cxnChg>
        <pc:cxnChg chg="mod">
          <ac:chgData name="Phillip Kaufman" userId="c001b2a046940d7c" providerId="LiveId" clId="{5CB25B10-5B1C-4017-B167-ED3104435743}" dt="2024-06-02T23:15:10.697" v="11840" actId="165"/>
          <ac:cxnSpMkLst>
            <pc:docMk/>
            <pc:sldMk cId="2277666579" sldId="936"/>
            <ac:cxnSpMk id="24" creationId="{D8AA258E-1BE6-AAE6-2C88-20A690066101}"/>
          </ac:cxnSpMkLst>
        </pc:cxnChg>
        <pc:cxnChg chg="mod">
          <ac:chgData name="Phillip Kaufman" userId="c001b2a046940d7c" providerId="LiveId" clId="{5CB25B10-5B1C-4017-B167-ED3104435743}" dt="2024-05-14T03:10:58.843" v="26"/>
          <ac:cxnSpMkLst>
            <pc:docMk/>
            <pc:sldMk cId="2277666579" sldId="936"/>
            <ac:cxnSpMk id="32" creationId="{CC27624F-4A69-C89A-D406-F904D927C741}"/>
          </ac:cxnSpMkLst>
        </pc:cxnChg>
        <pc:cxnChg chg="mod">
          <ac:chgData name="Phillip Kaufman" userId="c001b2a046940d7c" providerId="LiveId" clId="{5CB25B10-5B1C-4017-B167-ED3104435743}" dt="2024-05-14T03:10:58.843" v="26"/>
          <ac:cxnSpMkLst>
            <pc:docMk/>
            <pc:sldMk cId="2277666579" sldId="936"/>
            <ac:cxnSpMk id="33" creationId="{D4D6D2F6-D833-E6D1-915A-1A096C81921D}"/>
          </ac:cxnSpMkLst>
        </pc:cxnChg>
        <pc:cxnChg chg="mod">
          <ac:chgData name="Phillip Kaufman" userId="c001b2a046940d7c" providerId="LiveId" clId="{5CB25B10-5B1C-4017-B167-ED3104435743}" dt="2024-06-02T23:15:10.697" v="11840" actId="165"/>
          <ac:cxnSpMkLst>
            <pc:docMk/>
            <pc:sldMk cId="2277666579" sldId="936"/>
            <ac:cxnSpMk id="34" creationId="{59469758-0C03-509F-E77C-97F9EB03ED7B}"/>
          </ac:cxnSpMkLst>
        </pc:cxnChg>
        <pc:cxnChg chg="mod">
          <ac:chgData name="Phillip Kaufman" userId="c001b2a046940d7c" providerId="LiveId" clId="{5CB25B10-5B1C-4017-B167-ED3104435743}" dt="2024-06-02T23:15:10.697" v="11840" actId="165"/>
          <ac:cxnSpMkLst>
            <pc:docMk/>
            <pc:sldMk cId="2277666579" sldId="936"/>
            <ac:cxnSpMk id="35" creationId="{7A427FF7-B4CE-EA72-C826-5B4B8CD5106F}"/>
          </ac:cxnSpMkLst>
        </pc:cxnChg>
        <pc:cxnChg chg="mod">
          <ac:chgData name="Phillip Kaufman" userId="c001b2a046940d7c" providerId="LiveId" clId="{5CB25B10-5B1C-4017-B167-ED3104435743}" dt="2024-06-02T23:15:10.697" v="11840" actId="165"/>
          <ac:cxnSpMkLst>
            <pc:docMk/>
            <pc:sldMk cId="2277666579" sldId="936"/>
            <ac:cxnSpMk id="36" creationId="{3A11BC7A-B9F2-89C3-A760-8B20E79F844A}"/>
          </ac:cxnSpMkLst>
        </pc:cxnChg>
        <pc:cxnChg chg="mod">
          <ac:chgData name="Phillip Kaufman" userId="c001b2a046940d7c" providerId="LiveId" clId="{5CB25B10-5B1C-4017-B167-ED3104435743}" dt="2024-05-14T03:14:26.754" v="32"/>
          <ac:cxnSpMkLst>
            <pc:docMk/>
            <pc:sldMk cId="2277666579" sldId="936"/>
            <ac:cxnSpMk id="36" creationId="{444E0E28-49BA-DAF7-CC16-838CEF67BE82}"/>
          </ac:cxnSpMkLst>
        </pc:cxnChg>
        <pc:cxnChg chg="mod">
          <ac:chgData name="Phillip Kaufman" userId="c001b2a046940d7c" providerId="LiveId" clId="{5CB25B10-5B1C-4017-B167-ED3104435743}" dt="2024-06-02T23:15:10.697" v="11840" actId="165"/>
          <ac:cxnSpMkLst>
            <pc:docMk/>
            <pc:sldMk cId="2277666579" sldId="936"/>
            <ac:cxnSpMk id="37" creationId="{A3C34F90-6156-2031-D2A5-3FB3A320FD28}"/>
          </ac:cxnSpMkLst>
        </pc:cxnChg>
        <pc:cxnChg chg="mod">
          <ac:chgData name="Phillip Kaufman" userId="c001b2a046940d7c" providerId="LiveId" clId="{5CB25B10-5B1C-4017-B167-ED3104435743}" dt="2024-05-14T03:14:26.754" v="32"/>
          <ac:cxnSpMkLst>
            <pc:docMk/>
            <pc:sldMk cId="2277666579" sldId="936"/>
            <ac:cxnSpMk id="38" creationId="{05F0AF82-3799-7BAF-654B-1CE457D72165}"/>
          </ac:cxnSpMkLst>
        </pc:cxnChg>
        <pc:cxnChg chg="mod">
          <ac:chgData name="Phillip Kaufman" userId="c001b2a046940d7c" providerId="LiveId" clId="{5CB25B10-5B1C-4017-B167-ED3104435743}" dt="2024-06-02T23:15:10.697" v="11840" actId="165"/>
          <ac:cxnSpMkLst>
            <pc:docMk/>
            <pc:sldMk cId="2277666579" sldId="936"/>
            <ac:cxnSpMk id="38" creationId="{1D590A14-4841-3956-57E5-43F6D481B595}"/>
          </ac:cxnSpMkLst>
        </pc:cxnChg>
        <pc:cxnChg chg="mod">
          <ac:chgData name="Phillip Kaufman" userId="c001b2a046940d7c" providerId="LiveId" clId="{5CB25B10-5B1C-4017-B167-ED3104435743}" dt="2024-06-02T23:15:10.697" v="11840" actId="165"/>
          <ac:cxnSpMkLst>
            <pc:docMk/>
            <pc:sldMk cId="2277666579" sldId="936"/>
            <ac:cxnSpMk id="39" creationId="{B9131B5E-DAEE-EED5-75CA-F4CF6AA3A294}"/>
          </ac:cxnSpMkLst>
        </pc:cxnChg>
        <pc:cxnChg chg="mod">
          <ac:chgData name="Phillip Kaufman" userId="c001b2a046940d7c" providerId="LiveId" clId="{5CB25B10-5B1C-4017-B167-ED3104435743}" dt="2024-06-02T23:15:10.697" v="11840" actId="165"/>
          <ac:cxnSpMkLst>
            <pc:docMk/>
            <pc:sldMk cId="2277666579" sldId="936"/>
            <ac:cxnSpMk id="40" creationId="{27D61EBA-EEA1-4267-327B-9E75AB4B807B}"/>
          </ac:cxnSpMkLst>
        </pc:cxnChg>
        <pc:cxnChg chg="mod">
          <ac:chgData name="Phillip Kaufman" userId="c001b2a046940d7c" providerId="LiveId" clId="{5CB25B10-5B1C-4017-B167-ED3104435743}" dt="2024-05-14T03:14:26.754" v="32"/>
          <ac:cxnSpMkLst>
            <pc:docMk/>
            <pc:sldMk cId="2277666579" sldId="936"/>
            <ac:cxnSpMk id="40" creationId="{55B97397-E54E-BA97-9B33-691F46D30CB5}"/>
          </ac:cxnSpMkLst>
        </pc:cxnChg>
        <pc:cxnChg chg="mod">
          <ac:chgData name="Phillip Kaufman" userId="c001b2a046940d7c" providerId="LiveId" clId="{5CB25B10-5B1C-4017-B167-ED3104435743}" dt="2024-06-02T23:15:10.697" v="11840" actId="165"/>
          <ac:cxnSpMkLst>
            <pc:docMk/>
            <pc:sldMk cId="2277666579" sldId="936"/>
            <ac:cxnSpMk id="41" creationId="{9612AAD4-B635-8BBC-E335-FDAC44D2C038}"/>
          </ac:cxnSpMkLst>
        </pc:cxnChg>
        <pc:cxnChg chg="mod">
          <ac:chgData name="Phillip Kaufman" userId="c001b2a046940d7c" providerId="LiveId" clId="{5CB25B10-5B1C-4017-B167-ED3104435743}" dt="2024-06-02T23:15:10.697" v="11840" actId="165"/>
          <ac:cxnSpMkLst>
            <pc:docMk/>
            <pc:sldMk cId="2277666579" sldId="936"/>
            <ac:cxnSpMk id="42" creationId="{A88C44D8-ECD0-4BF8-C863-575ED5BD0114}"/>
          </ac:cxnSpMkLst>
        </pc:cxnChg>
        <pc:cxnChg chg="mod">
          <ac:chgData name="Phillip Kaufman" userId="c001b2a046940d7c" providerId="LiveId" clId="{5CB25B10-5B1C-4017-B167-ED3104435743}" dt="2024-06-02T23:15:10.697" v="11840" actId="165"/>
          <ac:cxnSpMkLst>
            <pc:docMk/>
            <pc:sldMk cId="2277666579" sldId="936"/>
            <ac:cxnSpMk id="43" creationId="{057C9F24-9A49-E447-D45D-573896AD7F3A}"/>
          </ac:cxnSpMkLst>
        </pc:cxnChg>
        <pc:cxnChg chg="mod">
          <ac:chgData name="Phillip Kaufman" userId="c001b2a046940d7c" providerId="LiveId" clId="{5CB25B10-5B1C-4017-B167-ED3104435743}" dt="2024-05-14T03:14:26.754" v="32"/>
          <ac:cxnSpMkLst>
            <pc:docMk/>
            <pc:sldMk cId="2277666579" sldId="936"/>
            <ac:cxnSpMk id="44" creationId="{3299B039-71BA-B682-C852-EA2590CA78A7}"/>
          </ac:cxnSpMkLst>
        </pc:cxnChg>
        <pc:cxnChg chg="mod">
          <ac:chgData name="Phillip Kaufman" userId="c001b2a046940d7c" providerId="LiveId" clId="{5CB25B10-5B1C-4017-B167-ED3104435743}" dt="2024-06-02T23:15:10.697" v="11840" actId="165"/>
          <ac:cxnSpMkLst>
            <pc:docMk/>
            <pc:sldMk cId="2277666579" sldId="936"/>
            <ac:cxnSpMk id="44" creationId="{6E0AD23D-EB74-B847-0BCE-058285F814FA}"/>
          </ac:cxnSpMkLst>
        </pc:cxnChg>
        <pc:cxnChg chg="mod">
          <ac:chgData name="Phillip Kaufman" userId="c001b2a046940d7c" providerId="LiveId" clId="{5CB25B10-5B1C-4017-B167-ED3104435743}" dt="2024-06-02T23:15:10.697" v="11840" actId="165"/>
          <ac:cxnSpMkLst>
            <pc:docMk/>
            <pc:sldMk cId="2277666579" sldId="936"/>
            <ac:cxnSpMk id="45" creationId="{6155A422-583E-E329-0707-88C75BD5CB94}"/>
          </ac:cxnSpMkLst>
        </pc:cxnChg>
        <pc:cxnChg chg="mod">
          <ac:chgData name="Phillip Kaufman" userId="c001b2a046940d7c" providerId="LiveId" clId="{5CB25B10-5B1C-4017-B167-ED3104435743}" dt="2024-05-14T03:14:26.754" v="32"/>
          <ac:cxnSpMkLst>
            <pc:docMk/>
            <pc:sldMk cId="2277666579" sldId="936"/>
            <ac:cxnSpMk id="45" creationId="{EB0997E1-D815-A2D1-9A8E-AE38D78E4885}"/>
          </ac:cxnSpMkLst>
        </pc:cxnChg>
        <pc:cxnChg chg="mod">
          <ac:chgData name="Phillip Kaufman" userId="c001b2a046940d7c" providerId="LiveId" clId="{5CB25B10-5B1C-4017-B167-ED3104435743}" dt="2024-06-02T23:15:10.697" v="11840" actId="165"/>
          <ac:cxnSpMkLst>
            <pc:docMk/>
            <pc:sldMk cId="2277666579" sldId="936"/>
            <ac:cxnSpMk id="46" creationId="{A797535E-0106-FC02-F835-667E8452EA40}"/>
          </ac:cxnSpMkLst>
        </pc:cxnChg>
        <pc:cxnChg chg="mod">
          <ac:chgData name="Phillip Kaufman" userId="c001b2a046940d7c" providerId="LiveId" clId="{5CB25B10-5B1C-4017-B167-ED3104435743}" dt="2024-05-14T03:14:26.754" v="32"/>
          <ac:cxnSpMkLst>
            <pc:docMk/>
            <pc:sldMk cId="2277666579" sldId="936"/>
            <ac:cxnSpMk id="46" creationId="{F0A8E110-9819-56C0-D80B-31A95FE4071B}"/>
          </ac:cxnSpMkLst>
        </pc:cxnChg>
        <pc:cxnChg chg="mod">
          <ac:chgData name="Phillip Kaufman" userId="c001b2a046940d7c" providerId="LiveId" clId="{5CB25B10-5B1C-4017-B167-ED3104435743}" dt="2024-06-02T23:15:10.697" v="11840" actId="165"/>
          <ac:cxnSpMkLst>
            <pc:docMk/>
            <pc:sldMk cId="2277666579" sldId="936"/>
            <ac:cxnSpMk id="47" creationId="{C9548AD6-E8FF-0021-781F-C62D6ABC5113}"/>
          </ac:cxnSpMkLst>
        </pc:cxnChg>
        <pc:cxnChg chg="mod">
          <ac:chgData name="Phillip Kaufman" userId="c001b2a046940d7c" providerId="LiveId" clId="{5CB25B10-5B1C-4017-B167-ED3104435743}" dt="2024-05-14T03:14:26.754" v="32"/>
          <ac:cxnSpMkLst>
            <pc:docMk/>
            <pc:sldMk cId="2277666579" sldId="936"/>
            <ac:cxnSpMk id="47" creationId="{DF863016-6A4A-F031-57F3-BF07D926D644}"/>
          </ac:cxnSpMkLst>
        </pc:cxnChg>
        <pc:cxnChg chg="mod">
          <ac:chgData name="Phillip Kaufman" userId="c001b2a046940d7c" providerId="LiveId" clId="{5CB25B10-5B1C-4017-B167-ED3104435743}" dt="2024-05-14T03:14:26.754" v="32"/>
          <ac:cxnSpMkLst>
            <pc:docMk/>
            <pc:sldMk cId="2277666579" sldId="936"/>
            <ac:cxnSpMk id="48" creationId="{6AC99072-4F4C-7F32-264D-F23DA1D7AC00}"/>
          </ac:cxnSpMkLst>
        </pc:cxnChg>
        <pc:cxnChg chg="mod">
          <ac:chgData name="Phillip Kaufman" userId="c001b2a046940d7c" providerId="LiveId" clId="{5CB25B10-5B1C-4017-B167-ED3104435743}" dt="2024-06-02T23:15:10.697" v="11840" actId="165"/>
          <ac:cxnSpMkLst>
            <pc:docMk/>
            <pc:sldMk cId="2277666579" sldId="936"/>
            <ac:cxnSpMk id="48" creationId="{AAE07A15-1F41-68F8-801F-164E98445013}"/>
          </ac:cxnSpMkLst>
        </pc:cxnChg>
        <pc:cxnChg chg="mod">
          <ac:chgData name="Phillip Kaufman" userId="c001b2a046940d7c" providerId="LiveId" clId="{5CB25B10-5B1C-4017-B167-ED3104435743}" dt="2024-06-02T23:15:10.697" v="11840" actId="165"/>
          <ac:cxnSpMkLst>
            <pc:docMk/>
            <pc:sldMk cId="2277666579" sldId="936"/>
            <ac:cxnSpMk id="49" creationId="{A9A60B71-2602-0C89-5EF5-DD3511B64090}"/>
          </ac:cxnSpMkLst>
        </pc:cxnChg>
        <pc:cxnChg chg="mod">
          <ac:chgData name="Phillip Kaufman" userId="c001b2a046940d7c" providerId="LiveId" clId="{5CB25B10-5B1C-4017-B167-ED3104435743}" dt="2024-05-14T03:14:26.754" v="32"/>
          <ac:cxnSpMkLst>
            <pc:docMk/>
            <pc:sldMk cId="2277666579" sldId="936"/>
            <ac:cxnSpMk id="49" creationId="{D58C129C-CD5B-2970-DC33-6A32263C950A}"/>
          </ac:cxnSpMkLst>
        </pc:cxnChg>
        <pc:cxnChg chg="mod">
          <ac:chgData name="Phillip Kaufman" userId="c001b2a046940d7c" providerId="LiveId" clId="{5CB25B10-5B1C-4017-B167-ED3104435743}" dt="2024-06-02T23:15:10.697" v="11840" actId="165"/>
          <ac:cxnSpMkLst>
            <pc:docMk/>
            <pc:sldMk cId="2277666579" sldId="936"/>
            <ac:cxnSpMk id="50" creationId="{54CD98FE-6528-3A65-4478-6EB6ABA6CB5E}"/>
          </ac:cxnSpMkLst>
        </pc:cxnChg>
        <pc:cxnChg chg="mod">
          <ac:chgData name="Phillip Kaufman" userId="c001b2a046940d7c" providerId="LiveId" clId="{5CB25B10-5B1C-4017-B167-ED3104435743}" dt="2024-05-14T03:14:26.754" v="32"/>
          <ac:cxnSpMkLst>
            <pc:docMk/>
            <pc:sldMk cId="2277666579" sldId="936"/>
            <ac:cxnSpMk id="50" creationId="{9D5E8D95-E052-299A-25D7-A1473572372F}"/>
          </ac:cxnSpMkLst>
        </pc:cxnChg>
        <pc:cxnChg chg="mod">
          <ac:chgData name="Phillip Kaufman" userId="c001b2a046940d7c" providerId="LiveId" clId="{5CB25B10-5B1C-4017-B167-ED3104435743}" dt="2024-05-14T03:14:26.754" v="32"/>
          <ac:cxnSpMkLst>
            <pc:docMk/>
            <pc:sldMk cId="2277666579" sldId="936"/>
            <ac:cxnSpMk id="51" creationId="{58177937-CECE-5F32-612F-8D98EADD0412}"/>
          </ac:cxnSpMkLst>
        </pc:cxnChg>
        <pc:cxnChg chg="mod">
          <ac:chgData name="Phillip Kaufman" userId="c001b2a046940d7c" providerId="LiveId" clId="{5CB25B10-5B1C-4017-B167-ED3104435743}" dt="2024-06-02T23:15:10.697" v="11840" actId="165"/>
          <ac:cxnSpMkLst>
            <pc:docMk/>
            <pc:sldMk cId="2277666579" sldId="936"/>
            <ac:cxnSpMk id="51" creationId="{99A7EB54-E52F-F506-8C90-13CFDB551AC7}"/>
          </ac:cxnSpMkLst>
        </pc:cxnChg>
        <pc:cxnChg chg="mod">
          <ac:chgData name="Phillip Kaufman" userId="c001b2a046940d7c" providerId="LiveId" clId="{5CB25B10-5B1C-4017-B167-ED3104435743}" dt="2024-06-02T23:15:10.697" v="11840" actId="165"/>
          <ac:cxnSpMkLst>
            <pc:docMk/>
            <pc:sldMk cId="2277666579" sldId="936"/>
            <ac:cxnSpMk id="52" creationId="{35B54817-1DDB-ED7F-F9BC-A9ECECEEC8BE}"/>
          </ac:cxnSpMkLst>
        </pc:cxnChg>
        <pc:cxnChg chg="mod">
          <ac:chgData name="Phillip Kaufman" userId="c001b2a046940d7c" providerId="LiveId" clId="{5CB25B10-5B1C-4017-B167-ED3104435743}" dt="2024-05-14T03:14:26.754" v="32"/>
          <ac:cxnSpMkLst>
            <pc:docMk/>
            <pc:sldMk cId="2277666579" sldId="936"/>
            <ac:cxnSpMk id="52" creationId="{9587FCAD-FFB1-575C-5A1E-ED8971317294}"/>
          </ac:cxnSpMkLst>
        </pc:cxnChg>
        <pc:cxnChg chg="mod">
          <ac:chgData name="Phillip Kaufman" userId="c001b2a046940d7c" providerId="LiveId" clId="{5CB25B10-5B1C-4017-B167-ED3104435743}" dt="2024-06-02T23:15:10.697" v="11840" actId="165"/>
          <ac:cxnSpMkLst>
            <pc:docMk/>
            <pc:sldMk cId="2277666579" sldId="936"/>
            <ac:cxnSpMk id="53" creationId="{B5E12996-C793-4F24-5F48-101DFBD264A0}"/>
          </ac:cxnSpMkLst>
        </pc:cxnChg>
        <pc:cxnChg chg="mod">
          <ac:chgData name="Phillip Kaufman" userId="c001b2a046940d7c" providerId="LiveId" clId="{5CB25B10-5B1C-4017-B167-ED3104435743}" dt="2024-05-14T03:14:26.754" v="32"/>
          <ac:cxnSpMkLst>
            <pc:docMk/>
            <pc:sldMk cId="2277666579" sldId="936"/>
            <ac:cxnSpMk id="53" creationId="{D42D05CC-75E2-2E54-74D5-E56D38701C3F}"/>
          </ac:cxnSpMkLst>
        </pc:cxnChg>
        <pc:cxnChg chg="mod">
          <ac:chgData name="Phillip Kaufman" userId="c001b2a046940d7c" providerId="LiveId" clId="{5CB25B10-5B1C-4017-B167-ED3104435743}" dt="2024-05-14T03:14:26.754" v="32"/>
          <ac:cxnSpMkLst>
            <pc:docMk/>
            <pc:sldMk cId="2277666579" sldId="936"/>
            <ac:cxnSpMk id="54" creationId="{9F382AB0-CAA5-A766-35AF-028D34C346C2}"/>
          </ac:cxnSpMkLst>
        </pc:cxnChg>
        <pc:cxnChg chg="mod">
          <ac:chgData name="Phillip Kaufman" userId="c001b2a046940d7c" providerId="LiveId" clId="{5CB25B10-5B1C-4017-B167-ED3104435743}" dt="2024-06-02T23:15:10.697" v="11840" actId="165"/>
          <ac:cxnSpMkLst>
            <pc:docMk/>
            <pc:sldMk cId="2277666579" sldId="936"/>
            <ac:cxnSpMk id="54" creationId="{F1A045A6-A55C-BE6A-F6AA-36FFE791B521}"/>
          </ac:cxnSpMkLst>
        </pc:cxnChg>
        <pc:cxnChg chg="mod">
          <ac:chgData name="Phillip Kaufman" userId="c001b2a046940d7c" providerId="LiveId" clId="{5CB25B10-5B1C-4017-B167-ED3104435743}" dt="2024-05-14T03:14:26.754" v="32"/>
          <ac:cxnSpMkLst>
            <pc:docMk/>
            <pc:sldMk cId="2277666579" sldId="936"/>
            <ac:cxnSpMk id="55" creationId="{1B37F8FE-D039-540F-EBCC-85CDE7FD1BCF}"/>
          </ac:cxnSpMkLst>
        </pc:cxnChg>
        <pc:cxnChg chg="mod">
          <ac:chgData name="Phillip Kaufman" userId="c001b2a046940d7c" providerId="LiveId" clId="{5CB25B10-5B1C-4017-B167-ED3104435743}" dt="2024-06-02T23:15:10.697" v="11840" actId="165"/>
          <ac:cxnSpMkLst>
            <pc:docMk/>
            <pc:sldMk cId="2277666579" sldId="936"/>
            <ac:cxnSpMk id="55" creationId="{FC4948B3-23CD-27A2-B60F-69429E2D5E36}"/>
          </ac:cxnSpMkLst>
        </pc:cxnChg>
        <pc:cxnChg chg="mod">
          <ac:chgData name="Phillip Kaufman" userId="c001b2a046940d7c" providerId="LiveId" clId="{5CB25B10-5B1C-4017-B167-ED3104435743}" dt="2024-06-02T23:15:10.697" v="11840" actId="165"/>
          <ac:cxnSpMkLst>
            <pc:docMk/>
            <pc:sldMk cId="2277666579" sldId="936"/>
            <ac:cxnSpMk id="56" creationId="{003523EB-EA3B-5FFE-CEA4-625ECE1C70DB}"/>
          </ac:cxnSpMkLst>
        </pc:cxnChg>
        <pc:cxnChg chg="mod">
          <ac:chgData name="Phillip Kaufman" userId="c001b2a046940d7c" providerId="LiveId" clId="{5CB25B10-5B1C-4017-B167-ED3104435743}" dt="2024-06-02T23:15:10.697" v="11840" actId="165"/>
          <ac:cxnSpMkLst>
            <pc:docMk/>
            <pc:sldMk cId="2277666579" sldId="936"/>
            <ac:cxnSpMk id="57" creationId="{B6A0EB35-88D6-1399-7E9A-BD7923BFF691}"/>
          </ac:cxnSpMkLst>
        </pc:cxnChg>
        <pc:cxnChg chg="mod">
          <ac:chgData name="Phillip Kaufman" userId="c001b2a046940d7c" providerId="LiveId" clId="{5CB25B10-5B1C-4017-B167-ED3104435743}" dt="2024-06-02T23:15:10.697" v="11840" actId="165"/>
          <ac:cxnSpMkLst>
            <pc:docMk/>
            <pc:sldMk cId="2277666579" sldId="936"/>
            <ac:cxnSpMk id="58" creationId="{6302985F-E9A5-3473-73CA-6FDF57B7BBBF}"/>
          </ac:cxnSpMkLst>
        </pc:cxnChg>
        <pc:cxnChg chg="mod">
          <ac:chgData name="Phillip Kaufman" userId="c001b2a046940d7c" providerId="LiveId" clId="{5CB25B10-5B1C-4017-B167-ED3104435743}" dt="2024-05-14T03:14:26.754" v="32"/>
          <ac:cxnSpMkLst>
            <pc:docMk/>
            <pc:sldMk cId="2277666579" sldId="936"/>
            <ac:cxnSpMk id="60" creationId="{15D295A1-01B3-8DCE-DB54-35CC7FE654C7}"/>
          </ac:cxnSpMkLst>
        </pc:cxnChg>
        <pc:cxnChg chg="mod">
          <ac:chgData name="Phillip Kaufman" userId="c001b2a046940d7c" providerId="LiveId" clId="{5CB25B10-5B1C-4017-B167-ED3104435743}" dt="2024-05-14T03:14:26.754" v="32"/>
          <ac:cxnSpMkLst>
            <pc:docMk/>
            <pc:sldMk cId="2277666579" sldId="936"/>
            <ac:cxnSpMk id="61" creationId="{40363F67-0B0C-951C-E61A-105A3C29BD91}"/>
          </ac:cxnSpMkLst>
        </pc:cxnChg>
        <pc:cxnChg chg="mod">
          <ac:chgData name="Phillip Kaufman" userId="c001b2a046940d7c" providerId="LiveId" clId="{5CB25B10-5B1C-4017-B167-ED3104435743}" dt="2024-05-14T03:14:26.754" v="32"/>
          <ac:cxnSpMkLst>
            <pc:docMk/>
            <pc:sldMk cId="2277666579" sldId="936"/>
            <ac:cxnSpMk id="62" creationId="{91852739-3963-E821-AB6A-40559EE91258}"/>
          </ac:cxnSpMkLst>
        </pc:cxnChg>
        <pc:cxnChg chg="mod">
          <ac:chgData name="Phillip Kaufman" userId="c001b2a046940d7c" providerId="LiveId" clId="{5CB25B10-5B1C-4017-B167-ED3104435743}" dt="2024-05-14T03:14:26.754" v="32"/>
          <ac:cxnSpMkLst>
            <pc:docMk/>
            <pc:sldMk cId="2277666579" sldId="936"/>
            <ac:cxnSpMk id="63" creationId="{280580A7-DC63-DB19-5C2A-E063EE95C907}"/>
          </ac:cxnSpMkLst>
        </pc:cxnChg>
        <pc:cxnChg chg="mod">
          <ac:chgData name="Phillip Kaufman" userId="c001b2a046940d7c" providerId="LiveId" clId="{5CB25B10-5B1C-4017-B167-ED3104435743}" dt="2024-05-14T03:14:26.754" v="32"/>
          <ac:cxnSpMkLst>
            <pc:docMk/>
            <pc:sldMk cId="2277666579" sldId="936"/>
            <ac:cxnSpMk id="64" creationId="{407EA7D1-EA6C-5F0F-D707-CA6E3935BF95}"/>
          </ac:cxnSpMkLst>
        </pc:cxnChg>
        <pc:cxnChg chg="mod">
          <ac:chgData name="Phillip Kaufman" userId="c001b2a046940d7c" providerId="LiveId" clId="{5CB25B10-5B1C-4017-B167-ED3104435743}" dt="2024-05-14T03:14:26.754" v="32"/>
          <ac:cxnSpMkLst>
            <pc:docMk/>
            <pc:sldMk cId="2277666579" sldId="936"/>
            <ac:cxnSpMk id="65" creationId="{ADB7AD4A-0DBE-F886-598E-7BADCDD40DDF}"/>
          </ac:cxnSpMkLst>
        </pc:cxnChg>
        <pc:cxnChg chg="mod">
          <ac:chgData name="Phillip Kaufman" userId="c001b2a046940d7c" providerId="LiveId" clId="{5CB25B10-5B1C-4017-B167-ED3104435743}" dt="2024-05-14T03:14:26.754" v="32"/>
          <ac:cxnSpMkLst>
            <pc:docMk/>
            <pc:sldMk cId="2277666579" sldId="936"/>
            <ac:cxnSpMk id="66" creationId="{7CDD1E3D-7BCC-7F85-DAD3-2D1C56BD135C}"/>
          </ac:cxnSpMkLst>
        </pc:cxnChg>
        <pc:cxnChg chg="mod">
          <ac:chgData name="Phillip Kaufman" userId="c001b2a046940d7c" providerId="LiveId" clId="{5CB25B10-5B1C-4017-B167-ED3104435743}" dt="2024-05-14T03:14:26.754" v="32"/>
          <ac:cxnSpMkLst>
            <pc:docMk/>
            <pc:sldMk cId="2277666579" sldId="936"/>
            <ac:cxnSpMk id="67" creationId="{76F06F78-F26E-9EAE-5FF6-7DF0F2D3B20E}"/>
          </ac:cxnSpMkLst>
        </pc:cxnChg>
        <pc:cxnChg chg="mod">
          <ac:chgData name="Phillip Kaufman" userId="c001b2a046940d7c" providerId="LiveId" clId="{5CB25B10-5B1C-4017-B167-ED3104435743}" dt="2024-05-14T03:14:26.754" v="32"/>
          <ac:cxnSpMkLst>
            <pc:docMk/>
            <pc:sldMk cId="2277666579" sldId="936"/>
            <ac:cxnSpMk id="68" creationId="{3BB55FBD-6657-A0FB-9A41-2F30EC91FC92}"/>
          </ac:cxnSpMkLst>
        </pc:cxnChg>
        <pc:cxnChg chg="mod">
          <ac:chgData name="Phillip Kaufman" userId="c001b2a046940d7c" providerId="LiveId" clId="{5CB25B10-5B1C-4017-B167-ED3104435743}" dt="2024-05-14T03:14:26.754" v="32"/>
          <ac:cxnSpMkLst>
            <pc:docMk/>
            <pc:sldMk cId="2277666579" sldId="936"/>
            <ac:cxnSpMk id="69" creationId="{771CCAC0-ADD1-6FFF-3272-35A8C9980B10}"/>
          </ac:cxnSpMkLst>
        </pc:cxnChg>
        <pc:cxnChg chg="mod">
          <ac:chgData name="Phillip Kaufman" userId="c001b2a046940d7c" providerId="LiveId" clId="{5CB25B10-5B1C-4017-B167-ED3104435743}" dt="2024-05-14T03:14:26.754" v="32"/>
          <ac:cxnSpMkLst>
            <pc:docMk/>
            <pc:sldMk cId="2277666579" sldId="936"/>
            <ac:cxnSpMk id="70" creationId="{6292DC52-306D-F467-C86E-707B91175E22}"/>
          </ac:cxnSpMkLst>
        </pc:cxnChg>
        <pc:cxnChg chg="mod">
          <ac:chgData name="Phillip Kaufman" userId="c001b2a046940d7c" providerId="LiveId" clId="{5CB25B10-5B1C-4017-B167-ED3104435743}" dt="2024-05-14T03:14:26.754" v="32"/>
          <ac:cxnSpMkLst>
            <pc:docMk/>
            <pc:sldMk cId="2277666579" sldId="936"/>
            <ac:cxnSpMk id="71" creationId="{0E0747A2-FB53-DD76-CF73-38856D720B24}"/>
          </ac:cxnSpMkLst>
        </pc:cxnChg>
        <pc:cxnChg chg="mod">
          <ac:chgData name="Phillip Kaufman" userId="c001b2a046940d7c" providerId="LiveId" clId="{5CB25B10-5B1C-4017-B167-ED3104435743}" dt="2024-05-14T03:14:26.754" v="32"/>
          <ac:cxnSpMkLst>
            <pc:docMk/>
            <pc:sldMk cId="2277666579" sldId="936"/>
            <ac:cxnSpMk id="72" creationId="{A3538DFA-2412-7174-16AF-A75D8692DFF1}"/>
          </ac:cxnSpMkLst>
        </pc:cxnChg>
        <pc:cxnChg chg="mod">
          <ac:chgData name="Phillip Kaufman" userId="c001b2a046940d7c" providerId="LiveId" clId="{5CB25B10-5B1C-4017-B167-ED3104435743}" dt="2024-05-14T03:14:26.754" v="32"/>
          <ac:cxnSpMkLst>
            <pc:docMk/>
            <pc:sldMk cId="2277666579" sldId="936"/>
            <ac:cxnSpMk id="73" creationId="{3062D1B2-9D68-F435-13A9-F7631EBFAA32}"/>
          </ac:cxnSpMkLst>
        </pc:cxnChg>
        <pc:cxnChg chg="mod">
          <ac:chgData name="Phillip Kaufman" userId="c001b2a046940d7c" providerId="LiveId" clId="{5CB25B10-5B1C-4017-B167-ED3104435743}" dt="2024-05-14T03:14:26.754" v="32"/>
          <ac:cxnSpMkLst>
            <pc:docMk/>
            <pc:sldMk cId="2277666579" sldId="936"/>
            <ac:cxnSpMk id="74" creationId="{0105AA5D-DC8A-A373-6961-E1011C6D2AAB}"/>
          </ac:cxnSpMkLst>
        </pc:cxnChg>
        <pc:cxnChg chg="mod">
          <ac:chgData name="Phillip Kaufman" userId="c001b2a046940d7c" providerId="LiveId" clId="{5CB25B10-5B1C-4017-B167-ED3104435743}" dt="2024-06-02T23:22:29.587" v="11964" actId="165"/>
          <ac:cxnSpMkLst>
            <pc:docMk/>
            <pc:sldMk cId="2277666579" sldId="936"/>
            <ac:cxnSpMk id="75" creationId="{9AF4F6A1-8264-2FA3-6EFD-97EC83A517CB}"/>
          </ac:cxnSpMkLst>
        </pc:cxnChg>
        <pc:cxnChg chg="mod">
          <ac:chgData name="Phillip Kaufman" userId="c001b2a046940d7c" providerId="LiveId" clId="{5CB25B10-5B1C-4017-B167-ED3104435743}" dt="2024-05-14T03:14:26.754" v="32"/>
          <ac:cxnSpMkLst>
            <pc:docMk/>
            <pc:sldMk cId="2277666579" sldId="936"/>
            <ac:cxnSpMk id="75" creationId="{ED6ED467-C3A9-2E2B-A271-6F8B6D0D998B}"/>
          </ac:cxnSpMkLst>
        </pc:cxnChg>
        <pc:cxnChg chg="mod">
          <ac:chgData name="Phillip Kaufman" userId="c001b2a046940d7c" providerId="LiveId" clId="{5CB25B10-5B1C-4017-B167-ED3104435743}" dt="2024-05-14T03:14:26.754" v="32"/>
          <ac:cxnSpMkLst>
            <pc:docMk/>
            <pc:sldMk cId="2277666579" sldId="936"/>
            <ac:cxnSpMk id="76" creationId="{5B293CEA-D82B-910F-794E-43C3A387DB93}"/>
          </ac:cxnSpMkLst>
        </pc:cxnChg>
        <pc:cxnChg chg="mod">
          <ac:chgData name="Phillip Kaufman" userId="c001b2a046940d7c" providerId="LiveId" clId="{5CB25B10-5B1C-4017-B167-ED3104435743}" dt="2024-06-02T23:22:29.587" v="11964" actId="165"/>
          <ac:cxnSpMkLst>
            <pc:docMk/>
            <pc:sldMk cId="2277666579" sldId="936"/>
            <ac:cxnSpMk id="76" creationId="{E99E16D3-74C6-4491-9CBF-7332243BB6A8}"/>
          </ac:cxnSpMkLst>
        </pc:cxnChg>
      </pc:sldChg>
      <pc:sldChg chg="addSp delSp modSp mod">
        <pc:chgData name="Phillip Kaufman" userId="c001b2a046940d7c" providerId="LiveId" clId="{5CB25B10-5B1C-4017-B167-ED3104435743}" dt="2024-06-02T23:23:54.022" v="11983" actId="164"/>
        <pc:sldMkLst>
          <pc:docMk/>
          <pc:sldMk cId="2439577084" sldId="937"/>
        </pc:sldMkLst>
        <pc:spChg chg="add mod">
          <ac:chgData name="Phillip Kaufman" userId="c001b2a046940d7c" providerId="LiveId" clId="{5CB25B10-5B1C-4017-B167-ED3104435743}" dt="2024-05-16T08:21:43.307" v="2322" actId="1076"/>
          <ac:spMkLst>
            <pc:docMk/>
            <pc:sldMk cId="2439577084" sldId="937"/>
            <ac:spMk id="4" creationId="{01A4F52B-5687-5F65-2731-5D9FDCBC7BE0}"/>
          </ac:spMkLst>
        </pc:spChg>
        <pc:spChg chg="mod">
          <ac:chgData name="Phillip Kaufman" userId="c001b2a046940d7c" providerId="LiveId" clId="{5CB25B10-5B1C-4017-B167-ED3104435743}" dt="2024-06-02T22:54:29.746" v="11654"/>
          <ac:spMkLst>
            <pc:docMk/>
            <pc:sldMk cId="2439577084" sldId="937"/>
            <ac:spMk id="47" creationId="{89DE6ED9-A110-5FA8-E901-FB0E0EF4D57A}"/>
          </ac:spMkLst>
        </pc:spChg>
        <pc:spChg chg="mod">
          <ac:chgData name="Phillip Kaufman" userId="c001b2a046940d7c" providerId="LiveId" clId="{5CB25B10-5B1C-4017-B167-ED3104435743}" dt="2024-05-27T23:07:30.682" v="8842" actId="165"/>
          <ac:spMkLst>
            <pc:docMk/>
            <pc:sldMk cId="2439577084" sldId="937"/>
            <ac:spMk id="47" creationId="{D48233B0-C784-DA9D-1257-E299A9FDB54A}"/>
          </ac:spMkLst>
        </pc:spChg>
        <pc:spChg chg="mod">
          <ac:chgData name="Phillip Kaufman" userId="c001b2a046940d7c" providerId="LiveId" clId="{5CB25B10-5B1C-4017-B167-ED3104435743}" dt="2024-05-27T23:07:30.682" v="8842" actId="165"/>
          <ac:spMkLst>
            <pc:docMk/>
            <pc:sldMk cId="2439577084" sldId="937"/>
            <ac:spMk id="51" creationId="{7BF515C0-0161-9BB7-4AE8-CD0D4C9658FD}"/>
          </ac:spMkLst>
        </pc:spChg>
        <pc:spChg chg="mod">
          <ac:chgData name="Phillip Kaufman" userId="c001b2a046940d7c" providerId="LiveId" clId="{5CB25B10-5B1C-4017-B167-ED3104435743}" dt="2024-05-27T23:07:30.682" v="8842" actId="165"/>
          <ac:spMkLst>
            <pc:docMk/>
            <pc:sldMk cId="2439577084" sldId="937"/>
            <ac:spMk id="52" creationId="{B48E7436-71CE-5782-76BC-4358939E3EBE}"/>
          </ac:spMkLst>
        </pc:spChg>
        <pc:spChg chg="mod">
          <ac:chgData name="Phillip Kaufman" userId="c001b2a046940d7c" providerId="LiveId" clId="{5CB25B10-5B1C-4017-B167-ED3104435743}" dt="2024-06-02T22:54:29.746" v="11654"/>
          <ac:spMkLst>
            <pc:docMk/>
            <pc:sldMk cId="2439577084" sldId="937"/>
            <ac:spMk id="52" creationId="{D7654E7A-D864-2D9F-2707-EE9C8DE30B58}"/>
          </ac:spMkLst>
        </pc:spChg>
        <pc:spChg chg="mod">
          <ac:chgData name="Phillip Kaufman" userId="c001b2a046940d7c" providerId="LiveId" clId="{5CB25B10-5B1C-4017-B167-ED3104435743}" dt="2024-05-27T23:07:30.682" v="8842" actId="165"/>
          <ac:spMkLst>
            <pc:docMk/>
            <pc:sldMk cId="2439577084" sldId="937"/>
            <ac:spMk id="53" creationId="{47CB5F22-DAA3-F88B-0FEF-A15EED38F92B}"/>
          </ac:spMkLst>
        </pc:spChg>
        <pc:spChg chg="mod">
          <ac:chgData name="Phillip Kaufman" userId="c001b2a046940d7c" providerId="LiveId" clId="{5CB25B10-5B1C-4017-B167-ED3104435743}" dt="2024-06-02T22:54:29.746" v="11654"/>
          <ac:spMkLst>
            <pc:docMk/>
            <pc:sldMk cId="2439577084" sldId="937"/>
            <ac:spMk id="53" creationId="{6CF20C2E-C1AC-0364-A8CC-2D2E360EF9CE}"/>
          </ac:spMkLst>
        </pc:spChg>
        <pc:spChg chg="mod">
          <ac:chgData name="Phillip Kaufman" userId="c001b2a046940d7c" providerId="LiveId" clId="{5CB25B10-5B1C-4017-B167-ED3104435743}" dt="2024-05-27T23:07:30.682" v="8842" actId="165"/>
          <ac:spMkLst>
            <pc:docMk/>
            <pc:sldMk cId="2439577084" sldId="937"/>
            <ac:spMk id="54" creationId="{1BCC58E8-E8DA-3AF7-E18F-B5CDC58BBD3A}"/>
          </ac:spMkLst>
        </pc:spChg>
        <pc:spChg chg="mod">
          <ac:chgData name="Phillip Kaufman" userId="c001b2a046940d7c" providerId="LiveId" clId="{5CB25B10-5B1C-4017-B167-ED3104435743}" dt="2024-06-02T22:54:29.746" v="11654"/>
          <ac:spMkLst>
            <pc:docMk/>
            <pc:sldMk cId="2439577084" sldId="937"/>
            <ac:spMk id="54" creationId="{E2949283-9EB8-FBA1-9E3A-1E87909BA73D}"/>
          </ac:spMkLst>
        </pc:spChg>
        <pc:spChg chg="mod">
          <ac:chgData name="Phillip Kaufman" userId="c001b2a046940d7c" providerId="LiveId" clId="{5CB25B10-5B1C-4017-B167-ED3104435743}" dt="2024-05-27T23:07:30.682" v="8842" actId="165"/>
          <ac:spMkLst>
            <pc:docMk/>
            <pc:sldMk cId="2439577084" sldId="937"/>
            <ac:spMk id="55" creationId="{17E8201E-8737-F505-F0DD-85C6D910A260}"/>
          </ac:spMkLst>
        </pc:spChg>
        <pc:spChg chg="mod">
          <ac:chgData name="Phillip Kaufman" userId="c001b2a046940d7c" providerId="LiveId" clId="{5CB25B10-5B1C-4017-B167-ED3104435743}" dt="2024-06-02T22:54:29.746" v="11654"/>
          <ac:spMkLst>
            <pc:docMk/>
            <pc:sldMk cId="2439577084" sldId="937"/>
            <ac:spMk id="55" creationId="{DAD5E959-F9B8-BC5C-5DC3-1C6E97644B57}"/>
          </ac:spMkLst>
        </pc:spChg>
        <pc:spChg chg="mod">
          <ac:chgData name="Phillip Kaufman" userId="c001b2a046940d7c" providerId="LiveId" clId="{5CB25B10-5B1C-4017-B167-ED3104435743}" dt="2024-05-27T23:07:30.682" v="8842" actId="165"/>
          <ac:spMkLst>
            <pc:docMk/>
            <pc:sldMk cId="2439577084" sldId="937"/>
            <ac:spMk id="56" creationId="{8382DD83-2BA5-452F-F236-18A5EF3F1ADE}"/>
          </ac:spMkLst>
        </pc:spChg>
        <pc:spChg chg="mod">
          <ac:chgData name="Phillip Kaufman" userId="c001b2a046940d7c" providerId="LiveId" clId="{5CB25B10-5B1C-4017-B167-ED3104435743}" dt="2024-06-02T22:54:29.746" v="11654"/>
          <ac:spMkLst>
            <pc:docMk/>
            <pc:sldMk cId="2439577084" sldId="937"/>
            <ac:spMk id="56" creationId="{A4F18921-770C-B9F5-2DC7-9AC57DF18415}"/>
          </ac:spMkLst>
        </pc:spChg>
        <pc:spChg chg="mod">
          <ac:chgData name="Phillip Kaufman" userId="c001b2a046940d7c" providerId="LiveId" clId="{5CB25B10-5B1C-4017-B167-ED3104435743}" dt="2024-05-27T23:07:30.682" v="8842" actId="165"/>
          <ac:spMkLst>
            <pc:docMk/>
            <pc:sldMk cId="2439577084" sldId="937"/>
            <ac:spMk id="57" creationId="{19E2A928-6327-08F2-0F08-CBF58B2701AA}"/>
          </ac:spMkLst>
        </pc:spChg>
        <pc:spChg chg="mod">
          <ac:chgData name="Phillip Kaufman" userId="c001b2a046940d7c" providerId="LiveId" clId="{5CB25B10-5B1C-4017-B167-ED3104435743}" dt="2024-06-02T22:54:29.746" v="11654"/>
          <ac:spMkLst>
            <pc:docMk/>
            <pc:sldMk cId="2439577084" sldId="937"/>
            <ac:spMk id="57" creationId="{85855E6F-C793-CCEC-69C7-DC15F463EE7B}"/>
          </ac:spMkLst>
        </pc:spChg>
        <pc:spChg chg="mod">
          <ac:chgData name="Phillip Kaufman" userId="c001b2a046940d7c" providerId="LiveId" clId="{5CB25B10-5B1C-4017-B167-ED3104435743}" dt="2024-05-27T23:07:30.682" v="8842" actId="165"/>
          <ac:spMkLst>
            <pc:docMk/>
            <pc:sldMk cId="2439577084" sldId="937"/>
            <ac:spMk id="58" creationId="{03B762D8-E295-7D23-F2C3-F90302BE9037}"/>
          </ac:spMkLst>
        </pc:spChg>
        <pc:spChg chg="mod">
          <ac:chgData name="Phillip Kaufman" userId="c001b2a046940d7c" providerId="LiveId" clId="{5CB25B10-5B1C-4017-B167-ED3104435743}" dt="2024-06-02T22:54:29.746" v="11654"/>
          <ac:spMkLst>
            <pc:docMk/>
            <pc:sldMk cId="2439577084" sldId="937"/>
            <ac:spMk id="58" creationId="{FCFDAC22-2951-C7E7-8DCB-849EE1077579}"/>
          </ac:spMkLst>
        </pc:spChg>
        <pc:spChg chg="mod">
          <ac:chgData name="Phillip Kaufman" userId="c001b2a046940d7c" providerId="LiveId" clId="{5CB25B10-5B1C-4017-B167-ED3104435743}" dt="2024-06-02T22:54:29.746" v="11654"/>
          <ac:spMkLst>
            <pc:docMk/>
            <pc:sldMk cId="2439577084" sldId="937"/>
            <ac:spMk id="59" creationId="{004C39E3-EAA3-E6FA-5303-08AFD5499629}"/>
          </ac:spMkLst>
        </pc:spChg>
        <pc:spChg chg="mod">
          <ac:chgData name="Phillip Kaufman" userId="c001b2a046940d7c" providerId="LiveId" clId="{5CB25B10-5B1C-4017-B167-ED3104435743}" dt="2024-05-27T23:07:30.682" v="8842" actId="165"/>
          <ac:spMkLst>
            <pc:docMk/>
            <pc:sldMk cId="2439577084" sldId="937"/>
            <ac:spMk id="59" creationId="{7D3CACDE-C3CA-9181-AFC4-D643FC018940}"/>
          </ac:spMkLst>
        </pc:spChg>
        <pc:spChg chg="mod">
          <ac:chgData name="Phillip Kaufman" userId="c001b2a046940d7c" providerId="LiveId" clId="{5CB25B10-5B1C-4017-B167-ED3104435743}" dt="2024-06-02T22:54:29.746" v="11654"/>
          <ac:spMkLst>
            <pc:docMk/>
            <pc:sldMk cId="2439577084" sldId="937"/>
            <ac:spMk id="60" creationId="{5677741D-ED37-2A01-8FEE-EAB1313C631F}"/>
          </ac:spMkLst>
        </pc:spChg>
        <pc:spChg chg="mod">
          <ac:chgData name="Phillip Kaufman" userId="c001b2a046940d7c" providerId="LiveId" clId="{5CB25B10-5B1C-4017-B167-ED3104435743}" dt="2024-05-27T23:07:30.682" v="8842" actId="165"/>
          <ac:spMkLst>
            <pc:docMk/>
            <pc:sldMk cId="2439577084" sldId="937"/>
            <ac:spMk id="60" creationId="{DE625105-CF89-87CD-9055-2E6FE0BA6AA2}"/>
          </ac:spMkLst>
        </pc:spChg>
        <pc:spChg chg="mod">
          <ac:chgData name="Phillip Kaufman" userId="c001b2a046940d7c" providerId="LiveId" clId="{5CB25B10-5B1C-4017-B167-ED3104435743}" dt="2024-06-02T22:54:29.746" v="11654"/>
          <ac:spMkLst>
            <pc:docMk/>
            <pc:sldMk cId="2439577084" sldId="937"/>
            <ac:spMk id="61" creationId="{B580E237-4F47-8DAB-C519-FD7523DFEEAA}"/>
          </ac:spMkLst>
        </pc:spChg>
        <pc:spChg chg="add del mod">
          <ac:chgData name="Phillip Kaufman" userId="c001b2a046940d7c" providerId="LiveId" clId="{5CB25B10-5B1C-4017-B167-ED3104435743}" dt="2024-05-30T06:25:12.941" v="9666" actId="21"/>
          <ac:spMkLst>
            <pc:docMk/>
            <pc:sldMk cId="2439577084" sldId="937"/>
            <ac:spMk id="64" creationId="{D5954528-8BF3-3B93-E2E5-C0EE8EDA75D0}"/>
          </ac:spMkLst>
        </pc:spChg>
        <pc:spChg chg="add mod">
          <ac:chgData name="Phillip Kaufman" userId="c001b2a046940d7c" providerId="LiveId" clId="{5CB25B10-5B1C-4017-B167-ED3104435743}" dt="2024-05-14T03:19:52.165" v="170" actId="571"/>
          <ac:spMkLst>
            <pc:docMk/>
            <pc:sldMk cId="2439577084" sldId="937"/>
            <ac:spMk id="65" creationId="{85FE10D3-E7A7-32DE-8FCF-FA5338608678}"/>
          </ac:spMkLst>
        </pc:spChg>
        <pc:spChg chg="add mod">
          <ac:chgData name="Phillip Kaufman" userId="c001b2a046940d7c" providerId="LiveId" clId="{5CB25B10-5B1C-4017-B167-ED3104435743}" dt="2024-05-14T03:19:58.607" v="173" actId="571"/>
          <ac:spMkLst>
            <pc:docMk/>
            <pc:sldMk cId="2439577084" sldId="937"/>
            <ac:spMk id="66" creationId="{12AB3F32-A127-23B2-F2F7-299EEC3EE46F}"/>
          </ac:spMkLst>
        </pc:spChg>
        <pc:spChg chg="mod">
          <ac:chgData name="Phillip Kaufman" userId="c001b2a046940d7c" providerId="LiveId" clId="{5CB25B10-5B1C-4017-B167-ED3104435743}" dt="2024-05-30T06:24:52.844" v="9660"/>
          <ac:spMkLst>
            <pc:docMk/>
            <pc:sldMk cId="2439577084" sldId="937"/>
            <ac:spMk id="102" creationId="{5D3BA78D-7F31-A494-3C4D-71A0D0DA5ED5}"/>
          </ac:spMkLst>
        </pc:spChg>
        <pc:spChg chg="mod">
          <ac:chgData name="Phillip Kaufman" userId="c001b2a046940d7c" providerId="LiveId" clId="{5CB25B10-5B1C-4017-B167-ED3104435743}" dt="2024-05-30T06:24:52.844" v="9660"/>
          <ac:spMkLst>
            <pc:docMk/>
            <pc:sldMk cId="2439577084" sldId="937"/>
            <ac:spMk id="106" creationId="{E64C3E1E-83A4-0AB1-5A86-E92E54577D0B}"/>
          </ac:spMkLst>
        </pc:spChg>
        <pc:spChg chg="mod">
          <ac:chgData name="Phillip Kaufman" userId="c001b2a046940d7c" providerId="LiveId" clId="{5CB25B10-5B1C-4017-B167-ED3104435743}" dt="2024-05-30T06:24:52.844" v="9660"/>
          <ac:spMkLst>
            <pc:docMk/>
            <pc:sldMk cId="2439577084" sldId="937"/>
            <ac:spMk id="107" creationId="{09476731-A3E9-B315-860F-29B4AC97C825}"/>
          </ac:spMkLst>
        </pc:spChg>
        <pc:spChg chg="mod">
          <ac:chgData name="Phillip Kaufman" userId="c001b2a046940d7c" providerId="LiveId" clId="{5CB25B10-5B1C-4017-B167-ED3104435743}" dt="2024-05-30T06:24:52.844" v="9660"/>
          <ac:spMkLst>
            <pc:docMk/>
            <pc:sldMk cId="2439577084" sldId="937"/>
            <ac:spMk id="108" creationId="{29D5F56B-5728-68C9-F137-18919D2F3524}"/>
          </ac:spMkLst>
        </pc:spChg>
        <pc:spChg chg="mod">
          <ac:chgData name="Phillip Kaufman" userId="c001b2a046940d7c" providerId="LiveId" clId="{5CB25B10-5B1C-4017-B167-ED3104435743}" dt="2024-05-30T06:24:52.844" v="9660"/>
          <ac:spMkLst>
            <pc:docMk/>
            <pc:sldMk cId="2439577084" sldId="937"/>
            <ac:spMk id="109" creationId="{2C239F6D-66E8-46DB-4EF0-ADD0C4FA80F3}"/>
          </ac:spMkLst>
        </pc:spChg>
        <pc:spChg chg="mod">
          <ac:chgData name="Phillip Kaufman" userId="c001b2a046940d7c" providerId="LiveId" clId="{5CB25B10-5B1C-4017-B167-ED3104435743}" dt="2024-05-30T06:24:52.844" v="9660"/>
          <ac:spMkLst>
            <pc:docMk/>
            <pc:sldMk cId="2439577084" sldId="937"/>
            <ac:spMk id="110" creationId="{C277AC9D-EF0D-D329-8C1B-897083920192}"/>
          </ac:spMkLst>
        </pc:spChg>
        <pc:spChg chg="mod">
          <ac:chgData name="Phillip Kaufman" userId="c001b2a046940d7c" providerId="LiveId" clId="{5CB25B10-5B1C-4017-B167-ED3104435743}" dt="2024-05-30T06:24:52.844" v="9660"/>
          <ac:spMkLst>
            <pc:docMk/>
            <pc:sldMk cId="2439577084" sldId="937"/>
            <ac:spMk id="111" creationId="{CDD8562D-3DC8-91AC-1CD7-42A6F97C0A62}"/>
          </ac:spMkLst>
        </pc:spChg>
        <pc:spChg chg="del">
          <ac:chgData name="Phillip Kaufman" userId="c001b2a046940d7c" providerId="LiveId" clId="{5CB25B10-5B1C-4017-B167-ED3104435743}" dt="2024-05-14T03:19:10.413" v="159" actId="478"/>
          <ac:spMkLst>
            <pc:docMk/>
            <pc:sldMk cId="2439577084" sldId="937"/>
            <ac:spMk id="112" creationId="{551DA347-931A-4310-BE51-B662DE0E909D}"/>
          </ac:spMkLst>
        </pc:spChg>
        <pc:spChg chg="mod">
          <ac:chgData name="Phillip Kaufman" userId="c001b2a046940d7c" providerId="LiveId" clId="{5CB25B10-5B1C-4017-B167-ED3104435743}" dt="2024-05-30T06:24:52.844" v="9660"/>
          <ac:spMkLst>
            <pc:docMk/>
            <pc:sldMk cId="2439577084" sldId="937"/>
            <ac:spMk id="112" creationId="{FE86DC35-7B8E-C868-B32D-3756222F18CF}"/>
          </ac:spMkLst>
        </pc:spChg>
        <pc:spChg chg="mod">
          <ac:chgData name="Phillip Kaufman" userId="c001b2a046940d7c" providerId="LiveId" clId="{5CB25B10-5B1C-4017-B167-ED3104435743}" dt="2024-05-30T06:24:52.844" v="9660"/>
          <ac:spMkLst>
            <pc:docMk/>
            <pc:sldMk cId="2439577084" sldId="937"/>
            <ac:spMk id="113" creationId="{48DE4C43-09CE-3E96-7571-B9994CA56125}"/>
          </ac:spMkLst>
        </pc:spChg>
        <pc:spChg chg="mod">
          <ac:chgData name="Phillip Kaufman" userId="c001b2a046940d7c" providerId="LiveId" clId="{5CB25B10-5B1C-4017-B167-ED3104435743}" dt="2024-05-30T06:24:52.844" v="9660"/>
          <ac:spMkLst>
            <pc:docMk/>
            <pc:sldMk cId="2439577084" sldId="937"/>
            <ac:spMk id="114" creationId="{C71D7270-E56E-BC93-0440-CA4648BB6736}"/>
          </ac:spMkLst>
        </pc:spChg>
        <pc:spChg chg="mod">
          <ac:chgData name="Phillip Kaufman" userId="c001b2a046940d7c" providerId="LiveId" clId="{5CB25B10-5B1C-4017-B167-ED3104435743}" dt="2024-05-30T06:24:52.844" v="9660"/>
          <ac:spMkLst>
            <pc:docMk/>
            <pc:sldMk cId="2439577084" sldId="937"/>
            <ac:spMk id="115" creationId="{A487D5A9-89E7-306A-552A-FF686CE553C3}"/>
          </ac:spMkLst>
        </pc:spChg>
        <pc:spChg chg="add del mod">
          <ac:chgData name="Phillip Kaufman" userId="c001b2a046940d7c" providerId="LiveId" clId="{5CB25B10-5B1C-4017-B167-ED3104435743}" dt="2024-05-30T06:27:20.357" v="9689" actId="478"/>
          <ac:spMkLst>
            <pc:docMk/>
            <pc:sldMk cId="2439577084" sldId="937"/>
            <ac:spMk id="119" creationId="{D5954528-8BF3-3B93-E2E5-C0EE8EDA75D0}"/>
          </ac:spMkLst>
        </pc:spChg>
        <pc:spChg chg="mod">
          <ac:chgData name="Phillip Kaufman" userId="c001b2a046940d7c" providerId="LiveId" clId="{5CB25B10-5B1C-4017-B167-ED3104435743}" dt="2024-05-30T06:27:20.607" v="9690"/>
          <ac:spMkLst>
            <pc:docMk/>
            <pc:sldMk cId="2439577084" sldId="937"/>
            <ac:spMk id="156" creationId="{FA4FEAC4-3CF7-53D1-A936-DEBF66D62004}"/>
          </ac:spMkLst>
        </pc:spChg>
        <pc:spChg chg="mod">
          <ac:chgData name="Phillip Kaufman" userId="c001b2a046940d7c" providerId="LiveId" clId="{5CB25B10-5B1C-4017-B167-ED3104435743}" dt="2024-05-30T06:27:20.607" v="9690"/>
          <ac:spMkLst>
            <pc:docMk/>
            <pc:sldMk cId="2439577084" sldId="937"/>
            <ac:spMk id="160" creationId="{4D7C31D6-5D3C-1DC2-3F82-D6F08E2BC934}"/>
          </ac:spMkLst>
        </pc:spChg>
        <pc:spChg chg="mod">
          <ac:chgData name="Phillip Kaufman" userId="c001b2a046940d7c" providerId="LiveId" clId="{5CB25B10-5B1C-4017-B167-ED3104435743}" dt="2024-05-30T06:27:20.607" v="9690"/>
          <ac:spMkLst>
            <pc:docMk/>
            <pc:sldMk cId="2439577084" sldId="937"/>
            <ac:spMk id="161" creationId="{D6854981-86A8-DDDB-7F16-C0EFC4721AD4}"/>
          </ac:spMkLst>
        </pc:spChg>
        <pc:spChg chg="mod">
          <ac:chgData name="Phillip Kaufman" userId="c001b2a046940d7c" providerId="LiveId" clId="{5CB25B10-5B1C-4017-B167-ED3104435743}" dt="2024-05-30T06:27:20.607" v="9690"/>
          <ac:spMkLst>
            <pc:docMk/>
            <pc:sldMk cId="2439577084" sldId="937"/>
            <ac:spMk id="162" creationId="{E2CD8CC9-6AA6-ED3D-22E6-18FA5E874CA2}"/>
          </ac:spMkLst>
        </pc:spChg>
        <pc:spChg chg="mod">
          <ac:chgData name="Phillip Kaufman" userId="c001b2a046940d7c" providerId="LiveId" clId="{5CB25B10-5B1C-4017-B167-ED3104435743}" dt="2024-05-30T06:27:20.607" v="9690"/>
          <ac:spMkLst>
            <pc:docMk/>
            <pc:sldMk cId="2439577084" sldId="937"/>
            <ac:spMk id="163" creationId="{82DD42D9-6297-7DAC-D83A-20B8D7CD8463}"/>
          </ac:spMkLst>
        </pc:spChg>
        <pc:spChg chg="mod">
          <ac:chgData name="Phillip Kaufman" userId="c001b2a046940d7c" providerId="LiveId" clId="{5CB25B10-5B1C-4017-B167-ED3104435743}" dt="2024-05-30T06:27:20.607" v="9690"/>
          <ac:spMkLst>
            <pc:docMk/>
            <pc:sldMk cId="2439577084" sldId="937"/>
            <ac:spMk id="164" creationId="{C0A53F73-EA45-6E12-54E2-4F49A00B614E}"/>
          </ac:spMkLst>
        </pc:spChg>
        <pc:spChg chg="mod">
          <ac:chgData name="Phillip Kaufman" userId="c001b2a046940d7c" providerId="LiveId" clId="{5CB25B10-5B1C-4017-B167-ED3104435743}" dt="2024-05-30T06:27:20.607" v="9690"/>
          <ac:spMkLst>
            <pc:docMk/>
            <pc:sldMk cId="2439577084" sldId="937"/>
            <ac:spMk id="165" creationId="{375DE9D7-3197-7DB4-8A00-490ECCE323A7}"/>
          </ac:spMkLst>
        </pc:spChg>
        <pc:spChg chg="mod">
          <ac:chgData name="Phillip Kaufman" userId="c001b2a046940d7c" providerId="LiveId" clId="{5CB25B10-5B1C-4017-B167-ED3104435743}" dt="2024-05-30T06:27:20.607" v="9690"/>
          <ac:spMkLst>
            <pc:docMk/>
            <pc:sldMk cId="2439577084" sldId="937"/>
            <ac:spMk id="166" creationId="{1B3C4F09-E34E-6291-3061-4AB540CB954A}"/>
          </ac:spMkLst>
        </pc:spChg>
        <pc:spChg chg="mod">
          <ac:chgData name="Phillip Kaufman" userId="c001b2a046940d7c" providerId="LiveId" clId="{5CB25B10-5B1C-4017-B167-ED3104435743}" dt="2024-05-30T06:27:20.607" v="9690"/>
          <ac:spMkLst>
            <pc:docMk/>
            <pc:sldMk cId="2439577084" sldId="937"/>
            <ac:spMk id="167" creationId="{7EE7DDF7-E293-9515-D33A-FC3E0F24243D}"/>
          </ac:spMkLst>
        </pc:spChg>
        <pc:spChg chg="mod">
          <ac:chgData name="Phillip Kaufman" userId="c001b2a046940d7c" providerId="LiveId" clId="{5CB25B10-5B1C-4017-B167-ED3104435743}" dt="2024-05-30T06:27:20.607" v="9690"/>
          <ac:spMkLst>
            <pc:docMk/>
            <pc:sldMk cId="2439577084" sldId="937"/>
            <ac:spMk id="168" creationId="{030F84B0-6D17-FEC9-E395-AA6315E33BEE}"/>
          </ac:spMkLst>
        </pc:spChg>
        <pc:spChg chg="mod">
          <ac:chgData name="Phillip Kaufman" userId="c001b2a046940d7c" providerId="LiveId" clId="{5CB25B10-5B1C-4017-B167-ED3104435743}" dt="2024-05-30T06:27:20.607" v="9690"/>
          <ac:spMkLst>
            <pc:docMk/>
            <pc:sldMk cId="2439577084" sldId="937"/>
            <ac:spMk id="169" creationId="{115C025C-A6EB-6D26-0DA2-7EF7DC66E64F}"/>
          </ac:spMkLst>
        </pc:spChg>
        <pc:spChg chg="add del mod">
          <ac:chgData name="Phillip Kaufman" userId="c001b2a046940d7c" providerId="LiveId" clId="{5CB25B10-5B1C-4017-B167-ED3104435743}" dt="2024-05-30T06:28:18.479" v="9696" actId="478"/>
          <ac:spMkLst>
            <pc:docMk/>
            <pc:sldMk cId="2439577084" sldId="937"/>
            <ac:spMk id="173" creationId="{591DE261-BDB2-B092-0E87-23C52657FE98}"/>
          </ac:spMkLst>
        </pc:spChg>
        <pc:spChg chg="mod">
          <ac:chgData name="Phillip Kaufman" userId="c001b2a046940d7c" providerId="LiveId" clId="{5CB25B10-5B1C-4017-B167-ED3104435743}" dt="2024-05-30T06:28:18.978" v="9697"/>
          <ac:spMkLst>
            <pc:docMk/>
            <pc:sldMk cId="2439577084" sldId="937"/>
            <ac:spMk id="210" creationId="{935A7946-6AB3-A009-B06A-CAF04722E04E}"/>
          </ac:spMkLst>
        </pc:spChg>
        <pc:spChg chg="mod">
          <ac:chgData name="Phillip Kaufman" userId="c001b2a046940d7c" providerId="LiveId" clId="{5CB25B10-5B1C-4017-B167-ED3104435743}" dt="2024-05-30T06:28:18.978" v="9697"/>
          <ac:spMkLst>
            <pc:docMk/>
            <pc:sldMk cId="2439577084" sldId="937"/>
            <ac:spMk id="214" creationId="{37FEEA01-C25B-D10D-326B-14A29085685C}"/>
          </ac:spMkLst>
        </pc:spChg>
        <pc:spChg chg="mod">
          <ac:chgData name="Phillip Kaufman" userId="c001b2a046940d7c" providerId="LiveId" clId="{5CB25B10-5B1C-4017-B167-ED3104435743}" dt="2024-05-30T06:28:18.978" v="9697"/>
          <ac:spMkLst>
            <pc:docMk/>
            <pc:sldMk cId="2439577084" sldId="937"/>
            <ac:spMk id="215" creationId="{FB754727-EE9C-A8EC-A738-6248EFEDEECB}"/>
          </ac:spMkLst>
        </pc:spChg>
        <pc:spChg chg="mod">
          <ac:chgData name="Phillip Kaufman" userId="c001b2a046940d7c" providerId="LiveId" clId="{5CB25B10-5B1C-4017-B167-ED3104435743}" dt="2024-05-30T06:28:18.978" v="9697"/>
          <ac:spMkLst>
            <pc:docMk/>
            <pc:sldMk cId="2439577084" sldId="937"/>
            <ac:spMk id="216" creationId="{1CC69F19-4F28-B5AD-6D2D-C845926A26AB}"/>
          </ac:spMkLst>
        </pc:spChg>
        <pc:spChg chg="mod">
          <ac:chgData name="Phillip Kaufman" userId="c001b2a046940d7c" providerId="LiveId" clId="{5CB25B10-5B1C-4017-B167-ED3104435743}" dt="2024-05-30T06:28:18.978" v="9697"/>
          <ac:spMkLst>
            <pc:docMk/>
            <pc:sldMk cId="2439577084" sldId="937"/>
            <ac:spMk id="217" creationId="{F411A768-6F4E-23F5-5158-1843680FD764}"/>
          </ac:spMkLst>
        </pc:spChg>
        <pc:spChg chg="mod">
          <ac:chgData name="Phillip Kaufman" userId="c001b2a046940d7c" providerId="LiveId" clId="{5CB25B10-5B1C-4017-B167-ED3104435743}" dt="2024-05-30T06:28:18.978" v="9697"/>
          <ac:spMkLst>
            <pc:docMk/>
            <pc:sldMk cId="2439577084" sldId="937"/>
            <ac:spMk id="218" creationId="{C1463DA0-8645-E220-05AC-8BC68FB32AF4}"/>
          </ac:spMkLst>
        </pc:spChg>
        <pc:spChg chg="mod">
          <ac:chgData name="Phillip Kaufman" userId="c001b2a046940d7c" providerId="LiveId" clId="{5CB25B10-5B1C-4017-B167-ED3104435743}" dt="2024-05-30T06:28:18.978" v="9697"/>
          <ac:spMkLst>
            <pc:docMk/>
            <pc:sldMk cId="2439577084" sldId="937"/>
            <ac:spMk id="219" creationId="{1E1E5B80-FEB8-AF6A-9093-C58A9D54BF1D}"/>
          </ac:spMkLst>
        </pc:spChg>
        <pc:spChg chg="mod">
          <ac:chgData name="Phillip Kaufman" userId="c001b2a046940d7c" providerId="LiveId" clId="{5CB25B10-5B1C-4017-B167-ED3104435743}" dt="2024-05-30T06:28:18.978" v="9697"/>
          <ac:spMkLst>
            <pc:docMk/>
            <pc:sldMk cId="2439577084" sldId="937"/>
            <ac:spMk id="220" creationId="{E6E33E0B-2DA8-10EA-0EF2-E45177DE4C98}"/>
          </ac:spMkLst>
        </pc:spChg>
        <pc:spChg chg="mod">
          <ac:chgData name="Phillip Kaufman" userId="c001b2a046940d7c" providerId="LiveId" clId="{5CB25B10-5B1C-4017-B167-ED3104435743}" dt="2024-05-30T06:28:18.978" v="9697"/>
          <ac:spMkLst>
            <pc:docMk/>
            <pc:sldMk cId="2439577084" sldId="937"/>
            <ac:spMk id="221" creationId="{8E7667C8-0974-76AF-CB62-9E1AED8717CB}"/>
          </ac:spMkLst>
        </pc:spChg>
        <pc:spChg chg="mod">
          <ac:chgData name="Phillip Kaufman" userId="c001b2a046940d7c" providerId="LiveId" clId="{5CB25B10-5B1C-4017-B167-ED3104435743}" dt="2024-05-30T06:28:18.978" v="9697"/>
          <ac:spMkLst>
            <pc:docMk/>
            <pc:sldMk cId="2439577084" sldId="937"/>
            <ac:spMk id="222" creationId="{74E8C85C-4DA9-1854-0659-D734163E7BAE}"/>
          </ac:spMkLst>
        </pc:spChg>
        <pc:spChg chg="mod">
          <ac:chgData name="Phillip Kaufman" userId="c001b2a046940d7c" providerId="LiveId" clId="{5CB25B10-5B1C-4017-B167-ED3104435743}" dt="2024-05-30T06:28:18.978" v="9697"/>
          <ac:spMkLst>
            <pc:docMk/>
            <pc:sldMk cId="2439577084" sldId="937"/>
            <ac:spMk id="223" creationId="{9D20DB94-8759-364C-CBB4-E39285488140}"/>
          </ac:spMkLst>
        </pc:spChg>
        <pc:spChg chg="mod">
          <ac:chgData name="Phillip Kaufman" userId="c001b2a046940d7c" providerId="LiveId" clId="{5CB25B10-5B1C-4017-B167-ED3104435743}" dt="2024-06-02T22:54:42.752" v="11659" actId="165"/>
          <ac:spMkLst>
            <pc:docMk/>
            <pc:sldMk cId="2439577084" sldId="937"/>
            <ac:spMk id="263" creationId="{69881A5E-FC92-BBC1-0375-F6179E740D93}"/>
          </ac:spMkLst>
        </pc:spChg>
        <pc:spChg chg="mod">
          <ac:chgData name="Phillip Kaufman" userId="c001b2a046940d7c" providerId="LiveId" clId="{5CB25B10-5B1C-4017-B167-ED3104435743}" dt="2024-06-02T22:54:42.752" v="11659" actId="165"/>
          <ac:spMkLst>
            <pc:docMk/>
            <pc:sldMk cId="2439577084" sldId="937"/>
            <ac:spMk id="267" creationId="{37B18327-2CA9-52F5-7CD1-92905F112BFD}"/>
          </ac:spMkLst>
        </pc:spChg>
        <pc:spChg chg="mod">
          <ac:chgData name="Phillip Kaufman" userId="c001b2a046940d7c" providerId="LiveId" clId="{5CB25B10-5B1C-4017-B167-ED3104435743}" dt="2024-06-02T22:54:42.752" v="11659" actId="165"/>
          <ac:spMkLst>
            <pc:docMk/>
            <pc:sldMk cId="2439577084" sldId="937"/>
            <ac:spMk id="268" creationId="{B069B7C8-A826-C453-7866-B17E1C9C9D26}"/>
          </ac:spMkLst>
        </pc:spChg>
        <pc:spChg chg="mod">
          <ac:chgData name="Phillip Kaufman" userId="c001b2a046940d7c" providerId="LiveId" clId="{5CB25B10-5B1C-4017-B167-ED3104435743}" dt="2024-06-02T22:54:42.752" v="11659" actId="165"/>
          <ac:spMkLst>
            <pc:docMk/>
            <pc:sldMk cId="2439577084" sldId="937"/>
            <ac:spMk id="269" creationId="{6B81B0CD-0957-B0DB-8BA9-9CCF316D602A}"/>
          </ac:spMkLst>
        </pc:spChg>
        <pc:spChg chg="mod">
          <ac:chgData name="Phillip Kaufman" userId="c001b2a046940d7c" providerId="LiveId" clId="{5CB25B10-5B1C-4017-B167-ED3104435743}" dt="2024-06-02T22:54:42.752" v="11659" actId="165"/>
          <ac:spMkLst>
            <pc:docMk/>
            <pc:sldMk cId="2439577084" sldId="937"/>
            <ac:spMk id="270" creationId="{C2413924-6F20-6C29-2A2A-E764F89CAB7B}"/>
          </ac:spMkLst>
        </pc:spChg>
        <pc:spChg chg="mod">
          <ac:chgData name="Phillip Kaufman" userId="c001b2a046940d7c" providerId="LiveId" clId="{5CB25B10-5B1C-4017-B167-ED3104435743}" dt="2024-06-02T22:54:42.752" v="11659" actId="165"/>
          <ac:spMkLst>
            <pc:docMk/>
            <pc:sldMk cId="2439577084" sldId="937"/>
            <ac:spMk id="271" creationId="{4FE2B2BA-76AE-E607-B788-4750BD8ED3A6}"/>
          </ac:spMkLst>
        </pc:spChg>
        <pc:spChg chg="mod">
          <ac:chgData name="Phillip Kaufman" userId="c001b2a046940d7c" providerId="LiveId" clId="{5CB25B10-5B1C-4017-B167-ED3104435743}" dt="2024-06-02T22:54:42.752" v="11659" actId="165"/>
          <ac:spMkLst>
            <pc:docMk/>
            <pc:sldMk cId="2439577084" sldId="937"/>
            <ac:spMk id="272" creationId="{3D167668-411F-BC64-C980-1B7E0C0385DF}"/>
          </ac:spMkLst>
        </pc:spChg>
        <pc:spChg chg="mod">
          <ac:chgData name="Phillip Kaufman" userId="c001b2a046940d7c" providerId="LiveId" clId="{5CB25B10-5B1C-4017-B167-ED3104435743}" dt="2024-06-02T22:54:42.752" v="11659" actId="165"/>
          <ac:spMkLst>
            <pc:docMk/>
            <pc:sldMk cId="2439577084" sldId="937"/>
            <ac:spMk id="273" creationId="{6D45618B-4571-6BF0-5253-8A8BE5B7E943}"/>
          </ac:spMkLst>
        </pc:spChg>
        <pc:spChg chg="mod">
          <ac:chgData name="Phillip Kaufman" userId="c001b2a046940d7c" providerId="LiveId" clId="{5CB25B10-5B1C-4017-B167-ED3104435743}" dt="2024-06-02T22:54:42.752" v="11659" actId="165"/>
          <ac:spMkLst>
            <pc:docMk/>
            <pc:sldMk cId="2439577084" sldId="937"/>
            <ac:spMk id="274" creationId="{FC771682-C80A-0B36-F91D-2A7B0499BBFC}"/>
          </ac:spMkLst>
        </pc:spChg>
        <pc:spChg chg="mod">
          <ac:chgData name="Phillip Kaufman" userId="c001b2a046940d7c" providerId="LiveId" clId="{5CB25B10-5B1C-4017-B167-ED3104435743}" dt="2024-06-02T22:54:42.752" v="11659" actId="165"/>
          <ac:spMkLst>
            <pc:docMk/>
            <pc:sldMk cId="2439577084" sldId="937"/>
            <ac:spMk id="275" creationId="{ACA4CAEB-2618-9C8B-B3F0-0645A27722AC}"/>
          </ac:spMkLst>
        </pc:spChg>
        <pc:spChg chg="mod">
          <ac:chgData name="Phillip Kaufman" userId="c001b2a046940d7c" providerId="LiveId" clId="{5CB25B10-5B1C-4017-B167-ED3104435743}" dt="2024-06-02T22:54:42.752" v="11659" actId="165"/>
          <ac:spMkLst>
            <pc:docMk/>
            <pc:sldMk cId="2439577084" sldId="937"/>
            <ac:spMk id="276" creationId="{F501F98A-57D8-651E-A5CE-604E87A28AD2}"/>
          </ac:spMkLst>
        </pc:spChg>
        <pc:spChg chg="add del mod ord topLvl">
          <ac:chgData name="Phillip Kaufman" userId="c001b2a046940d7c" providerId="LiveId" clId="{5CB25B10-5B1C-4017-B167-ED3104435743}" dt="2024-06-02T22:55:56.446" v="11680" actId="21"/>
          <ac:spMkLst>
            <pc:docMk/>
            <pc:sldMk cId="2439577084" sldId="937"/>
            <ac:spMk id="280" creationId="{40062F89-6C7C-A03B-F496-DA98083BC1CA}"/>
          </ac:spMkLst>
        </pc:spChg>
        <pc:spChg chg="mod">
          <ac:chgData name="Phillip Kaufman" userId="c001b2a046940d7c" providerId="LiveId" clId="{5CB25B10-5B1C-4017-B167-ED3104435743}" dt="2024-06-02T22:55:26.591" v="11669"/>
          <ac:spMkLst>
            <pc:docMk/>
            <pc:sldMk cId="2439577084" sldId="937"/>
            <ac:spMk id="282" creationId="{89DE6ED9-A110-5FA8-E901-FB0E0EF4D57A}"/>
          </ac:spMkLst>
        </pc:spChg>
        <pc:spChg chg="mod">
          <ac:chgData name="Phillip Kaufman" userId="c001b2a046940d7c" providerId="LiveId" clId="{5CB25B10-5B1C-4017-B167-ED3104435743}" dt="2024-06-02T22:55:26.591" v="11669"/>
          <ac:spMkLst>
            <pc:docMk/>
            <pc:sldMk cId="2439577084" sldId="937"/>
            <ac:spMk id="287" creationId="{D7654E7A-D864-2D9F-2707-EE9C8DE30B58}"/>
          </ac:spMkLst>
        </pc:spChg>
        <pc:spChg chg="mod">
          <ac:chgData name="Phillip Kaufman" userId="c001b2a046940d7c" providerId="LiveId" clId="{5CB25B10-5B1C-4017-B167-ED3104435743}" dt="2024-06-02T22:55:26.591" v="11669"/>
          <ac:spMkLst>
            <pc:docMk/>
            <pc:sldMk cId="2439577084" sldId="937"/>
            <ac:spMk id="288" creationId="{6CF20C2E-C1AC-0364-A8CC-2D2E360EF9CE}"/>
          </ac:spMkLst>
        </pc:spChg>
        <pc:spChg chg="mod">
          <ac:chgData name="Phillip Kaufman" userId="c001b2a046940d7c" providerId="LiveId" clId="{5CB25B10-5B1C-4017-B167-ED3104435743}" dt="2024-06-02T22:55:26.591" v="11669"/>
          <ac:spMkLst>
            <pc:docMk/>
            <pc:sldMk cId="2439577084" sldId="937"/>
            <ac:spMk id="289" creationId="{E2949283-9EB8-FBA1-9E3A-1E87909BA73D}"/>
          </ac:spMkLst>
        </pc:spChg>
        <pc:spChg chg="mod">
          <ac:chgData name="Phillip Kaufman" userId="c001b2a046940d7c" providerId="LiveId" clId="{5CB25B10-5B1C-4017-B167-ED3104435743}" dt="2024-06-02T22:55:26.591" v="11669"/>
          <ac:spMkLst>
            <pc:docMk/>
            <pc:sldMk cId="2439577084" sldId="937"/>
            <ac:spMk id="290" creationId="{DAD5E959-F9B8-BC5C-5DC3-1C6E97644B57}"/>
          </ac:spMkLst>
        </pc:spChg>
        <pc:spChg chg="mod">
          <ac:chgData name="Phillip Kaufman" userId="c001b2a046940d7c" providerId="LiveId" clId="{5CB25B10-5B1C-4017-B167-ED3104435743}" dt="2024-06-02T22:55:26.591" v="11669"/>
          <ac:spMkLst>
            <pc:docMk/>
            <pc:sldMk cId="2439577084" sldId="937"/>
            <ac:spMk id="291" creationId="{A4F18921-770C-B9F5-2DC7-9AC57DF18415}"/>
          </ac:spMkLst>
        </pc:spChg>
        <pc:spChg chg="mod">
          <ac:chgData name="Phillip Kaufman" userId="c001b2a046940d7c" providerId="LiveId" clId="{5CB25B10-5B1C-4017-B167-ED3104435743}" dt="2024-06-02T22:55:26.591" v="11669"/>
          <ac:spMkLst>
            <pc:docMk/>
            <pc:sldMk cId="2439577084" sldId="937"/>
            <ac:spMk id="292" creationId="{85855E6F-C793-CCEC-69C7-DC15F463EE7B}"/>
          </ac:spMkLst>
        </pc:spChg>
        <pc:spChg chg="mod">
          <ac:chgData name="Phillip Kaufman" userId="c001b2a046940d7c" providerId="LiveId" clId="{5CB25B10-5B1C-4017-B167-ED3104435743}" dt="2024-06-02T22:55:26.591" v="11669"/>
          <ac:spMkLst>
            <pc:docMk/>
            <pc:sldMk cId="2439577084" sldId="937"/>
            <ac:spMk id="293" creationId="{FCFDAC22-2951-C7E7-8DCB-849EE1077579}"/>
          </ac:spMkLst>
        </pc:spChg>
        <pc:spChg chg="mod">
          <ac:chgData name="Phillip Kaufman" userId="c001b2a046940d7c" providerId="LiveId" clId="{5CB25B10-5B1C-4017-B167-ED3104435743}" dt="2024-06-02T22:55:26.591" v="11669"/>
          <ac:spMkLst>
            <pc:docMk/>
            <pc:sldMk cId="2439577084" sldId="937"/>
            <ac:spMk id="294" creationId="{004C39E3-EAA3-E6FA-5303-08AFD5499629}"/>
          </ac:spMkLst>
        </pc:spChg>
        <pc:spChg chg="mod">
          <ac:chgData name="Phillip Kaufman" userId="c001b2a046940d7c" providerId="LiveId" clId="{5CB25B10-5B1C-4017-B167-ED3104435743}" dt="2024-06-02T22:55:26.591" v="11669"/>
          <ac:spMkLst>
            <pc:docMk/>
            <pc:sldMk cId="2439577084" sldId="937"/>
            <ac:spMk id="295" creationId="{5677741D-ED37-2A01-8FEE-EAB1313C631F}"/>
          </ac:spMkLst>
        </pc:spChg>
        <pc:spChg chg="mod">
          <ac:chgData name="Phillip Kaufman" userId="c001b2a046940d7c" providerId="LiveId" clId="{5CB25B10-5B1C-4017-B167-ED3104435743}" dt="2024-06-02T22:55:26.591" v="11669"/>
          <ac:spMkLst>
            <pc:docMk/>
            <pc:sldMk cId="2439577084" sldId="937"/>
            <ac:spMk id="296" creationId="{B580E237-4F47-8DAB-C519-FD7523DFEEAA}"/>
          </ac:spMkLst>
        </pc:spChg>
        <pc:spChg chg="mod">
          <ac:chgData name="Phillip Kaufman" userId="c001b2a046940d7c" providerId="LiveId" clId="{5CB25B10-5B1C-4017-B167-ED3104435743}" dt="2024-06-02T22:55:30.297" v="11671"/>
          <ac:spMkLst>
            <pc:docMk/>
            <pc:sldMk cId="2439577084" sldId="937"/>
            <ac:spMk id="335" creationId="{89DE6ED9-A110-5FA8-E901-FB0E0EF4D57A}"/>
          </ac:spMkLst>
        </pc:spChg>
        <pc:spChg chg="mod">
          <ac:chgData name="Phillip Kaufman" userId="c001b2a046940d7c" providerId="LiveId" clId="{5CB25B10-5B1C-4017-B167-ED3104435743}" dt="2024-06-02T22:55:30.297" v="11671"/>
          <ac:spMkLst>
            <pc:docMk/>
            <pc:sldMk cId="2439577084" sldId="937"/>
            <ac:spMk id="340" creationId="{D7654E7A-D864-2D9F-2707-EE9C8DE30B58}"/>
          </ac:spMkLst>
        </pc:spChg>
        <pc:spChg chg="mod">
          <ac:chgData name="Phillip Kaufman" userId="c001b2a046940d7c" providerId="LiveId" clId="{5CB25B10-5B1C-4017-B167-ED3104435743}" dt="2024-06-02T22:55:30.297" v="11671"/>
          <ac:spMkLst>
            <pc:docMk/>
            <pc:sldMk cId="2439577084" sldId="937"/>
            <ac:spMk id="341" creationId="{6CF20C2E-C1AC-0364-A8CC-2D2E360EF9CE}"/>
          </ac:spMkLst>
        </pc:spChg>
        <pc:spChg chg="mod">
          <ac:chgData name="Phillip Kaufman" userId="c001b2a046940d7c" providerId="LiveId" clId="{5CB25B10-5B1C-4017-B167-ED3104435743}" dt="2024-06-02T22:55:30.297" v="11671"/>
          <ac:spMkLst>
            <pc:docMk/>
            <pc:sldMk cId="2439577084" sldId="937"/>
            <ac:spMk id="342" creationId="{E2949283-9EB8-FBA1-9E3A-1E87909BA73D}"/>
          </ac:spMkLst>
        </pc:spChg>
        <pc:spChg chg="mod">
          <ac:chgData name="Phillip Kaufman" userId="c001b2a046940d7c" providerId="LiveId" clId="{5CB25B10-5B1C-4017-B167-ED3104435743}" dt="2024-06-02T22:55:30.297" v="11671"/>
          <ac:spMkLst>
            <pc:docMk/>
            <pc:sldMk cId="2439577084" sldId="937"/>
            <ac:spMk id="343" creationId="{DAD5E959-F9B8-BC5C-5DC3-1C6E97644B57}"/>
          </ac:spMkLst>
        </pc:spChg>
        <pc:spChg chg="mod">
          <ac:chgData name="Phillip Kaufman" userId="c001b2a046940d7c" providerId="LiveId" clId="{5CB25B10-5B1C-4017-B167-ED3104435743}" dt="2024-06-02T22:55:30.297" v="11671"/>
          <ac:spMkLst>
            <pc:docMk/>
            <pc:sldMk cId="2439577084" sldId="937"/>
            <ac:spMk id="344" creationId="{A4F18921-770C-B9F5-2DC7-9AC57DF18415}"/>
          </ac:spMkLst>
        </pc:spChg>
        <pc:spChg chg="mod">
          <ac:chgData name="Phillip Kaufman" userId="c001b2a046940d7c" providerId="LiveId" clId="{5CB25B10-5B1C-4017-B167-ED3104435743}" dt="2024-06-02T22:55:30.297" v="11671"/>
          <ac:spMkLst>
            <pc:docMk/>
            <pc:sldMk cId="2439577084" sldId="937"/>
            <ac:spMk id="345" creationId="{85855E6F-C793-CCEC-69C7-DC15F463EE7B}"/>
          </ac:spMkLst>
        </pc:spChg>
        <pc:spChg chg="mod">
          <ac:chgData name="Phillip Kaufman" userId="c001b2a046940d7c" providerId="LiveId" clId="{5CB25B10-5B1C-4017-B167-ED3104435743}" dt="2024-06-02T22:55:30.297" v="11671"/>
          <ac:spMkLst>
            <pc:docMk/>
            <pc:sldMk cId="2439577084" sldId="937"/>
            <ac:spMk id="346" creationId="{FCFDAC22-2951-C7E7-8DCB-849EE1077579}"/>
          </ac:spMkLst>
        </pc:spChg>
        <pc:spChg chg="mod">
          <ac:chgData name="Phillip Kaufman" userId="c001b2a046940d7c" providerId="LiveId" clId="{5CB25B10-5B1C-4017-B167-ED3104435743}" dt="2024-06-02T22:55:30.297" v="11671"/>
          <ac:spMkLst>
            <pc:docMk/>
            <pc:sldMk cId="2439577084" sldId="937"/>
            <ac:spMk id="347" creationId="{004C39E3-EAA3-E6FA-5303-08AFD5499629}"/>
          </ac:spMkLst>
        </pc:spChg>
        <pc:spChg chg="mod">
          <ac:chgData name="Phillip Kaufman" userId="c001b2a046940d7c" providerId="LiveId" clId="{5CB25B10-5B1C-4017-B167-ED3104435743}" dt="2024-06-02T22:55:30.297" v="11671"/>
          <ac:spMkLst>
            <pc:docMk/>
            <pc:sldMk cId="2439577084" sldId="937"/>
            <ac:spMk id="348" creationId="{5677741D-ED37-2A01-8FEE-EAB1313C631F}"/>
          </ac:spMkLst>
        </pc:spChg>
        <pc:spChg chg="mod">
          <ac:chgData name="Phillip Kaufman" userId="c001b2a046940d7c" providerId="LiveId" clId="{5CB25B10-5B1C-4017-B167-ED3104435743}" dt="2024-06-02T22:55:30.297" v="11671"/>
          <ac:spMkLst>
            <pc:docMk/>
            <pc:sldMk cId="2439577084" sldId="937"/>
            <ac:spMk id="349" creationId="{B580E237-4F47-8DAB-C519-FD7523DFEEAA}"/>
          </ac:spMkLst>
        </pc:spChg>
        <pc:spChg chg="mod">
          <ac:chgData name="Phillip Kaufman" userId="c001b2a046940d7c" providerId="LiveId" clId="{5CB25B10-5B1C-4017-B167-ED3104435743}" dt="2024-06-02T22:55:35.746" v="11673"/>
          <ac:spMkLst>
            <pc:docMk/>
            <pc:sldMk cId="2439577084" sldId="937"/>
            <ac:spMk id="388" creationId="{CE017239-A079-96AA-6D9A-2E821594264A}"/>
          </ac:spMkLst>
        </pc:spChg>
        <pc:spChg chg="mod">
          <ac:chgData name="Phillip Kaufman" userId="c001b2a046940d7c" providerId="LiveId" clId="{5CB25B10-5B1C-4017-B167-ED3104435743}" dt="2024-06-02T22:55:35.746" v="11673"/>
          <ac:spMkLst>
            <pc:docMk/>
            <pc:sldMk cId="2439577084" sldId="937"/>
            <ac:spMk id="393" creationId="{01A2573B-C9CB-52E7-9A3D-B5E579FF88D4}"/>
          </ac:spMkLst>
        </pc:spChg>
        <pc:spChg chg="mod">
          <ac:chgData name="Phillip Kaufman" userId="c001b2a046940d7c" providerId="LiveId" clId="{5CB25B10-5B1C-4017-B167-ED3104435743}" dt="2024-06-02T22:55:35.746" v="11673"/>
          <ac:spMkLst>
            <pc:docMk/>
            <pc:sldMk cId="2439577084" sldId="937"/>
            <ac:spMk id="394" creationId="{55D1C646-2464-75BB-EBD2-7B7FAD8570F6}"/>
          </ac:spMkLst>
        </pc:spChg>
        <pc:spChg chg="mod">
          <ac:chgData name="Phillip Kaufman" userId="c001b2a046940d7c" providerId="LiveId" clId="{5CB25B10-5B1C-4017-B167-ED3104435743}" dt="2024-06-02T22:55:35.746" v="11673"/>
          <ac:spMkLst>
            <pc:docMk/>
            <pc:sldMk cId="2439577084" sldId="937"/>
            <ac:spMk id="395" creationId="{14D3230B-A357-178A-3F3D-A08DB4BBB8AB}"/>
          </ac:spMkLst>
        </pc:spChg>
        <pc:spChg chg="mod">
          <ac:chgData name="Phillip Kaufman" userId="c001b2a046940d7c" providerId="LiveId" clId="{5CB25B10-5B1C-4017-B167-ED3104435743}" dt="2024-06-02T22:55:35.746" v="11673"/>
          <ac:spMkLst>
            <pc:docMk/>
            <pc:sldMk cId="2439577084" sldId="937"/>
            <ac:spMk id="396" creationId="{8B85C0AC-EB90-B51A-622E-34FD51A3AEBE}"/>
          </ac:spMkLst>
        </pc:spChg>
        <pc:spChg chg="mod">
          <ac:chgData name="Phillip Kaufman" userId="c001b2a046940d7c" providerId="LiveId" clId="{5CB25B10-5B1C-4017-B167-ED3104435743}" dt="2024-06-02T22:55:35.746" v="11673"/>
          <ac:spMkLst>
            <pc:docMk/>
            <pc:sldMk cId="2439577084" sldId="937"/>
            <ac:spMk id="397" creationId="{EFD5FBFD-A473-10D9-6837-87D7EBA8BC1A}"/>
          </ac:spMkLst>
        </pc:spChg>
        <pc:spChg chg="mod">
          <ac:chgData name="Phillip Kaufman" userId="c001b2a046940d7c" providerId="LiveId" clId="{5CB25B10-5B1C-4017-B167-ED3104435743}" dt="2024-06-02T22:55:35.746" v="11673"/>
          <ac:spMkLst>
            <pc:docMk/>
            <pc:sldMk cId="2439577084" sldId="937"/>
            <ac:spMk id="398" creationId="{9ECF6065-FA47-4878-8570-1BAD960E81AA}"/>
          </ac:spMkLst>
        </pc:spChg>
        <pc:spChg chg="mod">
          <ac:chgData name="Phillip Kaufman" userId="c001b2a046940d7c" providerId="LiveId" clId="{5CB25B10-5B1C-4017-B167-ED3104435743}" dt="2024-06-02T22:55:35.746" v="11673"/>
          <ac:spMkLst>
            <pc:docMk/>
            <pc:sldMk cId="2439577084" sldId="937"/>
            <ac:spMk id="399" creationId="{39FE1729-C1FD-5C47-F05B-113AEA7C6551}"/>
          </ac:spMkLst>
        </pc:spChg>
        <pc:spChg chg="mod">
          <ac:chgData name="Phillip Kaufman" userId="c001b2a046940d7c" providerId="LiveId" clId="{5CB25B10-5B1C-4017-B167-ED3104435743}" dt="2024-06-02T22:55:35.746" v="11673"/>
          <ac:spMkLst>
            <pc:docMk/>
            <pc:sldMk cId="2439577084" sldId="937"/>
            <ac:spMk id="400" creationId="{3075C71D-2F97-2EAC-C102-4DDC10BFBEBF}"/>
          </ac:spMkLst>
        </pc:spChg>
        <pc:spChg chg="mod">
          <ac:chgData name="Phillip Kaufman" userId="c001b2a046940d7c" providerId="LiveId" clId="{5CB25B10-5B1C-4017-B167-ED3104435743}" dt="2024-06-02T22:55:35.746" v="11673"/>
          <ac:spMkLst>
            <pc:docMk/>
            <pc:sldMk cId="2439577084" sldId="937"/>
            <ac:spMk id="401" creationId="{AE7E7EFF-E585-7035-7F3C-669735B57948}"/>
          </ac:spMkLst>
        </pc:spChg>
        <pc:spChg chg="mod">
          <ac:chgData name="Phillip Kaufman" userId="c001b2a046940d7c" providerId="LiveId" clId="{5CB25B10-5B1C-4017-B167-ED3104435743}" dt="2024-06-02T22:55:35.746" v="11673"/>
          <ac:spMkLst>
            <pc:docMk/>
            <pc:sldMk cId="2439577084" sldId="937"/>
            <ac:spMk id="402" creationId="{F50F896E-8864-8249-5783-34F854B0D901}"/>
          </ac:spMkLst>
        </pc:spChg>
        <pc:spChg chg="del mod topLvl">
          <ac:chgData name="Phillip Kaufman" userId="c001b2a046940d7c" providerId="LiveId" clId="{5CB25B10-5B1C-4017-B167-ED3104435743}" dt="2024-06-02T23:18:16.319" v="11891" actId="21"/>
          <ac:spMkLst>
            <pc:docMk/>
            <pc:sldMk cId="2439577084" sldId="937"/>
            <ac:spMk id="408" creationId="{84761D8F-6B10-AE44-6D4A-7D4680F98FA1}"/>
          </ac:spMkLst>
        </pc:spChg>
        <pc:spChg chg="add del mod">
          <ac:chgData name="Phillip Kaufman" userId="c001b2a046940d7c" providerId="LiveId" clId="{5CB25B10-5B1C-4017-B167-ED3104435743}" dt="2024-06-02T23:18:05.746" v="11888" actId="478"/>
          <ac:spMkLst>
            <pc:docMk/>
            <pc:sldMk cId="2439577084" sldId="937"/>
            <ac:spMk id="443" creationId="{6078D96C-CA57-440E-3B29-6C9CF22F86BA}"/>
          </ac:spMkLst>
        </pc:spChg>
        <pc:spChg chg="mod">
          <ac:chgData name="Phillip Kaufman" userId="c001b2a046940d7c" providerId="LiveId" clId="{5CB25B10-5B1C-4017-B167-ED3104435743}" dt="2024-06-02T22:56:41.760" v="11692" actId="1076"/>
          <ac:spMkLst>
            <pc:docMk/>
            <pc:sldMk cId="2439577084" sldId="937"/>
            <ac:spMk id="448" creationId="{782B8803-103A-9BE1-B38E-C6DA16412D81}"/>
          </ac:spMkLst>
        </pc:spChg>
        <pc:spChg chg="mod">
          <ac:chgData name="Phillip Kaufman" userId="c001b2a046940d7c" providerId="LiveId" clId="{5CB25B10-5B1C-4017-B167-ED3104435743}" dt="2024-06-02T22:57:04.197" v="11696" actId="1076"/>
          <ac:spMkLst>
            <pc:docMk/>
            <pc:sldMk cId="2439577084" sldId="937"/>
            <ac:spMk id="449" creationId="{D3AAA70F-7B13-D755-DB16-22C46AA78BDB}"/>
          </ac:spMkLst>
        </pc:spChg>
        <pc:spChg chg="mod">
          <ac:chgData name="Phillip Kaufman" userId="c001b2a046940d7c" providerId="LiveId" clId="{5CB25B10-5B1C-4017-B167-ED3104435743}" dt="2024-06-02T22:56:50.612" v="11693" actId="1076"/>
          <ac:spMkLst>
            <pc:docMk/>
            <pc:sldMk cId="2439577084" sldId="937"/>
            <ac:spMk id="450" creationId="{CA222C7A-4DDA-28C7-4F5D-6936B03E3716}"/>
          </ac:spMkLst>
        </pc:spChg>
        <pc:spChg chg="mod">
          <ac:chgData name="Phillip Kaufman" userId="c001b2a046940d7c" providerId="LiveId" clId="{5CB25B10-5B1C-4017-B167-ED3104435743}" dt="2024-06-02T22:56:53.123" v="11694" actId="1076"/>
          <ac:spMkLst>
            <pc:docMk/>
            <pc:sldMk cId="2439577084" sldId="937"/>
            <ac:spMk id="451" creationId="{8CAC940C-F5F1-E41C-F3BE-2563C0520E79}"/>
          </ac:spMkLst>
        </pc:spChg>
        <pc:spChg chg="mod">
          <ac:chgData name="Phillip Kaufman" userId="c001b2a046940d7c" providerId="LiveId" clId="{5CB25B10-5B1C-4017-B167-ED3104435743}" dt="2024-06-02T22:56:35.383" v="11691" actId="404"/>
          <ac:spMkLst>
            <pc:docMk/>
            <pc:sldMk cId="2439577084" sldId="937"/>
            <ac:spMk id="452" creationId="{0BE8F4A5-A70D-4E24-569C-F61E7977993F}"/>
          </ac:spMkLst>
        </pc:spChg>
        <pc:spChg chg="mod">
          <ac:chgData name="Phillip Kaufman" userId="c001b2a046940d7c" providerId="LiveId" clId="{5CB25B10-5B1C-4017-B167-ED3104435743}" dt="2024-06-02T22:56:35.383" v="11691" actId="404"/>
          <ac:spMkLst>
            <pc:docMk/>
            <pc:sldMk cId="2439577084" sldId="937"/>
            <ac:spMk id="453" creationId="{846970B3-9D1A-07CB-9044-F4460620B08D}"/>
          </ac:spMkLst>
        </pc:spChg>
        <pc:spChg chg="mod">
          <ac:chgData name="Phillip Kaufman" userId="c001b2a046940d7c" providerId="LiveId" clId="{5CB25B10-5B1C-4017-B167-ED3104435743}" dt="2024-06-02T22:56:35.383" v="11691" actId="404"/>
          <ac:spMkLst>
            <pc:docMk/>
            <pc:sldMk cId="2439577084" sldId="937"/>
            <ac:spMk id="454" creationId="{9B446C20-8D9D-A814-F765-5115273CDE40}"/>
          </ac:spMkLst>
        </pc:spChg>
        <pc:spChg chg="mod">
          <ac:chgData name="Phillip Kaufman" userId="c001b2a046940d7c" providerId="LiveId" clId="{5CB25B10-5B1C-4017-B167-ED3104435743}" dt="2024-06-02T22:56:35.383" v="11691" actId="404"/>
          <ac:spMkLst>
            <pc:docMk/>
            <pc:sldMk cId="2439577084" sldId="937"/>
            <ac:spMk id="455" creationId="{7E5F4257-4284-1686-4575-7508774698EE}"/>
          </ac:spMkLst>
        </pc:spChg>
        <pc:spChg chg="mod">
          <ac:chgData name="Phillip Kaufman" userId="c001b2a046940d7c" providerId="LiveId" clId="{5CB25B10-5B1C-4017-B167-ED3104435743}" dt="2024-06-02T22:57:15.293" v="11697" actId="1076"/>
          <ac:spMkLst>
            <pc:docMk/>
            <pc:sldMk cId="2439577084" sldId="937"/>
            <ac:spMk id="456" creationId="{37A25078-46DA-76F2-A263-6C6139B6BD18}"/>
          </ac:spMkLst>
        </pc:spChg>
        <pc:spChg chg="mod">
          <ac:chgData name="Phillip Kaufman" userId="c001b2a046940d7c" providerId="LiveId" clId="{5CB25B10-5B1C-4017-B167-ED3104435743}" dt="2024-06-02T22:57:21.731" v="11698" actId="1076"/>
          <ac:spMkLst>
            <pc:docMk/>
            <pc:sldMk cId="2439577084" sldId="937"/>
            <ac:spMk id="457" creationId="{C9B6CB0E-1DE3-04BD-A6B4-DC8FC199CBC6}"/>
          </ac:spMkLst>
        </pc:spChg>
        <pc:spChg chg="add mod">
          <ac:chgData name="Phillip Kaufman" userId="c001b2a046940d7c" providerId="LiveId" clId="{5CB25B10-5B1C-4017-B167-ED3104435743}" dt="2024-06-02T23:18:17.471" v="11892"/>
          <ac:spMkLst>
            <pc:docMk/>
            <pc:sldMk cId="2439577084" sldId="937"/>
            <ac:spMk id="462" creationId="{84761D8F-6B10-AE44-6D4A-7D4680F98FA1}"/>
          </ac:spMkLst>
        </pc:spChg>
        <pc:spChg chg="mod">
          <ac:chgData name="Phillip Kaufman" userId="c001b2a046940d7c" providerId="LiveId" clId="{5CB25B10-5B1C-4017-B167-ED3104435743}" dt="2024-06-02T23:18:25.990" v="11895"/>
          <ac:spMkLst>
            <pc:docMk/>
            <pc:sldMk cId="2439577084" sldId="937"/>
            <ac:spMk id="498" creationId="{530E3980-D204-1B31-7B7D-24D37315035F}"/>
          </ac:spMkLst>
        </pc:spChg>
        <pc:spChg chg="mod">
          <ac:chgData name="Phillip Kaufman" userId="c001b2a046940d7c" providerId="LiveId" clId="{5CB25B10-5B1C-4017-B167-ED3104435743}" dt="2024-06-02T23:18:25.990" v="11895"/>
          <ac:spMkLst>
            <pc:docMk/>
            <pc:sldMk cId="2439577084" sldId="937"/>
            <ac:spMk id="503" creationId="{75FE727E-F4F9-B2D5-B842-9DB1637B63D0}"/>
          </ac:spMkLst>
        </pc:spChg>
        <pc:spChg chg="mod">
          <ac:chgData name="Phillip Kaufman" userId="c001b2a046940d7c" providerId="LiveId" clId="{5CB25B10-5B1C-4017-B167-ED3104435743}" dt="2024-06-02T23:18:25.990" v="11895"/>
          <ac:spMkLst>
            <pc:docMk/>
            <pc:sldMk cId="2439577084" sldId="937"/>
            <ac:spMk id="504" creationId="{408054BC-0564-AFBC-F234-F5B5518D5494}"/>
          </ac:spMkLst>
        </pc:spChg>
        <pc:spChg chg="mod">
          <ac:chgData name="Phillip Kaufman" userId="c001b2a046940d7c" providerId="LiveId" clId="{5CB25B10-5B1C-4017-B167-ED3104435743}" dt="2024-06-02T23:18:25.990" v="11895"/>
          <ac:spMkLst>
            <pc:docMk/>
            <pc:sldMk cId="2439577084" sldId="937"/>
            <ac:spMk id="505" creationId="{D5FD48E9-9B59-FB58-A957-CDBA02C849A5}"/>
          </ac:spMkLst>
        </pc:spChg>
        <pc:spChg chg="mod">
          <ac:chgData name="Phillip Kaufman" userId="c001b2a046940d7c" providerId="LiveId" clId="{5CB25B10-5B1C-4017-B167-ED3104435743}" dt="2024-06-02T23:18:25.990" v="11895"/>
          <ac:spMkLst>
            <pc:docMk/>
            <pc:sldMk cId="2439577084" sldId="937"/>
            <ac:spMk id="506" creationId="{22526349-3A61-289B-A170-BED3D7DEF2FC}"/>
          </ac:spMkLst>
        </pc:spChg>
        <pc:spChg chg="mod">
          <ac:chgData name="Phillip Kaufman" userId="c001b2a046940d7c" providerId="LiveId" clId="{5CB25B10-5B1C-4017-B167-ED3104435743}" dt="2024-06-02T23:18:25.990" v="11895"/>
          <ac:spMkLst>
            <pc:docMk/>
            <pc:sldMk cId="2439577084" sldId="937"/>
            <ac:spMk id="507" creationId="{AB8DC732-0D11-73CE-C979-9F9FC5BDCD4E}"/>
          </ac:spMkLst>
        </pc:spChg>
        <pc:spChg chg="mod">
          <ac:chgData name="Phillip Kaufman" userId="c001b2a046940d7c" providerId="LiveId" clId="{5CB25B10-5B1C-4017-B167-ED3104435743}" dt="2024-06-02T23:18:25.990" v="11895"/>
          <ac:spMkLst>
            <pc:docMk/>
            <pc:sldMk cId="2439577084" sldId="937"/>
            <ac:spMk id="508" creationId="{74C2FF00-AC9E-BD0F-947A-50E94AEC597F}"/>
          </ac:spMkLst>
        </pc:spChg>
        <pc:spChg chg="mod">
          <ac:chgData name="Phillip Kaufman" userId="c001b2a046940d7c" providerId="LiveId" clId="{5CB25B10-5B1C-4017-B167-ED3104435743}" dt="2024-06-02T23:18:25.990" v="11895"/>
          <ac:spMkLst>
            <pc:docMk/>
            <pc:sldMk cId="2439577084" sldId="937"/>
            <ac:spMk id="509" creationId="{E5324E3B-B813-C1D4-85A3-94A07AF6956F}"/>
          </ac:spMkLst>
        </pc:spChg>
        <pc:spChg chg="mod">
          <ac:chgData name="Phillip Kaufman" userId="c001b2a046940d7c" providerId="LiveId" clId="{5CB25B10-5B1C-4017-B167-ED3104435743}" dt="2024-06-02T23:18:25.990" v="11895"/>
          <ac:spMkLst>
            <pc:docMk/>
            <pc:sldMk cId="2439577084" sldId="937"/>
            <ac:spMk id="510" creationId="{1759052B-7232-FD51-CA3A-B32348B8EFA4}"/>
          </ac:spMkLst>
        </pc:spChg>
        <pc:spChg chg="mod">
          <ac:chgData name="Phillip Kaufman" userId="c001b2a046940d7c" providerId="LiveId" clId="{5CB25B10-5B1C-4017-B167-ED3104435743}" dt="2024-06-02T23:18:25.990" v="11895"/>
          <ac:spMkLst>
            <pc:docMk/>
            <pc:sldMk cId="2439577084" sldId="937"/>
            <ac:spMk id="511" creationId="{D23D5417-05DE-3ACF-79D9-17DC51C0DD28}"/>
          </ac:spMkLst>
        </pc:spChg>
        <pc:spChg chg="mod">
          <ac:chgData name="Phillip Kaufman" userId="c001b2a046940d7c" providerId="LiveId" clId="{5CB25B10-5B1C-4017-B167-ED3104435743}" dt="2024-06-02T23:18:25.990" v="11895"/>
          <ac:spMkLst>
            <pc:docMk/>
            <pc:sldMk cId="2439577084" sldId="937"/>
            <ac:spMk id="512" creationId="{057CB488-DCCE-6244-683B-4DD35AE14527}"/>
          </ac:spMkLst>
        </pc:spChg>
        <pc:spChg chg="mod">
          <ac:chgData name="Phillip Kaufman" userId="c001b2a046940d7c" providerId="LiveId" clId="{5CB25B10-5B1C-4017-B167-ED3104435743}" dt="2024-06-02T23:23:41.671" v="11978" actId="165"/>
          <ac:spMkLst>
            <pc:docMk/>
            <pc:sldMk cId="2439577084" sldId="937"/>
            <ac:spMk id="551" creationId="{530E3980-D204-1B31-7B7D-24D37315035F}"/>
          </ac:spMkLst>
        </pc:spChg>
        <pc:spChg chg="mod">
          <ac:chgData name="Phillip Kaufman" userId="c001b2a046940d7c" providerId="LiveId" clId="{5CB25B10-5B1C-4017-B167-ED3104435743}" dt="2024-06-02T23:23:41.671" v="11978" actId="165"/>
          <ac:spMkLst>
            <pc:docMk/>
            <pc:sldMk cId="2439577084" sldId="937"/>
            <ac:spMk id="556" creationId="{75FE727E-F4F9-B2D5-B842-9DB1637B63D0}"/>
          </ac:spMkLst>
        </pc:spChg>
        <pc:spChg chg="mod">
          <ac:chgData name="Phillip Kaufman" userId="c001b2a046940d7c" providerId="LiveId" clId="{5CB25B10-5B1C-4017-B167-ED3104435743}" dt="2024-06-02T23:23:41.671" v="11978" actId="165"/>
          <ac:spMkLst>
            <pc:docMk/>
            <pc:sldMk cId="2439577084" sldId="937"/>
            <ac:spMk id="557" creationId="{408054BC-0564-AFBC-F234-F5B5518D5494}"/>
          </ac:spMkLst>
        </pc:spChg>
        <pc:spChg chg="mod">
          <ac:chgData name="Phillip Kaufman" userId="c001b2a046940d7c" providerId="LiveId" clId="{5CB25B10-5B1C-4017-B167-ED3104435743}" dt="2024-06-02T23:23:41.671" v="11978" actId="165"/>
          <ac:spMkLst>
            <pc:docMk/>
            <pc:sldMk cId="2439577084" sldId="937"/>
            <ac:spMk id="558" creationId="{D5FD48E9-9B59-FB58-A957-CDBA02C849A5}"/>
          </ac:spMkLst>
        </pc:spChg>
        <pc:spChg chg="mod">
          <ac:chgData name="Phillip Kaufman" userId="c001b2a046940d7c" providerId="LiveId" clId="{5CB25B10-5B1C-4017-B167-ED3104435743}" dt="2024-06-02T23:23:41.671" v="11978" actId="165"/>
          <ac:spMkLst>
            <pc:docMk/>
            <pc:sldMk cId="2439577084" sldId="937"/>
            <ac:spMk id="559" creationId="{22526349-3A61-289B-A170-BED3D7DEF2FC}"/>
          </ac:spMkLst>
        </pc:spChg>
        <pc:spChg chg="mod">
          <ac:chgData name="Phillip Kaufman" userId="c001b2a046940d7c" providerId="LiveId" clId="{5CB25B10-5B1C-4017-B167-ED3104435743}" dt="2024-06-02T23:23:41.671" v="11978" actId="165"/>
          <ac:spMkLst>
            <pc:docMk/>
            <pc:sldMk cId="2439577084" sldId="937"/>
            <ac:spMk id="560" creationId="{AB8DC732-0D11-73CE-C979-9F9FC5BDCD4E}"/>
          </ac:spMkLst>
        </pc:spChg>
        <pc:spChg chg="mod">
          <ac:chgData name="Phillip Kaufman" userId="c001b2a046940d7c" providerId="LiveId" clId="{5CB25B10-5B1C-4017-B167-ED3104435743}" dt="2024-06-02T23:23:41.671" v="11978" actId="165"/>
          <ac:spMkLst>
            <pc:docMk/>
            <pc:sldMk cId="2439577084" sldId="937"/>
            <ac:spMk id="561" creationId="{74C2FF00-AC9E-BD0F-947A-50E94AEC597F}"/>
          </ac:spMkLst>
        </pc:spChg>
        <pc:spChg chg="mod">
          <ac:chgData name="Phillip Kaufman" userId="c001b2a046940d7c" providerId="LiveId" clId="{5CB25B10-5B1C-4017-B167-ED3104435743}" dt="2024-06-02T23:23:41.671" v="11978" actId="165"/>
          <ac:spMkLst>
            <pc:docMk/>
            <pc:sldMk cId="2439577084" sldId="937"/>
            <ac:spMk id="562" creationId="{E5324E3B-B813-C1D4-85A3-94A07AF6956F}"/>
          </ac:spMkLst>
        </pc:spChg>
        <pc:spChg chg="mod">
          <ac:chgData name="Phillip Kaufman" userId="c001b2a046940d7c" providerId="LiveId" clId="{5CB25B10-5B1C-4017-B167-ED3104435743}" dt="2024-06-02T23:23:41.671" v="11978" actId="165"/>
          <ac:spMkLst>
            <pc:docMk/>
            <pc:sldMk cId="2439577084" sldId="937"/>
            <ac:spMk id="563" creationId="{1759052B-7232-FD51-CA3A-B32348B8EFA4}"/>
          </ac:spMkLst>
        </pc:spChg>
        <pc:spChg chg="mod">
          <ac:chgData name="Phillip Kaufman" userId="c001b2a046940d7c" providerId="LiveId" clId="{5CB25B10-5B1C-4017-B167-ED3104435743}" dt="2024-06-02T23:23:41.671" v="11978" actId="165"/>
          <ac:spMkLst>
            <pc:docMk/>
            <pc:sldMk cId="2439577084" sldId="937"/>
            <ac:spMk id="564" creationId="{D23D5417-05DE-3ACF-79D9-17DC51C0DD28}"/>
          </ac:spMkLst>
        </pc:spChg>
        <pc:spChg chg="mod">
          <ac:chgData name="Phillip Kaufman" userId="c001b2a046940d7c" providerId="LiveId" clId="{5CB25B10-5B1C-4017-B167-ED3104435743}" dt="2024-06-02T23:23:41.671" v="11978" actId="165"/>
          <ac:spMkLst>
            <pc:docMk/>
            <pc:sldMk cId="2439577084" sldId="937"/>
            <ac:spMk id="565" creationId="{057CB488-DCCE-6244-683B-4DD35AE14527}"/>
          </ac:spMkLst>
        </pc:spChg>
        <pc:grpChg chg="add del mod ord">
          <ac:chgData name="Phillip Kaufman" userId="c001b2a046940d7c" providerId="LiveId" clId="{5CB25B10-5B1C-4017-B167-ED3104435743}" dt="2024-05-14T03:21:25.263" v="235" actId="165"/>
          <ac:grpSpMkLst>
            <pc:docMk/>
            <pc:sldMk cId="2439577084" sldId="937"/>
            <ac:grpSpMk id="4" creationId="{EBB9A50B-0F3C-FAA5-40BD-1D661093E944}"/>
          </ac:grpSpMkLst>
        </pc:grpChg>
        <pc:grpChg chg="mod topLvl">
          <ac:chgData name="Phillip Kaufman" userId="c001b2a046940d7c" providerId="LiveId" clId="{5CB25B10-5B1C-4017-B167-ED3104435743}" dt="2024-05-27T23:07:30.682" v="8842" actId="165"/>
          <ac:grpSpMkLst>
            <pc:docMk/>
            <pc:sldMk cId="2439577084" sldId="937"/>
            <ac:grpSpMk id="5" creationId="{7BEFE67A-D21C-0C9C-063C-E4C634F2940C}"/>
          </ac:grpSpMkLst>
        </pc:grpChg>
        <pc:grpChg chg="add del mod">
          <ac:chgData name="Phillip Kaufman" userId="c001b2a046940d7c" providerId="LiveId" clId="{5CB25B10-5B1C-4017-B167-ED3104435743}" dt="2024-06-02T22:55:21.905" v="11666" actId="21"/>
          <ac:grpSpMkLst>
            <pc:docMk/>
            <pc:sldMk cId="2439577084" sldId="937"/>
            <ac:grpSpMk id="5" creationId="{9B400503-025B-C0A2-C6CC-069C1569BCF5}"/>
          </ac:grpSpMkLst>
        </pc:grpChg>
        <pc:grpChg chg="mod">
          <ac:chgData name="Phillip Kaufman" userId="c001b2a046940d7c" providerId="LiveId" clId="{5CB25B10-5B1C-4017-B167-ED3104435743}" dt="2024-06-02T22:54:29.746" v="11654"/>
          <ac:grpSpMkLst>
            <pc:docMk/>
            <pc:sldMk cId="2439577084" sldId="937"/>
            <ac:grpSpMk id="13" creationId="{33F6D393-704B-5CD6-93B6-23C9B18F4585}"/>
          </ac:grpSpMkLst>
        </pc:grpChg>
        <pc:grpChg chg="mod topLvl">
          <ac:chgData name="Phillip Kaufman" userId="c001b2a046940d7c" providerId="LiveId" clId="{5CB25B10-5B1C-4017-B167-ED3104435743}" dt="2024-05-27T23:07:30.682" v="8842" actId="165"/>
          <ac:grpSpMkLst>
            <pc:docMk/>
            <pc:sldMk cId="2439577084" sldId="937"/>
            <ac:grpSpMk id="13" creationId="{7F1814D7-5D9E-DA76-7E6E-7CFCDFF65FF4}"/>
          </ac:grpSpMkLst>
        </pc:grpChg>
        <pc:grpChg chg="mod">
          <ac:chgData name="Phillip Kaufman" userId="c001b2a046940d7c" providerId="LiveId" clId="{5CB25B10-5B1C-4017-B167-ED3104435743}" dt="2024-06-02T22:54:29.746" v="11654"/>
          <ac:grpSpMkLst>
            <pc:docMk/>
            <pc:sldMk cId="2439577084" sldId="937"/>
            <ac:grpSpMk id="14" creationId="{7BD16FAC-9D82-4877-DD8C-F4E29096CB77}"/>
          </ac:grpSpMkLst>
        </pc:grpChg>
        <pc:grpChg chg="mod">
          <ac:chgData name="Phillip Kaufman" userId="c001b2a046940d7c" providerId="LiveId" clId="{5CB25B10-5B1C-4017-B167-ED3104435743}" dt="2024-05-27T23:07:30.682" v="8842" actId="165"/>
          <ac:grpSpMkLst>
            <pc:docMk/>
            <pc:sldMk cId="2439577084" sldId="937"/>
            <ac:grpSpMk id="14" creationId="{F629F35B-BC78-9522-C7F5-D113B0084848}"/>
          </ac:grpSpMkLst>
        </pc:grpChg>
        <pc:grpChg chg="mod">
          <ac:chgData name="Phillip Kaufman" userId="c001b2a046940d7c" providerId="LiveId" clId="{5CB25B10-5B1C-4017-B167-ED3104435743}" dt="2024-06-02T22:54:29.746" v="11654"/>
          <ac:grpSpMkLst>
            <pc:docMk/>
            <pc:sldMk cId="2439577084" sldId="937"/>
            <ac:grpSpMk id="48" creationId="{701C2DFB-3490-137A-4189-CCF5978E84D1}"/>
          </ac:grpSpMkLst>
        </pc:grpChg>
        <pc:grpChg chg="mod">
          <ac:chgData name="Phillip Kaufman" userId="c001b2a046940d7c" providerId="LiveId" clId="{5CB25B10-5B1C-4017-B167-ED3104435743}" dt="2024-05-27T23:07:30.682" v="8842" actId="165"/>
          <ac:grpSpMkLst>
            <pc:docMk/>
            <pc:sldMk cId="2439577084" sldId="937"/>
            <ac:grpSpMk id="48" creationId="{94FBDB94-3C91-B6F1-2D6D-BA24E86DA5C2}"/>
          </ac:grpSpMkLst>
        </pc:grpChg>
        <pc:grpChg chg="mod">
          <ac:chgData name="Phillip Kaufman" userId="c001b2a046940d7c" providerId="LiveId" clId="{5CB25B10-5B1C-4017-B167-ED3104435743}" dt="2024-06-02T22:54:29.746" v="11654"/>
          <ac:grpSpMkLst>
            <pc:docMk/>
            <pc:sldMk cId="2439577084" sldId="937"/>
            <ac:grpSpMk id="49" creationId="{169B05A7-2EEE-93F3-B7C6-041A481A926E}"/>
          </ac:grpSpMkLst>
        </pc:grpChg>
        <pc:grpChg chg="mod">
          <ac:chgData name="Phillip Kaufman" userId="c001b2a046940d7c" providerId="LiveId" clId="{5CB25B10-5B1C-4017-B167-ED3104435743}" dt="2024-05-27T23:07:30.682" v="8842" actId="165"/>
          <ac:grpSpMkLst>
            <pc:docMk/>
            <pc:sldMk cId="2439577084" sldId="937"/>
            <ac:grpSpMk id="49" creationId="{E8BF4F20-3CDB-6F69-5478-358F77E52D1B}"/>
          </ac:grpSpMkLst>
        </pc:grpChg>
        <pc:grpChg chg="mod">
          <ac:chgData name="Phillip Kaufman" userId="c001b2a046940d7c" providerId="LiveId" clId="{5CB25B10-5B1C-4017-B167-ED3104435743}" dt="2024-05-27T23:07:30.682" v="8842" actId="165"/>
          <ac:grpSpMkLst>
            <pc:docMk/>
            <pc:sldMk cId="2439577084" sldId="937"/>
            <ac:grpSpMk id="50" creationId="{008F7B7C-54FA-CBA3-3827-E24E268C2D05}"/>
          </ac:grpSpMkLst>
        </pc:grpChg>
        <pc:grpChg chg="mod">
          <ac:chgData name="Phillip Kaufman" userId="c001b2a046940d7c" providerId="LiveId" clId="{5CB25B10-5B1C-4017-B167-ED3104435743}" dt="2024-06-02T22:54:29.746" v="11654"/>
          <ac:grpSpMkLst>
            <pc:docMk/>
            <pc:sldMk cId="2439577084" sldId="937"/>
            <ac:grpSpMk id="50" creationId="{DA2F59BF-4B72-3580-E116-A12B31602E64}"/>
          </ac:grpSpMkLst>
        </pc:grpChg>
        <pc:grpChg chg="mod">
          <ac:chgData name="Phillip Kaufman" userId="c001b2a046940d7c" providerId="LiveId" clId="{5CB25B10-5B1C-4017-B167-ED3104435743}" dt="2024-06-02T22:54:29.746" v="11654"/>
          <ac:grpSpMkLst>
            <pc:docMk/>
            <pc:sldMk cId="2439577084" sldId="937"/>
            <ac:grpSpMk id="51" creationId="{9C242BFC-280C-1F6D-AFF8-6F65F79A3A01}"/>
          </ac:grpSpMkLst>
        </pc:grpChg>
        <pc:grpChg chg="mod">
          <ac:chgData name="Phillip Kaufman" userId="c001b2a046940d7c" providerId="LiveId" clId="{5CB25B10-5B1C-4017-B167-ED3104435743}" dt="2024-05-27T23:07:30.682" v="8842" actId="165"/>
          <ac:grpSpMkLst>
            <pc:docMk/>
            <pc:sldMk cId="2439577084" sldId="937"/>
            <ac:grpSpMk id="61" creationId="{2DED0473-B1FE-0CF6-F103-56A98C91E3ED}"/>
          </ac:grpSpMkLst>
        </pc:grpChg>
        <pc:grpChg chg="mod">
          <ac:chgData name="Phillip Kaufman" userId="c001b2a046940d7c" providerId="LiveId" clId="{5CB25B10-5B1C-4017-B167-ED3104435743}" dt="2024-06-02T22:54:29.746" v="11654"/>
          <ac:grpSpMkLst>
            <pc:docMk/>
            <pc:sldMk cId="2439577084" sldId="937"/>
            <ac:grpSpMk id="62" creationId="{FAAFFCC1-A6F8-9659-4240-5351FD55D42F}"/>
          </ac:grpSpMkLst>
        </pc:grpChg>
        <pc:grpChg chg="add del mod">
          <ac:chgData name="Phillip Kaufman" userId="c001b2a046940d7c" providerId="LiveId" clId="{5CB25B10-5B1C-4017-B167-ED3104435743}" dt="2024-05-30T06:27:18.394" v="9688" actId="478"/>
          <ac:grpSpMkLst>
            <pc:docMk/>
            <pc:sldMk cId="2439577084" sldId="937"/>
            <ac:grpSpMk id="65" creationId="{D204833B-21E3-1344-85A8-FC6467EA7A12}"/>
          </ac:grpSpMkLst>
        </pc:grpChg>
        <pc:grpChg chg="mod">
          <ac:chgData name="Phillip Kaufman" userId="c001b2a046940d7c" providerId="LiveId" clId="{5CB25B10-5B1C-4017-B167-ED3104435743}" dt="2024-05-30T06:24:52.844" v="9660"/>
          <ac:grpSpMkLst>
            <pc:docMk/>
            <pc:sldMk cId="2439577084" sldId="937"/>
            <ac:grpSpMk id="66" creationId="{3BCCA42A-21EC-3C7D-1B2E-C609E9243B3B}"/>
          </ac:grpSpMkLst>
        </pc:grpChg>
        <pc:grpChg chg="add del mod">
          <ac:chgData name="Phillip Kaufman" userId="c001b2a046940d7c" providerId="LiveId" clId="{5CB25B10-5B1C-4017-B167-ED3104435743}" dt="2024-05-30T06:25:10.057" v="9665" actId="478"/>
          <ac:grpSpMkLst>
            <pc:docMk/>
            <pc:sldMk cId="2439577084" sldId="937"/>
            <ac:grpSpMk id="67" creationId="{90ABCCB7-831B-DAE1-B129-A2FA962DD816}"/>
          </ac:grpSpMkLst>
        </pc:grpChg>
        <pc:grpChg chg="mod">
          <ac:chgData name="Phillip Kaufman" userId="c001b2a046940d7c" providerId="LiveId" clId="{5CB25B10-5B1C-4017-B167-ED3104435743}" dt="2024-05-30T06:24:52.844" v="9660"/>
          <ac:grpSpMkLst>
            <pc:docMk/>
            <pc:sldMk cId="2439577084" sldId="937"/>
            <ac:grpSpMk id="68" creationId="{149B9A14-706E-9E4E-2FD2-CEEE5494EA8A}"/>
          </ac:grpSpMkLst>
        </pc:grpChg>
        <pc:grpChg chg="mod">
          <ac:chgData name="Phillip Kaufman" userId="c001b2a046940d7c" providerId="LiveId" clId="{5CB25B10-5B1C-4017-B167-ED3104435743}" dt="2024-05-30T06:24:52.844" v="9660"/>
          <ac:grpSpMkLst>
            <pc:docMk/>
            <pc:sldMk cId="2439577084" sldId="937"/>
            <ac:grpSpMk id="69" creationId="{4CC0D84A-30CA-AF15-1FCF-DC0C49EF931E}"/>
          </ac:grpSpMkLst>
        </pc:grpChg>
        <pc:grpChg chg="mod">
          <ac:chgData name="Phillip Kaufman" userId="c001b2a046940d7c" providerId="LiveId" clId="{5CB25B10-5B1C-4017-B167-ED3104435743}" dt="2024-05-30T06:24:52.844" v="9660"/>
          <ac:grpSpMkLst>
            <pc:docMk/>
            <pc:sldMk cId="2439577084" sldId="937"/>
            <ac:grpSpMk id="103" creationId="{97D63945-77B0-A658-8B20-C3D20009E73A}"/>
          </ac:grpSpMkLst>
        </pc:grpChg>
        <pc:grpChg chg="mod">
          <ac:chgData name="Phillip Kaufman" userId="c001b2a046940d7c" providerId="LiveId" clId="{5CB25B10-5B1C-4017-B167-ED3104435743}" dt="2024-05-30T06:24:52.844" v="9660"/>
          <ac:grpSpMkLst>
            <pc:docMk/>
            <pc:sldMk cId="2439577084" sldId="937"/>
            <ac:grpSpMk id="104" creationId="{CBD2A500-CA45-8C98-A2F6-8585979863D1}"/>
          </ac:grpSpMkLst>
        </pc:grpChg>
        <pc:grpChg chg="mod">
          <ac:chgData name="Phillip Kaufman" userId="c001b2a046940d7c" providerId="LiveId" clId="{5CB25B10-5B1C-4017-B167-ED3104435743}" dt="2024-05-30T06:24:52.844" v="9660"/>
          <ac:grpSpMkLst>
            <pc:docMk/>
            <pc:sldMk cId="2439577084" sldId="937"/>
            <ac:grpSpMk id="105" creationId="{C96B3D53-A1D8-32D0-9AED-496BA429CE5D}"/>
          </ac:grpSpMkLst>
        </pc:grpChg>
        <pc:grpChg chg="add del">
          <ac:chgData name="Phillip Kaufman" userId="c001b2a046940d7c" providerId="LiveId" clId="{5CB25B10-5B1C-4017-B167-ED3104435743}" dt="2024-05-14T03:19:09.227" v="158" actId="478"/>
          <ac:grpSpMkLst>
            <pc:docMk/>
            <pc:sldMk cId="2439577084" sldId="937"/>
            <ac:grpSpMk id="111" creationId="{2066173D-41DF-673A-516C-0B0C54307AE0}"/>
          </ac:grpSpMkLst>
        </pc:grpChg>
        <pc:grpChg chg="mod">
          <ac:chgData name="Phillip Kaufman" userId="c001b2a046940d7c" providerId="LiveId" clId="{5CB25B10-5B1C-4017-B167-ED3104435743}" dt="2024-05-30T06:24:52.844" v="9660"/>
          <ac:grpSpMkLst>
            <pc:docMk/>
            <pc:sldMk cId="2439577084" sldId="937"/>
            <ac:grpSpMk id="116" creationId="{247E57FB-1624-4031-3BA4-CFD6A87483FB}"/>
          </ac:grpSpMkLst>
        </pc:grpChg>
        <pc:grpChg chg="add del mod">
          <ac:chgData name="Phillip Kaufman" userId="c001b2a046940d7c" providerId="LiveId" clId="{5CB25B10-5B1C-4017-B167-ED3104435743}" dt="2024-05-30T06:28:18.479" v="9696" actId="478"/>
          <ac:grpSpMkLst>
            <pc:docMk/>
            <pc:sldMk cId="2439577084" sldId="937"/>
            <ac:grpSpMk id="120" creationId="{764BC1D3-576B-CE47-805F-8E6CE21B3A72}"/>
          </ac:grpSpMkLst>
        </pc:grpChg>
        <pc:grpChg chg="mod">
          <ac:chgData name="Phillip Kaufman" userId="c001b2a046940d7c" providerId="LiveId" clId="{5CB25B10-5B1C-4017-B167-ED3104435743}" dt="2024-05-30T06:27:20.607" v="9690"/>
          <ac:grpSpMkLst>
            <pc:docMk/>
            <pc:sldMk cId="2439577084" sldId="937"/>
            <ac:grpSpMk id="121" creationId="{2CF03486-3870-F45E-F105-D9B2F5674933}"/>
          </ac:grpSpMkLst>
        </pc:grpChg>
        <pc:grpChg chg="mod">
          <ac:chgData name="Phillip Kaufman" userId="c001b2a046940d7c" providerId="LiveId" clId="{5CB25B10-5B1C-4017-B167-ED3104435743}" dt="2024-05-30T06:27:20.607" v="9690"/>
          <ac:grpSpMkLst>
            <pc:docMk/>
            <pc:sldMk cId="2439577084" sldId="937"/>
            <ac:grpSpMk id="122" creationId="{C0AD43E2-E7DB-AF6F-CC98-6CC42270AE1F}"/>
          </ac:grpSpMkLst>
        </pc:grpChg>
        <pc:grpChg chg="mod">
          <ac:chgData name="Phillip Kaufman" userId="c001b2a046940d7c" providerId="LiveId" clId="{5CB25B10-5B1C-4017-B167-ED3104435743}" dt="2024-05-30T06:27:20.607" v="9690"/>
          <ac:grpSpMkLst>
            <pc:docMk/>
            <pc:sldMk cId="2439577084" sldId="937"/>
            <ac:grpSpMk id="123" creationId="{5FD357C9-B0BA-A55B-B368-51FFB174FBF9}"/>
          </ac:grpSpMkLst>
        </pc:grpChg>
        <pc:grpChg chg="mod">
          <ac:chgData name="Phillip Kaufman" userId="c001b2a046940d7c" providerId="LiveId" clId="{5CB25B10-5B1C-4017-B167-ED3104435743}" dt="2024-05-30T06:27:20.607" v="9690"/>
          <ac:grpSpMkLst>
            <pc:docMk/>
            <pc:sldMk cId="2439577084" sldId="937"/>
            <ac:grpSpMk id="157" creationId="{DE974C88-6629-FE57-8723-D71CFECAB467}"/>
          </ac:grpSpMkLst>
        </pc:grpChg>
        <pc:grpChg chg="mod">
          <ac:chgData name="Phillip Kaufman" userId="c001b2a046940d7c" providerId="LiveId" clId="{5CB25B10-5B1C-4017-B167-ED3104435743}" dt="2024-05-30T06:27:20.607" v="9690"/>
          <ac:grpSpMkLst>
            <pc:docMk/>
            <pc:sldMk cId="2439577084" sldId="937"/>
            <ac:grpSpMk id="158" creationId="{22E3508B-5868-F537-9ED1-3EDD50EDC811}"/>
          </ac:grpSpMkLst>
        </pc:grpChg>
        <pc:grpChg chg="mod">
          <ac:chgData name="Phillip Kaufman" userId="c001b2a046940d7c" providerId="LiveId" clId="{5CB25B10-5B1C-4017-B167-ED3104435743}" dt="2024-05-30T06:27:20.607" v="9690"/>
          <ac:grpSpMkLst>
            <pc:docMk/>
            <pc:sldMk cId="2439577084" sldId="937"/>
            <ac:grpSpMk id="159" creationId="{0B30D363-1327-914C-79AC-2E207560D23B}"/>
          </ac:grpSpMkLst>
        </pc:grpChg>
        <pc:grpChg chg="mod">
          <ac:chgData name="Phillip Kaufman" userId="c001b2a046940d7c" providerId="LiveId" clId="{5CB25B10-5B1C-4017-B167-ED3104435743}" dt="2024-05-30T06:27:20.607" v="9690"/>
          <ac:grpSpMkLst>
            <pc:docMk/>
            <pc:sldMk cId="2439577084" sldId="937"/>
            <ac:grpSpMk id="170" creationId="{61F72BDA-A801-8DAE-56DC-7620B0055614}"/>
          </ac:grpSpMkLst>
        </pc:grpChg>
        <pc:grpChg chg="add mod">
          <ac:chgData name="Phillip Kaufman" userId="c001b2a046940d7c" providerId="LiveId" clId="{5CB25B10-5B1C-4017-B167-ED3104435743}" dt="2024-05-30T06:28:18.978" v="9697"/>
          <ac:grpSpMkLst>
            <pc:docMk/>
            <pc:sldMk cId="2439577084" sldId="937"/>
            <ac:grpSpMk id="174" creationId="{C3FCF894-9278-8EC2-BD4E-042C9E907A50}"/>
          </ac:grpSpMkLst>
        </pc:grpChg>
        <pc:grpChg chg="mod">
          <ac:chgData name="Phillip Kaufman" userId="c001b2a046940d7c" providerId="LiveId" clId="{5CB25B10-5B1C-4017-B167-ED3104435743}" dt="2024-05-30T06:28:18.978" v="9697"/>
          <ac:grpSpMkLst>
            <pc:docMk/>
            <pc:sldMk cId="2439577084" sldId="937"/>
            <ac:grpSpMk id="175" creationId="{655AA7EA-1484-638F-8827-BF98C897B2A4}"/>
          </ac:grpSpMkLst>
        </pc:grpChg>
        <pc:grpChg chg="mod">
          <ac:chgData name="Phillip Kaufman" userId="c001b2a046940d7c" providerId="LiveId" clId="{5CB25B10-5B1C-4017-B167-ED3104435743}" dt="2024-05-30T06:28:18.978" v="9697"/>
          <ac:grpSpMkLst>
            <pc:docMk/>
            <pc:sldMk cId="2439577084" sldId="937"/>
            <ac:grpSpMk id="176" creationId="{7EFF27D2-BFF1-0733-614A-9383E1A9BFEB}"/>
          </ac:grpSpMkLst>
        </pc:grpChg>
        <pc:grpChg chg="mod">
          <ac:chgData name="Phillip Kaufman" userId="c001b2a046940d7c" providerId="LiveId" clId="{5CB25B10-5B1C-4017-B167-ED3104435743}" dt="2024-05-30T06:28:18.978" v="9697"/>
          <ac:grpSpMkLst>
            <pc:docMk/>
            <pc:sldMk cId="2439577084" sldId="937"/>
            <ac:grpSpMk id="177" creationId="{7BEB5CF9-3969-8B4F-0AE0-091BC68D54AF}"/>
          </ac:grpSpMkLst>
        </pc:grpChg>
        <pc:grpChg chg="add del mod">
          <ac:chgData name="Phillip Kaufman" userId="c001b2a046940d7c" providerId="LiveId" clId="{5CB25B10-5B1C-4017-B167-ED3104435743}" dt="2024-06-02T22:55:52.164" v="11678" actId="21"/>
          <ac:grpSpMkLst>
            <pc:docMk/>
            <pc:sldMk cId="2439577084" sldId="937"/>
            <ac:grpSpMk id="193" creationId="{9B400503-025B-C0A2-C6CC-069C1569BCF5}"/>
          </ac:grpSpMkLst>
        </pc:grpChg>
        <pc:grpChg chg="mod">
          <ac:chgData name="Phillip Kaufman" userId="c001b2a046940d7c" providerId="LiveId" clId="{5CB25B10-5B1C-4017-B167-ED3104435743}" dt="2024-06-02T22:55:26.591" v="11669"/>
          <ac:grpSpMkLst>
            <pc:docMk/>
            <pc:sldMk cId="2439577084" sldId="937"/>
            <ac:grpSpMk id="194" creationId="{33F6D393-704B-5CD6-93B6-23C9B18F4585}"/>
          </ac:grpSpMkLst>
        </pc:grpChg>
        <pc:grpChg chg="mod">
          <ac:chgData name="Phillip Kaufman" userId="c001b2a046940d7c" providerId="LiveId" clId="{5CB25B10-5B1C-4017-B167-ED3104435743}" dt="2024-06-02T22:55:26.591" v="11669"/>
          <ac:grpSpMkLst>
            <pc:docMk/>
            <pc:sldMk cId="2439577084" sldId="937"/>
            <ac:grpSpMk id="195" creationId="{7BD16FAC-9D82-4877-DD8C-F4E29096CB77}"/>
          </ac:grpSpMkLst>
        </pc:grpChg>
        <pc:grpChg chg="mod">
          <ac:chgData name="Phillip Kaufman" userId="c001b2a046940d7c" providerId="LiveId" clId="{5CB25B10-5B1C-4017-B167-ED3104435743}" dt="2024-05-30T06:28:18.978" v="9697"/>
          <ac:grpSpMkLst>
            <pc:docMk/>
            <pc:sldMk cId="2439577084" sldId="937"/>
            <ac:grpSpMk id="211" creationId="{C1A13E9A-3496-C466-2F29-91F5FAA6EC26}"/>
          </ac:grpSpMkLst>
        </pc:grpChg>
        <pc:grpChg chg="mod">
          <ac:chgData name="Phillip Kaufman" userId="c001b2a046940d7c" providerId="LiveId" clId="{5CB25B10-5B1C-4017-B167-ED3104435743}" dt="2024-05-30T06:28:18.978" v="9697"/>
          <ac:grpSpMkLst>
            <pc:docMk/>
            <pc:sldMk cId="2439577084" sldId="937"/>
            <ac:grpSpMk id="212" creationId="{179A3914-7A7C-23B0-0302-458C11134D0F}"/>
          </ac:grpSpMkLst>
        </pc:grpChg>
        <pc:grpChg chg="mod">
          <ac:chgData name="Phillip Kaufman" userId="c001b2a046940d7c" providerId="LiveId" clId="{5CB25B10-5B1C-4017-B167-ED3104435743}" dt="2024-05-30T06:28:18.978" v="9697"/>
          <ac:grpSpMkLst>
            <pc:docMk/>
            <pc:sldMk cId="2439577084" sldId="937"/>
            <ac:grpSpMk id="213" creationId="{9C4E8ADE-B305-EAB9-E376-F1396E6B5C92}"/>
          </ac:grpSpMkLst>
        </pc:grpChg>
        <pc:grpChg chg="mod">
          <ac:chgData name="Phillip Kaufman" userId="c001b2a046940d7c" providerId="LiveId" clId="{5CB25B10-5B1C-4017-B167-ED3104435743}" dt="2024-05-30T06:28:18.978" v="9697"/>
          <ac:grpSpMkLst>
            <pc:docMk/>
            <pc:sldMk cId="2439577084" sldId="937"/>
            <ac:grpSpMk id="224" creationId="{99D1B3A8-319B-EEFA-0348-92CC781C6DD3}"/>
          </ac:grpSpMkLst>
        </pc:grpChg>
        <pc:grpChg chg="add del mod">
          <ac:chgData name="Phillip Kaufman" userId="c001b2a046940d7c" providerId="LiveId" clId="{5CB25B10-5B1C-4017-B167-ED3104435743}" dt="2024-05-30T06:30:03.976" v="9702" actId="165"/>
          <ac:grpSpMkLst>
            <pc:docMk/>
            <pc:sldMk cId="2439577084" sldId="937"/>
            <ac:grpSpMk id="227" creationId="{FC0B6FA8-8231-3575-6684-B14191E2BA7C}"/>
          </ac:grpSpMkLst>
        </pc:grpChg>
        <pc:grpChg chg="del mod topLvl">
          <ac:chgData name="Phillip Kaufman" userId="c001b2a046940d7c" providerId="LiveId" clId="{5CB25B10-5B1C-4017-B167-ED3104435743}" dt="2024-06-02T22:55:23.785" v="11667" actId="478"/>
          <ac:grpSpMkLst>
            <pc:docMk/>
            <pc:sldMk cId="2439577084" sldId="937"/>
            <ac:grpSpMk id="228" creationId="{4C7C9E9A-CC7D-22EF-25F4-7B7F1458D1F5}"/>
          </ac:grpSpMkLst>
        </pc:grpChg>
        <pc:grpChg chg="del mod topLvl">
          <ac:chgData name="Phillip Kaufman" userId="c001b2a046940d7c" providerId="LiveId" clId="{5CB25B10-5B1C-4017-B167-ED3104435743}" dt="2024-06-02T22:55:26.066" v="11668" actId="478"/>
          <ac:grpSpMkLst>
            <pc:docMk/>
            <pc:sldMk cId="2439577084" sldId="937"/>
            <ac:grpSpMk id="229" creationId="{EF9AEF3D-DD01-39E5-DB13-AF7B58BC7ECE}"/>
          </ac:grpSpMkLst>
        </pc:grpChg>
        <pc:grpChg chg="mod">
          <ac:chgData name="Phillip Kaufman" userId="c001b2a046940d7c" providerId="LiveId" clId="{5CB25B10-5B1C-4017-B167-ED3104435743}" dt="2024-06-02T22:54:42.752" v="11659" actId="165"/>
          <ac:grpSpMkLst>
            <pc:docMk/>
            <pc:sldMk cId="2439577084" sldId="937"/>
            <ac:grpSpMk id="230" creationId="{013122CD-1577-9E89-98C9-B39D277E75D6}"/>
          </ac:grpSpMkLst>
        </pc:grpChg>
        <pc:grpChg chg="mod">
          <ac:chgData name="Phillip Kaufman" userId="c001b2a046940d7c" providerId="LiveId" clId="{5CB25B10-5B1C-4017-B167-ED3104435743}" dt="2024-06-02T22:54:42.752" v="11659" actId="165"/>
          <ac:grpSpMkLst>
            <pc:docMk/>
            <pc:sldMk cId="2439577084" sldId="937"/>
            <ac:grpSpMk id="264" creationId="{403D9D8F-A870-30D0-6148-4A4CE0FE20E3}"/>
          </ac:grpSpMkLst>
        </pc:grpChg>
        <pc:grpChg chg="mod">
          <ac:chgData name="Phillip Kaufman" userId="c001b2a046940d7c" providerId="LiveId" clId="{5CB25B10-5B1C-4017-B167-ED3104435743}" dt="2024-06-02T22:54:42.752" v="11659" actId="165"/>
          <ac:grpSpMkLst>
            <pc:docMk/>
            <pc:sldMk cId="2439577084" sldId="937"/>
            <ac:grpSpMk id="265" creationId="{8B903F64-A2F0-8966-126F-6FF78C90453F}"/>
          </ac:grpSpMkLst>
        </pc:grpChg>
        <pc:grpChg chg="mod">
          <ac:chgData name="Phillip Kaufman" userId="c001b2a046940d7c" providerId="LiveId" clId="{5CB25B10-5B1C-4017-B167-ED3104435743}" dt="2024-06-02T22:54:42.752" v="11659" actId="165"/>
          <ac:grpSpMkLst>
            <pc:docMk/>
            <pc:sldMk cId="2439577084" sldId="937"/>
            <ac:grpSpMk id="266" creationId="{06564609-B56F-7FB8-8976-003523BE8205}"/>
          </ac:grpSpMkLst>
        </pc:grpChg>
        <pc:grpChg chg="mod">
          <ac:chgData name="Phillip Kaufman" userId="c001b2a046940d7c" providerId="LiveId" clId="{5CB25B10-5B1C-4017-B167-ED3104435743}" dt="2024-06-02T22:54:42.752" v="11659" actId="165"/>
          <ac:grpSpMkLst>
            <pc:docMk/>
            <pc:sldMk cId="2439577084" sldId="937"/>
            <ac:grpSpMk id="277" creationId="{050391F0-1346-DEB8-5D0B-4C9676DE5DB7}"/>
          </ac:grpSpMkLst>
        </pc:grpChg>
        <pc:grpChg chg="add del mod">
          <ac:chgData name="Phillip Kaufman" userId="c001b2a046940d7c" providerId="LiveId" clId="{5CB25B10-5B1C-4017-B167-ED3104435743}" dt="2024-06-02T22:54:42.752" v="11659" actId="165"/>
          <ac:grpSpMkLst>
            <pc:docMk/>
            <pc:sldMk cId="2439577084" sldId="937"/>
            <ac:grpSpMk id="281" creationId="{2EA23D5C-73E0-F610-74C3-2837512376F2}"/>
          </ac:grpSpMkLst>
        </pc:grpChg>
        <pc:grpChg chg="mod">
          <ac:chgData name="Phillip Kaufman" userId="c001b2a046940d7c" providerId="LiveId" clId="{5CB25B10-5B1C-4017-B167-ED3104435743}" dt="2024-06-02T22:55:26.591" v="11669"/>
          <ac:grpSpMkLst>
            <pc:docMk/>
            <pc:sldMk cId="2439577084" sldId="937"/>
            <ac:grpSpMk id="283" creationId="{701C2DFB-3490-137A-4189-CCF5978E84D1}"/>
          </ac:grpSpMkLst>
        </pc:grpChg>
        <pc:grpChg chg="mod">
          <ac:chgData name="Phillip Kaufman" userId="c001b2a046940d7c" providerId="LiveId" clId="{5CB25B10-5B1C-4017-B167-ED3104435743}" dt="2024-06-02T22:55:26.591" v="11669"/>
          <ac:grpSpMkLst>
            <pc:docMk/>
            <pc:sldMk cId="2439577084" sldId="937"/>
            <ac:grpSpMk id="284" creationId="{169B05A7-2EEE-93F3-B7C6-041A481A926E}"/>
          </ac:grpSpMkLst>
        </pc:grpChg>
        <pc:grpChg chg="mod">
          <ac:chgData name="Phillip Kaufman" userId="c001b2a046940d7c" providerId="LiveId" clId="{5CB25B10-5B1C-4017-B167-ED3104435743}" dt="2024-06-02T22:55:26.591" v="11669"/>
          <ac:grpSpMkLst>
            <pc:docMk/>
            <pc:sldMk cId="2439577084" sldId="937"/>
            <ac:grpSpMk id="285" creationId="{DA2F59BF-4B72-3580-E116-A12B31602E64}"/>
          </ac:grpSpMkLst>
        </pc:grpChg>
        <pc:grpChg chg="mod">
          <ac:chgData name="Phillip Kaufman" userId="c001b2a046940d7c" providerId="LiveId" clId="{5CB25B10-5B1C-4017-B167-ED3104435743}" dt="2024-06-02T22:55:26.591" v="11669"/>
          <ac:grpSpMkLst>
            <pc:docMk/>
            <pc:sldMk cId="2439577084" sldId="937"/>
            <ac:grpSpMk id="286" creationId="{9C242BFC-280C-1F6D-AFF8-6F65F79A3A01}"/>
          </ac:grpSpMkLst>
        </pc:grpChg>
        <pc:grpChg chg="mod">
          <ac:chgData name="Phillip Kaufman" userId="c001b2a046940d7c" providerId="LiveId" clId="{5CB25B10-5B1C-4017-B167-ED3104435743}" dt="2024-06-02T22:55:26.591" v="11669"/>
          <ac:grpSpMkLst>
            <pc:docMk/>
            <pc:sldMk cId="2439577084" sldId="937"/>
            <ac:grpSpMk id="297" creationId="{FAAFFCC1-A6F8-9659-4240-5351FD55D42F}"/>
          </ac:grpSpMkLst>
        </pc:grpChg>
        <pc:grpChg chg="add mod">
          <ac:chgData name="Phillip Kaufman" userId="c001b2a046940d7c" providerId="LiveId" clId="{5CB25B10-5B1C-4017-B167-ED3104435743}" dt="2024-06-02T22:55:30.297" v="11671"/>
          <ac:grpSpMkLst>
            <pc:docMk/>
            <pc:sldMk cId="2439577084" sldId="937"/>
            <ac:grpSpMk id="300" creationId="{9B400503-025B-C0A2-C6CC-069C1569BCF5}"/>
          </ac:grpSpMkLst>
        </pc:grpChg>
        <pc:grpChg chg="mod">
          <ac:chgData name="Phillip Kaufman" userId="c001b2a046940d7c" providerId="LiveId" clId="{5CB25B10-5B1C-4017-B167-ED3104435743}" dt="2024-06-02T22:55:30.297" v="11671"/>
          <ac:grpSpMkLst>
            <pc:docMk/>
            <pc:sldMk cId="2439577084" sldId="937"/>
            <ac:grpSpMk id="301" creationId="{33F6D393-704B-5CD6-93B6-23C9B18F4585}"/>
          </ac:grpSpMkLst>
        </pc:grpChg>
        <pc:grpChg chg="mod">
          <ac:chgData name="Phillip Kaufman" userId="c001b2a046940d7c" providerId="LiveId" clId="{5CB25B10-5B1C-4017-B167-ED3104435743}" dt="2024-06-02T22:55:30.297" v="11671"/>
          <ac:grpSpMkLst>
            <pc:docMk/>
            <pc:sldMk cId="2439577084" sldId="937"/>
            <ac:grpSpMk id="302" creationId="{7BD16FAC-9D82-4877-DD8C-F4E29096CB77}"/>
          </ac:grpSpMkLst>
        </pc:grpChg>
        <pc:grpChg chg="mod">
          <ac:chgData name="Phillip Kaufman" userId="c001b2a046940d7c" providerId="LiveId" clId="{5CB25B10-5B1C-4017-B167-ED3104435743}" dt="2024-06-02T22:55:30.297" v="11671"/>
          <ac:grpSpMkLst>
            <pc:docMk/>
            <pc:sldMk cId="2439577084" sldId="937"/>
            <ac:grpSpMk id="336" creationId="{701C2DFB-3490-137A-4189-CCF5978E84D1}"/>
          </ac:grpSpMkLst>
        </pc:grpChg>
        <pc:grpChg chg="mod">
          <ac:chgData name="Phillip Kaufman" userId="c001b2a046940d7c" providerId="LiveId" clId="{5CB25B10-5B1C-4017-B167-ED3104435743}" dt="2024-06-02T22:55:30.297" v="11671"/>
          <ac:grpSpMkLst>
            <pc:docMk/>
            <pc:sldMk cId="2439577084" sldId="937"/>
            <ac:grpSpMk id="337" creationId="{169B05A7-2EEE-93F3-B7C6-041A481A926E}"/>
          </ac:grpSpMkLst>
        </pc:grpChg>
        <pc:grpChg chg="mod">
          <ac:chgData name="Phillip Kaufman" userId="c001b2a046940d7c" providerId="LiveId" clId="{5CB25B10-5B1C-4017-B167-ED3104435743}" dt="2024-06-02T22:55:30.297" v="11671"/>
          <ac:grpSpMkLst>
            <pc:docMk/>
            <pc:sldMk cId="2439577084" sldId="937"/>
            <ac:grpSpMk id="338" creationId="{DA2F59BF-4B72-3580-E116-A12B31602E64}"/>
          </ac:grpSpMkLst>
        </pc:grpChg>
        <pc:grpChg chg="mod">
          <ac:chgData name="Phillip Kaufman" userId="c001b2a046940d7c" providerId="LiveId" clId="{5CB25B10-5B1C-4017-B167-ED3104435743}" dt="2024-06-02T22:55:30.297" v="11671"/>
          <ac:grpSpMkLst>
            <pc:docMk/>
            <pc:sldMk cId="2439577084" sldId="937"/>
            <ac:grpSpMk id="339" creationId="{9C242BFC-280C-1F6D-AFF8-6F65F79A3A01}"/>
          </ac:grpSpMkLst>
        </pc:grpChg>
        <pc:grpChg chg="mod">
          <ac:chgData name="Phillip Kaufman" userId="c001b2a046940d7c" providerId="LiveId" clId="{5CB25B10-5B1C-4017-B167-ED3104435743}" dt="2024-06-02T22:55:30.297" v="11671"/>
          <ac:grpSpMkLst>
            <pc:docMk/>
            <pc:sldMk cId="2439577084" sldId="937"/>
            <ac:grpSpMk id="350" creationId="{FAAFFCC1-A6F8-9659-4240-5351FD55D42F}"/>
          </ac:grpSpMkLst>
        </pc:grpChg>
        <pc:grpChg chg="add mod">
          <ac:chgData name="Phillip Kaufman" userId="c001b2a046940d7c" providerId="LiveId" clId="{5CB25B10-5B1C-4017-B167-ED3104435743}" dt="2024-06-02T22:55:35.746" v="11673"/>
          <ac:grpSpMkLst>
            <pc:docMk/>
            <pc:sldMk cId="2439577084" sldId="937"/>
            <ac:grpSpMk id="353" creationId="{EBD654A0-CBE5-C6F1-13BA-944CCB43CFEE}"/>
          </ac:grpSpMkLst>
        </pc:grpChg>
        <pc:grpChg chg="mod">
          <ac:chgData name="Phillip Kaufman" userId="c001b2a046940d7c" providerId="LiveId" clId="{5CB25B10-5B1C-4017-B167-ED3104435743}" dt="2024-06-02T22:55:35.746" v="11673"/>
          <ac:grpSpMkLst>
            <pc:docMk/>
            <pc:sldMk cId="2439577084" sldId="937"/>
            <ac:grpSpMk id="354" creationId="{481C0B5F-92F4-C827-7BBB-DC39AF3359C6}"/>
          </ac:grpSpMkLst>
        </pc:grpChg>
        <pc:grpChg chg="mod">
          <ac:chgData name="Phillip Kaufman" userId="c001b2a046940d7c" providerId="LiveId" clId="{5CB25B10-5B1C-4017-B167-ED3104435743}" dt="2024-06-02T22:55:35.746" v="11673"/>
          <ac:grpSpMkLst>
            <pc:docMk/>
            <pc:sldMk cId="2439577084" sldId="937"/>
            <ac:grpSpMk id="355" creationId="{A510F606-5B73-B47F-8B76-1E9BEBB910A7}"/>
          </ac:grpSpMkLst>
        </pc:grpChg>
        <pc:grpChg chg="mod">
          <ac:chgData name="Phillip Kaufman" userId="c001b2a046940d7c" providerId="LiveId" clId="{5CB25B10-5B1C-4017-B167-ED3104435743}" dt="2024-06-02T22:55:35.746" v="11673"/>
          <ac:grpSpMkLst>
            <pc:docMk/>
            <pc:sldMk cId="2439577084" sldId="937"/>
            <ac:grpSpMk id="389" creationId="{6163B429-5DCC-141A-8B2A-F1652F2409C9}"/>
          </ac:grpSpMkLst>
        </pc:grpChg>
        <pc:grpChg chg="mod">
          <ac:chgData name="Phillip Kaufman" userId="c001b2a046940d7c" providerId="LiveId" clId="{5CB25B10-5B1C-4017-B167-ED3104435743}" dt="2024-06-02T22:55:35.746" v="11673"/>
          <ac:grpSpMkLst>
            <pc:docMk/>
            <pc:sldMk cId="2439577084" sldId="937"/>
            <ac:grpSpMk id="390" creationId="{8142803A-49E4-BAC1-593C-419397A98632}"/>
          </ac:grpSpMkLst>
        </pc:grpChg>
        <pc:grpChg chg="mod">
          <ac:chgData name="Phillip Kaufman" userId="c001b2a046940d7c" providerId="LiveId" clId="{5CB25B10-5B1C-4017-B167-ED3104435743}" dt="2024-06-02T22:55:35.746" v="11673"/>
          <ac:grpSpMkLst>
            <pc:docMk/>
            <pc:sldMk cId="2439577084" sldId="937"/>
            <ac:grpSpMk id="391" creationId="{BB55F345-90F9-043E-7A77-C7EACCAB1304}"/>
          </ac:grpSpMkLst>
        </pc:grpChg>
        <pc:grpChg chg="mod">
          <ac:chgData name="Phillip Kaufman" userId="c001b2a046940d7c" providerId="LiveId" clId="{5CB25B10-5B1C-4017-B167-ED3104435743}" dt="2024-06-02T22:55:35.746" v="11673"/>
          <ac:grpSpMkLst>
            <pc:docMk/>
            <pc:sldMk cId="2439577084" sldId="937"/>
            <ac:grpSpMk id="392" creationId="{B2A9ECD2-8DA0-C414-43F6-C0A0C4D041D5}"/>
          </ac:grpSpMkLst>
        </pc:grpChg>
        <pc:grpChg chg="mod">
          <ac:chgData name="Phillip Kaufman" userId="c001b2a046940d7c" providerId="LiveId" clId="{5CB25B10-5B1C-4017-B167-ED3104435743}" dt="2024-06-02T22:55:35.746" v="11673"/>
          <ac:grpSpMkLst>
            <pc:docMk/>
            <pc:sldMk cId="2439577084" sldId="937"/>
            <ac:grpSpMk id="403" creationId="{73D68F7B-D793-2149-D718-0B239BB34714}"/>
          </ac:grpSpMkLst>
        </pc:grpChg>
        <pc:grpChg chg="add del mod">
          <ac:chgData name="Phillip Kaufman" userId="c001b2a046940d7c" providerId="LiveId" clId="{5CB25B10-5B1C-4017-B167-ED3104435743}" dt="2024-06-02T22:56:16.377" v="11685" actId="165"/>
          <ac:grpSpMkLst>
            <pc:docMk/>
            <pc:sldMk cId="2439577084" sldId="937"/>
            <ac:grpSpMk id="406" creationId="{CABC4253-F895-CED9-548E-0ECC70BD1C7C}"/>
          </ac:grpSpMkLst>
        </pc:grpChg>
        <pc:grpChg chg="del mod topLvl">
          <ac:chgData name="Phillip Kaufman" userId="c001b2a046940d7c" providerId="LiveId" clId="{5CB25B10-5B1C-4017-B167-ED3104435743}" dt="2024-06-02T22:56:19.771" v="11686" actId="165"/>
          <ac:grpSpMkLst>
            <pc:docMk/>
            <pc:sldMk cId="2439577084" sldId="937"/>
            <ac:grpSpMk id="407" creationId="{98EC19D7-25A1-E0B4-F9D8-C1155DEED795}"/>
          </ac:grpSpMkLst>
        </pc:grpChg>
        <pc:grpChg chg="add del mod topLvl">
          <ac:chgData name="Phillip Kaufman" userId="c001b2a046940d7c" providerId="LiveId" clId="{5CB25B10-5B1C-4017-B167-ED3104435743}" dt="2024-06-02T23:18:05.746" v="11888" actId="478"/>
          <ac:grpSpMkLst>
            <pc:docMk/>
            <pc:sldMk cId="2439577084" sldId="937"/>
            <ac:grpSpMk id="409" creationId="{CA5598D5-A97E-7202-2615-2AAA42BB551E}"/>
          </ac:grpSpMkLst>
        </pc:grpChg>
        <pc:grpChg chg="mod topLvl">
          <ac:chgData name="Phillip Kaufman" userId="c001b2a046940d7c" providerId="LiveId" clId="{5CB25B10-5B1C-4017-B167-ED3104435743}" dt="2024-06-02T22:57:29.940" v="11699" actId="164"/>
          <ac:grpSpMkLst>
            <pc:docMk/>
            <pc:sldMk cId="2439577084" sldId="937"/>
            <ac:grpSpMk id="410" creationId="{2E01AC1D-CB50-E63E-58A5-1CF03251ACB6}"/>
          </ac:grpSpMkLst>
        </pc:grpChg>
        <pc:grpChg chg="mod">
          <ac:chgData name="Phillip Kaufman" userId="c001b2a046940d7c" providerId="LiveId" clId="{5CB25B10-5B1C-4017-B167-ED3104435743}" dt="2024-06-02T23:18:05.746" v="11888" actId="478"/>
          <ac:grpSpMkLst>
            <pc:docMk/>
            <pc:sldMk cId="2439577084" sldId="937"/>
            <ac:grpSpMk id="444" creationId="{1E4E32CB-0569-5F49-B5BC-C8D948853121}"/>
          </ac:grpSpMkLst>
        </pc:grpChg>
        <pc:grpChg chg="mod">
          <ac:chgData name="Phillip Kaufman" userId="c001b2a046940d7c" providerId="LiveId" clId="{5CB25B10-5B1C-4017-B167-ED3104435743}" dt="2024-06-02T22:56:35.383" v="11691" actId="404"/>
          <ac:grpSpMkLst>
            <pc:docMk/>
            <pc:sldMk cId="2439577084" sldId="937"/>
            <ac:grpSpMk id="445" creationId="{3BBF4A58-90B4-4BF1-78E9-DC1378B05E0A}"/>
          </ac:grpSpMkLst>
        </pc:grpChg>
        <pc:grpChg chg="mod">
          <ac:chgData name="Phillip Kaufman" userId="c001b2a046940d7c" providerId="LiveId" clId="{5CB25B10-5B1C-4017-B167-ED3104435743}" dt="2024-06-02T22:56:35.383" v="11691" actId="404"/>
          <ac:grpSpMkLst>
            <pc:docMk/>
            <pc:sldMk cId="2439577084" sldId="937"/>
            <ac:grpSpMk id="446" creationId="{1309B49B-724F-8734-A8ED-50D023C48EB4}"/>
          </ac:grpSpMkLst>
        </pc:grpChg>
        <pc:grpChg chg="mod">
          <ac:chgData name="Phillip Kaufman" userId="c001b2a046940d7c" providerId="LiveId" clId="{5CB25B10-5B1C-4017-B167-ED3104435743}" dt="2024-06-02T22:56:35.383" v="11691" actId="404"/>
          <ac:grpSpMkLst>
            <pc:docMk/>
            <pc:sldMk cId="2439577084" sldId="937"/>
            <ac:grpSpMk id="447" creationId="{9B1E2DE3-D308-3EB6-8E11-CE35D852009F}"/>
          </ac:grpSpMkLst>
        </pc:grpChg>
        <pc:grpChg chg="mod">
          <ac:chgData name="Phillip Kaufman" userId="c001b2a046940d7c" providerId="LiveId" clId="{5CB25B10-5B1C-4017-B167-ED3104435743}" dt="2024-06-02T22:56:35.383" v="11691" actId="404"/>
          <ac:grpSpMkLst>
            <pc:docMk/>
            <pc:sldMk cId="2439577084" sldId="937"/>
            <ac:grpSpMk id="458" creationId="{4AE1D7A3-3BA8-1321-4354-1339CEEFE933}"/>
          </ac:grpSpMkLst>
        </pc:grpChg>
        <pc:grpChg chg="add del mod">
          <ac:chgData name="Phillip Kaufman" userId="c001b2a046940d7c" providerId="LiveId" clId="{5CB25B10-5B1C-4017-B167-ED3104435743}" dt="2024-06-02T23:18:57.156" v="11903" actId="478"/>
          <ac:grpSpMkLst>
            <pc:docMk/>
            <pc:sldMk cId="2439577084" sldId="937"/>
            <ac:grpSpMk id="461" creationId="{8D63AF2C-27D8-AE7A-B95F-9F832BDA806C}"/>
          </ac:grpSpMkLst>
        </pc:grpChg>
        <pc:grpChg chg="add del mod">
          <ac:chgData name="Phillip Kaufman" userId="c001b2a046940d7c" providerId="LiveId" clId="{5CB25B10-5B1C-4017-B167-ED3104435743}" dt="2024-06-02T23:18:50.671" v="11901" actId="21"/>
          <ac:grpSpMkLst>
            <pc:docMk/>
            <pc:sldMk cId="2439577084" sldId="937"/>
            <ac:grpSpMk id="463" creationId="{E645FAB0-1F1A-8941-D886-F6D125E4A3D3}"/>
          </ac:grpSpMkLst>
        </pc:grpChg>
        <pc:grpChg chg="mod">
          <ac:chgData name="Phillip Kaufman" userId="c001b2a046940d7c" providerId="LiveId" clId="{5CB25B10-5B1C-4017-B167-ED3104435743}" dt="2024-06-02T23:18:25.990" v="11895"/>
          <ac:grpSpMkLst>
            <pc:docMk/>
            <pc:sldMk cId="2439577084" sldId="937"/>
            <ac:grpSpMk id="464" creationId="{443C7C1A-0C76-993E-9666-6770A4A1860C}"/>
          </ac:grpSpMkLst>
        </pc:grpChg>
        <pc:grpChg chg="mod">
          <ac:chgData name="Phillip Kaufman" userId="c001b2a046940d7c" providerId="LiveId" clId="{5CB25B10-5B1C-4017-B167-ED3104435743}" dt="2024-06-02T23:18:25.990" v="11895"/>
          <ac:grpSpMkLst>
            <pc:docMk/>
            <pc:sldMk cId="2439577084" sldId="937"/>
            <ac:grpSpMk id="465" creationId="{4EB1EA0B-3C27-A56A-8849-1544C120AF40}"/>
          </ac:grpSpMkLst>
        </pc:grpChg>
        <pc:grpChg chg="mod">
          <ac:chgData name="Phillip Kaufman" userId="c001b2a046940d7c" providerId="LiveId" clId="{5CB25B10-5B1C-4017-B167-ED3104435743}" dt="2024-06-02T23:18:25.990" v="11895"/>
          <ac:grpSpMkLst>
            <pc:docMk/>
            <pc:sldMk cId="2439577084" sldId="937"/>
            <ac:grpSpMk id="499" creationId="{BE081FB1-5338-6759-D1F3-64F76FAE01FD}"/>
          </ac:grpSpMkLst>
        </pc:grpChg>
        <pc:grpChg chg="mod">
          <ac:chgData name="Phillip Kaufman" userId="c001b2a046940d7c" providerId="LiveId" clId="{5CB25B10-5B1C-4017-B167-ED3104435743}" dt="2024-06-02T23:18:25.990" v="11895"/>
          <ac:grpSpMkLst>
            <pc:docMk/>
            <pc:sldMk cId="2439577084" sldId="937"/>
            <ac:grpSpMk id="500" creationId="{65F5812F-E4EE-30F0-3CB2-EF97099EC2DF}"/>
          </ac:grpSpMkLst>
        </pc:grpChg>
        <pc:grpChg chg="mod">
          <ac:chgData name="Phillip Kaufman" userId="c001b2a046940d7c" providerId="LiveId" clId="{5CB25B10-5B1C-4017-B167-ED3104435743}" dt="2024-06-02T23:18:25.990" v="11895"/>
          <ac:grpSpMkLst>
            <pc:docMk/>
            <pc:sldMk cId="2439577084" sldId="937"/>
            <ac:grpSpMk id="501" creationId="{5383C7CE-D26A-DCA3-494D-828EB73C592A}"/>
          </ac:grpSpMkLst>
        </pc:grpChg>
        <pc:grpChg chg="mod">
          <ac:chgData name="Phillip Kaufman" userId="c001b2a046940d7c" providerId="LiveId" clId="{5CB25B10-5B1C-4017-B167-ED3104435743}" dt="2024-06-02T23:18:25.990" v="11895"/>
          <ac:grpSpMkLst>
            <pc:docMk/>
            <pc:sldMk cId="2439577084" sldId="937"/>
            <ac:grpSpMk id="502" creationId="{9C734748-BC82-C42B-432E-2F1F1D53A778}"/>
          </ac:grpSpMkLst>
        </pc:grpChg>
        <pc:grpChg chg="mod">
          <ac:chgData name="Phillip Kaufman" userId="c001b2a046940d7c" providerId="LiveId" clId="{5CB25B10-5B1C-4017-B167-ED3104435743}" dt="2024-06-02T23:18:25.990" v="11895"/>
          <ac:grpSpMkLst>
            <pc:docMk/>
            <pc:sldMk cId="2439577084" sldId="937"/>
            <ac:grpSpMk id="513" creationId="{6FFCB6C1-78D6-22D7-F38A-CFC592ED072D}"/>
          </ac:grpSpMkLst>
        </pc:grpChg>
        <pc:grpChg chg="add del mod ord">
          <ac:chgData name="Phillip Kaufman" userId="c001b2a046940d7c" providerId="LiveId" clId="{5CB25B10-5B1C-4017-B167-ED3104435743}" dt="2024-06-02T23:23:41.671" v="11978" actId="165"/>
          <ac:grpSpMkLst>
            <pc:docMk/>
            <pc:sldMk cId="2439577084" sldId="937"/>
            <ac:grpSpMk id="516" creationId="{E645FAB0-1F1A-8941-D886-F6D125E4A3D3}"/>
          </ac:grpSpMkLst>
        </pc:grpChg>
        <pc:grpChg chg="mod topLvl">
          <ac:chgData name="Phillip Kaufman" userId="c001b2a046940d7c" providerId="LiveId" clId="{5CB25B10-5B1C-4017-B167-ED3104435743}" dt="2024-06-02T23:23:54.022" v="11983" actId="164"/>
          <ac:grpSpMkLst>
            <pc:docMk/>
            <pc:sldMk cId="2439577084" sldId="937"/>
            <ac:grpSpMk id="517" creationId="{443C7C1A-0C76-993E-9666-6770A4A1860C}"/>
          </ac:grpSpMkLst>
        </pc:grpChg>
        <pc:grpChg chg="mod topLvl">
          <ac:chgData name="Phillip Kaufman" userId="c001b2a046940d7c" providerId="LiveId" clId="{5CB25B10-5B1C-4017-B167-ED3104435743}" dt="2024-06-02T23:23:54.022" v="11983" actId="164"/>
          <ac:grpSpMkLst>
            <pc:docMk/>
            <pc:sldMk cId="2439577084" sldId="937"/>
            <ac:grpSpMk id="518" creationId="{4EB1EA0B-3C27-A56A-8849-1544C120AF40}"/>
          </ac:grpSpMkLst>
        </pc:grpChg>
        <pc:grpChg chg="mod">
          <ac:chgData name="Phillip Kaufman" userId="c001b2a046940d7c" providerId="LiveId" clId="{5CB25B10-5B1C-4017-B167-ED3104435743}" dt="2024-06-02T23:23:41.671" v="11978" actId="165"/>
          <ac:grpSpMkLst>
            <pc:docMk/>
            <pc:sldMk cId="2439577084" sldId="937"/>
            <ac:grpSpMk id="552" creationId="{BE081FB1-5338-6759-D1F3-64F76FAE01FD}"/>
          </ac:grpSpMkLst>
        </pc:grpChg>
        <pc:grpChg chg="mod">
          <ac:chgData name="Phillip Kaufman" userId="c001b2a046940d7c" providerId="LiveId" clId="{5CB25B10-5B1C-4017-B167-ED3104435743}" dt="2024-06-02T23:23:41.671" v="11978" actId="165"/>
          <ac:grpSpMkLst>
            <pc:docMk/>
            <pc:sldMk cId="2439577084" sldId="937"/>
            <ac:grpSpMk id="553" creationId="{65F5812F-E4EE-30F0-3CB2-EF97099EC2DF}"/>
          </ac:grpSpMkLst>
        </pc:grpChg>
        <pc:grpChg chg="mod">
          <ac:chgData name="Phillip Kaufman" userId="c001b2a046940d7c" providerId="LiveId" clId="{5CB25B10-5B1C-4017-B167-ED3104435743}" dt="2024-06-02T23:23:41.671" v="11978" actId="165"/>
          <ac:grpSpMkLst>
            <pc:docMk/>
            <pc:sldMk cId="2439577084" sldId="937"/>
            <ac:grpSpMk id="554" creationId="{5383C7CE-D26A-DCA3-494D-828EB73C592A}"/>
          </ac:grpSpMkLst>
        </pc:grpChg>
        <pc:grpChg chg="mod">
          <ac:chgData name="Phillip Kaufman" userId="c001b2a046940d7c" providerId="LiveId" clId="{5CB25B10-5B1C-4017-B167-ED3104435743}" dt="2024-06-02T23:23:41.671" v="11978" actId="165"/>
          <ac:grpSpMkLst>
            <pc:docMk/>
            <pc:sldMk cId="2439577084" sldId="937"/>
            <ac:grpSpMk id="555" creationId="{9C734748-BC82-C42B-432E-2F1F1D53A778}"/>
          </ac:grpSpMkLst>
        </pc:grpChg>
        <pc:grpChg chg="mod">
          <ac:chgData name="Phillip Kaufman" userId="c001b2a046940d7c" providerId="LiveId" clId="{5CB25B10-5B1C-4017-B167-ED3104435743}" dt="2024-06-02T23:23:41.671" v="11978" actId="165"/>
          <ac:grpSpMkLst>
            <pc:docMk/>
            <pc:sldMk cId="2439577084" sldId="937"/>
            <ac:grpSpMk id="566" creationId="{6FFCB6C1-78D6-22D7-F38A-CFC592ED072D}"/>
          </ac:grpSpMkLst>
        </pc:grpChg>
        <pc:grpChg chg="add mod">
          <ac:chgData name="Phillip Kaufman" userId="c001b2a046940d7c" providerId="LiveId" clId="{5CB25B10-5B1C-4017-B167-ED3104435743}" dt="2024-06-02T23:23:54.022" v="11983" actId="164"/>
          <ac:grpSpMkLst>
            <pc:docMk/>
            <pc:sldMk cId="2439577084" sldId="937"/>
            <ac:grpSpMk id="569" creationId="{FDD014FC-1B10-C8C7-7EB5-DE673A561ABA}"/>
          </ac:grpSpMkLst>
        </pc:grpChg>
        <pc:cxnChg chg="mod">
          <ac:chgData name="Phillip Kaufman" userId="c001b2a046940d7c" providerId="LiveId" clId="{5CB25B10-5B1C-4017-B167-ED3104435743}" dt="2024-06-02T22:54:29.746" v="11654"/>
          <ac:cxnSpMkLst>
            <pc:docMk/>
            <pc:sldMk cId="2439577084" sldId="937"/>
            <ac:cxnSpMk id="15" creationId="{568168CF-F8B0-B3A3-F5BD-B3B80CF2C05C}"/>
          </ac:cxnSpMkLst>
        </pc:cxnChg>
        <pc:cxnChg chg="mod">
          <ac:chgData name="Phillip Kaufman" userId="c001b2a046940d7c" providerId="LiveId" clId="{5CB25B10-5B1C-4017-B167-ED3104435743}" dt="2024-05-27T23:07:30.682" v="8842" actId="165"/>
          <ac:cxnSpMkLst>
            <pc:docMk/>
            <pc:sldMk cId="2439577084" sldId="937"/>
            <ac:cxnSpMk id="15" creationId="{D4F85355-E465-0524-3167-878171DD85EB}"/>
          </ac:cxnSpMkLst>
        </pc:cxnChg>
        <pc:cxnChg chg="mod">
          <ac:chgData name="Phillip Kaufman" userId="c001b2a046940d7c" providerId="LiveId" clId="{5CB25B10-5B1C-4017-B167-ED3104435743}" dt="2024-06-02T22:54:29.746" v="11654"/>
          <ac:cxnSpMkLst>
            <pc:docMk/>
            <pc:sldMk cId="2439577084" sldId="937"/>
            <ac:cxnSpMk id="16" creationId="{87B71376-3392-6AFA-4DF4-E73F6806F0EE}"/>
          </ac:cxnSpMkLst>
        </pc:cxnChg>
        <pc:cxnChg chg="mod">
          <ac:chgData name="Phillip Kaufman" userId="c001b2a046940d7c" providerId="LiveId" clId="{5CB25B10-5B1C-4017-B167-ED3104435743}" dt="2024-05-27T23:07:30.682" v="8842" actId="165"/>
          <ac:cxnSpMkLst>
            <pc:docMk/>
            <pc:sldMk cId="2439577084" sldId="937"/>
            <ac:cxnSpMk id="16" creationId="{8B66A175-06C8-E01A-551E-D83021315A39}"/>
          </ac:cxnSpMkLst>
        </pc:cxnChg>
        <pc:cxnChg chg="mod">
          <ac:chgData name="Phillip Kaufman" userId="c001b2a046940d7c" providerId="LiveId" clId="{5CB25B10-5B1C-4017-B167-ED3104435743}" dt="2024-05-27T23:07:30.682" v="8842" actId="165"/>
          <ac:cxnSpMkLst>
            <pc:docMk/>
            <pc:sldMk cId="2439577084" sldId="937"/>
            <ac:cxnSpMk id="17" creationId="{BAEF4185-CFA3-D898-704A-C265092DF996}"/>
          </ac:cxnSpMkLst>
        </pc:cxnChg>
        <pc:cxnChg chg="mod">
          <ac:chgData name="Phillip Kaufman" userId="c001b2a046940d7c" providerId="LiveId" clId="{5CB25B10-5B1C-4017-B167-ED3104435743}" dt="2024-06-02T22:54:29.746" v="11654"/>
          <ac:cxnSpMkLst>
            <pc:docMk/>
            <pc:sldMk cId="2439577084" sldId="937"/>
            <ac:cxnSpMk id="17" creationId="{F07349AE-8FEC-726B-CF4B-D4D4CBF7219B}"/>
          </ac:cxnSpMkLst>
        </pc:cxnChg>
        <pc:cxnChg chg="mod">
          <ac:chgData name="Phillip Kaufman" userId="c001b2a046940d7c" providerId="LiveId" clId="{5CB25B10-5B1C-4017-B167-ED3104435743}" dt="2024-06-02T22:54:29.746" v="11654"/>
          <ac:cxnSpMkLst>
            <pc:docMk/>
            <pc:sldMk cId="2439577084" sldId="937"/>
            <ac:cxnSpMk id="18" creationId="{08C32CD9-EC35-5460-CC1C-690B67A52DE5}"/>
          </ac:cxnSpMkLst>
        </pc:cxnChg>
        <pc:cxnChg chg="mod">
          <ac:chgData name="Phillip Kaufman" userId="c001b2a046940d7c" providerId="LiveId" clId="{5CB25B10-5B1C-4017-B167-ED3104435743}" dt="2024-05-27T23:07:30.682" v="8842" actId="165"/>
          <ac:cxnSpMkLst>
            <pc:docMk/>
            <pc:sldMk cId="2439577084" sldId="937"/>
            <ac:cxnSpMk id="18" creationId="{7FFFAC73-62CD-4B50-F80E-41715586EA5A}"/>
          </ac:cxnSpMkLst>
        </pc:cxnChg>
        <pc:cxnChg chg="mod">
          <ac:chgData name="Phillip Kaufman" userId="c001b2a046940d7c" providerId="LiveId" clId="{5CB25B10-5B1C-4017-B167-ED3104435743}" dt="2024-06-02T22:54:29.746" v="11654"/>
          <ac:cxnSpMkLst>
            <pc:docMk/>
            <pc:sldMk cId="2439577084" sldId="937"/>
            <ac:cxnSpMk id="19" creationId="{B29B3EB0-3B18-B308-2729-CB742F53CA4C}"/>
          </ac:cxnSpMkLst>
        </pc:cxnChg>
        <pc:cxnChg chg="mod">
          <ac:chgData name="Phillip Kaufman" userId="c001b2a046940d7c" providerId="LiveId" clId="{5CB25B10-5B1C-4017-B167-ED3104435743}" dt="2024-05-27T23:07:30.682" v="8842" actId="165"/>
          <ac:cxnSpMkLst>
            <pc:docMk/>
            <pc:sldMk cId="2439577084" sldId="937"/>
            <ac:cxnSpMk id="19" creationId="{B9D80A21-F46A-22F1-6835-B74742535285}"/>
          </ac:cxnSpMkLst>
        </pc:cxnChg>
        <pc:cxnChg chg="mod">
          <ac:chgData name="Phillip Kaufman" userId="c001b2a046940d7c" providerId="LiveId" clId="{5CB25B10-5B1C-4017-B167-ED3104435743}" dt="2024-06-02T22:54:29.746" v="11654"/>
          <ac:cxnSpMkLst>
            <pc:docMk/>
            <pc:sldMk cId="2439577084" sldId="937"/>
            <ac:cxnSpMk id="20" creationId="{2700232B-149D-E2D1-E308-3DEC3280BCA6}"/>
          </ac:cxnSpMkLst>
        </pc:cxnChg>
        <pc:cxnChg chg="mod">
          <ac:chgData name="Phillip Kaufman" userId="c001b2a046940d7c" providerId="LiveId" clId="{5CB25B10-5B1C-4017-B167-ED3104435743}" dt="2024-05-27T23:07:30.682" v="8842" actId="165"/>
          <ac:cxnSpMkLst>
            <pc:docMk/>
            <pc:sldMk cId="2439577084" sldId="937"/>
            <ac:cxnSpMk id="20" creationId="{F4488F3C-B174-FE73-844D-D2ADE94A8F5A}"/>
          </ac:cxnSpMkLst>
        </pc:cxnChg>
        <pc:cxnChg chg="mod">
          <ac:chgData name="Phillip Kaufman" userId="c001b2a046940d7c" providerId="LiveId" clId="{5CB25B10-5B1C-4017-B167-ED3104435743}" dt="2024-05-27T23:07:30.682" v="8842" actId="165"/>
          <ac:cxnSpMkLst>
            <pc:docMk/>
            <pc:sldMk cId="2439577084" sldId="937"/>
            <ac:cxnSpMk id="21" creationId="{AB4FA692-6C45-7A04-5B85-73B3203DC4E7}"/>
          </ac:cxnSpMkLst>
        </pc:cxnChg>
        <pc:cxnChg chg="mod">
          <ac:chgData name="Phillip Kaufman" userId="c001b2a046940d7c" providerId="LiveId" clId="{5CB25B10-5B1C-4017-B167-ED3104435743}" dt="2024-06-02T22:54:29.746" v="11654"/>
          <ac:cxnSpMkLst>
            <pc:docMk/>
            <pc:sldMk cId="2439577084" sldId="937"/>
            <ac:cxnSpMk id="21" creationId="{BDCC20FE-4AC5-385E-2FF3-E13E3E32FA12}"/>
          </ac:cxnSpMkLst>
        </pc:cxnChg>
        <pc:cxnChg chg="mod">
          <ac:chgData name="Phillip Kaufman" userId="c001b2a046940d7c" providerId="LiveId" clId="{5CB25B10-5B1C-4017-B167-ED3104435743}" dt="2024-05-27T23:07:30.682" v="8842" actId="165"/>
          <ac:cxnSpMkLst>
            <pc:docMk/>
            <pc:sldMk cId="2439577084" sldId="937"/>
            <ac:cxnSpMk id="22" creationId="{D189D410-80EF-6381-7CDE-4E8D8E888CC6}"/>
          </ac:cxnSpMkLst>
        </pc:cxnChg>
        <pc:cxnChg chg="mod">
          <ac:chgData name="Phillip Kaufman" userId="c001b2a046940d7c" providerId="LiveId" clId="{5CB25B10-5B1C-4017-B167-ED3104435743}" dt="2024-06-02T22:54:29.746" v="11654"/>
          <ac:cxnSpMkLst>
            <pc:docMk/>
            <pc:sldMk cId="2439577084" sldId="937"/>
            <ac:cxnSpMk id="22" creationId="{E9DCB6E7-2C85-B69B-FAE8-35A20FB0191F}"/>
          </ac:cxnSpMkLst>
        </pc:cxnChg>
        <pc:cxnChg chg="mod">
          <ac:chgData name="Phillip Kaufman" userId="c001b2a046940d7c" providerId="LiveId" clId="{5CB25B10-5B1C-4017-B167-ED3104435743}" dt="2024-06-02T22:54:29.746" v="11654"/>
          <ac:cxnSpMkLst>
            <pc:docMk/>
            <pc:sldMk cId="2439577084" sldId="937"/>
            <ac:cxnSpMk id="23" creationId="{24F976DF-D0B8-5BAF-BCE4-75B78883D197}"/>
          </ac:cxnSpMkLst>
        </pc:cxnChg>
        <pc:cxnChg chg="mod">
          <ac:chgData name="Phillip Kaufman" userId="c001b2a046940d7c" providerId="LiveId" clId="{5CB25B10-5B1C-4017-B167-ED3104435743}" dt="2024-05-27T23:07:30.682" v="8842" actId="165"/>
          <ac:cxnSpMkLst>
            <pc:docMk/>
            <pc:sldMk cId="2439577084" sldId="937"/>
            <ac:cxnSpMk id="23" creationId="{B8F77812-ADF7-1F4A-F579-1AE3CC8AAA99}"/>
          </ac:cxnSpMkLst>
        </pc:cxnChg>
        <pc:cxnChg chg="mod">
          <ac:chgData name="Phillip Kaufman" userId="c001b2a046940d7c" providerId="LiveId" clId="{5CB25B10-5B1C-4017-B167-ED3104435743}" dt="2024-05-27T23:07:30.682" v="8842" actId="165"/>
          <ac:cxnSpMkLst>
            <pc:docMk/>
            <pc:sldMk cId="2439577084" sldId="937"/>
            <ac:cxnSpMk id="24" creationId="{27DF1B61-BE12-BC1B-26DB-6B9FF7BBD14B}"/>
          </ac:cxnSpMkLst>
        </pc:cxnChg>
        <pc:cxnChg chg="mod">
          <ac:chgData name="Phillip Kaufman" userId="c001b2a046940d7c" providerId="LiveId" clId="{5CB25B10-5B1C-4017-B167-ED3104435743}" dt="2024-06-02T22:54:29.746" v="11654"/>
          <ac:cxnSpMkLst>
            <pc:docMk/>
            <pc:sldMk cId="2439577084" sldId="937"/>
            <ac:cxnSpMk id="24" creationId="{6DB71C75-0F6E-E9E9-AA9D-E78A96F39B08}"/>
          </ac:cxnSpMkLst>
        </pc:cxnChg>
        <pc:cxnChg chg="mod">
          <ac:chgData name="Phillip Kaufman" userId="c001b2a046940d7c" providerId="LiveId" clId="{5CB25B10-5B1C-4017-B167-ED3104435743}" dt="2024-05-27T23:07:30.682" v="8842" actId="165"/>
          <ac:cxnSpMkLst>
            <pc:docMk/>
            <pc:sldMk cId="2439577084" sldId="937"/>
            <ac:cxnSpMk id="25" creationId="{318587BF-4666-A19F-BC81-5D08468918F9}"/>
          </ac:cxnSpMkLst>
        </pc:cxnChg>
        <pc:cxnChg chg="mod">
          <ac:chgData name="Phillip Kaufman" userId="c001b2a046940d7c" providerId="LiveId" clId="{5CB25B10-5B1C-4017-B167-ED3104435743}" dt="2024-06-02T22:54:29.746" v="11654"/>
          <ac:cxnSpMkLst>
            <pc:docMk/>
            <pc:sldMk cId="2439577084" sldId="937"/>
            <ac:cxnSpMk id="25" creationId="{4E206393-2C2B-B32C-A5B6-472E72785374}"/>
          </ac:cxnSpMkLst>
        </pc:cxnChg>
        <pc:cxnChg chg="mod">
          <ac:chgData name="Phillip Kaufman" userId="c001b2a046940d7c" providerId="LiveId" clId="{5CB25B10-5B1C-4017-B167-ED3104435743}" dt="2024-05-27T23:07:30.682" v="8842" actId="165"/>
          <ac:cxnSpMkLst>
            <pc:docMk/>
            <pc:sldMk cId="2439577084" sldId="937"/>
            <ac:cxnSpMk id="26" creationId="{10DFEF1D-0AED-5E75-DF13-B219DAC3A9FE}"/>
          </ac:cxnSpMkLst>
        </pc:cxnChg>
        <pc:cxnChg chg="mod">
          <ac:chgData name="Phillip Kaufman" userId="c001b2a046940d7c" providerId="LiveId" clId="{5CB25B10-5B1C-4017-B167-ED3104435743}" dt="2024-06-02T22:54:29.746" v="11654"/>
          <ac:cxnSpMkLst>
            <pc:docMk/>
            <pc:sldMk cId="2439577084" sldId="937"/>
            <ac:cxnSpMk id="26" creationId="{A3AD0C6A-FD84-45A3-D70D-35CE3801D622}"/>
          </ac:cxnSpMkLst>
        </pc:cxnChg>
        <pc:cxnChg chg="mod">
          <ac:chgData name="Phillip Kaufman" userId="c001b2a046940d7c" providerId="LiveId" clId="{5CB25B10-5B1C-4017-B167-ED3104435743}" dt="2024-05-27T23:07:30.682" v="8842" actId="165"/>
          <ac:cxnSpMkLst>
            <pc:docMk/>
            <pc:sldMk cId="2439577084" sldId="937"/>
            <ac:cxnSpMk id="27" creationId="{F6E1BE6B-15B2-68AD-4310-6661F2AC339A}"/>
          </ac:cxnSpMkLst>
        </pc:cxnChg>
        <pc:cxnChg chg="mod">
          <ac:chgData name="Phillip Kaufman" userId="c001b2a046940d7c" providerId="LiveId" clId="{5CB25B10-5B1C-4017-B167-ED3104435743}" dt="2024-06-02T22:54:29.746" v="11654"/>
          <ac:cxnSpMkLst>
            <pc:docMk/>
            <pc:sldMk cId="2439577084" sldId="937"/>
            <ac:cxnSpMk id="27" creationId="{FF5AA6D2-4F0B-448A-9891-7CE784978907}"/>
          </ac:cxnSpMkLst>
        </pc:cxnChg>
        <pc:cxnChg chg="mod">
          <ac:chgData name="Phillip Kaufman" userId="c001b2a046940d7c" providerId="LiveId" clId="{5CB25B10-5B1C-4017-B167-ED3104435743}" dt="2024-06-02T22:54:29.746" v="11654"/>
          <ac:cxnSpMkLst>
            <pc:docMk/>
            <pc:sldMk cId="2439577084" sldId="937"/>
            <ac:cxnSpMk id="28" creationId="{16E55883-5F35-F5B5-E961-18FEEAA7514D}"/>
          </ac:cxnSpMkLst>
        </pc:cxnChg>
        <pc:cxnChg chg="mod">
          <ac:chgData name="Phillip Kaufman" userId="c001b2a046940d7c" providerId="LiveId" clId="{5CB25B10-5B1C-4017-B167-ED3104435743}" dt="2024-05-27T23:07:30.682" v="8842" actId="165"/>
          <ac:cxnSpMkLst>
            <pc:docMk/>
            <pc:sldMk cId="2439577084" sldId="937"/>
            <ac:cxnSpMk id="28" creationId="{6F7B3B41-A5C5-6CBD-DB46-1DB35E71BD5C}"/>
          </ac:cxnSpMkLst>
        </pc:cxnChg>
        <pc:cxnChg chg="mod">
          <ac:chgData name="Phillip Kaufman" userId="c001b2a046940d7c" providerId="LiveId" clId="{5CB25B10-5B1C-4017-B167-ED3104435743}" dt="2024-05-27T23:07:30.682" v="8842" actId="165"/>
          <ac:cxnSpMkLst>
            <pc:docMk/>
            <pc:sldMk cId="2439577084" sldId="937"/>
            <ac:cxnSpMk id="29" creationId="{28115FC1-2428-CBE1-2ABF-B5E2CDA32497}"/>
          </ac:cxnSpMkLst>
        </pc:cxnChg>
        <pc:cxnChg chg="mod">
          <ac:chgData name="Phillip Kaufman" userId="c001b2a046940d7c" providerId="LiveId" clId="{5CB25B10-5B1C-4017-B167-ED3104435743}" dt="2024-06-02T22:54:29.746" v="11654"/>
          <ac:cxnSpMkLst>
            <pc:docMk/>
            <pc:sldMk cId="2439577084" sldId="937"/>
            <ac:cxnSpMk id="29" creationId="{2C02B619-E5BF-C503-322A-BBB63D28B0CC}"/>
          </ac:cxnSpMkLst>
        </pc:cxnChg>
        <pc:cxnChg chg="mod">
          <ac:chgData name="Phillip Kaufman" userId="c001b2a046940d7c" providerId="LiveId" clId="{5CB25B10-5B1C-4017-B167-ED3104435743}" dt="2024-06-02T22:54:29.746" v="11654"/>
          <ac:cxnSpMkLst>
            <pc:docMk/>
            <pc:sldMk cId="2439577084" sldId="937"/>
            <ac:cxnSpMk id="30" creationId="{A32A5516-A155-A302-5997-E7878F60A7BB}"/>
          </ac:cxnSpMkLst>
        </pc:cxnChg>
        <pc:cxnChg chg="mod">
          <ac:chgData name="Phillip Kaufman" userId="c001b2a046940d7c" providerId="LiveId" clId="{5CB25B10-5B1C-4017-B167-ED3104435743}" dt="2024-05-27T23:07:30.682" v="8842" actId="165"/>
          <ac:cxnSpMkLst>
            <pc:docMk/>
            <pc:sldMk cId="2439577084" sldId="937"/>
            <ac:cxnSpMk id="30" creationId="{ABF21452-456D-B0BA-6FD3-0FE646052314}"/>
          </ac:cxnSpMkLst>
        </pc:cxnChg>
        <pc:cxnChg chg="mod">
          <ac:chgData name="Phillip Kaufman" userId="c001b2a046940d7c" providerId="LiveId" clId="{5CB25B10-5B1C-4017-B167-ED3104435743}" dt="2024-05-27T23:07:30.682" v="8842" actId="165"/>
          <ac:cxnSpMkLst>
            <pc:docMk/>
            <pc:sldMk cId="2439577084" sldId="937"/>
            <ac:cxnSpMk id="31" creationId="{3FAE8FD2-F362-E421-29D9-D3680B579C93}"/>
          </ac:cxnSpMkLst>
        </pc:cxnChg>
        <pc:cxnChg chg="mod">
          <ac:chgData name="Phillip Kaufman" userId="c001b2a046940d7c" providerId="LiveId" clId="{5CB25B10-5B1C-4017-B167-ED3104435743}" dt="2024-06-02T22:54:29.746" v="11654"/>
          <ac:cxnSpMkLst>
            <pc:docMk/>
            <pc:sldMk cId="2439577084" sldId="937"/>
            <ac:cxnSpMk id="31" creationId="{462A9E88-2019-E755-B190-ED6214FFF9F9}"/>
          </ac:cxnSpMkLst>
        </pc:cxnChg>
        <pc:cxnChg chg="mod">
          <ac:chgData name="Phillip Kaufman" userId="c001b2a046940d7c" providerId="LiveId" clId="{5CB25B10-5B1C-4017-B167-ED3104435743}" dt="2024-06-02T22:54:29.746" v="11654"/>
          <ac:cxnSpMkLst>
            <pc:docMk/>
            <pc:sldMk cId="2439577084" sldId="937"/>
            <ac:cxnSpMk id="32" creationId="{05B49345-6A49-79C2-3558-36687C345D52}"/>
          </ac:cxnSpMkLst>
        </pc:cxnChg>
        <pc:cxnChg chg="mod">
          <ac:chgData name="Phillip Kaufman" userId="c001b2a046940d7c" providerId="LiveId" clId="{5CB25B10-5B1C-4017-B167-ED3104435743}" dt="2024-05-27T23:07:30.682" v="8842" actId="165"/>
          <ac:cxnSpMkLst>
            <pc:docMk/>
            <pc:sldMk cId="2439577084" sldId="937"/>
            <ac:cxnSpMk id="32" creationId="{3F12BC0C-77EF-23E1-010E-A97B0CBC6318}"/>
          </ac:cxnSpMkLst>
        </pc:cxnChg>
        <pc:cxnChg chg="mod">
          <ac:chgData name="Phillip Kaufman" userId="c001b2a046940d7c" providerId="LiveId" clId="{5CB25B10-5B1C-4017-B167-ED3104435743}" dt="2024-05-27T23:07:30.682" v="8842" actId="165"/>
          <ac:cxnSpMkLst>
            <pc:docMk/>
            <pc:sldMk cId="2439577084" sldId="937"/>
            <ac:cxnSpMk id="33" creationId="{52DF8FAB-93FC-48A0-0672-389E40EAA9D9}"/>
          </ac:cxnSpMkLst>
        </pc:cxnChg>
        <pc:cxnChg chg="mod">
          <ac:chgData name="Phillip Kaufman" userId="c001b2a046940d7c" providerId="LiveId" clId="{5CB25B10-5B1C-4017-B167-ED3104435743}" dt="2024-06-02T22:54:29.746" v="11654"/>
          <ac:cxnSpMkLst>
            <pc:docMk/>
            <pc:sldMk cId="2439577084" sldId="937"/>
            <ac:cxnSpMk id="33" creationId="{BCC3E6E5-308E-8903-A489-E85A346AF6F5}"/>
          </ac:cxnSpMkLst>
        </pc:cxnChg>
        <pc:cxnChg chg="mod">
          <ac:chgData name="Phillip Kaufman" userId="c001b2a046940d7c" providerId="LiveId" clId="{5CB25B10-5B1C-4017-B167-ED3104435743}" dt="2024-06-02T22:54:29.746" v="11654"/>
          <ac:cxnSpMkLst>
            <pc:docMk/>
            <pc:sldMk cId="2439577084" sldId="937"/>
            <ac:cxnSpMk id="34" creationId="{27AB8251-151D-9054-48AF-C479F12C1F14}"/>
          </ac:cxnSpMkLst>
        </pc:cxnChg>
        <pc:cxnChg chg="mod">
          <ac:chgData name="Phillip Kaufman" userId="c001b2a046940d7c" providerId="LiveId" clId="{5CB25B10-5B1C-4017-B167-ED3104435743}" dt="2024-05-27T23:07:30.682" v="8842" actId="165"/>
          <ac:cxnSpMkLst>
            <pc:docMk/>
            <pc:sldMk cId="2439577084" sldId="937"/>
            <ac:cxnSpMk id="34" creationId="{64551F75-79B2-41B1-465E-E9B9EBA20FCE}"/>
          </ac:cxnSpMkLst>
        </pc:cxnChg>
        <pc:cxnChg chg="mod">
          <ac:chgData name="Phillip Kaufman" userId="c001b2a046940d7c" providerId="LiveId" clId="{5CB25B10-5B1C-4017-B167-ED3104435743}" dt="2024-05-27T23:07:30.682" v="8842" actId="165"/>
          <ac:cxnSpMkLst>
            <pc:docMk/>
            <pc:sldMk cId="2439577084" sldId="937"/>
            <ac:cxnSpMk id="35" creationId="{C5ED8040-822F-C560-F8C5-5D27FC7DDDE9}"/>
          </ac:cxnSpMkLst>
        </pc:cxnChg>
        <pc:cxnChg chg="mod">
          <ac:chgData name="Phillip Kaufman" userId="c001b2a046940d7c" providerId="LiveId" clId="{5CB25B10-5B1C-4017-B167-ED3104435743}" dt="2024-06-02T22:54:29.746" v="11654"/>
          <ac:cxnSpMkLst>
            <pc:docMk/>
            <pc:sldMk cId="2439577084" sldId="937"/>
            <ac:cxnSpMk id="35" creationId="{F2A332FF-795C-40CD-1684-C1A816BF21F2}"/>
          </ac:cxnSpMkLst>
        </pc:cxnChg>
        <pc:cxnChg chg="mod">
          <ac:chgData name="Phillip Kaufman" userId="c001b2a046940d7c" providerId="LiveId" clId="{5CB25B10-5B1C-4017-B167-ED3104435743}" dt="2024-05-27T23:07:30.682" v="8842" actId="165"/>
          <ac:cxnSpMkLst>
            <pc:docMk/>
            <pc:sldMk cId="2439577084" sldId="937"/>
            <ac:cxnSpMk id="36" creationId="{8F0FDCF3-11EC-71E5-792B-A7DAB1A36745}"/>
          </ac:cxnSpMkLst>
        </pc:cxnChg>
        <pc:cxnChg chg="mod">
          <ac:chgData name="Phillip Kaufman" userId="c001b2a046940d7c" providerId="LiveId" clId="{5CB25B10-5B1C-4017-B167-ED3104435743}" dt="2024-06-02T22:54:29.746" v="11654"/>
          <ac:cxnSpMkLst>
            <pc:docMk/>
            <pc:sldMk cId="2439577084" sldId="937"/>
            <ac:cxnSpMk id="36" creationId="{D078668F-5CD4-3C76-255C-5788669E677E}"/>
          </ac:cxnSpMkLst>
        </pc:cxnChg>
        <pc:cxnChg chg="mod">
          <ac:chgData name="Phillip Kaufman" userId="c001b2a046940d7c" providerId="LiveId" clId="{5CB25B10-5B1C-4017-B167-ED3104435743}" dt="2024-06-02T22:54:29.746" v="11654"/>
          <ac:cxnSpMkLst>
            <pc:docMk/>
            <pc:sldMk cId="2439577084" sldId="937"/>
            <ac:cxnSpMk id="37" creationId="{311B792F-9801-0323-4E10-5592740DA026}"/>
          </ac:cxnSpMkLst>
        </pc:cxnChg>
        <pc:cxnChg chg="mod">
          <ac:chgData name="Phillip Kaufman" userId="c001b2a046940d7c" providerId="LiveId" clId="{5CB25B10-5B1C-4017-B167-ED3104435743}" dt="2024-05-27T23:07:30.682" v="8842" actId="165"/>
          <ac:cxnSpMkLst>
            <pc:docMk/>
            <pc:sldMk cId="2439577084" sldId="937"/>
            <ac:cxnSpMk id="37" creationId="{3C9A7D08-267E-1E3A-1649-6D0E266CE47B}"/>
          </ac:cxnSpMkLst>
        </pc:cxnChg>
        <pc:cxnChg chg="mod">
          <ac:chgData name="Phillip Kaufman" userId="c001b2a046940d7c" providerId="LiveId" clId="{5CB25B10-5B1C-4017-B167-ED3104435743}" dt="2024-05-27T23:07:30.682" v="8842" actId="165"/>
          <ac:cxnSpMkLst>
            <pc:docMk/>
            <pc:sldMk cId="2439577084" sldId="937"/>
            <ac:cxnSpMk id="38" creationId="{5B1C9D3E-4388-6C26-1BCF-994455DA5E2C}"/>
          </ac:cxnSpMkLst>
        </pc:cxnChg>
        <pc:cxnChg chg="mod">
          <ac:chgData name="Phillip Kaufman" userId="c001b2a046940d7c" providerId="LiveId" clId="{5CB25B10-5B1C-4017-B167-ED3104435743}" dt="2024-06-02T22:54:29.746" v="11654"/>
          <ac:cxnSpMkLst>
            <pc:docMk/>
            <pc:sldMk cId="2439577084" sldId="937"/>
            <ac:cxnSpMk id="38" creationId="{991D23DA-BE6C-4B60-0A0E-C1D2856111A3}"/>
          </ac:cxnSpMkLst>
        </pc:cxnChg>
        <pc:cxnChg chg="mod">
          <ac:chgData name="Phillip Kaufman" userId="c001b2a046940d7c" providerId="LiveId" clId="{5CB25B10-5B1C-4017-B167-ED3104435743}" dt="2024-05-27T23:07:30.682" v="8842" actId="165"/>
          <ac:cxnSpMkLst>
            <pc:docMk/>
            <pc:sldMk cId="2439577084" sldId="937"/>
            <ac:cxnSpMk id="39" creationId="{CF161A79-CA00-5BFF-E1D6-4A759E5DFE6E}"/>
          </ac:cxnSpMkLst>
        </pc:cxnChg>
        <pc:cxnChg chg="mod">
          <ac:chgData name="Phillip Kaufman" userId="c001b2a046940d7c" providerId="LiveId" clId="{5CB25B10-5B1C-4017-B167-ED3104435743}" dt="2024-06-02T22:54:29.746" v="11654"/>
          <ac:cxnSpMkLst>
            <pc:docMk/>
            <pc:sldMk cId="2439577084" sldId="937"/>
            <ac:cxnSpMk id="39" creationId="{CF8D8F33-0F05-3AC8-02DD-6F62981D6CC6}"/>
          </ac:cxnSpMkLst>
        </pc:cxnChg>
        <pc:cxnChg chg="mod">
          <ac:chgData name="Phillip Kaufman" userId="c001b2a046940d7c" providerId="LiveId" clId="{5CB25B10-5B1C-4017-B167-ED3104435743}" dt="2024-06-02T22:54:29.746" v="11654"/>
          <ac:cxnSpMkLst>
            <pc:docMk/>
            <pc:sldMk cId="2439577084" sldId="937"/>
            <ac:cxnSpMk id="40" creationId="{337C1A7B-B049-0D5B-76CE-C5AB359AB1DA}"/>
          </ac:cxnSpMkLst>
        </pc:cxnChg>
        <pc:cxnChg chg="mod">
          <ac:chgData name="Phillip Kaufman" userId="c001b2a046940d7c" providerId="LiveId" clId="{5CB25B10-5B1C-4017-B167-ED3104435743}" dt="2024-05-27T23:07:30.682" v="8842" actId="165"/>
          <ac:cxnSpMkLst>
            <pc:docMk/>
            <pc:sldMk cId="2439577084" sldId="937"/>
            <ac:cxnSpMk id="40" creationId="{E3D5A0FE-732D-F1D0-83C8-06EF6C25FC6A}"/>
          </ac:cxnSpMkLst>
        </pc:cxnChg>
        <pc:cxnChg chg="mod">
          <ac:chgData name="Phillip Kaufman" userId="c001b2a046940d7c" providerId="LiveId" clId="{5CB25B10-5B1C-4017-B167-ED3104435743}" dt="2024-05-27T23:07:30.682" v="8842" actId="165"/>
          <ac:cxnSpMkLst>
            <pc:docMk/>
            <pc:sldMk cId="2439577084" sldId="937"/>
            <ac:cxnSpMk id="41" creationId="{4E7AD1D2-4F48-035E-A4B3-5AA00D261143}"/>
          </ac:cxnSpMkLst>
        </pc:cxnChg>
        <pc:cxnChg chg="mod">
          <ac:chgData name="Phillip Kaufman" userId="c001b2a046940d7c" providerId="LiveId" clId="{5CB25B10-5B1C-4017-B167-ED3104435743}" dt="2024-06-02T22:54:29.746" v="11654"/>
          <ac:cxnSpMkLst>
            <pc:docMk/>
            <pc:sldMk cId="2439577084" sldId="937"/>
            <ac:cxnSpMk id="41" creationId="{ADF29B7C-184C-96D2-3CC6-A12A7214F76F}"/>
          </ac:cxnSpMkLst>
        </pc:cxnChg>
        <pc:cxnChg chg="mod">
          <ac:chgData name="Phillip Kaufman" userId="c001b2a046940d7c" providerId="LiveId" clId="{5CB25B10-5B1C-4017-B167-ED3104435743}" dt="2024-05-27T23:07:30.682" v="8842" actId="165"/>
          <ac:cxnSpMkLst>
            <pc:docMk/>
            <pc:sldMk cId="2439577084" sldId="937"/>
            <ac:cxnSpMk id="42" creationId="{F2D0CA0E-0EBF-8D0B-E34A-3F43DE70C767}"/>
          </ac:cxnSpMkLst>
        </pc:cxnChg>
        <pc:cxnChg chg="mod">
          <ac:chgData name="Phillip Kaufman" userId="c001b2a046940d7c" providerId="LiveId" clId="{5CB25B10-5B1C-4017-B167-ED3104435743}" dt="2024-06-02T22:54:29.746" v="11654"/>
          <ac:cxnSpMkLst>
            <pc:docMk/>
            <pc:sldMk cId="2439577084" sldId="937"/>
            <ac:cxnSpMk id="42" creationId="{FA89C1C7-130F-5788-2FE3-2D366E8B2495}"/>
          </ac:cxnSpMkLst>
        </pc:cxnChg>
        <pc:cxnChg chg="mod">
          <ac:chgData name="Phillip Kaufman" userId="c001b2a046940d7c" providerId="LiveId" clId="{5CB25B10-5B1C-4017-B167-ED3104435743}" dt="2024-06-02T22:54:29.746" v="11654"/>
          <ac:cxnSpMkLst>
            <pc:docMk/>
            <pc:sldMk cId="2439577084" sldId="937"/>
            <ac:cxnSpMk id="43" creationId="{4DFE7F8F-2BCA-5786-A024-9EF22C702036}"/>
          </ac:cxnSpMkLst>
        </pc:cxnChg>
        <pc:cxnChg chg="mod">
          <ac:chgData name="Phillip Kaufman" userId="c001b2a046940d7c" providerId="LiveId" clId="{5CB25B10-5B1C-4017-B167-ED3104435743}" dt="2024-05-27T23:07:30.682" v="8842" actId="165"/>
          <ac:cxnSpMkLst>
            <pc:docMk/>
            <pc:sldMk cId="2439577084" sldId="937"/>
            <ac:cxnSpMk id="43" creationId="{C97E533B-8739-888C-2E9F-5A358B6CF816}"/>
          </ac:cxnSpMkLst>
        </pc:cxnChg>
        <pc:cxnChg chg="mod">
          <ac:chgData name="Phillip Kaufman" userId="c001b2a046940d7c" providerId="LiveId" clId="{5CB25B10-5B1C-4017-B167-ED3104435743}" dt="2024-05-27T23:07:30.682" v="8842" actId="165"/>
          <ac:cxnSpMkLst>
            <pc:docMk/>
            <pc:sldMk cId="2439577084" sldId="937"/>
            <ac:cxnSpMk id="44" creationId="{9E1D9179-0235-A65A-F2CA-1F977419ACFD}"/>
          </ac:cxnSpMkLst>
        </pc:cxnChg>
        <pc:cxnChg chg="mod">
          <ac:chgData name="Phillip Kaufman" userId="c001b2a046940d7c" providerId="LiveId" clId="{5CB25B10-5B1C-4017-B167-ED3104435743}" dt="2024-06-02T22:54:29.746" v="11654"/>
          <ac:cxnSpMkLst>
            <pc:docMk/>
            <pc:sldMk cId="2439577084" sldId="937"/>
            <ac:cxnSpMk id="44" creationId="{BBEAE7EC-F15E-4E1C-BC73-DD56C62E4662}"/>
          </ac:cxnSpMkLst>
        </pc:cxnChg>
        <pc:cxnChg chg="mod">
          <ac:chgData name="Phillip Kaufman" userId="c001b2a046940d7c" providerId="LiveId" clId="{5CB25B10-5B1C-4017-B167-ED3104435743}" dt="2024-05-27T23:07:30.682" v="8842" actId="165"/>
          <ac:cxnSpMkLst>
            <pc:docMk/>
            <pc:sldMk cId="2439577084" sldId="937"/>
            <ac:cxnSpMk id="45" creationId="{32DC1337-6FCD-3007-7195-CFFA6748C86D}"/>
          </ac:cxnSpMkLst>
        </pc:cxnChg>
        <pc:cxnChg chg="mod">
          <ac:chgData name="Phillip Kaufman" userId="c001b2a046940d7c" providerId="LiveId" clId="{5CB25B10-5B1C-4017-B167-ED3104435743}" dt="2024-06-02T22:54:29.746" v="11654"/>
          <ac:cxnSpMkLst>
            <pc:docMk/>
            <pc:sldMk cId="2439577084" sldId="937"/>
            <ac:cxnSpMk id="45" creationId="{44FF2A13-9176-53CB-FCC6-92A60BAC7773}"/>
          </ac:cxnSpMkLst>
        </pc:cxnChg>
        <pc:cxnChg chg="mod">
          <ac:chgData name="Phillip Kaufman" userId="c001b2a046940d7c" providerId="LiveId" clId="{5CB25B10-5B1C-4017-B167-ED3104435743}" dt="2024-05-27T23:07:30.682" v="8842" actId="165"/>
          <ac:cxnSpMkLst>
            <pc:docMk/>
            <pc:sldMk cId="2439577084" sldId="937"/>
            <ac:cxnSpMk id="46" creationId="{1DBF7D24-A21D-4CD6-CEFD-EFD59B181188}"/>
          </ac:cxnSpMkLst>
        </pc:cxnChg>
        <pc:cxnChg chg="mod">
          <ac:chgData name="Phillip Kaufman" userId="c001b2a046940d7c" providerId="LiveId" clId="{5CB25B10-5B1C-4017-B167-ED3104435743}" dt="2024-06-02T22:54:29.746" v="11654"/>
          <ac:cxnSpMkLst>
            <pc:docMk/>
            <pc:sldMk cId="2439577084" sldId="937"/>
            <ac:cxnSpMk id="46" creationId="{A952E439-5ECC-C1C4-2604-9E0676BC7364}"/>
          </ac:cxnSpMkLst>
        </pc:cxnChg>
        <pc:cxnChg chg="mod">
          <ac:chgData name="Phillip Kaufman" userId="c001b2a046940d7c" providerId="LiveId" clId="{5CB25B10-5B1C-4017-B167-ED3104435743}" dt="2024-05-27T23:07:30.682" v="8842" actId="165"/>
          <ac:cxnSpMkLst>
            <pc:docMk/>
            <pc:sldMk cId="2439577084" sldId="937"/>
            <ac:cxnSpMk id="62" creationId="{AC9CA38C-FC64-080B-58CB-9689D6139881}"/>
          </ac:cxnSpMkLst>
        </pc:cxnChg>
        <pc:cxnChg chg="mod">
          <ac:chgData name="Phillip Kaufman" userId="c001b2a046940d7c" providerId="LiveId" clId="{5CB25B10-5B1C-4017-B167-ED3104435743}" dt="2024-06-02T22:54:29.746" v="11654"/>
          <ac:cxnSpMkLst>
            <pc:docMk/>
            <pc:sldMk cId="2439577084" sldId="937"/>
            <ac:cxnSpMk id="63" creationId="{076C9B95-E22F-D527-ABEF-7C21A851B5B3}"/>
          </ac:cxnSpMkLst>
        </pc:cxnChg>
        <pc:cxnChg chg="mod">
          <ac:chgData name="Phillip Kaufman" userId="c001b2a046940d7c" providerId="LiveId" clId="{5CB25B10-5B1C-4017-B167-ED3104435743}" dt="2024-05-27T23:07:30.682" v="8842" actId="165"/>
          <ac:cxnSpMkLst>
            <pc:docMk/>
            <pc:sldMk cId="2439577084" sldId="937"/>
            <ac:cxnSpMk id="63" creationId="{1ECDA2FA-E961-DC88-2588-08EC98AABC98}"/>
          </ac:cxnSpMkLst>
        </pc:cxnChg>
        <pc:cxnChg chg="mod">
          <ac:chgData name="Phillip Kaufman" userId="c001b2a046940d7c" providerId="LiveId" clId="{5CB25B10-5B1C-4017-B167-ED3104435743}" dt="2024-05-30T06:24:52.844" v="9660"/>
          <ac:cxnSpMkLst>
            <pc:docMk/>
            <pc:sldMk cId="2439577084" sldId="937"/>
            <ac:cxnSpMk id="70" creationId="{B700A3FC-F986-264C-E7CE-87388A669B29}"/>
          </ac:cxnSpMkLst>
        </pc:cxnChg>
        <pc:cxnChg chg="mod">
          <ac:chgData name="Phillip Kaufman" userId="c001b2a046940d7c" providerId="LiveId" clId="{5CB25B10-5B1C-4017-B167-ED3104435743}" dt="2024-05-30T06:24:52.844" v="9660"/>
          <ac:cxnSpMkLst>
            <pc:docMk/>
            <pc:sldMk cId="2439577084" sldId="937"/>
            <ac:cxnSpMk id="71" creationId="{318C1FF9-5752-A70E-76A7-6787C9AE7DBC}"/>
          </ac:cxnSpMkLst>
        </pc:cxnChg>
        <pc:cxnChg chg="mod">
          <ac:chgData name="Phillip Kaufman" userId="c001b2a046940d7c" providerId="LiveId" clId="{5CB25B10-5B1C-4017-B167-ED3104435743}" dt="2024-05-30T06:24:52.844" v="9660"/>
          <ac:cxnSpMkLst>
            <pc:docMk/>
            <pc:sldMk cId="2439577084" sldId="937"/>
            <ac:cxnSpMk id="72" creationId="{B98B72C9-369A-8665-A228-F4A7D7962856}"/>
          </ac:cxnSpMkLst>
        </pc:cxnChg>
        <pc:cxnChg chg="mod">
          <ac:chgData name="Phillip Kaufman" userId="c001b2a046940d7c" providerId="LiveId" clId="{5CB25B10-5B1C-4017-B167-ED3104435743}" dt="2024-05-30T06:24:52.844" v="9660"/>
          <ac:cxnSpMkLst>
            <pc:docMk/>
            <pc:sldMk cId="2439577084" sldId="937"/>
            <ac:cxnSpMk id="73" creationId="{F786993D-92C1-1AAA-C6F7-2116A89DCBCC}"/>
          </ac:cxnSpMkLst>
        </pc:cxnChg>
        <pc:cxnChg chg="mod">
          <ac:chgData name="Phillip Kaufman" userId="c001b2a046940d7c" providerId="LiveId" clId="{5CB25B10-5B1C-4017-B167-ED3104435743}" dt="2024-05-30T06:24:52.844" v="9660"/>
          <ac:cxnSpMkLst>
            <pc:docMk/>
            <pc:sldMk cId="2439577084" sldId="937"/>
            <ac:cxnSpMk id="74" creationId="{DFF01098-D66C-0EF9-CD97-1BCA1A3F9911}"/>
          </ac:cxnSpMkLst>
        </pc:cxnChg>
        <pc:cxnChg chg="mod">
          <ac:chgData name="Phillip Kaufman" userId="c001b2a046940d7c" providerId="LiveId" clId="{5CB25B10-5B1C-4017-B167-ED3104435743}" dt="2024-05-30T06:24:52.844" v="9660"/>
          <ac:cxnSpMkLst>
            <pc:docMk/>
            <pc:sldMk cId="2439577084" sldId="937"/>
            <ac:cxnSpMk id="75" creationId="{66DE5CA1-45DB-5470-C92B-390AF3AAEB5F}"/>
          </ac:cxnSpMkLst>
        </pc:cxnChg>
        <pc:cxnChg chg="mod">
          <ac:chgData name="Phillip Kaufman" userId="c001b2a046940d7c" providerId="LiveId" clId="{5CB25B10-5B1C-4017-B167-ED3104435743}" dt="2024-05-30T06:24:52.844" v="9660"/>
          <ac:cxnSpMkLst>
            <pc:docMk/>
            <pc:sldMk cId="2439577084" sldId="937"/>
            <ac:cxnSpMk id="76" creationId="{57150B8D-B05C-DA15-478E-E7611FE9C4A4}"/>
          </ac:cxnSpMkLst>
        </pc:cxnChg>
        <pc:cxnChg chg="mod">
          <ac:chgData name="Phillip Kaufman" userId="c001b2a046940d7c" providerId="LiveId" clId="{5CB25B10-5B1C-4017-B167-ED3104435743}" dt="2024-05-30T06:24:52.844" v="9660"/>
          <ac:cxnSpMkLst>
            <pc:docMk/>
            <pc:sldMk cId="2439577084" sldId="937"/>
            <ac:cxnSpMk id="77" creationId="{4EABCB7E-C7C5-3208-F1BB-812E08FB0DD0}"/>
          </ac:cxnSpMkLst>
        </pc:cxnChg>
        <pc:cxnChg chg="mod">
          <ac:chgData name="Phillip Kaufman" userId="c001b2a046940d7c" providerId="LiveId" clId="{5CB25B10-5B1C-4017-B167-ED3104435743}" dt="2024-05-30T06:24:52.844" v="9660"/>
          <ac:cxnSpMkLst>
            <pc:docMk/>
            <pc:sldMk cId="2439577084" sldId="937"/>
            <ac:cxnSpMk id="78" creationId="{6345C858-EE0F-D4FF-83C3-2CEE1843D1DC}"/>
          </ac:cxnSpMkLst>
        </pc:cxnChg>
        <pc:cxnChg chg="mod">
          <ac:chgData name="Phillip Kaufman" userId="c001b2a046940d7c" providerId="LiveId" clId="{5CB25B10-5B1C-4017-B167-ED3104435743}" dt="2024-05-30T06:24:52.844" v="9660"/>
          <ac:cxnSpMkLst>
            <pc:docMk/>
            <pc:sldMk cId="2439577084" sldId="937"/>
            <ac:cxnSpMk id="79" creationId="{0C91AF5F-EBB7-B8E4-7176-6390BA3D90EE}"/>
          </ac:cxnSpMkLst>
        </pc:cxnChg>
        <pc:cxnChg chg="mod">
          <ac:chgData name="Phillip Kaufman" userId="c001b2a046940d7c" providerId="LiveId" clId="{5CB25B10-5B1C-4017-B167-ED3104435743}" dt="2024-05-30T06:24:52.844" v="9660"/>
          <ac:cxnSpMkLst>
            <pc:docMk/>
            <pc:sldMk cId="2439577084" sldId="937"/>
            <ac:cxnSpMk id="80" creationId="{E3541CF7-C1A2-2DF9-6C72-E731960697FF}"/>
          </ac:cxnSpMkLst>
        </pc:cxnChg>
        <pc:cxnChg chg="mod">
          <ac:chgData name="Phillip Kaufman" userId="c001b2a046940d7c" providerId="LiveId" clId="{5CB25B10-5B1C-4017-B167-ED3104435743}" dt="2024-05-30T06:24:52.844" v="9660"/>
          <ac:cxnSpMkLst>
            <pc:docMk/>
            <pc:sldMk cId="2439577084" sldId="937"/>
            <ac:cxnSpMk id="81" creationId="{42160789-423D-2F01-B14D-6E46A5591489}"/>
          </ac:cxnSpMkLst>
        </pc:cxnChg>
        <pc:cxnChg chg="mod">
          <ac:chgData name="Phillip Kaufman" userId="c001b2a046940d7c" providerId="LiveId" clId="{5CB25B10-5B1C-4017-B167-ED3104435743}" dt="2024-05-30T06:24:52.844" v="9660"/>
          <ac:cxnSpMkLst>
            <pc:docMk/>
            <pc:sldMk cId="2439577084" sldId="937"/>
            <ac:cxnSpMk id="82" creationId="{3D68DF69-BB6F-3D45-5BA2-B08BC6220C0F}"/>
          </ac:cxnSpMkLst>
        </pc:cxnChg>
        <pc:cxnChg chg="mod">
          <ac:chgData name="Phillip Kaufman" userId="c001b2a046940d7c" providerId="LiveId" clId="{5CB25B10-5B1C-4017-B167-ED3104435743}" dt="2024-05-30T06:24:52.844" v="9660"/>
          <ac:cxnSpMkLst>
            <pc:docMk/>
            <pc:sldMk cId="2439577084" sldId="937"/>
            <ac:cxnSpMk id="83" creationId="{135A1BB7-0F6F-66F9-5DC2-CD5E6FFB56EB}"/>
          </ac:cxnSpMkLst>
        </pc:cxnChg>
        <pc:cxnChg chg="mod">
          <ac:chgData name="Phillip Kaufman" userId="c001b2a046940d7c" providerId="LiveId" clId="{5CB25B10-5B1C-4017-B167-ED3104435743}" dt="2024-05-30T06:24:52.844" v="9660"/>
          <ac:cxnSpMkLst>
            <pc:docMk/>
            <pc:sldMk cId="2439577084" sldId="937"/>
            <ac:cxnSpMk id="84" creationId="{A7B2C6FA-CE64-0D56-7AED-0F912DC8CE19}"/>
          </ac:cxnSpMkLst>
        </pc:cxnChg>
        <pc:cxnChg chg="mod">
          <ac:chgData name="Phillip Kaufman" userId="c001b2a046940d7c" providerId="LiveId" clId="{5CB25B10-5B1C-4017-B167-ED3104435743}" dt="2024-05-30T06:24:52.844" v="9660"/>
          <ac:cxnSpMkLst>
            <pc:docMk/>
            <pc:sldMk cId="2439577084" sldId="937"/>
            <ac:cxnSpMk id="85" creationId="{D565990F-B35B-2830-FABC-61CF50865129}"/>
          </ac:cxnSpMkLst>
        </pc:cxnChg>
        <pc:cxnChg chg="mod">
          <ac:chgData name="Phillip Kaufman" userId="c001b2a046940d7c" providerId="LiveId" clId="{5CB25B10-5B1C-4017-B167-ED3104435743}" dt="2024-05-30T06:24:52.844" v="9660"/>
          <ac:cxnSpMkLst>
            <pc:docMk/>
            <pc:sldMk cId="2439577084" sldId="937"/>
            <ac:cxnSpMk id="86" creationId="{7B2249E1-3FD5-DE52-4319-D4A44BBD13C3}"/>
          </ac:cxnSpMkLst>
        </pc:cxnChg>
        <pc:cxnChg chg="mod">
          <ac:chgData name="Phillip Kaufman" userId="c001b2a046940d7c" providerId="LiveId" clId="{5CB25B10-5B1C-4017-B167-ED3104435743}" dt="2024-05-30T06:24:52.844" v="9660"/>
          <ac:cxnSpMkLst>
            <pc:docMk/>
            <pc:sldMk cId="2439577084" sldId="937"/>
            <ac:cxnSpMk id="87" creationId="{DBD7AC2B-2A36-5A02-1948-0D4DAAF8734E}"/>
          </ac:cxnSpMkLst>
        </pc:cxnChg>
        <pc:cxnChg chg="mod">
          <ac:chgData name="Phillip Kaufman" userId="c001b2a046940d7c" providerId="LiveId" clId="{5CB25B10-5B1C-4017-B167-ED3104435743}" dt="2024-05-30T06:24:52.844" v="9660"/>
          <ac:cxnSpMkLst>
            <pc:docMk/>
            <pc:sldMk cId="2439577084" sldId="937"/>
            <ac:cxnSpMk id="88" creationId="{F30388AE-52A0-B9E6-9366-1BC38A7A0556}"/>
          </ac:cxnSpMkLst>
        </pc:cxnChg>
        <pc:cxnChg chg="mod">
          <ac:chgData name="Phillip Kaufman" userId="c001b2a046940d7c" providerId="LiveId" clId="{5CB25B10-5B1C-4017-B167-ED3104435743}" dt="2024-05-30T06:24:52.844" v="9660"/>
          <ac:cxnSpMkLst>
            <pc:docMk/>
            <pc:sldMk cId="2439577084" sldId="937"/>
            <ac:cxnSpMk id="89" creationId="{833591D3-47D2-20B4-AA04-BB7BD6B28881}"/>
          </ac:cxnSpMkLst>
        </pc:cxnChg>
        <pc:cxnChg chg="mod">
          <ac:chgData name="Phillip Kaufman" userId="c001b2a046940d7c" providerId="LiveId" clId="{5CB25B10-5B1C-4017-B167-ED3104435743}" dt="2024-05-30T06:24:52.844" v="9660"/>
          <ac:cxnSpMkLst>
            <pc:docMk/>
            <pc:sldMk cId="2439577084" sldId="937"/>
            <ac:cxnSpMk id="90" creationId="{19A67F0C-4861-E5EB-E937-B4C8660429B0}"/>
          </ac:cxnSpMkLst>
        </pc:cxnChg>
        <pc:cxnChg chg="mod">
          <ac:chgData name="Phillip Kaufman" userId="c001b2a046940d7c" providerId="LiveId" clId="{5CB25B10-5B1C-4017-B167-ED3104435743}" dt="2024-05-30T06:24:52.844" v="9660"/>
          <ac:cxnSpMkLst>
            <pc:docMk/>
            <pc:sldMk cId="2439577084" sldId="937"/>
            <ac:cxnSpMk id="91" creationId="{2C458953-2AA6-ED90-3A3F-077CBCE32E1A}"/>
          </ac:cxnSpMkLst>
        </pc:cxnChg>
        <pc:cxnChg chg="mod">
          <ac:chgData name="Phillip Kaufman" userId="c001b2a046940d7c" providerId="LiveId" clId="{5CB25B10-5B1C-4017-B167-ED3104435743}" dt="2024-05-30T06:24:52.844" v="9660"/>
          <ac:cxnSpMkLst>
            <pc:docMk/>
            <pc:sldMk cId="2439577084" sldId="937"/>
            <ac:cxnSpMk id="92" creationId="{4EDEAA64-C873-B024-DC95-88830C72032C}"/>
          </ac:cxnSpMkLst>
        </pc:cxnChg>
        <pc:cxnChg chg="mod">
          <ac:chgData name="Phillip Kaufman" userId="c001b2a046940d7c" providerId="LiveId" clId="{5CB25B10-5B1C-4017-B167-ED3104435743}" dt="2024-05-30T06:24:52.844" v="9660"/>
          <ac:cxnSpMkLst>
            <pc:docMk/>
            <pc:sldMk cId="2439577084" sldId="937"/>
            <ac:cxnSpMk id="93" creationId="{3BA32FCF-4986-8A28-DA9B-83DD4B9D1DB2}"/>
          </ac:cxnSpMkLst>
        </pc:cxnChg>
        <pc:cxnChg chg="mod">
          <ac:chgData name="Phillip Kaufman" userId="c001b2a046940d7c" providerId="LiveId" clId="{5CB25B10-5B1C-4017-B167-ED3104435743}" dt="2024-05-30T06:24:52.844" v="9660"/>
          <ac:cxnSpMkLst>
            <pc:docMk/>
            <pc:sldMk cId="2439577084" sldId="937"/>
            <ac:cxnSpMk id="94" creationId="{EAF476EC-3A65-ED08-3DAD-F021925A6004}"/>
          </ac:cxnSpMkLst>
        </pc:cxnChg>
        <pc:cxnChg chg="mod">
          <ac:chgData name="Phillip Kaufman" userId="c001b2a046940d7c" providerId="LiveId" clId="{5CB25B10-5B1C-4017-B167-ED3104435743}" dt="2024-05-30T06:24:52.844" v="9660"/>
          <ac:cxnSpMkLst>
            <pc:docMk/>
            <pc:sldMk cId="2439577084" sldId="937"/>
            <ac:cxnSpMk id="95" creationId="{382D3BA9-8AA2-66DF-AB45-30442DDA1685}"/>
          </ac:cxnSpMkLst>
        </pc:cxnChg>
        <pc:cxnChg chg="mod">
          <ac:chgData name="Phillip Kaufman" userId="c001b2a046940d7c" providerId="LiveId" clId="{5CB25B10-5B1C-4017-B167-ED3104435743}" dt="2024-05-30T06:24:52.844" v="9660"/>
          <ac:cxnSpMkLst>
            <pc:docMk/>
            <pc:sldMk cId="2439577084" sldId="937"/>
            <ac:cxnSpMk id="96" creationId="{C19A21E1-B555-DE4D-FA11-FEE1AADC61E6}"/>
          </ac:cxnSpMkLst>
        </pc:cxnChg>
        <pc:cxnChg chg="mod">
          <ac:chgData name="Phillip Kaufman" userId="c001b2a046940d7c" providerId="LiveId" clId="{5CB25B10-5B1C-4017-B167-ED3104435743}" dt="2024-05-30T06:24:52.844" v="9660"/>
          <ac:cxnSpMkLst>
            <pc:docMk/>
            <pc:sldMk cId="2439577084" sldId="937"/>
            <ac:cxnSpMk id="97" creationId="{C53A09FF-DFBA-75B2-333B-F0BBFA5F0CB0}"/>
          </ac:cxnSpMkLst>
        </pc:cxnChg>
        <pc:cxnChg chg="mod">
          <ac:chgData name="Phillip Kaufman" userId="c001b2a046940d7c" providerId="LiveId" clId="{5CB25B10-5B1C-4017-B167-ED3104435743}" dt="2024-05-30T06:24:52.844" v="9660"/>
          <ac:cxnSpMkLst>
            <pc:docMk/>
            <pc:sldMk cId="2439577084" sldId="937"/>
            <ac:cxnSpMk id="98" creationId="{5A78DA7D-2A4A-EB61-2984-43B9E3CCB757}"/>
          </ac:cxnSpMkLst>
        </pc:cxnChg>
        <pc:cxnChg chg="mod">
          <ac:chgData name="Phillip Kaufman" userId="c001b2a046940d7c" providerId="LiveId" clId="{5CB25B10-5B1C-4017-B167-ED3104435743}" dt="2024-05-30T06:24:52.844" v="9660"/>
          <ac:cxnSpMkLst>
            <pc:docMk/>
            <pc:sldMk cId="2439577084" sldId="937"/>
            <ac:cxnSpMk id="99" creationId="{C73F7579-6C91-8096-08EA-769B96D0F407}"/>
          </ac:cxnSpMkLst>
        </pc:cxnChg>
        <pc:cxnChg chg="mod">
          <ac:chgData name="Phillip Kaufman" userId="c001b2a046940d7c" providerId="LiveId" clId="{5CB25B10-5B1C-4017-B167-ED3104435743}" dt="2024-05-30T06:24:52.844" v="9660"/>
          <ac:cxnSpMkLst>
            <pc:docMk/>
            <pc:sldMk cId="2439577084" sldId="937"/>
            <ac:cxnSpMk id="100" creationId="{7F71E678-2967-9BEF-0540-718FAC5B91F1}"/>
          </ac:cxnSpMkLst>
        </pc:cxnChg>
        <pc:cxnChg chg="mod">
          <ac:chgData name="Phillip Kaufman" userId="c001b2a046940d7c" providerId="LiveId" clId="{5CB25B10-5B1C-4017-B167-ED3104435743}" dt="2024-05-30T06:24:52.844" v="9660"/>
          <ac:cxnSpMkLst>
            <pc:docMk/>
            <pc:sldMk cId="2439577084" sldId="937"/>
            <ac:cxnSpMk id="101" creationId="{7C14E98C-0693-D30E-F609-43D4FAB05D25}"/>
          </ac:cxnSpMkLst>
        </pc:cxnChg>
        <pc:cxnChg chg="mod">
          <ac:chgData name="Phillip Kaufman" userId="c001b2a046940d7c" providerId="LiveId" clId="{5CB25B10-5B1C-4017-B167-ED3104435743}" dt="2024-05-30T06:24:52.844" v="9660"/>
          <ac:cxnSpMkLst>
            <pc:docMk/>
            <pc:sldMk cId="2439577084" sldId="937"/>
            <ac:cxnSpMk id="117" creationId="{E2CE5819-512A-D17B-0FC2-C236004FF9A9}"/>
          </ac:cxnSpMkLst>
        </pc:cxnChg>
        <pc:cxnChg chg="mod">
          <ac:chgData name="Phillip Kaufman" userId="c001b2a046940d7c" providerId="LiveId" clId="{5CB25B10-5B1C-4017-B167-ED3104435743}" dt="2024-05-30T06:24:52.844" v="9660"/>
          <ac:cxnSpMkLst>
            <pc:docMk/>
            <pc:sldMk cId="2439577084" sldId="937"/>
            <ac:cxnSpMk id="118" creationId="{9BC1F836-B9C1-1206-E874-7D7BA40BAA8B}"/>
          </ac:cxnSpMkLst>
        </pc:cxnChg>
        <pc:cxnChg chg="mod">
          <ac:chgData name="Phillip Kaufman" userId="c001b2a046940d7c" providerId="LiveId" clId="{5CB25B10-5B1C-4017-B167-ED3104435743}" dt="2024-05-30T06:27:20.607" v="9690"/>
          <ac:cxnSpMkLst>
            <pc:docMk/>
            <pc:sldMk cId="2439577084" sldId="937"/>
            <ac:cxnSpMk id="124" creationId="{A963BAA2-1291-3EE5-3AA0-185DF112426E}"/>
          </ac:cxnSpMkLst>
        </pc:cxnChg>
        <pc:cxnChg chg="mod">
          <ac:chgData name="Phillip Kaufman" userId="c001b2a046940d7c" providerId="LiveId" clId="{5CB25B10-5B1C-4017-B167-ED3104435743}" dt="2024-05-30T06:27:20.607" v="9690"/>
          <ac:cxnSpMkLst>
            <pc:docMk/>
            <pc:sldMk cId="2439577084" sldId="937"/>
            <ac:cxnSpMk id="125" creationId="{6645119F-2FDD-4372-117F-92C73A41B941}"/>
          </ac:cxnSpMkLst>
        </pc:cxnChg>
        <pc:cxnChg chg="mod">
          <ac:chgData name="Phillip Kaufman" userId="c001b2a046940d7c" providerId="LiveId" clId="{5CB25B10-5B1C-4017-B167-ED3104435743}" dt="2024-05-30T06:27:20.607" v="9690"/>
          <ac:cxnSpMkLst>
            <pc:docMk/>
            <pc:sldMk cId="2439577084" sldId="937"/>
            <ac:cxnSpMk id="126" creationId="{07271E60-9557-5633-0093-9A15A275E997}"/>
          </ac:cxnSpMkLst>
        </pc:cxnChg>
        <pc:cxnChg chg="mod">
          <ac:chgData name="Phillip Kaufman" userId="c001b2a046940d7c" providerId="LiveId" clId="{5CB25B10-5B1C-4017-B167-ED3104435743}" dt="2024-05-30T06:27:20.607" v="9690"/>
          <ac:cxnSpMkLst>
            <pc:docMk/>
            <pc:sldMk cId="2439577084" sldId="937"/>
            <ac:cxnSpMk id="127" creationId="{8C50515E-D4C0-A00E-7E2C-C004E177CDC6}"/>
          </ac:cxnSpMkLst>
        </pc:cxnChg>
        <pc:cxnChg chg="mod">
          <ac:chgData name="Phillip Kaufman" userId="c001b2a046940d7c" providerId="LiveId" clId="{5CB25B10-5B1C-4017-B167-ED3104435743}" dt="2024-05-30T06:27:20.607" v="9690"/>
          <ac:cxnSpMkLst>
            <pc:docMk/>
            <pc:sldMk cId="2439577084" sldId="937"/>
            <ac:cxnSpMk id="128" creationId="{0C7443CD-ABF2-BD49-FD13-146F96EC8041}"/>
          </ac:cxnSpMkLst>
        </pc:cxnChg>
        <pc:cxnChg chg="mod">
          <ac:chgData name="Phillip Kaufman" userId="c001b2a046940d7c" providerId="LiveId" clId="{5CB25B10-5B1C-4017-B167-ED3104435743}" dt="2024-05-30T06:27:20.607" v="9690"/>
          <ac:cxnSpMkLst>
            <pc:docMk/>
            <pc:sldMk cId="2439577084" sldId="937"/>
            <ac:cxnSpMk id="129" creationId="{D5CD1FA4-9E1F-D83C-DAEA-9E3C06411D4D}"/>
          </ac:cxnSpMkLst>
        </pc:cxnChg>
        <pc:cxnChg chg="mod">
          <ac:chgData name="Phillip Kaufman" userId="c001b2a046940d7c" providerId="LiveId" clId="{5CB25B10-5B1C-4017-B167-ED3104435743}" dt="2024-05-30T06:27:20.607" v="9690"/>
          <ac:cxnSpMkLst>
            <pc:docMk/>
            <pc:sldMk cId="2439577084" sldId="937"/>
            <ac:cxnSpMk id="130" creationId="{5F8ADEE3-6DB2-7A30-BC39-2FBAE61E2930}"/>
          </ac:cxnSpMkLst>
        </pc:cxnChg>
        <pc:cxnChg chg="mod">
          <ac:chgData name="Phillip Kaufman" userId="c001b2a046940d7c" providerId="LiveId" clId="{5CB25B10-5B1C-4017-B167-ED3104435743}" dt="2024-05-30T06:27:20.607" v="9690"/>
          <ac:cxnSpMkLst>
            <pc:docMk/>
            <pc:sldMk cId="2439577084" sldId="937"/>
            <ac:cxnSpMk id="131" creationId="{03037548-59CD-5D44-1B08-DF9D6FEB513E}"/>
          </ac:cxnSpMkLst>
        </pc:cxnChg>
        <pc:cxnChg chg="mod">
          <ac:chgData name="Phillip Kaufman" userId="c001b2a046940d7c" providerId="LiveId" clId="{5CB25B10-5B1C-4017-B167-ED3104435743}" dt="2024-05-30T06:27:20.607" v="9690"/>
          <ac:cxnSpMkLst>
            <pc:docMk/>
            <pc:sldMk cId="2439577084" sldId="937"/>
            <ac:cxnSpMk id="132" creationId="{4446DADF-7951-939C-271C-98FF44248A2C}"/>
          </ac:cxnSpMkLst>
        </pc:cxnChg>
        <pc:cxnChg chg="mod">
          <ac:chgData name="Phillip Kaufman" userId="c001b2a046940d7c" providerId="LiveId" clId="{5CB25B10-5B1C-4017-B167-ED3104435743}" dt="2024-05-30T06:27:20.607" v="9690"/>
          <ac:cxnSpMkLst>
            <pc:docMk/>
            <pc:sldMk cId="2439577084" sldId="937"/>
            <ac:cxnSpMk id="133" creationId="{154DA049-FDE3-D280-C885-D4EDEE9A0F61}"/>
          </ac:cxnSpMkLst>
        </pc:cxnChg>
        <pc:cxnChg chg="mod">
          <ac:chgData name="Phillip Kaufman" userId="c001b2a046940d7c" providerId="LiveId" clId="{5CB25B10-5B1C-4017-B167-ED3104435743}" dt="2024-05-30T06:27:20.607" v="9690"/>
          <ac:cxnSpMkLst>
            <pc:docMk/>
            <pc:sldMk cId="2439577084" sldId="937"/>
            <ac:cxnSpMk id="134" creationId="{DF5920DC-1695-5C29-D3BB-446E7BB1856F}"/>
          </ac:cxnSpMkLst>
        </pc:cxnChg>
        <pc:cxnChg chg="mod">
          <ac:chgData name="Phillip Kaufman" userId="c001b2a046940d7c" providerId="LiveId" clId="{5CB25B10-5B1C-4017-B167-ED3104435743}" dt="2024-05-30T06:27:20.607" v="9690"/>
          <ac:cxnSpMkLst>
            <pc:docMk/>
            <pc:sldMk cId="2439577084" sldId="937"/>
            <ac:cxnSpMk id="135" creationId="{79CC3D07-C388-BE26-22B7-879F51AD8700}"/>
          </ac:cxnSpMkLst>
        </pc:cxnChg>
        <pc:cxnChg chg="mod">
          <ac:chgData name="Phillip Kaufman" userId="c001b2a046940d7c" providerId="LiveId" clId="{5CB25B10-5B1C-4017-B167-ED3104435743}" dt="2024-05-30T06:27:20.607" v="9690"/>
          <ac:cxnSpMkLst>
            <pc:docMk/>
            <pc:sldMk cId="2439577084" sldId="937"/>
            <ac:cxnSpMk id="136" creationId="{5655B0BC-1DFC-C2A6-EA63-8E344A87BF19}"/>
          </ac:cxnSpMkLst>
        </pc:cxnChg>
        <pc:cxnChg chg="mod">
          <ac:chgData name="Phillip Kaufman" userId="c001b2a046940d7c" providerId="LiveId" clId="{5CB25B10-5B1C-4017-B167-ED3104435743}" dt="2024-05-30T06:27:20.607" v="9690"/>
          <ac:cxnSpMkLst>
            <pc:docMk/>
            <pc:sldMk cId="2439577084" sldId="937"/>
            <ac:cxnSpMk id="137" creationId="{8B16C0E2-7CA9-6585-E376-73853F8D1324}"/>
          </ac:cxnSpMkLst>
        </pc:cxnChg>
        <pc:cxnChg chg="mod">
          <ac:chgData name="Phillip Kaufman" userId="c001b2a046940d7c" providerId="LiveId" clId="{5CB25B10-5B1C-4017-B167-ED3104435743}" dt="2024-05-30T06:27:20.607" v="9690"/>
          <ac:cxnSpMkLst>
            <pc:docMk/>
            <pc:sldMk cId="2439577084" sldId="937"/>
            <ac:cxnSpMk id="138" creationId="{F48E8A22-C946-07D1-BD6D-7519984A6800}"/>
          </ac:cxnSpMkLst>
        </pc:cxnChg>
        <pc:cxnChg chg="mod">
          <ac:chgData name="Phillip Kaufman" userId="c001b2a046940d7c" providerId="LiveId" clId="{5CB25B10-5B1C-4017-B167-ED3104435743}" dt="2024-05-30T06:27:20.607" v="9690"/>
          <ac:cxnSpMkLst>
            <pc:docMk/>
            <pc:sldMk cId="2439577084" sldId="937"/>
            <ac:cxnSpMk id="139" creationId="{3CE88D14-75CE-E8DE-9FDF-BB35E5561662}"/>
          </ac:cxnSpMkLst>
        </pc:cxnChg>
        <pc:cxnChg chg="mod">
          <ac:chgData name="Phillip Kaufman" userId="c001b2a046940d7c" providerId="LiveId" clId="{5CB25B10-5B1C-4017-B167-ED3104435743}" dt="2024-05-30T06:27:20.607" v="9690"/>
          <ac:cxnSpMkLst>
            <pc:docMk/>
            <pc:sldMk cId="2439577084" sldId="937"/>
            <ac:cxnSpMk id="140" creationId="{08D33A8E-C464-7FBE-0F90-0A3D91FC587E}"/>
          </ac:cxnSpMkLst>
        </pc:cxnChg>
        <pc:cxnChg chg="mod">
          <ac:chgData name="Phillip Kaufman" userId="c001b2a046940d7c" providerId="LiveId" clId="{5CB25B10-5B1C-4017-B167-ED3104435743}" dt="2024-05-30T06:27:20.607" v="9690"/>
          <ac:cxnSpMkLst>
            <pc:docMk/>
            <pc:sldMk cId="2439577084" sldId="937"/>
            <ac:cxnSpMk id="141" creationId="{04441572-485E-9A15-B0C9-2D93157E8970}"/>
          </ac:cxnSpMkLst>
        </pc:cxnChg>
        <pc:cxnChg chg="mod">
          <ac:chgData name="Phillip Kaufman" userId="c001b2a046940d7c" providerId="LiveId" clId="{5CB25B10-5B1C-4017-B167-ED3104435743}" dt="2024-05-30T06:27:20.607" v="9690"/>
          <ac:cxnSpMkLst>
            <pc:docMk/>
            <pc:sldMk cId="2439577084" sldId="937"/>
            <ac:cxnSpMk id="142" creationId="{F0714741-A45D-5F37-A240-571B343C1808}"/>
          </ac:cxnSpMkLst>
        </pc:cxnChg>
        <pc:cxnChg chg="mod">
          <ac:chgData name="Phillip Kaufman" userId="c001b2a046940d7c" providerId="LiveId" clId="{5CB25B10-5B1C-4017-B167-ED3104435743}" dt="2024-05-30T06:27:20.607" v="9690"/>
          <ac:cxnSpMkLst>
            <pc:docMk/>
            <pc:sldMk cId="2439577084" sldId="937"/>
            <ac:cxnSpMk id="143" creationId="{A8FF7EFE-70D2-223B-6DD9-0BC2AEAD9473}"/>
          </ac:cxnSpMkLst>
        </pc:cxnChg>
        <pc:cxnChg chg="mod">
          <ac:chgData name="Phillip Kaufman" userId="c001b2a046940d7c" providerId="LiveId" clId="{5CB25B10-5B1C-4017-B167-ED3104435743}" dt="2024-05-30T06:27:20.607" v="9690"/>
          <ac:cxnSpMkLst>
            <pc:docMk/>
            <pc:sldMk cId="2439577084" sldId="937"/>
            <ac:cxnSpMk id="144" creationId="{71E760FE-2BB7-DEB0-7659-3C48EA27B2AD}"/>
          </ac:cxnSpMkLst>
        </pc:cxnChg>
        <pc:cxnChg chg="mod">
          <ac:chgData name="Phillip Kaufman" userId="c001b2a046940d7c" providerId="LiveId" clId="{5CB25B10-5B1C-4017-B167-ED3104435743}" dt="2024-05-30T06:27:20.607" v="9690"/>
          <ac:cxnSpMkLst>
            <pc:docMk/>
            <pc:sldMk cId="2439577084" sldId="937"/>
            <ac:cxnSpMk id="145" creationId="{E4015F54-F83C-2024-D68E-5968CAA5DA6C}"/>
          </ac:cxnSpMkLst>
        </pc:cxnChg>
        <pc:cxnChg chg="mod">
          <ac:chgData name="Phillip Kaufman" userId="c001b2a046940d7c" providerId="LiveId" clId="{5CB25B10-5B1C-4017-B167-ED3104435743}" dt="2024-05-30T06:27:20.607" v="9690"/>
          <ac:cxnSpMkLst>
            <pc:docMk/>
            <pc:sldMk cId="2439577084" sldId="937"/>
            <ac:cxnSpMk id="146" creationId="{3BC7F713-4D01-1804-E265-35614DBF99CE}"/>
          </ac:cxnSpMkLst>
        </pc:cxnChg>
        <pc:cxnChg chg="mod">
          <ac:chgData name="Phillip Kaufman" userId="c001b2a046940d7c" providerId="LiveId" clId="{5CB25B10-5B1C-4017-B167-ED3104435743}" dt="2024-05-30T06:27:20.607" v="9690"/>
          <ac:cxnSpMkLst>
            <pc:docMk/>
            <pc:sldMk cId="2439577084" sldId="937"/>
            <ac:cxnSpMk id="147" creationId="{CAF5FE90-2B1D-9BDF-435F-5724C6AC2D7D}"/>
          </ac:cxnSpMkLst>
        </pc:cxnChg>
        <pc:cxnChg chg="mod">
          <ac:chgData name="Phillip Kaufman" userId="c001b2a046940d7c" providerId="LiveId" clId="{5CB25B10-5B1C-4017-B167-ED3104435743}" dt="2024-05-30T06:27:20.607" v="9690"/>
          <ac:cxnSpMkLst>
            <pc:docMk/>
            <pc:sldMk cId="2439577084" sldId="937"/>
            <ac:cxnSpMk id="148" creationId="{E96D865D-DADC-11C4-3238-BD6E3484B578}"/>
          </ac:cxnSpMkLst>
        </pc:cxnChg>
        <pc:cxnChg chg="mod">
          <ac:chgData name="Phillip Kaufman" userId="c001b2a046940d7c" providerId="LiveId" clId="{5CB25B10-5B1C-4017-B167-ED3104435743}" dt="2024-05-30T06:27:20.607" v="9690"/>
          <ac:cxnSpMkLst>
            <pc:docMk/>
            <pc:sldMk cId="2439577084" sldId="937"/>
            <ac:cxnSpMk id="149" creationId="{7C6D25B5-D792-2DAE-FBB3-91428C99ECD5}"/>
          </ac:cxnSpMkLst>
        </pc:cxnChg>
        <pc:cxnChg chg="mod">
          <ac:chgData name="Phillip Kaufman" userId="c001b2a046940d7c" providerId="LiveId" clId="{5CB25B10-5B1C-4017-B167-ED3104435743}" dt="2024-05-30T06:27:20.607" v="9690"/>
          <ac:cxnSpMkLst>
            <pc:docMk/>
            <pc:sldMk cId="2439577084" sldId="937"/>
            <ac:cxnSpMk id="150" creationId="{B854CF4B-30F9-58A4-A264-22C656AA9D0B}"/>
          </ac:cxnSpMkLst>
        </pc:cxnChg>
        <pc:cxnChg chg="mod">
          <ac:chgData name="Phillip Kaufman" userId="c001b2a046940d7c" providerId="LiveId" clId="{5CB25B10-5B1C-4017-B167-ED3104435743}" dt="2024-05-30T06:27:20.607" v="9690"/>
          <ac:cxnSpMkLst>
            <pc:docMk/>
            <pc:sldMk cId="2439577084" sldId="937"/>
            <ac:cxnSpMk id="151" creationId="{B485B1BD-4307-0057-42BF-ABDDD3BD5B56}"/>
          </ac:cxnSpMkLst>
        </pc:cxnChg>
        <pc:cxnChg chg="mod">
          <ac:chgData name="Phillip Kaufman" userId="c001b2a046940d7c" providerId="LiveId" clId="{5CB25B10-5B1C-4017-B167-ED3104435743}" dt="2024-05-30T06:27:20.607" v="9690"/>
          <ac:cxnSpMkLst>
            <pc:docMk/>
            <pc:sldMk cId="2439577084" sldId="937"/>
            <ac:cxnSpMk id="152" creationId="{ECBF54C2-7BCD-650A-6D17-86F7CE5DB258}"/>
          </ac:cxnSpMkLst>
        </pc:cxnChg>
        <pc:cxnChg chg="mod">
          <ac:chgData name="Phillip Kaufman" userId="c001b2a046940d7c" providerId="LiveId" clId="{5CB25B10-5B1C-4017-B167-ED3104435743}" dt="2024-05-30T06:27:20.607" v="9690"/>
          <ac:cxnSpMkLst>
            <pc:docMk/>
            <pc:sldMk cId="2439577084" sldId="937"/>
            <ac:cxnSpMk id="153" creationId="{EC36DDD9-9895-44E2-7FE6-13449C973308}"/>
          </ac:cxnSpMkLst>
        </pc:cxnChg>
        <pc:cxnChg chg="mod">
          <ac:chgData name="Phillip Kaufman" userId="c001b2a046940d7c" providerId="LiveId" clId="{5CB25B10-5B1C-4017-B167-ED3104435743}" dt="2024-05-30T06:27:20.607" v="9690"/>
          <ac:cxnSpMkLst>
            <pc:docMk/>
            <pc:sldMk cId="2439577084" sldId="937"/>
            <ac:cxnSpMk id="154" creationId="{526B8A7D-09AF-5B2C-2715-FE24F64C0CBA}"/>
          </ac:cxnSpMkLst>
        </pc:cxnChg>
        <pc:cxnChg chg="mod">
          <ac:chgData name="Phillip Kaufman" userId="c001b2a046940d7c" providerId="LiveId" clId="{5CB25B10-5B1C-4017-B167-ED3104435743}" dt="2024-05-30T06:27:20.607" v="9690"/>
          <ac:cxnSpMkLst>
            <pc:docMk/>
            <pc:sldMk cId="2439577084" sldId="937"/>
            <ac:cxnSpMk id="155" creationId="{B27DA1B3-A16B-0E97-F2E2-6906DB870C6E}"/>
          </ac:cxnSpMkLst>
        </pc:cxnChg>
        <pc:cxnChg chg="mod">
          <ac:chgData name="Phillip Kaufman" userId="c001b2a046940d7c" providerId="LiveId" clId="{5CB25B10-5B1C-4017-B167-ED3104435743}" dt="2024-05-30T06:27:20.607" v="9690"/>
          <ac:cxnSpMkLst>
            <pc:docMk/>
            <pc:sldMk cId="2439577084" sldId="937"/>
            <ac:cxnSpMk id="171" creationId="{AAA176C7-24F3-9CC5-CC79-D5DF287423CB}"/>
          </ac:cxnSpMkLst>
        </pc:cxnChg>
        <pc:cxnChg chg="mod">
          <ac:chgData name="Phillip Kaufman" userId="c001b2a046940d7c" providerId="LiveId" clId="{5CB25B10-5B1C-4017-B167-ED3104435743}" dt="2024-05-30T06:27:20.607" v="9690"/>
          <ac:cxnSpMkLst>
            <pc:docMk/>
            <pc:sldMk cId="2439577084" sldId="937"/>
            <ac:cxnSpMk id="172" creationId="{0C633206-330C-0332-8422-D66C65645296}"/>
          </ac:cxnSpMkLst>
        </pc:cxnChg>
        <pc:cxnChg chg="mod">
          <ac:chgData name="Phillip Kaufman" userId="c001b2a046940d7c" providerId="LiveId" clId="{5CB25B10-5B1C-4017-B167-ED3104435743}" dt="2024-05-30T06:28:18.978" v="9697"/>
          <ac:cxnSpMkLst>
            <pc:docMk/>
            <pc:sldMk cId="2439577084" sldId="937"/>
            <ac:cxnSpMk id="178" creationId="{7712FA78-5F60-540D-E700-92CBC11B65AF}"/>
          </ac:cxnSpMkLst>
        </pc:cxnChg>
        <pc:cxnChg chg="mod">
          <ac:chgData name="Phillip Kaufman" userId="c001b2a046940d7c" providerId="LiveId" clId="{5CB25B10-5B1C-4017-B167-ED3104435743}" dt="2024-05-30T06:28:18.978" v="9697"/>
          <ac:cxnSpMkLst>
            <pc:docMk/>
            <pc:sldMk cId="2439577084" sldId="937"/>
            <ac:cxnSpMk id="179" creationId="{0ADDACC2-491F-6B78-E093-EC259860E41E}"/>
          </ac:cxnSpMkLst>
        </pc:cxnChg>
        <pc:cxnChg chg="mod">
          <ac:chgData name="Phillip Kaufman" userId="c001b2a046940d7c" providerId="LiveId" clId="{5CB25B10-5B1C-4017-B167-ED3104435743}" dt="2024-05-30T06:28:18.978" v="9697"/>
          <ac:cxnSpMkLst>
            <pc:docMk/>
            <pc:sldMk cId="2439577084" sldId="937"/>
            <ac:cxnSpMk id="180" creationId="{319E3FEC-9363-9DE4-0AC9-6B3A3C55DA5F}"/>
          </ac:cxnSpMkLst>
        </pc:cxnChg>
        <pc:cxnChg chg="mod">
          <ac:chgData name="Phillip Kaufman" userId="c001b2a046940d7c" providerId="LiveId" clId="{5CB25B10-5B1C-4017-B167-ED3104435743}" dt="2024-05-30T06:28:18.978" v="9697"/>
          <ac:cxnSpMkLst>
            <pc:docMk/>
            <pc:sldMk cId="2439577084" sldId="937"/>
            <ac:cxnSpMk id="181" creationId="{27A5AF53-B3C4-08F8-3083-16212225D1BE}"/>
          </ac:cxnSpMkLst>
        </pc:cxnChg>
        <pc:cxnChg chg="mod">
          <ac:chgData name="Phillip Kaufman" userId="c001b2a046940d7c" providerId="LiveId" clId="{5CB25B10-5B1C-4017-B167-ED3104435743}" dt="2024-05-30T06:28:18.978" v="9697"/>
          <ac:cxnSpMkLst>
            <pc:docMk/>
            <pc:sldMk cId="2439577084" sldId="937"/>
            <ac:cxnSpMk id="182" creationId="{27C9CFF9-4E60-DB3D-7FD3-032C78FF50E7}"/>
          </ac:cxnSpMkLst>
        </pc:cxnChg>
        <pc:cxnChg chg="mod">
          <ac:chgData name="Phillip Kaufman" userId="c001b2a046940d7c" providerId="LiveId" clId="{5CB25B10-5B1C-4017-B167-ED3104435743}" dt="2024-05-30T06:28:18.978" v="9697"/>
          <ac:cxnSpMkLst>
            <pc:docMk/>
            <pc:sldMk cId="2439577084" sldId="937"/>
            <ac:cxnSpMk id="183" creationId="{782EEC7D-D23D-3F23-4496-FE870BDA68D1}"/>
          </ac:cxnSpMkLst>
        </pc:cxnChg>
        <pc:cxnChg chg="mod">
          <ac:chgData name="Phillip Kaufman" userId="c001b2a046940d7c" providerId="LiveId" clId="{5CB25B10-5B1C-4017-B167-ED3104435743}" dt="2024-05-30T06:28:18.978" v="9697"/>
          <ac:cxnSpMkLst>
            <pc:docMk/>
            <pc:sldMk cId="2439577084" sldId="937"/>
            <ac:cxnSpMk id="184" creationId="{4F21607E-FB07-9119-4FBA-6A20DC17C10D}"/>
          </ac:cxnSpMkLst>
        </pc:cxnChg>
        <pc:cxnChg chg="mod">
          <ac:chgData name="Phillip Kaufman" userId="c001b2a046940d7c" providerId="LiveId" clId="{5CB25B10-5B1C-4017-B167-ED3104435743}" dt="2024-05-30T06:28:18.978" v="9697"/>
          <ac:cxnSpMkLst>
            <pc:docMk/>
            <pc:sldMk cId="2439577084" sldId="937"/>
            <ac:cxnSpMk id="185" creationId="{5FFA385A-42F7-3E30-A983-60DB1FD112EE}"/>
          </ac:cxnSpMkLst>
        </pc:cxnChg>
        <pc:cxnChg chg="mod">
          <ac:chgData name="Phillip Kaufman" userId="c001b2a046940d7c" providerId="LiveId" clId="{5CB25B10-5B1C-4017-B167-ED3104435743}" dt="2024-05-30T06:28:18.978" v="9697"/>
          <ac:cxnSpMkLst>
            <pc:docMk/>
            <pc:sldMk cId="2439577084" sldId="937"/>
            <ac:cxnSpMk id="186" creationId="{9D22D2DA-22ED-743E-FF87-CCE635FDEA84}"/>
          </ac:cxnSpMkLst>
        </pc:cxnChg>
        <pc:cxnChg chg="mod">
          <ac:chgData name="Phillip Kaufman" userId="c001b2a046940d7c" providerId="LiveId" clId="{5CB25B10-5B1C-4017-B167-ED3104435743}" dt="2024-05-30T06:28:18.978" v="9697"/>
          <ac:cxnSpMkLst>
            <pc:docMk/>
            <pc:sldMk cId="2439577084" sldId="937"/>
            <ac:cxnSpMk id="187" creationId="{CFD2ECE4-8B29-F42E-912E-75B8E076F2D0}"/>
          </ac:cxnSpMkLst>
        </pc:cxnChg>
        <pc:cxnChg chg="mod">
          <ac:chgData name="Phillip Kaufman" userId="c001b2a046940d7c" providerId="LiveId" clId="{5CB25B10-5B1C-4017-B167-ED3104435743}" dt="2024-05-30T06:28:18.978" v="9697"/>
          <ac:cxnSpMkLst>
            <pc:docMk/>
            <pc:sldMk cId="2439577084" sldId="937"/>
            <ac:cxnSpMk id="188" creationId="{2CBD4065-0BCC-9D93-52BD-6F2BAE0764C7}"/>
          </ac:cxnSpMkLst>
        </pc:cxnChg>
        <pc:cxnChg chg="mod">
          <ac:chgData name="Phillip Kaufman" userId="c001b2a046940d7c" providerId="LiveId" clId="{5CB25B10-5B1C-4017-B167-ED3104435743}" dt="2024-05-30T06:28:18.978" v="9697"/>
          <ac:cxnSpMkLst>
            <pc:docMk/>
            <pc:sldMk cId="2439577084" sldId="937"/>
            <ac:cxnSpMk id="189" creationId="{84A2503D-3BF1-5851-E4AF-31AB05418752}"/>
          </ac:cxnSpMkLst>
        </pc:cxnChg>
        <pc:cxnChg chg="mod">
          <ac:chgData name="Phillip Kaufman" userId="c001b2a046940d7c" providerId="LiveId" clId="{5CB25B10-5B1C-4017-B167-ED3104435743}" dt="2024-05-30T06:28:18.978" v="9697"/>
          <ac:cxnSpMkLst>
            <pc:docMk/>
            <pc:sldMk cId="2439577084" sldId="937"/>
            <ac:cxnSpMk id="190" creationId="{9FD7A987-A194-7D6F-1E19-204A90019B8E}"/>
          </ac:cxnSpMkLst>
        </pc:cxnChg>
        <pc:cxnChg chg="mod">
          <ac:chgData name="Phillip Kaufman" userId="c001b2a046940d7c" providerId="LiveId" clId="{5CB25B10-5B1C-4017-B167-ED3104435743}" dt="2024-05-30T06:28:18.978" v="9697"/>
          <ac:cxnSpMkLst>
            <pc:docMk/>
            <pc:sldMk cId="2439577084" sldId="937"/>
            <ac:cxnSpMk id="191" creationId="{2EE94C3E-01E2-893A-93B7-44C6B1273448}"/>
          </ac:cxnSpMkLst>
        </pc:cxnChg>
        <pc:cxnChg chg="mod">
          <ac:chgData name="Phillip Kaufman" userId="c001b2a046940d7c" providerId="LiveId" clId="{5CB25B10-5B1C-4017-B167-ED3104435743}" dt="2024-05-30T06:28:18.978" v="9697"/>
          <ac:cxnSpMkLst>
            <pc:docMk/>
            <pc:sldMk cId="2439577084" sldId="937"/>
            <ac:cxnSpMk id="192" creationId="{6A9A9E3D-F337-6673-4B97-2B5A9BF033D2}"/>
          </ac:cxnSpMkLst>
        </pc:cxnChg>
        <pc:cxnChg chg="mod">
          <ac:chgData name="Phillip Kaufman" userId="c001b2a046940d7c" providerId="LiveId" clId="{5CB25B10-5B1C-4017-B167-ED3104435743}" dt="2024-06-02T22:54:29.746" v="11654"/>
          <ac:cxnSpMkLst>
            <pc:docMk/>
            <pc:sldMk cId="2439577084" sldId="937"/>
            <ac:cxnSpMk id="192" creationId="{9D7FA5D8-D546-2234-A741-172B80DEE172}"/>
          </ac:cxnSpMkLst>
        </pc:cxnChg>
        <pc:cxnChg chg="mod">
          <ac:chgData name="Phillip Kaufman" userId="c001b2a046940d7c" providerId="LiveId" clId="{5CB25B10-5B1C-4017-B167-ED3104435743}" dt="2024-05-30T06:28:18.978" v="9697"/>
          <ac:cxnSpMkLst>
            <pc:docMk/>
            <pc:sldMk cId="2439577084" sldId="937"/>
            <ac:cxnSpMk id="193" creationId="{FCB641C1-18A9-9B49-E9E4-C86F6E3F94C7}"/>
          </ac:cxnSpMkLst>
        </pc:cxnChg>
        <pc:cxnChg chg="mod">
          <ac:chgData name="Phillip Kaufman" userId="c001b2a046940d7c" providerId="LiveId" clId="{5CB25B10-5B1C-4017-B167-ED3104435743}" dt="2024-05-30T06:28:18.978" v="9697"/>
          <ac:cxnSpMkLst>
            <pc:docMk/>
            <pc:sldMk cId="2439577084" sldId="937"/>
            <ac:cxnSpMk id="194" creationId="{6D71123D-2828-71B9-E5F5-6EA5E351B980}"/>
          </ac:cxnSpMkLst>
        </pc:cxnChg>
        <pc:cxnChg chg="mod">
          <ac:chgData name="Phillip Kaufman" userId="c001b2a046940d7c" providerId="LiveId" clId="{5CB25B10-5B1C-4017-B167-ED3104435743}" dt="2024-05-30T06:28:18.978" v="9697"/>
          <ac:cxnSpMkLst>
            <pc:docMk/>
            <pc:sldMk cId="2439577084" sldId="937"/>
            <ac:cxnSpMk id="195" creationId="{F68C3D81-710E-31B1-0171-84419155B26D}"/>
          </ac:cxnSpMkLst>
        </pc:cxnChg>
        <pc:cxnChg chg="mod">
          <ac:chgData name="Phillip Kaufman" userId="c001b2a046940d7c" providerId="LiveId" clId="{5CB25B10-5B1C-4017-B167-ED3104435743}" dt="2024-06-02T22:55:26.591" v="11669"/>
          <ac:cxnSpMkLst>
            <pc:docMk/>
            <pc:sldMk cId="2439577084" sldId="937"/>
            <ac:cxnSpMk id="196" creationId="{568168CF-F8B0-B3A3-F5BD-B3B80CF2C05C}"/>
          </ac:cxnSpMkLst>
        </pc:cxnChg>
        <pc:cxnChg chg="mod">
          <ac:chgData name="Phillip Kaufman" userId="c001b2a046940d7c" providerId="LiveId" clId="{5CB25B10-5B1C-4017-B167-ED3104435743}" dt="2024-05-30T06:28:18.978" v="9697"/>
          <ac:cxnSpMkLst>
            <pc:docMk/>
            <pc:sldMk cId="2439577084" sldId="937"/>
            <ac:cxnSpMk id="196" creationId="{9051D0CB-4D36-8281-6429-E0CF2D6BBFA4}"/>
          </ac:cxnSpMkLst>
        </pc:cxnChg>
        <pc:cxnChg chg="mod">
          <ac:chgData name="Phillip Kaufman" userId="c001b2a046940d7c" providerId="LiveId" clId="{5CB25B10-5B1C-4017-B167-ED3104435743}" dt="2024-06-02T22:55:26.591" v="11669"/>
          <ac:cxnSpMkLst>
            <pc:docMk/>
            <pc:sldMk cId="2439577084" sldId="937"/>
            <ac:cxnSpMk id="197" creationId="{87B71376-3392-6AFA-4DF4-E73F6806F0EE}"/>
          </ac:cxnSpMkLst>
        </pc:cxnChg>
        <pc:cxnChg chg="mod">
          <ac:chgData name="Phillip Kaufman" userId="c001b2a046940d7c" providerId="LiveId" clId="{5CB25B10-5B1C-4017-B167-ED3104435743}" dt="2024-05-30T06:28:18.978" v="9697"/>
          <ac:cxnSpMkLst>
            <pc:docMk/>
            <pc:sldMk cId="2439577084" sldId="937"/>
            <ac:cxnSpMk id="197" creationId="{C8698F4F-ECDB-0A89-8926-46B319A4934E}"/>
          </ac:cxnSpMkLst>
        </pc:cxnChg>
        <pc:cxnChg chg="mod">
          <ac:chgData name="Phillip Kaufman" userId="c001b2a046940d7c" providerId="LiveId" clId="{5CB25B10-5B1C-4017-B167-ED3104435743}" dt="2024-05-30T06:28:18.978" v="9697"/>
          <ac:cxnSpMkLst>
            <pc:docMk/>
            <pc:sldMk cId="2439577084" sldId="937"/>
            <ac:cxnSpMk id="198" creationId="{63DF9F93-76D7-A169-0CD4-0A64A2225142}"/>
          </ac:cxnSpMkLst>
        </pc:cxnChg>
        <pc:cxnChg chg="mod">
          <ac:chgData name="Phillip Kaufman" userId="c001b2a046940d7c" providerId="LiveId" clId="{5CB25B10-5B1C-4017-B167-ED3104435743}" dt="2024-06-02T22:55:26.591" v="11669"/>
          <ac:cxnSpMkLst>
            <pc:docMk/>
            <pc:sldMk cId="2439577084" sldId="937"/>
            <ac:cxnSpMk id="198" creationId="{F07349AE-8FEC-726B-CF4B-D4D4CBF7219B}"/>
          </ac:cxnSpMkLst>
        </pc:cxnChg>
        <pc:cxnChg chg="mod">
          <ac:chgData name="Phillip Kaufman" userId="c001b2a046940d7c" providerId="LiveId" clId="{5CB25B10-5B1C-4017-B167-ED3104435743}" dt="2024-06-02T22:55:26.591" v="11669"/>
          <ac:cxnSpMkLst>
            <pc:docMk/>
            <pc:sldMk cId="2439577084" sldId="937"/>
            <ac:cxnSpMk id="199" creationId="{08C32CD9-EC35-5460-CC1C-690B67A52DE5}"/>
          </ac:cxnSpMkLst>
        </pc:cxnChg>
        <pc:cxnChg chg="mod">
          <ac:chgData name="Phillip Kaufman" userId="c001b2a046940d7c" providerId="LiveId" clId="{5CB25B10-5B1C-4017-B167-ED3104435743}" dt="2024-05-30T06:28:18.978" v="9697"/>
          <ac:cxnSpMkLst>
            <pc:docMk/>
            <pc:sldMk cId="2439577084" sldId="937"/>
            <ac:cxnSpMk id="199" creationId="{FC5C0ACB-96CC-78CB-8688-36E785DF411D}"/>
          </ac:cxnSpMkLst>
        </pc:cxnChg>
        <pc:cxnChg chg="mod">
          <ac:chgData name="Phillip Kaufman" userId="c001b2a046940d7c" providerId="LiveId" clId="{5CB25B10-5B1C-4017-B167-ED3104435743}" dt="2024-05-30T06:28:18.978" v="9697"/>
          <ac:cxnSpMkLst>
            <pc:docMk/>
            <pc:sldMk cId="2439577084" sldId="937"/>
            <ac:cxnSpMk id="200" creationId="{00575EBE-2146-734C-15D7-46C4DB6C4361}"/>
          </ac:cxnSpMkLst>
        </pc:cxnChg>
        <pc:cxnChg chg="mod">
          <ac:chgData name="Phillip Kaufman" userId="c001b2a046940d7c" providerId="LiveId" clId="{5CB25B10-5B1C-4017-B167-ED3104435743}" dt="2024-06-02T22:55:26.591" v="11669"/>
          <ac:cxnSpMkLst>
            <pc:docMk/>
            <pc:sldMk cId="2439577084" sldId="937"/>
            <ac:cxnSpMk id="200" creationId="{B29B3EB0-3B18-B308-2729-CB742F53CA4C}"/>
          </ac:cxnSpMkLst>
        </pc:cxnChg>
        <pc:cxnChg chg="mod">
          <ac:chgData name="Phillip Kaufman" userId="c001b2a046940d7c" providerId="LiveId" clId="{5CB25B10-5B1C-4017-B167-ED3104435743}" dt="2024-06-02T22:55:26.591" v="11669"/>
          <ac:cxnSpMkLst>
            <pc:docMk/>
            <pc:sldMk cId="2439577084" sldId="937"/>
            <ac:cxnSpMk id="201" creationId="{2700232B-149D-E2D1-E308-3DEC3280BCA6}"/>
          </ac:cxnSpMkLst>
        </pc:cxnChg>
        <pc:cxnChg chg="mod">
          <ac:chgData name="Phillip Kaufman" userId="c001b2a046940d7c" providerId="LiveId" clId="{5CB25B10-5B1C-4017-B167-ED3104435743}" dt="2024-05-30T06:28:18.978" v="9697"/>
          <ac:cxnSpMkLst>
            <pc:docMk/>
            <pc:sldMk cId="2439577084" sldId="937"/>
            <ac:cxnSpMk id="201" creationId="{CF3AE00E-4E61-FFCE-A6F2-E159CDC09E8E}"/>
          </ac:cxnSpMkLst>
        </pc:cxnChg>
        <pc:cxnChg chg="mod">
          <ac:chgData name="Phillip Kaufman" userId="c001b2a046940d7c" providerId="LiveId" clId="{5CB25B10-5B1C-4017-B167-ED3104435743}" dt="2024-05-30T06:28:18.978" v="9697"/>
          <ac:cxnSpMkLst>
            <pc:docMk/>
            <pc:sldMk cId="2439577084" sldId="937"/>
            <ac:cxnSpMk id="202" creationId="{61078E12-6C66-6FFE-D449-994E527F8445}"/>
          </ac:cxnSpMkLst>
        </pc:cxnChg>
        <pc:cxnChg chg="mod">
          <ac:chgData name="Phillip Kaufman" userId="c001b2a046940d7c" providerId="LiveId" clId="{5CB25B10-5B1C-4017-B167-ED3104435743}" dt="2024-06-02T22:55:26.591" v="11669"/>
          <ac:cxnSpMkLst>
            <pc:docMk/>
            <pc:sldMk cId="2439577084" sldId="937"/>
            <ac:cxnSpMk id="202" creationId="{BDCC20FE-4AC5-385E-2FF3-E13E3E32FA12}"/>
          </ac:cxnSpMkLst>
        </pc:cxnChg>
        <pc:cxnChg chg="mod">
          <ac:chgData name="Phillip Kaufman" userId="c001b2a046940d7c" providerId="LiveId" clId="{5CB25B10-5B1C-4017-B167-ED3104435743}" dt="2024-06-02T22:55:26.591" v="11669"/>
          <ac:cxnSpMkLst>
            <pc:docMk/>
            <pc:sldMk cId="2439577084" sldId="937"/>
            <ac:cxnSpMk id="203" creationId="{E9DCB6E7-2C85-B69B-FAE8-35A20FB0191F}"/>
          </ac:cxnSpMkLst>
        </pc:cxnChg>
        <pc:cxnChg chg="mod">
          <ac:chgData name="Phillip Kaufman" userId="c001b2a046940d7c" providerId="LiveId" clId="{5CB25B10-5B1C-4017-B167-ED3104435743}" dt="2024-05-30T06:28:18.978" v="9697"/>
          <ac:cxnSpMkLst>
            <pc:docMk/>
            <pc:sldMk cId="2439577084" sldId="937"/>
            <ac:cxnSpMk id="203" creationId="{F7A5F970-4810-C851-9EE8-1927974FFE07}"/>
          </ac:cxnSpMkLst>
        </pc:cxnChg>
        <pc:cxnChg chg="mod">
          <ac:chgData name="Phillip Kaufman" userId="c001b2a046940d7c" providerId="LiveId" clId="{5CB25B10-5B1C-4017-B167-ED3104435743}" dt="2024-06-02T22:55:26.591" v="11669"/>
          <ac:cxnSpMkLst>
            <pc:docMk/>
            <pc:sldMk cId="2439577084" sldId="937"/>
            <ac:cxnSpMk id="204" creationId="{24F976DF-D0B8-5BAF-BCE4-75B78883D197}"/>
          </ac:cxnSpMkLst>
        </pc:cxnChg>
        <pc:cxnChg chg="mod">
          <ac:chgData name="Phillip Kaufman" userId="c001b2a046940d7c" providerId="LiveId" clId="{5CB25B10-5B1C-4017-B167-ED3104435743}" dt="2024-05-30T06:28:18.978" v="9697"/>
          <ac:cxnSpMkLst>
            <pc:docMk/>
            <pc:sldMk cId="2439577084" sldId="937"/>
            <ac:cxnSpMk id="204" creationId="{DF0FC558-1CF2-A295-7388-9F9E2E97D114}"/>
          </ac:cxnSpMkLst>
        </pc:cxnChg>
        <pc:cxnChg chg="mod">
          <ac:chgData name="Phillip Kaufman" userId="c001b2a046940d7c" providerId="LiveId" clId="{5CB25B10-5B1C-4017-B167-ED3104435743}" dt="2024-06-02T22:55:26.591" v="11669"/>
          <ac:cxnSpMkLst>
            <pc:docMk/>
            <pc:sldMk cId="2439577084" sldId="937"/>
            <ac:cxnSpMk id="205" creationId="{6DB71C75-0F6E-E9E9-AA9D-E78A96F39B08}"/>
          </ac:cxnSpMkLst>
        </pc:cxnChg>
        <pc:cxnChg chg="mod">
          <ac:chgData name="Phillip Kaufman" userId="c001b2a046940d7c" providerId="LiveId" clId="{5CB25B10-5B1C-4017-B167-ED3104435743}" dt="2024-05-30T06:28:18.978" v="9697"/>
          <ac:cxnSpMkLst>
            <pc:docMk/>
            <pc:sldMk cId="2439577084" sldId="937"/>
            <ac:cxnSpMk id="205" creationId="{8DDCC797-D3D3-9119-4A45-7A3862DDD0E6}"/>
          </ac:cxnSpMkLst>
        </pc:cxnChg>
        <pc:cxnChg chg="mod">
          <ac:chgData name="Phillip Kaufman" userId="c001b2a046940d7c" providerId="LiveId" clId="{5CB25B10-5B1C-4017-B167-ED3104435743}" dt="2024-06-02T22:55:26.591" v="11669"/>
          <ac:cxnSpMkLst>
            <pc:docMk/>
            <pc:sldMk cId="2439577084" sldId="937"/>
            <ac:cxnSpMk id="206" creationId="{4E206393-2C2B-B32C-A5B6-472E72785374}"/>
          </ac:cxnSpMkLst>
        </pc:cxnChg>
        <pc:cxnChg chg="mod">
          <ac:chgData name="Phillip Kaufman" userId="c001b2a046940d7c" providerId="LiveId" clId="{5CB25B10-5B1C-4017-B167-ED3104435743}" dt="2024-05-30T06:28:18.978" v="9697"/>
          <ac:cxnSpMkLst>
            <pc:docMk/>
            <pc:sldMk cId="2439577084" sldId="937"/>
            <ac:cxnSpMk id="206" creationId="{883D5FFB-07CF-CA15-E137-68AD8C93C448}"/>
          </ac:cxnSpMkLst>
        </pc:cxnChg>
        <pc:cxnChg chg="mod">
          <ac:chgData name="Phillip Kaufman" userId="c001b2a046940d7c" providerId="LiveId" clId="{5CB25B10-5B1C-4017-B167-ED3104435743}" dt="2024-05-30T06:28:18.978" v="9697"/>
          <ac:cxnSpMkLst>
            <pc:docMk/>
            <pc:sldMk cId="2439577084" sldId="937"/>
            <ac:cxnSpMk id="207" creationId="{5857A11B-00C1-A550-BADB-41CC31E37913}"/>
          </ac:cxnSpMkLst>
        </pc:cxnChg>
        <pc:cxnChg chg="mod">
          <ac:chgData name="Phillip Kaufman" userId="c001b2a046940d7c" providerId="LiveId" clId="{5CB25B10-5B1C-4017-B167-ED3104435743}" dt="2024-06-02T22:55:26.591" v="11669"/>
          <ac:cxnSpMkLst>
            <pc:docMk/>
            <pc:sldMk cId="2439577084" sldId="937"/>
            <ac:cxnSpMk id="207" creationId="{A3AD0C6A-FD84-45A3-D70D-35CE3801D622}"/>
          </ac:cxnSpMkLst>
        </pc:cxnChg>
        <pc:cxnChg chg="mod">
          <ac:chgData name="Phillip Kaufman" userId="c001b2a046940d7c" providerId="LiveId" clId="{5CB25B10-5B1C-4017-B167-ED3104435743}" dt="2024-05-30T06:28:18.978" v="9697"/>
          <ac:cxnSpMkLst>
            <pc:docMk/>
            <pc:sldMk cId="2439577084" sldId="937"/>
            <ac:cxnSpMk id="208" creationId="{7787807F-B658-F5FC-F2B6-0257EA9F7D69}"/>
          </ac:cxnSpMkLst>
        </pc:cxnChg>
        <pc:cxnChg chg="mod">
          <ac:chgData name="Phillip Kaufman" userId="c001b2a046940d7c" providerId="LiveId" clId="{5CB25B10-5B1C-4017-B167-ED3104435743}" dt="2024-06-02T22:55:26.591" v="11669"/>
          <ac:cxnSpMkLst>
            <pc:docMk/>
            <pc:sldMk cId="2439577084" sldId="937"/>
            <ac:cxnSpMk id="208" creationId="{FF5AA6D2-4F0B-448A-9891-7CE784978907}"/>
          </ac:cxnSpMkLst>
        </pc:cxnChg>
        <pc:cxnChg chg="mod">
          <ac:chgData name="Phillip Kaufman" userId="c001b2a046940d7c" providerId="LiveId" clId="{5CB25B10-5B1C-4017-B167-ED3104435743}" dt="2024-06-02T22:55:26.591" v="11669"/>
          <ac:cxnSpMkLst>
            <pc:docMk/>
            <pc:sldMk cId="2439577084" sldId="937"/>
            <ac:cxnSpMk id="209" creationId="{16E55883-5F35-F5B5-E961-18FEEAA7514D}"/>
          </ac:cxnSpMkLst>
        </pc:cxnChg>
        <pc:cxnChg chg="mod">
          <ac:chgData name="Phillip Kaufman" userId="c001b2a046940d7c" providerId="LiveId" clId="{5CB25B10-5B1C-4017-B167-ED3104435743}" dt="2024-05-30T06:28:18.978" v="9697"/>
          <ac:cxnSpMkLst>
            <pc:docMk/>
            <pc:sldMk cId="2439577084" sldId="937"/>
            <ac:cxnSpMk id="209" creationId="{5DD39C77-EFA4-451C-62DE-01A152B89CB4}"/>
          </ac:cxnSpMkLst>
        </pc:cxnChg>
        <pc:cxnChg chg="mod">
          <ac:chgData name="Phillip Kaufman" userId="c001b2a046940d7c" providerId="LiveId" clId="{5CB25B10-5B1C-4017-B167-ED3104435743}" dt="2024-06-02T22:55:26.591" v="11669"/>
          <ac:cxnSpMkLst>
            <pc:docMk/>
            <pc:sldMk cId="2439577084" sldId="937"/>
            <ac:cxnSpMk id="210" creationId="{2C02B619-E5BF-C503-322A-BBB63D28B0CC}"/>
          </ac:cxnSpMkLst>
        </pc:cxnChg>
        <pc:cxnChg chg="mod">
          <ac:chgData name="Phillip Kaufman" userId="c001b2a046940d7c" providerId="LiveId" clId="{5CB25B10-5B1C-4017-B167-ED3104435743}" dt="2024-06-02T22:55:26.591" v="11669"/>
          <ac:cxnSpMkLst>
            <pc:docMk/>
            <pc:sldMk cId="2439577084" sldId="937"/>
            <ac:cxnSpMk id="211" creationId="{A32A5516-A155-A302-5997-E7878F60A7BB}"/>
          </ac:cxnSpMkLst>
        </pc:cxnChg>
        <pc:cxnChg chg="mod">
          <ac:chgData name="Phillip Kaufman" userId="c001b2a046940d7c" providerId="LiveId" clId="{5CB25B10-5B1C-4017-B167-ED3104435743}" dt="2024-06-02T22:55:26.591" v="11669"/>
          <ac:cxnSpMkLst>
            <pc:docMk/>
            <pc:sldMk cId="2439577084" sldId="937"/>
            <ac:cxnSpMk id="212" creationId="{462A9E88-2019-E755-B190-ED6214FFF9F9}"/>
          </ac:cxnSpMkLst>
        </pc:cxnChg>
        <pc:cxnChg chg="mod">
          <ac:chgData name="Phillip Kaufman" userId="c001b2a046940d7c" providerId="LiveId" clId="{5CB25B10-5B1C-4017-B167-ED3104435743}" dt="2024-06-02T22:55:26.591" v="11669"/>
          <ac:cxnSpMkLst>
            <pc:docMk/>
            <pc:sldMk cId="2439577084" sldId="937"/>
            <ac:cxnSpMk id="213" creationId="{05B49345-6A49-79C2-3558-36687C345D52}"/>
          </ac:cxnSpMkLst>
        </pc:cxnChg>
        <pc:cxnChg chg="mod">
          <ac:chgData name="Phillip Kaufman" userId="c001b2a046940d7c" providerId="LiveId" clId="{5CB25B10-5B1C-4017-B167-ED3104435743}" dt="2024-06-02T22:55:26.591" v="11669"/>
          <ac:cxnSpMkLst>
            <pc:docMk/>
            <pc:sldMk cId="2439577084" sldId="937"/>
            <ac:cxnSpMk id="214" creationId="{BCC3E6E5-308E-8903-A489-E85A346AF6F5}"/>
          </ac:cxnSpMkLst>
        </pc:cxnChg>
        <pc:cxnChg chg="mod">
          <ac:chgData name="Phillip Kaufman" userId="c001b2a046940d7c" providerId="LiveId" clId="{5CB25B10-5B1C-4017-B167-ED3104435743}" dt="2024-06-02T22:55:26.591" v="11669"/>
          <ac:cxnSpMkLst>
            <pc:docMk/>
            <pc:sldMk cId="2439577084" sldId="937"/>
            <ac:cxnSpMk id="215" creationId="{27AB8251-151D-9054-48AF-C479F12C1F14}"/>
          </ac:cxnSpMkLst>
        </pc:cxnChg>
        <pc:cxnChg chg="mod">
          <ac:chgData name="Phillip Kaufman" userId="c001b2a046940d7c" providerId="LiveId" clId="{5CB25B10-5B1C-4017-B167-ED3104435743}" dt="2024-06-02T22:55:26.591" v="11669"/>
          <ac:cxnSpMkLst>
            <pc:docMk/>
            <pc:sldMk cId="2439577084" sldId="937"/>
            <ac:cxnSpMk id="216" creationId="{F2A332FF-795C-40CD-1684-C1A816BF21F2}"/>
          </ac:cxnSpMkLst>
        </pc:cxnChg>
        <pc:cxnChg chg="mod">
          <ac:chgData name="Phillip Kaufman" userId="c001b2a046940d7c" providerId="LiveId" clId="{5CB25B10-5B1C-4017-B167-ED3104435743}" dt="2024-06-02T22:55:26.591" v="11669"/>
          <ac:cxnSpMkLst>
            <pc:docMk/>
            <pc:sldMk cId="2439577084" sldId="937"/>
            <ac:cxnSpMk id="217" creationId="{D078668F-5CD4-3C76-255C-5788669E677E}"/>
          </ac:cxnSpMkLst>
        </pc:cxnChg>
        <pc:cxnChg chg="mod">
          <ac:chgData name="Phillip Kaufman" userId="c001b2a046940d7c" providerId="LiveId" clId="{5CB25B10-5B1C-4017-B167-ED3104435743}" dt="2024-06-02T22:55:26.591" v="11669"/>
          <ac:cxnSpMkLst>
            <pc:docMk/>
            <pc:sldMk cId="2439577084" sldId="937"/>
            <ac:cxnSpMk id="218" creationId="{311B792F-9801-0323-4E10-5592740DA026}"/>
          </ac:cxnSpMkLst>
        </pc:cxnChg>
        <pc:cxnChg chg="mod">
          <ac:chgData name="Phillip Kaufman" userId="c001b2a046940d7c" providerId="LiveId" clId="{5CB25B10-5B1C-4017-B167-ED3104435743}" dt="2024-06-02T22:55:26.591" v="11669"/>
          <ac:cxnSpMkLst>
            <pc:docMk/>
            <pc:sldMk cId="2439577084" sldId="937"/>
            <ac:cxnSpMk id="219" creationId="{991D23DA-BE6C-4B60-0A0E-C1D2856111A3}"/>
          </ac:cxnSpMkLst>
        </pc:cxnChg>
        <pc:cxnChg chg="mod">
          <ac:chgData name="Phillip Kaufman" userId="c001b2a046940d7c" providerId="LiveId" clId="{5CB25B10-5B1C-4017-B167-ED3104435743}" dt="2024-06-02T22:55:26.591" v="11669"/>
          <ac:cxnSpMkLst>
            <pc:docMk/>
            <pc:sldMk cId="2439577084" sldId="937"/>
            <ac:cxnSpMk id="220" creationId="{CF8D8F33-0F05-3AC8-02DD-6F62981D6CC6}"/>
          </ac:cxnSpMkLst>
        </pc:cxnChg>
        <pc:cxnChg chg="mod">
          <ac:chgData name="Phillip Kaufman" userId="c001b2a046940d7c" providerId="LiveId" clId="{5CB25B10-5B1C-4017-B167-ED3104435743}" dt="2024-06-02T22:55:26.591" v="11669"/>
          <ac:cxnSpMkLst>
            <pc:docMk/>
            <pc:sldMk cId="2439577084" sldId="937"/>
            <ac:cxnSpMk id="221" creationId="{337C1A7B-B049-0D5B-76CE-C5AB359AB1DA}"/>
          </ac:cxnSpMkLst>
        </pc:cxnChg>
        <pc:cxnChg chg="mod">
          <ac:chgData name="Phillip Kaufman" userId="c001b2a046940d7c" providerId="LiveId" clId="{5CB25B10-5B1C-4017-B167-ED3104435743}" dt="2024-06-02T22:55:26.591" v="11669"/>
          <ac:cxnSpMkLst>
            <pc:docMk/>
            <pc:sldMk cId="2439577084" sldId="937"/>
            <ac:cxnSpMk id="222" creationId="{ADF29B7C-184C-96D2-3CC6-A12A7214F76F}"/>
          </ac:cxnSpMkLst>
        </pc:cxnChg>
        <pc:cxnChg chg="mod">
          <ac:chgData name="Phillip Kaufman" userId="c001b2a046940d7c" providerId="LiveId" clId="{5CB25B10-5B1C-4017-B167-ED3104435743}" dt="2024-06-02T22:55:26.591" v="11669"/>
          <ac:cxnSpMkLst>
            <pc:docMk/>
            <pc:sldMk cId="2439577084" sldId="937"/>
            <ac:cxnSpMk id="223" creationId="{FA89C1C7-130F-5788-2FE3-2D366E8B2495}"/>
          </ac:cxnSpMkLst>
        </pc:cxnChg>
        <pc:cxnChg chg="mod">
          <ac:chgData name="Phillip Kaufman" userId="c001b2a046940d7c" providerId="LiveId" clId="{5CB25B10-5B1C-4017-B167-ED3104435743}" dt="2024-06-02T22:55:26.591" v="11669"/>
          <ac:cxnSpMkLst>
            <pc:docMk/>
            <pc:sldMk cId="2439577084" sldId="937"/>
            <ac:cxnSpMk id="224" creationId="{4DFE7F8F-2BCA-5786-A024-9EF22C702036}"/>
          </ac:cxnSpMkLst>
        </pc:cxnChg>
        <pc:cxnChg chg="mod">
          <ac:chgData name="Phillip Kaufman" userId="c001b2a046940d7c" providerId="LiveId" clId="{5CB25B10-5B1C-4017-B167-ED3104435743}" dt="2024-05-30T06:28:18.978" v="9697"/>
          <ac:cxnSpMkLst>
            <pc:docMk/>
            <pc:sldMk cId="2439577084" sldId="937"/>
            <ac:cxnSpMk id="225" creationId="{215936F9-FC2C-E0C6-61CF-A31E5CA66BCE}"/>
          </ac:cxnSpMkLst>
        </pc:cxnChg>
        <pc:cxnChg chg="mod">
          <ac:chgData name="Phillip Kaufman" userId="c001b2a046940d7c" providerId="LiveId" clId="{5CB25B10-5B1C-4017-B167-ED3104435743}" dt="2024-06-02T22:55:26.591" v="11669"/>
          <ac:cxnSpMkLst>
            <pc:docMk/>
            <pc:sldMk cId="2439577084" sldId="937"/>
            <ac:cxnSpMk id="225" creationId="{BBEAE7EC-F15E-4E1C-BC73-DD56C62E4662}"/>
          </ac:cxnSpMkLst>
        </pc:cxnChg>
        <pc:cxnChg chg="mod">
          <ac:chgData name="Phillip Kaufman" userId="c001b2a046940d7c" providerId="LiveId" clId="{5CB25B10-5B1C-4017-B167-ED3104435743}" dt="2024-06-02T22:55:26.591" v="11669"/>
          <ac:cxnSpMkLst>
            <pc:docMk/>
            <pc:sldMk cId="2439577084" sldId="937"/>
            <ac:cxnSpMk id="226" creationId="{44FF2A13-9176-53CB-FCC6-92A60BAC7773}"/>
          </ac:cxnSpMkLst>
        </pc:cxnChg>
        <pc:cxnChg chg="mod">
          <ac:chgData name="Phillip Kaufman" userId="c001b2a046940d7c" providerId="LiveId" clId="{5CB25B10-5B1C-4017-B167-ED3104435743}" dt="2024-05-30T06:28:18.978" v="9697"/>
          <ac:cxnSpMkLst>
            <pc:docMk/>
            <pc:sldMk cId="2439577084" sldId="937"/>
            <ac:cxnSpMk id="226" creationId="{57728F69-0232-DB4A-FA02-0F039062AB62}"/>
          </ac:cxnSpMkLst>
        </pc:cxnChg>
        <pc:cxnChg chg="mod">
          <ac:chgData name="Phillip Kaufman" userId="c001b2a046940d7c" providerId="LiveId" clId="{5CB25B10-5B1C-4017-B167-ED3104435743}" dt="2024-06-02T22:55:26.591" v="11669"/>
          <ac:cxnSpMkLst>
            <pc:docMk/>
            <pc:sldMk cId="2439577084" sldId="937"/>
            <ac:cxnSpMk id="227" creationId="{A952E439-5ECC-C1C4-2604-9E0676BC7364}"/>
          </ac:cxnSpMkLst>
        </pc:cxnChg>
        <pc:cxnChg chg="mod">
          <ac:chgData name="Phillip Kaufman" userId="c001b2a046940d7c" providerId="LiveId" clId="{5CB25B10-5B1C-4017-B167-ED3104435743}" dt="2024-06-02T22:54:42.752" v="11659" actId="165"/>
          <ac:cxnSpMkLst>
            <pc:docMk/>
            <pc:sldMk cId="2439577084" sldId="937"/>
            <ac:cxnSpMk id="231" creationId="{49C4C60B-C864-CABA-FF1F-8BA5FC755C1F}"/>
          </ac:cxnSpMkLst>
        </pc:cxnChg>
        <pc:cxnChg chg="mod">
          <ac:chgData name="Phillip Kaufman" userId="c001b2a046940d7c" providerId="LiveId" clId="{5CB25B10-5B1C-4017-B167-ED3104435743}" dt="2024-06-02T22:54:42.752" v="11659" actId="165"/>
          <ac:cxnSpMkLst>
            <pc:docMk/>
            <pc:sldMk cId="2439577084" sldId="937"/>
            <ac:cxnSpMk id="232" creationId="{33168A69-D620-826E-8FAC-E4FDCB0BB018}"/>
          </ac:cxnSpMkLst>
        </pc:cxnChg>
        <pc:cxnChg chg="mod">
          <ac:chgData name="Phillip Kaufman" userId="c001b2a046940d7c" providerId="LiveId" clId="{5CB25B10-5B1C-4017-B167-ED3104435743}" dt="2024-06-02T22:54:42.752" v="11659" actId="165"/>
          <ac:cxnSpMkLst>
            <pc:docMk/>
            <pc:sldMk cId="2439577084" sldId="937"/>
            <ac:cxnSpMk id="233" creationId="{CA6A318F-004C-00AC-6A70-048D736065C4}"/>
          </ac:cxnSpMkLst>
        </pc:cxnChg>
        <pc:cxnChg chg="mod">
          <ac:chgData name="Phillip Kaufman" userId="c001b2a046940d7c" providerId="LiveId" clId="{5CB25B10-5B1C-4017-B167-ED3104435743}" dt="2024-06-02T22:54:42.752" v="11659" actId="165"/>
          <ac:cxnSpMkLst>
            <pc:docMk/>
            <pc:sldMk cId="2439577084" sldId="937"/>
            <ac:cxnSpMk id="234" creationId="{D5906AE1-AB43-A28D-9DAC-B7587F244A56}"/>
          </ac:cxnSpMkLst>
        </pc:cxnChg>
        <pc:cxnChg chg="mod">
          <ac:chgData name="Phillip Kaufman" userId="c001b2a046940d7c" providerId="LiveId" clId="{5CB25B10-5B1C-4017-B167-ED3104435743}" dt="2024-06-02T22:54:42.752" v="11659" actId="165"/>
          <ac:cxnSpMkLst>
            <pc:docMk/>
            <pc:sldMk cId="2439577084" sldId="937"/>
            <ac:cxnSpMk id="235" creationId="{61A78BD9-3EA1-7A9A-B679-3A1697A8C4E3}"/>
          </ac:cxnSpMkLst>
        </pc:cxnChg>
        <pc:cxnChg chg="mod">
          <ac:chgData name="Phillip Kaufman" userId="c001b2a046940d7c" providerId="LiveId" clId="{5CB25B10-5B1C-4017-B167-ED3104435743}" dt="2024-06-02T22:54:42.752" v="11659" actId="165"/>
          <ac:cxnSpMkLst>
            <pc:docMk/>
            <pc:sldMk cId="2439577084" sldId="937"/>
            <ac:cxnSpMk id="236" creationId="{D01C2664-D37B-B355-1E05-3FA6203B765C}"/>
          </ac:cxnSpMkLst>
        </pc:cxnChg>
        <pc:cxnChg chg="mod">
          <ac:chgData name="Phillip Kaufman" userId="c001b2a046940d7c" providerId="LiveId" clId="{5CB25B10-5B1C-4017-B167-ED3104435743}" dt="2024-06-02T22:54:42.752" v="11659" actId="165"/>
          <ac:cxnSpMkLst>
            <pc:docMk/>
            <pc:sldMk cId="2439577084" sldId="937"/>
            <ac:cxnSpMk id="237" creationId="{4C3953BD-AC8B-3356-6AFF-A07BB44C0382}"/>
          </ac:cxnSpMkLst>
        </pc:cxnChg>
        <pc:cxnChg chg="mod">
          <ac:chgData name="Phillip Kaufman" userId="c001b2a046940d7c" providerId="LiveId" clId="{5CB25B10-5B1C-4017-B167-ED3104435743}" dt="2024-06-02T22:54:42.752" v="11659" actId="165"/>
          <ac:cxnSpMkLst>
            <pc:docMk/>
            <pc:sldMk cId="2439577084" sldId="937"/>
            <ac:cxnSpMk id="238" creationId="{EFC5A5E5-ED61-120E-3FC5-687F080D43A8}"/>
          </ac:cxnSpMkLst>
        </pc:cxnChg>
        <pc:cxnChg chg="mod">
          <ac:chgData name="Phillip Kaufman" userId="c001b2a046940d7c" providerId="LiveId" clId="{5CB25B10-5B1C-4017-B167-ED3104435743}" dt="2024-06-02T22:54:42.752" v="11659" actId="165"/>
          <ac:cxnSpMkLst>
            <pc:docMk/>
            <pc:sldMk cId="2439577084" sldId="937"/>
            <ac:cxnSpMk id="239" creationId="{D0116460-40C4-B931-12F9-5DC4FD4EC197}"/>
          </ac:cxnSpMkLst>
        </pc:cxnChg>
        <pc:cxnChg chg="mod">
          <ac:chgData name="Phillip Kaufman" userId="c001b2a046940d7c" providerId="LiveId" clId="{5CB25B10-5B1C-4017-B167-ED3104435743}" dt="2024-06-02T22:54:42.752" v="11659" actId="165"/>
          <ac:cxnSpMkLst>
            <pc:docMk/>
            <pc:sldMk cId="2439577084" sldId="937"/>
            <ac:cxnSpMk id="240" creationId="{27FA700D-027E-47D3-E5F0-C6B4484B7F36}"/>
          </ac:cxnSpMkLst>
        </pc:cxnChg>
        <pc:cxnChg chg="mod">
          <ac:chgData name="Phillip Kaufman" userId="c001b2a046940d7c" providerId="LiveId" clId="{5CB25B10-5B1C-4017-B167-ED3104435743}" dt="2024-06-02T22:54:42.752" v="11659" actId="165"/>
          <ac:cxnSpMkLst>
            <pc:docMk/>
            <pc:sldMk cId="2439577084" sldId="937"/>
            <ac:cxnSpMk id="241" creationId="{08574C77-B973-AC23-97C9-CA40EE080241}"/>
          </ac:cxnSpMkLst>
        </pc:cxnChg>
        <pc:cxnChg chg="mod">
          <ac:chgData name="Phillip Kaufman" userId="c001b2a046940d7c" providerId="LiveId" clId="{5CB25B10-5B1C-4017-B167-ED3104435743}" dt="2024-06-02T22:54:42.752" v="11659" actId="165"/>
          <ac:cxnSpMkLst>
            <pc:docMk/>
            <pc:sldMk cId="2439577084" sldId="937"/>
            <ac:cxnSpMk id="242" creationId="{13177230-F562-E4F2-2A73-EAAA805F7AE9}"/>
          </ac:cxnSpMkLst>
        </pc:cxnChg>
        <pc:cxnChg chg="mod">
          <ac:chgData name="Phillip Kaufman" userId="c001b2a046940d7c" providerId="LiveId" clId="{5CB25B10-5B1C-4017-B167-ED3104435743}" dt="2024-06-02T22:54:42.752" v="11659" actId="165"/>
          <ac:cxnSpMkLst>
            <pc:docMk/>
            <pc:sldMk cId="2439577084" sldId="937"/>
            <ac:cxnSpMk id="243" creationId="{1DEE274F-5DD4-5CCB-40CB-7F4A8E6D0DA3}"/>
          </ac:cxnSpMkLst>
        </pc:cxnChg>
        <pc:cxnChg chg="mod">
          <ac:chgData name="Phillip Kaufman" userId="c001b2a046940d7c" providerId="LiveId" clId="{5CB25B10-5B1C-4017-B167-ED3104435743}" dt="2024-06-02T22:54:42.752" v="11659" actId="165"/>
          <ac:cxnSpMkLst>
            <pc:docMk/>
            <pc:sldMk cId="2439577084" sldId="937"/>
            <ac:cxnSpMk id="244" creationId="{4774A976-877A-80E6-5064-A17174C1036D}"/>
          </ac:cxnSpMkLst>
        </pc:cxnChg>
        <pc:cxnChg chg="mod">
          <ac:chgData name="Phillip Kaufman" userId="c001b2a046940d7c" providerId="LiveId" clId="{5CB25B10-5B1C-4017-B167-ED3104435743}" dt="2024-06-02T22:54:42.752" v="11659" actId="165"/>
          <ac:cxnSpMkLst>
            <pc:docMk/>
            <pc:sldMk cId="2439577084" sldId="937"/>
            <ac:cxnSpMk id="245" creationId="{4726406C-8E09-8699-8B1F-066D13194809}"/>
          </ac:cxnSpMkLst>
        </pc:cxnChg>
        <pc:cxnChg chg="mod">
          <ac:chgData name="Phillip Kaufman" userId="c001b2a046940d7c" providerId="LiveId" clId="{5CB25B10-5B1C-4017-B167-ED3104435743}" dt="2024-06-02T22:54:42.752" v="11659" actId="165"/>
          <ac:cxnSpMkLst>
            <pc:docMk/>
            <pc:sldMk cId="2439577084" sldId="937"/>
            <ac:cxnSpMk id="246" creationId="{83DC9F08-A479-E29A-360D-92C30751460D}"/>
          </ac:cxnSpMkLst>
        </pc:cxnChg>
        <pc:cxnChg chg="mod">
          <ac:chgData name="Phillip Kaufman" userId="c001b2a046940d7c" providerId="LiveId" clId="{5CB25B10-5B1C-4017-B167-ED3104435743}" dt="2024-06-02T22:54:42.752" v="11659" actId="165"/>
          <ac:cxnSpMkLst>
            <pc:docMk/>
            <pc:sldMk cId="2439577084" sldId="937"/>
            <ac:cxnSpMk id="247" creationId="{9E45812B-2659-76A3-E7C1-1BF92F6B477C}"/>
          </ac:cxnSpMkLst>
        </pc:cxnChg>
        <pc:cxnChg chg="mod">
          <ac:chgData name="Phillip Kaufman" userId="c001b2a046940d7c" providerId="LiveId" clId="{5CB25B10-5B1C-4017-B167-ED3104435743}" dt="2024-06-02T22:54:42.752" v="11659" actId="165"/>
          <ac:cxnSpMkLst>
            <pc:docMk/>
            <pc:sldMk cId="2439577084" sldId="937"/>
            <ac:cxnSpMk id="248" creationId="{FDA2C671-D1AA-A308-60CB-0E847688A566}"/>
          </ac:cxnSpMkLst>
        </pc:cxnChg>
        <pc:cxnChg chg="mod">
          <ac:chgData name="Phillip Kaufman" userId="c001b2a046940d7c" providerId="LiveId" clId="{5CB25B10-5B1C-4017-B167-ED3104435743}" dt="2024-06-02T22:54:42.752" v="11659" actId="165"/>
          <ac:cxnSpMkLst>
            <pc:docMk/>
            <pc:sldMk cId="2439577084" sldId="937"/>
            <ac:cxnSpMk id="249" creationId="{C73E8E92-FF86-990C-B16D-06F628D6FC41}"/>
          </ac:cxnSpMkLst>
        </pc:cxnChg>
        <pc:cxnChg chg="mod">
          <ac:chgData name="Phillip Kaufman" userId="c001b2a046940d7c" providerId="LiveId" clId="{5CB25B10-5B1C-4017-B167-ED3104435743}" dt="2024-06-02T22:54:42.752" v="11659" actId="165"/>
          <ac:cxnSpMkLst>
            <pc:docMk/>
            <pc:sldMk cId="2439577084" sldId="937"/>
            <ac:cxnSpMk id="250" creationId="{20F5ADC4-3DD6-A241-F064-6023A60002A0}"/>
          </ac:cxnSpMkLst>
        </pc:cxnChg>
        <pc:cxnChg chg="mod">
          <ac:chgData name="Phillip Kaufman" userId="c001b2a046940d7c" providerId="LiveId" clId="{5CB25B10-5B1C-4017-B167-ED3104435743}" dt="2024-06-02T22:54:42.752" v="11659" actId="165"/>
          <ac:cxnSpMkLst>
            <pc:docMk/>
            <pc:sldMk cId="2439577084" sldId="937"/>
            <ac:cxnSpMk id="251" creationId="{56C4FFFB-3172-0E86-D2F6-F06BA8578825}"/>
          </ac:cxnSpMkLst>
        </pc:cxnChg>
        <pc:cxnChg chg="mod">
          <ac:chgData name="Phillip Kaufman" userId="c001b2a046940d7c" providerId="LiveId" clId="{5CB25B10-5B1C-4017-B167-ED3104435743}" dt="2024-06-02T22:54:42.752" v="11659" actId="165"/>
          <ac:cxnSpMkLst>
            <pc:docMk/>
            <pc:sldMk cId="2439577084" sldId="937"/>
            <ac:cxnSpMk id="252" creationId="{AD8D93CE-5211-AD9C-67DB-C9DF950FBBD5}"/>
          </ac:cxnSpMkLst>
        </pc:cxnChg>
        <pc:cxnChg chg="mod">
          <ac:chgData name="Phillip Kaufman" userId="c001b2a046940d7c" providerId="LiveId" clId="{5CB25B10-5B1C-4017-B167-ED3104435743}" dt="2024-06-02T22:54:42.752" v="11659" actId="165"/>
          <ac:cxnSpMkLst>
            <pc:docMk/>
            <pc:sldMk cId="2439577084" sldId="937"/>
            <ac:cxnSpMk id="253" creationId="{4BCD368B-FB04-8813-A21F-FD33F30EB2B2}"/>
          </ac:cxnSpMkLst>
        </pc:cxnChg>
        <pc:cxnChg chg="mod">
          <ac:chgData name="Phillip Kaufman" userId="c001b2a046940d7c" providerId="LiveId" clId="{5CB25B10-5B1C-4017-B167-ED3104435743}" dt="2024-06-02T22:54:42.752" v="11659" actId="165"/>
          <ac:cxnSpMkLst>
            <pc:docMk/>
            <pc:sldMk cId="2439577084" sldId="937"/>
            <ac:cxnSpMk id="254" creationId="{4FBEA8EC-BCC5-41B0-CACC-EDE8B76636AD}"/>
          </ac:cxnSpMkLst>
        </pc:cxnChg>
        <pc:cxnChg chg="mod">
          <ac:chgData name="Phillip Kaufman" userId="c001b2a046940d7c" providerId="LiveId" clId="{5CB25B10-5B1C-4017-B167-ED3104435743}" dt="2024-06-02T22:54:42.752" v="11659" actId="165"/>
          <ac:cxnSpMkLst>
            <pc:docMk/>
            <pc:sldMk cId="2439577084" sldId="937"/>
            <ac:cxnSpMk id="255" creationId="{3C79A7AC-0546-6B6D-D98E-DB3869AAF8E4}"/>
          </ac:cxnSpMkLst>
        </pc:cxnChg>
        <pc:cxnChg chg="mod">
          <ac:chgData name="Phillip Kaufman" userId="c001b2a046940d7c" providerId="LiveId" clId="{5CB25B10-5B1C-4017-B167-ED3104435743}" dt="2024-06-02T22:54:42.752" v="11659" actId="165"/>
          <ac:cxnSpMkLst>
            <pc:docMk/>
            <pc:sldMk cId="2439577084" sldId="937"/>
            <ac:cxnSpMk id="256" creationId="{61DFF03C-4C14-AA8D-7090-528E5FE7D67E}"/>
          </ac:cxnSpMkLst>
        </pc:cxnChg>
        <pc:cxnChg chg="mod">
          <ac:chgData name="Phillip Kaufman" userId="c001b2a046940d7c" providerId="LiveId" clId="{5CB25B10-5B1C-4017-B167-ED3104435743}" dt="2024-06-02T22:54:42.752" v="11659" actId="165"/>
          <ac:cxnSpMkLst>
            <pc:docMk/>
            <pc:sldMk cId="2439577084" sldId="937"/>
            <ac:cxnSpMk id="257" creationId="{19D57AA5-9CE7-012E-5E97-A8330C996AFF}"/>
          </ac:cxnSpMkLst>
        </pc:cxnChg>
        <pc:cxnChg chg="mod">
          <ac:chgData name="Phillip Kaufman" userId="c001b2a046940d7c" providerId="LiveId" clId="{5CB25B10-5B1C-4017-B167-ED3104435743}" dt="2024-06-02T22:54:42.752" v="11659" actId="165"/>
          <ac:cxnSpMkLst>
            <pc:docMk/>
            <pc:sldMk cId="2439577084" sldId="937"/>
            <ac:cxnSpMk id="258" creationId="{C2B218B6-E6F5-C8E5-6963-72C5242E294E}"/>
          </ac:cxnSpMkLst>
        </pc:cxnChg>
        <pc:cxnChg chg="mod">
          <ac:chgData name="Phillip Kaufman" userId="c001b2a046940d7c" providerId="LiveId" clId="{5CB25B10-5B1C-4017-B167-ED3104435743}" dt="2024-06-02T22:54:42.752" v="11659" actId="165"/>
          <ac:cxnSpMkLst>
            <pc:docMk/>
            <pc:sldMk cId="2439577084" sldId="937"/>
            <ac:cxnSpMk id="259" creationId="{B5915463-C2D0-D810-44D5-F9703065C5C3}"/>
          </ac:cxnSpMkLst>
        </pc:cxnChg>
        <pc:cxnChg chg="mod">
          <ac:chgData name="Phillip Kaufman" userId="c001b2a046940d7c" providerId="LiveId" clId="{5CB25B10-5B1C-4017-B167-ED3104435743}" dt="2024-06-02T22:54:42.752" v="11659" actId="165"/>
          <ac:cxnSpMkLst>
            <pc:docMk/>
            <pc:sldMk cId="2439577084" sldId="937"/>
            <ac:cxnSpMk id="260" creationId="{AA135356-27E5-C73B-FC68-57D2C31F53A6}"/>
          </ac:cxnSpMkLst>
        </pc:cxnChg>
        <pc:cxnChg chg="mod">
          <ac:chgData name="Phillip Kaufman" userId="c001b2a046940d7c" providerId="LiveId" clId="{5CB25B10-5B1C-4017-B167-ED3104435743}" dt="2024-06-02T22:54:42.752" v="11659" actId="165"/>
          <ac:cxnSpMkLst>
            <pc:docMk/>
            <pc:sldMk cId="2439577084" sldId="937"/>
            <ac:cxnSpMk id="261" creationId="{0BE5D9ED-1B53-5603-F989-75AC0006D92C}"/>
          </ac:cxnSpMkLst>
        </pc:cxnChg>
        <pc:cxnChg chg="mod">
          <ac:chgData name="Phillip Kaufman" userId="c001b2a046940d7c" providerId="LiveId" clId="{5CB25B10-5B1C-4017-B167-ED3104435743}" dt="2024-06-02T22:54:42.752" v="11659" actId="165"/>
          <ac:cxnSpMkLst>
            <pc:docMk/>
            <pc:sldMk cId="2439577084" sldId="937"/>
            <ac:cxnSpMk id="262" creationId="{0CD303F3-433B-AA55-35FD-5451ECB60FA2}"/>
          </ac:cxnSpMkLst>
        </pc:cxnChg>
        <pc:cxnChg chg="mod">
          <ac:chgData name="Phillip Kaufman" userId="c001b2a046940d7c" providerId="LiveId" clId="{5CB25B10-5B1C-4017-B167-ED3104435743}" dt="2024-06-02T22:54:42.752" v="11659" actId="165"/>
          <ac:cxnSpMkLst>
            <pc:docMk/>
            <pc:sldMk cId="2439577084" sldId="937"/>
            <ac:cxnSpMk id="278" creationId="{9C0214C7-6A8C-7589-F8BF-4CDC97B8C46A}"/>
          </ac:cxnSpMkLst>
        </pc:cxnChg>
        <pc:cxnChg chg="mod">
          <ac:chgData name="Phillip Kaufman" userId="c001b2a046940d7c" providerId="LiveId" clId="{5CB25B10-5B1C-4017-B167-ED3104435743}" dt="2024-06-02T22:54:42.752" v="11659" actId="165"/>
          <ac:cxnSpMkLst>
            <pc:docMk/>
            <pc:sldMk cId="2439577084" sldId="937"/>
            <ac:cxnSpMk id="279" creationId="{A700706D-1DBC-94D5-E48F-5027D367B24E}"/>
          </ac:cxnSpMkLst>
        </pc:cxnChg>
        <pc:cxnChg chg="mod">
          <ac:chgData name="Phillip Kaufman" userId="c001b2a046940d7c" providerId="LiveId" clId="{5CB25B10-5B1C-4017-B167-ED3104435743}" dt="2024-06-02T22:55:26.591" v="11669"/>
          <ac:cxnSpMkLst>
            <pc:docMk/>
            <pc:sldMk cId="2439577084" sldId="937"/>
            <ac:cxnSpMk id="298" creationId="{076C9B95-E22F-D527-ABEF-7C21A851B5B3}"/>
          </ac:cxnSpMkLst>
        </pc:cxnChg>
        <pc:cxnChg chg="mod">
          <ac:chgData name="Phillip Kaufman" userId="c001b2a046940d7c" providerId="LiveId" clId="{5CB25B10-5B1C-4017-B167-ED3104435743}" dt="2024-06-02T22:55:26.591" v="11669"/>
          <ac:cxnSpMkLst>
            <pc:docMk/>
            <pc:sldMk cId="2439577084" sldId="937"/>
            <ac:cxnSpMk id="299" creationId="{9D7FA5D8-D546-2234-A741-172B80DEE172}"/>
          </ac:cxnSpMkLst>
        </pc:cxnChg>
        <pc:cxnChg chg="mod">
          <ac:chgData name="Phillip Kaufman" userId="c001b2a046940d7c" providerId="LiveId" clId="{5CB25B10-5B1C-4017-B167-ED3104435743}" dt="2024-06-02T22:55:30.297" v="11671"/>
          <ac:cxnSpMkLst>
            <pc:docMk/>
            <pc:sldMk cId="2439577084" sldId="937"/>
            <ac:cxnSpMk id="303" creationId="{568168CF-F8B0-B3A3-F5BD-B3B80CF2C05C}"/>
          </ac:cxnSpMkLst>
        </pc:cxnChg>
        <pc:cxnChg chg="mod">
          <ac:chgData name="Phillip Kaufman" userId="c001b2a046940d7c" providerId="LiveId" clId="{5CB25B10-5B1C-4017-B167-ED3104435743}" dt="2024-06-02T22:55:30.297" v="11671"/>
          <ac:cxnSpMkLst>
            <pc:docMk/>
            <pc:sldMk cId="2439577084" sldId="937"/>
            <ac:cxnSpMk id="304" creationId="{87B71376-3392-6AFA-4DF4-E73F6806F0EE}"/>
          </ac:cxnSpMkLst>
        </pc:cxnChg>
        <pc:cxnChg chg="mod">
          <ac:chgData name="Phillip Kaufman" userId="c001b2a046940d7c" providerId="LiveId" clId="{5CB25B10-5B1C-4017-B167-ED3104435743}" dt="2024-06-02T22:55:30.297" v="11671"/>
          <ac:cxnSpMkLst>
            <pc:docMk/>
            <pc:sldMk cId="2439577084" sldId="937"/>
            <ac:cxnSpMk id="305" creationId="{F07349AE-8FEC-726B-CF4B-D4D4CBF7219B}"/>
          </ac:cxnSpMkLst>
        </pc:cxnChg>
        <pc:cxnChg chg="mod">
          <ac:chgData name="Phillip Kaufman" userId="c001b2a046940d7c" providerId="LiveId" clId="{5CB25B10-5B1C-4017-B167-ED3104435743}" dt="2024-06-02T22:55:30.297" v="11671"/>
          <ac:cxnSpMkLst>
            <pc:docMk/>
            <pc:sldMk cId="2439577084" sldId="937"/>
            <ac:cxnSpMk id="306" creationId="{08C32CD9-EC35-5460-CC1C-690B67A52DE5}"/>
          </ac:cxnSpMkLst>
        </pc:cxnChg>
        <pc:cxnChg chg="mod">
          <ac:chgData name="Phillip Kaufman" userId="c001b2a046940d7c" providerId="LiveId" clId="{5CB25B10-5B1C-4017-B167-ED3104435743}" dt="2024-06-02T22:55:30.297" v="11671"/>
          <ac:cxnSpMkLst>
            <pc:docMk/>
            <pc:sldMk cId="2439577084" sldId="937"/>
            <ac:cxnSpMk id="307" creationId="{B29B3EB0-3B18-B308-2729-CB742F53CA4C}"/>
          </ac:cxnSpMkLst>
        </pc:cxnChg>
        <pc:cxnChg chg="mod">
          <ac:chgData name="Phillip Kaufman" userId="c001b2a046940d7c" providerId="LiveId" clId="{5CB25B10-5B1C-4017-B167-ED3104435743}" dt="2024-06-02T22:55:30.297" v="11671"/>
          <ac:cxnSpMkLst>
            <pc:docMk/>
            <pc:sldMk cId="2439577084" sldId="937"/>
            <ac:cxnSpMk id="308" creationId="{2700232B-149D-E2D1-E308-3DEC3280BCA6}"/>
          </ac:cxnSpMkLst>
        </pc:cxnChg>
        <pc:cxnChg chg="mod">
          <ac:chgData name="Phillip Kaufman" userId="c001b2a046940d7c" providerId="LiveId" clId="{5CB25B10-5B1C-4017-B167-ED3104435743}" dt="2024-06-02T22:55:30.297" v="11671"/>
          <ac:cxnSpMkLst>
            <pc:docMk/>
            <pc:sldMk cId="2439577084" sldId="937"/>
            <ac:cxnSpMk id="309" creationId="{BDCC20FE-4AC5-385E-2FF3-E13E3E32FA12}"/>
          </ac:cxnSpMkLst>
        </pc:cxnChg>
        <pc:cxnChg chg="mod">
          <ac:chgData name="Phillip Kaufman" userId="c001b2a046940d7c" providerId="LiveId" clId="{5CB25B10-5B1C-4017-B167-ED3104435743}" dt="2024-06-02T22:55:30.297" v="11671"/>
          <ac:cxnSpMkLst>
            <pc:docMk/>
            <pc:sldMk cId="2439577084" sldId="937"/>
            <ac:cxnSpMk id="310" creationId="{E9DCB6E7-2C85-B69B-FAE8-35A20FB0191F}"/>
          </ac:cxnSpMkLst>
        </pc:cxnChg>
        <pc:cxnChg chg="mod">
          <ac:chgData name="Phillip Kaufman" userId="c001b2a046940d7c" providerId="LiveId" clId="{5CB25B10-5B1C-4017-B167-ED3104435743}" dt="2024-06-02T22:55:30.297" v="11671"/>
          <ac:cxnSpMkLst>
            <pc:docMk/>
            <pc:sldMk cId="2439577084" sldId="937"/>
            <ac:cxnSpMk id="311" creationId="{24F976DF-D0B8-5BAF-BCE4-75B78883D197}"/>
          </ac:cxnSpMkLst>
        </pc:cxnChg>
        <pc:cxnChg chg="mod">
          <ac:chgData name="Phillip Kaufman" userId="c001b2a046940d7c" providerId="LiveId" clId="{5CB25B10-5B1C-4017-B167-ED3104435743}" dt="2024-06-02T22:55:30.297" v="11671"/>
          <ac:cxnSpMkLst>
            <pc:docMk/>
            <pc:sldMk cId="2439577084" sldId="937"/>
            <ac:cxnSpMk id="312" creationId="{6DB71C75-0F6E-E9E9-AA9D-E78A96F39B08}"/>
          </ac:cxnSpMkLst>
        </pc:cxnChg>
        <pc:cxnChg chg="mod">
          <ac:chgData name="Phillip Kaufman" userId="c001b2a046940d7c" providerId="LiveId" clId="{5CB25B10-5B1C-4017-B167-ED3104435743}" dt="2024-06-02T22:55:30.297" v="11671"/>
          <ac:cxnSpMkLst>
            <pc:docMk/>
            <pc:sldMk cId="2439577084" sldId="937"/>
            <ac:cxnSpMk id="313" creationId="{4E206393-2C2B-B32C-A5B6-472E72785374}"/>
          </ac:cxnSpMkLst>
        </pc:cxnChg>
        <pc:cxnChg chg="mod">
          <ac:chgData name="Phillip Kaufman" userId="c001b2a046940d7c" providerId="LiveId" clId="{5CB25B10-5B1C-4017-B167-ED3104435743}" dt="2024-06-02T22:55:30.297" v="11671"/>
          <ac:cxnSpMkLst>
            <pc:docMk/>
            <pc:sldMk cId="2439577084" sldId="937"/>
            <ac:cxnSpMk id="314" creationId="{A3AD0C6A-FD84-45A3-D70D-35CE3801D622}"/>
          </ac:cxnSpMkLst>
        </pc:cxnChg>
        <pc:cxnChg chg="mod">
          <ac:chgData name="Phillip Kaufman" userId="c001b2a046940d7c" providerId="LiveId" clId="{5CB25B10-5B1C-4017-B167-ED3104435743}" dt="2024-06-02T22:55:30.297" v="11671"/>
          <ac:cxnSpMkLst>
            <pc:docMk/>
            <pc:sldMk cId="2439577084" sldId="937"/>
            <ac:cxnSpMk id="315" creationId="{FF5AA6D2-4F0B-448A-9891-7CE784978907}"/>
          </ac:cxnSpMkLst>
        </pc:cxnChg>
        <pc:cxnChg chg="mod">
          <ac:chgData name="Phillip Kaufman" userId="c001b2a046940d7c" providerId="LiveId" clId="{5CB25B10-5B1C-4017-B167-ED3104435743}" dt="2024-06-02T22:55:30.297" v="11671"/>
          <ac:cxnSpMkLst>
            <pc:docMk/>
            <pc:sldMk cId="2439577084" sldId="937"/>
            <ac:cxnSpMk id="316" creationId="{16E55883-5F35-F5B5-E961-18FEEAA7514D}"/>
          </ac:cxnSpMkLst>
        </pc:cxnChg>
        <pc:cxnChg chg="mod">
          <ac:chgData name="Phillip Kaufman" userId="c001b2a046940d7c" providerId="LiveId" clId="{5CB25B10-5B1C-4017-B167-ED3104435743}" dt="2024-06-02T22:55:30.297" v="11671"/>
          <ac:cxnSpMkLst>
            <pc:docMk/>
            <pc:sldMk cId="2439577084" sldId="937"/>
            <ac:cxnSpMk id="317" creationId="{2C02B619-E5BF-C503-322A-BBB63D28B0CC}"/>
          </ac:cxnSpMkLst>
        </pc:cxnChg>
        <pc:cxnChg chg="mod">
          <ac:chgData name="Phillip Kaufman" userId="c001b2a046940d7c" providerId="LiveId" clId="{5CB25B10-5B1C-4017-B167-ED3104435743}" dt="2024-06-02T22:55:30.297" v="11671"/>
          <ac:cxnSpMkLst>
            <pc:docMk/>
            <pc:sldMk cId="2439577084" sldId="937"/>
            <ac:cxnSpMk id="318" creationId="{A32A5516-A155-A302-5997-E7878F60A7BB}"/>
          </ac:cxnSpMkLst>
        </pc:cxnChg>
        <pc:cxnChg chg="mod">
          <ac:chgData name="Phillip Kaufman" userId="c001b2a046940d7c" providerId="LiveId" clId="{5CB25B10-5B1C-4017-B167-ED3104435743}" dt="2024-06-02T22:55:30.297" v="11671"/>
          <ac:cxnSpMkLst>
            <pc:docMk/>
            <pc:sldMk cId="2439577084" sldId="937"/>
            <ac:cxnSpMk id="319" creationId="{462A9E88-2019-E755-B190-ED6214FFF9F9}"/>
          </ac:cxnSpMkLst>
        </pc:cxnChg>
        <pc:cxnChg chg="mod">
          <ac:chgData name="Phillip Kaufman" userId="c001b2a046940d7c" providerId="LiveId" clId="{5CB25B10-5B1C-4017-B167-ED3104435743}" dt="2024-06-02T22:55:30.297" v="11671"/>
          <ac:cxnSpMkLst>
            <pc:docMk/>
            <pc:sldMk cId="2439577084" sldId="937"/>
            <ac:cxnSpMk id="320" creationId="{05B49345-6A49-79C2-3558-36687C345D52}"/>
          </ac:cxnSpMkLst>
        </pc:cxnChg>
        <pc:cxnChg chg="mod">
          <ac:chgData name="Phillip Kaufman" userId="c001b2a046940d7c" providerId="LiveId" clId="{5CB25B10-5B1C-4017-B167-ED3104435743}" dt="2024-06-02T22:55:30.297" v="11671"/>
          <ac:cxnSpMkLst>
            <pc:docMk/>
            <pc:sldMk cId="2439577084" sldId="937"/>
            <ac:cxnSpMk id="321" creationId="{BCC3E6E5-308E-8903-A489-E85A346AF6F5}"/>
          </ac:cxnSpMkLst>
        </pc:cxnChg>
        <pc:cxnChg chg="mod">
          <ac:chgData name="Phillip Kaufman" userId="c001b2a046940d7c" providerId="LiveId" clId="{5CB25B10-5B1C-4017-B167-ED3104435743}" dt="2024-06-02T22:55:30.297" v="11671"/>
          <ac:cxnSpMkLst>
            <pc:docMk/>
            <pc:sldMk cId="2439577084" sldId="937"/>
            <ac:cxnSpMk id="322" creationId="{27AB8251-151D-9054-48AF-C479F12C1F14}"/>
          </ac:cxnSpMkLst>
        </pc:cxnChg>
        <pc:cxnChg chg="mod">
          <ac:chgData name="Phillip Kaufman" userId="c001b2a046940d7c" providerId="LiveId" clId="{5CB25B10-5B1C-4017-B167-ED3104435743}" dt="2024-06-02T22:55:30.297" v="11671"/>
          <ac:cxnSpMkLst>
            <pc:docMk/>
            <pc:sldMk cId="2439577084" sldId="937"/>
            <ac:cxnSpMk id="323" creationId="{F2A332FF-795C-40CD-1684-C1A816BF21F2}"/>
          </ac:cxnSpMkLst>
        </pc:cxnChg>
        <pc:cxnChg chg="mod">
          <ac:chgData name="Phillip Kaufman" userId="c001b2a046940d7c" providerId="LiveId" clId="{5CB25B10-5B1C-4017-B167-ED3104435743}" dt="2024-06-02T22:55:30.297" v="11671"/>
          <ac:cxnSpMkLst>
            <pc:docMk/>
            <pc:sldMk cId="2439577084" sldId="937"/>
            <ac:cxnSpMk id="324" creationId="{D078668F-5CD4-3C76-255C-5788669E677E}"/>
          </ac:cxnSpMkLst>
        </pc:cxnChg>
        <pc:cxnChg chg="mod">
          <ac:chgData name="Phillip Kaufman" userId="c001b2a046940d7c" providerId="LiveId" clId="{5CB25B10-5B1C-4017-B167-ED3104435743}" dt="2024-06-02T22:55:30.297" v="11671"/>
          <ac:cxnSpMkLst>
            <pc:docMk/>
            <pc:sldMk cId="2439577084" sldId="937"/>
            <ac:cxnSpMk id="325" creationId="{311B792F-9801-0323-4E10-5592740DA026}"/>
          </ac:cxnSpMkLst>
        </pc:cxnChg>
        <pc:cxnChg chg="mod">
          <ac:chgData name="Phillip Kaufman" userId="c001b2a046940d7c" providerId="LiveId" clId="{5CB25B10-5B1C-4017-B167-ED3104435743}" dt="2024-06-02T22:55:30.297" v="11671"/>
          <ac:cxnSpMkLst>
            <pc:docMk/>
            <pc:sldMk cId="2439577084" sldId="937"/>
            <ac:cxnSpMk id="326" creationId="{991D23DA-BE6C-4B60-0A0E-C1D2856111A3}"/>
          </ac:cxnSpMkLst>
        </pc:cxnChg>
        <pc:cxnChg chg="mod">
          <ac:chgData name="Phillip Kaufman" userId="c001b2a046940d7c" providerId="LiveId" clId="{5CB25B10-5B1C-4017-B167-ED3104435743}" dt="2024-06-02T22:55:30.297" v="11671"/>
          <ac:cxnSpMkLst>
            <pc:docMk/>
            <pc:sldMk cId="2439577084" sldId="937"/>
            <ac:cxnSpMk id="327" creationId="{CF8D8F33-0F05-3AC8-02DD-6F62981D6CC6}"/>
          </ac:cxnSpMkLst>
        </pc:cxnChg>
        <pc:cxnChg chg="mod">
          <ac:chgData name="Phillip Kaufman" userId="c001b2a046940d7c" providerId="LiveId" clId="{5CB25B10-5B1C-4017-B167-ED3104435743}" dt="2024-06-02T22:55:30.297" v="11671"/>
          <ac:cxnSpMkLst>
            <pc:docMk/>
            <pc:sldMk cId="2439577084" sldId="937"/>
            <ac:cxnSpMk id="328" creationId="{337C1A7B-B049-0D5B-76CE-C5AB359AB1DA}"/>
          </ac:cxnSpMkLst>
        </pc:cxnChg>
        <pc:cxnChg chg="mod">
          <ac:chgData name="Phillip Kaufman" userId="c001b2a046940d7c" providerId="LiveId" clId="{5CB25B10-5B1C-4017-B167-ED3104435743}" dt="2024-06-02T22:55:30.297" v="11671"/>
          <ac:cxnSpMkLst>
            <pc:docMk/>
            <pc:sldMk cId="2439577084" sldId="937"/>
            <ac:cxnSpMk id="329" creationId="{ADF29B7C-184C-96D2-3CC6-A12A7214F76F}"/>
          </ac:cxnSpMkLst>
        </pc:cxnChg>
        <pc:cxnChg chg="mod">
          <ac:chgData name="Phillip Kaufman" userId="c001b2a046940d7c" providerId="LiveId" clId="{5CB25B10-5B1C-4017-B167-ED3104435743}" dt="2024-06-02T22:55:30.297" v="11671"/>
          <ac:cxnSpMkLst>
            <pc:docMk/>
            <pc:sldMk cId="2439577084" sldId="937"/>
            <ac:cxnSpMk id="330" creationId="{FA89C1C7-130F-5788-2FE3-2D366E8B2495}"/>
          </ac:cxnSpMkLst>
        </pc:cxnChg>
        <pc:cxnChg chg="mod">
          <ac:chgData name="Phillip Kaufman" userId="c001b2a046940d7c" providerId="LiveId" clId="{5CB25B10-5B1C-4017-B167-ED3104435743}" dt="2024-06-02T22:55:30.297" v="11671"/>
          <ac:cxnSpMkLst>
            <pc:docMk/>
            <pc:sldMk cId="2439577084" sldId="937"/>
            <ac:cxnSpMk id="331" creationId="{4DFE7F8F-2BCA-5786-A024-9EF22C702036}"/>
          </ac:cxnSpMkLst>
        </pc:cxnChg>
        <pc:cxnChg chg="mod">
          <ac:chgData name="Phillip Kaufman" userId="c001b2a046940d7c" providerId="LiveId" clId="{5CB25B10-5B1C-4017-B167-ED3104435743}" dt="2024-06-02T22:55:30.297" v="11671"/>
          <ac:cxnSpMkLst>
            <pc:docMk/>
            <pc:sldMk cId="2439577084" sldId="937"/>
            <ac:cxnSpMk id="332" creationId="{BBEAE7EC-F15E-4E1C-BC73-DD56C62E4662}"/>
          </ac:cxnSpMkLst>
        </pc:cxnChg>
        <pc:cxnChg chg="mod">
          <ac:chgData name="Phillip Kaufman" userId="c001b2a046940d7c" providerId="LiveId" clId="{5CB25B10-5B1C-4017-B167-ED3104435743}" dt="2024-06-02T22:55:30.297" v="11671"/>
          <ac:cxnSpMkLst>
            <pc:docMk/>
            <pc:sldMk cId="2439577084" sldId="937"/>
            <ac:cxnSpMk id="333" creationId="{44FF2A13-9176-53CB-FCC6-92A60BAC7773}"/>
          </ac:cxnSpMkLst>
        </pc:cxnChg>
        <pc:cxnChg chg="mod">
          <ac:chgData name="Phillip Kaufman" userId="c001b2a046940d7c" providerId="LiveId" clId="{5CB25B10-5B1C-4017-B167-ED3104435743}" dt="2024-06-02T22:55:30.297" v="11671"/>
          <ac:cxnSpMkLst>
            <pc:docMk/>
            <pc:sldMk cId="2439577084" sldId="937"/>
            <ac:cxnSpMk id="334" creationId="{A952E439-5ECC-C1C4-2604-9E0676BC7364}"/>
          </ac:cxnSpMkLst>
        </pc:cxnChg>
        <pc:cxnChg chg="mod">
          <ac:chgData name="Phillip Kaufman" userId="c001b2a046940d7c" providerId="LiveId" clId="{5CB25B10-5B1C-4017-B167-ED3104435743}" dt="2024-06-02T22:55:30.297" v="11671"/>
          <ac:cxnSpMkLst>
            <pc:docMk/>
            <pc:sldMk cId="2439577084" sldId="937"/>
            <ac:cxnSpMk id="351" creationId="{076C9B95-E22F-D527-ABEF-7C21A851B5B3}"/>
          </ac:cxnSpMkLst>
        </pc:cxnChg>
        <pc:cxnChg chg="mod">
          <ac:chgData name="Phillip Kaufman" userId="c001b2a046940d7c" providerId="LiveId" clId="{5CB25B10-5B1C-4017-B167-ED3104435743}" dt="2024-06-02T22:55:30.297" v="11671"/>
          <ac:cxnSpMkLst>
            <pc:docMk/>
            <pc:sldMk cId="2439577084" sldId="937"/>
            <ac:cxnSpMk id="352" creationId="{9D7FA5D8-D546-2234-A741-172B80DEE172}"/>
          </ac:cxnSpMkLst>
        </pc:cxnChg>
        <pc:cxnChg chg="mod">
          <ac:chgData name="Phillip Kaufman" userId="c001b2a046940d7c" providerId="LiveId" clId="{5CB25B10-5B1C-4017-B167-ED3104435743}" dt="2024-06-02T22:55:35.746" v="11673"/>
          <ac:cxnSpMkLst>
            <pc:docMk/>
            <pc:sldMk cId="2439577084" sldId="937"/>
            <ac:cxnSpMk id="356" creationId="{EF1DB909-3DC3-15D8-92DA-FDD960D1E6D2}"/>
          </ac:cxnSpMkLst>
        </pc:cxnChg>
        <pc:cxnChg chg="mod">
          <ac:chgData name="Phillip Kaufman" userId="c001b2a046940d7c" providerId="LiveId" clId="{5CB25B10-5B1C-4017-B167-ED3104435743}" dt="2024-06-02T22:55:35.746" v="11673"/>
          <ac:cxnSpMkLst>
            <pc:docMk/>
            <pc:sldMk cId="2439577084" sldId="937"/>
            <ac:cxnSpMk id="357" creationId="{B84788F5-8726-BB81-57BE-880E0A8AA7B8}"/>
          </ac:cxnSpMkLst>
        </pc:cxnChg>
        <pc:cxnChg chg="mod">
          <ac:chgData name="Phillip Kaufman" userId="c001b2a046940d7c" providerId="LiveId" clId="{5CB25B10-5B1C-4017-B167-ED3104435743}" dt="2024-06-02T22:55:35.746" v="11673"/>
          <ac:cxnSpMkLst>
            <pc:docMk/>
            <pc:sldMk cId="2439577084" sldId="937"/>
            <ac:cxnSpMk id="358" creationId="{199B6E86-56DD-711A-785F-C198EA8184E6}"/>
          </ac:cxnSpMkLst>
        </pc:cxnChg>
        <pc:cxnChg chg="mod">
          <ac:chgData name="Phillip Kaufman" userId="c001b2a046940d7c" providerId="LiveId" clId="{5CB25B10-5B1C-4017-B167-ED3104435743}" dt="2024-06-02T22:55:35.746" v="11673"/>
          <ac:cxnSpMkLst>
            <pc:docMk/>
            <pc:sldMk cId="2439577084" sldId="937"/>
            <ac:cxnSpMk id="359" creationId="{321A766F-5A81-A9E4-BC15-8F8FFE606FD3}"/>
          </ac:cxnSpMkLst>
        </pc:cxnChg>
        <pc:cxnChg chg="mod">
          <ac:chgData name="Phillip Kaufman" userId="c001b2a046940d7c" providerId="LiveId" clId="{5CB25B10-5B1C-4017-B167-ED3104435743}" dt="2024-06-02T22:55:35.746" v="11673"/>
          <ac:cxnSpMkLst>
            <pc:docMk/>
            <pc:sldMk cId="2439577084" sldId="937"/>
            <ac:cxnSpMk id="360" creationId="{CF6D8553-96AD-6D0A-CE98-2CF8200B6C21}"/>
          </ac:cxnSpMkLst>
        </pc:cxnChg>
        <pc:cxnChg chg="mod">
          <ac:chgData name="Phillip Kaufman" userId="c001b2a046940d7c" providerId="LiveId" clId="{5CB25B10-5B1C-4017-B167-ED3104435743}" dt="2024-06-02T22:55:35.746" v="11673"/>
          <ac:cxnSpMkLst>
            <pc:docMk/>
            <pc:sldMk cId="2439577084" sldId="937"/>
            <ac:cxnSpMk id="361" creationId="{85F18612-84EA-0717-B76C-635DA15E7140}"/>
          </ac:cxnSpMkLst>
        </pc:cxnChg>
        <pc:cxnChg chg="mod">
          <ac:chgData name="Phillip Kaufman" userId="c001b2a046940d7c" providerId="LiveId" clId="{5CB25B10-5B1C-4017-B167-ED3104435743}" dt="2024-06-02T22:55:35.746" v="11673"/>
          <ac:cxnSpMkLst>
            <pc:docMk/>
            <pc:sldMk cId="2439577084" sldId="937"/>
            <ac:cxnSpMk id="362" creationId="{068731D2-8E07-CDA1-F5F4-B8E59EDD67DD}"/>
          </ac:cxnSpMkLst>
        </pc:cxnChg>
        <pc:cxnChg chg="mod">
          <ac:chgData name="Phillip Kaufman" userId="c001b2a046940d7c" providerId="LiveId" clId="{5CB25B10-5B1C-4017-B167-ED3104435743}" dt="2024-06-02T22:55:35.746" v="11673"/>
          <ac:cxnSpMkLst>
            <pc:docMk/>
            <pc:sldMk cId="2439577084" sldId="937"/>
            <ac:cxnSpMk id="363" creationId="{0CC5BAD3-3B55-F8D8-115C-0A770929D5FC}"/>
          </ac:cxnSpMkLst>
        </pc:cxnChg>
        <pc:cxnChg chg="mod">
          <ac:chgData name="Phillip Kaufman" userId="c001b2a046940d7c" providerId="LiveId" clId="{5CB25B10-5B1C-4017-B167-ED3104435743}" dt="2024-06-02T22:55:35.746" v="11673"/>
          <ac:cxnSpMkLst>
            <pc:docMk/>
            <pc:sldMk cId="2439577084" sldId="937"/>
            <ac:cxnSpMk id="364" creationId="{DE5A88D8-4F36-6A3E-E957-5F4950FAF9AB}"/>
          </ac:cxnSpMkLst>
        </pc:cxnChg>
        <pc:cxnChg chg="mod">
          <ac:chgData name="Phillip Kaufman" userId="c001b2a046940d7c" providerId="LiveId" clId="{5CB25B10-5B1C-4017-B167-ED3104435743}" dt="2024-06-02T22:55:35.746" v="11673"/>
          <ac:cxnSpMkLst>
            <pc:docMk/>
            <pc:sldMk cId="2439577084" sldId="937"/>
            <ac:cxnSpMk id="365" creationId="{1CF20E49-7F40-8B4D-65A8-24B4EE1B3217}"/>
          </ac:cxnSpMkLst>
        </pc:cxnChg>
        <pc:cxnChg chg="mod">
          <ac:chgData name="Phillip Kaufman" userId="c001b2a046940d7c" providerId="LiveId" clId="{5CB25B10-5B1C-4017-B167-ED3104435743}" dt="2024-06-02T22:55:35.746" v="11673"/>
          <ac:cxnSpMkLst>
            <pc:docMk/>
            <pc:sldMk cId="2439577084" sldId="937"/>
            <ac:cxnSpMk id="366" creationId="{69655424-5901-705D-0B73-455113619365}"/>
          </ac:cxnSpMkLst>
        </pc:cxnChg>
        <pc:cxnChg chg="mod">
          <ac:chgData name="Phillip Kaufman" userId="c001b2a046940d7c" providerId="LiveId" clId="{5CB25B10-5B1C-4017-B167-ED3104435743}" dt="2024-06-02T22:55:35.746" v="11673"/>
          <ac:cxnSpMkLst>
            <pc:docMk/>
            <pc:sldMk cId="2439577084" sldId="937"/>
            <ac:cxnSpMk id="367" creationId="{CDBD0AA5-2710-3EA8-BA69-C49F01ACCCD9}"/>
          </ac:cxnSpMkLst>
        </pc:cxnChg>
        <pc:cxnChg chg="mod">
          <ac:chgData name="Phillip Kaufman" userId="c001b2a046940d7c" providerId="LiveId" clId="{5CB25B10-5B1C-4017-B167-ED3104435743}" dt="2024-06-02T22:55:35.746" v="11673"/>
          <ac:cxnSpMkLst>
            <pc:docMk/>
            <pc:sldMk cId="2439577084" sldId="937"/>
            <ac:cxnSpMk id="368" creationId="{27F7CFAB-A300-6CD9-08B5-700B575EDEAC}"/>
          </ac:cxnSpMkLst>
        </pc:cxnChg>
        <pc:cxnChg chg="mod">
          <ac:chgData name="Phillip Kaufman" userId="c001b2a046940d7c" providerId="LiveId" clId="{5CB25B10-5B1C-4017-B167-ED3104435743}" dt="2024-06-02T22:55:35.746" v="11673"/>
          <ac:cxnSpMkLst>
            <pc:docMk/>
            <pc:sldMk cId="2439577084" sldId="937"/>
            <ac:cxnSpMk id="369" creationId="{D1827C64-59CE-477F-7A1C-3375955C0D30}"/>
          </ac:cxnSpMkLst>
        </pc:cxnChg>
        <pc:cxnChg chg="mod">
          <ac:chgData name="Phillip Kaufman" userId="c001b2a046940d7c" providerId="LiveId" clId="{5CB25B10-5B1C-4017-B167-ED3104435743}" dt="2024-06-02T22:55:35.746" v="11673"/>
          <ac:cxnSpMkLst>
            <pc:docMk/>
            <pc:sldMk cId="2439577084" sldId="937"/>
            <ac:cxnSpMk id="370" creationId="{50C36E19-2697-A8BF-DE66-60B33F199F98}"/>
          </ac:cxnSpMkLst>
        </pc:cxnChg>
        <pc:cxnChg chg="mod">
          <ac:chgData name="Phillip Kaufman" userId="c001b2a046940d7c" providerId="LiveId" clId="{5CB25B10-5B1C-4017-B167-ED3104435743}" dt="2024-06-02T22:55:35.746" v="11673"/>
          <ac:cxnSpMkLst>
            <pc:docMk/>
            <pc:sldMk cId="2439577084" sldId="937"/>
            <ac:cxnSpMk id="371" creationId="{A02AF45F-75FA-6EE5-EF8F-DC5192420BFD}"/>
          </ac:cxnSpMkLst>
        </pc:cxnChg>
        <pc:cxnChg chg="mod">
          <ac:chgData name="Phillip Kaufman" userId="c001b2a046940d7c" providerId="LiveId" clId="{5CB25B10-5B1C-4017-B167-ED3104435743}" dt="2024-06-02T22:55:35.746" v="11673"/>
          <ac:cxnSpMkLst>
            <pc:docMk/>
            <pc:sldMk cId="2439577084" sldId="937"/>
            <ac:cxnSpMk id="372" creationId="{23F38AA3-FC02-8E4E-B743-68A60D11876F}"/>
          </ac:cxnSpMkLst>
        </pc:cxnChg>
        <pc:cxnChg chg="mod">
          <ac:chgData name="Phillip Kaufman" userId="c001b2a046940d7c" providerId="LiveId" clId="{5CB25B10-5B1C-4017-B167-ED3104435743}" dt="2024-06-02T22:55:35.746" v="11673"/>
          <ac:cxnSpMkLst>
            <pc:docMk/>
            <pc:sldMk cId="2439577084" sldId="937"/>
            <ac:cxnSpMk id="373" creationId="{8EC85E43-9370-3950-357E-341F51C75557}"/>
          </ac:cxnSpMkLst>
        </pc:cxnChg>
        <pc:cxnChg chg="mod">
          <ac:chgData name="Phillip Kaufman" userId="c001b2a046940d7c" providerId="LiveId" clId="{5CB25B10-5B1C-4017-B167-ED3104435743}" dt="2024-06-02T22:55:35.746" v="11673"/>
          <ac:cxnSpMkLst>
            <pc:docMk/>
            <pc:sldMk cId="2439577084" sldId="937"/>
            <ac:cxnSpMk id="374" creationId="{E81ECB7C-37A2-1670-FB2B-C75460A2B9CF}"/>
          </ac:cxnSpMkLst>
        </pc:cxnChg>
        <pc:cxnChg chg="mod">
          <ac:chgData name="Phillip Kaufman" userId="c001b2a046940d7c" providerId="LiveId" clId="{5CB25B10-5B1C-4017-B167-ED3104435743}" dt="2024-06-02T22:55:35.746" v="11673"/>
          <ac:cxnSpMkLst>
            <pc:docMk/>
            <pc:sldMk cId="2439577084" sldId="937"/>
            <ac:cxnSpMk id="375" creationId="{77232D7C-9BBE-310E-3166-83CDEE3FC464}"/>
          </ac:cxnSpMkLst>
        </pc:cxnChg>
        <pc:cxnChg chg="mod">
          <ac:chgData name="Phillip Kaufman" userId="c001b2a046940d7c" providerId="LiveId" clId="{5CB25B10-5B1C-4017-B167-ED3104435743}" dt="2024-06-02T22:55:35.746" v="11673"/>
          <ac:cxnSpMkLst>
            <pc:docMk/>
            <pc:sldMk cId="2439577084" sldId="937"/>
            <ac:cxnSpMk id="376" creationId="{0CB0AF31-2CA2-BFFE-2597-84F39EB4F6C7}"/>
          </ac:cxnSpMkLst>
        </pc:cxnChg>
        <pc:cxnChg chg="mod">
          <ac:chgData name="Phillip Kaufman" userId="c001b2a046940d7c" providerId="LiveId" clId="{5CB25B10-5B1C-4017-B167-ED3104435743}" dt="2024-06-02T22:55:35.746" v="11673"/>
          <ac:cxnSpMkLst>
            <pc:docMk/>
            <pc:sldMk cId="2439577084" sldId="937"/>
            <ac:cxnSpMk id="377" creationId="{AED6FCC7-C91D-2706-C7B2-8DB582FF6715}"/>
          </ac:cxnSpMkLst>
        </pc:cxnChg>
        <pc:cxnChg chg="mod">
          <ac:chgData name="Phillip Kaufman" userId="c001b2a046940d7c" providerId="LiveId" clId="{5CB25B10-5B1C-4017-B167-ED3104435743}" dt="2024-06-02T22:55:35.746" v="11673"/>
          <ac:cxnSpMkLst>
            <pc:docMk/>
            <pc:sldMk cId="2439577084" sldId="937"/>
            <ac:cxnSpMk id="378" creationId="{7789F8FF-6384-F662-6262-51D697C67D66}"/>
          </ac:cxnSpMkLst>
        </pc:cxnChg>
        <pc:cxnChg chg="mod">
          <ac:chgData name="Phillip Kaufman" userId="c001b2a046940d7c" providerId="LiveId" clId="{5CB25B10-5B1C-4017-B167-ED3104435743}" dt="2024-06-02T22:55:35.746" v="11673"/>
          <ac:cxnSpMkLst>
            <pc:docMk/>
            <pc:sldMk cId="2439577084" sldId="937"/>
            <ac:cxnSpMk id="379" creationId="{120CAC0F-A597-37E2-EEE1-5EA2B8DAF1C5}"/>
          </ac:cxnSpMkLst>
        </pc:cxnChg>
        <pc:cxnChg chg="mod">
          <ac:chgData name="Phillip Kaufman" userId="c001b2a046940d7c" providerId="LiveId" clId="{5CB25B10-5B1C-4017-B167-ED3104435743}" dt="2024-06-02T22:55:35.746" v="11673"/>
          <ac:cxnSpMkLst>
            <pc:docMk/>
            <pc:sldMk cId="2439577084" sldId="937"/>
            <ac:cxnSpMk id="380" creationId="{1DD23518-6B7F-02B1-462B-BC51F67FAEBE}"/>
          </ac:cxnSpMkLst>
        </pc:cxnChg>
        <pc:cxnChg chg="mod">
          <ac:chgData name="Phillip Kaufman" userId="c001b2a046940d7c" providerId="LiveId" clId="{5CB25B10-5B1C-4017-B167-ED3104435743}" dt="2024-06-02T22:55:35.746" v="11673"/>
          <ac:cxnSpMkLst>
            <pc:docMk/>
            <pc:sldMk cId="2439577084" sldId="937"/>
            <ac:cxnSpMk id="381" creationId="{2212E4B3-0693-69A6-15F2-0C723227674E}"/>
          </ac:cxnSpMkLst>
        </pc:cxnChg>
        <pc:cxnChg chg="mod">
          <ac:chgData name="Phillip Kaufman" userId="c001b2a046940d7c" providerId="LiveId" clId="{5CB25B10-5B1C-4017-B167-ED3104435743}" dt="2024-06-02T22:55:35.746" v="11673"/>
          <ac:cxnSpMkLst>
            <pc:docMk/>
            <pc:sldMk cId="2439577084" sldId="937"/>
            <ac:cxnSpMk id="382" creationId="{97C3FE08-6375-BD60-FAF1-8863DE9ACB00}"/>
          </ac:cxnSpMkLst>
        </pc:cxnChg>
        <pc:cxnChg chg="mod">
          <ac:chgData name="Phillip Kaufman" userId="c001b2a046940d7c" providerId="LiveId" clId="{5CB25B10-5B1C-4017-B167-ED3104435743}" dt="2024-06-02T22:55:35.746" v="11673"/>
          <ac:cxnSpMkLst>
            <pc:docMk/>
            <pc:sldMk cId="2439577084" sldId="937"/>
            <ac:cxnSpMk id="383" creationId="{A69E3C09-B616-8F89-3ADC-B54199819145}"/>
          </ac:cxnSpMkLst>
        </pc:cxnChg>
        <pc:cxnChg chg="mod">
          <ac:chgData name="Phillip Kaufman" userId="c001b2a046940d7c" providerId="LiveId" clId="{5CB25B10-5B1C-4017-B167-ED3104435743}" dt="2024-06-02T22:55:35.746" v="11673"/>
          <ac:cxnSpMkLst>
            <pc:docMk/>
            <pc:sldMk cId="2439577084" sldId="937"/>
            <ac:cxnSpMk id="384" creationId="{E54D22F2-38B1-B299-4CB4-FF625292FD74}"/>
          </ac:cxnSpMkLst>
        </pc:cxnChg>
        <pc:cxnChg chg="mod">
          <ac:chgData name="Phillip Kaufman" userId="c001b2a046940d7c" providerId="LiveId" clId="{5CB25B10-5B1C-4017-B167-ED3104435743}" dt="2024-06-02T22:55:35.746" v="11673"/>
          <ac:cxnSpMkLst>
            <pc:docMk/>
            <pc:sldMk cId="2439577084" sldId="937"/>
            <ac:cxnSpMk id="385" creationId="{CF13F513-2A5E-D086-5EFF-CFB97097C6D1}"/>
          </ac:cxnSpMkLst>
        </pc:cxnChg>
        <pc:cxnChg chg="mod">
          <ac:chgData name="Phillip Kaufman" userId="c001b2a046940d7c" providerId="LiveId" clId="{5CB25B10-5B1C-4017-B167-ED3104435743}" dt="2024-06-02T22:55:35.746" v="11673"/>
          <ac:cxnSpMkLst>
            <pc:docMk/>
            <pc:sldMk cId="2439577084" sldId="937"/>
            <ac:cxnSpMk id="386" creationId="{CF047018-E7F9-6DF8-F265-9E9925D2D1B5}"/>
          </ac:cxnSpMkLst>
        </pc:cxnChg>
        <pc:cxnChg chg="mod">
          <ac:chgData name="Phillip Kaufman" userId="c001b2a046940d7c" providerId="LiveId" clId="{5CB25B10-5B1C-4017-B167-ED3104435743}" dt="2024-06-02T22:55:35.746" v="11673"/>
          <ac:cxnSpMkLst>
            <pc:docMk/>
            <pc:sldMk cId="2439577084" sldId="937"/>
            <ac:cxnSpMk id="387" creationId="{7426A003-AB9A-264D-8079-641C3277F8FE}"/>
          </ac:cxnSpMkLst>
        </pc:cxnChg>
        <pc:cxnChg chg="mod">
          <ac:chgData name="Phillip Kaufman" userId="c001b2a046940d7c" providerId="LiveId" clId="{5CB25B10-5B1C-4017-B167-ED3104435743}" dt="2024-06-02T22:55:35.746" v="11673"/>
          <ac:cxnSpMkLst>
            <pc:docMk/>
            <pc:sldMk cId="2439577084" sldId="937"/>
            <ac:cxnSpMk id="404" creationId="{0A187578-4EDE-C732-D8F4-9F3AFB53EA96}"/>
          </ac:cxnSpMkLst>
        </pc:cxnChg>
        <pc:cxnChg chg="mod">
          <ac:chgData name="Phillip Kaufman" userId="c001b2a046940d7c" providerId="LiveId" clId="{5CB25B10-5B1C-4017-B167-ED3104435743}" dt="2024-06-02T22:55:35.746" v="11673"/>
          <ac:cxnSpMkLst>
            <pc:docMk/>
            <pc:sldMk cId="2439577084" sldId="937"/>
            <ac:cxnSpMk id="405" creationId="{3EC6AF42-337E-536C-2F60-0D860BE07B4C}"/>
          </ac:cxnSpMkLst>
        </pc:cxnChg>
        <pc:cxnChg chg="mod">
          <ac:chgData name="Phillip Kaufman" userId="c001b2a046940d7c" providerId="LiveId" clId="{5CB25B10-5B1C-4017-B167-ED3104435743}" dt="2024-06-02T22:56:24.423" v="11690" actId="692"/>
          <ac:cxnSpMkLst>
            <pc:docMk/>
            <pc:sldMk cId="2439577084" sldId="937"/>
            <ac:cxnSpMk id="411" creationId="{85F6291C-0629-F0DE-111D-686CA24134DB}"/>
          </ac:cxnSpMkLst>
        </pc:cxnChg>
        <pc:cxnChg chg="mod">
          <ac:chgData name="Phillip Kaufman" userId="c001b2a046940d7c" providerId="LiveId" clId="{5CB25B10-5B1C-4017-B167-ED3104435743}" dt="2024-06-02T23:00:17.080" v="11738" actId="1036"/>
          <ac:cxnSpMkLst>
            <pc:docMk/>
            <pc:sldMk cId="2439577084" sldId="937"/>
            <ac:cxnSpMk id="412" creationId="{87643D66-81E9-E2A3-DDC5-F52073A82F06}"/>
          </ac:cxnSpMkLst>
        </pc:cxnChg>
        <pc:cxnChg chg="mod">
          <ac:chgData name="Phillip Kaufman" userId="c001b2a046940d7c" providerId="LiveId" clId="{5CB25B10-5B1C-4017-B167-ED3104435743}" dt="2024-06-02T23:00:33.927" v="11744" actId="1036"/>
          <ac:cxnSpMkLst>
            <pc:docMk/>
            <pc:sldMk cId="2439577084" sldId="937"/>
            <ac:cxnSpMk id="413" creationId="{6D4027ED-6158-BC1D-650D-6D9989096BEC}"/>
          </ac:cxnSpMkLst>
        </pc:cxnChg>
        <pc:cxnChg chg="mod">
          <ac:chgData name="Phillip Kaufman" userId="c001b2a046940d7c" providerId="LiveId" clId="{5CB25B10-5B1C-4017-B167-ED3104435743}" dt="2024-06-02T22:58:59.933" v="11712" actId="1035"/>
          <ac:cxnSpMkLst>
            <pc:docMk/>
            <pc:sldMk cId="2439577084" sldId="937"/>
            <ac:cxnSpMk id="414" creationId="{2D86D058-3723-1DF2-DF26-30E2F99F9CB4}"/>
          </ac:cxnSpMkLst>
        </pc:cxnChg>
        <pc:cxnChg chg="mod">
          <ac:chgData name="Phillip Kaufman" userId="c001b2a046940d7c" providerId="LiveId" clId="{5CB25B10-5B1C-4017-B167-ED3104435743}" dt="2024-06-02T22:56:24.423" v="11690" actId="692"/>
          <ac:cxnSpMkLst>
            <pc:docMk/>
            <pc:sldMk cId="2439577084" sldId="937"/>
            <ac:cxnSpMk id="415" creationId="{3892545B-1BD1-C872-2611-E72AEA3E7166}"/>
          </ac:cxnSpMkLst>
        </pc:cxnChg>
        <pc:cxnChg chg="mod">
          <ac:chgData name="Phillip Kaufman" userId="c001b2a046940d7c" providerId="LiveId" clId="{5CB25B10-5B1C-4017-B167-ED3104435743}" dt="2024-06-02T22:56:24.423" v="11690" actId="692"/>
          <ac:cxnSpMkLst>
            <pc:docMk/>
            <pc:sldMk cId="2439577084" sldId="937"/>
            <ac:cxnSpMk id="416" creationId="{0365C2C3-A25E-47D8-22A1-D4EDEB6DA4DD}"/>
          </ac:cxnSpMkLst>
        </pc:cxnChg>
        <pc:cxnChg chg="mod">
          <ac:chgData name="Phillip Kaufman" userId="c001b2a046940d7c" providerId="LiveId" clId="{5CB25B10-5B1C-4017-B167-ED3104435743}" dt="2024-06-02T22:56:24.423" v="11690" actId="692"/>
          <ac:cxnSpMkLst>
            <pc:docMk/>
            <pc:sldMk cId="2439577084" sldId="937"/>
            <ac:cxnSpMk id="417" creationId="{53B09822-412B-7629-DA30-EAE90D3C9719}"/>
          </ac:cxnSpMkLst>
        </pc:cxnChg>
        <pc:cxnChg chg="mod">
          <ac:chgData name="Phillip Kaufman" userId="c001b2a046940d7c" providerId="LiveId" clId="{5CB25B10-5B1C-4017-B167-ED3104435743}" dt="2024-06-02T22:56:24.423" v="11690" actId="692"/>
          <ac:cxnSpMkLst>
            <pc:docMk/>
            <pc:sldMk cId="2439577084" sldId="937"/>
            <ac:cxnSpMk id="418" creationId="{1C1D0F98-C0EE-BD50-55CA-5FDC37E5DFCB}"/>
          </ac:cxnSpMkLst>
        </pc:cxnChg>
        <pc:cxnChg chg="mod">
          <ac:chgData name="Phillip Kaufman" userId="c001b2a046940d7c" providerId="LiveId" clId="{5CB25B10-5B1C-4017-B167-ED3104435743}" dt="2024-06-02T22:56:24.423" v="11690" actId="692"/>
          <ac:cxnSpMkLst>
            <pc:docMk/>
            <pc:sldMk cId="2439577084" sldId="937"/>
            <ac:cxnSpMk id="419" creationId="{ED1ED9A4-31FB-D38C-06F1-1CBAB917DB59}"/>
          </ac:cxnSpMkLst>
        </pc:cxnChg>
        <pc:cxnChg chg="mod">
          <ac:chgData name="Phillip Kaufman" userId="c001b2a046940d7c" providerId="LiveId" clId="{5CB25B10-5B1C-4017-B167-ED3104435743}" dt="2024-06-02T22:59:12.983" v="11714" actId="1036"/>
          <ac:cxnSpMkLst>
            <pc:docMk/>
            <pc:sldMk cId="2439577084" sldId="937"/>
            <ac:cxnSpMk id="420" creationId="{299463BE-D979-7F5F-B740-B9DE80B47D48}"/>
          </ac:cxnSpMkLst>
        </pc:cxnChg>
        <pc:cxnChg chg="mod">
          <ac:chgData name="Phillip Kaufman" userId="c001b2a046940d7c" providerId="LiveId" clId="{5CB25B10-5B1C-4017-B167-ED3104435743}" dt="2024-06-02T22:59:53.107" v="11730" actId="1036"/>
          <ac:cxnSpMkLst>
            <pc:docMk/>
            <pc:sldMk cId="2439577084" sldId="937"/>
            <ac:cxnSpMk id="421" creationId="{C6C677D5-B3C8-9E90-904D-440F2D4987DF}"/>
          </ac:cxnSpMkLst>
        </pc:cxnChg>
        <pc:cxnChg chg="mod">
          <ac:chgData name="Phillip Kaufman" userId="c001b2a046940d7c" providerId="LiveId" clId="{5CB25B10-5B1C-4017-B167-ED3104435743}" dt="2024-06-02T22:59:33.564" v="11719" actId="1036"/>
          <ac:cxnSpMkLst>
            <pc:docMk/>
            <pc:sldMk cId="2439577084" sldId="937"/>
            <ac:cxnSpMk id="422" creationId="{54062F0C-C28C-4112-3772-5862B69E7953}"/>
          </ac:cxnSpMkLst>
        </pc:cxnChg>
        <pc:cxnChg chg="mod">
          <ac:chgData name="Phillip Kaufman" userId="c001b2a046940d7c" providerId="LiveId" clId="{5CB25B10-5B1C-4017-B167-ED3104435743}" dt="2024-06-02T23:00:06.802" v="11734" actId="1037"/>
          <ac:cxnSpMkLst>
            <pc:docMk/>
            <pc:sldMk cId="2439577084" sldId="937"/>
            <ac:cxnSpMk id="423" creationId="{5546D1D5-05AD-7CDC-8437-BB49EBFB81B5}"/>
          </ac:cxnSpMkLst>
        </pc:cxnChg>
        <pc:cxnChg chg="mod">
          <ac:chgData name="Phillip Kaufman" userId="c001b2a046940d7c" providerId="LiveId" clId="{5CB25B10-5B1C-4017-B167-ED3104435743}" dt="2024-06-02T23:00:12.894" v="11737" actId="1035"/>
          <ac:cxnSpMkLst>
            <pc:docMk/>
            <pc:sldMk cId="2439577084" sldId="937"/>
            <ac:cxnSpMk id="424" creationId="{12B77F4C-0BFD-E549-6FB0-219DFB9E780A}"/>
          </ac:cxnSpMkLst>
        </pc:cxnChg>
        <pc:cxnChg chg="mod">
          <ac:chgData name="Phillip Kaufman" userId="c001b2a046940d7c" providerId="LiveId" clId="{5CB25B10-5B1C-4017-B167-ED3104435743}" dt="2024-06-02T23:00:10.107" v="11735" actId="1038"/>
          <ac:cxnSpMkLst>
            <pc:docMk/>
            <pc:sldMk cId="2439577084" sldId="937"/>
            <ac:cxnSpMk id="425" creationId="{28DFC6DA-5155-1FFC-E6C5-118409F2F730}"/>
          </ac:cxnSpMkLst>
        </pc:cxnChg>
        <pc:cxnChg chg="mod">
          <ac:chgData name="Phillip Kaufman" userId="c001b2a046940d7c" providerId="LiveId" clId="{5CB25B10-5B1C-4017-B167-ED3104435743}" dt="2024-06-02T22:56:24.423" v="11690" actId="692"/>
          <ac:cxnSpMkLst>
            <pc:docMk/>
            <pc:sldMk cId="2439577084" sldId="937"/>
            <ac:cxnSpMk id="426" creationId="{D689F445-774F-9166-1CCF-5D075480D04F}"/>
          </ac:cxnSpMkLst>
        </pc:cxnChg>
        <pc:cxnChg chg="mod">
          <ac:chgData name="Phillip Kaufman" userId="c001b2a046940d7c" providerId="LiveId" clId="{5CB25B10-5B1C-4017-B167-ED3104435743}" dt="2024-06-02T22:56:24.423" v="11690" actId="692"/>
          <ac:cxnSpMkLst>
            <pc:docMk/>
            <pc:sldMk cId="2439577084" sldId="937"/>
            <ac:cxnSpMk id="427" creationId="{E657A3D6-36AE-9D25-B1F2-313159774256}"/>
          </ac:cxnSpMkLst>
        </pc:cxnChg>
        <pc:cxnChg chg="mod">
          <ac:chgData name="Phillip Kaufman" userId="c001b2a046940d7c" providerId="LiveId" clId="{5CB25B10-5B1C-4017-B167-ED3104435743}" dt="2024-06-02T22:56:24.423" v="11690" actId="692"/>
          <ac:cxnSpMkLst>
            <pc:docMk/>
            <pc:sldMk cId="2439577084" sldId="937"/>
            <ac:cxnSpMk id="428" creationId="{DCFA9D4B-F574-AFF8-1585-89D3EBF40DAD}"/>
          </ac:cxnSpMkLst>
        </pc:cxnChg>
        <pc:cxnChg chg="mod">
          <ac:chgData name="Phillip Kaufman" userId="c001b2a046940d7c" providerId="LiveId" clId="{5CB25B10-5B1C-4017-B167-ED3104435743}" dt="2024-06-02T22:56:24.423" v="11690" actId="692"/>
          <ac:cxnSpMkLst>
            <pc:docMk/>
            <pc:sldMk cId="2439577084" sldId="937"/>
            <ac:cxnSpMk id="429" creationId="{B5C170DC-EEE2-92C6-7C2B-E6052538D124}"/>
          </ac:cxnSpMkLst>
        </pc:cxnChg>
        <pc:cxnChg chg="mod">
          <ac:chgData name="Phillip Kaufman" userId="c001b2a046940d7c" providerId="LiveId" clId="{5CB25B10-5B1C-4017-B167-ED3104435743}" dt="2024-06-02T22:56:24.423" v="11690" actId="692"/>
          <ac:cxnSpMkLst>
            <pc:docMk/>
            <pc:sldMk cId="2439577084" sldId="937"/>
            <ac:cxnSpMk id="430" creationId="{3A06F2E7-B65A-A0E6-EF8C-9F2F6D5FF180}"/>
          </ac:cxnSpMkLst>
        </pc:cxnChg>
        <pc:cxnChg chg="mod">
          <ac:chgData name="Phillip Kaufman" userId="c001b2a046940d7c" providerId="LiveId" clId="{5CB25B10-5B1C-4017-B167-ED3104435743}" dt="2024-06-02T23:00:11.390" v="11736" actId="1038"/>
          <ac:cxnSpMkLst>
            <pc:docMk/>
            <pc:sldMk cId="2439577084" sldId="937"/>
            <ac:cxnSpMk id="431" creationId="{0C7C9C10-6840-7EAC-A288-13AE75913585}"/>
          </ac:cxnSpMkLst>
        </pc:cxnChg>
        <pc:cxnChg chg="mod">
          <ac:chgData name="Phillip Kaufman" userId="c001b2a046940d7c" providerId="LiveId" clId="{5CB25B10-5B1C-4017-B167-ED3104435743}" dt="2024-06-02T22:56:24.423" v="11690" actId="692"/>
          <ac:cxnSpMkLst>
            <pc:docMk/>
            <pc:sldMk cId="2439577084" sldId="937"/>
            <ac:cxnSpMk id="432" creationId="{49B0E11E-847A-EAC0-7D91-1F7A208ECA68}"/>
          </ac:cxnSpMkLst>
        </pc:cxnChg>
        <pc:cxnChg chg="mod">
          <ac:chgData name="Phillip Kaufman" userId="c001b2a046940d7c" providerId="LiveId" clId="{5CB25B10-5B1C-4017-B167-ED3104435743}" dt="2024-06-02T22:56:24.423" v="11690" actId="692"/>
          <ac:cxnSpMkLst>
            <pc:docMk/>
            <pc:sldMk cId="2439577084" sldId="937"/>
            <ac:cxnSpMk id="433" creationId="{76DEAE28-CF77-444B-1A99-A131315BD6FC}"/>
          </ac:cxnSpMkLst>
        </pc:cxnChg>
        <pc:cxnChg chg="mod">
          <ac:chgData name="Phillip Kaufman" userId="c001b2a046940d7c" providerId="LiveId" clId="{5CB25B10-5B1C-4017-B167-ED3104435743}" dt="2024-06-02T22:56:24.423" v="11690" actId="692"/>
          <ac:cxnSpMkLst>
            <pc:docMk/>
            <pc:sldMk cId="2439577084" sldId="937"/>
            <ac:cxnSpMk id="434" creationId="{A0EA427A-6320-251C-83BA-86DAE6ADE4AD}"/>
          </ac:cxnSpMkLst>
        </pc:cxnChg>
        <pc:cxnChg chg="mod">
          <ac:chgData name="Phillip Kaufman" userId="c001b2a046940d7c" providerId="LiveId" clId="{5CB25B10-5B1C-4017-B167-ED3104435743}" dt="2024-06-02T22:56:24.423" v="11690" actId="692"/>
          <ac:cxnSpMkLst>
            <pc:docMk/>
            <pc:sldMk cId="2439577084" sldId="937"/>
            <ac:cxnSpMk id="435" creationId="{81D8749F-5B7E-F44B-A8BA-FBB38C08A319}"/>
          </ac:cxnSpMkLst>
        </pc:cxnChg>
        <pc:cxnChg chg="mod">
          <ac:chgData name="Phillip Kaufman" userId="c001b2a046940d7c" providerId="LiveId" clId="{5CB25B10-5B1C-4017-B167-ED3104435743}" dt="2024-06-02T22:56:24.423" v="11690" actId="692"/>
          <ac:cxnSpMkLst>
            <pc:docMk/>
            <pc:sldMk cId="2439577084" sldId="937"/>
            <ac:cxnSpMk id="436" creationId="{06ACDB70-FD51-4929-6CE6-6C97E7386791}"/>
          </ac:cxnSpMkLst>
        </pc:cxnChg>
        <pc:cxnChg chg="mod">
          <ac:chgData name="Phillip Kaufman" userId="c001b2a046940d7c" providerId="LiveId" clId="{5CB25B10-5B1C-4017-B167-ED3104435743}" dt="2024-06-02T22:59:59.163" v="11731" actId="1035"/>
          <ac:cxnSpMkLst>
            <pc:docMk/>
            <pc:sldMk cId="2439577084" sldId="937"/>
            <ac:cxnSpMk id="437" creationId="{B5372800-9EA2-92AE-6113-E381D10250F2}"/>
          </ac:cxnSpMkLst>
        </pc:cxnChg>
        <pc:cxnChg chg="mod">
          <ac:chgData name="Phillip Kaufman" userId="c001b2a046940d7c" providerId="LiveId" clId="{5CB25B10-5B1C-4017-B167-ED3104435743}" dt="2024-06-02T23:00:01.023" v="11732" actId="1035"/>
          <ac:cxnSpMkLst>
            <pc:docMk/>
            <pc:sldMk cId="2439577084" sldId="937"/>
            <ac:cxnSpMk id="438" creationId="{732C3386-E14D-5312-D166-058A9BAFAE87}"/>
          </ac:cxnSpMkLst>
        </pc:cxnChg>
        <pc:cxnChg chg="mod">
          <ac:chgData name="Phillip Kaufman" userId="c001b2a046940d7c" providerId="LiveId" clId="{5CB25B10-5B1C-4017-B167-ED3104435743}" dt="2024-06-02T22:56:24.423" v="11690" actId="692"/>
          <ac:cxnSpMkLst>
            <pc:docMk/>
            <pc:sldMk cId="2439577084" sldId="937"/>
            <ac:cxnSpMk id="439" creationId="{7FF7E337-5A43-0F35-7339-41B475F05802}"/>
          </ac:cxnSpMkLst>
        </pc:cxnChg>
        <pc:cxnChg chg="mod">
          <ac:chgData name="Phillip Kaufman" userId="c001b2a046940d7c" providerId="LiveId" clId="{5CB25B10-5B1C-4017-B167-ED3104435743}" dt="2024-06-02T22:56:24.423" v="11690" actId="692"/>
          <ac:cxnSpMkLst>
            <pc:docMk/>
            <pc:sldMk cId="2439577084" sldId="937"/>
            <ac:cxnSpMk id="440" creationId="{7008D745-6DBA-90E9-BF8E-41B3410E129A}"/>
          </ac:cxnSpMkLst>
        </pc:cxnChg>
        <pc:cxnChg chg="mod">
          <ac:chgData name="Phillip Kaufman" userId="c001b2a046940d7c" providerId="LiveId" clId="{5CB25B10-5B1C-4017-B167-ED3104435743}" dt="2024-06-02T22:56:24.423" v="11690" actId="692"/>
          <ac:cxnSpMkLst>
            <pc:docMk/>
            <pc:sldMk cId="2439577084" sldId="937"/>
            <ac:cxnSpMk id="441" creationId="{F6F1F26E-0BF6-C82C-2590-29892BE3DA2C}"/>
          </ac:cxnSpMkLst>
        </pc:cxnChg>
        <pc:cxnChg chg="mod">
          <ac:chgData name="Phillip Kaufman" userId="c001b2a046940d7c" providerId="LiveId" clId="{5CB25B10-5B1C-4017-B167-ED3104435743}" dt="2024-06-02T22:59:39.890" v="11721" actId="1038"/>
          <ac:cxnSpMkLst>
            <pc:docMk/>
            <pc:sldMk cId="2439577084" sldId="937"/>
            <ac:cxnSpMk id="442" creationId="{A01C8607-62B5-EB40-3757-092B43CB59B3}"/>
          </ac:cxnSpMkLst>
        </pc:cxnChg>
        <pc:cxnChg chg="mod">
          <ac:chgData name="Phillip Kaufman" userId="c001b2a046940d7c" providerId="LiveId" clId="{5CB25B10-5B1C-4017-B167-ED3104435743}" dt="2024-06-02T22:56:35.383" v="11691" actId="404"/>
          <ac:cxnSpMkLst>
            <pc:docMk/>
            <pc:sldMk cId="2439577084" sldId="937"/>
            <ac:cxnSpMk id="459" creationId="{56F23213-8931-935A-3B1D-3B0BBF7D4AE8}"/>
          </ac:cxnSpMkLst>
        </pc:cxnChg>
        <pc:cxnChg chg="mod">
          <ac:chgData name="Phillip Kaufman" userId="c001b2a046940d7c" providerId="LiveId" clId="{5CB25B10-5B1C-4017-B167-ED3104435743}" dt="2024-06-02T22:56:35.383" v="11691" actId="404"/>
          <ac:cxnSpMkLst>
            <pc:docMk/>
            <pc:sldMk cId="2439577084" sldId="937"/>
            <ac:cxnSpMk id="460" creationId="{8CD353E2-3322-CF31-1A7A-268BC1FFF700}"/>
          </ac:cxnSpMkLst>
        </pc:cxnChg>
        <pc:cxnChg chg="mod">
          <ac:chgData name="Phillip Kaufman" userId="c001b2a046940d7c" providerId="LiveId" clId="{5CB25B10-5B1C-4017-B167-ED3104435743}" dt="2024-06-02T23:18:25.990" v="11895"/>
          <ac:cxnSpMkLst>
            <pc:docMk/>
            <pc:sldMk cId="2439577084" sldId="937"/>
            <ac:cxnSpMk id="466" creationId="{4DD6775B-E6C0-D19C-244E-C012AEA05E52}"/>
          </ac:cxnSpMkLst>
        </pc:cxnChg>
        <pc:cxnChg chg="mod">
          <ac:chgData name="Phillip Kaufman" userId="c001b2a046940d7c" providerId="LiveId" clId="{5CB25B10-5B1C-4017-B167-ED3104435743}" dt="2024-06-02T23:18:25.990" v="11895"/>
          <ac:cxnSpMkLst>
            <pc:docMk/>
            <pc:sldMk cId="2439577084" sldId="937"/>
            <ac:cxnSpMk id="467" creationId="{FF6CC44E-D7BA-6DD3-481A-172C59109C48}"/>
          </ac:cxnSpMkLst>
        </pc:cxnChg>
        <pc:cxnChg chg="mod">
          <ac:chgData name="Phillip Kaufman" userId="c001b2a046940d7c" providerId="LiveId" clId="{5CB25B10-5B1C-4017-B167-ED3104435743}" dt="2024-06-02T23:18:25.990" v="11895"/>
          <ac:cxnSpMkLst>
            <pc:docMk/>
            <pc:sldMk cId="2439577084" sldId="937"/>
            <ac:cxnSpMk id="468" creationId="{5F997681-5BDB-2E39-82B7-E8660D90C87E}"/>
          </ac:cxnSpMkLst>
        </pc:cxnChg>
        <pc:cxnChg chg="mod">
          <ac:chgData name="Phillip Kaufman" userId="c001b2a046940d7c" providerId="LiveId" clId="{5CB25B10-5B1C-4017-B167-ED3104435743}" dt="2024-06-02T23:18:25.990" v="11895"/>
          <ac:cxnSpMkLst>
            <pc:docMk/>
            <pc:sldMk cId="2439577084" sldId="937"/>
            <ac:cxnSpMk id="469" creationId="{448268FF-AB0D-F09E-5798-883B35A8D945}"/>
          </ac:cxnSpMkLst>
        </pc:cxnChg>
        <pc:cxnChg chg="mod">
          <ac:chgData name="Phillip Kaufman" userId="c001b2a046940d7c" providerId="LiveId" clId="{5CB25B10-5B1C-4017-B167-ED3104435743}" dt="2024-06-02T23:18:25.990" v="11895"/>
          <ac:cxnSpMkLst>
            <pc:docMk/>
            <pc:sldMk cId="2439577084" sldId="937"/>
            <ac:cxnSpMk id="470" creationId="{D72CED57-D25F-1F35-6ADD-A19BC975E779}"/>
          </ac:cxnSpMkLst>
        </pc:cxnChg>
        <pc:cxnChg chg="mod">
          <ac:chgData name="Phillip Kaufman" userId="c001b2a046940d7c" providerId="LiveId" clId="{5CB25B10-5B1C-4017-B167-ED3104435743}" dt="2024-06-02T23:18:25.990" v="11895"/>
          <ac:cxnSpMkLst>
            <pc:docMk/>
            <pc:sldMk cId="2439577084" sldId="937"/>
            <ac:cxnSpMk id="471" creationId="{0E1513BD-3FF2-79D9-4ADC-AE800FCF7040}"/>
          </ac:cxnSpMkLst>
        </pc:cxnChg>
        <pc:cxnChg chg="mod">
          <ac:chgData name="Phillip Kaufman" userId="c001b2a046940d7c" providerId="LiveId" clId="{5CB25B10-5B1C-4017-B167-ED3104435743}" dt="2024-06-02T23:18:25.990" v="11895"/>
          <ac:cxnSpMkLst>
            <pc:docMk/>
            <pc:sldMk cId="2439577084" sldId="937"/>
            <ac:cxnSpMk id="472" creationId="{410A5092-C1BC-1175-F160-C23AB228EA83}"/>
          </ac:cxnSpMkLst>
        </pc:cxnChg>
        <pc:cxnChg chg="mod">
          <ac:chgData name="Phillip Kaufman" userId="c001b2a046940d7c" providerId="LiveId" clId="{5CB25B10-5B1C-4017-B167-ED3104435743}" dt="2024-06-02T23:18:25.990" v="11895"/>
          <ac:cxnSpMkLst>
            <pc:docMk/>
            <pc:sldMk cId="2439577084" sldId="937"/>
            <ac:cxnSpMk id="473" creationId="{97AE5779-14BE-A092-02C9-35DAF1889CE0}"/>
          </ac:cxnSpMkLst>
        </pc:cxnChg>
        <pc:cxnChg chg="mod">
          <ac:chgData name="Phillip Kaufman" userId="c001b2a046940d7c" providerId="LiveId" clId="{5CB25B10-5B1C-4017-B167-ED3104435743}" dt="2024-06-02T23:18:25.990" v="11895"/>
          <ac:cxnSpMkLst>
            <pc:docMk/>
            <pc:sldMk cId="2439577084" sldId="937"/>
            <ac:cxnSpMk id="474" creationId="{B7557244-E1E8-8C64-3F40-A4DCCEA9BC45}"/>
          </ac:cxnSpMkLst>
        </pc:cxnChg>
        <pc:cxnChg chg="mod">
          <ac:chgData name="Phillip Kaufman" userId="c001b2a046940d7c" providerId="LiveId" clId="{5CB25B10-5B1C-4017-B167-ED3104435743}" dt="2024-06-02T23:18:25.990" v="11895"/>
          <ac:cxnSpMkLst>
            <pc:docMk/>
            <pc:sldMk cId="2439577084" sldId="937"/>
            <ac:cxnSpMk id="475" creationId="{220DFD4E-37FF-CCFE-3BBA-6006289B336E}"/>
          </ac:cxnSpMkLst>
        </pc:cxnChg>
        <pc:cxnChg chg="mod">
          <ac:chgData name="Phillip Kaufman" userId="c001b2a046940d7c" providerId="LiveId" clId="{5CB25B10-5B1C-4017-B167-ED3104435743}" dt="2024-06-02T23:18:25.990" v="11895"/>
          <ac:cxnSpMkLst>
            <pc:docMk/>
            <pc:sldMk cId="2439577084" sldId="937"/>
            <ac:cxnSpMk id="476" creationId="{DD427E91-93C7-F329-3083-D692674D506D}"/>
          </ac:cxnSpMkLst>
        </pc:cxnChg>
        <pc:cxnChg chg="mod">
          <ac:chgData name="Phillip Kaufman" userId="c001b2a046940d7c" providerId="LiveId" clId="{5CB25B10-5B1C-4017-B167-ED3104435743}" dt="2024-06-02T23:18:25.990" v="11895"/>
          <ac:cxnSpMkLst>
            <pc:docMk/>
            <pc:sldMk cId="2439577084" sldId="937"/>
            <ac:cxnSpMk id="477" creationId="{4CA03533-5D74-387A-6524-56CC32859086}"/>
          </ac:cxnSpMkLst>
        </pc:cxnChg>
        <pc:cxnChg chg="mod">
          <ac:chgData name="Phillip Kaufman" userId="c001b2a046940d7c" providerId="LiveId" clId="{5CB25B10-5B1C-4017-B167-ED3104435743}" dt="2024-06-02T23:18:25.990" v="11895"/>
          <ac:cxnSpMkLst>
            <pc:docMk/>
            <pc:sldMk cId="2439577084" sldId="937"/>
            <ac:cxnSpMk id="478" creationId="{8D56FCDE-AB24-EE75-18D9-019B1E7E2D37}"/>
          </ac:cxnSpMkLst>
        </pc:cxnChg>
        <pc:cxnChg chg="mod">
          <ac:chgData name="Phillip Kaufman" userId="c001b2a046940d7c" providerId="LiveId" clId="{5CB25B10-5B1C-4017-B167-ED3104435743}" dt="2024-06-02T23:18:25.990" v="11895"/>
          <ac:cxnSpMkLst>
            <pc:docMk/>
            <pc:sldMk cId="2439577084" sldId="937"/>
            <ac:cxnSpMk id="479" creationId="{CD642212-6FD2-7999-96DA-924C928784C6}"/>
          </ac:cxnSpMkLst>
        </pc:cxnChg>
        <pc:cxnChg chg="mod">
          <ac:chgData name="Phillip Kaufman" userId="c001b2a046940d7c" providerId="LiveId" clId="{5CB25B10-5B1C-4017-B167-ED3104435743}" dt="2024-06-02T23:18:25.990" v="11895"/>
          <ac:cxnSpMkLst>
            <pc:docMk/>
            <pc:sldMk cId="2439577084" sldId="937"/>
            <ac:cxnSpMk id="480" creationId="{5C6F495F-1F9B-C3FC-D771-FC638A4D2DFE}"/>
          </ac:cxnSpMkLst>
        </pc:cxnChg>
        <pc:cxnChg chg="mod">
          <ac:chgData name="Phillip Kaufman" userId="c001b2a046940d7c" providerId="LiveId" clId="{5CB25B10-5B1C-4017-B167-ED3104435743}" dt="2024-06-02T23:18:25.990" v="11895"/>
          <ac:cxnSpMkLst>
            <pc:docMk/>
            <pc:sldMk cId="2439577084" sldId="937"/>
            <ac:cxnSpMk id="481" creationId="{E01488EA-4659-F4AE-84A8-1881BECAD1D8}"/>
          </ac:cxnSpMkLst>
        </pc:cxnChg>
        <pc:cxnChg chg="mod">
          <ac:chgData name="Phillip Kaufman" userId="c001b2a046940d7c" providerId="LiveId" clId="{5CB25B10-5B1C-4017-B167-ED3104435743}" dt="2024-06-02T23:18:25.990" v="11895"/>
          <ac:cxnSpMkLst>
            <pc:docMk/>
            <pc:sldMk cId="2439577084" sldId="937"/>
            <ac:cxnSpMk id="482" creationId="{8995BA63-9C80-6AAC-0748-3A6FA1154365}"/>
          </ac:cxnSpMkLst>
        </pc:cxnChg>
        <pc:cxnChg chg="mod">
          <ac:chgData name="Phillip Kaufman" userId="c001b2a046940d7c" providerId="LiveId" clId="{5CB25B10-5B1C-4017-B167-ED3104435743}" dt="2024-06-02T23:18:25.990" v="11895"/>
          <ac:cxnSpMkLst>
            <pc:docMk/>
            <pc:sldMk cId="2439577084" sldId="937"/>
            <ac:cxnSpMk id="483" creationId="{6BE7DF19-DB8C-741C-9AD1-4330C46A7BE2}"/>
          </ac:cxnSpMkLst>
        </pc:cxnChg>
        <pc:cxnChg chg="mod">
          <ac:chgData name="Phillip Kaufman" userId="c001b2a046940d7c" providerId="LiveId" clId="{5CB25B10-5B1C-4017-B167-ED3104435743}" dt="2024-06-02T23:18:25.990" v="11895"/>
          <ac:cxnSpMkLst>
            <pc:docMk/>
            <pc:sldMk cId="2439577084" sldId="937"/>
            <ac:cxnSpMk id="484" creationId="{E7374248-133A-3E06-580D-E6DAACB7E62F}"/>
          </ac:cxnSpMkLst>
        </pc:cxnChg>
        <pc:cxnChg chg="mod">
          <ac:chgData name="Phillip Kaufman" userId="c001b2a046940d7c" providerId="LiveId" clId="{5CB25B10-5B1C-4017-B167-ED3104435743}" dt="2024-06-02T23:18:25.990" v="11895"/>
          <ac:cxnSpMkLst>
            <pc:docMk/>
            <pc:sldMk cId="2439577084" sldId="937"/>
            <ac:cxnSpMk id="485" creationId="{AC038CC3-9A99-6C23-CCCB-4B357353CABB}"/>
          </ac:cxnSpMkLst>
        </pc:cxnChg>
        <pc:cxnChg chg="mod">
          <ac:chgData name="Phillip Kaufman" userId="c001b2a046940d7c" providerId="LiveId" clId="{5CB25B10-5B1C-4017-B167-ED3104435743}" dt="2024-06-02T23:18:25.990" v="11895"/>
          <ac:cxnSpMkLst>
            <pc:docMk/>
            <pc:sldMk cId="2439577084" sldId="937"/>
            <ac:cxnSpMk id="486" creationId="{923FAE9E-AF02-FCAC-A162-72D3535919AB}"/>
          </ac:cxnSpMkLst>
        </pc:cxnChg>
        <pc:cxnChg chg="mod">
          <ac:chgData name="Phillip Kaufman" userId="c001b2a046940d7c" providerId="LiveId" clId="{5CB25B10-5B1C-4017-B167-ED3104435743}" dt="2024-06-02T23:18:25.990" v="11895"/>
          <ac:cxnSpMkLst>
            <pc:docMk/>
            <pc:sldMk cId="2439577084" sldId="937"/>
            <ac:cxnSpMk id="487" creationId="{6798F0AC-0FF6-3898-9441-E63B9DF9C9AC}"/>
          </ac:cxnSpMkLst>
        </pc:cxnChg>
        <pc:cxnChg chg="mod">
          <ac:chgData name="Phillip Kaufman" userId="c001b2a046940d7c" providerId="LiveId" clId="{5CB25B10-5B1C-4017-B167-ED3104435743}" dt="2024-06-02T23:18:25.990" v="11895"/>
          <ac:cxnSpMkLst>
            <pc:docMk/>
            <pc:sldMk cId="2439577084" sldId="937"/>
            <ac:cxnSpMk id="488" creationId="{B61AD205-32EC-07C3-D611-A94E0530A6F5}"/>
          </ac:cxnSpMkLst>
        </pc:cxnChg>
        <pc:cxnChg chg="mod">
          <ac:chgData name="Phillip Kaufman" userId="c001b2a046940d7c" providerId="LiveId" clId="{5CB25B10-5B1C-4017-B167-ED3104435743}" dt="2024-06-02T23:18:25.990" v="11895"/>
          <ac:cxnSpMkLst>
            <pc:docMk/>
            <pc:sldMk cId="2439577084" sldId="937"/>
            <ac:cxnSpMk id="489" creationId="{E975F320-DF70-08FF-F00B-B48ABCC8BE52}"/>
          </ac:cxnSpMkLst>
        </pc:cxnChg>
        <pc:cxnChg chg="mod">
          <ac:chgData name="Phillip Kaufman" userId="c001b2a046940d7c" providerId="LiveId" clId="{5CB25B10-5B1C-4017-B167-ED3104435743}" dt="2024-06-02T23:18:25.990" v="11895"/>
          <ac:cxnSpMkLst>
            <pc:docMk/>
            <pc:sldMk cId="2439577084" sldId="937"/>
            <ac:cxnSpMk id="490" creationId="{52D76CE3-46F5-426F-B290-A17762E72530}"/>
          </ac:cxnSpMkLst>
        </pc:cxnChg>
        <pc:cxnChg chg="mod">
          <ac:chgData name="Phillip Kaufman" userId="c001b2a046940d7c" providerId="LiveId" clId="{5CB25B10-5B1C-4017-B167-ED3104435743}" dt="2024-06-02T23:18:25.990" v="11895"/>
          <ac:cxnSpMkLst>
            <pc:docMk/>
            <pc:sldMk cId="2439577084" sldId="937"/>
            <ac:cxnSpMk id="491" creationId="{A9133C07-39B5-8C7D-DE63-CE2AD4454548}"/>
          </ac:cxnSpMkLst>
        </pc:cxnChg>
        <pc:cxnChg chg="mod">
          <ac:chgData name="Phillip Kaufman" userId="c001b2a046940d7c" providerId="LiveId" clId="{5CB25B10-5B1C-4017-B167-ED3104435743}" dt="2024-06-02T23:18:25.990" v="11895"/>
          <ac:cxnSpMkLst>
            <pc:docMk/>
            <pc:sldMk cId="2439577084" sldId="937"/>
            <ac:cxnSpMk id="492" creationId="{D422CB9B-E866-A093-7445-86B2BDDC7A18}"/>
          </ac:cxnSpMkLst>
        </pc:cxnChg>
        <pc:cxnChg chg="mod">
          <ac:chgData name="Phillip Kaufman" userId="c001b2a046940d7c" providerId="LiveId" clId="{5CB25B10-5B1C-4017-B167-ED3104435743}" dt="2024-06-02T23:18:25.990" v="11895"/>
          <ac:cxnSpMkLst>
            <pc:docMk/>
            <pc:sldMk cId="2439577084" sldId="937"/>
            <ac:cxnSpMk id="493" creationId="{8A0971BE-717A-A464-DDEA-E1D3AB1B5CB8}"/>
          </ac:cxnSpMkLst>
        </pc:cxnChg>
        <pc:cxnChg chg="mod">
          <ac:chgData name="Phillip Kaufman" userId="c001b2a046940d7c" providerId="LiveId" clId="{5CB25B10-5B1C-4017-B167-ED3104435743}" dt="2024-06-02T23:18:25.990" v="11895"/>
          <ac:cxnSpMkLst>
            <pc:docMk/>
            <pc:sldMk cId="2439577084" sldId="937"/>
            <ac:cxnSpMk id="494" creationId="{E98FAB1E-05D6-C8CC-AC14-74198DC67841}"/>
          </ac:cxnSpMkLst>
        </pc:cxnChg>
        <pc:cxnChg chg="mod">
          <ac:chgData name="Phillip Kaufman" userId="c001b2a046940d7c" providerId="LiveId" clId="{5CB25B10-5B1C-4017-B167-ED3104435743}" dt="2024-06-02T23:18:25.990" v="11895"/>
          <ac:cxnSpMkLst>
            <pc:docMk/>
            <pc:sldMk cId="2439577084" sldId="937"/>
            <ac:cxnSpMk id="495" creationId="{6CDFD58A-2E97-75BB-8A3E-C8D7EB7F79C3}"/>
          </ac:cxnSpMkLst>
        </pc:cxnChg>
        <pc:cxnChg chg="mod">
          <ac:chgData name="Phillip Kaufman" userId="c001b2a046940d7c" providerId="LiveId" clId="{5CB25B10-5B1C-4017-B167-ED3104435743}" dt="2024-06-02T23:18:25.990" v="11895"/>
          <ac:cxnSpMkLst>
            <pc:docMk/>
            <pc:sldMk cId="2439577084" sldId="937"/>
            <ac:cxnSpMk id="496" creationId="{B95C533A-AAAF-DD4F-E169-8531C510FD8A}"/>
          </ac:cxnSpMkLst>
        </pc:cxnChg>
        <pc:cxnChg chg="mod">
          <ac:chgData name="Phillip Kaufman" userId="c001b2a046940d7c" providerId="LiveId" clId="{5CB25B10-5B1C-4017-B167-ED3104435743}" dt="2024-06-02T23:18:25.990" v="11895"/>
          <ac:cxnSpMkLst>
            <pc:docMk/>
            <pc:sldMk cId="2439577084" sldId="937"/>
            <ac:cxnSpMk id="497" creationId="{3439C731-3D41-6D85-063E-8C3FC982580F}"/>
          </ac:cxnSpMkLst>
        </pc:cxnChg>
        <pc:cxnChg chg="mod">
          <ac:chgData name="Phillip Kaufman" userId="c001b2a046940d7c" providerId="LiveId" clId="{5CB25B10-5B1C-4017-B167-ED3104435743}" dt="2024-06-02T23:18:25.990" v="11895"/>
          <ac:cxnSpMkLst>
            <pc:docMk/>
            <pc:sldMk cId="2439577084" sldId="937"/>
            <ac:cxnSpMk id="514" creationId="{A294B25A-36C1-A8C2-E79F-433C96D4CF19}"/>
          </ac:cxnSpMkLst>
        </pc:cxnChg>
        <pc:cxnChg chg="mod">
          <ac:chgData name="Phillip Kaufman" userId="c001b2a046940d7c" providerId="LiveId" clId="{5CB25B10-5B1C-4017-B167-ED3104435743}" dt="2024-06-02T23:18:25.990" v="11895"/>
          <ac:cxnSpMkLst>
            <pc:docMk/>
            <pc:sldMk cId="2439577084" sldId="937"/>
            <ac:cxnSpMk id="515" creationId="{0D8978FE-DD1F-D28D-6E50-3B9DDB249140}"/>
          </ac:cxnSpMkLst>
        </pc:cxnChg>
        <pc:cxnChg chg="mod">
          <ac:chgData name="Phillip Kaufman" userId="c001b2a046940d7c" providerId="LiveId" clId="{5CB25B10-5B1C-4017-B167-ED3104435743}" dt="2024-06-02T23:23:45.257" v="11982" actId="692"/>
          <ac:cxnSpMkLst>
            <pc:docMk/>
            <pc:sldMk cId="2439577084" sldId="937"/>
            <ac:cxnSpMk id="519" creationId="{4DD6775B-E6C0-D19C-244E-C012AEA05E52}"/>
          </ac:cxnSpMkLst>
        </pc:cxnChg>
        <pc:cxnChg chg="mod">
          <ac:chgData name="Phillip Kaufman" userId="c001b2a046940d7c" providerId="LiveId" clId="{5CB25B10-5B1C-4017-B167-ED3104435743}" dt="2024-06-02T23:23:45.257" v="11982" actId="692"/>
          <ac:cxnSpMkLst>
            <pc:docMk/>
            <pc:sldMk cId="2439577084" sldId="937"/>
            <ac:cxnSpMk id="520" creationId="{FF6CC44E-D7BA-6DD3-481A-172C59109C48}"/>
          </ac:cxnSpMkLst>
        </pc:cxnChg>
        <pc:cxnChg chg="mod">
          <ac:chgData name="Phillip Kaufman" userId="c001b2a046940d7c" providerId="LiveId" clId="{5CB25B10-5B1C-4017-B167-ED3104435743}" dt="2024-06-02T23:23:45.257" v="11982" actId="692"/>
          <ac:cxnSpMkLst>
            <pc:docMk/>
            <pc:sldMk cId="2439577084" sldId="937"/>
            <ac:cxnSpMk id="521" creationId="{5F997681-5BDB-2E39-82B7-E8660D90C87E}"/>
          </ac:cxnSpMkLst>
        </pc:cxnChg>
        <pc:cxnChg chg="mod">
          <ac:chgData name="Phillip Kaufman" userId="c001b2a046940d7c" providerId="LiveId" clId="{5CB25B10-5B1C-4017-B167-ED3104435743}" dt="2024-06-02T23:23:45.257" v="11982" actId="692"/>
          <ac:cxnSpMkLst>
            <pc:docMk/>
            <pc:sldMk cId="2439577084" sldId="937"/>
            <ac:cxnSpMk id="522" creationId="{448268FF-AB0D-F09E-5798-883B35A8D945}"/>
          </ac:cxnSpMkLst>
        </pc:cxnChg>
        <pc:cxnChg chg="mod">
          <ac:chgData name="Phillip Kaufman" userId="c001b2a046940d7c" providerId="LiveId" clId="{5CB25B10-5B1C-4017-B167-ED3104435743}" dt="2024-06-02T23:23:45.257" v="11982" actId="692"/>
          <ac:cxnSpMkLst>
            <pc:docMk/>
            <pc:sldMk cId="2439577084" sldId="937"/>
            <ac:cxnSpMk id="523" creationId="{D72CED57-D25F-1F35-6ADD-A19BC975E779}"/>
          </ac:cxnSpMkLst>
        </pc:cxnChg>
        <pc:cxnChg chg="mod">
          <ac:chgData name="Phillip Kaufman" userId="c001b2a046940d7c" providerId="LiveId" clId="{5CB25B10-5B1C-4017-B167-ED3104435743}" dt="2024-06-02T23:23:45.257" v="11982" actId="692"/>
          <ac:cxnSpMkLst>
            <pc:docMk/>
            <pc:sldMk cId="2439577084" sldId="937"/>
            <ac:cxnSpMk id="524" creationId="{0E1513BD-3FF2-79D9-4ADC-AE800FCF7040}"/>
          </ac:cxnSpMkLst>
        </pc:cxnChg>
        <pc:cxnChg chg="mod">
          <ac:chgData name="Phillip Kaufman" userId="c001b2a046940d7c" providerId="LiveId" clId="{5CB25B10-5B1C-4017-B167-ED3104435743}" dt="2024-06-02T23:23:45.257" v="11982" actId="692"/>
          <ac:cxnSpMkLst>
            <pc:docMk/>
            <pc:sldMk cId="2439577084" sldId="937"/>
            <ac:cxnSpMk id="525" creationId="{410A5092-C1BC-1175-F160-C23AB228EA83}"/>
          </ac:cxnSpMkLst>
        </pc:cxnChg>
        <pc:cxnChg chg="mod">
          <ac:chgData name="Phillip Kaufman" userId="c001b2a046940d7c" providerId="LiveId" clId="{5CB25B10-5B1C-4017-B167-ED3104435743}" dt="2024-06-02T23:23:45.257" v="11982" actId="692"/>
          <ac:cxnSpMkLst>
            <pc:docMk/>
            <pc:sldMk cId="2439577084" sldId="937"/>
            <ac:cxnSpMk id="526" creationId="{97AE5779-14BE-A092-02C9-35DAF1889CE0}"/>
          </ac:cxnSpMkLst>
        </pc:cxnChg>
        <pc:cxnChg chg="mod">
          <ac:chgData name="Phillip Kaufman" userId="c001b2a046940d7c" providerId="LiveId" clId="{5CB25B10-5B1C-4017-B167-ED3104435743}" dt="2024-06-02T23:23:45.257" v="11982" actId="692"/>
          <ac:cxnSpMkLst>
            <pc:docMk/>
            <pc:sldMk cId="2439577084" sldId="937"/>
            <ac:cxnSpMk id="527" creationId="{B7557244-E1E8-8C64-3F40-A4DCCEA9BC45}"/>
          </ac:cxnSpMkLst>
        </pc:cxnChg>
        <pc:cxnChg chg="mod">
          <ac:chgData name="Phillip Kaufman" userId="c001b2a046940d7c" providerId="LiveId" clId="{5CB25B10-5B1C-4017-B167-ED3104435743}" dt="2024-06-02T23:23:45.257" v="11982" actId="692"/>
          <ac:cxnSpMkLst>
            <pc:docMk/>
            <pc:sldMk cId="2439577084" sldId="937"/>
            <ac:cxnSpMk id="528" creationId="{220DFD4E-37FF-CCFE-3BBA-6006289B336E}"/>
          </ac:cxnSpMkLst>
        </pc:cxnChg>
        <pc:cxnChg chg="mod">
          <ac:chgData name="Phillip Kaufman" userId="c001b2a046940d7c" providerId="LiveId" clId="{5CB25B10-5B1C-4017-B167-ED3104435743}" dt="2024-06-02T23:23:45.257" v="11982" actId="692"/>
          <ac:cxnSpMkLst>
            <pc:docMk/>
            <pc:sldMk cId="2439577084" sldId="937"/>
            <ac:cxnSpMk id="529" creationId="{DD427E91-93C7-F329-3083-D692674D506D}"/>
          </ac:cxnSpMkLst>
        </pc:cxnChg>
        <pc:cxnChg chg="mod">
          <ac:chgData name="Phillip Kaufman" userId="c001b2a046940d7c" providerId="LiveId" clId="{5CB25B10-5B1C-4017-B167-ED3104435743}" dt="2024-06-02T23:23:45.257" v="11982" actId="692"/>
          <ac:cxnSpMkLst>
            <pc:docMk/>
            <pc:sldMk cId="2439577084" sldId="937"/>
            <ac:cxnSpMk id="530" creationId="{4CA03533-5D74-387A-6524-56CC32859086}"/>
          </ac:cxnSpMkLst>
        </pc:cxnChg>
        <pc:cxnChg chg="mod">
          <ac:chgData name="Phillip Kaufman" userId="c001b2a046940d7c" providerId="LiveId" clId="{5CB25B10-5B1C-4017-B167-ED3104435743}" dt="2024-06-02T23:23:45.257" v="11982" actId="692"/>
          <ac:cxnSpMkLst>
            <pc:docMk/>
            <pc:sldMk cId="2439577084" sldId="937"/>
            <ac:cxnSpMk id="531" creationId="{8D56FCDE-AB24-EE75-18D9-019B1E7E2D37}"/>
          </ac:cxnSpMkLst>
        </pc:cxnChg>
        <pc:cxnChg chg="mod">
          <ac:chgData name="Phillip Kaufman" userId="c001b2a046940d7c" providerId="LiveId" clId="{5CB25B10-5B1C-4017-B167-ED3104435743}" dt="2024-06-02T23:23:45.257" v="11982" actId="692"/>
          <ac:cxnSpMkLst>
            <pc:docMk/>
            <pc:sldMk cId="2439577084" sldId="937"/>
            <ac:cxnSpMk id="532" creationId="{CD642212-6FD2-7999-96DA-924C928784C6}"/>
          </ac:cxnSpMkLst>
        </pc:cxnChg>
        <pc:cxnChg chg="mod">
          <ac:chgData name="Phillip Kaufman" userId="c001b2a046940d7c" providerId="LiveId" clId="{5CB25B10-5B1C-4017-B167-ED3104435743}" dt="2024-06-02T23:23:45.257" v="11982" actId="692"/>
          <ac:cxnSpMkLst>
            <pc:docMk/>
            <pc:sldMk cId="2439577084" sldId="937"/>
            <ac:cxnSpMk id="533" creationId="{5C6F495F-1F9B-C3FC-D771-FC638A4D2DFE}"/>
          </ac:cxnSpMkLst>
        </pc:cxnChg>
        <pc:cxnChg chg="mod">
          <ac:chgData name="Phillip Kaufman" userId="c001b2a046940d7c" providerId="LiveId" clId="{5CB25B10-5B1C-4017-B167-ED3104435743}" dt="2024-06-02T23:23:45.257" v="11982" actId="692"/>
          <ac:cxnSpMkLst>
            <pc:docMk/>
            <pc:sldMk cId="2439577084" sldId="937"/>
            <ac:cxnSpMk id="534" creationId="{E01488EA-4659-F4AE-84A8-1881BECAD1D8}"/>
          </ac:cxnSpMkLst>
        </pc:cxnChg>
        <pc:cxnChg chg="mod">
          <ac:chgData name="Phillip Kaufman" userId="c001b2a046940d7c" providerId="LiveId" clId="{5CB25B10-5B1C-4017-B167-ED3104435743}" dt="2024-06-02T23:23:45.257" v="11982" actId="692"/>
          <ac:cxnSpMkLst>
            <pc:docMk/>
            <pc:sldMk cId="2439577084" sldId="937"/>
            <ac:cxnSpMk id="535" creationId="{8995BA63-9C80-6AAC-0748-3A6FA1154365}"/>
          </ac:cxnSpMkLst>
        </pc:cxnChg>
        <pc:cxnChg chg="mod">
          <ac:chgData name="Phillip Kaufman" userId="c001b2a046940d7c" providerId="LiveId" clId="{5CB25B10-5B1C-4017-B167-ED3104435743}" dt="2024-06-02T23:23:45.257" v="11982" actId="692"/>
          <ac:cxnSpMkLst>
            <pc:docMk/>
            <pc:sldMk cId="2439577084" sldId="937"/>
            <ac:cxnSpMk id="536" creationId="{6BE7DF19-DB8C-741C-9AD1-4330C46A7BE2}"/>
          </ac:cxnSpMkLst>
        </pc:cxnChg>
        <pc:cxnChg chg="mod">
          <ac:chgData name="Phillip Kaufman" userId="c001b2a046940d7c" providerId="LiveId" clId="{5CB25B10-5B1C-4017-B167-ED3104435743}" dt="2024-06-02T23:23:45.257" v="11982" actId="692"/>
          <ac:cxnSpMkLst>
            <pc:docMk/>
            <pc:sldMk cId="2439577084" sldId="937"/>
            <ac:cxnSpMk id="537" creationId="{E7374248-133A-3E06-580D-E6DAACB7E62F}"/>
          </ac:cxnSpMkLst>
        </pc:cxnChg>
        <pc:cxnChg chg="mod">
          <ac:chgData name="Phillip Kaufman" userId="c001b2a046940d7c" providerId="LiveId" clId="{5CB25B10-5B1C-4017-B167-ED3104435743}" dt="2024-06-02T23:23:45.257" v="11982" actId="692"/>
          <ac:cxnSpMkLst>
            <pc:docMk/>
            <pc:sldMk cId="2439577084" sldId="937"/>
            <ac:cxnSpMk id="538" creationId="{AC038CC3-9A99-6C23-CCCB-4B357353CABB}"/>
          </ac:cxnSpMkLst>
        </pc:cxnChg>
        <pc:cxnChg chg="mod">
          <ac:chgData name="Phillip Kaufman" userId="c001b2a046940d7c" providerId="LiveId" clId="{5CB25B10-5B1C-4017-B167-ED3104435743}" dt="2024-06-02T23:23:45.257" v="11982" actId="692"/>
          <ac:cxnSpMkLst>
            <pc:docMk/>
            <pc:sldMk cId="2439577084" sldId="937"/>
            <ac:cxnSpMk id="539" creationId="{923FAE9E-AF02-FCAC-A162-72D3535919AB}"/>
          </ac:cxnSpMkLst>
        </pc:cxnChg>
        <pc:cxnChg chg="mod">
          <ac:chgData name="Phillip Kaufman" userId="c001b2a046940d7c" providerId="LiveId" clId="{5CB25B10-5B1C-4017-B167-ED3104435743}" dt="2024-06-02T23:23:45.257" v="11982" actId="692"/>
          <ac:cxnSpMkLst>
            <pc:docMk/>
            <pc:sldMk cId="2439577084" sldId="937"/>
            <ac:cxnSpMk id="540" creationId="{6798F0AC-0FF6-3898-9441-E63B9DF9C9AC}"/>
          </ac:cxnSpMkLst>
        </pc:cxnChg>
        <pc:cxnChg chg="mod">
          <ac:chgData name="Phillip Kaufman" userId="c001b2a046940d7c" providerId="LiveId" clId="{5CB25B10-5B1C-4017-B167-ED3104435743}" dt="2024-06-02T23:23:45.257" v="11982" actId="692"/>
          <ac:cxnSpMkLst>
            <pc:docMk/>
            <pc:sldMk cId="2439577084" sldId="937"/>
            <ac:cxnSpMk id="541" creationId="{B61AD205-32EC-07C3-D611-A94E0530A6F5}"/>
          </ac:cxnSpMkLst>
        </pc:cxnChg>
        <pc:cxnChg chg="mod">
          <ac:chgData name="Phillip Kaufman" userId="c001b2a046940d7c" providerId="LiveId" clId="{5CB25B10-5B1C-4017-B167-ED3104435743}" dt="2024-06-02T23:23:45.257" v="11982" actId="692"/>
          <ac:cxnSpMkLst>
            <pc:docMk/>
            <pc:sldMk cId="2439577084" sldId="937"/>
            <ac:cxnSpMk id="542" creationId="{E975F320-DF70-08FF-F00B-B48ABCC8BE52}"/>
          </ac:cxnSpMkLst>
        </pc:cxnChg>
        <pc:cxnChg chg="mod">
          <ac:chgData name="Phillip Kaufman" userId="c001b2a046940d7c" providerId="LiveId" clId="{5CB25B10-5B1C-4017-B167-ED3104435743}" dt="2024-06-02T23:23:45.257" v="11982" actId="692"/>
          <ac:cxnSpMkLst>
            <pc:docMk/>
            <pc:sldMk cId="2439577084" sldId="937"/>
            <ac:cxnSpMk id="543" creationId="{52D76CE3-46F5-426F-B290-A17762E72530}"/>
          </ac:cxnSpMkLst>
        </pc:cxnChg>
        <pc:cxnChg chg="mod">
          <ac:chgData name="Phillip Kaufman" userId="c001b2a046940d7c" providerId="LiveId" clId="{5CB25B10-5B1C-4017-B167-ED3104435743}" dt="2024-06-02T23:23:45.257" v="11982" actId="692"/>
          <ac:cxnSpMkLst>
            <pc:docMk/>
            <pc:sldMk cId="2439577084" sldId="937"/>
            <ac:cxnSpMk id="544" creationId="{A9133C07-39B5-8C7D-DE63-CE2AD4454548}"/>
          </ac:cxnSpMkLst>
        </pc:cxnChg>
        <pc:cxnChg chg="mod">
          <ac:chgData name="Phillip Kaufman" userId="c001b2a046940d7c" providerId="LiveId" clId="{5CB25B10-5B1C-4017-B167-ED3104435743}" dt="2024-06-02T23:23:45.257" v="11982" actId="692"/>
          <ac:cxnSpMkLst>
            <pc:docMk/>
            <pc:sldMk cId="2439577084" sldId="937"/>
            <ac:cxnSpMk id="545" creationId="{D422CB9B-E866-A093-7445-86B2BDDC7A18}"/>
          </ac:cxnSpMkLst>
        </pc:cxnChg>
        <pc:cxnChg chg="mod">
          <ac:chgData name="Phillip Kaufman" userId="c001b2a046940d7c" providerId="LiveId" clId="{5CB25B10-5B1C-4017-B167-ED3104435743}" dt="2024-06-02T23:23:45.257" v="11982" actId="692"/>
          <ac:cxnSpMkLst>
            <pc:docMk/>
            <pc:sldMk cId="2439577084" sldId="937"/>
            <ac:cxnSpMk id="546" creationId="{8A0971BE-717A-A464-DDEA-E1D3AB1B5CB8}"/>
          </ac:cxnSpMkLst>
        </pc:cxnChg>
        <pc:cxnChg chg="mod">
          <ac:chgData name="Phillip Kaufman" userId="c001b2a046940d7c" providerId="LiveId" clId="{5CB25B10-5B1C-4017-B167-ED3104435743}" dt="2024-06-02T23:23:45.257" v="11982" actId="692"/>
          <ac:cxnSpMkLst>
            <pc:docMk/>
            <pc:sldMk cId="2439577084" sldId="937"/>
            <ac:cxnSpMk id="547" creationId="{E98FAB1E-05D6-C8CC-AC14-74198DC67841}"/>
          </ac:cxnSpMkLst>
        </pc:cxnChg>
        <pc:cxnChg chg="mod">
          <ac:chgData name="Phillip Kaufman" userId="c001b2a046940d7c" providerId="LiveId" clId="{5CB25B10-5B1C-4017-B167-ED3104435743}" dt="2024-06-02T23:23:45.257" v="11982" actId="692"/>
          <ac:cxnSpMkLst>
            <pc:docMk/>
            <pc:sldMk cId="2439577084" sldId="937"/>
            <ac:cxnSpMk id="548" creationId="{6CDFD58A-2E97-75BB-8A3E-C8D7EB7F79C3}"/>
          </ac:cxnSpMkLst>
        </pc:cxnChg>
        <pc:cxnChg chg="mod">
          <ac:chgData name="Phillip Kaufman" userId="c001b2a046940d7c" providerId="LiveId" clId="{5CB25B10-5B1C-4017-B167-ED3104435743}" dt="2024-06-02T23:23:45.257" v="11982" actId="692"/>
          <ac:cxnSpMkLst>
            <pc:docMk/>
            <pc:sldMk cId="2439577084" sldId="937"/>
            <ac:cxnSpMk id="549" creationId="{B95C533A-AAAF-DD4F-E169-8531C510FD8A}"/>
          </ac:cxnSpMkLst>
        </pc:cxnChg>
        <pc:cxnChg chg="mod">
          <ac:chgData name="Phillip Kaufman" userId="c001b2a046940d7c" providerId="LiveId" clId="{5CB25B10-5B1C-4017-B167-ED3104435743}" dt="2024-06-02T23:23:45.257" v="11982" actId="692"/>
          <ac:cxnSpMkLst>
            <pc:docMk/>
            <pc:sldMk cId="2439577084" sldId="937"/>
            <ac:cxnSpMk id="550" creationId="{3439C731-3D41-6D85-063E-8C3FC982580F}"/>
          </ac:cxnSpMkLst>
        </pc:cxnChg>
        <pc:cxnChg chg="mod">
          <ac:chgData name="Phillip Kaufman" userId="c001b2a046940d7c" providerId="LiveId" clId="{5CB25B10-5B1C-4017-B167-ED3104435743}" dt="2024-06-02T23:23:41.671" v="11978" actId="165"/>
          <ac:cxnSpMkLst>
            <pc:docMk/>
            <pc:sldMk cId="2439577084" sldId="937"/>
            <ac:cxnSpMk id="567" creationId="{A294B25A-36C1-A8C2-E79F-433C96D4CF19}"/>
          </ac:cxnSpMkLst>
        </pc:cxnChg>
        <pc:cxnChg chg="mod">
          <ac:chgData name="Phillip Kaufman" userId="c001b2a046940d7c" providerId="LiveId" clId="{5CB25B10-5B1C-4017-B167-ED3104435743}" dt="2024-06-02T23:23:41.671" v="11978" actId="165"/>
          <ac:cxnSpMkLst>
            <pc:docMk/>
            <pc:sldMk cId="2439577084" sldId="937"/>
            <ac:cxnSpMk id="568" creationId="{0D8978FE-DD1F-D28D-6E50-3B9DDB249140}"/>
          </ac:cxnSpMkLst>
        </pc:cxnChg>
      </pc:sldChg>
      <pc:sldChg chg="del">
        <pc:chgData name="Phillip Kaufman" userId="c001b2a046940d7c" providerId="LiveId" clId="{5CB25B10-5B1C-4017-B167-ED3104435743}" dt="2024-05-14T06:17:51.076" v="444" actId="47"/>
        <pc:sldMkLst>
          <pc:docMk/>
          <pc:sldMk cId="4070832231" sldId="938"/>
        </pc:sldMkLst>
      </pc:sldChg>
      <pc:sldChg chg="addSp delSp modSp mod">
        <pc:chgData name="Phillip Kaufman" userId="c001b2a046940d7c" providerId="LiveId" clId="{5CB25B10-5B1C-4017-B167-ED3104435743}" dt="2024-06-02T23:20:36.111" v="11940" actId="1035"/>
        <pc:sldMkLst>
          <pc:docMk/>
          <pc:sldMk cId="2872598656" sldId="941"/>
        </pc:sldMkLst>
        <pc:spChg chg="add mod ord">
          <ac:chgData name="Phillip Kaufman" userId="c001b2a046940d7c" providerId="LiveId" clId="{5CB25B10-5B1C-4017-B167-ED3104435743}" dt="2024-06-02T23:13:46.086" v="11820" actId="403"/>
          <ac:spMkLst>
            <pc:docMk/>
            <pc:sldMk cId="2872598656" sldId="941"/>
            <ac:spMk id="4" creationId="{3606D516-63FE-6276-10F0-DC8707A968AA}"/>
          </ac:spMkLst>
        </pc:spChg>
        <pc:spChg chg="mod">
          <ac:chgData name="Phillip Kaufman" userId="c001b2a046940d7c" providerId="LiveId" clId="{5CB25B10-5B1C-4017-B167-ED3104435743}" dt="2024-05-27T23:11:20.470" v="8930" actId="165"/>
          <ac:spMkLst>
            <pc:docMk/>
            <pc:sldMk cId="2872598656" sldId="941"/>
            <ac:spMk id="4" creationId="{CC3ACC5F-A7F2-F5E6-FC96-F70E77BE8BC2}"/>
          </ac:spMkLst>
        </pc:spChg>
        <pc:spChg chg="mod">
          <ac:chgData name="Phillip Kaufman" userId="c001b2a046940d7c" providerId="LiveId" clId="{5CB25B10-5B1C-4017-B167-ED3104435743}" dt="2024-05-27T23:11:20.470" v="8930" actId="165"/>
          <ac:spMkLst>
            <pc:docMk/>
            <pc:sldMk cId="2872598656" sldId="941"/>
            <ac:spMk id="5" creationId="{0CE10D3D-A648-D110-725D-201C1EF3EE71}"/>
          </ac:spMkLst>
        </pc:spChg>
        <pc:spChg chg="mod">
          <ac:chgData name="Phillip Kaufman" userId="c001b2a046940d7c" providerId="LiveId" clId="{5CB25B10-5B1C-4017-B167-ED3104435743}" dt="2024-05-27T23:11:20.470" v="8930" actId="165"/>
          <ac:spMkLst>
            <pc:docMk/>
            <pc:sldMk cId="2872598656" sldId="941"/>
            <ac:spMk id="6" creationId="{CA44A48A-12B7-7701-7B18-04A61A369F72}"/>
          </ac:spMkLst>
        </pc:spChg>
        <pc:spChg chg="mod">
          <ac:chgData name="Phillip Kaufman" userId="c001b2a046940d7c" providerId="LiveId" clId="{5CB25B10-5B1C-4017-B167-ED3104435743}" dt="2024-05-23T04:57:35.506" v="6086" actId="20577"/>
          <ac:spMkLst>
            <pc:docMk/>
            <pc:sldMk cId="2872598656" sldId="941"/>
            <ac:spMk id="10" creationId="{3B3955ED-8ED3-2D9F-1038-F5178B218879}"/>
          </ac:spMkLst>
        </pc:spChg>
        <pc:spChg chg="mod">
          <ac:chgData name="Phillip Kaufman" userId="c001b2a046940d7c" providerId="LiveId" clId="{5CB25B10-5B1C-4017-B167-ED3104435743}" dt="2024-05-23T04:52:44.252" v="6057" actId="20577"/>
          <ac:spMkLst>
            <pc:docMk/>
            <pc:sldMk cId="2872598656" sldId="941"/>
            <ac:spMk id="13" creationId="{D1CA460A-1F9B-6F47-8AB8-C687B9920C84}"/>
          </ac:spMkLst>
        </pc:spChg>
        <pc:spChg chg="mod">
          <ac:chgData name="Phillip Kaufman" userId="c001b2a046940d7c" providerId="LiveId" clId="{5CB25B10-5B1C-4017-B167-ED3104435743}" dt="2024-05-27T23:11:20.470" v="8930" actId="165"/>
          <ac:spMkLst>
            <pc:docMk/>
            <pc:sldMk cId="2872598656" sldId="941"/>
            <ac:spMk id="19" creationId="{857041C9-C94A-9932-6533-C8D2B8E06C87}"/>
          </ac:spMkLst>
        </pc:spChg>
        <pc:spChg chg="mod">
          <ac:chgData name="Phillip Kaufman" userId="c001b2a046940d7c" providerId="LiveId" clId="{5CB25B10-5B1C-4017-B167-ED3104435743}" dt="2024-05-27T23:09:40.414" v="8874" actId="1076"/>
          <ac:spMkLst>
            <pc:docMk/>
            <pc:sldMk cId="2872598656" sldId="941"/>
            <ac:spMk id="20" creationId="{3E82BD31-34DA-B4CB-0E89-2A9C684DCB25}"/>
          </ac:spMkLst>
        </pc:spChg>
        <pc:spChg chg="del">
          <ac:chgData name="Phillip Kaufman" userId="c001b2a046940d7c" providerId="LiveId" clId="{5CB25B10-5B1C-4017-B167-ED3104435743}" dt="2024-05-27T23:15:57.008" v="9064" actId="478"/>
          <ac:spMkLst>
            <pc:docMk/>
            <pc:sldMk cId="2872598656" sldId="941"/>
            <ac:spMk id="21" creationId="{1F43AC1E-CD9C-DDDE-1999-7CB0C9DF7CB3}"/>
          </ac:spMkLst>
        </pc:spChg>
        <pc:spChg chg="mod">
          <ac:chgData name="Phillip Kaufman" userId="c001b2a046940d7c" providerId="LiveId" clId="{5CB25B10-5B1C-4017-B167-ED3104435743}" dt="2024-05-27T23:11:20.470" v="8930" actId="165"/>
          <ac:spMkLst>
            <pc:docMk/>
            <pc:sldMk cId="2872598656" sldId="941"/>
            <ac:spMk id="22" creationId="{0C85613F-83F7-A7F6-1B4D-48F0ADBDDA99}"/>
          </ac:spMkLst>
        </pc:spChg>
        <pc:spChg chg="mod">
          <ac:chgData name="Phillip Kaufman" userId="c001b2a046940d7c" providerId="LiveId" clId="{5CB25B10-5B1C-4017-B167-ED3104435743}" dt="2024-05-27T23:11:20.470" v="8930" actId="165"/>
          <ac:spMkLst>
            <pc:docMk/>
            <pc:sldMk cId="2872598656" sldId="941"/>
            <ac:spMk id="41" creationId="{4565F7A4-B0E3-39B2-9B5F-BF5EBC2FFEE7}"/>
          </ac:spMkLst>
        </pc:spChg>
        <pc:spChg chg="mod">
          <ac:chgData name="Phillip Kaufman" userId="c001b2a046940d7c" providerId="LiveId" clId="{5CB25B10-5B1C-4017-B167-ED3104435743}" dt="2024-05-27T23:11:20.470" v="8930" actId="165"/>
          <ac:spMkLst>
            <pc:docMk/>
            <pc:sldMk cId="2872598656" sldId="941"/>
            <ac:spMk id="42" creationId="{50B6A683-992B-D0B3-D488-5C3C4381724D}"/>
          </ac:spMkLst>
        </pc:spChg>
        <pc:spChg chg="mod">
          <ac:chgData name="Phillip Kaufman" userId="c001b2a046940d7c" providerId="LiveId" clId="{5CB25B10-5B1C-4017-B167-ED3104435743}" dt="2024-05-27T23:11:20.470" v="8930" actId="165"/>
          <ac:spMkLst>
            <pc:docMk/>
            <pc:sldMk cId="2872598656" sldId="941"/>
            <ac:spMk id="56" creationId="{0C1B7A16-30A2-D2C8-6CEB-4C2D6266102C}"/>
          </ac:spMkLst>
        </pc:spChg>
        <pc:spChg chg="mod">
          <ac:chgData name="Phillip Kaufman" userId="c001b2a046940d7c" providerId="LiveId" clId="{5CB25B10-5B1C-4017-B167-ED3104435743}" dt="2024-05-27T23:11:20.470" v="8930" actId="165"/>
          <ac:spMkLst>
            <pc:docMk/>
            <pc:sldMk cId="2872598656" sldId="941"/>
            <ac:spMk id="57" creationId="{2AD750E8-CA14-B4C1-B458-6BE12E67C4CC}"/>
          </ac:spMkLst>
        </pc:spChg>
        <pc:spChg chg="mod">
          <ac:chgData name="Phillip Kaufman" userId="c001b2a046940d7c" providerId="LiveId" clId="{5CB25B10-5B1C-4017-B167-ED3104435743}" dt="2024-05-27T23:11:20.470" v="8930" actId="165"/>
          <ac:spMkLst>
            <pc:docMk/>
            <pc:sldMk cId="2872598656" sldId="941"/>
            <ac:spMk id="58" creationId="{88EBBD5C-777F-BB8D-E930-AF91BCC64E93}"/>
          </ac:spMkLst>
        </pc:spChg>
        <pc:spChg chg="mod">
          <ac:chgData name="Phillip Kaufman" userId="c001b2a046940d7c" providerId="LiveId" clId="{5CB25B10-5B1C-4017-B167-ED3104435743}" dt="2024-05-27T23:11:20.470" v="8930" actId="165"/>
          <ac:spMkLst>
            <pc:docMk/>
            <pc:sldMk cId="2872598656" sldId="941"/>
            <ac:spMk id="59" creationId="{BA721D3E-DEA2-28FB-2F06-5EAD268A16C3}"/>
          </ac:spMkLst>
        </pc:spChg>
        <pc:spChg chg="del mod">
          <ac:chgData name="Phillip Kaufman" userId="c001b2a046940d7c" providerId="LiveId" clId="{5CB25B10-5B1C-4017-B167-ED3104435743}" dt="2024-05-27T23:15:55.757" v="9063" actId="478"/>
          <ac:spMkLst>
            <pc:docMk/>
            <pc:sldMk cId="2872598656" sldId="941"/>
            <ac:spMk id="155" creationId="{551DA347-931A-4310-BE51-B662DE0E909D}"/>
          </ac:spMkLst>
        </pc:spChg>
        <pc:spChg chg="mod">
          <ac:chgData name="Phillip Kaufman" userId="c001b2a046940d7c" providerId="LiveId" clId="{5CB25B10-5B1C-4017-B167-ED3104435743}" dt="2024-05-27T23:10:36.568" v="8919" actId="571"/>
          <ac:spMkLst>
            <pc:docMk/>
            <pc:sldMk cId="2872598656" sldId="941"/>
            <ac:spMk id="200" creationId="{EDB8AFBA-4A27-C33B-FCAD-D1DDB81A41F5}"/>
          </ac:spMkLst>
        </pc:spChg>
        <pc:spChg chg="mod">
          <ac:chgData name="Phillip Kaufman" userId="c001b2a046940d7c" providerId="LiveId" clId="{5CB25B10-5B1C-4017-B167-ED3104435743}" dt="2024-05-27T23:10:36.568" v="8919" actId="571"/>
          <ac:spMkLst>
            <pc:docMk/>
            <pc:sldMk cId="2872598656" sldId="941"/>
            <ac:spMk id="204" creationId="{184867E6-CDF1-48F8-BB27-B0B7E460BA65}"/>
          </ac:spMkLst>
        </pc:spChg>
        <pc:spChg chg="mod">
          <ac:chgData name="Phillip Kaufman" userId="c001b2a046940d7c" providerId="LiveId" clId="{5CB25B10-5B1C-4017-B167-ED3104435743}" dt="2024-05-27T23:10:36.568" v="8919" actId="571"/>
          <ac:spMkLst>
            <pc:docMk/>
            <pc:sldMk cId="2872598656" sldId="941"/>
            <ac:spMk id="205" creationId="{186D675F-0FEF-2A7C-0C83-3F26A920CDD8}"/>
          </ac:spMkLst>
        </pc:spChg>
        <pc:spChg chg="mod">
          <ac:chgData name="Phillip Kaufman" userId="c001b2a046940d7c" providerId="LiveId" clId="{5CB25B10-5B1C-4017-B167-ED3104435743}" dt="2024-05-27T23:10:36.568" v="8919" actId="571"/>
          <ac:spMkLst>
            <pc:docMk/>
            <pc:sldMk cId="2872598656" sldId="941"/>
            <ac:spMk id="206" creationId="{2F5B3F55-9551-7C5F-B9BE-29E79EA5974A}"/>
          </ac:spMkLst>
        </pc:spChg>
        <pc:spChg chg="mod">
          <ac:chgData name="Phillip Kaufman" userId="c001b2a046940d7c" providerId="LiveId" clId="{5CB25B10-5B1C-4017-B167-ED3104435743}" dt="2024-05-27T23:10:36.568" v="8919" actId="571"/>
          <ac:spMkLst>
            <pc:docMk/>
            <pc:sldMk cId="2872598656" sldId="941"/>
            <ac:spMk id="207" creationId="{AFF9CFD1-9544-6522-8374-6EB5B9EE5BC6}"/>
          </ac:spMkLst>
        </pc:spChg>
        <pc:spChg chg="mod">
          <ac:chgData name="Phillip Kaufman" userId="c001b2a046940d7c" providerId="LiveId" clId="{5CB25B10-5B1C-4017-B167-ED3104435743}" dt="2024-05-27T23:10:36.568" v="8919" actId="571"/>
          <ac:spMkLst>
            <pc:docMk/>
            <pc:sldMk cId="2872598656" sldId="941"/>
            <ac:spMk id="208" creationId="{183738F8-EF43-B4CE-70BE-1301C91F9E2C}"/>
          </ac:spMkLst>
        </pc:spChg>
        <pc:spChg chg="mod">
          <ac:chgData name="Phillip Kaufman" userId="c001b2a046940d7c" providerId="LiveId" clId="{5CB25B10-5B1C-4017-B167-ED3104435743}" dt="2024-05-27T23:10:36.568" v="8919" actId="571"/>
          <ac:spMkLst>
            <pc:docMk/>
            <pc:sldMk cId="2872598656" sldId="941"/>
            <ac:spMk id="209" creationId="{3821AF5A-5AB7-CA6E-85DC-EC7A4A3373BE}"/>
          </ac:spMkLst>
        </pc:spChg>
        <pc:spChg chg="mod">
          <ac:chgData name="Phillip Kaufman" userId="c001b2a046940d7c" providerId="LiveId" clId="{5CB25B10-5B1C-4017-B167-ED3104435743}" dt="2024-05-27T23:10:36.568" v="8919" actId="571"/>
          <ac:spMkLst>
            <pc:docMk/>
            <pc:sldMk cId="2872598656" sldId="941"/>
            <ac:spMk id="210" creationId="{3CC499FE-7428-01EE-1D62-2A4DC0D16656}"/>
          </ac:spMkLst>
        </pc:spChg>
        <pc:spChg chg="mod">
          <ac:chgData name="Phillip Kaufman" userId="c001b2a046940d7c" providerId="LiveId" clId="{5CB25B10-5B1C-4017-B167-ED3104435743}" dt="2024-05-27T23:10:36.568" v="8919" actId="571"/>
          <ac:spMkLst>
            <pc:docMk/>
            <pc:sldMk cId="2872598656" sldId="941"/>
            <ac:spMk id="211" creationId="{402FB477-D6A2-72FD-1E20-E44A1005956B}"/>
          </ac:spMkLst>
        </pc:spChg>
        <pc:spChg chg="mod">
          <ac:chgData name="Phillip Kaufman" userId="c001b2a046940d7c" providerId="LiveId" clId="{5CB25B10-5B1C-4017-B167-ED3104435743}" dt="2024-05-27T23:10:36.568" v="8919" actId="571"/>
          <ac:spMkLst>
            <pc:docMk/>
            <pc:sldMk cId="2872598656" sldId="941"/>
            <ac:spMk id="212" creationId="{2D96E04D-64A2-B762-B104-F8DFAA3A1267}"/>
          </ac:spMkLst>
        </pc:spChg>
        <pc:spChg chg="mod">
          <ac:chgData name="Phillip Kaufman" userId="c001b2a046940d7c" providerId="LiveId" clId="{5CB25B10-5B1C-4017-B167-ED3104435743}" dt="2024-05-27T23:10:36.568" v="8919" actId="571"/>
          <ac:spMkLst>
            <pc:docMk/>
            <pc:sldMk cId="2872598656" sldId="941"/>
            <ac:spMk id="213" creationId="{1E4D4399-0487-9D32-3785-ABB9CA02B7A4}"/>
          </ac:spMkLst>
        </pc:spChg>
        <pc:spChg chg="mod">
          <ac:chgData name="Phillip Kaufman" userId="c001b2a046940d7c" providerId="LiveId" clId="{5CB25B10-5B1C-4017-B167-ED3104435743}" dt="2024-05-27T23:15:51.564" v="9061"/>
          <ac:spMkLst>
            <pc:docMk/>
            <pc:sldMk cId="2872598656" sldId="941"/>
            <ac:spMk id="287" creationId="{9A345C95-C3F9-A62D-E6F4-D3BFEE9FA13D}"/>
          </ac:spMkLst>
        </pc:spChg>
        <pc:spChg chg="mod">
          <ac:chgData name="Phillip Kaufman" userId="c001b2a046940d7c" providerId="LiveId" clId="{5CB25B10-5B1C-4017-B167-ED3104435743}" dt="2024-05-27T23:15:51.564" v="9061"/>
          <ac:spMkLst>
            <pc:docMk/>
            <pc:sldMk cId="2872598656" sldId="941"/>
            <ac:spMk id="291" creationId="{7939A2E2-2C2A-99BE-E5FB-4F558120C310}"/>
          </ac:spMkLst>
        </pc:spChg>
        <pc:spChg chg="mod">
          <ac:chgData name="Phillip Kaufman" userId="c001b2a046940d7c" providerId="LiveId" clId="{5CB25B10-5B1C-4017-B167-ED3104435743}" dt="2024-05-27T23:15:51.564" v="9061"/>
          <ac:spMkLst>
            <pc:docMk/>
            <pc:sldMk cId="2872598656" sldId="941"/>
            <ac:spMk id="292" creationId="{3FA8D44E-CFDF-57D6-80B5-B61C59507D42}"/>
          </ac:spMkLst>
        </pc:spChg>
        <pc:spChg chg="mod">
          <ac:chgData name="Phillip Kaufman" userId="c001b2a046940d7c" providerId="LiveId" clId="{5CB25B10-5B1C-4017-B167-ED3104435743}" dt="2024-05-27T23:15:51.564" v="9061"/>
          <ac:spMkLst>
            <pc:docMk/>
            <pc:sldMk cId="2872598656" sldId="941"/>
            <ac:spMk id="293" creationId="{0D1363DE-31EB-0275-D386-CD11E7A3DACB}"/>
          </ac:spMkLst>
        </pc:spChg>
        <pc:spChg chg="mod">
          <ac:chgData name="Phillip Kaufman" userId="c001b2a046940d7c" providerId="LiveId" clId="{5CB25B10-5B1C-4017-B167-ED3104435743}" dt="2024-05-27T23:15:51.564" v="9061"/>
          <ac:spMkLst>
            <pc:docMk/>
            <pc:sldMk cId="2872598656" sldId="941"/>
            <ac:spMk id="294" creationId="{73A5BB89-EC70-C08F-D4FA-50FAE4770002}"/>
          </ac:spMkLst>
        </pc:spChg>
        <pc:spChg chg="mod">
          <ac:chgData name="Phillip Kaufman" userId="c001b2a046940d7c" providerId="LiveId" clId="{5CB25B10-5B1C-4017-B167-ED3104435743}" dt="2024-05-27T23:15:51.564" v="9061"/>
          <ac:spMkLst>
            <pc:docMk/>
            <pc:sldMk cId="2872598656" sldId="941"/>
            <ac:spMk id="295" creationId="{2FD18742-DF5B-8C6D-1DD0-EDB853A61D72}"/>
          </ac:spMkLst>
        </pc:spChg>
        <pc:spChg chg="mod">
          <ac:chgData name="Phillip Kaufman" userId="c001b2a046940d7c" providerId="LiveId" clId="{5CB25B10-5B1C-4017-B167-ED3104435743}" dt="2024-05-27T23:15:51.564" v="9061"/>
          <ac:spMkLst>
            <pc:docMk/>
            <pc:sldMk cId="2872598656" sldId="941"/>
            <ac:spMk id="296" creationId="{2F822D70-7C67-2F86-13B5-F4AEDE922759}"/>
          </ac:spMkLst>
        </pc:spChg>
        <pc:spChg chg="mod">
          <ac:chgData name="Phillip Kaufman" userId="c001b2a046940d7c" providerId="LiveId" clId="{5CB25B10-5B1C-4017-B167-ED3104435743}" dt="2024-05-27T23:15:51.564" v="9061"/>
          <ac:spMkLst>
            <pc:docMk/>
            <pc:sldMk cId="2872598656" sldId="941"/>
            <ac:spMk id="297" creationId="{538F7EA4-119C-FE31-9980-2F34AE8689B2}"/>
          </ac:spMkLst>
        </pc:spChg>
        <pc:spChg chg="mod">
          <ac:chgData name="Phillip Kaufman" userId="c001b2a046940d7c" providerId="LiveId" clId="{5CB25B10-5B1C-4017-B167-ED3104435743}" dt="2024-05-27T23:15:51.564" v="9061"/>
          <ac:spMkLst>
            <pc:docMk/>
            <pc:sldMk cId="2872598656" sldId="941"/>
            <ac:spMk id="298" creationId="{29FF1D13-D9BA-A3EF-95F0-77515A350B39}"/>
          </ac:spMkLst>
        </pc:spChg>
        <pc:spChg chg="mod">
          <ac:chgData name="Phillip Kaufman" userId="c001b2a046940d7c" providerId="LiveId" clId="{5CB25B10-5B1C-4017-B167-ED3104435743}" dt="2024-05-27T23:15:51.564" v="9061"/>
          <ac:spMkLst>
            <pc:docMk/>
            <pc:sldMk cId="2872598656" sldId="941"/>
            <ac:spMk id="299" creationId="{A198A701-C6DD-33AF-6684-4B6065A23E16}"/>
          </ac:spMkLst>
        </pc:spChg>
        <pc:spChg chg="mod">
          <ac:chgData name="Phillip Kaufman" userId="c001b2a046940d7c" providerId="LiveId" clId="{5CB25B10-5B1C-4017-B167-ED3104435743}" dt="2024-05-27T23:15:51.564" v="9061"/>
          <ac:spMkLst>
            <pc:docMk/>
            <pc:sldMk cId="2872598656" sldId="941"/>
            <ac:spMk id="300" creationId="{1FBA646B-1B42-C2B1-7DF9-F0B9D7C94F8D}"/>
          </ac:spMkLst>
        </pc:spChg>
        <pc:spChg chg="del mod">
          <ac:chgData name="Phillip Kaufman" userId="c001b2a046940d7c" providerId="LiveId" clId="{5CB25B10-5B1C-4017-B167-ED3104435743}" dt="2024-05-30T19:33:01.959" v="9881" actId="478"/>
          <ac:spMkLst>
            <pc:docMk/>
            <pc:sldMk cId="2872598656" sldId="941"/>
            <ac:spMk id="340" creationId="{D0CF8EE7-251B-BFFF-C9DB-933ECBB54C10}"/>
          </ac:spMkLst>
        </pc:spChg>
        <pc:spChg chg="mod">
          <ac:chgData name="Phillip Kaufman" userId="c001b2a046940d7c" providerId="LiveId" clId="{5CB25B10-5B1C-4017-B167-ED3104435743}" dt="2024-06-02T23:13:46.086" v="11820" actId="403"/>
          <ac:spMkLst>
            <pc:docMk/>
            <pc:sldMk cId="2872598656" sldId="941"/>
            <ac:spMk id="344" creationId="{E0E1111B-4830-9125-070D-0FBC74555CEA}"/>
          </ac:spMkLst>
        </pc:spChg>
        <pc:spChg chg="mod">
          <ac:chgData name="Phillip Kaufman" userId="c001b2a046940d7c" providerId="LiveId" clId="{5CB25B10-5B1C-4017-B167-ED3104435743}" dt="2024-06-02T23:13:46.086" v="11820" actId="403"/>
          <ac:spMkLst>
            <pc:docMk/>
            <pc:sldMk cId="2872598656" sldId="941"/>
            <ac:spMk id="345" creationId="{0C46DE6B-A982-6BE2-B977-0D462AC477E7}"/>
          </ac:spMkLst>
        </pc:spChg>
        <pc:spChg chg="mod">
          <ac:chgData name="Phillip Kaufman" userId="c001b2a046940d7c" providerId="LiveId" clId="{5CB25B10-5B1C-4017-B167-ED3104435743}" dt="2024-06-02T23:13:46.086" v="11820" actId="403"/>
          <ac:spMkLst>
            <pc:docMk/>
            <pc:sldMk cId="2872598656" sldId="941"/>
            <ac:spMk id="346" creationId="{C23917A6-46D5-4EA1-309A-38A820C31087}"/>
          </ac:spMkLst>
        </pc:spChg>
        <pc:spChg chg="mod">
          <ac:chgData name="Phillip Kaufman" userId="c001b2a046940d7c" providerId="LiveId" clId="{5CB25B10-5B1C-4017-B167-ED3104435743}" dt="2024-06-02T23:13:46.086" v="11820" actId="403"/>
          <ac:spMkLst>
            <pc:docMk/>
            <pc:sldMk cId="2872598656" sldId="941"/>
            <ac:spMk id="347" creationId="{92BB0709-C94A-E261-E2CF-6FBE04ABE5FF}"/>
          </ac:spMkLst>
        </pc:spChg>
        <pc:spChg chg="mod">
          <ac:chgData name="Phillip Kaufman" userId="c001b2a046940d7c" providerId="LiveId" clId="{5CB25B10-5B1C-4017-B167-ED3104435743}" dt="2024-06-02T23:13:46.086" v="11820" actId="403"/>
          <ac:spMkLst>
            <pc:docMk/>
            <pc:sldMk cId="2872598656" sldId="941"/>
            <ac:spMk id="348" creationId="{F27E7692-7ADB-AD8A-9CC8-8DC709FD662A}"/>
          </ac:spMkLst>
        </pc:spChg>
        <pc:spChg chg="mod">
          <ac:chgData name="Phillip Kaufman" userId="c001b2a046940d7c" providerId="LiveId" clId="{5CB25B10-5B1C-4017-B167-ED3104435743}" dt="2024-06-02T23:13:46.086" v="11820" actId="403"/>
          <ac:spMkLst>
            <pc:docMk/>
            <pc:sldMk cId="2872598656" sldId="941"/>
            <ac:spMk id="349" creationId="{95AE4DC0-DB33-9494-FF9C-470E10F4F6FB}"/>
          </ac:spMkLst>
        </pc:spChg>
        <pc:spChg chg="mod">
          <ac:chgData name="Phillip Kaufman" userId="c001b2a046940d7c" providerId="LiveId" clId="{5CB25B10-5B1C-4017-B167-ED3104435743}" dt="2024-06-02T23:13:46.086" v="11820" actId="403"/>
          <ac:spMkLst>
            <pc:docMk/>
            <pc:sldMk cId="2872598656" sldId="941"/>
            <ac:spMk id="350" creationId="{A02526D7-C086-EFF1-E3B5-5F0E7577B53B}"/>
          </ac:spMkLst>
        </pc:spChg>
        <pc:spChg chg="mod">
          <ac:chgData name="Phillip Kaufman" userId="c001b2a046940d7c" providerId="LiveId" clId="{5CB25B10-5B1C-4017-B167-ED3104435743}" dt="2024-06-02T23:13:46.086" v="11820" actId="403"/>
          <ac:spMkLst>
            <pc:docMk/>
            <pc:sldMk cId="2872598656" sldId="941"/>
            <ac:spMk id="351" creationId="{DEC5EF61-6B59-0BC6-BAD5-53EE03BD3F03}"/>
          </ac:spMkLst>
        </pc:spChg>
        <pc:spChg chg="mod">
          <ac:chgData name="Phillip Kaufman" userId="c001b2a046940d7c" providerId="LiveId" clId="{5CB25B10-5B1C-4017-B167-ED3104435743}" dt="2024-06-02T23:13:52.073" v="11821" actId="1076"/>
          <ac:spMkLst>
            <pc:docMk/>
            <pc:sldMk cId="2872598656" sldId="941"/>
            <ac:spMk id="352" creationId="{373E2F14-BA76-F665-0D93-0B55D2DE9D22}"/>
          </ac:spMkLst>
        </pc:spChg>
        <pc:spChg chg="mod">
          <ac:chgData name="Phillip Kaufman" userId="c001b2a046940d7c" providerId="LiveId" clId="{5CB25B10-5B1C-4017-B167-ED3104435743}" dt="2024-06-02T23:20:36.111" v="11940" actId="1035"/>
          <ac:spMkLst>
            <pc:docMk/>
            <pc:sldMk cId="2872598656" sldId="941"/>
            <ac:spMk id="353" creationId="{73BED6A5-9A11-6C66-B55E-1E890799F570}"/>
          </ac:spMkLst>
        </pc:spChg>
        <pc:spChg chg="add del mod">
          <ac:chgData name="Phillip Kaufman" userId="c001b2a046940d7c" providerId="LiveId" clId="{5CB25B10-5B1C-4017-B167-ED3104435743}" dt="2024-06-02T23:12:48.718" v="11814" actId="21"/>
          <ac:spMkLst>
            <pc:docMk/>
            <pc:sldMk cId="2872598656" sldId="941"/>
            <ac:spMk id="357" creationId="{D45EF3BD-3502-0786-75BD-D0E31C61E0BA}"/>
          </ac:spMkLst>
        </pc:spChg>
        <pc:grpChg chg="add mod topLvl">
          <ac:chgData name="Phillip Kaufman" userId="c001b2a046940d7c" providerId="LiveId" clId="{5CB25B10-5B1C-4017-B167-ED3104435743}" dt="2024-06-02T23:13:46.086" v="11820" actId="403"/>
          <ac:grpSpMkLst>
            <pc:docMk/>
            <pc:sldMk cId="2872598656" sldId="941"/>
            <ac:grpSpMk id="5" creationId="{D7811A37-49F9-8B13-09D7-8E773B477FCA}"/>
          </ac:grpSpMkLst>
        </pc:grpChg>
        <pc:grpChg chg="add del mod">
          <ac:chgData name="Phillip Kaufman" userId="c001b2a046940d7c" providerId="LiveId" clId="{5CB25B10-5B1C-4017-B167-ED3104435743}" dt="2024-06-02T02:15:07.391" v="11424" actId="165"/>
          <ac:grpSpMkLst>
            <pc:docMk/>
            <pc:sldMk cId="2872598656" sldId="941"/>
            <ac:grpSpMk id="6" creationId="{11BB83BF-52F5-4843-C248-3503ADCA976A}"/>
          </ac:grpSpMkLst>
        </pc:grpChg>
        <pc:grpChg chg="add mod">
          <ac:chgData name="Phillip Kaufman" userId="c001b2a046940d7c" providerId="LiveId" clId="{5CB25B10-5B1C-4017-B167-ED3104435743}" dt="2024-06-02T22:53:09.718" v="11644"/>
          <ac:grpSpMkLst>
            <pc:docMk/>
            <pc:sldMk cId="2872598656" sldId="941"/>
            <ac:grpSpMk id="6" creationId="{33CE72B8-3422-4F56-286C-588561E3270F}"/>
          </ac:grpSpMkLst>
        </pc:grpChg>
        <pc:grpChg chg="add del mod">
          <ac:chgData name="Phillip Kaufman" userId="c001b2a046940d7c" providerId="LiveId" clId="{5CB25B10-5B1C-4017-B167-ED3104435743}" dt="2024-06-02T02:17:17.941" v="11458" actId="478"/>
          <ac:grpSpMkLst>
            <pc:docMk/>
            <pc:sldMk cId="2872598656" sldId="941"/>
            <ac:grpSpMk id="7" creationId="{3BF905B7-1571-F5FB-6601-5B485915E0F3}"/>
          </ac:grpSpMkLst>
        </pc:grpChg>
        <pc:grpChg chg="add mod">
          <ac:chgData name="Phillip Kaufman" userId="c001b2a046940d7c" providerId="LiveId" clId="{5CB25B10-5B1C-4017-B167-ED3104435743}" dt="2024-05-27T07:12:59.878" v="8402"/>
          <ac:grpSpMkLst>
            <pc:docMk/>
            <pc:sldMk cId="2872598656" sldId="941"/>
            <ac:grpSpMk id="7" creationId="{6F5E9BB9-8A4F-EDE4-1B27-E34F9908286D}"/>
          </ac:grpSpMkLst>
        </pc:grpChg>
        <pc:grpChg chg="add del mod">
          <ac:chgData name="Phillip Kaufman" userId="c001b2a046940d7c" providerId="LiveId" clId="{5CB25B10-5B1C-4017-B167-ED3104435743}" dt="2024-05-27T23:10:32.262" v="8916" actId="478"/>
          <ac:grpSpMkLst>
            <pc:docMk/>
            <pc:sldMk cId="2872598656" sldId="941"/>
            <ac:grpSpMk id="7" creationId="{7B2CA139-2338-78CD-350A-4C746BF3D51B}"/>
          </ac:grpSpMkLst>
        </pc:grpChg>
        <pc:grpChg chg="mod">
          <ac:chgData name="Phillip Kaufman" userId="c001b2a046940d7c" providerId="LiveId" clId="{5CB25B10-5B1C-4017-B167-ED3104435743}" dt="2024-05-27T07:12:59.878" v="8402"/>
          <ac:grpSpMkLst>
            <pc:docMk/>
            <pc:sldMk cId="2872598656" sldId="941"/>
            <ac:grpSpMk id="8" creationId="{74E80B62-C83E-ADC9-C714-DC33D08C3B79}"/>
          </ac:grpSpMkLst>
        </pc:grpChg>
        <pc:grpChg chg="mod">
          <ac:chgData name="Phillip Kaufman" userId="c001b2a046940d7c" providerId="LiveId" clId="{5CB25B10-5B1C-4017-B167-ED3104435743}" dt="2024-05-27T23:07:35.953" v="8843"/>
          <ac:grpSpMkLst>
            <pc:docMk/>
            <pc:sldMk cId="2872598656" sldId="941"/>
            <ac:grpSpMk id="8" creationId="{D042F1A6-6272-76CD-E71B-B002A0492B50}"/>
          </ac:grpSpMkLst>
        </pc:grpChg>
        <pc:grpChg chg="mod">
          <ac:chgData name="Phillip Kaufman" userId="c001b2a046940d7c" providerId="LiveId" clId="{5CB25B10-5B1C-4017-B167-ED3104435743}" dt="2024-05-27T23:11:20.470" v="8930" actId="165"/>
          <ac:grpSpMkLst>
            <pc:docMk/>
            <pc:sldMk cId="2872598656" sldId="941"/>
            <ac:grpSpMk id="11" creationId="{556110C5-035E-75FE-4819-400EE2F3EBFA}"/>
          </ac:grpSpMkLst>
        </pc:grpChg>
        <pc:grpChg chg="mod">
          <ac:chgData name="Phillip Kaufman" userId="c001b2a046940d7c" providerId="LiveId" clId="{5CB25B10-5B1C-4017-B167-ED3104435743}" dt="2024-05-27T23:11:20.470" v="8930" actId="165"/>
          <ac:grpSpMkLst>
            <pc:docMk/>
            <pc:sldMk cId="2872598656" sldId="941"/>
            <ac:grpSpMk id="12" creationId="{1FAA0889-2BE4-637F-222E-C9E7DDEA1681}"/>
          </ac:grpSpMkLst>
        </pc:grpChg>
        <pc:grpChg chg="mod">
          <ac:chgData name="Phillip Kaufman" userId="c001b2a046940d7c" providerId="LiveId" clId="{5CB25B10-5B1C-4017-B167-ED3104435743}" dt="2024-05-27T23:11:20.470" v="8930" actId="165"/>
          <ac:grpSpMkLst>
            <pc:docMk/>
            <pc:sldMk cId="2872598656" sldId="941"/>
            <ac:grpSpMk id="14" creationId="{494F32F3-2418-AFD2-C3BF-085C89A4651E}"/>
          </ac:grpSpMkLst>
        </pc:grpChg>
        <pc:grpChg chg="del mod topLvl">
          <ac:chgData name="Phillip Kaufman" userId="c001b2a046940d7c" providerId="LiveId" clId="{5CB25B10-5B1C-4017-B167-ED3104435743}" dt="2024-05-27T23:15:51.200" v="9060" actId="478"/>
          <ac:grpSpMkLst>
            <pc:docMk/>
            <pc:sldMk cId="2872598656" sldId="941"/>
            <ac:grpSpMk id="15" creationId="{2EF71B17-2E49-C077-9843-2511CDF53A57}"/>
          </ac:grpSpMkLst>
        </pc:grpChg>
        <pc:grpChg chg="mod">
          <ac:chgData name="Phillip Kaufman" userId="c001b2a046940d7c" providerId="LiveId" clId="{5CB25B10-5B1C-4017-B167-ED3104435743}" dt="2024-05-27T07:12:59.878" v="8402"/>
          <ac:grpSpMkLst>
            <pc:docMk/>
            <pc:sldMk cId="2872598656" sldId="941"/>
            <ac:grpSpMk id="16" creationId="{CD05F32F-E4FC-D250-70CE-2929540E7B38}"/>
          </ac:grpSpMkLst>
        </pc:grpChg>
        <pc:grpChg chg="mod">
          <ac:chgData name="Phillip Kaufman" userId="c001b2a046940d7c" providerId="LiveId" clId="{5CB25B10-5B1C-4017-B167-ED3104435743}" dt="2024-05-27T23:11:20.470" v="8930" actId="165"/>
          <ac:grpSpMkLst>
            <pc:docMk/>
            <pc:sldMk cId="2872598656" sldId="941"/>
            <ac:grpSpMk id="24" creationId="{CA0603CF-3341-E446-C6F1-6EE5C31E6818}"/>
          </ac:grpSpMkLst>
        </pc:grpChg>
        <pc:grpChg chg="add mod ord">
          <ac:chgData name="Phillip Kaufman" userId="c001b2a046940d7c" providerId="LiveId" clId="{5CB25B10-5B1C-4017-B167-ED3104435743}" dt="2024-06-02T23:13:46.086" v="11820" actId="403"/>
          <ac:grpSpMkLst>
            <pc:docMk/>
            <pc:sldMk cId="2872598656" sldId="941"/>
            <ac:grpSpMk id="42" creationId="{3BF606D7-3EAF-EE6C-BE46-D4D8B9744B89}"/>
          </ac:grpSpMkLst>
        </pc:grpChg>
        <pc:grpChg chg="add mod">
          <ac:chgData name="Phillip Kaufman" userId="c001b2a046940d7c" providerId="LiveId" clId="{5CB25B10-5B1C-4017-B167-ED3104435743}" dt="2024-06-02T23:13:46.086" v="11820" actId="403"/>
          <ac:grpSpMkLst>
            <pc:docMk/>
            <pc:sldMk cId="2872598656" sldId="941"/>
            <ac:grpSpMk id="43" creationId="{1FDDDCB4-0C67-0C02-4E0C-7CCBF4E619FB}"/>
          </ac:grpSpMkLst>
        </pc:grpChg>
        <pc:grpChg chg="del mod topLvl">
          <ac:chgData name="Phillip Kaufman" userId="c001b2a046940d7c" providerId="LiveId" clId="{5CB25B10-5B1C-4017-B167-ED3104435743}" dt="2024-05-27T23:11:25.543" v="8931" actId="478"/>
          <ac:grpSpMkLst>
            <pc:docMk/>
            <pc:sldMk cId="2872598656" sldId="941"/>
            <ac:grpSpMk id="60" creationId="{A3A41B03-1D7C-2FCE-62F6-FD2C8E557172}"/>
          </ac:grpSpMkLst>
        </pc:grpChg>
        <pc:grpChg chg="add del mod">
          <ac:chgData name="Phillip Kaufman" userId="c001b2a046940d7c" providerId="LiveId" clId="{5CB25B10-5B1C-4017-B167-ED3104435743}" dt="2024-05-27T23:10:28.787" v="8915" actId="21"/>
          <ac:grpSpMkLst>
            <pc:docMk/>
            <pc:sldMk cId="2872598656" sldId="941"/>
            <ac:grpSpMk id="61" creationId="{56A52440-6A04-A5D4-95FB-347EDE0CD1FA}"/>
          </ac:grpSpMkLst>
        </pc:grpChg>
        <pc:grpChg chg="add mod">
          <ac:chgData name="Phillip Kaufman" userId="c001b2a046940d7c" providerId="LiveId" clId="{5CB25B10-5B1C-4017-B167-ED3104435743}" dt="2024-05-27T07:13:07.782" v="8403"/>
          <ac:grpSpMkLst>
            <pc:docMk/>
            <pc:sldMk cId="2872598656" sldId="941"/>
            <ac:grpSpMk id="62" creationId="{365D4799-23D8-AC16-79A4-C7012A446686}"/>
          </ac:grpSpMkLst>
        </pc:grpChg>
        <pc:grpChg chg="mod">
          <ac:chgData name="Phillip Kaufman" userId="c001b2a046940d7c" providerId="LiveId" clId="{5CB25B10-5B1C-4017-B167-ED3104435743}" dt="2024-05-27T23:09:35.092" v="8871"/>
          <ac:grpSpMkLst>
            <pc:docMk/>
            <pc:sldMk cId="2872598656" sldId="941"/>
            <ac:grpSpMk id="62" creationId="{916206DE-58ED-22AD-E5FF-DD870F00512E}"/>
          </ac:grpSpMkLst>
        </pc:grpChg>
        <pc:grpChg chg="mod">
          <ac:chgData name="Phillip Kaufman" userId="c001b2a046940d7c" providerId="LiveId" clId="{5CB25B10-5B1C-4017-B167-ED3104435743}" dt="2024-05-27T07:13:07.782" v="8403"/>
          <ac:grpSpMkLst>
            <pc:docMk/>
            <pc:sldMk cId="2872598656" sldId="941"/>
            <ac:grpSpMk id="63" creationId="{C5DB01D1-1A23-027C-9DE2-8DB46E943310}"/>
          </ac:grpSpMkLst>
        </pc:grpChg>
        <pc:grpChg chg="mod">
          <ac:chgData name="Phillip Kaufman" userId="c001b2a046940d7c" providerId="LiveId" clId="{5CB25B10-5B1C-4017-B167-ED3104435743}" dt="2024-05-27T07:13:07.782" v="8403"/>
          <ac:grpSpMkLst>
            <pc:docMk/>
            <pc:sldMk cId="2872598656" sldId="941"/>
            <ac:grpSpMk id="65" creationId="{EC6BED4A-67DB-A278-E7D5-AF6D99A07979}"/>
          </ac:grpSpMkLst>
        </pc:grpChg>
        <pc:grpChg chg="mod">
          <ac:chgData name="Phillip Kaufman" userId="c001b2a046940d7c" providerId="LiveId" clId="{5CB25B10-5B1C-4017-B167-ED3104435743}" dt="2024-05-27T23:11:20.470" v="8930" actId="165"/>
          <ac:grpSpMkLst>
            <pc:docMk/>
            <pc:sldMk cId="2872598656" sldId="941"/>
            <ac:grpSpMk id="70" creationId="{FC55D84B-7E8C-5D6D-8FC9-FECB0FEC7E75}"/>
          </ac:grpSpMkLst>
        </pc:grpChg>
        <pc:grpChg chg="add del mod">
          <ac:chgData name="Phillip Kaufman" userId="c001b2a046940d7c" providerId="LiveId" clId="{5CB25B10-5B1C-4017-B167-ED3104435743}" dt="2024-05-27T23:11:14.602" v="8929" actId="21"/>
          <ac:grpSpMkLst>
            <pc:docMk/>
            <pc:sldMk cId="2872598656" sldId="941"/>
            <ac:grpSpMk id="122" creationId="{56A52440-6A04-A5D4-95FB-347EDE0CD1FA}"/>
          </ac:grpSpMkLst>
        </pc:grpChg>
        <pc:grpChg chg="mod">
          <ac:chgData name="Phillip Kaufman" userId="c001b2a046940d7c" providerId="LiveId" clId="{5CB25B10-5B1C-4017-B167-ED3104435743}" dt="2024-05-27T23:10:34.045" v="8917"/>
          <ac:grpSpMkLst>
            <pc:docMk/>
            <pc:sldMk cId="2872598656" sldId="941"/>
            <ac:grpSpMk id="123" creationId="{916206DE-58ED-22AD-E5FF-DD870F00512E}"/>
          </ac:grpSpMkLst>
        </pc:grpChg>
        <pc:grpChg chg="add mod">
          <ac:chgData name="Phillip Kaufman" userId="c001b2a046940d7c" providerId="LiveId" clId="{5CB25B10-5B1C-4017-B167-ED3104435743}" dt="2024-05-27T07:13:08.964" v="8404"/>
          <ac:grpSpMkLst>
            <pc:docMk/>
            <pc:sldMk cId="2872598656" sldId="941"/>
            <ac:grpSpMk id="124" creationId="{2FACF55E-1ABE-93D5-7ED0-E47D665FCB9D}"/>
          </ac:grpSpMkLst>
        </pc:grpChg>
        <pc:grpChg chg="mod">
          <ac:chgData name="Phillip Kaufman" userId="c001b2a046940d7c" providerId="LiveId" clId="{5CB25B10-5B1C-4017-B167-ED3104435743}" dt="2024-05-27T07:13:08.964" v="8404"/>
          <ac:grpSpMkLst>
            <pc:docMk/>
            <pc:sldMk cId="2872598656" sldId="941"/>
            <ac:grpSpMk id="125" creationId="{D5B947E2-9E2C-FF29-DB14-97E735D8F0ED}"/>
          </ac:grpSpMkLst>
        </pc:grpChg>
        <pc:grpChg chg="mod">
          <ac:chgData name="Phillip Kaufman" userId="c001b2a046940d7c" providerId="LiveId" clId="{5CB25B10-5B1C-4017-B167-ED3104435743}" dt="2024-05-27T07:13:08.964" v="8404"/>
          <ac:grpSpMkLst>
            <pc:docMk/>
            <pc:sldMk cId="2872598656" sldId="941"/>
            <ac:grpSpMk id="127" creationId="{F4BE5889-C594-75FA-E1D1-D2D6B788A590}"/>
          </ac:grpSpMkLst>
        </pc:grpChg>
        <pc:grpChg chg="del">
          <ac:chgData name="Phillip Kaufman" userId="c001b2a046940d7c" providerId="LiveId" clId="{5CB25B10-5B1C-4017-B167-ED3104435743}" dt="2024-05-27T23:11:20.470" v="8930" actId="165"/>
          <ac:grpSpMkLst>
            <pc:docMk/>
            <pc:sldMk cId="2872598656" sldId="941"/>
            <ac:grpSpMk id="150" creationId="{2066173D-41DF-673A-516C-0B0C54307AE0}"/>
          </ac:grpSpMkLst>
        </pc:grpChg>
        <pc:grpChg chg="add mod">
          <ac:chgData name="Phillip Kaufman" userId="c001b2a046940d7c" providerId="LiveId" clId="{5CB25B10-5B1C-4017-B167-ED3104435743}" dt="2024-05-27T23:10:36.568" v="8919" actId="571"/>
          <ac:grpSpMkLst>
            <pc:docMk/>
            <pc:sldMk cId="2872598656" sldId="941"/>
            <ac:grpSpMk id="164" creationId="{A578CD56-3CCB-BF63-5AD6-599A3740FF2E}"/>
          </ac:grpSpMkLst>
        </pc:grpChg>
        <pc:grpChg chg="mod">
          <ac:chgData name="Phillip Kaufman" userId="c001b2a046940d7c" providerId="LiveId" clId="{5CB25B10-5B1C-4017-B167-ED3104435743}" dt="2024-05-27T23:10:36.568" v="8919" actId="571"/>
          <ac:grpSpMkLst>
            <pc:docMk/>
            <pc:sldMk cId="2872598656" sldId="941"/>
            <ac:grpSpMk id="165" creationId="{2BC745F2-F999-11C5-993E-221CFA468902}"/>
          </ac:grpSpMkLst>
        </pc:grpChg>
        <pc:grpChg chg="mod">
          <ac:chgData name="Phillip Kaufman" userId="c001b2a046940d7c" providerId="LiveId" clId="{5CB25B10-5B1C-4017-B167-ED3104435743}" dt="2024-05-27T23:10:36.568" v="8919" actId="571"/>
          <ac:grpSpMkLst>
            <pc:docMk/>
            <pc:sldMk cId="2872598656" sldId="941"/>
            <ac:grpSpMk id="166" creationId="{518E0EB8-811C-372B-FE26-26EA55DE2D14}"/>
          </ac:grpSpMkLst>
        </pc:grpChg>
        <pc:grpChg chg="add mod">
          <ac:chgData name="Phillip Kaufman" userId="c001b2a046940d7c" providerId="LiveId" clId="{5CB25B10-5B1C-4017-B167-ED3104435743}" dt="2024-05-27T07:13:10.402" v="8405"/>
          <ac:grpSpMkLst>
            <pc:docMk/>
            <pc:sldMk cId="2872598656" sldId="941"/>
            <ac:grpSpMk id="167" creationId="{9727FF15-6184-A0CA-11C9-D862E1BBF8D6}"/>
          </ac:grpSpMkLst>
        </pc:grpChg>
        <pc:grpChg chg="mod">
          <ac:chgData name="Phillip Kaufman" userId="c001b2a046940d7c" providerId="LiveId" clId="{5CB25B10-5B1C-4017-B167-ED3104435743}" dt="2024-05-27T23:10:36.568" v="8919" actId="571"/>
          <ac:grpSpMkLst>
            <pc:docMk/>
            <pc:sldMk cId="2872598656" sldId="941"/>
            <ac:grpSpMk id="167" creationId="{C1C06A89-E674-DF92-EEEB-4B3434DE4B8B}"/>
          </ac:grpSpMkLst>
        </pc:grpChg>
        <pc:grpChg chg="mod">
          <ac:chgData name="Phillip Kaufman" userId="c001b2a046940d7c" providerId="LiveId" clId="{5CB25B10-5B1C-4017-B167-ED3104435743}" dt="2024-05-27T07:13:10.402" v="8405"/>
          <ac:grpSpMkLst>
            <pc:docMk/>
            <pc:sldMk cId="2872598656" sldId="941"/>
            <ac:grpSpMk id="168" creationId="{7D4838CC-08F0-1241-4B4B-DBE27DFE24ED}"/>
          </ac:grpSpMkLst>
        </pc:grpChg>
        <pc:grpChg chg="mod">
          <ac:chgData name="Phillip Kaufman" userId="c001b2a046940d7c" providerId="LiveId" clId="{5CB25B10-5B1C-4017-B167-ED3104435743}" dt="2024-05-27T07:13:10.402" v="8405"/>
          <ac:grpSpMkLst>
            <pc:docMk/>
            <pc:sldMk cId="2872598656" sldId="941"/>
            <ac:grpSpMk id="170" creationId="{A26298CE-E875-7389-543B-EA4781FA7AB6}"/>
          </ac:grpSpMkLst>
        </pc:grpChg>
        <pc:grpChg chg="mod">
          <ac:chgData name="Phillip Kaufman" userId="c001b2a046940d7c" providerId="LiveId" clId="{5CB25B10-5B1C-4017-B167-ED3104435743}" dt="2024-05-27T23:10:36.568" v="8919" actId="571"/>
          <ac:grpSpMkLst>
            <pc:docMk/>
            <pc:sldMk cId="2872598656" sldId="941"/>
            <ac:grpSpMk id="201" creationId="{5B2EBE72-78AB-61A1-9E00-2F9660711F25}"/>
          </ac:grpSpMkLst>
        </pc:grpChg>
        <pc:grpChg chg="mod">
          <ac:chgData name="Phillip Kaufman" userId="c001b2a046940d7c" providerId="LiveId" clId="{5CB25B10-5B1C-4017-B167-ED3104435743}" dt="2024-05-27T23:10:36.568" v="8919" actId="571"/>
          <ac:grpSpMkLst>
            <pc:docMk/>
            <pc:sldMk cId="2872598656" sldId="941"/>
            <ac:grpSpMk id="202" creationId="{92388E46-0B2D-EEBA-EB11-28F3590B6E6C}"/>
          </ac:grpSpMkLst>
        </pc:grpChg>
        <pc:grpChg chg="mod">
          <ac:chgData name="Phillip Kaufman" userId="c001b2a046940d7c" providerId="LiveId" clId="{5CB25B10-5B1C-4017-B167-ED3104435743}" dt="2024-05-27T23:10:36.568" v="8919" actId="571"/>
          <ac:grpSpMkLst>
            <pc:docMk/>
            <pc:sldMk cId="2872598656" sldId="941"/>
            <ac:grpSpMk id="203" creationId="{12B34E6E-E0DF-2CB6-26A0-57A12B22338C}"/>
          </ac:grpSpMkLst>
        </pc:grpChg>
        <pc:grpChg chg="mod">
          <ac:chgData name="Phillip Kaufman" userId="c001b2a046940d7c" providerId="LiveId" clId="{5CB25B10-5B1C-4017-B167-ED3104435743}" dt="2024-05-27T23:10:36.568" v="8919" actId="571"/>
          <ac:grpSpMkLst>
            <pc:docMk/>
            <pc:sldMk cId="2872598656" sldId="941"/>
            <ac:grpSpMk id="214" creationId="{48F6938C-021E-3494-EA79-C7B64B5149D3}"/>
          </ac:grpSpMkLst>
        </pc:grpChg>
        <pc:grpChg chg="add del mod">
          <ac:chgData name="Phillip Kaufman" userId="c001b2a046940d7c" providerId="LiveId" clId="{5CB25B10-5B1C-4017-B167-ED3104435743}" dt="2024-05-27T23:15:51.200" v="9060" actId="478"/>
          <ac:grpSpMkLst>
            <pc:docMk/>
            <pc:sldMk cId="2872598656" sldId="941"/>
            <ac:grpSpMk id="217" creationId="{56A52440-6A04-A5D4-95FB-347EDE0CD1FA}"/>
          </ac:grpSpMkLst>
        </pc:grpChg>
        <pc:grpChg chg="mod">
          <ac:chgData name="Phillip Kaufman" userId="c001b2a046940d7c" providerId="LiveId" clId="{5CB25B10-5B1C-4017-B167-ED3104435743}" dt="2024-05-27T23:11:25.957" v="8932"/>
          <ac:grpSpMkLst>
            <pc:docMk/>
            <pc:sldMk cId="2872598656" sldId="941"/>
            <ac:grpSpMk id="218" creationId="{916206DE-58ED-22AD-E5FF-DD870F00512E}"/>
          </ac:grpSpMkLst>
        </pc:grpChg>
        <pc:grpChg chg="add mod">
          <ac:chgData name="Phillip Kaufman" userId="c001b2a046940d7c" providerId="LiveId" clId="{5CB25B10-5B1C-4017-B167-ED3104435743}" dt="2024-05-27T23:15:51.564" v="9061"/>
          <ac:grpSpMkLst>
            <pc:docMk/>
            <pc:sldMk cId="2872598656" sldId="941"/>
            <ac:grpSpMk id="251" creationId="{163FA1CC-A99D-6BC1-63FD-8A53BE2CEE3E}"/>
          </ac:grpSpMkLst>
        </pc:grpChg>
        <pc:grpChg chg="mod">
          <ac:chgData name="Phillip Kaufman" userId="c001b2a046940d7c" providerId="LiveId" clId="{5CB25B10-5B1C-4017-B167-ED3104435743}" dt="2024-05-27T23:15:51.564" v="9061"/>
          <ac:grpSpMkLst>
            <pc:docMk/>
            <pc:sldMk cId="2872598656" sldId="941"/>
            <ac:grpSpMk id="252" creationId="{B7E9F46C-FD40-D182-52D8-AC37E3074FD0}"/>
          </ac:grpSpMkLst>
        </pc:grpChg>
        <pc:grpChg chg="mod">
          <ac:chgData name="Phillip Kaufman" userId="c001b2a046940d7c" providerId="LiveId" clId="{5CB25B10-5B1C-4017-B167-ED3104435743}" dt="2024-05-27T23:15:51.564" v="9061"/>
          <ac:grpSpMkLst>
            <pc:docMk/>
            <pc:sldMk cId="2872598656" sldId="941"/>
            <ac:grpSpMk id="253" creationId="{06D9EAE2-762F-F24A-4911-33643E7340CB}"/>
          </ac:grpSpMkLst>
        </pc:grpChg>
        <pc:grpChg chg="mod">
          <ac:chgData name="Phillip Kaufman" userId="c001b2a046940d7c" providerId="LiveId" clId="{5CB25B10-5B1C-4017-B167-ED3104435743}" dt="2024-05-27T23:15:51.564" v="9061"/>
          <ac:grpSpMkLst>
            <pc:docMk/>
            <pc:sldMk cId="2872598656" sldId="941"/>
            <ac:grpSpMk id="254" creationId="{F7AAFBFB-4A03-D8EA-9A70-315D83BAEFC8}"/>
          </ac:grpSpMkLst>
        </pc:grpChg>
        <pc:grpChg chg="mod">
          <ac:chgData name="Phillip Kaufman" userId="c001b2a046940d7c" providerId="LiveId" clId="{5CB25B10-5B1C-4017-B167-ED3104435743}" dt="2024-05-27T23:15:51.564" v="9061"/>
          <ac:grpSpMkLst>
            <pc:docMk/>
            <pc:sldMk cId="2872598656" sldId="941"/>
            <ac:grpSpMk id="288" creationId="{8C412840-264F-BB92-E1F2-E6F78B70DE4D}"/>
          </ac:grpSpMkLst>
        </pc:grpChg>
        <pc:grpChg chg="mod">
          <ac:chgData name="Phillip Kaufman" userId="c001b2a046940d7c" providerId="LiveId" clId="{5CB25B10-5B1C-4017-B167-ED3104435743}" dt="2024-05-27T23:15:51.564" v="9061"/>
          <ac:grpSpMkLst>
            <pc:docMk/>
            <pc:sldMk cId="2872598656" sldId="941"/>
            <ac:grpSpMk id="289" creationId="{08E55865-BB96-150E-8F77-C71E44AE0829}"/>
          </ac:grpSpMkLst>
        </pc:grpChg>
        <pc:grpChg chg="mod">
          <ac:chgData name="Phillip Kaufman" userId="c001b2a046940d7c" providerId="LiveId" clId="{5CB25B10-5B1C-4017-B167-ED3104435743}" dt="2024-05-27T23:15:51.564" v="9061"/>
          <ac:grpSpMkLst>
            <pc:docMk/>
            <pc:sldMk cId="2872598656" sldId="941"/>
            <ac:grpSpMk id="290" creationId="{4812D52A-1659-A841-369F-3E240E8DAE4A}"/>
          </ac:grpSpMkLst>
        </pc:grpChg>
        <pc:grpChg chg="mod">
          <ac:chgData name="Phillip Kaufman" userId="c001b2a046940d7c" providerId="LiveId" clId="{5CB25B10-5B1C-4017-B167-ED3104435743}" dt="2024-05-27T23:15:51.564" v="9061"/>
          <ac:grpSpMkLst>
            <pc:docMk/>
            <pc:sldMk cId="2872598656" sldId="941"/>
            <ac:grpSpMk id="301" creationId="{F546E883-CAB2-2211-3251-B9A581D565A5}"/>
          </ac:grpSpMkLst>
        </pc:grpChg>
        <pc:grpChg chg="add del mod">
          <ac:chgData name="Phillip Kaufman" userId="c001b2a046940d7c" providerId="LiveId" clId="{5CB25B10-5B1C-4017-B167-ED3104435743}" dt="2024-05-30T19:33:16.209" v="9884" actId="165"/>
          <ac:grpSpMkLst>
            <pc:docMk/>
            <pc:sldMk cId="2872598656" sldId="941"/>
            <ac:grpSpMk id="304" creationId="{05909A2E-58A6-09CB-93AA-FFFB8C510BDC}"/>
          </ac:grpSpMkLst>
        </pc:grpChg>
        <pc:grpChg chg="mod topLvl">
          <ac:chgData name="Phillip Kaufman" userId="c001b2a046940d7c" providerId="LiveId" clId="{5CB25B10-5B1C-4017-B167-ED3104435743}" dt="2024-06-02T23:13:46.086" v="11820" actId="403"/>
          <ac:grpSpMkLst>
            <pc:docMk/>
            <pc:sldMk cId="2872598656" sldId="941"/>
            <ac:grpSpMk id="305" creationId="{4EC0133B-3DC5-2809-61D1-BDF98DF392BD}"/>
          </ac:grpSpMkLst>
        </pc:grpChg>
        <pc:grpChg chg="del mod topLvl">
          <ac:chgData name="Phillip Kaufman" userId="c001b2a046940d7c" providerId="LiveId" clId="{5CB25B10-5B1C-4017-B167-ED3104435743}" dt="2024-06-02T02:15:10.918" v="11425" actId="478"/>
          <ac:grpSpMkLst>
            <pc:docMk/>
            <pc:sldMk cId="2872598656" sldId="941"/>
            <ac:grpSpMk id="306" creationId="{EDDD79A9-B77C-444B-6B9C-2704F48F54C7}"/>
          </ac:grpSpMkLst>
        </pc:grpChg>
        <pc:grpChg chg="mod">
          <ac:chgData name="Phillip Kaufman" userId="c001b2a046940d7c" providerId="LiveId" clId="{5CB25B10-5B1C-4017-B167-ED3104435743}" dt="2024-06-02T02:15:07.391" v="11424" actId="165"/>
          <ac:grpSpMkLst>
            <pc:docMk/>
            <pc:sldMk cId="2872598656" sldId="941"/>
            <ac:grpSpMk id="307" creationId="{74A847E8-394D-9206-16E2-F75D157EB9DB}"/>
          </ac:grpSpMkLst>
        </pc:grpChg>
        <pc:grpChg chg="mod">
          <ac:chgData name="Phillip Kaufman" userId="c001b2a046940d7c" providerId="LiveId" clId="{5CB25B10-5B1C-4017-B167-ED3104435743}" dt="2024-06-02T23:13:46.086" v="11820" actId="403"/>
          <ac:grpSpMkLst>
            <pc:docMk/>
            <pc:sldMk cId="2872598656" sldId="941"/>
            <ac:grpSpMk id="341" creationId="{7259A55B-86CD-79C7-AA2E-EA7927F6B4FF}"/>
          </ac:grpSpMkLst>
        </pc:grpChg>
        <pc:grpChg chg="mod">
          <ac:chgData name="Phillip Kaufman" userId="c001b2a046940d7c" providerId="LiveId" clId="{5CB25B10-5B1C-4017-B167-ED3104435743}" dt="2024-06-02T23:13:46.086" v="11820" actId="403"/>
          <ac:grpSpMkLst>
            <pc:docMk/>
            <pc:sldMk cId="2872598656" sldId="941"/>
            <ac:grpSpMk id="342" creationId="{B3FE1C74-C107-840B-87E3-4EEF9A3F3EC2}"/>
          </ac:grpSpMkLst>
        </pc:grpChg>
        <pc:grpChg chg="mod">
          <ac:chgData name="Phillip Kaufman" userId="c001b2a046940d7c" providerId="LiveId" clId="{5CB25B10-5B1C-4017-B167-ED3104435743}" dt="2024-06-02T23:13:46.086" v="11820" actId="403"/>
          <ac:grpSpMkLst>
            <pc:docMk/>
            <pc:sldMk cId="2872598656" sldId="941"/>
            <ac:grpSpMk id="343" creationId="{B199A688-B815-D8E8-0CEB-63823B4E6790}"/>
          </ac:grpSpMkLst>
        </pc:grpChg>
        <pc:grpChg chg="mod">
          <ac:chgData name="Phillip Kaufman" userId="c001b2a046940d7c" providerId="LiveId" clId="{5CB25B10-5B1C-4017-B167-ED3104435743}" dt="2024-06-02T23:13:46.086" v="11820" actId="403"/>
          <ac:grpSpMkLst>
            <pc:docMk/>
            <pc:sldMk cId="2872598656" sldId="941"/>
            <ac:grpSpMk id="354" creationId="{5EFEFE78-7B1D-FFF5-A413-6EF31D8BF03F}"/>
          </ac:grpSpMkLst>
        </pc:grpChg>
        <pc:cxnChg chg="mod">
          <ac:chgData name="Phillip Kaufman" userId="c001b2a046940d7c" providerId="LiveId" clId="{5CB25B10-5B1C-4017-B167-ED3104435743}" dt="2024-06-02T22:53:09.718" v="11644"/>
          <ac:cxnSpMkLst>
            <pc:docMk/>
            <pc:sldMk cId="2872598656" sldId="941"/>
            <ac:cxnSpMk id="7" creationId="{1576E53C-E1D0-72CE-ED6B-5631E20F6D00}"/>
          </ac:cxnSpMkLst>
        </pc:cxnChg>
        <pc:cxnChg chg="mod">
          <ac:chgData name="Phillip Kaufman" userId="c001b2a046940d7c" providerId="LiveId" clId="{5CB25B10-5B1C-4017-B167-ED3104435743}" dt="2024-06-02T22:53:09.718" v="11644"/>
          <ac:cxnSpMkLst>
            <pc:docMk/>
            <pc:sldMk cId="2872598656" sldId="941"/>
            <ac:cxnSpMk id="8" creationId="{98E7D82F-DE22-216C-0A86-65814D32A6CD}"/>
          </ac:cxnSpMkLst>
        </pc:cxnChg>
        <pc:cxnChg chg="mod">
          <ac:chgData name="Phillip Kaufman" userId="c001b2a046940d7c" providerId="LiveId" clId="{5CB25B10-5B1C-4017-B167-ED3104435743}" dt="2024-06-02T02:15:11.367" v="11426"/>
          <ac:cxnSpMkLst>
            <pc:docMk/>
            <pc:sldMk cId="2872598656" sldId="941"/>
            <ac:cxnSpMk id="8" creationId="{B6515481-13B1-C338-7352-14C893971F9C}"/>
          </ac:cxnSpMkLst>
        </pc:cxnChg>
        <pc:cxnChg chg="mod">
          <ac:chgData name="Phillip Kaufman" userId="c001b2a046940d7c" providerId="LiveId" clId="{5CB25B10-5B1C-4017-B167-ED3104435743}" dt="2024-06-02T22:53:09.718" v="11644"/>
          <ac:cxnSpMkLst>
            <pc:docMk/>
            <pc:sldMk cId="2872598656" sldId="941"/>
            <ac:cxnSpMk id="9" creationId="{6F6E2CBF-17BF-724C-F1D3-2C5F400359FA}"/>
          </ac:cxnSpMkLst>
        </pc:cxnChg>
        <pc:cxnChg chg="mod">
          <ac:chgData name="Phillip Kaufman" userId="c001b2a046940d7c" providerId="LiveId" clId="{5CB25B10-5B1C-4017-B167-ED3104435743}" dt="2024-06-02T02:15:11.367" v="11426"/>
          <ac:cxnSpMkLst>
            <pc:docMk/>
            <pc:sldMk cId="2872598656" sldId="941"/>
            <ac:cxnSpMk id="9" creationId="{9A99854A-510A-F1E3-B32F-D2711E463A68}"/>
          </ac:cxnSpMkLst>
        </pc:cxnChg>
        <pc:cxnChg chg="mod">
          <ac:chgData name="Phillip Kaufman" userId="c001b2a046940d7c" providerId="LiveId" clId="{5CB25B10-5B1C-4017-B167-ED3104435743}" dt="2024-05-27T07:12:59.878" v="8402"/>
          <ac:cxnSpMkLst>
            <pc:docMk/>
            <pc:sldMk cId="2872598656" sldId="941"/>
            <ac:cxnSpMk id="9" creationId="{B03EB084-424E-6903-61EA-B763486A3C62}"/>
          </ac:cxnSpMkLst>
        </pc:cxnChg>
        <pc:cxnChg chg="mod">
          <ac:chgData name="Phillip Kaufman" userId="c001b2a046940d7c" providerId="LiveId" clId="{5CB25B10-5B1C-4017-B167-ED3104435743}" dt="2024-05-27T23:08:38.730" v="8869" actId="692"/>
          <ac:cxnSpMkLst>
            <pc:docMk/>
            <pc:sldMk cId="2872598656" sldId="941"/>
            <ac:cxnSpMk id="9" creationId="{EF81F726-26FB-B98F-34CD-B62FF93DE7F3}"/>
          </ac:cxnSpMkLst>
        </pc:cxnChg>
        <pc:cxnChg chg="mod">
          <ac:chgData name="Phillip Kaufman" userId="c001b2a046940d7c" providerId="LiveId" clId="{5CB25B10-5B1C-4017-B167-ED3104435743}" dt="2024-06-02T02:15:11.367" v="11426"/>
          <ac:cxnSpMkLst>
            <pc:docMk/>
            <pc:sldMk cId="2872598656" sldId="941"/>
            <ac:cxnSpMk id="11" creationId="{BD520551-0B32-4F30-68D9-B02047090F0C}"/>
          </ac:cxnSpMkLst>
        </pc:cxnChg>
        <pc:cxnChg chg="mod">
          <ac:chgData name="Phillip Kaufman" userId="c001b2a046940d7c" providerId="LiveId" clId="{5CB25B10-5B1C-4017-B167-ED3104435743}" dt="2024-06-02T22:53:09.718" v="11644"/>
          <ac:cxnSpMkLst>
            <pc:docMk/>
            <pc:sldMk cId="2872598656" sldId="941"/>
            <ac:cxnSpMk id="11" creationId="{DC7AA2B8-D4B9-148D-0A03-B05E365D7ECF}"/>
          </ac:cxnSpMkLst>
        </pc:cxnChg>
        <pc:cxnChg chg="mod">
          <ac:chgData name="Phillip Kaufman" userId="c001b2a046940d7c" providerId="LiveId" clId="{5CB25B10-5B1C-4017-B167-ED3104435743}" dt="2024-06-02T22:53:09.718" v="11644"/>
          <ac:cxnSpMkLst>
            <pc:docMk/>
            <pc:sldMk cId="2872598656" sldId="941"/>
            <ac:cxnSpMk id="12" creationId="{0077DEC6-0AE4-6648-7C99-03DE610C8F4E}"/>
          </ac:cxnSpMkLst>
        </pc:cxnChg>
        <pc:cxnChg chg="mod">
          <ac:chgData name="Phillip Kaufman" userId="c001b2a046940d7c" providerId="LiveId" clId="{5CB25B10-5B1C-4017-B167-ED3104435743}" dt="2024-06-02T02:15:11.367" v="11426"/>
          <ac:cxnSpMkLst>
            <pc:docMk/>
            <pc:sldMk cId="2872598656" sldId="941"/>
            <ac:cxnSpMk id="12" creationId="{0DB200F7-AC46-0B79-1E1C-4A654A4999BB}"/>
          </ac:cxnSpMkLst>
        </pc:cxnChg>
        <pc:cxnChg chg="mod">
          <ac:chgData name="Phillip Kaufman" userId="c001b2a046940d7c" providerId="LiveId" clId="{5CB25B10-5B1C-4017-B167-ED3104435743}" dt="2024-06-02T02:15:11.367" v="11426"/>
          <ac:cxnSpMkLst>
            <pc:docMk/>
            <pc:sldMk cId="2872598656" sldId="941"/>
            <ac:cxnSpMk id="14" creationId="{30794FC4-639C-E0A6-DA2C-9CFC536893FF}"/>
          </ac:cxnSpMkLst>
        </pc:cxnChg>
        <pc:cxnChg chg="mod">
          <ac:chgData name="Phillip Kaufman" userId="c001b2a046940d7c" providerId="LiveId" clId="{5CB25B10-5B1C-4017-B167-ED3104435743}" dt="2024-06-02T22:53:09.718" v="11644"/>
          <ac:cxnSpMkLst>
            <pc:docMk/>
            <pc:sldMk cId="2872598656" sldId="941"/>
            <ac:cxnSpMk id="14" creationId="{7F43A263-7463-9D96-DE27-C971E91F9656}"/>
          </ac:cxnSpMkLst>
        </pc:cxnChg>
        <pc:cxnChg chg="mod">
          <ac:chgData name="Phillip Kaufman" userId="c001b2a046940d7c" providerId="LiveId" clId="{5CB25B10-5B1C-4017-B167-ED3104435743}" dt="2024-06-02T22:53:09.718" v="11644"/>
          <ac:cxnSpMkLst>
            <pc:docMk/>
            <pc:sldMk cId="2872598656" sldId="941"/>
            <ac:cxnSpMk id="15" creationId="{1A3FB2A3-A447-83EA-8B82-C1128104D9D0}"/>
          </ac:cxnSpMkLst>
        </pc:cxnChg>
        <pc:cxnChg chg="mod">
          <ac:chgData name="Phillip Kaufman" userId="c001b2a046940d7c" providerId="LiveId" clId="{5CB25B10-5B1C-4017-B167-ED3104435743}" dt="2024-06-02T02:15:11.367" v="11426"/>
          <ac:cxnSpMkLst>
            <pc:docMk/>
            <pc:sldMk cId="2872598656" sldId="941"/>
            <ac:cxnSpMk id="15" creationId="{C627447B-43FC-428E-1A3A-DE29B37BF485}"/>
          </ac:cxnSpMkLst>
        </pc:cxnChg>
        <pc:cxnChg chg="mod">
          <ac:chgData name="Phillip Kaufman" userId="c001b2a046940d7c" providerId="LiveId" clId="{5CB25B10-5B1C-4017-B167-ED3104435743}" dt="2024-05-27T23:08:38.730" v="8869" actId="692"/>
          <ac:cxnSpMkLst>
            <pc:docMk/>
            <pc:sldMk cId="2872598656" sldId="941"/>
            <ac:cxnSpMk id="16" creationId="{5F58A866-1DD7-D505-F617-7584C4571CCA}"/>
          </ac:cxnSpMkLst>
        </pc:cxnChg>
        <pc:cxnChg chg="mod">
          <ac:chgData name="Phillip Kaufman" userId="c001b2a046940d7c" providerId="LiveId" clId="{5CB25B10-5B1C-4017-B167-ED3104435743}" dt="2024-06-02T22:53:09.718" v="11644"/>
          <ac:cxnSpMkLst>
            <pc:docMk/>
            <pc:sldMk cId="2872598656" sldId="941"/>
            <ac:cxnSpMk id="16" creationId="{6DD90A34-2BAF-BB60-5701-CB1540F1FDEB}"/>
          </ac:cxnSpMkLst>
        </pc:cxnChg>
        <pc:cxnChg chg="mod">
          <ac:chgData name="Phillip Kaufman" userId="c001b2a046940d7c" providerId="LiveId" clId="{5CB25B10-5B1C-4017-B167-ED3104435743}" dt="2024-06-02T02:15:11.367" v="11426"/>
          <ac:cxnSpMkLst>
            <pc:docMk/>
            <pc:sldMk cId="2872598656" sldId="941"/>
            <ac:cxnSpMk id="16" creationId="{81834CBD-AA60-9E7B-99E8-6DC6726A4F92}"/>
          </ac:cxnSpMkLst>
        </pc:cxnChg>
        <pc:cxnChg chg="mod">
          <ac:chgData name="Phillip Kaufman" userId="c001b2a046940d7c" providerId="LiveId" clId="{5CB25B10-5B1C-4017-B167-ED3104435743}" dt="2024-05-27T23:08:38.730" v="8869" actId="692"/>
          <ac:cxnSpMkLst>
            <pc:docMk/>
            <pc:sldMk cId="2872598656" sldId="941"/>
            <ac:cxnSpMk id="17" creationId="{1783B16C-3464-3AD2-FA39-BD70232B37AE}"/>
          </ac:cxnSpMkLst>
        </pc:cxnChg>
        <pc:cxnChg chg="mod">
          <ac:chgData name="Phillip Kaufman" userId="c001b2a046940d7c" providerId="LiveId" clId="{5CB25B10-5B1C-4017-B167-ED3104435743}" dt="2024-06-02T02:15:11.367" v="11426"/>
          <ac:cxnSpMkLst>
            <pc:docMk/>
            <pc:sldMk cId="2872598656" sldId="941"/>
            <ac:cxnSpMk id="17" creationId="{2884779C-4577-B78B-AE0C-8785647AE1B4}"/>
          </ac:cxnSpMkLst>
        </pc:cxnChg>
        <pc:cxnChg chg="mod">
          <ac:chgData name="Phillip Kaufman" userId="c001b2a046940d7c" providerId="LiveId" clId="{5CB25B10-5B1C-4017-B167-ED3104435743}" dt="2024-05-27T07:12:59.878" v="8402"/>
          <ac:cxnSpMkLst>
            <pc:docMk/>
            <pc:sldMk cId="2872598656" sldId="941"/>
            <ac:cxnSpMk id="17" creationId="{AA51CDC6-F74E-C043-7D44-77C436AB271E}"/>
          </ac:cxnSpMkLst>
        </pc:cxnChg>
        <pc:cxnChg chg="mod">
          <ac:chgData name="Phillip Kaufman" userId="c001b2a046940d7c" providerId="LiveId" clId="{5CB25B10-5B1C-4017-B167-ED3104435743}" dt="2024-06-02T22:53:09.718" v="11644"/>
          <ac:cxnSpMkLst>
            <pc:docMk/>
            <pc:sldMk cId="2872598656" sldId="941"/>
            <ac:cxnSpMk id="17" creationId="{B5E78CA5-A48F-DF73-B613-A2524DCF1E34}"/>
          </ac:cxnSpMkLst>
        </pc:cxnChg>
        <pc:cxnChg chg="mod">
          <ac:chgData name="Phillip Kaufman" userId="c001b2a046940d7c" providerId="LiveId" clId="{5CB25B10-5B1C-4017-B167-ED3104435743}" dt="2024-05-27T23:08:38.730" v="8869" actId="692"/>
          <ac:cxnSpMkLst>
            <pc:docMk/>
            <pc:sldMk cId="2872598656" sldId="941"/>
            <ac:cxnSpMk id="18" creationId="{3737C38E-176F-E474-B4DF-8D19EBC035D0}"/>
          </ac:cxnSpMkLst>
        </pc:cxnChg>
        <pc:cxnChg chg="mod">
          <ac:chgData name="Phillip Kaufman" userId="c001b2a046940d7c" providerId="LiveId" clId="{5CB25B10-5B1C-4017-B167-ED3104435743}" dt="2024-06-02T02:15:11.367" v="11426"/>
          <ac:cxnSpMkLst>
            <pc:docMk/>
            <pc:sldMk cId="2872598656" sldId="941"/>
            <ac:cxnSpMk id="18" creationId="{4A48CDD4-0021-E796-0A14-BFD9E4063237}"/>
          </ac:cxnSpMkLst>
        </pc:cxnChg>
        <pc:cxnChg chg="mod">
          <ac:chgData name="Phillip Kaufman" userId="c001b2a046940d7c" providerId="LiveId" clId="{5CB25B10-5B1C-4017-B167-ED3104435743}" dt="2024-05-27T07:12:59.878" v="8402"/>
          <ac:cxnSpMkLst>
            <pc:docMk/>
            <pc:sldMk cId="2872598656" sldId="941"/>
            <ac:cxnSpMk id="18" creationId="{4A84C835-CB5B-7BD5-3031-0832CAAAA891}"/>
          </ac:cxnSpMkLst>
        </pc:cxnChg>
        <pc:cxnChg chg="mod">
          <ac:chgData name="Phillip Kaufman" userId="c001b2a046940d7c" providerId="LiveId" clId="{5CB25B10-5B1C-4017-B167-ED3104435743}" dt="2024-06-02T22:53:09.718" v="11644"/>
          <ac:cxnSpMkLst>
            <pc:docMk/>
            <pc:sldMk cId="2872598656" sldId="941"/>
            <ac:cxnSpMk id="18" creationId="{EFA0BAA9-1087-81E7-1C8F-FFBF6678E897}"/>
          </ac:cxnSpMkLst>
        </pc:cxnChg>
        <pc:cxnChg chg="mod">
          <ac:chgData name="Phillip Kaufman" userId="c001b2a046940d7c" providerId="LiveId" clId="{5CB25B10-5B1C-4017-B167-ED3104435743}" dt="2024-06-02T02:15:11.367" v="11426"/>
          <ac:cxnSpMkLst>
            <pc:docMk/>
            <pc:sldMk cId="2872598656" sldId="941"/>
            <ac:cxnSpMk id="19" creationId="{DF386D92-A63B-D6BA-F6D7-C65376262749}"/>
          </ac:cxnSpMkLst>
        </pc:cxnChg>
        <pc:cxnChg chg="mod">
          <ac:chgData name="Phillip Kaufman" userId="c001b2a046940d7c" providerId="LiveId" clId="{5CB25B10-5B1C-4017-B167-ED3104435743}" dt="2024-06-02T22:53:09.718" v="11644"/>
          <ac:cxnSpMkLst>
            <pc:docMk/>
            <pc:sldMk cId="2872598656" sldId="941"/>
            <ac:cxnSpMk id="19" creationId="{F123FD4B-1048-D3FC-6221-8937128F5F3F}"/>
          </ac:cxnSpMkLst>
        </pc:cxnChg>
        <pc:cxnChg chg="mod">
          <ac:chgData name="Phillip Kaufman" userId="c001b2a046940d7c" providerId="LiveId" clId="{5CB25B10-5B1C-4017-B167-ED3104435743}" dt="2024-06-02T02:15:11.367" v="11426"/>
          <ac:cxnSpMkLst>
            <pc:docMk/>
            <pc:sldMk cId="2872598656" sldId="941"/>
            <ac:cxnSpMk id="21" creationId="{C8899BF2-6D4F-3DD1-11F8-9D6141C205F9}"/>
          </ac:cxnSpMkLst>
        </pc:cxnChg>
        <pc:cxnChg chg="mod">
          <ac:chgData name="Phillip Kaufman" userId="c001b2a046940d7c" providerId="LiveId" clId="{5CB25B10-5B1C-4017-B167-ED3104435743}" dt="2024-06-02T22:53:09.718" v="11644"/>
          <ac:cxnSpMkLst>
            <pc:docMk/>
            <pc:sldMk cId="2872598656" sldId="941"/>
            <ac:cxnSpMk id="21" creationId="{FA9E7271-9BCC-FCF9-0FF8-644BBDAD36C0}"/>
          </ac:cxnSpMkLst>
        </pc:cxnChg>
        <pc:cxnChg chg="mod">
          <ac:chgData name="Phillip Kaufman" userId="c001b2a046940d7c" providerId="LiveId" clId="{5CB25B10-5B1C-4017-B167-ED3104435743}" dt="2024-06-02T02:15:11.367" v="11426"/>
          <ac:cxnSpMkLst>
            <pc:docMk/>
            <pc:sldMk cId="2872598656" sldId="941"/>
            <ac:cxnSpMk id="22" creationId="{5AFDED3E-070D-9866-DA2F-50F1AD2FFA48}"/>
          </ac:cxnSpMkLst>
        </pc:cxnChg>
        <pc:cxnChg chg="mod">
          <ac:chgData name="Phillip Kaufman" userId="c001b2a046940d7c" providerId="LiveId" clId="{5CB25B10-5B1C-4017-B167-ED3104435743}" dt="2024-06-02T22:53:09.718" v="11644"/>
          <ac:cxnSpMkLst>
            <pc:docMk/>
            <pc:sldMk cId="2872598656" sldId="941"/>
            <ac:cxnSpMk id="22" creationId="{64BF8F25-E11A-0E3F-CF29-892A00B89063}"/>
          </ac:cxnSpMkLst>
        </pc:cxnChg>
        <pc:cxnChg chg="mod">
          <ac:chgData name="Phillip Kaufman" userId="c001b2a046940d7c" providerId="LiveId" clId="{5CB25B10-5B1C-4017-B167-ED3104435743}" dt="2024-06-02T02:15:11.367" v="11426"/>
          <ac:cxnSpMkLst>
            <pc:docMk/>
            <pc:sldMk cId="2872598656" sldId="941"/>
            <ac:cxnSpMk id="23" creationId="{085FFC40-22AE-8900-96B0-D04EA6C15008}"/>
          </ac:cxnSpMkLst>
        </pc:cxnChg>
        <pc:cxnChg chg="mod">
          <ac:chgData name="Phillip Kaufman" userId="c001b2a046940d7c" providerId="LiveId" clId="{5CB25B10-5B1C-4017-B167-ED3104435743}" dt="2024-05-27T07:12:59.878" v="8402"/>
          <ac:cxnSpMkLst>
            <pc:docMk/>
            <pc:sldMk cId="2872598656" sldId="941"/>
            <ac:cxnSpMk id="23" creationId="{2CA666D1-3E4F-6272-BF28-4B6DC639AE1F}"/>
          </ac:cxnSpMkLst>
        </pc:cxnChg>
        <pc:cxnChg chg="mod">
          <ac:chgData name="Phillip Kaufman" userId="c001b2a046940d7c" providerId="LiveId" clId="{5CB25B10-5B1C-4017-B167-ED3104435743}" dt="2024-05-27T23:08:38.730" v="8869" actId="692"/>
          <ac:cxnSpMkLst>
            <pc:docMk/>
            <pc:sldMk cId="2872598656" sldId="941"/>
            <ac:cxnSpMk id="23" creationId="{85CAF538-ECB9-BC29-A543-DAE3CE267BB4}"/>
          </ac:cxnSpMkLst>
        </pc:cxnChg>
        <pc:cxnChg chg="mod">
          <ac:chgData name="Phillip Kaufman" userId="c001b2a046940d7c" providerId="LiveId" clId="{5CB25B10-5B1C-4017-B167-ED3104435743}" dt="2024-06-02T22:53:09.718" v="11644"/>
          <ac:cxnSpMkLst>
            <pc:docMk/>
            <pc:sldMk cId="2872598656" sldId="941"/>
            <ac:cxnSpMk id="23" creationId="{D286FD45-1D7A-3E30-B8D0-BADAB7628440}"/>
          </ac:cxnSpMkLst>
        </pc:cxnChg>
        <pc:cxnChg chg="mod">
          <ac:chgData name="Phillip Kaufman" userId="c001b2a046940d7c" providerId="LiveId" clId="{5CB25B10-5B1C-4017-B167-ED3104435743}" dt="2024-06-02T22:53:09.718" v="11644"/>
          <ac:cxnSpMkLst>
            <pc:docMk/>
            <pc:sldMk cId="2872598656" sldId="941"/>
            <ac:cxnSpMk id="24" creationId="{728A34B0-E6CF-FB72-A5C0-E3BD1DFA31D3}"/>
          </ac:cxnSpMkLst>
        </pc:cxnChg>
        <pc:cxnChg chg="mod">
          <ac:chgData name="Phillip Kaufman" userId="c001b2a046940d7c" providerId="LiveId" clId="{5CB25B10-5B1C-4017-B167-ED3104435743}" dt="2024-06-02T02:15:11.367" v="11426"/>
          <ac:cxnSpMkLst>
            <pc:docMk/>
            <pc:sldMk cId="2872598656" sldId="941"/>
            <ac:cxnSpMk id="24" creationId="{B641B125-1035-2088-A9B0-5CEEA9DFEAC8}"/>
          </ac:cxnSpMkLst>
        </pc:cxnChg>
        <pc:cxnChg chg="mod">
          <ac:chgData name="Phillip Kaufman" userId="c001b2a046940d7c" providerId="LiveId" clId="{5CB25B10-5B1C-4017-B167-ED3104435743}" dt="2024-06-02T02:15:11.367" v="11426"/>
          <ac:cxnSpMkLst>
            <pc:docMk/>
            <pc:sldMk cId="2872598656" sldId="941"/>
            <ac:cxnSpMk id="25" creationId="{87840F4D-462A-6F98-897C-AD1D185A683C}"/>
          </ac:cxnSpMkLst>
        </pc:cxnChg>
        <pc:cxnChg chg="mod">
          <ac:chgData name="Phillip Kaufman" userId="c001b2a046940d7c" providerId="LiveId" clId="{5CB25B10-5B1C-4017-B167-ED3104435743}" dt="2024-05-27T23:08:38.730" v="8869" actId="692"/>
          <ac:cxnSpMkLst>
            <pc:docMk/>
            <pc:sldMk cId="2872598656" sldId="941"/>
            <ac:cxnSpMk id="25" creationId="{A94D3584-DD4B-4E62-3A46-E827605146F2}"/>
          </ac:cxnSpMkLst>
        </pc:cxnChg>
        <pc:cxnChg chg="mod">
          <ac:chgData name="Phillip Kaufman" userId="c001b2a046940d7c" providerId="LiveId" clId="{5CB25B10-5B1C-4017-B167-ED3104435743}" dt="2024-05-27T07:12:59.878" v="8402"/>
          <ac:cxnSpMkLst>
            <pc:docMk/>
            <pc:sldMk cId="2872598656" sldId="941"/>
            <ac:cxnSpMk id="25" creationId="{EA793F7F-9754-4B6E-5F09-04462A33EB82}"/>
          </ac:cxnSpMkLst>
        </pc:cxnChg>
        <pc:cxnChg chg="mod">
          <ac:chgData name="Phillip Kaufman" userId="c001b2a046940d7c" providerId="LiveId" clId="{5CB25B10-5B1C-4017-B167-ED3104435743}" dt="2024-06-02T22:53:09.718" v="11644"/>
          <ac:cxnSpMkLst>
            <pc:docMk/>
            <pc:sldMk cId="2872598656" sldId="941"/>
            <ac:cxnSpMk id="25" creationId="{ECA3D1C6-5180-AD67-CE1A-E0A61F278C58}"/>
          </ac:cxnSpMkLst>
        </pc:cxnChg>
        <pc:cxnChg chg="mod">
          <ac:chgData name="Phillip Kaufman" userId="c001b2a046940d7c" providerId="LiveId" clId="{5CB25B10-5B1C-4017-B167-ED3104435743}" dt="2024-06-02T22:53:09.718" v="11644"/>
          <ac:cxnSpMkLst>
            <pc:docMk/>
            <pc:sldMk cId="2872598656" sldId="941"/>
            <ac:cxnSpMk id="26" creationId="{42DDFA18-0110-6F43-3AE6-38F21778DFEE}"/>
          </ac:cxnSpMkLst>
        </pc:cxnChg>
        <pc:cxnChg chg="mod">
          <ac:chgData name="Phillip Kaufman" userId="c001b2a046940d7c" providerId="LiveId" clId="{5CB25B10-5B1C-4017-B167-ED3104435743}" dt="2024-05-27T23:08:38.730" v="8869" actId="692"/>
          <ac:cxnSpMkLst>
            <pc:docMk/>
            <pc:sldMk cId="2872598656" sldId="941"/>
            <ac:cxnSpMk id="26" creationId="{5DC04493-8E0D-6C6C-8AFF-0D0E933BFAF4}"/>
          </ac:cxnSpMkLst>
        </pc:cxnChg>
        <pc:cxnChg chg="mod">
          <ac:chgData name="Phillip Kaufman" userId="c001b2a046940d7c" providerId="LiveId" clId="{5CB25B10-5B1C-4017-B167-ED3104435743}" dt="2024-06-02T02:15:11.367" v="11426"/>
          <ac:cxnSpMkLst>
            <pc:docMk/>
            <pc:sldMk cId="2872598656" sldId="941"/>
            <ac:cxnSpMk id="26" creationId="{756CBD5A-1FB6-9CE0-EF72-C40CF4BCB4DA}"/>
          </ac:cxnSpMkLst>
        </pc:cxnChg>
        <pc:cxnChg chg="mod">
          <ac:chgData name="Phillip Kaufman" userId="c001b2a046940d7c" providerId="LiveId" clId="{5CB25B10-5B1C-4017-B167-ED3104435743}" dt="2024-05-27T07:12:59.878" v="8402"/>
          <ac:cxnSpMkLst>
            <pc:docMk/>
            <pc:sldMk cId="2872598656" sldId="941"/>
            <ac:cxnSpMk id="26" creationId="{BD531BC1-21C2-73BB-9C37-7CC4CC44424B}"/>
          </ac:cxnSpMkLst>
        </pc:cxnChg>
        <pc:cxnChg chg="mod">
          <ac:chgData name="Phillip Kaufman" userId="c001b2a046940d7c" providerId="LiveId" clId="{5CB25B10-5B1C-4017-B167-ED3104435743}" dt="2024-06-02T22:53:09.718" v="11644"/>
          <ac:cxnSpMkLst>
            <pc:docMk/>
            <pc:sldMk cId="2872598656" sldId="941"/>
            <ac:cxnSpMk id="27" creationId="{3B3553C5-593C-6AA7-1760-C2FF74B02903}"/>
          </ac:cxnSpMkLst>
        </pc:cxnChg>
        <pc:cxnChg chg="mod">
          <ac:chgData name="Phillip Kaufman" userId="c001b2a046940d7c" providerId="LiveId" clId="{5CB25B10-5B1C-4017-B167-ED3104435743}" dt="2024-06-02T02:15:11.367" v="11426"/>
          <ac:cxnSpMkLst>
            <pc:docMk/>
            <pc:sldMk cId="2872598656" sldId="941"/>
            <ac:cxnSpMk id="27" creationId="{9EE16DE0-A0BB-F69A-3813-1C8E52EA4C97}"/>
          </ac:cxnSpMkLst>
        </pc:cxnChg>
        <pc:cxnChg chg="mod">
          <ac:chgData name="Phillip Kaufman" userId="c001b2a046940d7c" providerId="LiveId" clId="{5CB25B10-5B1C-4017-B167-ED3104435743}" dt="2024-05-27T07:12:59.878" v="8402"/>
          <ac:cxnSpMkLst>
            <pc:docMk/>
            <pc:sldMk cId="2872598656" sldId="941"/>
            <ac:cxnSpMk id="27" creationId="{D60845A0-5373-36A6-01FE-2872CC3577D6}"/>
          </ac:cxnSpMkLst>
        </pc:cxnChg>
        <pc:cxnChg chg="mod">
          <ac:chgData name="Phillip Kaufman" userId="c001b2a046940d7c" providerId="LiveId" clId="{5CB25B10-5B1C-4017-B167-ED3104435743}" dt="2024-05-27T23:08:38.730" v="8869" actId="692"/>
          <ac:cxnSpMkLst>
            <pc:docMk/>
            <pc:sldMk cId="2872598656" sldId="941"/>
            <ac:cxnSpMk id="27" creationId="{E1E08D41-F7E9-E960-A8A9-34DF8829C33D}"/>
          </ac:cxnSpMkLst>
        </pc:cxnChg>
        <pc:cxnChg chg="mod">
          <ac:chgData name="Phillip Kaufman" userId="c001b2a046940d7c" providerId="LiveId" clId="{5CB25B10-5B1C-4017-B167-ED3104435743}" dt="2024-05-27T23:08:38.730" v="8869" actId="692"/>
          <ac:cxnSpMkLst>
            <pc:docMk/>
            <pc:sldMk cId="2872598656" sldId="941"/>
            <ac:cxnSpMk id="28" creationId="{35EC6DA5-8793-652D-C8BC-6D9BE59F3965}"/>
          </ac:cxnSpMkLst>
        </pc:cxnChg>
        <pc:cxnChg chg="mod">
          <ac:chgData name="Phillip Kaufman" userId="c001b2a046940d7c" providerId="LiveId" clId="{5CB25B10-5B1C-4017-B167-ED3104435743}" dt="2024-05-27T07:12:59.878" v="8402"/>
          <ac:cxnSpMkLst>
            <pc:docMk/>
            <pc:sldMk cId="2872598656" sldId="941"/>
            <ac:cxnSpMk id="28" creationId="{58C1DB82-CD41-6208-9DA9-03547C643F0A}"/>
          </ac:cxnSpMkLst>
        </pc:cxnChg>
        <pc:cxnChg chg="mod">
          <ac:chgData name="Phillip Kaufman" userId="c001b2a046940d7c" providerId="LiveId" clId="{5CB25B10-5B1C-4017-B167-ED3104435743}" dt="2024-06-02T22:53:09.718" v="11644"/>
          <ac:cxnSpMkLst>
            <pc:docMk/>
            <pc:sldMk cId="2872598656" sldId="941"/>
            <ac:cxnSpMk id="28" creationId="{635C4689-58E6-4255-FDFA-34ACE2C0CB84}"/>
          </ac:cxnSpMkLst>
        </pc:cxnChg>
        <pc:cxnChg chg="mod">
          <ac:chgData name="Phillip Kaufman" userId="c001b2a046940d7c" providerId="LiveId" clId="{5CB25B10-5B1C-4017-B167-ED3104435743}" dt="2024-06-02T02:15:11.367" v="11426"/>
          <ac:cxnSpMkLst>
            <pc:docMk/>
            <pc:sldMk cId="2872598656" sldId="941"/>
            <ac:cxnSpMk id="28" creationId="{65D375D1-4615-D036-05E0-C4ABB67819F0}"/>
          </ac:cxnSpMkLst>
        </pc:cxnChg>
        <pc:cxnChg chg="mod">
          <ac:chgData name="Phillip Kaufman" userId="c001b2a046940d7c" providerId="LiveId" clId="{5CB25B10-5B1C-4017-B167-ED3104435743}" dt="2024-05-27T23:08:38.730" v="8869" actId="692"/>
          <ac:cxnSpMkLst>
            <pc:docMk/>
            <pc:sldMk cId="2872598656" sldId="941"/>
            <ac:cxnSpMk id="29" creationId="{10D5BAF1-81CD-2BB3-F514-9A31FB4EB1F8}"/>
          </ac:cxnSpMkLst>
        </pc:cxnChg>
        <pc:cxnChg chg="mod">
          <ac:chgData name="Phillip Kaufman" userId="c001b2a046940d7c" providerId="LiveId" clId="{5CB25B10-5B1C-4017-B167-ED3104435743}" dt="2024-05-27T07:12:59.878" v="8402"/>
          <ac:cxnSpMkLst>
            <pc:docMk/>
            <pc:sldMk cId="2872598656" sldId="941"/>
            <ac:cxnSpMk id="29" creationId="{27A8A91C-3283-1687-76B3-CEF8DCFB18F6}"/>
          </ac:cxnSpMkLst>
        </pc:cxnChg>
        <pc:cxnChg chg="mod">
          <ac:chgData name="Phillip Kaufman" userId="c001b2a046940d7c" providerId="LiveId" clId="{5CB25B10-5B1C-4017-B167-ED3104435743}" dt="2024-06-02T02:15:11.367" v="11426"/>
          <ac:cxnSpMkLst>
            <pc:docMk/>
            <pc:sldMk cId="2872598656" sldId="941"/>
            <ac:cxnSpMk id="29" creationId="{5F32CA11-3BD5-C358-98D3-6426A28EB8F2}"/>
          </ac:cxnSpMkLst>
        </pc:cxnChg>
        <pc:cxnChg chg="mod">
          <ac:chgData name="Phillip Kaufman" userId="c001b2a046940d7c" providerId="LiveId" clId="{5CB25B10-5B1C-4017-B167-ED3104435743}" dt="2024-06-02T22:53:09.718" v="11644"/>
          <ac:cxnSpMkLst>
            <pc:docMk/>
            <pc:sldMk cId="2872598656" sldId="941"/>
            <ac:cxnSpMk id="29" creationId="{F05BE428-2C95-9350-6281-4E378ABCDB83}"/>
          </ac:cxnSpMkLst>
        </pc:cxnChg>
        <pc:cxnChg chg="mod">
          <ac:chgData name="Phillip Kaufman" userId="c001b2a046940d7c" providerId="LiveId" clId="{5CB25B10-5B1C-4017-B167-ED3104435743}" dt="2024-05-27T23:08:38.730" v="8869" actId="692"/>
          <ac:cxnSpMkLst>
            <pc:docMk/>
            <pc:sldMk cId="2872598656" sldId="941"/>
            <ac:cxnSpMk id="30" creationId="{119F81BD-1785-63B0-E7F8-3DEDAF9D044B}"/>
          </ac:cxnSpMkLst>
        </pc:cxnChg>
        <pc:cxnChg chg="mod">
          <ac:chgData name="Phillip Kaufman" userId="c001b2a046940d7c" providerId="LiveId" clId="{5CB25B10-5B1C-4017-B167-ED3104435743}" dt="2024-05-27T07:12:59.878" v="8402"/>
          <ac:cxnSpMkLst>
            <pc:docMk/>
            <pc:sldMk cId="2872598656" sldId="941"/>
            <ac:cxnSpMk id="30" creationId="{224A0BC0-985C-723F-537D-C09AA8C41661}"/>
          </ac:cxnSpMkLst>
        </pc:cxnChg>
        <pc:cxnChg chg="mod">
          <ac:chgData name="Phillip Kaufman" userId="c001b2a046940d7c" providerId="LiveId" clId="{5CB25B10-5B1C-4017-B167-ED3104435743}" dt="2024-06-02T02:15:11.367" v="11426"/>
          <ac:cxnSpMkLst>
            <pc:docMk/>
            <pc:sldMk cId="2872598656" sldId="941"/>
            <ac:cxnSpMk id="30" creationId="{717ABEF6-829A-3696-39B4-6E805F678089}"/>
          </ac:cxnSpMkLst>
        </pc:cxnChg>
        <pc:cxnChg chg="mod">
          <ac:chgData name="Phillip Kaufman" userId="c001b2a046940d7c" providerId="LiveId" clId="{5CB25B10-5B1C-4017-B167-ED3104435743}" dt="2024-06-02T22:53:09.718" v="11644"/>
          <ac:cxnSpMkLst>
            <pc:docMk/>
            <pc:sldMk cId="2872598656" sldId="941"/>
            <ac:cxnSpMk id="30" creationId="{E454862D-993F-D337-C5FD-5C16A3C66FDE}"/>
          </ac:cxnSpMkLst>
        </pc:cxnChg>
        <pc:cxnChg chg="mod">
          <ac:chgData name="Phillip Kaufman" userId="c001b2a046940d7c" providerId="LiveId" clId="{5CB25B10-5B1C-4017-B167-ED3104435743}" dt="2024-05-27T07:12:59.878" v="8402"/>
          <ac:cxnSpMkLst>
            <pc:docMk/>
            <pc:sldMk cId="2872598656" sldId="941"/>
            <ac:cxnSpMk id="31" creationId="{3F83B7A7-2E82-D93F-7008-3506C9B1542B}"/>
          </ac:cxnSpMkLst>
        </pc:cxnChg>
        <pc:cxnChg chg="mod">
          <ac:chgData name="Phillip Kaufman" userId="c001b2a046940d7c" providerId="LiveId" clId="{5CB25B10-5B1C-4017-B167-ED3104435743}" dt="2024-05-27T23:08:38.730" v="8869" actId="692"/>
          <ac:cxnSpMkLst>
            <pc:docMk/>
            <pc:sldMk cId="2872598656" sldId="941"/>
            <ac:cxnSpMk id="31" creationId="{6876DB47-242B-96B8-D630-C0886F7F0B41}"/>
          </ac:cxnSpMkLst>
        </pc:cxnChg>
        <pc:cxnChg chg="mod">
          <ac:chgData name="Phillip Kaufman" userId="c001b2a046940d7c" providerId="LiveId" clId="{5CB25B10-5B1C-4017-B167-ED3104435743}" dt="2024-06-02T02:15:11.367" v="11426"/>
          <ac:cxnSpMkLst>
            <pc:docMk/>
            <pc:sldMk cId="2872598656" sldId="941"/>
            <ac:cxnSpMk id="31" creationId="{AC0F38EC-8937-A8D1-662C-FC6AE5A26068}"/>
          </ac:cxnSpMkLst>
        </pc:cxnChg>
        <pc:cxnChg chg="mod">
          <ac:chgData name="Phillip Kaufman" userId="c001b2a046940d7c" providerId="LiveId" clId="{5CB25B10-5B1C-4017-B167-ED3104435743}" dt="2024-06-02T22:53:09.718" v="11644"/>
          <ac:cxnSpMkLst>
            <pc:docMk/>
            <pc:sldMk cId="2872598656" sldId="941"/>
            <ac:cxnSpMk id="31" creationId="{C77221B1-94D9-8D95-2FD1-8B24B10C01A8}"/>
          </ac:cxnSpMkLst>
        </pc:cxnChg>
        <pc:cxnChg chg="mod">
          <ac:chgData name="Phillip Kaufman" userId="c001b2a046940d7c" providerId="LiveId" clId="{5CB25B10-5B1C-4017-B167-ED3104435743}" dt="2024-05-27T07:12:59.878" v="8402"/>
          <ac:cxnSpMkLst>
            <pc:docMk/>
            <pc:sldMk cId="2872598656" sldId="941"/>
            <ac:cxnSpMk id="32" creationId="{0CF7CA9E-120B-F3FC-3FFD-757D6A7B87C2}"/>
          </ac:cxnSpMkLst>
        </pc:cxnChg>
        <pc:cxnChg chg="mod">
          <ac:chgData name="Phillip Kaufman" userId="c001b2a046940d7c" providerId="LiveId" clId="{5CB25B10-5B1C-4017-B167-ED3104435743}" dt="2024-06-02T22:53:09.718" v="11644"/>
          <ac:cxnSpMkLst>
            <pc:docMk/>
            <pc:sldMk cId="2872598656" sldId="941"/>
            <ac:cxnSpMk id="32" creationId="{4305C221-8979-B0CC-6C14-AFBDCE33FCED}"/>
          </ac:cxnSpMkLst>
        </pc:cxnChg>
        <pc:cxnChg chg="mod">
          <ac:chgData name="Phillip Kaufman" userId="c001b2a046940d7c" providerId="LiveId" clId="{5CB25B10-5B1C-4017-B167-ED3104435743}" dt="2024-06-02T02:15:11.367" v="11426"/>
          <ac:cxnSpMkLst>
            <pc:docMk/>
            <pc:sldMk cId="2872598656" sldId="941"/>
            <ac:cxnSpMk id="32" creationId="{78FB095A-4AEB-9AFF-5311-D481DF872BC6}"/>
          </ac:cxnSpMkLst>
        </pc:cxnChg>
        <pc:cxnChg chg="mod">
          <ac:chgData name="Phillip Kaufman" userId="c001b2a046940d7c" providerId="LiveId" clId="{5CB25B10-5B1C-4017-B167-ED3104435743}" dt="2024-05-27T23:08:38.730" v="8869" actId="692"/>
          <ac:cxnSpMkLst>
            <pc:docMk/>
            <pc:sldMk cId="2872598656" sldId="941"/>
            <ac:cxnSpMk id="32" creationId="{A1F6563E-9194-AB90-3E17-3C575E5246B7}"/>
          </ac:cxnSpMkLst>
        </pc:cxnChg>
        <pc:cxnChg chg="mod">
          <ac:chgData name="Phillip Kaufman" userId="c001b2a046940d7c" providerId="LiveId" clId="{5CB25B10-5B1C-4017-B167-ED3104435743}" dt="2024-05-27T23:08:38.730" v="8869" actId="692"/>
          <ac:cxnSpMkLst>
            <pc:docMk/>
            <pc:sldMk cId="2872598656" sldId="941"/>
            <ac:cxnSpMk id="33" creationId="{4D163117-0596-BFC5-8267-E912C2D704A2}"/>
          </ac:cxnSpMkLst>
        </pc:cxnChg>
        <pc:cxnChg chg="mod">
          <ac:chgData name="Phillip Kaufman" userId="c001b2a046940d7c" providerId="LiveId" clId="{5CB25B10-5B1C-4017-B167-ED3104435743}" dt="2024-06-02T02:15:11.367" v="11426"/>
          <ac:cxnSpMkLst>
            <pc:docMk/>
            <pc:sldMk cId="2872598656" sldId="941"/>
            <ac:cxnSpMk id="33" creationId="{62CE5D22-9E8D-A2D6-A230-3E5BECF1E5BE}"/>
          </ac:cxnSpMkLst>
        </pc:cxnChg>
        <pc:cxnChg chg="mod">
          <ac:chgData name="Phillip Kaufman" userId="c001b2a046940d7c" providerId="LiveId" clId="{5CB25B10-5B1C-4017-B167-ED3104435743}" dt="2024-05-27T07:12:59.878" v="8402"/>
          <ac:cxnSpMkLst>
            <pc:docMk/>
            <pc:sldMk cId="2872598656" sldId="941"/>
            <ac:cxnSpMk id="33" creationId="{6844E500-88AA-C1A7-4756-1B58200C6980}"/>
          </ac:cxnSpMkLst>
        </pc:cxnChg>
        <pc:cxnChg chg="mod">
          <ac:chgData name="Phillip Kaufman" userId="c001b2a046940d7c" providerId="LiveId" clId="{5CB25B10-5B1C-4017-B167-ED3104435743}" dt="2024-06-02T22:53:09.718" v="11644"/>
          <ac:cxnSpMkLst>
            <pc:docMk/>
            <pc:sldMk cId="2872598656" sldId="941"/>
            <ac:cxnSpMk id="33" creationId="{C477B70D-BF01-C89A-B0D4-0C762B6DB118}"/>
          </ac:cxnSpMkLst>
        </pc:cxnChg>
        <pc:cxnChg chg="mod">
          <ac:chgData name="Phillip Kaufman" userId="c001b2a046940d7c" providerId="LiveId" clId="{5CB25B10-5B1C-4017-B167-ED3104435743}" dt="2024-05-27T07:12:59.878" v="8402"/>
          <ac:cxnSpMkLst>
            <pc:docMk/>
            <pc:sldMk cId="2872598656" sldId="941"/>
            <ac:cxnSpMk id="34" creationId="{618F8B79-3951-BC4A-D822-D3F85ECB9B08}"/>
          </ac:cxnSpMkLst>
        </pc:cxnChg>
        <pc:cxnChg chg="mod">
          <ac:chgData name="Phillip Kaufman" userId="c001b2a046940d7c" providerId="LiveId" clId="{5CB25B10-5B1C-4017-B167-ED3104435743}" dt="2024-06-02T02:15:11.367" v="11426"/>
          <ac:cxnSpMkLst>
            <pc:docMk/>
            <pc:sldMk cId="2872598656" sldId="941"/>
            <ac:cxnSpMk id="34" creationId="{6958E0A6-C4AB-DD42-E3DB-E18C0A5FC982}"/>
          </ac:cxnSpMkLst>
        </pc:cxnChg>
        <pc:cxnChg chg="mod">
          <ac:chgData name="Phillip Kaufman" userId="c001b2a046940d7c" providerId="LiveId" clId="{5CB25B10-5B1C-4017-B167-ED3104435743}" dt="2024-06-02T22:53:09.718" v="11644"/>
          <ac:cxnSpMkLst>
            <pc:docMk/>
            <pc:sldMk cId="2872598656" sldId="941"/>
            <ac:cxnSpMk id="34" creationId="{ECFF1ABC-BCBB-7F2A-2E43-FABC93F1D3AB}"/>
          </ac:cxnSpMkLst>
        </pc:cxnChg>
        <pc:cxnChg chg="mod">
          <ac:chgData name="Phillip Kaufman" userId="c001b2a046940d7c" providerId="LiveId" clId="{5CB25B10-5B1C-4017-B167-ED3104435743}" dt="2024-05-27T23:08:38.730" v="8869" actId="692"/>
          <ac:cxnSpMkLst>
            <pc:docMk/>
            <pc:sldMk cId="2872598656" sldId="941"/>
            <ac:cxnSpMk id="34" creationId="{F7C235D8-114A-4136-7401-4225C8930FC4}"/>
          </ac:cxnSpMkLst>
        </pc:cxnChg>
        <pc:cxnChg chg="mod">
          <ac:chgData name="Phillip Kaufman" userId="c001b2a046940d7c" providerId="LiveId" clId="{5CB25B10-5B1C-4017-B167-ED3104435743}" dt="2024-06-02T22:53:09.718" v="11644"/>
          <ac:cxnSpMkLst>
            <pc:docMk/>
            <pc:sldMk cId="2872598656" sldId="941"/>
            <ac:cxnSpMk id="35" creationId="{14D76880-7088-75C4-8576-94067B14CA36}"/>
          </ac:cxnSpMkLst>
        </pc:cxnChg>
        <pc:cxnChg chg="mod">
          <ac:chgData name="Phillip Kaufman" userId="c001b2a046940d7c" providerId="LiveId" clId="{5CB25B10-5B1C-4017-B167-ED3104435743}" dt="2024-05-27T07:12:59.878" v="8402"/>
          <ac:cxnSpMkLst>
            <pc:docMk/>
            <pc:sldMk cId="2872598656" sldId="941"/>
            <ac:cxnSpMk id="35" creationId="{281A5741-93CF-C25E-E70C-A8135B2E8ECF}"/>
          </ac:cxnSpMkLst>
        </pc:cxnChg>
        <pc:cxnChg chg="mod">
          <ac:chgData name="Phillip Kaufman" userId="c001b2a046940d7c" providerId="LiveId" clId="{5CB25B10-5B1C-4017-B167-ED3104435743}" dt="2024-05-27T23:08:38.730" v="8869" actId="692"/>
          <ac:cxnSpMkLst>
            <pc:docMk/>
            <pc:sldMk cId="2872598656" sldId="941"/>
            <ac:cxnSpMk id="35" creationId="{B2C80454-73F1-6F59-440C-3A1585AF493B}"/>
          </ac:cxnSpMkLst>
        </pc:cxnChg>
        <pc:cxnChg chg="mod">
          <ac:chgData name="Phillip Kaufman" userId="c001b2a046940d7c" providerId="LiveId" clId="{5CB25B10-5B1C-4017-B167-ED3104435743}" dt="2024-06-02T02:15:11.367" v="11426"/>
          <ac:cxnSpMkLst>
            <pc:docMk/>
            <pc:sldMk cId="2872598656" sldId="941"/>
            <ac:cxnSpMk id="35" creationId="{F62AFAE6-E928-EF8B-DAAC-6401A5819B69}"/>
          </ac:cxnSpMkLst>
        </pc:cxnChg>
        <pc:cxnChg chg="mod">
          <ac:chgData name="Phillip Kaufman" userId="c001b2a046940d7c" providerId="LiveId" clId="{5CB25B10-5B1C-4017-B167-ED3104435743}" dt="2024-05-27T07:12:59.878" v="8402"/>
          <ac:cxnSpMkLst>
            <pc:docMk/>
            <pc:sldMk cId="2872598656" sldId="941"/>
            <ac:cxnSpMk id="36" creationId="{098975A0-F2C7-AEA9-8381-E544D6C188E7}"/>
          </ac:cxnSpMkLst>
        </pc:cxnChg>
        <pc:cxnChg chg="mod">
          <ac:chgData name="Phillip Kaufman" userId="c001b2a046940d7c" providerId="LiveId" clId="{5CB25B10-5B1C-4017-B167-ED3104435743}" dt="2024-06-02T02:15:11.367" v="11426"/>
          <ac:cxnSpMkLst>
            <pc:docMk/>
            <pc:sldMk cId="2872598656" sldId="941"/>
            <ac:cxnSpMk id="36" creationId="{43B59718-B4A1-8DC6-B682-290B5F9BAF67}"/>
          </ac:cxnSpMkLst>
        </pc:cxnChg>
        <pc:cxnChg chg="mod">
          <ac:chgData name="Phillip Kaufman" userId="c001b2a046940d7c" providerId="LiveId" clId="{5CB25B10-5B1C-4017-B167-ED3104435743}" dt="2024-05-27T23:08:38.730" v="8869" actId="692"/>
          <ac:cxnSpMkLst>
            <pc:docMk/>
            <pc:sldMk cId="2872598656" sldId="941"/>
            <ac:cxnSpMk id="36" creationId="{555C2DFD-58C8-6EAD-2C88-042D2A8CCF5D}"/>
          </ac:cxnSpMkLst>
        </pc:cxnChg>
        <pc:cxnChg chg="mod">
          <ac:chgData name="Phillip Kaufman" userId="c001b2a046940d7c" providerId="LiveId" clId="{5CB25B10-5B1C-4017-B167-ED3104435743}" dt="2024-06-02T22:53:09.718" v="11644"/>
          <ac:cxnSpMkLst>
            <pc:docMk/>
            <pc:sldMk cId="2872598656" sldId="941"/>
            <ac:cxnSpMk id="36" creationId="{9CDF0AB0-1F90-D9D0-B7E0-5CD0235AE328}"/>
          </ac:cxnSpMkLst>
        </pc:cxnChg>
        <pc:cxnChg chg="mod">
          <ac:chgData name="Phillip Kaufman" userId="c001b2a046940d7c" providerId="LiveId" clId="{5CB25B10-5B1C-4017-B167-ED3104435743}" dt="2024-05-27T23:08:38.730" v="8869" actId="692"/>
          <ac:cxnSpMkLst>
            <pc:docMk/>
            <pc:sldMk cId="2872598656" sldId="941"/>
            <ac:cxnSpMk id="37" creationId="{108A5832-9422-F4BF-CA66-877B790A179F}"/>
          </ac:cxnSpMkLst>
        </pc:cxnChg>
        <pc:cxnChg chg="mod">
          <ac:chgData name="Phillip Kaufman" userId="c001b2a046940d7c" providerId="LiveId" clId="{5CB25B10-5B1C-4017-B167-ED3104435743}" dt="2024-06-02T02:15:11.367" v="11426"/>
          <ac:cxnSpMkLst>
            <pc:docMk/>
            <pc:sldMk cId="2872598656" sldId="941"/>
            <ac:cxnSpMk id="37" creationId="{40BEAA5E-86EE-F678-D138-6CCE695876C0}"/>
          </ac:cxnSpMkLst>
        </pc:cxnChg>
        <pc:cxnChg chg="mod">
          <ac:chgData name="Phillip Kaufman" userId="c001b2a046940d7c" providerId="LiveId" clId="{5CB25B10-5B1C-4017-B167-ED3104435743}" dt="2024-06-02T22:53:09.718" v="11644"/>
          <ac:cxnSpMkLst>
            <pc:docMk/>
            <pc:sldMk cId="2872598656" sldId="941"/>
            <ac:cxnSpMk id="37" creationId="{6332C489-4E6F-95B6-75E9-CCEE877FACBB}"/>
          </ac:cxnSpMkLst>
        </pc:cxnChg>
        <pc:cxnChg chg="mod">
          <ac:chgData name="Phillip Kaufman" userId="c001b2a046940d7c" providerId="LiveId" clId="{5CB25B10-5B1C-4017-B167-ED3104435743}" dt="2024-05-27T07:12:59.878" v="8402"/>
          <ac:cxnSpMkLst>
            <pc:docMk/>
            <pc:sldMk cId="2872598656" sldId="941"/>
            <ac:cxnSpMk id="37" creationId="{CDE94B70-5872-B123-E57E-5C115A943AEC}"/>
          </ac:cxnSpMkLst>
        </pc:cxnChg>
        <pc:cxnChg chg="mod">
          <ac:chgData name="Phillip Kaufman" userId="c001b2a046940d7c" providerId="LiveId" clId="{5CB25B10-5B1C-4017-B167-ED3104435743}" dt="2024-05-27T23:08:38.730" v="8869" actId="692"/>
          <ac:cxnSpMkLst>
            <pc:docMk/>
            <pc:sldMk cId="2872598656" sldId="941"/>
            <ac:cxnSpMk id="38" creationId="{1EFA5390-272B-5580-5691-4DC208A40A17}"/>
          </ac:cxnSpMkLst>
        </pc:cxnChg>
        <pc:cxnChg chg="mod">
          <ac:chgData name="Phillip Kaufman" userId="c001b2a046940d7c" providerId="LiveId" clId="{5CB25B10-5B1C-4017-B167-ED3104435743}" dt="2024-06-02T22:53:09.718" v="11644"/>
          <ac:cxnSpMkLst>
            <pc:docMk/>
            <pc:sldMk cId="2872598656" sldId="941"/>
            <ac:cxnSpMk id="38" creationId="{30772C37-9902-44DD-BCC6-4D5A7329B15B}"/>
          </ac:cxnSpMkLst>
        </pc:cxnChg>
        <pc:cxnChg chg="mod">
          <ac:chgData name="Phillip Kaufman" userId="c001b2a046940d7c" providerId="LiveId" clId="{5CB25B10-5B1C-4017-B167-ED3104435743}" dt="2024-06-02T02:15:11.367" v="11426"/>
          <ac:cxnSpMkLst>
            <pc:docMk/>
            <pc:sldMk cId="2872598656" sldId="941"/>
            <ac:cxnSpMk id="38" creationId="{9C0F7A6B-51D4-6520-D1DC-9661A88BA8FC}"/>
          </ac:cxnSpMkLst>
        </pc:cxnChg>
        <pc:cxnChg chg="mod">
          <ac:chgData name="Phillip Kaufman" userId="c001b2a046940d7c" providerId="LiveId" clId="{5CB25B10-5B1C-4017-B167-ED3104435743}" dt="2024-05-27T07:12:59.878" v="8402"/>
          <ac:cxnSpMkLst>
            <pc:docMk/>
            <pc:sldMk cId="2872598656" sldId="941"/>
            <ac:cxnSpMk id="38" creationId="{C13FFEA0-F408-2749-DB42-072760F8DF24}"/>
          </ac:cxnSpMkLst>
        </pc:cxnChg>
        <pc:cxnChg chg="mod">
          <ac:chgData name="Phillip Kaufman" userId="c001b2a046940d7c" providerId="LiveId" clId="{5CB25B10-5B1C-4017-B167-ED3104435743}" dt="2024-06-02T22:53:09.718" v="11644"/>
          <ac:cxnSpMkLst>
            <pc:docMk/>
            <pc:sldMk cId="2872598656" sldId="941"/>
            <ac:cxnSpMk id="39" creationId="{4A8FEDE1-A4EC-D2DA-0ECB-E008F96F3EE6}"/>
          </ac:cxnSpMkLst>
        </pc:cxnChg>
        <pc:cxnChg chg="mod">
          <ac:chgData name="Phillip Kaufman" userId="c001b2a046940d7c" providerId="LiveId" clId="{5CB25B10-5B1C-4017-B167-ED3104435743}" dt="2024-05-27T23:11:20.470" v="8930" actId="165"/>
          <ac:cxnSpMkLst>
            <pc:docMk/>
            <pc:sldMk cId="2872598656" sldId="941"/>
            <ac:cxnSpMk id="39" creationId="{CF9DAF3B-CF18-ECB5-2A76-10D8D88A061E}"/>
          </ac:cxnSpMkLst>
        </pc:cxnChg>
        <pc:cxnChg chg="mod">
          <ac:chgData name="Phillip Kaufman" userId="c001b2a046940d7c" providerId="LiveId" clId="{5CB25B10-5B1C-4017-B167-ED3104435743}" dt="2024-06-02T02:15:11.367" v="11426"/>
          <ac:cxnSpMkLst>
            <pc:docMk/>
            <pc:sldMk cId="2872598656" sldId="941"/>
            <ac:cxnSpMk id="39" creationId="{DA134B3A-778C-BC06-95EA-E70400C0E81D}"/>
          </ac:cxnSpMkLst>
        </pc:cxnChg>
        <pc:cxnChg chg="mod">
          <ac:chgData name="Phillip Kaufman" userId="c001b2a046940d7c" providerId="LiveId" clId="{5CB25B10-5B1C-4017-B167-ED3104435743}" dt="2024-05-27T07:12:59.878" v="8402"/>
          <ac:cxnSpMkLst>
            <pc:docMk/>
            <pc:sldMk cId="2872598656" sldId="941"/>
            <ac:cxnSpMk id="40" creationId="{3DA9388A-3BF0-33E0-4CEB-A249EAD7353F}"/>
          </ac:cxnSpMkLst>
        </pc:cxnChg>
        <pc:cxnChg chg="mod">
          <ac:chgData name="Phillip Kaufman" userId="c001b2a046940d7c" providerId="LiveId" clId="{5CB25B10-5B1C-4017-B167-ED3104435743}" dt="2024-05-27T23:08:38.730" v="8869" actId="692"/>
          <ac:cxnSpMkLst>
            <pc:docMk/>
            <pc:sldMk cId="2872598656" sldId="941"/>
            <ac:cxnSpMk id="40" creationId="{80902CFC-D20D-1E2F-1041-529B0E6673BD}"/>
          </ac:cxnSpMkLst>
        </pc:cxnChg>
        <pc:cxnChg chg="mod">
          <ac:chgData name="Phillip Kaufman" userId="c001b2a046940d7c" providerId="LiveId" clId="{5CB25B10-5B1C-4017-B167-ED3104435743}" dt="2024-06-02T02:15:11.367" v="11426"/>
          <ac:cxnSpMkLst>
            <pc:docMk/>
            <pc:sldMk cId="2872598656" sldId="941"/>
            <ac:cxnSpMk id="40" creationId="{9D4BD7CE-0057-5DF1-A62B-40895C8B4EAA}"/>
          </ac:cxnSpMkLst>
        </pc:cxnChg>
        <pc:cxnChg chg="mod">
          <ac:chgData name="Phillip Kaufman" userId="c001b2a046940d7c" providerId="LiveId" clId="{5CB25B10-5B1C-4017-B167-ED3104435743}" dt="2024-06-02T22:53:09.718" v="11644"/>
          <ac:cxnSpMkLst>
            <pc:docMk/>
            <pc:sldMk cId="2872598656" sldId="941"/>
            <ac:cxnSpMk id="40" creationId="{AB961D81-A8F9-878B-C26E-0FBE8F238435}"/>
          </ac:cxnSpMkLst>
        </pc:cxnChg>
        <pc:cxnChg chg="mod">
          <ac:chgData name="Phillip Kaufman" userId="c001b2a046940d7c" providerId="LiveId" clId="{5CB25B10-5B1C-4017-B167-ED3104435743}" dt="2024-06-02T22:53:09.718" v="11644"/>
          <ac:cxnSpMkLst>
            <pc:docMk/>
            <pc:sldMk cId="2872598656" sldId="941"/>
            <ac:cxnSpMk id="41" creationId="{7031B95A-178C-761F-7E25-29D57A2B5AE5}"/>
          </ac:cxnSpMkLst>
        </pc:cxnChg>
        <pc:cxnChg chg="mod">
          <ac:chgData name="Phillip Kaufman" userId="c001b2a046940d7c" providerId="LiveId" clId="{5CB25B10-5B1C-4017-B167-ED3104435743}" dt="2024-06-02T02:15:11.367" v="11426"/>
          <ac:cxnSpMkLst>
            <pc:docMk/>
            <pc:sldMk cId="2872598656" sldId="941"/>
            <ac:cxnSpMk id="41" creationId="{E626214C-0C57-9E25-6735-BB0A66B99681}"/>
          </ac:cxnSpMkLst>
        </pc:cxnChg>
        <pc:cxnChg chg="mod">
          <ac:chgData name="Phillip Kaufman" userId="c001b2a046940d7c" providerId="LiveId" clId="{5CB25B10-5B1C-4017-B167-ED3104435743}" dt="2024-06-02T02:15:11.367" v="11426"/>
          <ac:cxnSpMkLst>
            <pc:docMk/>
            <pc:sldMk cId="2872598656" sldId="941"/>
            <ac:cxnSpMk id="42" creationId="{7249D124-8745-D362-F374-3BD8E3F6B2F5}"/>
          </ac:cxnSpMkLst>
        </pc:cxnChg>
        <pc:cxnChg chg="mod">
          <ac:chgData name="Phillip Kaufman" userId="c001b2a046940d7c" providerId="LiveId" clId="{5CB25B10-5B1C-4017-B167-ED3104435743}" dt="2024-05-27T23:11:20.470" v="8930" actId="165"/>
          <ac:cxnSpMkLst>
            <pc:docMk/>
            <pc:sldMk cId="2872598656" sldId="941"/>
            <ac:cxnSpMk id="43" creationId="{D0D0B8DC-F10D-3213-348B-02D3B0CEB3D3}"/>
          </ac:cxnSpMkLst>
        </pc:cxnChg>
        <pc:cxnChg chg="mod">
          <ac:chgData name="Phillip Kaufman" userId="c001b2a046940d7c" providerId="LiveId" clId="{5CB25B10-5B1C-4017-B167-ED3104435743}" dt="2024-05-27T23:08:38.730" v="8869" actId="692"/>
          <ac:cxnSpMkLst>
            <pc:docMk/>
            <pc:sldMk cId="2872598656" sldId="941"/>
            <ac:cxnSpMk id="44" creationId="{42C3C6F4-AF65-6820-9C0F-B26CD107B74F}"/>
          </ac:cxnSpMkLst>
        </pc:cxnChg>
        <pc:cxnChg chg="mod">
          <ac:chgData name="Phillip Kaufman" userId="c001b2a046940d7c" providerId="LiveId" clId="{5CB25B10-5B1C-4017-B167-ED3104435743}" dt="2024-05-27T07:12:59.878" v="8402"/>
          <ac:cxnSpMkLst>
            <pc:docMk/>
            <pc:sldMk cId="2872598656" sldId="941"/>
            <ac:cxnSpMk id="44" creationId="{8FC127CD-BB27-7BBE-C659-5ABCE8B8664A}"/>
          </ac:cxnSpMkLst>
        </pc:cxnChg>
        <pc:cxnChg chg="mod">
          <ac:chgData name="Phillip Kaufman" userId="c001b2a046940d7c" providerId="LiveId" clId="{5CB25B10-5B1C-4017-B167-ED3104435743}" dt="2024-06-02T23:13:46.086" v="11820" actId="403"/>
          <ac:cxnSpMkLst>
            <pc:docMk/>
            <pc:sldMk cId="2872598656" sldId="941"/>
            <ac:cxnSpMk id="44" creationId="{F020DEAD-2DFC-05CD-A5E6-C819E672ED9F}"/>
          </ac:cxnSpMkLst>
        </pc:cxnChg>
        <pc:cxnChg chg="mod">
          <ac:chgData name="Phillip Kaufman" userId="c001b2a046940d7c" providerId="LiveId" clId="{5CB25B10-5B1C-4017-B167-ED3104435743}" dt="2024-05-27T23:08:38.730" v="8869" actId="692"/>
          <ac:cxnSpMkLst>
            <pc:docMk/>
            <pc:sldMk cId="2872598656" sldId="941"/>
            <ac:cxnSpMk id="45" creationId="{076AFD36-446D-42BA-7DE0-A786CC1A88FD}"/>
          </ac:cxnSpMkLst>
        </pc:cxnChg>
        <pc:cxnChg chg="mod">
          <ac:chgData name="Phillip Kaufman" userId="c001b2a046940d7c" providerId="LiveId" clId="{5CB25B10-5B1C-4017-B167-ED3104435743}" dt="2024-05-27T07:12:59.878" v="8402"/>
          <ac:cxnSpMkLst>
            <pc:docMk/>
            <pc:sldMk cId="2872598656" sldId="941"/>
            <ac:cxnSpMk id="45" creationId="{893A7089-042D-0A83-AEE7-24EE9A1C592D}"/>
          </ac:cxnSpMkLst>
        </pc:cxnChg>
        <pc:cxnChg chg="mod">
          <ac:chgData name="Phillip Kaufman" userId="c001b2a046940d7c" providerId="LiveId" clId="{5CB25B10-5B1C-4017-B167-ED3104435743}" dt="2024-06-02T23:13:46.086" v="11820" actId="403"/>
          <ac:cxnSpMkLst>
            <pc:docMk/>
            <pc:sldMk cId="2872598656" sldId="941"/>
            <ac:cxnSpMk id="45" creationId="{8EECDB29-B9C1-4771-880B-D4174210B74B}"/>
          </ac:cxnSpMkLst>
        </pc:cxnChg>
        <pc:cxnChg chg="mod">
          <ac:chgData name="Phillip Kaufman" userId="c001b2a046940d7c" providerId="LiveId" clId="{5CB25B10-5B1C-4017-B167-ED3104435743}" dt="2024-05-27T23:08:38.730" v="8869" actId="692"/>
          <ac:cxnSpMkLst>
            <pc:docMk/>
            <pc:sldMk cId="2872598656" sldId="941"/>
            <ac:cxnSpMk id="46" creationId="{45D17AA4-E1D2-B666-985A-397C462861E0}"/>
          </ac:cxnSpMkLst>
        </pc:cxnChg>
        <pc:cxnChg chg="mod">
          <ac:chgData name="Phillip Kaufman" userId="c001b2a046940d7c" providerId="LiveId" clId="{5CB25B10-5B1C-4017-B167-ED3104435743}" dt="2024-05-27T07:12:59.878" v="8402"/>
          <ac:cxnSpMkLst>
            <pc:docMk/>
            <pc:sldMk cId="2872598656" sldId="941"/>
            <ac:cxnSpMk id="46" creationId="{E2508B75-C587-2746-FC78-335A5C4C1099}"/>
          </ac:cxnSpMkLst>
        </pc:cxnChg>
        <pc:cxnChg chg="mod">
          <ac:chgData name="Phillip Kaufman" userId="c001b2a046940d7c" providerId="LiveId" clId="{5CB25B10-5B1C-4017-B167-ED3104435743}" dt="2024-06-02T23:13:46.086" v="11820" actId="403"/>
          <ac:cxnSpMkLst>
            <pc:docMk/>
            <pc:sldMk cId="2872598656" sldId="941"/>
            <ac:cxnSpMk id="46" creationId="{EA4A19F5-628D-7E80-5787-C85B57378D8E}"/>
          </ac:cxnSpMkLst>
        </pc:cxnChg>
        <pc:cxnChg chg="mod">
          <ac:chgData name="Phillip Kaufman" userId="c001b2a046940d7c" providerId="LiveId" clId="{5CB25B10-5B1C-4017-B167-ED3104435743}" dt="2024-05-27T23:08:38.730" v="8869" actId="692"/>
          <ac:cxnSpMkLst>
            <pc:docMk/>
            <pc:sldMk cId="2872598656" sldId="941"/>
            <ac:cxnSpMk id="47" creationId="{BC0E8A65-0B76-680C-D0AF-91EAE55CA9E2}"/>
          </ac:cxnSpMkLst>
        </pc:cxnChg>
        <pc:cxnChg chg="mod">
          <ac:chgData name="Phillip Kaufman" userId="c001b2a046940d7c" providerId="LiveId" clId="{5CB25B10-5B1C-4017-B167-ED3104435743}" dt="2024-06-02T23:13:46.086" v="11820" actId="403"/>
          <ac:cxnSpMkLst>
            <pc:docMk/>
            <pc:sldMk cId="2872598656" sldId="941"/>
            <ac:cxnSpMk id="47" creationId="{DD350EEE-0E88-C5BF-1755-2F2DC023EE2F}"/>
          </ac:cxnSpMkLst>
        </pc:cxnChg>
        <pc:cxnChg chg="mod">
          <ac:chgData name="Phillip Kaufman" userId="c001b2a046940d7c" providerId="LiveId" clId="{5CB25B10-5B1C-4017-B167-ED3104435743}" dt="2024-05-27T07:12:59.878" v="8402"/>
          <ac:cxnSpMkLst>
            <pc:docMk/>
            <pc:sldMk cId="2872598656" sldId="941"/>
            <ac:cxnSpMk id="47" creationId="{F7C664D6-2C28-EE4C-B84B-0324FBCFAAF3}"/>
          </ac:cxnSpMkLst>
        </pc:cxnChg>
        <pc:cxnChg chg="mod">
          <ac:chgData name="Phillip Kaufman" userId="c001b2a046940d7c" providerId="LiveId" clId="{5CB25B10-5B1C-4017-B167-ED3104435743}" dt="2024-05-27T23:08:38.730" v="8869" actId="692"/>
          <ac:cxnSpMkLst>
            <pc:docMk/>
            <pc:sldMk cId="2872598656" sldId="941"/>
            <ac:cxnSpMk id="48" creationId="{1C22F7B9-5D16-468D-5511-22F895E6D52C}"/>
          </ac:cxnSpMkLst>
        </pc:cxnChg>
        <pc:cxnChg chg="mod">
          <ac:chgData name="Phillip Kaufman" userId="c001b2a046940d7c" providerId="LiveId" clId="{5CB25B10-5B1C-4017-B167-ED3104435743}" dt="2024-05-27T07:12:59.878" v="8402"/>
          <ac:cxnSpMkLst>
            <pc:docMk/>
            <pc:sldMk cId="2872598656" sldId="941"/>
            <ac:cxnSpMk id="48" creationId="{257134FE-8AB0-3DF5-326B-47B27D20B33A}"/>
          </ac:cxnSpMkLst>
        </pc:cxnChg>
        <pc:cxnChg chg="mod">
          <ac:chgData name="Phillip Kaufman" userId="c001b2a046940d7c" providerId="LiveId" clId="{5CB25B10-5B1C-4017-B167-ED3104435743}" dt="2024-06-02T23:13:46.086" v="11820" actId="403"/>
          <ac:cxnSpMkLst>
            <pc:docMk/>
            <pc:sldMk cId="2872598656" sldId="941"/>
            <ac:cxnSpMk id="48" creationId="{F9341B9D-ADFA-3A61-DF65-49FCA705B2BE}"/>
          </ac:cxnSpMkLst>
        </pc:cxnChg>
        <pc:cxnChg chg="mod">
          <ac:chgData name="Phillip Kaufman" userId="c001b2a046940d7c" providerId="LiveId" clId="{5CB25B10-5B1C-4017-B167-ED3104435743}" dt="2024-05-27T23:08:38.730" v="8869" actId="692"/>
          <ac:cxnSpMkLst>
            <pc:docMk/>
            <pc:sldMk cId="2872598656" sldId="941"/>
            <ac:cxnSpMk id="49" creationId="{6C96CFA6-DC65-66F2-70E5-379EC36B8243}"/>
          </ac:cxnSpMkLst>
        </pc:cxnChg>
        <pc:cxnChg chg="mod">
          <ac:chgData name="Phillip Kaufman" userId="c001b2a046940d7c" providerId="LiveId" clId="{5CB25B10-5B1C-4017-B167-ED3104435743}" dt="2024-05-27T07:12:59.878" v="8402"/>
          <ac:cxnSpMkLst>
            <pc:docMk/>
            <pc:sldMk cId="2872598656" sldId="941"/>
            <ac:cxnSpMk id="49" creationId="{8F47CC2E-7E99-DB6B-4415-3DF77E931B3A}"/>
          </ac:cxnSpMkLst>
        </pc:cxnChg>
        <pc:cxnChg chg="mod">
          <ac:chgData name="Phillip Kaufman" userId="c001b2a046940d7c" providerId="LiveId" clId="{5CB25B10-5B1C-4017-B167-ED3104435743}" dt="2024-06-02T23:13:46.086" v="11820" actId="403"/>
          <ac:cxnSpMkLst>
            <pc:docMk/>
            <pc:sldMk cId="2872598656" sldId="941"/>
            <ac:cxnSpMk id="49" creationId="{F927B2BD-7D67-9037-5A59-29816BD6D377}"/>
          </ac:cxnSpMkLst>
        </pc:cxnChg>
        <pc:cxnChg chg="mod">
          <ac:chgData name="Phillip Kaufman" userId="c001b2a046940d7c" providerId="LiveId" clId="{5CB25B10-5B1C-4017-B167-ED3104435743}" dt="2024-06-02T23:13:46.086" v="11820" actId="403"/>
          <ac:cxnSpMkLst>
            <pc:docMk/>
            <pc:sldMk cId="2872598656" sldId="941"/>
            <ac:cxnSpMk id="50" creationId="{496FEF60-4EE6-74C6-B9DB-21C518AD071B}"/>
          </ac:cxnSpMkLst>
        </pc:cxnChg>
        <pc:cxnChg chg="mod">
          <ac:chgData name="Phillip Kaufman" userId="c001b2a046940d7c" providerId="LiveId" clId="{5CB25B10-5B1C-4017-B167-ED3104435743}" dt="2024-05-27T23:08:38.730" v="8869" actId="692"/>
          <ac:cxnSpMkLst>
            <pc:docMk/>
            <pc:sldMk cId="2872598656" sldId="941"/>
            <ac:cxnSpMk id="50" creationId="{A816DBDC-1F4C-A19B-0320-D14B63ECB1C1}"/>
          </ac:cxnSpMkLst>
        </pc:cxnChg>
        <pc:cxnChg chg="mod">
          <ac:chgData name="Phillip Kaufman" userId="c001b2a046940d7c" providerId="LiveId" clId="{5CB25B10-5B1C-4017-B167-ED3104435743}" dt="2024-05-27T07:12:59.878" v="8402"/>
          <ac:cxnSpMkLst>
            <pc:docMk/>
            <pc:sldMk cId="2872598656" sldId="941"/>
            <ac:cxnSpMk id="50" creationId="{D226869B-6DE0-3D16-FF4C-C2BFB160A5CC}"/>
          </ac:cxnSpMkLst>
        </pc:cxnChg>
        <pc:cxnChg chg="mod">
          <ac:chgData name="Phillip Kaufman" userId="c001b2a046940d7c" providerId="LiveId" clId="{5CB25B10-5B1C-4017-B167-ED3104435743}" dt="2024-06-02T23:13:46.086" v="11820" actId="403"/>
          <ac:cxnSpMkLst>
            <pc:docMk/>
            <pc:sldMk cId="2872598656" sldId="941"/>
            <ac:cxnSpMk id="51" creationId="{3794B4E5-C128-5B30-43CB-6AF489416BE1}"/>
          </ac:cxnSpMkLst>
        </pc:cxnChg>
        <pc:cxnChg chg="mod">
          <ac:chgData name="Phillip Kaufman" userId="c001b2a046940d7c" providerId="LiveId" clId="{5CB25B10-5B1C-4017-B167-ED3104435743}" dt="2024-05-27T07:12:59.878" v="8402"/>
          <ac:cxnSpMkLst>
            <pc:docMk/>
            <pc:sldMk cId="2872598656" sldId="941"/>
            <ac:cxnSpMk id="51" creationId="{9449D4EB-EC94-DB57-AA95-D6209570E20E}"/>
          </ac:cxnSpMkLst>
        </pc:cxnChg>
        <pc:cxnChg chg="mod">
          <ac:chgData name="Phillip Kaufman" userId="c001b2a046940d7c" providerId="LiveId" clId="{5CB25B10-5B1C-4017-B167-ED3104435743}" dt="2024-05-27T23:08:38.730" v="8869" actId="692"/>
          <ac:cxnSpMkLst>
            <pc:docMk/>
            <pc:sldMk cId="2872598656" sldId="941"/>
            <ac:cxnSpMk id="51" creationId="{DE3FC2FC-D757-CCB1-3F9E-BC72DE490A0C}"/>
          </ac:cxnSpMkLst>
        </pc:cxnChg>
        <pc:cxnChg chg="mod">
          <ac:chgData name="Phillip Kaufman" userId="c001b2a046940d7c" providerId="LiveId" clId="{5CB25B10-5B1C-4017-B167-ED3104435743}" dt="2024-05-27T07:12:59.878" v="8402"/>
          <ac:cxnSpMkLst>
            <pc:docMk/>
            <pc:sldMk cId="2872598656" sldId="941"/>
            <ac:cxnSpMk id="52" creationId="{381993F8-CB4E-91F2-5B6D-8DE5E80AB274}"/>
          </ac:cxnSpMkLst>
        </pc:cxnChg>
        <pc:cxnChg chg="mod">
          <ac:chgData name="Phillip Kaufman" userId="c001b2a046940d7c" providerId="LiveId" clId="{5CB25B10-5B1C-4017-B167-ED3104435743}" dt="2024-05-27T23:08:38.730" v="8869" actId="692"/>
          <ac:cxnSpMkLst>
            <pc:docMk/>
            <pc:sldMk cId="2872598656" sldId="941"/>
            <ac:cxnSpMk id="52" creationId="{4EFA02E7-0B01-9AF5-1E4C-6709FF051C48}"/>
          </ac:cxnSpMkLst>
        </pc:cxnChg>
        <pc:cxnChg chg="mod">
          <ac:chgData name="Phillip Kaufman" userId="c001b2a046940d7c" providerId="LiveId" clId="{5CB25B10-5B1C-4017-B167-ED3104435743}" dt="2024-06-02T23:13:46.086" v="11820" actId="403"/>
          <ac:cxnSpMkLst>
            <pc:docMk/>
            <pc:sldMk cId="2872598656" sldId="941"/>
            <ac:cxnSpMk id="52" creationId="{69426F64-3431-6EA9-3D86-86024BD5279C}"/>
          </ac:cxnSpMkLst>
        </pc:cxnChg>
        <pc:cxnChg chg="mod">
          <ac:chgData name="Phillip Kaufman" userId="c001b2a046940d7c" providerId="LiveId" clId="{5CB25B10-5B1C-4017-B167-ED3104435743}" dt="2024-06-02T23:13:46.086" v="11820" actId="403"/>
          <ac:cxnSpMkLst>
            <pc:docMk/>
            <pc:sldMk cId="2872598656" sldId="941"/>
            <ac:cxnSpMk id="53" creationId="{001C6F0F-6EBE-B786-A09B-9B3D78ED09C8}"/>
          </ac:cxnSpMkLst>
        </pc:cxnChg>
        <pc:cxnChg chg="mod">
          <ac:chgData name="Phillip Kaufman" userId="c001b2a046940d7c" providerId="LiveId" clId="{5CB25B10-5B1C-4017-B167-ED3104435743}" dt="2024-05-27T07:12:59.878" v="8402"/>
          <ac:cxnSpMkLst>
            <pc:docMk/>
            <pc:sldMk cId="2872598656" sldId="941"/>
            <ac:cxnSpMk id="53" creationId="{A2C54FE2-A255-9327-F57B-87A4C7884C7C}"/>
          </ac:cxnSpMkLst>
        </pc:cxnChg>
        <pc:cxnChg chg="mod">
          <ac:chgData name="Phillip Kaufman" userId="c001b2a046940d7c" providerId="LiveId" clId="{5CB25B10-5B1C-4017-B167-ED3104435743}" dt="2024-05-27T23:08:38.730" v="8869" actId="692"/>
          <ac:cxnSpMkLst>
            <pc:docMk/>
            <pc:sldMk cId="2872598656" sldId="941"/>
            <ac:cxnSpMk id="53" creationId="{E742BFB8-52E5-DDA0-6E6A-C9CE60DBD68B}"/>
          </ac:cxnSpMkLst>
        </pc:cxnChg>
        <pc:cxnChg chg="mod">
          <ac:chgData name="Phillip Kaufman" userId="c001b2a046940d7c" providerId="LiveId" clId="{5CB25B10-5B1C-4017-B167-ED3104435743}" dt="2024-05-27T23:08:38.730" v="8869" actId="692"/>
          <ac:cxnSpMkLst>
            <pc:docMk/>
            <pc:sldMk cId="2872598656" sldId="941"/>
            <ac:cxnSpMk id="54" creationId="{2647B478-7D05-0838-A118-057B83103991}"/>
          </ac:cxnSpMkLst>
        </pc:cxnChg>
        <pc:cxnChg chg="mod">
          <ac:chgData name="Phillip Kaufman" userId="c001b2a046940d7c" providerId="LiveId" clId="{5CB25B10-5B1C-4017-B167-ED3104435743}" dt="2024-06-02T23:13:46.086" v="11820" actId="403"/>
          <ac:cxnSpMkLst>
            <pc:docMk/>
            <pc:sldMk cId="2872598656" sldId="941"/>
            <ac:cxnSpMk id="54" creationId="{77301169-77CE-478F-D6BA-64B57E18A4E3}"/>
          </ac:cxnSpMkLst>
        </pc:cxnChg>
        <pc:cxnChg chg="mod">
          <ac:chgData name="Phillip Kaufman" userId="c001b2a046940d7c" providerId="LiveId" clId="{5CB25B10-5B1C-4017-B167-ED3104435743}" dt="2024-05-27T07:12:59.878" v="8402"/>
          <ac:cxnSpMkLst>
            <pc:docMk/>
            <pc:sldMk cId="2872598656" sldId="941"/>
            <ac:cxnSpMk id="54" creationId="{B0E7C532-BE03-BC09-62FF-F13CFE5F20A0}"/>
          </ac:cxnSpMkLst>
        </pc:cxnChg>
        <pc:cxnChg chg="mod">
          <ac:chgData name="Phillip Kaufman" userId="c001b2a046940d7c" providerId="LiveId" clId="{5CB25B10-5B1C-4017-B167-ED3104435743}" dt="2024-06-02T23:13:46.086" v="11820" actId="403"/>
          <ac:cxnSpMkLst>
            <pc:docMk/>
            <pc:sldMk cId="2872598656" sldId="941"/>
            <ac:cxnSpMk id="55" creationId="{26CE3228-938A-DC75-9CAC-063D1EF857E8}"/>
          </ac:cxnSpMkLst>
        </pc:cxnChg>
        <pc:cxnChg chg="mod">
          <ac:chgData name="Phillip Kaufman" userId="c001b2a046940d7c" providerId="LiveId" clId="{5CB25B10-5B1C-4017-B167-ED3104435743}" dt="2024-05-27T23:08:38.730" v="8869" actId="692"/>
          <ac:cxnSpMkLst>
            <pc:docMk/>
            <pc:sldMk cId="2872598656" sldId="941"/>
            <ac:cxnSpMk id="55" creationId="{9A102EFE-CB3A-423F-1CED-9ED2A8970576}"/>
          </ac:cxnSpMkLst>
        </pc:cxnChg>
        <pc:cxnChg chg="mod">
          <ac:chgData name="Phillip Kaufman" userId="c001b2a046940d7c" providerId="LiveId" clId="{5CB25B10-5B1C-4017-B167-ED3104435743}" dt="2024-05-27T07:12:59.878" v="8402"/>
          <ac:cxnSpMkLst>
            <pc:docMk/>
            <pc:sldMk cId="2872598656" sldId="941"/>
            <ac:cxnSpMk id="55" creationId="{CCD3A047-49A7-0722-583A-0E778DE0A99E}"/>
          </ac:cxnSpMkLst>
        </pc:cxnChg>
        <pc:cxnChg chg="mod">
          <ac:chgData name="Phillip Kaufman" userId="c001b2a046940d7c" providerId="LiveId" clId="{5CB25B10-5B1C-4017-B167-ED3104435743}" dt="2024-06-02T23:13:46.086" v="11820" actId="403"/>
          <ac:cxnSpMkLst>
            <pc:docMk/>
            <pc:sldMk cId="2872598656" sldId="941"/>
            <ac:cxnSpMk id="56" creationId="{D8BB0C91-6847-7BF5-EC29-6E888FA22FB7}"/>
          </ac:cxnSpMkLst>
        </pc:cxnChg>
        <pc:cxnChg chg="mod">
          <ac:chgData name="Phillip Kaufman" userId="c001b2a046940d7c" providerId="LiveId" clId="{5CB25B10-5B1C-4017-B167-ED3104435743}" dt="2024-06-02T23:13:46.086" v="11820" actId="403"/>
          <ac:cxnSpMkLst>
            <pc:docMk/>
            <pc:sldMk cId="2872598656" sldId="941"/>
            <ac:cxnSpMk id="57" creationId="{E1CE239E-3D30-C668-462E-2FB89325D976}"/>
          </ac:cxnSpMkLst>
        </pc:cxnChg>
        <pc:cxnChg chg="mod">
          <ac:chgData name="Phillip Kaufman" userId="c001b2a046940d7c" providerId="LiveId" clId="{5CB25B10-5B1C-4017-B167-ED3104435743}" dt="2024-06-02T23:13:46.086" v="11820" actId="403"/>
          <ac:cxnSpMkLst>
            <pc:docMk/>
            <pc:sldMk cId="2872598656" sldId="941"/>
            <ac:cxnSpMk id="58" creationId="{6176D15F-FDC7-BF91-FF42-2071D488545C}"/>
          </ac:cxnSpMkLst>
        </pc:cxnChg>
        <pc:cxnChg chg="mod">
          <ac:chgData name="Phillip Kaufman" userId="c001b2a046940d7c" providerId="LiveId" clId="{5CB25B10-5B1C-4017-B167-ED3104435743}" dt="2024-06-02T23:13:46.086" v="11820" actId="403"/>
          <ac:cxnSpMkLst>
            <pc:docMk/>
            <pc:sldMk cId="2872598656" sldId="941"/>
            <ac:cxnSpMk id="59" creationId="{D8DB3962-A9D2-8592-947D-15FF8AA4E876}"/>
          </ac:cxnSpMkLst>
        </pc:cxnChg>
        <pc:cxnChg chg="mod">
          <ac:chgData name="Phillip Kaufman" userId="c001b2a046940d7c" providerId="LiveId" clId="{5CB25B10-5B1C-4017-B167-ED3104435743}" dt="2024-06-02T23:13:46.086" v="11820" actId="403"/>
          <ac:cxnSpMkLst>
            <pc:docMk/>
            <pc:sldMk cId="2872598656" sldId="941"/>
            <ac:cxnSpMk id="60" creationId="{70C0AECE-7B92-7954-FFCD-417125C012A8}"/>
          </ac:cxnSpMkLst>
        </pc:cxnChg>
        <pc:cxnChg chg="mod">
          <ac:chgData name="Phillip Kaufman" userId="c001b2a046940d7c" providerId="LiveId" clId="{5CB25B10-5B1C-4017-B167-ED3104435743}" dt="2024-06-02T23:13:46.086" v="11820" actId="403"/>
          <ac:cxnSpMkLst>
            <pc:docMk/>
            <pc:sldMk cId="2872598656" sldId="941"/>
            <ac:cxnSpMk id="61" creationId="{E4DF482A-9940-CC88-E173-1816BF78272A}"/>
          </ac:cxnSpMkLst>
        </pc:cxnChg>
        <pc:cxnChg chg="mod">
          <ac:chgData name="Phillip Kaufman" userId="c001b2a046940d7c" providerId="LiveId" clId="{5CB25B10-5B1C-4017-B167-ED3104435743}" dt="2024-05-27T07:12:59.878" v="8402"/>
          <ac:cxnSpMkLst>
            <pc:docMk/>
            <pc:sldMk cId="2872598656" sldId="941"/>
            <ac:cxnSpMk id="61" creationId="{F4F95367-6404-A6C6-11B5-6111DF061BF6}"/>
          </ac:cxnSpMkLst>
        </pc:cxnChg>
        <pc:cxnChg chg="mod">
          <ac:chgData name="Phillip Kaufman" userId="c001b2a046940d7c" providerId="LiveId" clId="{5CB25B10-5B1C-4017-B167-ED3104435743}" dt="2024-06-02T23:13:46.086" v="11820" actId="403"/>
          <ac:cxnSpMkLst>
            <pc:docMk/>
            <pc:sldMk cId="2872598656" sldId="941"/>
            <ac:cxnSpMk id="62" creationId="{121417F9-4401-464A-4FA0-25CEB56BD8A3}"/>
          </ac:cxnSpMkLst>
        </pc:cxnChg>
        <pc:cxnChg chg="mod">
          <ac:chgData name="Phillip Kaufman" userId="c001b2a046940d7c" providerId="LiveId" clId="{5CB25B10-5B1C-4017-B167-ED3104435743}" dt="2024-06-02T23:13:46.086" v="11820" actId="403"/>
          <ac:cxnSpMkLst>
            <pc:docMk/>
            <pc:sldMk cId="2872598656" sldId="941"/>
            <ac:cxnSpMk id="63" creationId="{2F8D515C-591A-D8FB-F93C-65A9881F5A46}"/>
          </ac:cxnSpMkLst>
        </pc:cxnChg>
        <pc:cxnChg chg="mod">
          <ac:chgData name="Phillip Kaufman" userId="c001b2a046940d7c" providerId="LiveId" clId="{5CB25B10-5B1C-4017-B167-ED3104435743}" dt="2024-05-27T23:10:16.868" v="8912" actId="692"/>
          <ac:cxnSpMkLst>
            <pc:docMk/>
            <pc:sldMk cId="2872598656" sldId="941"/>
            <ac:cxnSpMk id="63" creationId="{AA5C9177-B4F8-03E3-A983-984D7F3FE710}"/>
          </ac:cxnSpMkLst>
        </pc:cxnChg>
        <pc:cxnChg chg="mod">
          <ac:chgData name="Phillip Kaufman" userId="c001b2a046940d7c" providerId="LiveId" clId="{5CB25B10-5B1C-4017-B167-ED3104435743}" dt="2024-05-27T23:10:16.868" v="8912" actId="692"/>
          <ac:cxnSpMkLst>
            <pc:docMk/>
            <pc:sldMk cId="2872598656" sldId="941"/>
            <ac:cxnSpMk id="64" creationId="{1D9D98E1-67F3-9F23-E512-ED1A0564A037}"/>
          </ac:cxnSpMkLst>
        </pc:cxnChg>
        <pc:cxnChg chg="mod">
          <ac:chgData name="Phillip Kaufman" userId="c001b2a046940d7c" providerId="LiveId" clId="{5CB25B10-5B1C-4017-B167-ED3104435743}" dt="2024-05-27T07:13:07.782" v="8403"/>
          <ac:cxnSpMkLst>
            <pc:docMk/>
            <pc:sldMk cId="2872598656" sldId="941"/>
            <ac:cxnSpMk id="64" creationId="{9119E8AF-2A33-9197-24A1-C91FFACC3040}"/>
          </ac:cxnSpMkLst>
        </pc:cxnChg>
        <pc:cxnChg chg="mod">
          <ac:chgData name="Phillip Kaufman" userId="c001b2a046940d7c" providerId="LiveId" clId="{5CB25B10-5B1C-4017-B167-ED3104435743}" dt="2024-05-27T23:10:16.868" v="8912" actId="692"/>
          <ac:cxnSpMkLst>
            <pc:docMk/>
            <pc:sldMk cId="2872598656" sldId="941"/>
            <ac:cxnSpMk id="65" creationId="{DF1D4EF7-3303-E47A-0F54-35A5507944DC}"/>
          </ac:cxnSpMkLst>
        </pc:cxnChg>
        <pc:cxnChg chg="mod">
          <ac:chgData name="Phillip Kaufman" userId="c001b2a046940d7c" providerId="LiveId" clId="{5CB25B10-5B1C-4017-B167-ED3104435743}" dt="2024-05-27T23:10:16.868" v="8912" actId="692"/>
          <ac:cxnSpMkLst>
            <pc:docMk/>
            <pc:sldMk cId="2872598656" sldId="941"/>
            <ac:cxnSpMk id="66" creationId="{94CB58E0-CDB2-D338-B635-F095C80CECEC}"/>
          </ac:cxnSpMkLst>
        </pc:cxnChg>
        <pc:cxnChg chg="mod">
          <ac:chgData name="Phillip Kaufman" userId="c001b2a046940d7c" providerId="LiveId" clId="{5CB25B10-5B1C-4017-B167-ED3104435743}" dt="2024-05-27T07:13:07.782" v="8403"/>
          <ac:cxnSpMkLst>
            <pc:docMk/>
            <pc:sldMk cId="2872598656" sldId="941"/>
            <ac:cxnSpMk id="66" creationId="{A2E93F64-D567-D772-8DB1-7EEF3DB5E7CD}"/>
          </ac:cxnSpMkLst>
        </pc:cxnChg>
        <pc:cxnChg chg="mod">
          <ac:chgData name="Phillip Kaufman" userId="c001b2a046940d7c" providerId="LiveId" clId="{5CB25B10-5B1C-4017-B167-ED3104435743}" dt="2024-05-27T07:13:07.782" v="8403"/>
          <ac:cxnSpMkLst>
            <pc:docMk/>
            <pc:sldMk cId="2872598656" sldId="941"/>
            <ac:cxnSpMk id="67" creationId="{045F9B4A-966B-28A0-462B-556BD9CA1998}"/>
          </ac:cxnSpMkLst>
        </pc:cxnChg>
        <pc:cxnChg chg="mod">
          <ac:chgData name="Phillip Kaufman" userId="c001b2a046940d7c" providerId="LiveId" clId="{5CB25B10-5B1C-4017-B167-ED3104435743}" dt="2024-05-27T23:10:16.868" v="8912" actId="692"/>
          <ac:cxnSpMkLst>
            <pc:docMk/>
            <pc:sldMk cId="2872598656" sldId="941"/>
            <ac:cxnSpMk id="67" creationId="{868318DC-39BA-7022-2765-054E859D14C8}"/>
          </ac:cxnSpMkLst>
        </pc:cxnChg>
        <pc:cxnChg chg="mod">
          <ac:chgData name="Phillip Kaufman" userId="c001b2a046940d7c" providerId="LiveId" clId="{5CB25B10-5B1C-4017-B167-ED3104435743}" dt="2024-05-27T07:13:07.782" v="8403"/>
          <ac:cxnSpMkLst>
            <pc:docMk/>
            <pc:sldMk cId="2872598656" sldId="941"/>
            <ac:cxnSpMk id="68" creationId="{238A68C3-F1E7-D158-B2C4-AE2F2BE731C2}"/>
          </ac:cxnSpMkLst>
        </pc:cxnChg>
        <pc:cxnChg chg="mod">
          <ac:chgData name="Phillip Kaufman" userId="c001b2a046940d7c" providerId="LiveId" clId="{5CB25B10-5B1C-4017-B167-ED3104435743}" dt="2024-05-27T23:10:16.868" v="8912" actId="692"/>
          <ac:cxnSpMkLst>
            <pc:docMk/>
            <pc:sldMk cId="2872598656" sldId="941"/>
            <ac:cxnSpMk id="68" creationId="{81853233-E05A-36EC-5231-05642E1018B2}"/>
          </ac:cxnSpMkLst>
        </pc:cxnChg>
        <pc:cxnChg chg="mod">
          <ac:chgData name="Phillip Kaufman" userId="c001b2a046940d7c" providerId="LiveId" clId="{5CB25B10-5B1C-4017-B167-ED3104435743}" dt="2024-05-27T23:10:16.868" v="8912" actId="692"/>
          <ac:cxnSpMkLst>
            <pc:docMk/>
            <pc:sldMk cId="2872598656" sldId="941"/>
            <ac:cxnSpMk id="69" creationId="{1C398FF8-E0C2-B037-5005-A1AF8FA5A23A}"/>
          </ac:cxnSpMkLst>
        </pc:cxnChg>
        <pc:cxnChg chg="mod">
          <ac:chgData name="Phillip Kaufman" userId="c001b2a046940d7c" providerId="LiveId" clId="{5CB25B10-5B1C-4017-B167-ED3104435743}" dt="2024-05-27T07:13:07.782" v="8403"/>
          <ac:cxnSpMkLst>
            <pc:docMk/>
            <pc:sldMk cId="2872598656" sldId="941"/>
            <ac:cxnSpMk id="69" creationId="{BD3C3D39-9A1A-A73E-EACC-458045FE97BA}"/>
          </ac:cxnSpMkLst>
        </pc:cxnChg>
        <pc:cxnChg chg="mod">
          <ac:chgData name="Phillip Kaufman" userId="c001b2a046940d7c" providerId="LiveId" clId="{5CB25B10-5B1C-4017-B167-ED3104435743}" dt="2024-05-27T23:11:20.470" v="8930" actId="165"/>
          <ac:cxnSpMkLst>
            <pc:docMk/>
            <pc:sldMk cId="2872598656" sldId="941"/>
            <ac:cxnSpMk id="71" creationId="{FE74D635-CFBF-B8B1-EFFC-97277CE0EA6E}"/>
          </ac:cxnSpMkLst>
        </pc:cxnChg>
        <pc:cxnChg chg="mod">
          <ac:chgData name="Phillip Kaufman" userId="c001b2a046940d7c" providerId="LiveId" clId="{5CB25B10-5B1C-4017-B167-ED3104435743}" dt="2024-05-27T23:11:20.470" v="8930" actId="165"/>
          <ac:cxnSpMkLst>
            <pc:docMk/>
            <pc:sldMk cId="2872598656" sldId="941"/>
            <ac:cxnSpMk id="72" creationId="{E15BC38B-3DAB-801B-AF15-995037765D7C}"/>
          </ac:cxnSpMkLst>
        </pc:cxnChg>
        <pc:cxnChg chg="mod">
          <ac:chgData name="Phillip Kaufman" userId="c001b2a046940d7c" providerId="LiveId" clId="{5CB25B10-5B1C-4017-B167-ED3104435743}" dt="2024-05-27T23:11:20.470" v="8930" actId="165"/>
          <ac:cxnSpMkLst>
            <pc:docMk/>
            <pc:sldMk cId="2872598656" sldId="941"/>
            <ac:cxnSpMk id="73" creationId="{A88293E4-9291-16BA-3AFE-498D44CD31C8}"/>
          </ac:cxnSpMkLst>
        </pc:cxnChg>
        <pc:cxnChg chg="mod">
          <ac:chgData name="Phillip Kaufman" userId="c001b2a046940d7c" providerId="LiveId" clId="{5CB25B10-5B1C-4017-B167-ED3104435743}" dt="2024-05-27T23:11:20.470" v="8930" actId="165"/>
          <ac:cxnSpMkLst>
            <pc:docMk/>
            <pc:sldMk cId="2872598656" sldId="941"/>
            <ac:cxnSpMk id="74" creationId="{B35C5D20-7DBA-9EAB-78C3-C77104F324BD}"/>
          </ac:cxnSpMkLst>
        </pc:cxnChg>
        <pc:cxnChg chg="mod">
          <ac:chgData name="Phillip Kaufman" userId="c001b2a046940d7c" providerId="LiveId" clId="{5CB25B10-5B1C-4017-B167-ED3104435743}" dt="2024-05-27T23:11:20.470" v="8930" actId="165"/>
          <ac:cxnSpMkLst>
            <pc:docMk/>
            <pc:sldMk cId="2872598656" sldId="941"/>
            <ac:cxnSpMk id="75" creationId="{9CCDF0E2-8A63-8AA2-0507-2AE0972883D9}"/>
          </ac:cxnSpMkLst>
        </pc:cxnChg>
        <pc:cxnChg chg="mod">
          <ac:chgData name="Phillip Kaufman" userId="c001b2a046940d7c" providerId="LiveId" clId="{5CB25B10-5B1C-4017-B167-ED3104435743}" dt="2024-05-27T23:11:20.470" v="8930" actId="165"/>
          <ac:cxnSpMkLst>
            <pc:docMk/>
            <pc:sldMk cId="2872598656" sldId="941"/>
            <ac:cxnSpMk id="76" creationId="{B9BFF229-5D07-803D-3B45-EEB944B3EFCA}"/>
          </ac:cxnSpMkLst>
        </pc:cxnChg>
        <pc:cxnChg chg="mod">
          <ac:chgData name="Phillip Kaufman" userId="c001b2a046940d7c" providerId="LiveId" clId="{5CB25B10-5B1C-4017-B167-ED3104435743}" dt="2024-05-27T23:11:20.470" v="8930" actId="165"/>
          <ac:cxnSpMkLst>
            <pc:docMk/>
            <pc:sldMk cId="2872598656" sldId="941"/>
            <ac:cxnSpMk id="77" creationId="{873292BD-1F8E-54ED-299E-00F1C3275593}"/>
          </ac:cxnSpMkLst>
        </pc:cxnChg>
        <pc:cxnChg chg="mod">
          <ac:chgData name="Phillip Kaufman" userId="c001b2a046940d7c" providerId="LiveId" clId="{5CB25B10-5B1C-4017-B167-ED3104435743}" dt="2024-05-27T23:11:20.470" v="8930" actId="165"/>
          <ac:cxnSpMkLst>
            <pc:docMk/>
            <pc:sldMk cId="2872598656" sldId="941"/>
            <ac:cxnSpMk id="78" creationId="{D426CC2A-9C12-ED6A-8737-D9D3C0FF86F2}"/>
          </ac:cxnSpMkLst>
        </pc:cxnChg>
        <pc:cxnChg chg="mod">
          <ac:chgData name="Phillip Kaufman" userId="c001b2a046940d7c" providerId="LiveId" clId="{5CB25B10-5B1C-4017-B167-ED3104435743}" dt="2024-05-27T23:11:20.470" v="8930" actId="165"/>
          <ac:cxnSpMkLst>
            <pc:docMk/>
            <pc:sldMk cId="2872598656" sldId="941"/>
            <ac:cxnSpMk id="79" creationId="{3F53C0B5-B736-1F7C-8E69-67ADF99EA808}"/>
          </ac:cxnSpMkLst>
        </pc:cxnChg>
        <pc:cxnChg chg="mod">
          <ac:chgData name="Phillip Kaufman" userId="c001b2a046940d7c" providerId="LiveId" clId="{5CB25B10-5B1C-4017-B167-ED3104435743}" dt="2024-05-27T23:11:20.470" v="8930" actId="165"/>
          <ac:cxnSpMkLst>
            <pc:docMk/>
            <pc:sldMk cId="2872598656" sldId="941"/>
            <ac:cxnSpMk id="80" creationId="{27AECE72-A810-9627-3F3B-8F9A01EBFA45}"/>
          </ac:cxnSpMkLst>
        </pc:cxnChg>
        <pc:cxnChg chg="mod">
          <ac:chgData name="Phillip Kaufman" userId="c001b2a046940d7c" providerId="LiveId" clId="{5CB25B10-5B1C-4017-B167-ED3104435743}" dt="2024-05-27T23:11:20.470" v="8930" actId="165"/>
          <ac:cxnSpMkLst>
            <pc:docMk/>
            <pc:sldMk cId="2872598656" sldId="941"/>
            <ac:cxnSpMk id="81" creationId="{70B90A72-3A3F-2814-9DFD-5595024734BC}"/>
          </ac:cxnSpMkLst>
        </pc:cxnChg>
        <pc:cxnChg chg="mod">
          <ac:chgData name="Phillip Kaufman" userId="c001b2a046940d7c" providerId="LiveId" clId="{5CB25B10-5B1C-4017-B167-ED3104435743}" dt="2024-05-27T23:11:20.470" v="8930" actId="165"/>
          <ac:cxnSpMkLst>
            <pc:docMk/>
            <pc:sldMk cId="2872598656" sldId="941"/>
            <ac:cxnSpMk id="82" creationId="{F30905C7-759A-25DD-B7DF-E7C7A5D57C75}"/>
          </ac:cxnSpMkLst>
        </pc:cxnChg>
        <pc:cxnChg chg="mod">
          <ac:chgData name="Phillip Kaufman" userId="c001b2a046940d7c" providerId="LiveId" clId="{5CB25B10-5B1C-4017-B167-ED3104435743}" dt="2024-05-27T23:11:20.470" v="8930" actId="165"/>
          <ac:cxnSpMkLst>
            <pc:docMk/>
            <pc:sldMk cId="2872598656" sldId="941"/>
            <ac:cxnSpMk id="83" creationId="{A17D7B72-06B6-A5CB-C8B1-E65121CCAB7B}"/>
          </ac:cxnSpMkLst>
        </pc:cxnChg>
        <pc:cxnChg chg="mod">
          <ac:chgData name="Phillip Kaufman" userId="c001b2a046940d7c" providerId="LiveId" clId="{5CB25B10-5B1C-4017-B167-ED3104435743}" dt="2024-05-27T23:11:20.470" v="8930" actId="165"/>
          <ac:cxnSpMkLst>
            <pc:docMk/>
            <pc:sldMk cId="2872598656" sldId="941"/>
            <ac:cxnSpMk id="84" creationId="{D45CCB07-622D-ABD9-F43F-ECE859DD95A8}"/>
          </ac:cxnSpMkLst>
        </pc:cxnChg>
        <pc:cxnChg chg="mod">
          <ac:chgData name="Phillip Kaufman" userId="c001b2a046940d7c" providerId="LiveId" clId="{5CB25B10-5B1C-4017-B167-ED3104435743}" dt="2024-05-27T23:11:20.470" v="8930" actId="165"/>
          <ac:cxnSpMkLst>
            <pc:docMk/>
            <pc:sldMk cId="2872598656" sldId="941"/>
            <ac:cxnSpMk id="85" creationId="{6293A9A5-E394-7672-7391-A4187E165C73}"/>
          </ac:cxnSpMkLst>
        </pc:cxnChg>
        <pc:cxnChg chg="mod">
          <ac:chgData name="Phillip Kaufman" userId="c001b2a046940d7c" providerId="LiveId" clId="{5CB25B10-5B1C-4017-B167-ED3104435743}" dt="2024-05-27T23:11:20.470" v="8930" actId="165"/>
          <ac:cxnSpMkLst>
            <pc:docMk/>
            <pc:sldMk cId="2872598656" sldId="941"/>
            <ac:cxnSpMk id="86" creationId="{FCF711FA-7C8B-3BF1-EE39-BDEF3C0DC894}"/>
          </ac:cxnSpMkLst>
        </pc:cxnChg>
        <pc:cxnChg chg="mod">
          <ac:chgData name="Phillip Kaufman" userId="c001b2a046940d7c" providerId="LiveId" clId="{5CB25B10-5B1C-4017-B167-ED3104435743}" dt="2024-05-27T23:10:16.868" v="8912" actId="692"/>
          <ac:cxnSpMkLst>
            <pc:docMk/>
            <pc:sldMk cId="2872598656" sldId="941"/>
            <ac:cxnSpMk id="87" creationId="{073AE179-A15C-9C32-3E9C-E0418ABEF548}"/>
          </ac:cxnSpMkLst>
        </pc:cxnChg>
        <pc:cxnChg chg="mod">
          <ac:chgData name="Phillip Kaufman" userId="c001b2a046940d7c" providerId="LiveId" clId="{5CB25B10-5B1C-4017-B167-ED3104435743}" dt="2024-05-27T07:13:07.782" v="8403"/>
          <ac:cxnSpMkLst>
            <pc:docMk/>
            <pc:sldMk cId="2872598656" sldId="941"/>
            <ac:cxnSpMk id="87" creationId="{B02EC1CA-AF0E-55B2-8FAA-D5E155495E1C}"/>
          </ac:cxnSpMkLst>
        </pc:cxnChg>
        <pc:cxnChg chg="mod">
          <ac:chgData name="Phillip Kaufman" userId="c001b2a046940d7c" providerId="LiveId" clId="{5CB25B10-5B1C-4017-B167-ED3104435743}" dt="2024-05-27T23:10:16.868" v="8912" actId="692"/>
          <ac:cxnSpMkLst>
            <pc:docMk/>
            <pc:sldMk cId="2872598656" sldId="941"/>
            <ac:cxnSpMk id="88" creationId="{5E3640D0-E109-25D3-14BA-6339B1EAF056}"/>
          </ac:cxnSpMkLst>
        </pc:cxnChg>
        <pc:cxnChg chg="mod">
          <ac:chgData name="Phillip Kaufman" userId="c001b2a046940d7c" providerId="LiveId" clId="{5CB25B10-5B1C-4017-B167-ED3104435743}" dt="2024-05-27T07:13:07.782" v="8403"/>
          <ac:cxnSpMkLst>
            <pc:docMk/>
            <pc:sldMk cId="2872598656" sldId="941"/>
            <ac:cxnSpMk id="88" creationId="{A1196D75-0B35-C50B-3D82-4AB2DA804E22}"/>
          </ac:cxnSpMkLst>
        </pc:cxnChg>
        <pc:cxnChg chg="mod">
          <ac:chgData name="Phillip Kaufman" userId="c001b2a046940d7c" providerId="LiveId" clId="{5CB25B10-5B1C-4017-B167-ED3104435743}" dt="2024-05-27T23:11:20.470" v="8930" actId="165"/>
          <ac:cxnSpMkLst>
            <pc:docMk/>
            <pc:sldMk cId="2872598656" sldId="941"/>
            <ac:cxnSpMk id="89" creationId="{FFCAC185-B86F-6CBD-D461-FED7AAD15408}"/>
          </ac:cxnSpMkLst>
        </pc:cxnChg>
        <pc:cxnChg chg="mod">
          <ac:chgData name="Phillip Kaufman" userId="c001b2a046940d7c" providerId="LiveId" clId="{5CB25B10-5B1C-4017-B167-ED3104435743}" dt="2024-05-27T23:10:16.868" v="8912" actId="692"/>
          <ac:cxnSpMkLst>
            <pc:docMk/>
            <pc:sldMk cId="2872598656" sldId="941"/>
            <ac:cxnSpMk id="90" creationId="{A32FD6C8-C16A-61AC-9CBC-CDE7A94CA1B5}"/>
          </ac:cxnSpMkLst>
        </pc:cxnChg>
        <pc:cxnChg chg="mod">
          <ac:chgData name="Phillip Kaufman" userId="c001b2a046940d7c" providerId="LiveId" clId="{5CB25B10-5B1C-4017-B167-ED3104435743}" dt="2024-05-27T07:13:07.782" v="8403"/>
          <ac:cxnSpMkLst>
            <pc:docMk/>
            <pc:sldMk cId="2872598656" sldId="941"/>
            <ac:cxnSpMk id="90" creationId="{A9AD89F7-FDCB-51EE-63D1-9C886324A9D4}"/>
          </ac:cxnSpMkLst>
        </pc:cxnChg>
        <pc:cxnChg chg="mod">
          <ac:chgData name="Phillip Kaufman" userId="c001b2a046940d7c" providerId="LiveId" clId="{5CB25B10-5B1C-4017-B167-ED3104435743}" dt="2024-05-27T23:10:16.868" v="8912" actId="692"/>
          <ac:cxnSpMkLst>
            <pc:docMk/>
            <pc:sldMk cId="2872598656" sldId="941"/>
            <ac:cxnSpMk id="91" creationId="{1F9613A2-1C6E-F73A-C1BD-3CDC2E31B67C}"/>
          </ac:cxnSpMkLst>
        </pc:cxnChg>
        <pc:cxnChg chg="mod">
          <ac:chgData name="Phillip Kaufman" userId="c001b2a046940d7c" providerId="LiveId" clId="{5CB25B10-5B1C-4017-B167-ED3104435743}" dt="2024-05-27T07:13:07.782" v="8403"/>
          <ac:cxnSpMkLst>
            <pc:docMk/>
            <pc:sldMk cId="2872598656" sldId="941"/>
            <ac:cxnSpMk id="91" creationId="{516717E0-2196-9E7E-85B6-C23200E8F272}"/>
          </ac:cxnSpMkLst>
        </pc:cxnChg>
        <pc:cxnChg chg="mod">
          <ac:chgData name="Phillip Kaufman" userId="c001b2a046940d7c" providerId="LiveId" clId="{5CB25B10-5B1C-4017-B167-ED3104435743}" dt="2024-05-27T07:13:07.782" v="8403"/>
          <ac:cxnSpMkLst>
            <pc:docMk/>
            <pc:sldMk cId="2872598656" sldId="941"/>
            <ac:cxnSpMk id="92" creationId="{229DE429-3C73-BB5F-5A2D-F1ACC5D6F01E}"/>
          </ac:cxnSpMkLst>
        </pc:cxnChg>
        <pc:cxnChg chg="mod">
          <ac:chgData name="Phillip Kaufman" userId="c001b2a046940d7c" providerId="LiveId" clId="{5CB25B10-5B1C-4017-B167-ED3104435743}" dt="2024-05-27T23:10:16.868" v="8912" actId="692"/>
          <ac:cxnSpMkLst>
            <pc:docMk/>
            <pc:sldMk cId="2872598656" sldId="941"/>
            <ac:cxnSpMk id="92" creationId="{840B025C-087E-3305-361A-3EDEC864986E}"/>
          </ac:cxnSpMkLst>
        </pc:cxnChg>
        <pc:cxnChg chg="mod">
          <ac:chgData name="Phillip Kaufman" userId="c001b2a046940d7c" providerId="LiveId" clId="{5CB25B10-5B1C-4017-B167-ED3104435743}" dt="2024-05-27T07:13:07.782" v="8403"/>
          <ac:cxnSpMkLst>
            <pc:docMk/>
            <pc:sldMk cId="2872598656" sldId="941"/>
            <ac:cxnSpMk id="93" creationId="{02260651-64A3-3E35-8711-0AF440E35F06}"/>
          </ac:cxnSpMkLst>
        </pc:cxnChg>
        <pc:cxnChg chg="mod">
          <ac:chgData name="Phillip Kaufman" userId="c001b2a046940d7c" providerId="LiveId" clId="{5CB25B10-5B1C-4017-B167-ED3104435743}" dt="2024-05-27T23:10:16.868" v="8912" actId="692"/>
          <ac:cxnSpMkLst>
            <pc:docMk/>
            <pc:sldMk cId="2872598656" sldId="941"/>
            <ac:cxnSpMk id="93" creationId="{C1317D1F-7F7D-3388-BB75-E7D77CF0A677}"/>
          </ac:cxnSpMkLst>
        </pc:cxnChg>
        <pc:cxnChg chg="mod">
          <ac:chgData name="Phillip Kaufman" userId="c001b2a046940d7c" providerId="LiveId" clId="{5CB25B10-5B1C-4017-B167-ED3104435743}" dt="2024-05-27T23:11:20.470" v="8930" actId="165"/>
          <ac:cxnSpMkLst>
            <pc:docMk/>
            <pc:sldMk cId="2872598656" sldId="941"/>
            <ac:cxnSpMk id="94" creationId="{A70C902D-D8C3-C14D-D778-34FF4F5BB6B2}"/>
          </ac:cxnSpMkLst>
        </pc:cxnChg>
        <pc:cxnChg chg="mod">
          <ac:chgData name="Phillip Kaufman" userId="c001b2a046940d7c" providerId="LiveId" clId="{5CB25B10-5B1C-4017-B167-ED3104435743}" dt="2024-05-27T23:11:20.470" v="8930" actId="165"/>
          <ac:cxnSpMkLst>
            <pc:docMk/>
            <pc:sldMk cId="2872598656" sldId="941"/>
            <ac:cxnSpMk id="95" creationId="{8036A027-243C-C73B-2DAC-B0F34DEC7065}"/>
          </ac:cxnSpMkLst>
        </pc:cxnChg>
        <pc:cxnChg chg="mod">
          <ac:chgData name="Phillip Kaufman" userId="c001b2a046940d7c" providerId="LiveId" clId="{5CB25B10-5B1C-4017-B167-ED3104435743}" dt="2024-05-27T23:11:20.470" v="8930" actId="165"/>
          <ac:cxnSpMkLst>
            <pc:docMk/>
            <pc:sldMk cId="2872598656" sldId="941"/>
            <ac:cxnSpMk id="96" creationId="{05DF268A-68BC-2FD4-79BE-8534FC55F8FC}"/>
          </ac:cxnSpMkLst>
        </pc:cxnChg>
        <pc:cxnChg chg="mod">
          <ac:chgData name="Phillip Kaufman" userId="c001b2a046940d7c" providerId="LiveId" clId="{5CB25B10-5B1C-4017-B167-ED3104435743}" dt="2024-05-27T23:11:20.470" v="8930" actId="165"/>
          <ac:cxnSpMkLst>
            <pc:docMk/>
            <pc:sldMk cId="2872598656" sldId="941"/>
            <ac:cxnSpMk id="97" creationId="{BF4082FD-8911-EF77-28B8-4C3C770AC05F}"/>
          </ac:cxnSpMkLst>
        </pc:cxnChg>
        <pc:cxnChg chg="mod">
          <ac:chgData name="Phillip Kaufman" userId="c001b2a046940d7c" providerId="LiveId" clId="{5CB25B10-5B1C-4017-B167-ED3104435743}" dt="2024-05-27T23:11:20.470" v="8930" actId="165"/>
          <ac:cxnSpMkLst>
            <pc:docMk/>
            <pc:sldMk cId="2872598656" sldId="941"/>
            <ac:cxnSpMk id="98" creationId="{41110745-1837-F309-33AE-D70799B0CE23}"/>
          </ac:cxnSpMkLst>
        </pc:cxnChg>
        <pc:cxnChg chg="mod">
          <ac:chgData name="Phillip Kaufman" userId="c001b2a046940d7c" providerId="LiveId" clId="{5CB25B10-5B1C-4017-B167-ED3104435743}" dt="2024-05-27T23:11:20.470" v="8930" actId="165"/>
          <ac:cxnSpMkLst>
            <pc:docMk/>
            <pc:sldMk cId="2872598656" sldId="941"/>
            <ac:cxnSpMk id="99" creationId="{3BEB5816-3DD4-C51B-F172-72D7EBDBA966}"/>
          </ac:cxnSpMkLst>
        </pc:cxnChg>
        <pc:cxnChg chg="mod">
          <ac:chgData name="Phillip Kaufman" userId="c001b2a046940d7c" providerId="LiveId" clId="{5CB25B10-5B1C-4017-B167-ED3104435743}" dt="2024-05-27T23:11:20.470" v="8930" actId="165"/>
          <ac:cxnSpMkLst>
            <pc:docMk/>
            <pc:sldMk cId="2872598656" sldId="941"/>
            <ac:cxnSpMk id="100" creationId="{592A5EB1-EF7D-676B-8BB8-C069F31F0441}"/>
          </ac:cxnSpMkLst>
        </pc:cxnChg>
        <pc:cxnChg chg="mod">
          <ac:chgData name="Phillip Kaufman" userId="c001b2a046940d7c" providerId="LiveId" clId="{5CB25B10-5B1C-4017-B167-ED3104435743}" dt="2024-05-27T23:11:20.470" v="8930" actId="165"/>
          <ac:cxnSpMkLst>
            <pc:docMk/>
            <pc:sldMk cId="2872598656" sldId="941"/>
            <ac:cxnSpMk id="101" creationId="{57308E35-1FDF-5F92-B67C-95194F2D3CAB}"/>
          </ac:cxnSpMkLst>
        </pc:cxnChg>
        <pc:cxnChg chg="mod">
          <ac:chgData name="Phillip Kaufman" userId="c001b2a046940d7c" providerId="LiveId" clId="{5CB25B10-5B1C-4017-B167-ED3104435743}" dt="2024-05-27T23:11:20.470" v="8930" actId="165"/>
          <ac:cxnSpMkLst>
            <pc:docMk/>
            <pc:sldMk cId="2872598656" sldId="941"/>
            <ac:cxnSpMk id="102" creationId="{A6884A5C-E0C6-FB56-7AF7-6416472E654D}"/>
          </ac:cxnSpMkLst>
        </pc:cxnChg>
        <pc:cxnChg chg="mod">
          <ac:chgData name="Phillip Kaufman" userId="c001b2a046940d7c" providerId="LiveId" clId="{5CB25B10-5B1C-4017-B167-ED3104435743}" dt="2024-05-27T23:10:16.868" v="8912" actId="692"/>
          <ac:cxnSpMkLst>
            <pc:docMk/>
            <pc:sldMk cId="2872598656" sldId="941"/>
            <ac:cxnSpMk id="103" creationId="{6C973451-75FE-68CD-6451-89DD152C9E25}"/>
          </ac:cxnSpMkLst>
        </pc:cxnChg>
        <pc:cxnChg chg="mod">
          <ac:chgData name="Phillip Kaufman" userId="c001b2a046940d7c" providerId="LiveId" clId="{5CB25B10-5B1C-4017-B167-ED3104435743}" dt="2024-05-27T07:13:07.782" v="8403"/>
          <ac:cxnSpMkLst>
            <pc:docMk/>
            <pc:sldMk cId="2872598656" sldId="941"/>
            <ac:cxnSpMk id="103" creationId="{C4DC5268-148D-861C-2C48-31E56F26B2F2}"/>
          </ac:cxnSpMkLst>
        </pc:cxnChg>
        <pc:cxnChg chg="mod">
          <ac:chgData name="Phillip Kaufman" userId="c001b2a046940d7c" providerId="LiveId" clId="{5CB25B10-5B1C-4017-B167-ED3104435743}" dt="2024-05-27T07:13:07.782" v="8403"/>
          <ac:cxnSpMkLst>
            <pc:docMk/>
            <pc:sldMk cId="2872598656" sldId="941"/>
            <ac:cxnSpMk id="104" creationId="{F0CCED52-A905-FF23-2C75-E21051C5FD2F}"/>
          </ac:cxnSpMkLst>
        </pc:cxnChg>
        <pc:cxnChg chg="mod">
          <ac:chgData name="Phillip Kaufman" userId="c001b2a046940d7c" providerId="LiveId" clId="{5CB25B10-5B1C-4017-B167-ED3104435743}" dt="2024-05-27T23:10:16.868" v="8912" actId="692"/>
          <ac:cxnSpMkLst>
            <pc:docMk/>
            <pc:sldMk cId="2872598656" sldId="941"/>
            <ac:cxnSpMk id="104" creationId="{FF2066E0-13D4-50B0-F443-7D25BE57CDDF}"/>
          </ac:cxnSpMkLst>
        </pc:cxnChg>
        <pc:cxnChg chg="mod">
          <ac:chgData name="Phillip Kaufman" userId="c001b2a046940d7c" providerId="LiveId" clId="{5CB25B10-5B1C-4017-B167-ED3104435743}" dt="2024-05-27T23:10:16.868" v="8912" actId="692"/>
          <ac:cxnSpMkLst>
            <pc:docMk/>
            <pc:sldMk cId="2872598656" sldId="941"/>
            <ac:cxnSpMk id="105" creationId="{13B47E9B-BAE4-3AC1-A33F-1AD3050521A8}"/>
          </ac:cxnSpMkLst>
        </pc:cxnChg>
        <pc:cxnChg chg="mod">
          <ac:chgData name="Phillip Kaufman" userId="c001b2a046940d7c" providerId="LiveId" clId="{5CB25B10-5B1C-4017-B167-ED3104435743}" dt="2024-05-27T07:13:07.782" v="8403"/>
          <ac:cxnSpMkLst>
            <pc:docMk/>
            <pc:sldMk cId="2872598656" sldId="941"/>
            <ac:cxnSpMk id="105" creationId="{385ECD67-4E4D-9A5B-8AC6-D13736CCA82A}"/>
          </ac:cxnSpMkLst>
        </pc:cxnChg>
        <pc:cxnChg chg="mod">
          <ac:chgData name="Phillip Kaufman" userId="c001b2a046940d7c" providerId="LiveId" clId="{5CB25B10-5B1C-4017-B167-ED3104435743}" dt="2024-05-27T07:13:07.782" v="8403"/>
          <ac:cxnSpMkLst>
            <pc:docMk/>
            <pc:sldMk cId="2872598656" sldId="941"/>
            <ac:cxnSpMk id="106" creationId="{CC65DBFB-52EA-C5F3-D6AA-9640AEFB5833}"/>
          </ac:cxnSpMkLst>
        </pc:cxnChg>
        <pc:cxnChg chg="mod">
          <ac:chgData name="Phillip Kaufman" userId="c001b2a046940d7c" providerId="LiveId" clId="{5CB25B10-5B1C-4017-B167-ED3104435743}" dt="2024-05-27T23:10:16.868" v="8912" actId="692"/>
          <ac:cxnSpMkLst>
            <pc:docMk/>
            <pc:sldMk cId="2872598656" sldId="941"/>
            <ac:cxnSpMk id="106" creationId="{E231030D-6122-6868-FEC9-C55624EB3EC2}"/>
          </ac:cxnSpMkLst>
        </pc:cxnChg>
        <pc:cxnChg chg="mod">
          <ac:chgData name="Phillip Kaufman" userId="c001b2a046940d7c" providerId="LiveId" clId="{5CB25B10-5B1C-4017-B167-ED3104435743}" dt="2024-05-27T07:13:07.782" v="8403"/>
          <ac:cxnSpMkLst>
            <pc:docMk/>
            <pc:sldMk cId="2872598656" sldId="941"/>
            <ac:cxnSpMk id="107" creationId="{7551A00E-EDB7-1A6E-396C-AC286A42844F}"/>
          </ac:cxnSpMkLst>
        </pc:cxnChg>
        <pc:cxnChg chg="mod">
          <ac:chgData name="Phillip Kaufman" userId="c001b2a046940d7c" providerId="LiveId" clId="{5CB25B10-5B1C-4017-B167-ED3104435743}" dt="2024-05-27T23:10:16.868" v="8912" actId="692"/>
          <ac:cxnSpMkLst>
            <pc:docMk/>
            <pc:sldMk cId="2872598656" sldId="941"/>
            <ac:cxnSpMk id="107" creationId="{F18FCF11-3483-56CD-D674-7E91D0F55284}"/>
          </ac:cxnSpMkLst>
        </pc:cxnChg>
        <pc:cxnChg chg="mod">
          <ac:chgData name="Phillip Kaufman" userId="c001b2a046940d7c" providerId="LiveId" clId="{5CB25B10-5B1C-4017-B167-ED3104435743}" dt="2024-05-27T23:10:16.868" v="8912" actId="692"/>
          <ac:cxnSpMkLst>
            <pc:docMk/>
            <pc:sldMk cId="2872598656" sldId="941"/>
            <ac:cxnSpMk id="108" creationId="{4508FAC1-BA74-C54E-894B-AFB7A7F61FE9}"/>
          </ac:cxnSpMkLst>
        </pc:cxnChg>
        <pc:cxnChg chg="mod">
          <ac:chgData name="Phillip Kaufman" userId="c001b2a046940d7c" providerId="LiveId" clId="{5CB25B10-5B1C-4017-B167-ED3104435743}" dt="2024-05-27T07:13:07.782" v="8403"/>
          <ac:cxnSpMkLst>
            <pc:docMk/>
            <pc:sldMk cId="2872598656" sldId="941"/>
            <ac:cxnSpMk id="108" creationId="{5915FD6A-D1E3-2BFB-244F-AC8587138EC3}"/>
          </ac:cxnSpMkLst>
        </pc:cxnChg>
        <pc:cxnChg chg="mod">
          <ac:chgData name="Phillip Kaufman" userId="c001b2a046940d7c" providerId="LiveId" clId="{5CB25B10-5B1C-4017-B167-ED3104435743}" dt="2024-05-27T07:13:07.782" v="8403"/>
          <ac:cxnSpMkLst>
            <pc:docMk/>
            <pc:sldMk cId="2872598656" sldId="941"/>
            <ac:cxnSpMk id="109" creationId="{1361DFFA-A9EF-3BBD-D6D8-C35C14B41EF2}"/>
          </ac:cxnSpMkLst>
        </pc:cxnChg>
        <pc:cxnChg chg="mod">
          <ac:chgData name="Phillip Kaufman" userId="c001b2a046940d7c" providerId="LiveId" clId="{5CB25B10-5B1C-4017-B167-ED3104435743}" dt="2024-05-27T23:10:16.868" v="8912" actId="692"/>
          <ac:cxnSpMkLst>
            <pc:docMk/>
            <pc:sldMk cId="2872598656" sldId="941"/>
            <ac:cxnSpMk id="109" creationId="{F582737D-2781-2080-7130-DAFD42CE2D36}"/>
          </ac:cxnSpMkLst>
        </pc:cxnChg>
        <pc:cxnChg chg="mod">
          <ac:chgData name="Phillip Kaufman" userId="c001b2a046940d7c" providerId="LiveId" clId="{5CB25B10-5B1C-4017-B167-ED3104435743}" dt="2024-05-27T07:13:07.782" v="8403"/>
          <ac:cxnSpMkLst>
            <pc:docMk/>
            <pc:sldMk cId="2872598656" sldId="941"/>
            <ac:cxnSpMk id="110" creationId="{67739E92-3092-6885-00D7-E2926A7710F1}"/>
          </ac:cxnSpMkLst>
        </pc:cxnChg>
        <pc:cxnChg chg="mod">
          <ac:chgData name="Phillip Kaufman" userId="c001b2a046940d7c" providerId="LiveId" clId="{5CB25B10-5B1C-4017-B167-ED3104435743}" dt="2024-05-27T23:10:16.868" v="8912" actId="692"/>
          <ac:cxnSpMkLst>
            <pc:docMk/>
            <pc:sldMk cId="2872598656" sldId="941"/>
            <ac:cxnSpMk id="110" creationId="{6994FDEF-AA2F-A35C-B9F4-522ABD28C3A7}"/>
          </ac:cxnSpMkLst>
        </pc:cxnChg>
        <pc:cxnChg chg="mod">
          <ac:chgData name="Phillip Kaufman" userId="c001b2a046940d7c" providerId="LiveId" clId="{5CB25B10-5B1C-4017-B167-ED3104435743}" dt="2024-05-27T07:13:07.782" v="8403"/>
          <ac:cxnSpMkLst>
            <pc:docMk/>
            <pc:sldMk cId="2872598656" sldId="941"/>
            <ac:cxnSpMk id="111" creationId="{664F37E3-E1B5-5722-F560-5BDDD48B2A4F}"/>
          </ac:cxnSpMkLst>
        </pc:cxnChg>
        <pc:cxnChg chg="mod">
          <ac:chgData name="Phillip Kaufman" userId="c001b2a046940d7c" providerId="LiveId" clId="{5CB25B10-5B1C-4017-B167-ED3104435743}" dt="2024-05-27T23:10:16.868" v="8912" actId="692"/>
          <ac:cxnSpMkLst>
            <pc:docMk/>
            <pc:sldMk cId="2872598656" sldId="941"/>
            <ac:cxnSpMk id="111" creationId="{76084C16-AB13-981D-7DFB-1DD88611155D}"/>
          </ac:cxnSpMkLst>
        </pc:cxnChg>
        <pc:cxnChg chg="mod">
          <ac:chgData name="Phillip Kaufman" userId="c001b2a046940d7c" providerId="LiveId" clId="{5CB25B10-5B1C-4017-B167-ED3104435743}" dt="2024-05-27T23:10:16.868" v="8912" actId="692"/>
          <ac:cxnSpMkLst>
            <pc:docMk/>
            <pc:sldMk cId="2872598656" sldId="941"/>
            <ac:cxnSpMk id="112" creationId="{8FF6DD4D-CB58-EB12-41BF-7E9BAE64302F}"/>
          </ac:cxnSpMkLst>
        </pc:cxnChg>
        <pc:cxnChg chg="mod">
          <ac:chgData name="Phillip Kaufman" userId="c001b2a046940d7c" providerId="LiveId" clId="{5CB25B10-5B1C-4017-B167-ED3104435743}" dt="2024-05-27T07:13:07.782" v="8403"/>
          <ac:cxnSpMkLst>
            <pc:docMk/>
            <pc:sldMk cId="2872598656" sldId="941"/>
            <ac:cxnSpMk id="112" creationId="{BE1334A1-289B-0BF3-B129-047C5C0B1B86}"/>
          </ac:cxnSpMkLst>
        </pc:cxnChg>
        <pc:cxnChg chg="mod">
          <ac:chgData name="Phillip Kaufman" userId="c001b2a046940d7c" providerId="LiveId" clId="{5CB25B10-5B1C-4017-B167-ED3104435743}" dt="2024-05-27T07:13:07.782" v="8403"/>
          <ac:cxnSpMkLst>
            <pc:docMk/>
            <pc:sldMk cId="2872598656" sldId="941"/>
            <ac:cxnSpMk id="113" creationId="{5251E39A-15EA-89D7-0401-32AC2ADFA15F}"/>
          </ac:cxnSpMkLst>
        </pc:cxnChg>
        <pc:cxnChg chg="mod">
          <ac:chgData name="Phillip Kaufman" userId="c001b2a046940d7c" providerId="LiveId" clId="{5CB25B10-5B1C-4017-B167-ED3104435743}" dt="2024-05-27T23:10:16.868" v="8912" actId="692"/>
          <ac:cxnSpMkLst>
            <pc:docMk/>
            <pc:sldMk cId="2872598656" sldId="941"/>
            <ac:cxnSpMk id="113" creationId="{5CC344CF-2072-B2A8-D9CC-DC2E8293887C}"/>
          </ac:cxnSpMkLst>
        </pc:cxnChg>
        <pc:cxnChg chg="mod">
          <ac:chgData name="Phillip Kaufman" userId="c001b2a046940d7c" providerId="LiveId" clId="{5CB25B10-5B1C-4017-B167-ED3104435743}" dt="2024-05-27T23:10:16.868" v="8912" actId="692"/>
          <ac:cxnSpMkLst>
            <pc:docMk/>
            <pc:sldMk cId="2872598656" sldId="941"/>
            <ac:cxnSpMk id="114" creationId="{45AC9153-DBDD-E04E-235A-AF3154BBF8A9}"/>
          </ac:cxnSpMkLst>
        </pc:cxnChg>
        <pc:cxnChg chg="mod">
          <ac:chgData name="Phillip Kaufman" userId="c001b2a046940d7c" providerId="LiveId" clId="{5CB25B10-5B1C-4017-B167-ED3104435743}" dt="2024-05-27T07:13:07.782" v="8403"/>
          <ac:cxnSpMkLst>
            <pc:docMk/>
            <pc:sldMk cId="2872598656" sldId="941"/>
            <ac:cxnSpMk id="114" creationId="{BF46B528-6232-9F40-6143-37BD90EEE323}"/>
          </ac:cxnSpMkLst>
        </pc:cxnChg>
        <pc:cxnChg chg="mod">
          <ac:chgData name="Phillip Kaufman" userId="c001b2a046940d7c" providerId="LiveId" clId="{5CB25B10-5B1C-4017-B167-ED3104435743}" dt="2024-05-27T23:10:16.868" v="8912" actId="692"/>
          <ac:cxnSpMkLst>
            <pc:docMk/>
            <pc:sldMk cId="2872598656" sldId="941"/>
            <ac:cxnSpMk id="115" creationId="{B0D058F7-7FAC-4C4F-976C-8E63EED91EE9}"/>
          </ac:cxnSpMkLst>
        </pc:cxnChg>
        <pc:cxnChg chg="mod">
          <ac:chgData name="Phillip Kaufman" userId="c001b2a046940d7c" providerId="LiveId" clId="{5CB25B10-5B1C-4017-B167-ED3104435743}" dt="2024-05-27T07:13:07.782" v="8403"/>
          <ac:cxnSpMkLst>
            <pc:docMk/>
            <pc:sldMk cId="2872598656" sldId="941"/>
            <ac:cxnSpMk id="115" creationId="{B245040B-F4F7-D19F-4655-EB8DEC26EFEA}"/>
          </ac:cxnSpMkLst>
        </pc:cxnChg>
        <pc:cxnChg chg="mod">
          <ac:chgData name="Phillip Kaufman" userId="c001b2a046940d7c" providerId="LiveId" clId="{5CB25B10-5B1C-4017-B167-ED3104435743}" dt="2024-05-27T23:10:16.868" v="8912" actId="692"/>
          <ac:cxnSpMkLst>
            <pc:docMk/>
            <pc:sldMk cId="2872598656" sldId="941"/>
            <ac:cxnSpMk id="116" creationId="{436BA0DA-D98D-37C3-6387-ADDA13AEB48F}"/>
          </ac:cxnSpMkLst>
        </pc:cxnChg>
        <pc:cxnChg chg="mod">
          <ac:chgData name="Phillip Kaufman" userId="c001b2a046940d7c" providerId="LiveId" clId="{5CB25B10-5B1C-4017-B167-ED3104435743}" dt="2024-05-27T07:13:07.782" v="8403"/>
          <ac:cxnSpMkLst>
            <pc:docMk/>
            <pc:sldMk cId="2872598656" sldId="941"/>
            <ac:cxnSpMk id="116" creationId="{494C1AA7-5E4C-0B3D-D78C-71165CE80D25}"/>
          </ac:cxnSpMkLst>
        </pc:cxnChg>
        <pc:cxnChg chg="mod">
          <ac:chgData name="Phillip Kaufman" userId="c001b2a046940d7c" providerId="LiveId" clId="{5CB25B10-5B1C-4017-B167-ED3104435743}" dt="2024-05-27T07:13:07.782" v="8403"/>
          <ac:cxnSpMkLst>
            <pc:docMk/>
            <pc:sldMk cId="2872598656" sldId="941"/>
            <ac:cxnSpMk id="117" creationId="{1B1A6CB7-F355-F53D-44C1-943D351A789E}"/>
          </ac:cxnSpMkLst>
        </pc:cxnChg>
        <pc:cxnChg chg="mod">
          <ac:chgData name="Phillip Kaufman" userId="c001b2a046940d7c" providerId="LiveId" clId="{5CB25B10-5B1C-4017-B167-ED3104435743}" dt="2024-05-27T23:10:16.868" v="8912" actId="692"/>
          <ac:cxnSpMkLst>
            <pc:docMk/>
            <pc:sldMk cId="2872598656" sldId="941"/>
            <ac:cxnSpMk id="117" creationId="{6BAFB73E-814D-F641-0EBD-1FE352F91F21}"/>
          </ac:cxnSpMkLst>
        </pc:cxnChg>
        <pc:cxnChg chg="mod">
          <ac:chgData name="Phillip Kaufman" userId="c001b2a046940d7c" providerId="LiveId" clId="{5CB25B10-5B1C-4017-B167-ED3104435743}" dt="2024-05-27T23:10:16.868" v="8912" actId="692"/>
          <ac:cxnSpMkLst>
            <pc:docMk/>
            <pc:sldMk cId="2872598656" sldId="941"/>
            <ac:cxnSpMk id="118" creationId="{3FDF3681-F163-55EA-7D48-C534CF9307F8}"/>
          </ac:cxnSpMkLst>
        </pc:cxnChg>
        <pc:cxnChg chg="mod">
          <ac:chgData name="Phillip Kaufman" userId="c001b2a046940d7c" providerId="LiveId" clId="{5CB25B10-5B1C-4017-B167-ED3104435743}" dt="2024-05-27T07:13:07.782" v="8403"/>
          <ac:cxnSpMkLst>
            <pc:docMk/>
            <pc:sldMk cId="2872598656" sldId="941"/>
            <ac:cxnSpMk id="118" creationId="{C2BA04B6-93DB-3208-3BE9-5F28B6D136EF}"/>
          </ac:cxnSpMkLst>
        </pc:cxnChg>
        <pc:cxnChg chg="mod">
          <ac:chgData name="Phillip Kaufman" userId="c001b2a046940d7c" providerId="LiveId" clId="{5CB25B10-5B1C-4017-B167-ED3104435743}" dt="2024-05-27T07:13:07.782" v="8403"/>
          <ac:cxnSpMkLst>
            <pc:docMk/>
            <pc:sldMk cId="2872598656" sldId="941"/>
            <ac:cxnSpMk id="119" creationId="{5A01F0A7-9E66-DAAC-D1D8-6055A2C52EE0}"/>
          </ac:cxnSpMkLst>
        </pc:cxnChg>
        <pc:cxnChg chg="mod">
          <ac:chgData name="Phillip Kaufman" userId="c001b2a046940d7c" providerId="LiveId" clId="{5CB25B10-5B1C-4017-B167-ED3104435743}" dt="2024-05-27T23:10:16.868" v="8912" actId="692"/>
          <ac:cxnSpMkLst>
            <pc:docMk/>
            <pc:sldMk cId="2872598656" sldId="941"/>
            <ac:cxnSpMk id="119" creationId="{C5655B69-D006-4D07-F879-61CE0A87920F}"/>
          </ac:cxnSpMkLst>
        </pc:cxnChg>
        <pc:cxnChg chg="mod">
          <ac:chgData name="Phillip Kaufman" userId="c001b2a046940d7c" providerId="LiveId" clId="{5CB25B10-5B1C-4017-B167-ED3104435743}" dt="2024-05-27T07:13:07.782" v="8403"/>
          <ac:cxnSpMkLst>
            <pc:docMk/>
            <pc:sldMk cId="2872598656" sldId="941"/>
            <ac:cxnSpMk id="120" creationId="{0BC41296-2D81-A3DB-6F1F-CBC72ED32DFA}"/>
          </ac:cxnSpMkLst>
        </pc:cxnChg>
        <pc:cxnChg chg="mod">
          <ac:chgData name="Phillip Kaufman" userId="c001b2a046940d7c" providerId="LiveId" clId="{5CB25B10-5B1C-4017-B167-ED3104435743}" dt="2024-05-27T23:10:16.868" v="8912" actId="692"/>
          <ac:cxnSpMkLst>
            <pc:docMk/>
            <pc:sldMk cId="2872598656" sldId="941"/>
            <ac:cxnSpMk id="120" creationId="{AF33E778-0E29-CAED-E6CC-3E139525BB66}"/>
          </ac:cxnSpMkLst>
        </pc:cxnChg>
        <pc:cxnChg chg="mod">
          <ac:chgData name="Phillip Kaufman" userId="c001b2a046940d7c" providerId="LiveId" clId="{5CB25B10-5B1C-4017-B167-ED3104435743}" dt="2024-05-27T07:13:07.782" v="8403"/>
          <ac:cxnSpMkLst>
            <pc:docMk/>
            <pc:sldMk cId="2872598656" sldId="941"/>
            <ac:cxnSpMk id="121" creationId="{4CFE1053-B23F-4EDD-851E-D732C041C352}"/>
          </ac:cxnSpMkLst>
        </pc:cxnChg>
        <pc:cxnChg chg="mod">
          <ac:chgData name="Phillip Kaufman" userId="c001b2a046940d7c" providerId="LiveId" clId="{5CB25B10-5B1C-4017-B167-ED3104435743}" dt="2024-05-27T23:10:16.868" v="8912" actId="692"/>
          <ac:cxnSpMkLst>
            <pc:docMk/>
            <pc:sldMk cId="2872598656" sldId="941"/>
            <ac:cxnSpMk id="121" creationId="{F2BC2885-5D4A-15E3-DC4E-0C46DDB4DDFD}"/>
          </ac:cxnSpMkLst>
        </pc:cxnChg>
        <pc:cxnChg chg="mod">
          <ac:chgData name="Phillip Kaufman" userId="c001b2a046940d7c" providerId="LiveId" clId="{5CB25B10-5B1C-4017-B167-ED3104435743}" dt="2024-05-27T07:13:07.782" v="8403"/>
          <ac:cxnSpMkLst>
            <pc:docMk/>
            <pc:sldMk cId="2872598656" sldId="941"/>
            <ac:cxnSpMk id="122" creationId="{53BEC4B3-1B57-8E29-7521-3B5F3D54D53A}"/>
          </ac:cxnSpMkLst>
        </pc:cxnChg>
        <pc:cxnChg chg="mod">
          <ac:chgData name="Phillip Kaufman" userId="c001b2a046940d7c" providerId="LiveId" clId="{5CB25B10-5B1C-4017-B167-ED3104435743}" dt="2024-05-27T07:13:07.782" v="8403"/>
          <ac:cxnSpMkLst>
            <pc:docMk/>
            <pc:sldMk cId="2872598656" sldId="941"/>
            <ac:cxnSpMk id="123" creationId="{B7AAC743-E1A4-21CB-94EF-50C100A1B8AE}"/>
          </ac:cxnSpMkLst>
        </pc:cxnChg>
        <pc:cxnChg chg="mod">
          <ac:chgData name="Phillip Kaufman" userId="c001b2a046940d7c" providerId="LiveId" clId="{5CB25B10-5B1C-4017-B167-ED3104435743}" dt="2024-05-27T23:10:34.045" v="8917"/>
          <ac:cxnSpMkLst>
            <pc:docMk/>
            <pc:sldMk cId="2872598656" sldId="941"/>
            <ac:cxnSpMk id="124" creationId="{AA5C9177-B4F8-03E3-A983-984D7F3FE710}"/>
          </ac:cxnSpMkLst>
        </pc:cxnChg>
        <pc:cxnChg chg="mod">
          <ac:chgData name="Phillip Kaufman" userId="c001b2a046940d7c" providerId="LiveId" clId="{5CB25B10-5B1C-4017-B167-ED3104435743}" dt="2024-05-27T23:10:34.045" v="8917"/>
          <ac:cxnSpMkLst>
            <pc:docMk/>
            <pc:sldMk cId="2872598656" sldId="941"/>
            <ac:cxnSpMk id="125" creationId="{1D9D98E1-67F3-9F23-E512-ED1A0564A037}"/>
          </ac:cxnSpMkLst>
        </pc:cxnChg>
        <pc:cxnChg chg="mod">
          <ac:chgData name="Phillip Kaufman" userId="c001b2a046940d7c" providerId="LiveId" clId="{5CB25B10-5B1C-4017-B167-ED3104435743}" dt="2024-05-27T07:13:08.964" v="8404"/>
          <ac:cxnSpMkLst>
            <pc:docMk/>
            <pc:sldMk cId="2872598656" sldId="941"/>
            <ac:cxnSpMk id="126" creationId="{A60F2FCF-45D4-EC1B-4852-017952F32D35}"/>
          </ac:cxnSpMkLst>
        </pc:cxnChg>
        <pc:cxnChg chg="mod">
          <ac:chgData name="Phillip Kaufman" userId="c001b2a046940d7c" providerId="LiveId" clId="{5CB25B10-5B1C-4017-B167-ED3104435743}" dt="2024-05-27T23:10:34.045" v="8917"/>
          <ac:cxnSpMkLst>
            <pc:docMk/>
            <pc:sldMk cId="2872598656" sldId="941"/>
            <ac:cxnSpMk id="126" creationId="{DF1D4EF7-3303-E47A-0F54-35A5507944DC}"/>
          </ac:cxnSpMkLst>
        </pc:cxnChg>
        <pc:cxnChg chg="mod">
          <ac:chgData name="Phillip Kaufman" userId="c001b2a046940d7c" providerId="LiveId" clId="{5CB25B10-5B1C-4017-B167-ED3104435743}" dt="2024-05-27T23:10:34.045" v="8917"/>
          <ac:cxnSpMkLst>
            <pc:docMk/>
            <pc:sldMk cId="2872598656" sldId="941"/>
            <ac:cxnSpMk id="127" creationId="{94CB58E0-CDB2-D338-B635-F095C80CECEC}"/>
          </ac:cxnSpMkLst>
        </pc:cxnChg>
        <pc:cxnChg chg="mod">
          <ac:chgData name="Phillip Kaufman" userId="c001b2a046940d7c" providerId="LiveId" clId="{5CB25B10-5B1C-4017-B167-ED3104435743}" dt="2024-05-27T07:13:08.964" v="8404"/>
          <ac:cxnSpMkLst>
            <pc:docMk/>
            <pc:sldMk cId="2872598656" sldId="941"/>
            <ac:cxnSpMk id="128" creationId="{05A558F2-4D8D-9564-B52D-643E2F48A02C}"/>
          </ac:cxnSpMkLst>
        </pc:cxnChg>
        <pc:cxnChg chg="mod">
          <ac:chgData name="Phillip Kaufman" userId="c001b2a046940d7c" providerId="LiveId" clId="{5CB25B10-5B1C-4017-B167-ED3104435743}" dt="2024-05-27T23:10:34.045" v="8917"/>
          <ac:cxnSpMkLst>
            <pc:docMk/>
            <pc:sldMk cId="2872598656" sldId="941"/>
            <ac:cxnSpMk id="128" creationId="{868318DC-39BA-7022-2765-054E859D14C8}"/>
          </ac:cxnSpMkLst>
        </pc:cxnChg>
        <pc:cxnChg chg="mod">
          <ac:chgData name="Phillip Kaufman" userId="c001b2a046940d7c" providerId="LiveId" clId="{5CB25B10-5B1C-4017-B167-ED3104435743}" dt="2024-05-27T23:10:34.045" v="8917"/>
          <ac:cxnSpMkLst>
            <pc:docMk/>
            <pc:sldMk cId="2872598656" sldId="941"/>
            <ac:cxnSpMk id="129" creationId="{81853233-E05A-36EC-5231-05642E1018B2}"/>
          </ac:cxnSpMkLst>
        </pc:cxnChg>
        <pc:cxnChg chg="mod">
          <ac:chgData name="Phillip Kaufman" userId="c001b2a046940d7c" providerId="LiveId" clId="{5CB25B10-5B1C-4017-B167-ED3104435743}" dt="2024-05-27T07:13:08.964" v="8404"/>
          <ac:cxnSpMkLst>
            <pc:docMk/>
            <pc:sldMk cId="2872598656" sldId="941"/>
            <ac:cxnSpMk id="129" creationId="{F3A92E87-ED94-DD95-9069-3CC5C150F9A9}"/>
          </ac:cxnSpMkLst>
        </pc:cxnChg>
        <pc:cxnChg chg="mod">
          <ac:chgData name="Phillip Kaufman" userId="c001b2a046940d7c" providerId="LiveId" clId="{5CB25B10-5B1C-4017-B167-ED3104435743}" dt="2024-05-27T23:10:34.045" v="8917"/>
          <ac:cxnSpMkLst>
            <pc:docMk/>
            <pc:sldMk cId="2872598656" sldId="941"/>
            <ac:cxnSpMk id="130" creationId="{1C398FF8-E0C2-B037-5005-A1AF8FA5A23A}"/>
          </ac:cxnSpMkLst>
        </pc:cxnChg>
        <pc:cxnChg chg="mod">
          <ac:chgData name="Phillip Kaufman" userId="c001b2a046940d7c" providerId="LiveId" clId="{5CB25B10-5B1C-4017-B167-ED3104435743}" dt="2024-05-27T07:13:08.964" v="8404"/>
          <ac:cxnSpMkLst>
            <pc:docMk/>
            <pc:sldMk cId="2872598656" sldId="941"/>
            <ac:cxnSpMk id="130" creationId="{B9BDE63C-77E2-340D-E44A-85182B388CEC}"/>
          </ac:cxnSpMkLst>
        </pc:cxnChg>
        <pc:cxnChg chg="mod">
          <ac:chgData name="Phillip Kaufman" userId="c001b2a046940d7c" providerId="LiveId" clId="{5CB25B10-5B1C-4017-B167-ED3104435743}" dt="2024-05-27T23:10:34.045" v="8917"/>
          <ac:cxnSpMkLst>
            <pc:docMk/>
            <pc:sldMk cId="2872598656" sldId="941"/>
            <ac:cxnSpMk id="131" creationId="{073AE179-A15C-9C32-3E9C-E0418ABEF548}"/>
          </ac:cxnSpMkLst>
        </pc:cxnChg>
        <pc:cxnChg chg="mod">
          <ac:chgData name="Phillip Kaufman" userId="c001b2a046940d7c" providerId="LiveId" clId="{5CB25B10-5B1C-4017-B167-ED3104435743}" dt="2024-05-27T07:13:08.964" v="8404"/>
          <ac:cxnSpMkLst>
            <pc:docMk/>
            <pc:sldMk cId="2872598656" sldId="941"/>
            <ac:cxnSpMk id="131" creationId="{5B9FC8DC-B507-F7F3-4E9E-34E327C6D4CC}"/>
          </ac:cxnSpMkLst>
        </pc:cxnChg>
        <pc:cxnChg chg="mod">
          <ac:chgData name="Phillip Kaufman" userId="c001b2a046940d7c" providerId="LiveId" clId="{5CB25B10-5B1C-4017-B167-ED3104435743}" dt="2024-05-27T07:13:08.964" v="8404"/>
          <ac:cxnSpMkLst>
            <pc:docMk/>
            <pc:sldMk cId="2872598656" sldId="941"/>
            <ac:cxnSpMk id="132" creationId="{1FFD0C75-F46C-1882-2B1A-BDB4E86B5BEA}"/>
          </ac:cxnSpMkLst>
        </pc:cxnChg>
        <pc:cxnChg chg="mod">
          <ac:chgData name="Phillip Kaufman" userId="c001b2a046940d7c" providerId="LiveId" clId="{5CB25B10-5B1C-4017-B167-ED3104435743}" dt="2024-05-27T23:10:34.045" v="8917"/>
          <ac:cxnSpMkLst>
            <pc:docMk/>
            <pc:sldMk cId="2872598656" sldId="941"/>
            <ac:cxnSpMk id="132" creationId="{5E3640D0-E109-25D3-14BA-6339B1EAF056}"/>
          </ac:cxnSpMkLst>
        </pc:cxnChg>
        <pc:cxnChg chg="mod">
          <ac:chgData name="Phillip Kaufman" userId="c001b2a046940d7c" providerId="LiveId" clId="{5CB25B10-5B1C-4017-B167-ED3104435743}" dt="2024-05-27T23:10:34.045" v="8917"/>
          <ac:cxnSpMkLst>
            <pc:docMk/>
            <pc:sldMk cId="2872598656" sldId="941"/>
            <ac:cxnSpMk id="133" creationId="{A32FD6C8-C16A-61AC-9CBC-CDE7A94CA1B5}"/>
          </ac:cxnSpMkLst>
        </pc:cxnChg>
        <pc:cxnChg chg="mod">
          <ac:chgData name="Phillip Kaufman" userId="c001b2a046940d7c" providerId="LiveId" clId="{5CB25B10-5B1C-4017-B167-ED3104435743}" dt="2024-05-27T07:13:08.964" v="8404"/>
          <ac:cxnSpMkLst>
            <pc:docMk/>
            <pc:sldMk cId="2872598656" sldId="941"/>
            <ac:cxnSpMk id="133" creationId="{F629080C-75FD-D526-C900-DF3B0337E342}"/>
          </ac:cxnSpMkLst>
        </pc:cxnChg>
        <pc:cxnChg chg="mod">
          <ac:chgData name="Phillip Kaufman" userId="c001b2a046940d7c" providerId="LiveId" clId="{5CB25B10-5B1C-4017-B167-ED3104435743}" dt="2024-05-27T23:10:34.045" v="8917"/>
          <ac:cxnSpMkLst>
            <pc:docMk/>
            <pc:sldMk cId="2872598656" sldId="941"/>
            <ac:cxnSpMk id="134" creationId="{1F9613A2-1C6E-F73A-C1BD-3CDC2E31B67C}"/>
          </ac:cxnSpMkLst>
        </pc:cxnChg>
        <pc:cxnChg chg="mod">
          <ac:chgData name="Phillip Kaufman" userId="c001b2a046940d7c" providerId="LiveId" clId="{5CB25B10-5B1C-4017-B167-ED3104435743}" dt="2024-05-27T07:13:08.964" v="8404"/>
          <ac:cxnSpMkLst>
            <pc:docMk/>
            <pc:sldMk cId="2872598656" sldId="941"/>
            <ac:cxnSpMk id="134" creationId="{6B6735FB-F7F6-36F9-1CA1-BF9689643FA8}"/>
          </ac:cxnSpMkLst>
        </pc:cxnChg>
        <pc:cxnChg chg="mod">
          <ac:chgData name="Phillip Kaufman" userId="c001b2a046940d7c" providerId="LiveId" clId="{5CB25B10-5B1C-4017-B167-ED3104435743}" dt="2024-05-27T07:13:08.964" v="8404"/>
          <ac:cxnSpMkLst>
            <pc:docMk/>
            <pc:sldMk cId="2872598656" sldId="941"/>
            <ac:cxnSpMk id="135" creationId="{801D7DE3-71EC-72A9-81BD-2495A157F151}"/>
          </ac:cxnSpMkLst>
        </pc:cxnChg>
        <pc:cxnChg chg="mod">
          <ac:chgData name="Phillip Kaufman" userId="c001b2a046940d7c" providerId="LiveId" clId="{5CB25B10-5B1C-4017-B167-ED3104435743}" dt="2024-05-27T23:10:34.045" v="8917"/>
          <ac:cxnSpMkLst>
            <pc:docMk/>
            <pc:sldMk cId="2872598656" sldId="941"/>
            <ac:cxnSpMk id="135" creationId="{840B025C-087E-3305-361A-3EDEC864986E}"/>
          </ac:cxnSpMkLst>
        </pc:cxnChg>
        <pc:cxnChg chg="mod">
          <ac:chgData name="Phillip Kaufman" userId="c001b2a046940d7c" providerId="LiveId" clId="{5CB25B10-5B1C-4017-B167-ED3104435743}" dt="2024-05-27T07:13:08.964" v="8404"/>
          <ac:cxnSpMkLst>
            <pc:docMk/>
            <pc:sldMk cId="2872598656" sldId="941"/>
            <ac:cxnSpMk id="136" creationId="{7DF072A8-EB68-6EA3-F7EB-21880B1B2885}"/>
          </ac:cxnSpMkLst>
        </pc:cxnChg>
        <pc:cxnChg chg="mod">
          <ac:chgData name="Phillip Kaufman" userId="c001b2a046940d7c" providerId="LiveId" clId="{5CB25B10-5B1C-4017-B167-ED3104435743}" dt="2024-05-27T23:10:34.045" v="8917"/>
          <ac:cxnSpMkLst>
            <pc:docMk/>
            <pc:sldMk cId="2872598656" sldId="941"/>
            <ac:cxnSpMk id="136" creationId="{C1317D1F-7F7D-3388-BB75-E7D77CF0A677}"/>
          </ac:cxnSpMkLst>
        </pc:cxnChg>
        <pc:cxnChg chg="mod">
          <ac:chgData name="Phillip Kaufman" userId="c001b2a046940d7c" providerId="LiveId" clId="{5CB25B10-5B1C-4017-B167-ED3104435743}" dt="2024-05-27T07:13:08.964" v="8404"/>
          <ac:cxnSpMkLst>
            <pc:docMk/>
            <pc:sldMk cId="2872598656" sldId="941"/>
            <ac:cxnSpMk id="137" creationId="{4318C747-340D-CA25-5709-838F6260D91E}"/>
          </ac:cxnSpMkLst>
        </pc:cxnChg>
        <pc:cxnChg chg="mod">
          <ac:chgData name="Phillip Kaufman" userId="c001b2a046940d7c" providerId="LiveId" clId="{5CB25B10-5B1C-4017-B167-ED3104435743}" dt="2024-05-27T23:10:34.045" v="8917"/>
          <ac:cxnSpMkLst>
            <pc:docMk/>
            <pc:sldMk cId="2872598656" sldId="941"/>
            <ac:cxnSpMk id="137" creationId="{6C973451-75FE-68CD-6451-89DD152C9E25}"/>
          </ac:cxnSpMkLst>
        </pc:cxnChg>
        <pc:cxnChg chg="mod">
          <ac:chgData name="Phillip Kaufman" userId="c001b2a046940d7c" providerId="LiveId" clId="{5CB25B10-5B1C-4017-B167-ED3104435743}" dt="2024-05-27T07:13:08.964" v="8404"/>
          <ac:cxnSpMkLst>
            <pc:docMk/>
            <pc:sldMk cId="2872598656" sldId="941"/>
            <ac:cxnSpMk id="138" creationId="{59539D25-B8D3-CC3A-92F0-3A217A7B48FC}"/>
          </ac:cxnSpMkLst>
        </pc:cxnChg>
        <pc:cxnChg chg="mod">
          <ac:chgData name="Phillip Kaufman" userId="c001b2a046940d7c" providerId="LiveId" clId="{5CB25B10-5B1C-4017-B167-ED3104435743}" dt="2024-05-27T23:10:34.045" v="8917"/>
          <ac:cxnSpMkLst>
            <pc:docMk/>
            <pc:sldMk cId="2872598656" sldId="941"/>
            <ac:cxnSpMk id="138" creationId="{FF2066E0-13D4-50B0-F443-7D25BE57CDDF}"/>
          </ac:cxnSpMkLst>
        </pc:cxnChg>
        <pc:cxnChg chg="mod">
          <ac:chgData name="Phillip Kaufman" userId="c001b2a046940d7c" providerId="LiveId" clId="{5CB25B10-5B1C-4017-B167-ED3104435743}" dt="2024-05-27T23:10:34.045" v="8917"/>
          <ac:cxnSpMkLst>
            <pc:docMk/>
            <pc:sldMk cId="2872598656" sldId="941"/>
            <ac:cxnSpMk id="139" creationId="{13B47E9B-BAE4-3AC1-A33F-1AD3050521A8}"/>
          </ac:cxnSpMkLst>
        </pc:cxnChg>
        <pc:cxnChg chg="mod">
          <ac:chgData name="Phillip Kaufman" userId="c001b2a046940d7c" providerId="LiveId" clId="{5CB25B10-5B1C-4017-B167-ED3104435743}" dt="2024-05-27T07:13:08.964" v="8404"/>
          <ac:cxnSpMkLst>
            <pc:docMk/>
            <pc:sldMk cId="2872598656" sldId="941"/>
            <ac:cxnSpMk id="139" creationId="{A52FB2A9-3419-3D63-38BF-606F80EF30EC}"/>
          </ac:cxnSpMkLst>
        </pc:cxnChg>
        <pc:cxnChg chg="mod">
          <ac:chgData name="Phillip Kaufman" userId="c001b2a046940d7c" providerId="LiveId" clId="{5CB25B10-5B1C-4017-B167-ED3104435743}" dt="2024-05-27T07:13:08.964" v="8404"/>
          <ac:cxnSpMkLst>
            <pc:docMk/>
            <pc:sldMk cId="2872598656" sldId="941"/>
            <ac:cxnSpMk id="140" creationId="{D17F4879-85CB-4AA3-AAAB-0F7297A0CF90}"/>
          </ac:cxnSpMkLst>
        </pc:cxnChg>
        <pc:cxnChg chg="mod">
          <ac:chgData name="Phillip Kaufman" userId="c001b2a046940d7c" providerId="LiveId" clId="{5CB25B10-5B1C-4017-B167-ED3104435743}" dt="2024-05-27T23:10:34.045" v="8917"/>
          <ac:cxnSpMkLst>
            <pc:docMk/>
            <pc:sldMk cId="2872598656" sldId="941"/>
            <ac:cxnSpMk id="140" creationId="{E231030D-6122-6868-FEC9-C55624EB3EC2}"/>
          </ac:cxnSpMkLst>
        </pc:cxnChg>
        <pc:cxnChg chg="mod">
          <ac:chgData name="Phillip Kaufman" userId="c001b2a046940d7c" providerId="LiveId" clId="{5CB25B10-5B1C-4017-B167-ED3104435743}" dt="2024-05-27T07:13:08.964" v="8404"/>
          <ac:cxnSpMkLst>
            <pc:docMk/>
            <pc:sldMk cId="2872598656" sldId="941"/>
            <ac:cxnSpMk id="141" creationId="{A6FED4FA-A3CB-1DA3-D882-29FF4D39007A}"/>
          </ac:cxnSpMkLst>
        </pc:cxnChg>
        <pc:cxnChg chg="mod">
          <ac:chgData name="Phillip Kaufman" userId="c001b2a046940d7c" providerId="LiveId" clId="{5CB25B10-5B1C-4017-B167-ED3104435743}" dt="2024-05-27T23:10:34.045" v="8917"/>
          <ac:cxnSpMkLst>
            <pc:docMk/>
            <pc:sldMk cId="2872598656" sldId="941"/>
            <ac:cxnSpMk id="141" creationId="{F18FCF11-3483-56CD-D674-7E91D0F55284}"/>
          </ac:cxnSpMkLst>
        </pc:cxnChg>
        <pc:cxnChg chg="mod">
          <ac:chgData name="Phillip Kaufman" userId="c001b2a046940d7c" providerId="LiveId" clId="{5CB25B10-5B1C-4017-B167-ED3104435743}" dt="2024-05-27T23:11:20.470" v="8930" actId="165"/>
          <ac:cxnSpMkLst>
            <pc:docMk/>
            <pc:sldMk cId="2872598656" sldId="941"/>
            <ac:cxnSpMk id="142" creationId="{E600AB9A-A678-66A4-33C9-9E04D0A88418}"/>
          </ac:cxnSpMkLst>
        </pc:cxnChg>
        <pc:cxnChg chg="mod">
          <ac:chgData name="Phillip Kaufman" userId="c001b2a046940d7c" providerId="LiveId" clId="{5CB25B10-5B1C-4017-B167-ED3104435743}" dt="2024-05-27T07:13:08.964" v="8404"/>
          <ac:cxnSpMkLst>
            <pc:docMk/>
            <pc:sldMk cId="2872598656" sldId="941"/>
            <ac:cxnSpMk id="143" creationId="{3B219D91-EA83-4F5A-1836-8272FE08D87F}"/>
          </ac:cxnSpMkLst>
        </pc:cxnChg>
        <pc:cxnChg chg="mod">
          <ac:chgData name="Phillip Kaufman" userId="c001b2a046940d7c" providerId="LiveId" clId="{5CB25B10-5B1C-4017-B167-ED3104435743}" dt="2024-05-27T23:10:34.045" v="8917"/>
          <ac:cxnSpMkLst>
            <pc:docMk/>
            <pc:sldMk cId="2872598656" sldId="941"/>
            <ac:cxnSpMk id="143" creationId="{4508FAC1-BA74-C54E-894B-AFB7A7F61FE9}"/>
          </ac:cxnSpMkLst>
        </pc:cxnChg>
        <pc:cxnChg chg="mod">
          <ac:chgData name="Phillip Kaufman" userId="c001b2a046940d7c" providerId="LiveId" clId="{5CB25B10-5B1C-4017-B167-ED3104435743}" dt="2024-05-27T23:11:20.470" v="8930" actId="165"/>
          <ac:cxnSpMkLst>
            <pc:docMk/>
            <pc:sldMk cId="2872598656" sldId="941"/>
            <ac:cxnSpMk id="144" creationId="{111A842E-A9C9-F44D-7F08-53E97458ECF3}"/>
          </ac:cxnSpMkLst>
        </pc:cxnChg>
        <pc:cxnChg chg="mod">
          <ac:chgData name="Phillip Kaufman" userId="c001b2a046940d7c" providerId="LiveId" clId="{5CB25B10-5B1C-4017-B167-ED3104435743}" dt="2024-05-27T23:11:20.470" v="8930" actId="165"/>
          <ac:cxnSpMkLst>
            <pc:docMk/>
            <pc:sldMk cId="2872598656" sldId="941"/>
            <ac:cxnSpMk id="145" creationId="{F39A3001-AF60-9B04-AABC-31EBB1594528}"/>
          </ac:cxnSpMkLst>
        </pc:cxnChg>
        <pc:cxnChg chg="mod">
          <ac:chgData name="Phillip Kaufman" userId="c001b2a046940d7c" providerId="LiveId" clId="{5CB25B10-5B1C-4017-B167-ED3104435743}" dt="2024-05-27T23:11:20.470" v="8930" actId="165"/>
          <ac:cxnSpMkLst>
            <pc:docMk/>
            <pc:sldMk cId="2872598656" sldId="941"/>
            <ac:cxnSpMk id="146" creationId="{DC06EAC6-E220-7EB9-2C84-FEAD5B5C2712}"/>
          </ac:cxnSpMkLst>
        </pc:cxnChg>
        <pc:cxnChg chg="mod">
          <ac:chgData name="Phillip Kaufman" userId="c001b2a046940d7c" providerId="LiveId" clId="{5CB25B10-5B1C-4017-B167-ED3104435743}" dt="2024-05-27T23:11:20.470" v="8930" actId="165"/>
          <ac:cxnSpMkLst>
            <pc:docMk/>
            <pc:sldMk cId="2872598656" sldId="941"/>
            <ac:cxnSpMk id="147" creationId="{C930EE66-343C-0A12-3FCF-CFD65A6F8563}"/>
          </ac:cxnSpMkLst>
        </pc:cxnChg>
        <pc:cxnChg chg="mod">
          <ac:chgData name="Phillip Kaufman" userId="c001b2a046940d7c" providerId="LiveId" clId="{5CB25B10-5B1C-4017-B167-ED3104435743}" dt="2024-05-27T23:11:20.470" v="8930" actId="165"/>
          <ac:cxnSpMkLst>
            <pc:docMk/>
            <pc:sldMk cId="2872598656" sldId="941"/>
            <ac:cxnSpMk id="148" creationId="{94FCE567-F92B-23C2-58B4-E7A1EE86E637}"/>
          </ac:cxnSpMkLst>
        </pc:cxnChg>
        <pc:cxnChg chg="mod">
          <ac:chgData name="Phillip Kaufman" userId="c001b2a046940d7c" providerId="LiveId" clId="{5CB25B10-5B1C-4017-B167-ED3104435743}" dt="2024-05-27T07:13:08.964" v="8404"/>
          <ac:cxnSpMkLst>
            <pc:docMk/>
            <pc:sldMk cId="2872598656" sldId="941"/>
            <ac:cxnSpMk id="149" creationId="{D26D3265-BC68-E397-E55A-F75EDC9203D9}"/>
          </ac:cxnSpMkLst>
        </pc:cxnChg>
        <pc:cxnChg chg="mod">
          <ac:chgData name="Phillip Kaufman" userId="c001b2a046940d7c" providerId="LiveId" clId="{5CB25B10-5B1C-4017-B167-ED3104435743}" dt="2024-05-27T23:10:34.045" v="8917"/>
          <ac:cxnSpMkLst>
            <pc:docMk/>
            <pc:sldMk cId="2872598656" sldId="941"/>
            <ac:cxnSpMk id="149" creationId="{F582737D-2781-2080-7130-DAFD42CE2D36}"/>
          </ac:cxnSpMkLst>
        </pc:cxnChg>
        <pc:cxnChg chg="mod">
          <ac:chgData name="Phillip Kaufman" userId="c001b2a046940d7c" providerId="LiveId" clId="{5CB25B10-5B1C-4017-B167-ED3104435743}" dt="2024-05-27T23:10:34.045" v="8917"/>
          <ac:cxnSpMkLst>
            <pc:docMk/>
            <pc:sldMk cId="2872598656" sldId="941"/>
            <ac:cxnSpMk id="151" creationId="{6994FDEF-AA2F-A35C-B9F4-522ABD28C3A7}"/>
          </ac:cxnSpMkLst>
        </pc:cxnChg>
        <pc:cxnChg chg="mod">
          <ac:chgData name="Phillip Kaufman" userId="c001b2a046940d7c" providerId="LiveId" clId="{5CB25B10-5B1C-4017-B167-ED3104435743}" dt="2024-05-27T07:13:08.964" v="8404"/>
          <ac:cxnSpMkLst>
            <pc:docMk/>
            <pc:sldMk cId="2872598656" sldId="941"/>
            <ac:cxnSpMk id="151" creationId="{8BA6EBA0-8FA8-3FE8-32E8-3AB3F3BD9E9E}"/>
          </ac:cxnSpMkLst>
        </pc:cxnChg>
        <pc:cxnChg chg="mod">
          <ac:chgData name="Phillip Kaufman" userId="c001b2a046940d7c" providerId="LiveId" clId="{5CB25B10-5B1C-4017-B167-ED3104435743}" dt="2024-05-27T07:13:08.964" v="8404"/>
          <ac:cxnSpMkLst>
            <pc:docMk/>
            <pc:sldMk cId="2872598656" sldId="941"/>
            <ac:cxnSpMk id="152" creationId="{35DC046D-E1E4-D001-B1BC-5BF9711C7547}"/>
          </ac:cxnSpMkLst>
        </pc:cxnChg>
        <pc:cxnChg chg="mod">
          <ac:chgData name="Phillip Kaufman" userId="c001b2a046940d7c" providerId="LiveId" clId="{5CB25B10-5B1C-4017-B167-ED3104435743}" dt="2024-05-27T23:10:34.045" v="8917"/>
          <ac:cxnSpMkLst>
            <pc:docMk/>
            <pc:sldMk cId="2872598656" sldId="941"/>
            <ac:cxnSpMk id="152" creationId="{76084C16-AB13-981D-7DFB-1DD88611155D}"/>
          </ac:cxnSpMkLst>
        </pc:cxnChg>
        <pc:cxnChg chg="mod">
          <ac:chgData name="Phillip Kaufman" userId="c001b2a046940d7c" providerId="LiveId" clId="{5CB25B10-5B1C-4017-B167-ED3104435743}" dt="2024-05-27T23:10:34.045" v="8917"/>
          <ac:cxnSpMkLst>
            <pc:docMk/>
            <pc:sldMk cId="2872598656" sldId="941"/>
            <ac:cxnSpMk id="153" creationId="{8FF6DD4D-CB58-EB12-41BF-7E9BAE64302F}"/>
          </ac:cxnSpMkLst>
        </pc:cxnChg>
        <pc:cxnChg chg="mod">
          <ac:chgData name="Phillip Kaufman" userId="c001b2a046940d7c" providerId="LiveId" clId="{5CB25B10-5B1C-4017-B167-ED3104435743}" dt="2024-05-27T07:13:08.964" v="8404"/>
          <ac:cxnSpMkLst>
            <pc:docMk/>
            <pc:sldMk cId="2872598656" sldId="941"/>
            <ac:cxnSpMk id="153" creationId="{92BA56A2-3DC2-E7F3-2821-4CDA531E6E4A}"/>
          </ac:cxnSpMkLst>
        </pc:cxnChg>
        <pc:cxnChg chg="mod">
          <ac:chgData name="Phillip Kaufman" userId="c001b2a046940d7c" providerId="LiveId" clId="{5CB25B10-5B1C-4017-B167-ED3104435743}" dt="2024-05-27T23:10:34.045" v="8917"/>
          <ac:cxnSpMkLst>
            <pc:docMk/>
            <pc:sldMk cId="2872598656" sldId="941"/>
            <ac:cxnSpMk id="154" creationId="{5CC344CF-2072-B2A8-D9CC-DC2E8293887C}"/>
          </ac:cxnSpMkLst>
        </pc:cxnChg>
        <pc:cxnChg chg="mod">
          <ac:chgData name="Phillip Kaufman" userId="c001b2a046940d7c" providerId="LiveId" clId="{5CB25B10-5B1C-4017-B167-ED3104435743}" dt="2024-05-27T07:13:08.964" v="8404"/>
          <ac:cxnSpMkLst>
            <pc:docMk/>
            <pc:sldMk cId="2872598656" sldId="941"/>
            <ac:cxnSpMk id="154" creationId="{CB1E40CB-B63C-1C58-8468-CB43100A74BD}"/>
          </ac:cxnSpMkLst>
        </pc:cxnChg>
        <pc:cxnChg chg="mod">
          <ac:chgData name="Phillip Kaufman" userId="c001b2a046940d7c" providerId="LiveId" clId="{5CB25B10-5B1C-4017-B167-ED3104435743}" dt="2024-05-27T07:13:08.964" v="8404"/>
          <ac:cxnSpMkLst>
            <pc:docMk/>
            <pc:sldMk cId="2872598656" sldId="941"/>
            <ac:cxnSpMk id="156" creationId="{0CBEC0D8-38E7-E02F-D1FC-09149220CBEA}"/>
          </ac:cxnSpMkLst>
        </pc:cxnChg>
        <pc:cxnChg chg="mod">
          <ac:chgData name="Phillip Kaufman" userId="c001b2a046940d7c" providerId="LiveId" clId="{5CB25B10-5B1C-4017-B167-ED3104435743}" dt="2024-05-27T23:10:34.045" v="8917"/>
          <ac:cxnSpMkLst>
            <pc:docMk/>
            <pc:sldMk cId="2872598656" sldId="941"/>
            <ac:cxnSpMk id="156" creationId="{45AC9153-DBDD-E04E-235A-AF3154BBF8A9}"/>
          </ac:cxnSpMkLst>
        </pc:cxnChg>
        <pc:cxnChg chg="mod">
          <ac:chgData name="Phillip Kaufman" userId="c001b2a046940d7c" providerId="LiveId" clId="{5CB25B10-5B1C-4017-B167-ED3104435743}" dt="2024-05-27T07:13:08.964" v="8404"/>
          <ac:cxnSpMkLst>
            <pc:docMk/>
            <pc:sldMk cId="2872598656" sldId="941"/>
            <ac:cxnSpMk id="157" creationId="{754E2073-1557-72FA-5811-976D545BCA01}"/>
          </ac:cxnSpMkLst>
        </pc:cxnChg>
        <pc:cxnChg chg="mod">
          <ac:chgData name="Phillip Kaufman" userId="c001b2a046940d7c" providerId="LiveId" clId="{5CB25B10-5B1C-4017-B167-ED3104435743}" dt="2024-05-27T23:10:34.045" v="8917"/>
          <ac:cxnSpMkLst>
            <pc:docMk/>
            <pc:sldMk cId="2872598656" sldId="941"/>
            <ac:cxnSpMk id="157" creationId="{B0D058F7-7FAC-4C4F-976C-8E63EED91EE9}"/>
          </ac:cxnSpMkLst>
        </pc:cxnChg>
        <pc:cxnChg chg="mod">
          <ac:chgData name="Phillip Kaufman" userId="c001b2a046940d7c" providerId="LiveId" clId="{5CB25B10-5B1C-4017-B167-ED3104435743}" dt="2024-05-27T23:10:34.045" v="8917"/>
          <ac:cxnSpMkLst>
            <pc:docMk/>
            <pc:sldMk cId="2872598656" sldId="941"/>
            <ac:cxnSpMk id="158" creationId="{436BA0DA-D98D-37C3-6387-ADDA13AEB48F}"/>
          </ac:cxnSpMkLst>
        </pc:cxnChg>
        <pc:cxnChg chg="mod">
          <ac:chgData name="Phillip Kaufman" userId="c001b2a046940d7c" providerId="LiveId" clId="{5CB25B10-5B1C-4017-B167-ED3104435743}" dt="2024-05-27T07:13:08.964" v="8404"/>
          <ac:cxnSpMkLst>
            <pc:docMk/>
            <pc:sldMk cId="2872598656" sldId="941"/>
            <ac:cxnSpMk id="158" creationId="{CF3C3C37-7503-CB8A-7222-5FDD2B2949CA}"/>
          </ac:cxnSpMkLst>
        </pc:cxnChg>
        <pc:cxnChg chg="mod">
          <ac:chgData name="Phillip Kaufman" userId="c001b2a046940d7c" providerId="LiveId" clId="{5CB25B10-5B1C-4017-B167-ED3104435743}" dt="2024-05-27T23:10:34.045" v="8917"/>
          <ac:cxnSpMkLst>
            <pc:docMk/>
            <pc:sldMk cId="2872598656" sldId="941"/>
            <ac:cxnSpMk id="159" creationId="{6BAFB73E-814D-F641-0EBD-1FE352F91F21}"/>
          </ac:cxnSpMkLst>
        </pc:cxnChg>
        <pc:cxnChg chg="mod">
          <ac:chgData name="Phillip Kaufman" userId="c001b2a046940d7c" providerId="LiveId" clId="{5CB25B10-5B1C-4017-B167-ED3104435743}" dt="2024-05-27T07:13:08.964" v="8404"/>
          <ac:cxnSpMkLst>
            <pc:docMk/>
            <pc:sldMk cId="2872598656" sldId="941"/>
            <ac:cxnSpMk id="159" creationId="{87141B26-6BC7-942F-01F9-875B780A34F5}"/>
          </ac:cxnSpMkLst>
        </pc:cxnChg>
        <pc:cxnChg chg="mod">
          <ac:chgData name="Phillip Kaufman" userId="c001b2a046940d7c" providerId="LiveId" clId="{5CB25B10-5B1C-4017-B167-ED3104435743}" dt="2024-05-27T07:13:08.964" v="8404"/>
          <ac:cxnSpMkLst>
            <pc:docMk/>
            <pc:sldMk cId="2872598656" sldId="941"/>
            <ac:cxnSpMk id="160" creationId="{318BA424-2507-7F78-8090-133A6916DD66}"/>
          </ac:cxnSpMkLst>
        </pc:cxnChg>
        <pc:cxnChg chg="mod">
          <ac:chgData name="Phillip Kaufman" userId="c001b2a046940d7c" providerId="LiveId" clId="{5CB25B10-5B1C-4017-B167-ED3104435743}" dt="2024-05-27T23:10:34.045" v="8917"/>
          <ac:cxnSpMkLst>
            <pc:docMk/>
            <pc:sldMk cId="2872598656" sldId="941"/>
            <ac:cxnSpMk id="160" creationId="{3FDF3681-F163-55EA-7D48-C534CF9307F8}"/>
          </ac:cxnSpMkLst>
        </pc:cxnChg>
        <pc:cxnChg chg="mod">
          <ac:chgData name="Phillip Kaufman" userId="c001b2a046940d7c" providerId="LiveId" clId="{5CB25B10-5B1C-4017-B167-ED3104435743}" dt="2024-05-27T07:13:08.964" v="8404"/>
          <ac:cxnSpMkLst>
            <pc:docMk/>
            <pc:sldMk cId="2872598656" sldId="941"/>
            <ac:cxnSpMk id="161" creationId="{100AEA25-6AB7-A5D4-4817-228AA6E5B96A}"/>
          </ac:cxnSpMkLst>
        </pc:cxnChg>
        <pc:cxnChg chg="mod">
          <ac:chgData name="Phillip Kaufman" userId="c001b2a046940d7c" providerId="LiveId" clId="{5CB25B10-5B1C-4017-B167-ED3104435743}" dt="2024-05-27T23:10:34.045" v="8917"/>
          <ac:cxnSpMkLst>
            <pc:docMk/>
            <pc:sldMk cId="2872598656" sldId="941"/>
            <ac:cxnSpMk id="161" creationId="{C5655B69-D006-4D07-F879-61CE0A87920F}"/>
          </ac:cxnSpMkLst>
        </pc:cxnChg>
        <pc:cxnChg chg="mod">
          <ac:chgData name="Phillip Kaufman" userId="c001b2a046940d7c" providerId="LiveId" clId="{5CB25B10-5B1C-4017-B167-ED3104435743}" dt="2024-05-27T07:13:08.964" v="8404"/>
          <ac:cxnSpMkLst>
            <pc:docMk/>
            <pc:sldMk cId="2872598656" sldId="941"/>
            <ac:cxnSpMk id="162" creationId="{62947289-3B9E-4463-4A69-02BEDFBEAA5A}"/>
          </ac:cxnSpMkLst>
        </pc:cxnChg>
        <pc:cxnChg chg="mod">
          <ac:chgData name="Phillip Kaufman" userId="c001b2a046940d7c" providerId="LiveId" clId="{5CB25B10-5B1C-4017-B167-ED3104435743}" dt="2024-05-27T23:10:34.045" v="8917"/>
          <ac:cxnSpMkLst>
            <pc:docMk/>
            <pc:sldMk cId="2872598656" sldId="941"/>
            <ac:cxnSpMk id="162" creationId="{AF33E778-0E29-CAED-E6CC-3E139525BB66}"/>
          </ac:cxnSpMkLst>
        </pc:cxnChg>
        <pc:cxnChg chg="mod">
          <ac:chgData name="Phillip Kaufman" userId="c001b2a046940d7c" providerId="LiveId" clId="{5CB25B10-5B1C-4017-B167-ED3104435743}" dt="2024-05-27T07:13:08.964" v="8404"/>
          <ac:cxnSpMkLst>
            <pc:docMk/>
            <pc:sldMk cId="2872598656" sldId="941"/>
            <ac:cxnSpMk id="163" creationId="{F0DDE66A-327D-DDE6-63DF-4E2484D8A47F}"/>
          </ac:cxnSpMkLst>
        </pc:cxnChg>
        <pc:cxnChg chg="mod">
          <ac:chgData name="Phillip Kaufman" userId="c001b2a046940d7c" providerId="LiveId" clId="{5CB25B10-5B1C-4017-B167-ED3104435743}" dt="2024-05-27T23:10:34.045" v="8917"/>
          <ac:cxnSpMkLst>
            <pc:docMk/>
            <pc:sldMk cId="2872598656" sldId="941"/>
            <ac:cxnSpMk id="163" creationId="{F2BC2885-5D4A-15E3-DC4E-0C46DDB4DDFD}"/>
          </ac:cxnSpMkLst>
        </pc:cxnChg>
        <pc:cxnChg chg="mod">
          <ac:chgData name="Phillip Kaufman" userId="c001b2a046940d7c" providerId="LiveId" clId="{5CB25B10-5B1C-4017-B167-ED3104435743}" dt="2024-05-27T07:13:08.964" v="8404"/>
          <ac:cxnSpMkLst>
            <pc:docMk/>
            <pc:sldMk cId="2872598656" sldId="941"/>
            <ac:cxnSpMk id="164" creationId="{259BC1B5-2F74-2EEF-679E-6759D45F3408}"/>
          </ac:cxnSpMkLst>
        </pc:cxnChg>
        <pc:cxnChg chg="mod">
          <ac:chgData name="Phillip Kaufman" userId="c001b2a046940d7c" providerId="LiveId" clId="{5CB25B10-5B1C-4017-B167-ED3104435743}" dt="2024-05-27T07:13:08.964" v="8404"/>
          <ac:cxnSpMkLst>
            <pc:docMk/>
            <pc:sldMk cId="2872598656" sldId="941"/>
            <ac:cxnSpMk id="165" creationId="{0907BD10-3C90-BC54-72E4-E36E134ED8F4}"/>
          </ac:cxnSpMkLst>
        </pc:cxnChg>
        <pc:cxnChg chg="mod">
          <ac:chgData name="Phillip Kaufman" userId="c001b2a046940d7c" providerId="LiveId" clId="{5CB25B10-5B1C-4017-B167-ED3104435743}" dt="2024-05-27T07:13:08.964" v="8404"/>
          <ac:cxnSpMkLst>
            <pc:docMk/>
            <pc:sldMk cId="2872598656" sldId="941"/>
            <ac:cxnSpMk id="166" creationId="{D3D1C03F-5E58-A5BB-7FB0-1D8A8E89AC49}"/>
          </ac:cxnSpMkLst>
        </pc:cxnChg>
        <pc:cxnChg chg="mod">
          <ac:chgData name="Phillip Kaufman" userId="c001b2a046940d7c" providerId="LiveId" clId="{5CB25B10-5B1C-4017-B167-ED3104435743}" dt="2024-05-27T23:10:36.568" v="8919" actId="571"/>
          <ac:cxnSpMkLst>
            <pc:docMk/>
            <pc:sldMk cId="2872598656" sldId="941"/>
            <ac:cxnSpMk id="168" creationId="{A4A66984-0E1A-74A9-5670-669161535272}"/>
          </ac:cxnSpMkLst>
        </pc:cxnChg>
        <pc:cxnChg chg="mod">
          <ac:chgData name="Phillip Kaufman" userId="c001b2a046940d7c" providerId="LiveId" clId="{5CB25B10-5B1C-4017-B167-ED3104435743}" dt="2024-05-27T07:13:10.402" v="8405"/>
          <ac:cxnSpMkLst>
            <pc:docMk/>
            <pc:sldMk cId="2872598656" sldId="941"/>
            <ac:cxnSpMk id="169" creationId="{5A7B900F-5456-6D15-3772-ADC68FE4ED71}"/>
          </ac:cxnSpMkLst>
        </pc:cxnChg>
        <pc:cxnChg chg="mod">
          <ac:chgData name="Phillip Kaufman" userId="c001b2a046940d7c" providerId="LiveId" clId="{5CB25B10-5B1C-4017-B167-ED3104435743}" dt="2024-05-27T23:10:36.568" v="8919" actId="571"/>
          <ac:cxnSpMkLst>
            <pc:docMk/>
            <pc:sldMk cId="2872598656" sldId="941"/>
            <ac:cxnSpMk id="169" creationId="{C9970754-FE38-BACE-3AA7-8F8377966A4A}"/>
          </ac:cxnSpMkLst>
        </pc:cxnChg>
        <pc:cxnChg chg="mod">
          <ac:chgData name="Phillip Kaufman" userId="c001b2a046940d7c" providerId="LiveId" clId="{5CB25B10-5B1C-4017-B167-ED3104435743}" dt="2024-05-27T23:10:36.568" v="8919" actId="571"/>
          <ac:cxnSpMkLst>
            <pc:docMk/>
            <pc:sldMk cId="2872598656" sldId="941"/>
            <ac:cxnSpMk id="170" creationId="{4B75ED91-D47C-F0E8-AEF6-586A180BC505}"/>
          </ac:cxnSpMkLst>
        </pc:cxnChg>
        <pc:cxnChg chg="mod">
          <ac:chgData name="Phillip Kaufman" userId="c001b2a046940d7c" providerId="LiveId" clId="{5CB25B10-5B1C-4017-B167-ED3104435743}" dt="2024-05-27T23:10:36.568" v="8919" actId="571"/>
          <ac:cxnSpMkLst>
            <pc:docMk/>
            <pc:sldMk cId="2872598656" sldId="941"/>
            <ac:cxnSpMk id="171" creationId="{388554F8-6E23-4BE0-D135-72EC00F8122D}"/>
          </ac:cxnSpMkLst>
        </pc:cxnChg>
        <pc:cxnChg chg="mod">
          <ac:chgData name="Phillip Kaufman" userId="c001b2a046940d7c" providerId="LiveId" clId="{5CB25B10-5B1C-4017-B167-ED3104435743}" dt="2024-05-27T07:13:10.402" v="8405"/>
          <ac:cxnSpMkLst>
            <pc:docMk/>
            <pc:sldMk cId="2872598656" sldId="941"/>
            <ac:cxnSpMk id="171" creationId="{D8E8A006-74B2-6E56-E722-450DA8CF6AA2}"/>
          </ac:cxnSpMkLst>
        </pc:cxnChg>
        <pc:cxnChg chg="mod">
          <ac:chgData name="Phillip Kaufman" userId="c001b2a046940d7c" providerId="LiveId" clId="{5CB25B10-5B1C-4017-B167-ED3104435743}" dt="2024-05-27T23:10:36.568" v="8919" actId="571"/>
          <ac:cxnSpMkLst>
            <pc:docMk/>
            <pc:sldMk cId="2872598656" sldId="941"/>
            <ac:cxnSpMk id="172" creationId="{19238C63-D0C5-4A30-B21E-55DF621B4801}"/>
          </ac:cxnSpMkLst>
        </pc:cxnChg>
        <pc:cxnChg chg="mod">
          <ac:chgData name="Phillip Kaufman" userId="c001b2a046940d7c" providerId="LiveId" clId="{5CB25B10-5B1C-4017-B167-ED3104435743}" dt="2024-05-27T07:13:10.402" v="8405"/>
          <ac:cxnSpMkLst>
            <pc:docMk/>
            <pc:sldMk cId="2872598656" sldId="941"/>
            <ac:cxnSpMk id="172" creationId="{4B713155-006D-E869-2A2B-37854B5C448F}"/>
          </ac:cxnSpMkLst>
        </pc:cxnChg>
        <pc:cxnChg chg="mod">
          <ac:chgData name="Phillip Kaufman" userId="c001b2a046940d7c" providerId="LiveId" clId="{5CB25B10-5B1C-4017-B167-ED3104435743}" dt="2024-05-27T23:10:36.568" v="8919" actId="571"/>
          <ac:cxnSpMkLst>
            <pc:docMk/>
            <pc:sldMk cId="2872598656" sldId="941"/>
            <ac:cxnSpMk id="173" creationId="{8966D968-19D3-9B5B-2CF7-3CB6C01C073D}"/>
          </ac:cxnSpMkLst>
        </pc:cxnChg>
        <pc:cxnChg chg="mod">
          <ac:chgData name="Phillip Kaufman" userId="c001b2a046940d7c" providerId="LiveId" clId="{5CB25B10-5B1C-4017-B167-ED3104435743}" dt="2024-05-27T07:13:10.402" v="8405"/>
          <ac:cxnSpMkLst>
            <pc:docMk/>
            <pc:sldMk cId="2872598656" sldId="941"/>
            <ac:cxnSpMk id="173" creationId="{FAE16471-42BD-09FD-6D82-528DB652CE66}"/>
          </ac:cxnSpMkLst>
        </pc:cxnChg>
        <pc:cxnChg chg="mod">
          <ac:chgData name="Phillip Kaufman" userId="c001b2a046940d7c" providerId="LiveId" clId="{5CB25B10-5B1C-4017-B167-ED3104435743}" dt="2024-05-27T07:13:10.402" v="8405"/>
          <ac:cxnSpMkLst>
            <pc:docMk/>
            <pc:sldMk cId="2872598656" sldId="941"/>
            <ac:cxnSpMk id="174" creationId="{0B8EC9F7-A6D8-4D1A-9C12-42CD620B031C}"/>
          </ac:cxnSpMkLst>
        </pc:cxnChg>
        <pc:cxnChg chg="mod">
          <ac:chgData name="Phillip Kaufman" userId="c001b2a046940d7c" providerId="LiveId" clId="{5CB25B10-5B1C-4017-B167-ED3104435743}" dt="2024-05-27T23:10:36.568" v="8919" actId="571"/>
          <ac:cxnSpMkLst>
            <pc:docMk/>
            <pc:sldMk cId="2872598656" sldId="941"/>
            <ac:cxnSpMk id="174" creationId="{D554AEB1-68FA-F847-A3E8-D4760124FD12}"/>
          </ac:cxnSpMkLst>
        </pc:cxnChg>
        <pc:cxnChg chg="mod">
          <ac:chgData name="Phillip Kaufman" userId="c001b2a046940d7c" providerId="LiveId" clId="{5CB25B10-5B1C-4017-B167-ED3104435743}" dt="2024-05-27T07:13:10.402" v="8405"/>
          <ac:cxnSpMkLst>
            <pc:docMk/>
            <pc:sldMk cId="2872598656" sldId="941"/>
            <ac:cxnSpMk id="175" creationId="{2E12A23A-5F68-BDC9-4385-6234FACB0310}"/>
          </ac:cxnSpMkLst>
        </pc:cxnChg>
        <pc:cxnChg chg="mod">
          <ac:chgData name="Phillip Kaufman" userId="c001b2a046940d7c" providerId="LiveId" clId="{5CB25B10-5B1C-4017-B167-ED3104435743}" dt="2024-05-27T23:10:36.568" v="8919" actId="571"/>
          <ac:cxnSpMkLst>
            <pc:docMk/>
            <pc:sldMk cId="2872598656" sldId="941"/>
            <ac:cxnSpMk id="175" creationId="{ED6A9963-2CC6-5043-289B-CC17EC84C553}"/>
          </ac:cxnSpMkLst>
        </pc:cxnChg>
        <pc:cxnChg chg="mod">
          <ac:chgData name="Phillip Kaufman" userId="c001b2a046940d7c" providerId="LiveId" clId="{5CB25B10-5B1C-4017-B167-ED3104435743}" dt="2024-05-27T07:13:10.402" v="8405"/>
          <ac:cxnSpMkLst>
            <pc:docMk/>
            <pc:sldMk cId="2872598656" sldId="941"/>
            <ac:cxnSpMk id="176" creationId="{5DD36FAC-C0AD-6A54-DA0E-D3279D32C38D}"/>
          </ac:cxnSpMkLst>
        </pc:cxnChg>
        <pc:cxnChg chg="mod">
          <ac:chgData name="Phillip Kaufman" userId="c001b2a046940d7c" providerId="LiveId" clId="{5CB25B10-5B1C-4017-B167-ED3104435743}" dt="2024-05-27T23:10:36.568" v="8919" actId="571"/>
          <ac:cxnSpMkLst>
            <pc:docMk/>
            <pc:sldMk cId="2872598656" sldId="941"/>
            <ac:cxnSpMk id="176" creationId="{D9F0B783-728A-7D7C-71C3-8B7BFA8821DB}"/>
          </ac:cxnSpMkLst>
        </pc:cxnChg>
        <pc:cxnChg chg="mod">
          <ac:chgData name="Phillip Kaufman" userId="c001b2a046940d7c" providerId="LiveId" clId="{5CB25B10-5B1C-4017-B167-ED3104435743}" dt="2024-05-27T23:10:36.568" v="8919" actId="571"/>
          <ac:cxnSpMkLst>
            <pc:docMk/>
            <pc:sldMk cId="2872598656" sldId="941"/>
            <ac:cxnSpMk id="177" creationId="{2AB84AE7-2EE3-AC51-848E-68429046444F}"/>
          </ac:cxnSpMkLst>
        </pc:cxnChg>
        <pc:cxnChg chg="mod">
          <ac:chgData name="Phillip Kaufman" userId="c001b2a046940d7c" providerId="LiveId" clId="{5CB25B10-5B1C-4017-B167-ED3104435743}" dt="2024-05-27T07:13:10.402" v="8405"/>
          <ac:cxnSpMkLst>
            <pc:docMk/>
            <pc:sldMk cId="2872598656" sldId="941"/>
            <ac:cxnSpMk id="177" creationId="{584DC4B6-9F4A-9BB3-1205-7336F84370C1}"/>
          </ac:cxnSpMkLst>
        </pc:cxnChg>
        <pc:cxnChg chg="mod">
          <ac:chgData name="Phillip Kaufman" userId="c001b2a046940d7c" providerId="LiveId" clId="{5CB25B10-5B1C-4017-B167-ED3104435743}" dt="2024-05-27T07:13:10.402" v="8405"/>
          <ac:cxnSpMkLst>
            <pc:docMk/>
            <pc:sldMk cId="2872598656" sldId="941"/>
            <ac:cxnSpMk id="178" creationId="{CC3B6B38-5B1D-B2F8-E4A4-EAB3CA741FFB}"/>
          </ac:cxnSpMkLst>
        </pc:cxnChg>
        <pc:cxnChg chg="mod">
          <ac:chgData name="Phillip Kaufman" userId="c001b2a046940d7c" providerId="LiveId" clId="{5CB25B10-5B1C-4017-B167-ED3104435743}" dt="2024-05-27T23:10:36.568" v="8919" actId="571"/>
          <ac:cxnSpMkLst>
            <pc:docMk/>
            <pc:sldMk cId="2872598656" sldId="941"/>
            <ac:cxnSpMk id="178" creationId="{D20BF12E-E6A8-8AAD-8DD5-8CF2E12D4858}"/>
          </ac:cxnSpMkLst>
        </pc:cxnChg>
        <pc:cxnChg chg="mod">
          <ac:chgData name="Phillip Kaufman" userId="c001b2a046940d7c" providerId="LiveId" clId="{5CB25B10-5B1C-4017-B167-ED3104435743}" dt="2024-05-27T23:10:36.568" v="8919" actId="571"/>
          <ac:cxnSpMkLst>
            <pc:docMk/>
            <pc:sldMk cId="2872598656" sldId="941"/>
            <ac:cxnSpMk id="179" creationId="{61FB1860-29AD-34C2-47EA-C56B135C935D}"/>
          </ac:cxnSpMkLst>
        </pc:cxnChg>
        <pc:cxnChg chg="mod">
          <ac:chgData name="Phillip Kaufman" userId="c001b2a046940d7c" providerId="LiveId" clId="{5CB25B10-5B1C-4017-B167-ED3104435743}" dt="2024-05-27T07:13:10.402" v="8405"/>
          <ac:cxnSpMkLst>
            <pc:docMk/>
            <pc:sldMk cId="2872598656" sldId="941"/>
            <ac:cxnSpMk id="179" creationId="{CEC3B4BE-88FF-A747-516A-F4454B7E54F2}"/>
          </ac:cxnSpMkLst>
        </pc:cxnChg>
        <pc:cxnChg chg="mod">
          <ac:chgData name="Phillip Kaufman" userId="c001b2a046940d7c" providerId="LiveId" clId="{5CB25B10-5B1C-4017-B167-ED3104435743}" dt="2024-05-27T07:13:10.402" v="8405"/>
          <ac:cxnSpMkLst>
            <pc:docMk/>
            <pc:sldMk cId="2872598656" sldId="941"/>
            <ac:cxnSpMk id="180" creationId="{51EB4658-DC66-9CF2-464E-630CD3654162}"/>
          </ac:cxnSpMkLst>
        </pc:cxnChg>
        <pc:cxnChg chg="mod">
          <ac:chgData name="Phillip Kaufman" userId="c001b2a046940d7c" providerId="LiveId" clId="{5CB25B10-5B1C-4017-B167-ED3104435743}" dt="2024-05-27T23:10:36.568" v="8919" actId="571"/>
          <ac:cxnSpMkLst>
            <pc:docMk/>
            <pc:sldMk cId="2872598656" sldId="941"/>
            <ac:cxnSpMk id="180" creationId="{74EBEC64-7BF9-5DB1-D308-A1CC57D49F07}"/>
          </ac:cxnSpMkLst>
        </pc:cxnChg>
        <pc:cxnChg chg="mod">
          <ac:chgData name="Phillip Kaufman" userId="c001b2a046940d7c" providerId="LiveId" clId="{5CB25B10-5B1C-4017-B167-ED3104435743}" dt="2024-05-27T23:10:36.568" v="8919" actId="571"/>
          <ac:cxnSpMkLst>
            <pc:docMk/>
            <pc:sldMk cId="2872598656" sldId="941"/>
            <ac:cxnSpMk id="181" creationId="{144E6D2C-E786-78AA-7311-B43B165132F5}"/>
          </ac:cxnSpMkLst>
        </pc:cxnChg>
        <pc:cxnChg chg="mod">
          <ac:chgData name="Phillip Kaufman" userId="c001b2a046940d7c" providerId="LiveId" clId="{5CB25B10-5B1C-4017-B167-ED3104435743}" dt="2024-05-27T07:13:10.402" v="8405"/>
          <ac:cxnSpMkLst>
            <pc:docMk/>
            <pc:sldMk cId="2872598656" sldId="941"/>
            <ac:cxnSpMk id="181" creationId="{74FE462E-F51F-215D-8EDD-611C6639F0FE}"/>
          </ac:cxnSpMkLst>
        </pc:cxnChg>
        <pc:cxnChg chg="mod">
          <ac:chgData name="Phillip Kaufman" userId="c001b2a046940d7c" providerId="LiveId" clId="{5CB25B10-5B1C-4017-B167-ED3104435743}" dt="2024-05-27T23:10:36.568" v="8919" actId="571"/>
          <ac:cxnSpMkLst>
            <pc:docMk/>
            <pc:sldMk cId="2872598656" sldId="941"/>
            <ac:cxnSpMk id="182" creationId="{C2E019B5-4593-9F1B-1048-17C265CE3D8F}"/>
          </ac:cxnSpMkLst>
        </pc:cxnChg>
        <pc:cxnChg chg="mod">
          <ac:chgData name="Phillip Kaufman" userId="c001b2a046940d7c" providerId="LiveId" clId="{5CB25B10-5B1C-4017-B167-ED3104435743}" dt="2024-05-27T07:13:10.402" v="8405"/>
          <ac:cxnSpMkLst>
            <pc:docMk/>
            <pc:sldMk cId="2872598656" sldId="941"/>
            <ac:cxnSpMk id="182" creationId="{DEFE21FB-2C0E-5397-C120-49FC0DEA698E}"/>
          </ac:cxnSpMkLst>
        </pc:cxnChg>
        <pc:cxnChg chg="mod">
          <ac:chgData name="Phillip Kaufman" userId="c001b2a046940d7c" providerId="LiveId" clId="{5CB25B10-5B1C-4017-B167-ED3104435743}" dt="2024-05-27T07:13:10.402" v="8405"/>
          <ac:cxnSpMkLst>
            <pc:docMk/>
            <pc:sldMk cId="2872598656" sldId="941"/>
            <ac:cxnSpMk id="183" creationId="{C0359214-197C-4FA0-9689-6BDEF6F019B3}"/>
          </ac:cxnSpMkLst>
        </pc:cxnChg>
        <pc:cxnChg chg="mod">
          <ac:chgData name="Phillip Kaufman" userId="c001b2a046940d7c" providerId="LiveId" clId="{5CB25B10-5B1C-4017-B167-ED3104435743}" dt="2024-05-27T23:10:36.568" v="8919" actId="571"/>
          <ac:cxnSpMkLst>
            <pc:docMk/>
            <pc:sldMk cId="2872598656" sldId="941"/>
            <ac:cxnSpMk id="183" creationId="{D7C7B24F-908D-D2AF-3A44-285C19347571}"/>
          </ac:cxnSpMkLst>
        </pc:cxnChg>
        <pc:cxnChg chg="mod">
          <ac:chgData name="Phillip Kaufman" userId="c001b2a046940d7c" providerId="LiveId" clId="{5CB25B10-5B1C-4017-B167-ED3104435743}" dt="2024-05-27T07:13:10.402" v="8405"/>
          <ac:cxnSpMkLst>
            <pc:docMk/>
            <pc:sldMk cId="2872598656" sldId="941"/>
            <ac:cxnSpMk id="184" creationId="{400F91E8-E4C5-214C-9B49-4B4C6B4CED30}"/>
          </ac:cxnSpMkLst>
        </pc:cxnChg>
        <pc:cxnChg chg="mod">
          <ac:chgData name="Phillip Kaufman" userId="c001b2a046940d7c" providerId="LiveId" clId="{5CB25B10-5B1C-4017-B167-ED3104435743}" dt="2024-05-27T23:10:36.568" v="8919" actId="571"/>
          <ac:cxnSpMkLst>
            <pc:docMk/>
            <pc:sldMk cId="2872598656" sldId="941"/>
            <ac:cxnSpMk id="184" creationId="{B2A24158-7CB6-077A-17EA-DB87A065A95A}"/>
          </ac:cxnSpMkLst>
        </pc:cxnChg>
        <pc:cxnChg chg="mod">
          <ac:chgData name="Phillip Kaufman" userId="c001b2a046940d7c" providerId="LiveId" clId="{5CB25B10-5B1C-4017-B167-ED3104435743}" dt="2024-05-27T23:10:36.568" v="8919" actId="571"/>
          <ac:cxnSpMkLst>
            <pc:docMk/>
            <pc:sldMk cId="2872598656" sldId="941"/>
            <ac:cxnSpMk id="185" creationId="{FCEAB4D6-82FC-3E0D-96BB-180A7BE32007}"/>
          </ac:cxnSpMkLst>
        </pc:cxnChg>
        <pc:cxnChg chg="mod">
          <ac:chgData name="Phillip Kaufman" userId="c001b2a046940d7c" providerId="LiveId" clId="{5CB25B10-5B1C-4017-B167-ED3104435743}" dt="2024-05-27T07:13:10.402" v="8405"/>
          <ac:cxnSpMkLst>
            <pc:docMk/>
            <pc:sldMk cId="2872598656" sldId="941"/>
            <ac:cxnSpMk id="185" creationId="{FF82D045-142A-EDD9-D801-4D304DCCE447}"/>
          </ac:cxnSpMkLst>
        </pc:cxnChg>
        <pc:cxnChg chg="mod">
          <ac:chgData name="Phillip Kaufman" userId="c001b2a046940d7c" providerId="LiveId" clId="{5CB25B10-5B1C-4017-B167-ED3104435743}" dt="2024-05-27T07:13:10.402" v="8405"/>
          <ac:cxnSpMkLst>
            <pc:docMk/>
            <pc:sldMk cId="2872598656" sldId="941"/>
            <ac:cxnSpMk id="186" creationId="{06FED625-B1F4-65B4-CF6F-7327B3D6B5B4}"/>
          </ac:cxnSpMkLst>
        </pc:cxnChg>
        <pc:cxnChg chg="mod">
          <ac:chgData name="Phillip Kaufman" userId="c001b2a046940d7c" providerId="LiveId" clId="{5CB25B10-5B1C-4017-B167-ED3104435743}" dt="2024-05-27T23:10:36.568" v="8919" actId="571"/>
          <ac:cxnSpMkLst>
            <pc:docMk/>
            <pc:sldMk cId="2872598656" sldId="941"/>
            <ac:cxnSpMk id="186" creationId="{A44C1090-0747-9E16-808D-52BAD86C1C5F}"/>
          </ac:cxnSpMkLst>
        </pc:cxnChg>
        <pc:cxnChg chg="mod">
          <ac:chgData name="Phillip Kaufman" userId="c001b2a046940d7c" providerId="LiveId" clId="{5CB25B10-5B1C-4017-B167-ED3104435743}" dt="2024-05-27T07:13:10.402" v="8405"/>
          <ac:cxnSpMkLst>
            <pc:docMk/>
            <pc:sldMk cId="2872598656" sldId="941"/>
            <ac:cxnSpMk id="187" creationId="{3A5A579C-C423-AD67-899C-120F96D0991F}"/>
          </ac:cxnSpMkLst>
        </pc:cxnChg>
        <pc:cxnChg chg="mod">
          <ac:chgData name="Phillip Kaufman" userId="c001b2a046940d7c" providerId="LiveId" clId="{5CB25B10-5B1C-4017-B167-ED3104435743}" dt="2024-05-27T23:10:36.568" v="8919" actId="571"/>
          <ac:cxnSpMkLst>
            <pc:docMk/>
            <pc:sldMk cId="2872598656" sldId="941"/>
            <ac:cxnSpMk id="187" creationId="{F59DF933-2D04-A80F-56DE-0FD8A8D33299}"/>
          </ac:cxnSpMkLst>
        </pc:cxnChg>
        <pc:cxnChg chg="mod">
          <ac:chgData name="Phillip Kaufman" userId="c001b2a046940d7c" providerId="LiveId" clId="{5CB25B10-5B1C-4017-B167-ED3104435743}" dt="2024-05-27T07:13:10.402" v="8405"/>
          <ac:cxnSpMkLst>
            <pc:docMk/>
            <pc:sldMk cId="2872598656" sldId="941"/>
            <ac:cxnSpMk id="188" creationId="{B1D70ACE-BAFE-0225-D4B6-7FE3D273C53C}"/>
          </ac:cxnSpMkLst>
        </pc:cxnChg>
        <pc:cxnChg chg="mod">
          <ac:chgData name="Phillip Kaufman" userId="c001b2a046940d7c" providerId="LiveId" clId="{5CB25B10-5B1C-4017-B167-ED3104435743}" dt="2024-05-27T23:10:36.568" v="8919" actId="571"/>
          <ac:cxnSpMkLst>
            <pc:docMk/>
            <pc:sldMk cId="2872598656" sldId="941"/>
            <ac:cxnSpMk id="188" creationId="{EEF0B0B3-6500-E791-FD82-2466422D220D}"/>
          </ac:cxnSpMkLst>
        </pc:cxnChg>
        <pc:cxnChg chg="mod">
          <ac:chgData name="Phillip Kaufman" userId="c001b2a046940d7c" providerId="LiveId" clId="{5CB25B10-5B1C-4017-B167-ED3104435743}" dt="2024-05-27T07:13:10.402" v="8405"/>
          <ac:cxnSpMkLst>
            <pc:docMk/>
            <pc:sldMk cId="2872598656" sldId="941"/>
            <ac:cxnSpMk id="189" creationId="{0DB95D36-ABE0-823C-0061-C0C977FFD1B7}"/>
          </ac:cxnSpMkLst>
        </pc:cxnChg>
        <pc:cxnChg chg="mod">
          <ac:chgData name="Phillip Kaufman" userId="c001b2a046940d7c" providerId="LiveId" clId="{5CB25B10-5B1C-4017-B167-ED3104435743}" dt="2024-05-27T23:10:36.568" v="8919" actId="571"/>
          <ac:cxnSpMkLst>
            <pc:docMk/>
            <pc:sldMk cId="2872598656" sldId="941"/>
            <ac:cxnSpMk id="189" creationId="{AF70AABB-DEA5-0620-CD7D-7CB64C1018D3}"/>
          </ac:cxnSpMkLst>
        </pc:cxnChg>
        <pc:cxnChg chg="mod">
          <ac:chgData name="Phillip Kaufman" userId="c001b2a046940d7c" providerId="LiveId" clId="{5CB25B10-5B1C-4017-B167-ED3104435743}" dt="2024-05-27T23:10:36.568" v="8919" actId="571"/>
          <ac:cxnSpMkLst>
            <pc:docMk/>
            <pc:sldMk cId="2872598656" sldId="941"/>
            <ac:cxnSpMk id="190" creationId="{C53F99D6-5B0D-C7E2-2D50-0566132A77D0}"/>
          </ac:cxnSpMkLst>
        </pc:cxnChg>
        <pc:cxnChg chg="mod">
          <ac:chgData name="Phillip Kaufman" userId="c001b2a046940d7c" providerId="LiveId" clId="{5CB25B10-5B1C-4017-B167-ED3104435743}" dt="2024-05-27T07:13:10.402" v="8405"/>
          <ac:cxnSpMkLst>
            <pc:docMk/>
            <pc:sldMk cId="2872598656" sldId="941"/>
            <ac:cxnSpMk id="190" creationId="{C9543DB2-0C12-F7C0-B0BE-9D767654C9F7}"/>
          </ac:cxnSpMkLst>
        </pc:cxnChg>
        <pc:cxnChg chg="mod">
          <ac:chgData name="Phillip Kaufman" userId="c001b2a046940d7c" providerId="LiveId" clId="{5CB25B10-5B1C-4017-B167-ED3104435743}" dt="2024-05-27T23:10:36.568" v="8919" actId="571"/>
          <ac:cxnSpMkLst>
            <pc:docMk/>
            <pc:sldMk cId="2872598656" sldId="941"/>
            <ac:cxnSpMk id="191" creationId="{15E8FA16-4ACC-797B-D403-95F8878762EE}"/>
          </ac:cxnSpMkLst>
        </pc:cxnChg>
        <pc:cxnChg chg="mod">
          <ac:chgData name="Phillip Kaufman" userId="c001b2a046940d7c" providerId="LiveId" clId="{5CB25B10-5B1C-4017-B167-ED3104435743}" dt="2024-05-27T07:13:10.402" v="8405"/>
          <ac:cxnSpMkLst>
            <pc:docMk/>
            <pc:sldMk cId="2872598656" sldId="941"/>
            <ac:cxnSpMk id="191" creationId="{FBED0950-3AD2-DF0C-4BAC-90E5D9B79B66}"/>
          </ac:cxnSpMkLst>
        </pc:cxnChg>
        <pc:cxnChg chg="mod">
          <ac:chgData name="Phillip Kaufman" userId="c001b2a046940d7c" providerId="LiveId" clId="{5CB25B10-5B1C-4017-B167-ED3104435743}" dt="2024-05-27T07:13:10.402" v="8405"/>
          <ac:cxnSpMkLst>
            <pc:docMk/>
            <pc:sldMk cId="2872598656" sldId="941"/>
            <ac:cxnSpMk id="192" creationId="{57B19718-2E6A-FDCC-3407-8BB380F23EA0}"/>
          </ac:cxnSpMkLst>
        </pc:cxnChg>
        <pc:cxnChg chg="mod">
          <ac:chgData name="Phillip Kaufman" userId="c001b2a046940d7c" providerId="LiveId" clId="{5CB25B10-5B1C-4017-B167-ED3104435743}" dt="2024-05-27T23:10:36.568" v="8919" actId="571"/>
          <ac:cxnSpMkLst>
            <pc:docMk/>
            <pc:sldMk cId="2872598656" sldId="941"/>
            <ac:cxnSpMk id="192" creationId="{CA560789-D5FF-39CD-256F-A52D4AE95D7F}"/>
          </ac:cxnSpMkLst>
        </pc:cxnChg>
        <pc:cxnChg chg="mod">
          <ac:chgData name="Phillip Kaufman" userId="c001b2a046940d7c" providerId="LiveId" clId="{5CB25B10-5B1C-4017-B167-ED3104435743}" dt="2024-05-27T07:13:10.402" v="8405"/>
          <ac:cxnSpMkLst>
            <pc:docMk/>
            <pc:sldMk cId="2872598656" sldId="941"/>
            <ac:cxnSpMk id="193" creationId="{9D14837A-0EA9-8212-2389-94236858ACAD}"/>
          </ac:cxnSpMkLst>
        </pc:cxnChg>
        <pc:cxnChg chg="mod">
          <ac:chgData name="Phillip Kaufman" userId="c001b2a046940d7c" providerId="LiveId" clId="{5CB25B10-5B1C-4017-B167-ED3104435743}" dt="2024-05-27T23:10:36.568" v="8919" actId="571"/>
          <ac:cxnSpMkLst>
            <pc:docMk/>
            <pc:sldMk cId="2872598656" sldId="941"/>
            <ac:cxnSpMk id="193" creationId="{D7FEB8BA-E194-1727-FBCE-A1845F40A451}"/>
          </ac:cxnSpMkLst>
        </pc:cxnChg>
        <pc:cxnChg chg="mod">
          <ac:chgData name="Phillip Kaufman" userId="c001b2a046940d7c" providerId="LiveId" clId="{5CB25B10-5B1C-4017-B167-ED3104435743}" dt="2024-05-27T07:13:10.402" v="8405"/>
          <ac:cxnSpMkLst>
            <pc:docMk/>
            <pc:sldMk cId="2872598656" sldId="941"/>
            <ac:cxnSpMk id="194" creationId="{93E427D6-E4FB-927F-8249-E557A24D20F2}"/>
          </ac:cxnSpMkLst>
        </pc:cxnChg>
        <pc:cxnChg chg="mod">
          <ac:chgData name="Phillip Kaufman" userId="c001b2a046940d7c" providerId="LiveId" clId="{5CB25B10-5B1C-4017-B167-ED3104435743}" dt="2024-05-27T23:10:36.568" v="8919" actId="571"/>
          <ac:cxnSpMkLst>
            <pc:docMk/>
            <pc:sldMk cId="2872598656" sldId="941"/>
            <ac:cxnSpMk id="194" creationId="{BF9624B5-CB3B-A915-7298-6A5B5F528E6E}"/>
          </ac:cxnSpMkLst>
        </pc:cxnChg>
        <pc:cxnChg chg="mod">
          <ac:chgData name="Phillip Kaufman" userId="c001b2a046940d7c" providerId="LiveId" clId="{5CB25B10-5B1C-4017-B167-ED3104435743}" dt="2024-05-27T07:13:10.402" v="8405"/>
          <ac:cxnSpMkLst>
            <pc:docMk/>
            <pc:sldMk cId="2872598656" sldId="941"/>
            <ac:cxnSpMk id="195" creationId="{45A29B30-F6C8-9399-F033-371532AB3FB2}"/>
          </ac:cxnSpMkLst>
        </pc:cxnChg>
        <pc:cxnChg chg="mod">
          <ac:chgData name="Phillip Kaufman" userId="c001b2a046940d7c" providerId="LiveId" clId="{5CB25B10-5B1C-4017-B167-ED3104435743}" dt="2024-05-27T23:10:36.568" v="8919" actId="571"/>
          <ac:cxnSpMkLst>
            <pc:docMk/>
            <pc:sldMk cId="2872598656" sldId="941"/>
            <ac:cxnSpMk id="195" creationId="{BB189EF7-9ECA-EA4F-A9F8-D46E801B32F4}"/>
          </ac:cxnSpMkLst>
        </pc:cxnChg>
        <pc:cxnChg chg="mod">
          <ac:chgData name="Phillip Kaufman" userId="c001b2a046940d7c" providerId="LiveId" clId="{5CB25B10-5B1C-4017-B167-ED3104435743}" dt="2024-05-27T07:13:10.402" v="8405"/>
          <ac:cxnSpMkLst>
            <pc:docMk/>
            <pc:sldMk cId="2872598656" sldId="941"/>
            <ac:cxnSpMk id="196" creationId="{07C8F249-E04E-9228-FD52-6A0B81203A52}"/>
          </ac:cxnSpMkLst>
        </pc:cxnChg>
        <pc:cxnChg chg="mod">
          <ac:chgData name="Phillip Kaufman" userId="c001b2a046940d7c" providerId="LiveId" clId="{5CB25B10-5B1C-4017-B167-ED3104435743}" dt="2024-05-27T23:10:36.568" v="8919" actId="571"/>
          <ac:cxnSpMkLst>
            <pc:docMk/>
            <pc:sldMk cId="2872598656" sldId="941"/>
            <ac:cxnSpMk id="196" creationId="{69DF49B5-2771-68E7-2229-6572DF54B669}"/>
          </ac:cxnSpMkLst>
        </pc:cxnChg>
        <pc:cxnChg chg="mod">
          <ac:chgData name="Phillip Kaufman" userId="c001b2a046940d7c" providerId="LiveId" clId="{5CB25B10-5B1C-4017-B167-ED3104435743}" dt="2024-05-27T07:13:10.402" v="8405"/>
          <ac:cxnSpMkLst>
            <pc:docMk/>
            <pc:sldMk cId="2872598656" sldId="941"/>
            <ac:cxnSpMk id="197" creationId="{21B8C85E-0352-FB62-B1B7-94AE07E831AE}"/>
          </ac:cxnSpMkLst>
        </pc:cxnChg>
        <pc:cxnChg chg="mod">
          <ac:chgData name="Phillip Kaufman" userId="c001b2a046940d7c" providerId="LiveId" clId="{5CB25B10-5B1C-4017-B167-ED3104435743}" dt="2024-05-27T23:10:36.568" v="8919" actId="571"/>
          <ac:cxnSpMkLst>
            <pc:docMk/>
            <pc:sldMk cId="2872598656" sldId="941"/>
            <ac:cxnSpMk id="197" creationId="{C6492980-2C4B-BFA5-C2F1-F772CECF11DD}"/>
          </ac:cxnSpMkLst>
        </pc:cxnChg>
        <pc:cxnChg chg="mod">
          <ac:chgData name="Phillip Kaufman" userId="c001b2a046940d7c" providerId="LiveId" clId="{5CB25B10-5B1C-4017-B167-ED3104435743}" dt="2024-05-27T23:10:36.568" v="8919" actId="571"/>
          <ac:cxnSpMkLst>
            <pc:docMk/>
            <pc:sldMk cId="2872598656" sldId="941"/>
            <ac:cxnSpMk id="198" creationId="{55058C40-CF55-9D17-4C44-FC7F9FC2CB6C}"/>
          </ac:cxnSpMkLst>
        </pc:cxnChg>
        <pc:cxnChg chg="mod">
          <ac:chgData name="Phillip Kaufman" userId="c001b2a046940d7c" providerId="LiveId" clId="{5CB25B10-5B1C-4017-B167-ED3104435743}" dt="2024-05-27T07:13:10.402" v="8405"/>
          <ac:cxnSpMkLst>
            <pc:docMk/>
            <pc:sldMk cId="2872598656" sldId="941"/>
            <ac:cxnSpMk id="198" creationId="{C3232C38-6446-03CD-729C-F48935C728E3}"/>
          </ac:cxnSpMkLst>
        </pc:cxnChg>
        <pc:cxnChg chg="mod">
          <ac:chgData name="Phillip Kaufman" userId="c001b2a046940d7c" providerId="LiveId" clId="{5CB25B10-5B1C-4017-B167-ED3104435743}" dt="2024-05-27T23:10:36.568" v="8919" actId="571"/>
          <ac:cxnSpMkLst>
            <pc:docMk/>
            <pc:sldMk cId="2872598656" sldId="941"/>
            <ac:cxnSpMk id="199" creationId="{A5545BC2-9AC0-1999-455D-84C452F0BB9A}"/>
          </ac:cxnSpMkLst>
        </pc:cxnChg>
        <pc:cxnChg chg="mod">
          <ac:chgData name="Phillip Kaufman" userId="c001b2a046940d7c" providerId="LiveId" clId="{5CB25B10-5B1C-4017-B167-ED3104435743}" dt="2024-05-27T07:13:10.402" v="8405"/>
          <ac:cxnSpMkLst>
            <pc:docMk/>
            <pc:sldMk cId="2872598656" sldId="941"/>
            <ac:cxnSpMk id="199" creationId="{CFCE653D-E155-4B08-439E-C3861D36D19B}"/>
          </ac:cxnSpMkLst>
        </pc:cxnChg>
        <pc:cxnChg chg="mod">
          <ac:chgData name="Phillip Kaufman" userId="c001b2a046940d7c" providerId="LiveId" clId="{5CB25B10-5B1C-4017-B167-ED3104435743}" dt="2024-05-27T07:13:10.402" v="8405"/>
          <ac:cxnSpMkLst>
            <pc:docMk/>
            <pc:sldMk cId="2872598656" sldId="941"/>
            <ac:cxnSpMk id="200" creationId="{515EBF46-3734-EC82-678E-E2BBEEECCA63}"/>
          </ac:cxnSpMkLst>
        </pc:cxnChg>
        <pc:cxnChg chg="mod">
          <ac:chgData name="Phillip Kaufman" userId="c001b2a046940d7c" providerId="LiveId" clId="{5CB25B10-5B1C-4017-B167-ED3104435743}" dt="2024-05-27T07:13:10.402" v="8405"/>
          <ac:cxnSpMkLst>
            <pc:docMk/>
            <pc:sldMk cId="2872598656" sldId="941"/>
            <ac:cxnSpMk id="201" creationId="{CE8587B3-8A07-A464-D32E-B9CD6BEB84BC}"/>
          </ac:cxnSpMkLst>
        </pc:cxnChg>
        <pc:cxnChg chg="mod">
          <ac:chgData name="Phillip Kaufman" userId="c001b2a046940d7c" providerId="LiveId" clId="{5CB25B10-5B1C-4017-B167-ED3104435743}" dt="2024-05-27T23:10:36.568" v="8919" actId="571"/>
          <ac:cxnSpMkLst>
            <pc:docMk/>
            <pc:sldMk cId="2872598656" sldId="941"/>
            <ac:cxnSpMk id="215" creationId="{35A2A462-D940-D47E-A613-D81519E310E0}"/>
          </ac:cxnSpMkLst>
        </pc:cxnChg>
        <pc:cxnChg chg="mod">
          <ac:chgData name="Phillip Kaufman" userId="c001b2a046940d7c" providerId="LiveId" clId="{5CB25B10-5B1C-4017-B167-ED3104435743}" dt="2024-05-27T23:10:36.568" v="8919" actId="571"/>
          <ac:cxnSpMkLst>
            <pc:docMk/>
            <pc:sldMk cId="2872598656" sldId="941"/>
            <ac:cxnSpMk id="216" creationId="{E96C54B7-929E-26D5-B154-257EC72E3F30}"/>
          </ac:cxnSpMkLst>
        </pc:cxnChg>
        <pc:cxnChg chg="mod">
          <ac:chgData name="Phillip Kaufman" userId="c001b2a046940d7c" providerId="LiveId" clId="{5CB25B10-5B1C-4017-B167-ED3104435743}" dt="2024-05-27T23:11:25.957" v="8932"/>
          <ac:cxnSpMkLst>
            <pc:docMk/>
            <pc:sldMk cId="2872598656" sldId="941"/>
            <ac:cxnSpMk id="219" creationId="{AA5C9177-B4F8-03E3-A983-984D7F3FE710}"/>
          </ac:cxnSpMkLst>
        </pc:cxnChg>
        <pc:cxnChg chg="mod">
          <ac:chgData name="Phillip Kaufman" userId="c001b2a046940d7c" providerId="LiveId" clId="{5CB25B10-5B1C-4017-B167-ED3104435743}" dt="2024-05-27T23:11:25.957" v="8932"/>
          <ac:cxnSpMkLst>
            <pc:docMk/>
            <pc:sldMk cId="2872598656" sldId="941"/>
            <ac:cxnSpMk id="220" creationId="{1D9D98E1-67F3-9F23-E512-ED1A0564A037}"/>
          </ac:cxnSpMkLst>
        </pc:cxnChg>
        <pc:cxnChg chg="mod">
          <ac:chgData name="Phillip Kaufman" userId="c001b2a046940d7c" providerId="LiveId" clId="{5CB25B10-5B1C-4017-B167-ED3104435743}" dt="2024-05-27T23:11:25.957" v="8932"/>
          <ac:cxnSpMkLst>
            <pc:docMk/>
            <pc:sldMk cId="2872598656" sldId="941"/>
            <ac:cxnSpMk id="221" creationId="{DF1D4EF7-3303-E47A-0F54-35A5507944DC}"/>
          </ac:cxnSpMkLst>
        </pc:cxnChg>
        <pc:cxnChg chg="mod">
          <ac:chgData name="Phillip Kaufman" userId="c001b2a046940d7c" providerId="LiveId" clId="{5CB25B10-5B1C-4017-B167-ED3104435743}" dt="2024-05-27T23:11:25.957" v="8932"/>
          <ac:cxnSpMkLst>
            <pc:docMk/>
            <pc:sldMk cId="2872598656" sldId="941"/>
            <ac:cxnSpMk id="222" creationId="{94CB58E0-CDB2-D338-B635-F095C80CECEC}"/>
          </ac:cxnSpMkLst>
        </pc:cxnChg>
        <pc:cxnChg chg="mod">
          <ac:chgData name="Phillip Kaufman" userId="c001b2a046940d7c" providerId="LiveId" clId="{5CB25B10-5B1C-4017-B167-ED3104435743}" dt="2024-05-27T23:11:25.957" v="8932"/>
          <ac:cxnSpMkLst>
            <pc:docMk/>
            <pc:sldMk cId="2872598656" sldId="941"/>
            <ac:cxnSpMk id="223" creationId="{868318DC-39BA-7022-2765-054E859D14C8}"/>
          </ac:cxnSpMkLst>
        </pc:cxnChg>
        <pc:cxnChg chg="mod">
          <ac:chgData name="Phillip Kaufman" userId="c001b2a046940d7c" providerId="LiveId" clId="{5CB25B10-5B1C-4017-B167-ED3104435743}" dt="2024-05-27T23:11:25.957" v="8932"/>
          <ac:cxnSpMkLst>
            <pc:docMk/>
            <pc:sldMk cId="2872598656" sldId="941"/>
            <ac:cxnSpMk id="224" creationId="{81853233-E05A-36EC-5231-05642E1018B2}"/>
          </ac:cxnSpMkLst>
        </pc:cxnChg>
        <pc:cxnChg chg="mod">
          <ac:chgData name="Phillip Kaufman" userId="c001b2a046940d7c" providerId="LiveId" clId="{5CB25B10-5B1C-4017-B167-ED3104435743}" dt="2024-05-27T23:11:25.957" v="8932"/>
          <ac:cxnSpMkLst>
            <pc:docMk/>
            <pc:sldMk cId="2872598656" sldId="941"/>
            <ac:cxnSpMk id="225" creationId="{1C398FF8-E0C2-B037-5005-A1AF8FA5A23A}"/>
          </ac:cxnSpMkLst>
        </pc:cxnChg>
        <pc:cxnChg chg="mod">
          <ac:chgData name="Phillip Kaufman" userId="c001b2a046940d7c" providerId="LiveId" clId="{5CB25B10-5B1C-4017-B167-ED3104435743}" dt="2024-05-27T23:11:25.957" v="8932"/>
          <ac:cxnSpMkLst>
            <pc:docMk/>
            <pc:sldMk cId="2872598656" sldId="941"/>
            <ac:cxnSpMk id="226" creationId="{073AE179-A15C-9C32-3E9C-E0418ABEF548}"/>
          </ac:cxnSpMkLst>
        </pc:cxnChg>
        <pc:cxnChg chg="mod">
          <ac:chgData name="Phillip Kaufman" userId="c001b2a046940d7c" providerId="LiveId" clId="{5CB25B10-5B1C-4017-B167-ED3104435743}" dt="2024-05-27T23:13:43.175" v="9043" actId="1036"/>
          <ac:cxnSpMkLst>
            <pc:docMk/>
            <pc:sldMk cId="2872598656" sldId="941"/>
            <ac:cxnSpMk id="227" creationId="{5E3640D0-E109-25D3-14BA-6339B1EAF056}"/>
          </ac:cxnSpMkLst>
        </pc:cxnChg>
        <pc:cxnChg chg="mod">
          <ac:chgData name="Phillip Kaufman" userId="c001b2a046940d7c" providerId="LiveId" clId="{5CB25B10-5B1C-4017-B167-ED3104435743}" dt="2024-05-27T23:11:25.957" v="8932"/>
          <ac:cxnSpMkLst>
            <pc:docMk/>
            <pc:sldMk cId="2872598656" sldId="941"/>
            <ac:cxnSpMk id="228" creationId="{A32FD6C8-C16A-61AC-9CBC-CDE7A94CA1B5}"/>
          </ac:cxnSpMkLst>
        </pc:cxnChg>
        <pc:cxnChg chg="mod">
          <ac:chgData name="Phillip Kaufman" userId="c001b2a046940d7c" providerId="LiveId" clId="{5CB25B10-5B1C-4017-B167-ED3104435743}" dt="2024-05-27T23:13:43.284" v="9046" actId="1036"/>
          <ac:cxnSpMkLst>
            <pc:docMk/>
            <pc:sldMk cId="2872598656" sldId="941"/>
            <ac:cxnSpMk id="229" creationId="{1F9613A2-1C6E-F73A-C1BD-3CDC2E31B67C}"/>
          </ac:cxnSpMkLst>
        </pc:cxnChg>
        <pc:cxnChg chg="mod">
          <ac:chgData name="Phillip Kaufman" userId="c001b2a046940d7c" providerId="LiveId" clId="{5CB25B10-5B1C-4017-B167-ED3104435743}" dt="2024-05-27T23:11:25.957" v="8932"/>
          <ac:cxnSpMkLst>
            <pc:docMk/>
            <pc:sldMk cId="2872598656" sldId="941"/>
            <ac:cxnSpMk id="230" creationId="{840B025C-087E-3305-361A-3EDEC864986E}"/>
          </ac:cxnSpMkLst>
        </pc:cxnChg>
        <pc:cxnChg chg="mod">
          <ac:chgData name="Phillip Kaufman" userId="c001b2a046940d7c" providerId="LiveId" clId="{5CB25B10-5B1C-4017-B167-ED3104435743}" dt="2024-05-27T23:13:43.375" v="9049" actId="1036"/>
          <ac:cxnSpMkLst>
            <pc:docMk/>
            <pc:sldMk cId="2872598656" sldId="941"/>
            <ac:cxnSpMk id="231" creationId="{C1317D1F-7F7D-3388-BB75-E7D77CF0A677}"/>
          </ac:cxnSpMkLst>
        </pc:cxnChg>
        <pc:cxnChg chg="mod">
          <ac:chgData name="Phillip Kaufman" userId="c001b2a046940d7c" providerId="LiveId" clId="{5CB25B10-5B1C-4017-B167-ED3104435743}" dt="2024-05-27T23:13:43.252" v="9045" actId="1037"/>
          <ac:cxnSpMkLst>
            <pc:docMk/>
            <pc:sldMk cId="2872598656" sldId="941"/>
            <ac:cxnSpMk id="232" creationId="{6C973451-75FE-68CD-6451-89DD152C9E25}"/>
          </ac:cxnSpMkLst>
        </pc:cxnChg>
        <pc:cxnChg chg="mod">
          <ac:chgData name="Phillip Kaufman" userId="c001b2a046940d7c" providerId="LiveId" clId="{5CB25B10-5B1C-4017-B167-ED3104435743}" dt="2024-05-27T23:11:25.957" v="8932"/>
          <ac:cxnSpMkLst>
            <pc:docMk/>
            <pc:sldMk cId="2872598656" sldId="941"/>
            <ac:cxnSpMk id="233" creationId="{FF2066E0-13D4-50B0-F443-7D25BE57CDDF}"/>
          </ac:cxnSpMkLst>
        </pc:cxnChg>
        <pc:cxnChg chg="mod">
          <ac:chgData name="Phillip Kaufman" userId="c001b2a046940d7c" providerId="LiveId" clId="{5CB25B10-5B1C-4017-B167-ED3104435743}" dt="2024-05-27T23:13:42.671" v="9042" actId="1037"/>
          <ac:cxnSpMkLst>
            <pc:docMk/>
            <pc:sldMk cId="2872598656" sldId="941"/>
            <ac:cxnSpMk id="234" creationId="{13B47E9B-BAE4-3AC1-A33F-1AD3050521A8}"/>
          </ac:cxnSpMkLst>
        </pc:cxnChg>
        <pc:cxnChg chg="mod">
          <ac:chgData name="Phillip Kaufman" userId="c001b2a046940d7c" providerId="LiveId" clId="{5CB25B10-5B1C-4017-B167-ED3104435743}" dt="2024-05-27T23:11:25.957" v="8932"/>
          <ac:cxnSpMkLst>
            <pc:docMk/>
            <pc:sldMk cId="2872598656" sldId="941"/>
            <ac:cxnSpMk id="235" creationId="{E231030D-6122-6868-FEC9-C55624EB3EC2}"/>
          </ac:cxnSpMkLst>
        </pc:cxnChg>
        <pc:cxnChg chg="mod">
          <ac:chgData name="Phillip Kaufman" userId="c001b2a046940d7c" providerId="LiveId" clId="{5CB25B10-5B1C-4017-B167-ED3104435743}" dt="2024-05-27T23:11:25.957" v="8932"/>
          <ac:cxnSpMkLst>
            <pc:docMk/>
            <pc:sldMk cId="2872598656" sldId="941"/>
            <ac:cxnSpMk id="236" creationId="{F18FCF11-3483-56CD-D674-7E91D0F55284}"/>
          </ac:cxnSpMkLst>
        </pc:cxnChg>
        <pc:cxnChg chg="mod">
          <ac:chgData name="Phillip Kaufman" userId="c001b2a046940d7c" providerId="LiveId" clId="{5CB25B10-5B1C-4017-B167-ED3104435743}" dt="2024-05-27T23:11:25.957" v="8932"/>
          <ac:cxnSpMkLst>
            <pc:docMk/>
            <pc:sldMk cId="2872598656" sldId="941"/>
            <ac:cxnSpMk id="237" creationId="{4508FAC1-BA74-C54E-894B-AFB7A7F61FE9}"/>
          </ac:cxnSpMkLst>
        </pc:cxnChg>
        <pc:cxnChg chg="mod">
          <ac:chgData name="Phillip Kaufman" userId="c001b2a046940d7c" providerId="LiveId" clId="{5CB25B10-5B1C-4017-B167-ED3104435743}" dt="2024-05-27T23:11:25.957" v="8932"/>
          <ac:cxnSpMkLst>
            <pc:docMk/>
            <pc:sldMk cId="2872598656" sldId="941"/>
            <ac:cxnSpMk id="238" creationId="{F582737D-2781-2080-7130-DAFD42CE2D36}"/>
          </ac:cxnSpMkLst>
        </pc:cxnChg>
        <pc:cxnChg chg="mod">
          <ac:chgData name="Phillip Kaufman" userId="c001b2a046940d7c" providerId="LiveId" clId="{5CB25B10-5B1C-4017-B167-ED3104435743}" dt="2024-05-27T23:11:25.957" v="8932"/>
          <ac:cxnSpMkLst>
            <pc:docMk/>
            <pc:sldMk cId="2872598656" sldId="941"/>
            <ac:cxnSpMk id="239" creationId="{6994FDEF-AA2F-A35C-B9F4-522ABD28C3A7}"/>
          </ac:cxnSpMkLst>
        </pc:cxnChg>
        <pc:cxnChg chg="mod">
          <ac:chgData name="Phillip Kaufman" userId="c001b2a046940d7c" providerId="LiveId" clId="{5CB25B10-5B1C-4017-B167-ED3104435743}" dt="2024-05-27T23:11:25.957" v="8932"/>
          <ac:cxnSpMkLst>
            <pc:docMk/>
            <pc:sldMk cId="2872598656" sldId="941"/>
            <ac:cxnSpMk id="240" creationId="{76084C16-AB13-981D-7DFB-1DD88611155D}"/>
          </ac:cxnSpMkLst>
        </pc:cxnChg>
        <pc:cxnChg chg="mod">
          <ac:chgData name="Phillip Kaufman" userId="c001b2a046940d7c" providerId="LiveId" clId="{5CB25B10-5B1C-4017-B167-ED3104435743}" dt="2024-05-27T23:11:25.957" v="8932"/>
          <ac:cxnSpMkLst>
            <pc:docMk/>
            <pc:sldMk cId="2872598656" sldId="941"/>
            <ac:cxnSpMk id="241" creationId="{8FF6DD4D-CB58-EB12-41BF-7E9BAE64302F}"/>
          </ac:cxnSpMkLst>
        </pc:cxnChg>
        <pc:cxnChg chg="mod">
          <ac:chgData name="Phillip Kaufman" userId="c001b2a046940d7c" providerId="LiveId" clId="{5CB25B10-5B1C-4017-B167-ED3104435743}" dt="2024-05-27T23:11:25.957" v="8932"/>
          <ac:cxnSpMkLst>
            <pc:docMk/>
            <pc:sldMk cId="2872598656" sldId="941"/>
            <ac:cxnSpMk id="242" creationId="{5CC344CF-2072-B2A8-D9CC-DC2E8293887C}"/>
          </ac:cxnSpMkLst>
        </pc:cxnChg>
        <pc:cxnChg chg="mod">
          <ac:chgData name="Phillip Kaufman" userId="c001b2a046940d7c" providerId="LiveId" clId="{5CB25B10-5B1C-4017-B167-ED3104435743}" dt="2024-05-27T23:11:25.957" v="8932"/>
          <ac:cxnSpMkLst>
            <pc:docMk/>
            <pc:sldMk cId="2872598656" sldId="941"/>
            <ac:cxnSpMk id="243" creationId="{45AC9153-DBDD-E04E-235A-AF3154BBF8A9}"/>
          </ac:cxnSpMkLst>
        </pc:cxnChg>
        <pc:cxnChg chg="mod">
          <ac:chgData name="Phillip Kaufman" userId="c001b2a046940d7c" providerId="LiveId" clId="{5CB25B10-5B1C-4017-B167-ED3104435743}" dt="2024-05-27T23:11:25.957" v="8932"/>
          <ac:cxnSpMkLst>
            <pc:docMk/>
            <pc:sldMk cId="2872598656" sldId="941"/>
            <ac:cxnSpMk id="244" creationId="{B0D058F7-7FAC-4C4F-976C-8E63EED91EE9}"/>
          </ac:cxnSpMkLst>
        </pc:cxnChg>
        <pc:cxnChg chg="mod">
          <ac:chgData name="Phillip Kaufman" userId="c001b2a046940d7c" providerId="LiveId" clId="{5CB25B10-5B1C-4017-B167-ED3104435743}" dt="2024-05-27T23:11:25.957" v="8932"/>
          <ac:cxnSpMkLst>
            <pc:docMk/>
            <pc:sldMk cId="2872598656" sldId="941"/>
            <ac:cxnSpMk id="245" creationId="{436BA0DA-D98D-37C3-6387-ADDA13AEB48F}"/>
          </ac:cxnSpMkLst>
        </pc:cxnChg>
        <pc:cxnChg chg="mod">
          <ac:chgData name="Phillip Kaufman" userId="c001b2a046940d7c" providerId="LiveId" clId="{5CB25B10-5B1C-4017-B167-ED3104435743}" dt="2024-05-27T23:11:25.957" v="8932"/>
          <ac:cxnSpMkLst>
            <pc:docMk/>
            <pc:sldMk cId="2872598656" sldId="941"/>
            <ac:cxnSpMk id="246" creationId="{6BAFB73E-814D-F641-0EBD-1FE352F91F21}"/>
          </ac:cxnSpMkLst>
        </pc:cxnChg>
        <pc:cxnChg chg="mod">
          <ac:chgData name="Phillip Kaufman" userId="c001b2a046940d7c" providerId="LiveId" clId="{5CB25B10-5B1C-4017-B167-ED3104435743}" dt="2024-05-27T23:11:25.957" v="8932"/>
          <ac:cxnSpMkLst>
            <pc:docMk/>
            <pc:sldMk cId="2872598656" sldId="941"/>
            <ac:cxnSpMk id="247" creationId="{3FDF3681-F163-55EA-7D48-C534CF9307F8}"/>
          </ac:cxnSpMkLst>
        </pc:cxnChg>
        <pc:cxnChg chg="mod">
          <ac:chgData name="Phillip Kaufman" userId="c001b2a046940d7c" providerId="LiveId" clId="{5CB25B10-5B1C-4017-B167-ED3104435743}" dt="2024-05-27T23:11:25.957" v="8932"/>
          <ac:cxnSpMkLst>
            <pc:docMk/>
            <pc:sldMk cId="2872598656" sldId="941"/>
            <ac:cxnSpMk id="248" creationId="{C5655B69-D006-4D07-F879-61CE0A87920F}"/>
          </ac:cxnSpMkLst>
        </pc:cxnChg>
        <pc:cxnChg chg="mod">
          <ac:chgData name="Phillip Kaufman" userId="c001b2a046940d7c" providerId="LiveId" clId="{5CB25B10-5B1C-4017-B167-ED3104435743}" dt="2024-05-27T23:11:25.957" v="8932"/>
          <ac:cxnSpMkLst>
            <pc:docMk/>
            <pc:sldMk cId="2872598656" sldId="941"/>
            <ac:cxnSpMk id="249" creationId="{AF33E778-0E29-CAED-E6CC-3E139525BB66}"/>
          </ac:cxnSpMkLst>
        </pc:cxnChg>
        <pc:cxnChg chg="mod">
          <ac:chgData name="Phillip Kaufman" userId="c001b2a046940d7c" providerId="LiveId" clId="{5CB25B10-5B1C-4017-B167-ED3104435743}" dt="2024-05-27T23:11:25.957" v="8932"/>
          <ac:cxnSpMkLst>
            <pc:docMk/>
            <pc:sldMk cId="2872598656" sldId="941"/>
            <ac:cxnSpMk id="250" creationId="{F2BC2885-5D4A-15E3-DC4E-0C46DDB4DDFD}"/>
          </ac:cxnSpMkLst>
        </pc:cxnChg>
        <pc:cxnChg chg="mod">
          <ac:chgData name="Phillip Kaufman" userId="c001b2a046940d7c" providerId="LiveId" clId="{5CB25B10-5B1C-4017-B167-ED3104435743}" dt="2024-05-27T23:15:51.564" v="9061"/>
          <ac:cxnSpMkLst>
            <pc:docMk/>
            <pc:sldMk cId="2872598656" sldId="941"/>
            <ac:cxnSpMk id="255" creationId="{88ECE7DA-B228-24F6-D961-63C1A34218FE}"/>
          </ac:cxnSpMkLst>
        </pc:cxnChg>
        <pc:cxnChg chg="mod">
          <ac:chgData name="Phillip Kaufman" userId="c001b2a046940d7c" providerId="LiveId" clId="{5CB25B10-5B1C-4017-B167-ED3104435743}" dt="2024-06-02T23:13:46.086" v="11820" actId="403"/>
          <ac:cxnSpMkLst>
            <pc:docMk/>
            <pc:sldMk cId="2872598656" sldId="941"/>
            <ac:cxnSpMk id="256" creationId="{0903705A-54D0-ED94-C296-39405AF65BD0}"/>
          </ac:cxnSpMkLst>
        </pc:cxnChg>
        <pc:cxnChg chg="mod">
          <ac:chgData name="Phillip Kaufman" userId="c001b2a046940d7c" providerId="LiveId" clId="{5CB25B10-5B1C-4017-B167-ED3104435743}" dt="2024-05-27T23:15:51.564" v="9061"/>
          <ac:cxnSpMkLst>
            <pc:docMk/>
            <pc:sldMk cId="2872598656" sldId="941"/>
            <ac:cxnSpMk id="256" creationId="{42B93B2B-336D-CC6D-2F70-3ADCFE73F936}"/>
          </ac:cxnSpMkLst>
        </pc:cxnChg>
        <pc:cxnChg chg="mod">
          <ac:chgData name="Phillip Kaufman" userId="c001b2a046940d7c" providerId="LiveId" clId="{5CB25B10-5B1C-4017-B167-ED3104435743}" dt="2024-06-02T23:13:46.086" v="11820" actId="403"/>
          <ac:cxnSpMkLst>
            <pc:docMk/>
            <pc:sldMk cId="2872598656" sldId="941"/>
            <ac:cxnSpMk id="257" creationId="{8FB756C8-9BFE-6A97-FC8C-C548FB1283BF}"/>
          </ac:cxnSpMkLst>
        </pc:cxnChg>
        <pc:cxnChg chg="mod">
          <ac:chgData name="Phillip Kaufman" userId="c001b2a046940d7c" providerId="LiveId" clId="{5CB25B10-5B1C-4017-B167-ED3104435743}" dt="2024-05-27T23:15:51.564" v="9061"/>
          <ac:cxnSpMkLst>
            <pc:docMk/>
            <pc:sldMk cId="2872598656" sldId="941"/>
            <ac:cxnSpMk id="257" creationId="{E10E0129-E8C8-33CA-F8B5-D631509D2542}"/>
          </ac:cxnSpMkLst>
        </pc:cxnChg>
        <pc:cxnChg chg="mod">
          <ac:chgData name="Phillip Kaufman" userId="c001b2a046940d7c" providerId="LiveId" clId="{5CB25B10-5B1C-4017-B167-ED3104435743}" dt="2024-05-27T23:15:51.564" v="9061"/>
          <ac:cxnSpMkLst>
            <pc:docMk/>
            <pc:sldMk cId="2872598656" sldId="941"/>
            <ac:cxnSpMk id="258" creationId="{E2CE3778-486F-4B4D-687C-C0C3E3B1E0AD}"/>
          </ac:cxnSpMkLst>
        </pc:cxnChg>
        <pc:cxnChg chg="mod">
          <ac:chgData name="Phillip Kaufman" userId="c001b2a046940d7c" providerId="LiveId" clId="{5CB25B10-5B1C-4017-B167-ED3104435743}" dt="2024-06-02T23:13:46.086" v="11820" actId="403"/>
          <ac:cxnSpMkLst>
            <pc:docMk/>
            <pc:sldMk cId="2872598656" sldId="941"/>
            <ac:cxnSpMk id="258" creationId="{FFCDD05C-AE7C-C149-D3FD-C79469F4D5B7}"/>
          </ac:cxnSpMkLst>
        </pc:cxnChg>
        <pc:cxnChg chg="mod">
          <ac:chgData name="Phillip Kaufman" userId="c001b2a046940d7c" providerId="LiveId" clId="{5CB25B10-5B1C-4017-B167-ED3104435743}" dt="2024-05-27T23:15:51.564" v="9061"/>
          <ac:cxnSpMkLst>
            <pc:docMk/>
            <pc:sldMk cId="2872598656" sldId="941"/>
            <ac:cxnSpMk id="259" creationId="{1613C9FA-9797-4E04-8B61-384E6A37E854}"/>
          </ac:cxnSpMkLst>
        </pc:cxnChg>
        <pc:cxnChg chg="mod">
          <ac:chgData name="Phillip Kaufman" userId="c001b2a046940d7c" providerId="LiveId" clId="{5CB25B10-5B1C-4017-B167-ED3104435743}" dt="2024-06-02T23:13:46.086" v="11820" actId="403"/>
          <ac:cxnSpMkLst>
            <pc:docMk/>
            <pc:sldMk cId="2872598656" sldId="941"/>
            <ac:cxnSpMk id="259" creationId="{2C87DEE7-312E-506D-2C3B-E4511E5948F2}"/>
          </ac:cxnSpMkLst>
        </pc:cxnChg>
        <pc:cxnChg chg="mod">
          <ac:chgData name="Phillip Kaufman" userId="c001b2a046940d7c" providerId="LiveId" clId="{5CB25B10-5B1C-4017-B167-ED3104435743}" dt="2024-05-27T23:15:51.564" v="9061"/>
          <ac:cxnSpMkLst>
            <pc:docMk/>
            <pc:sldMk cId="2872598656" sldId="941"/>
            <ac:cxnSpMk id="260" creationId="{BDCA1A1E-4CC6-1318-0D04-8AA43F852E96}"/>
          </ac:cxnSpMkLst>
        </pc:cxnChg>
        <pc:cxnChg chg="mod">
          <ac:chgData name="Phillip Kaufman" userId="c001b2a046940d7c" providerId="LiveId" clId="{5CB25B10-5B1C-4017-B167-ED3104435743}" dt="2024-06-02T23:13:46.086" v="11820" actId="403"/>
          <ac:cxnSpMkLst>
            <pc:docMk/>
            <pc:sldMk cId="2872598656" sldId="941"/>
            <ac:cxnSpMk id="260" creationId="{D1BA4D78-5045-2937-27A0-DF54789A7CAE}"/>
          </ac:cxnSpMkLst>
        </pc:cxnChg>
        <pc:cxnChg chg="mod">
          <ac:chgData name="Phillip Kaufman" userId="c001b2a046940d7c" providerId="LiveId" clId="{5CB25B10-5B1C-4017-B167-ED3104435743}" dt="2024-06-02T23:13:46.086" v="11820" actId="403"/>
          <ac:cxnSpMkLst>
            <pc:docMk/>
            <pc:sldMk cId="2872598656" sldId="941"/>
            <ac:cxnSpMk id="261" creationId="{04F12FE6-0D62-1505-A8DA-4FF454708718}"/>
          </ac:cxnSpMkLst>
        </pc:cxnChg>
        <pc:cxnChg chg="mod">
          <ac:chgData name="Phillip Kaufman" userId="c001b2a046940d7c" providerId="LiveId" clId="{5CB25B10-5B1C-4017-B167-ED3104435743}" dt="2024-05-27T23:15:51.564" v="9061"/>
          <ac:cxnSpMkLst>
            <pc:docMk/>
            <pc:sldMk cId="2872598656" sldId="941"/>
            <ac:cxnSpMk id="261" creationId="{9674031D-898C-594A-7ADD-1851B136D272}"/>
          </ac:cxnSpMkLst>
        </pc:cxnChg>
        <pc:cxnChg chg="mod">
          <ac:chgData name="Phillip Kaufman" userId="c001b2a046940d7c" providerId="LiveId" clId="{5CB25B10-5B1C-4017-B167-ED3104435743}" dt="2024-06-02T23:13:46.086" v="11820" actId="403"/>
          <ac:cxnSpMkLst>
            <pc:docMk/>
            <pc:sldMk cId="2872598656" sldId="941"/>
            <ac:cxnSpMk id="262" creationId="{17542F9D-184C-055B-C174-499F5BD44D50}"/>
          </ac:cxnSpMkLst>
        </pc:cxnChg>
        <pc:cxnChg chg="mod">
          <ac:chgData name="Phillip Kaufman" userId="c001b2a046940d7c" providerId="LiveId" clId="{5CB25B10-5B1C-4017-B167-ED3104435743}" dt="2024-05-27T23:15:51.564" v="9061"/>
          <ac:cxnSpMkLst>
            <pc:docMk/>
            <pc:sldMk cId="2872598656" sldId="941"/>
            <ac:cxnSpMk id="262" creationId="{A6D4AE43-C587-A5FC-FE2B-D7A4F7E4104F}"/>
          </ac:cxnSpMkLst>
        </pc:cxnChg>
        <pc:cxnChg chg="mod">
          <ac:chgData name="Phillip Kaufman" userId="c001b2a046940d7c" providerId="LiveId" clId="{5CB25B10-5B1C-4017-B167-ED3104435743}" dt="2024-06-02T23:13:46.086" v="11820" actId="403"/>
          <ac:cxnSpMkLst>
            <pc:docMk/>
            <pc:sldMk cId="2872598656" sldId="941"/>
            <ac:cxnSpMk id="263" creationId="{1B4D727F-AFC8-A902-9D57-7F2D97CD9448}"/>
          </ac:cxnSpMkLst>
        </pc:cxnChg>
        <pc:cxnChg chg="mod">
          <ac:chgData name="Phillip Kaufman" userId="c001b2a046940d7c" providerId="LiveId" clId="{5CB25B10-5B1C-4017-B167-ED3104435743}" dt="2024-05-27T23:15:51.564" v="9061"/>
          <ac:cxnSpMkLst>
            <pc:docMk/>
            <pc:sldMk cId="2872598656" sldId="941"/>
            <ac:cxnSpMk id="263" creationId="{8CE00014-C154-5223-A403-A69A69B121C5}"/>
          </ac:cxnSpMkLst>
        </pc:cxnChg>
        <pc:cxnChg chg="mod">
          <ac:chgData name="Phillip Kaufman" userId="c001b2a046940d7c" providerId="LiveId" clId="{5CB25B10-5B1C-4017-B167-ED3104435743}" dt="2024-06-02T23:13:46.086" v="11820" actId="403"/>
          <ac:cxnSpMkLst>
            <pc:docMk/>
            <pc:sldMk cId="2872598656" sldId="941"/>
            <ac:cxnSpMk id="264" creationId="{3F902DFD-8B77-CCAF-4FF5-964CA253B77B}"/>
          </ac:cxnSpMkLst>
        </pc:cxnChg>
        <pc:cxnChg chg="mod">
          <ac:chgData name="Phillip Kaufman" userId="c001b2a046940d7c" providerId="LiveId" clId="{5CB25B10-5B1C-4017-B167-ED3104435743}" dt="2024-05-27T23:15:51.564" v="9061"/>
          <ac:cxnSpMkLst>
            <pc:docMk/>
            <pc:sldMk cId="2872598656" sldId="941"/>
            <ac:cxnSpMk id="264" creationId="{D998E3EC-2B78-176E-EEF3-9583C38A6490}"/>
          </ac:cxnSpMkLst>
        </pc:cxnChg>
        <pc:cxnChg chg="mod">
          <ac:chgData name="Phillip Kaufman" userId="c001b2a046940d7c" providerId="LiveId" clId="{5CB25B10-5B1C-4017-B167-ED3104435743}" dt="2024-05-27T23:15:51.564" v="9061"/>
          <ac:cxnSpMkLst>
            <pc:docMk/>
            <pc:sldMk cId="2872598656" sldId="941"/>
            <ac:cxnSpMk id="265" creationId="{1F5FEA4D-6FDD-18F0-6D89-A232B8407AF6}"/>
          </ac:cxnSpMkLst>
        </pc:cxnChg>
        <pc:cxnChg chg="mod">
          <ac:chgData name="Phillip Kaufman" userId="c001b2a046940d7c" providerId="LiveId" clId="{5CB25B10-5B1C-4017-B167-ED3104435743}" dt="2024-06-02T23:13:46.086" v="11820" actId="403"/>
          <ac:cxnSpMkLst>
            <pc:docMk/>
            <pc:sldMk cId="2872598656" sldId="941"/>
            <ac:cxnSpMk id="265" creationId="{52F21FA2-EF36-119A-EA77-37E2F0538BAB}"/>
          </ac:cxnSpMkLst>
        </pc:cxnChg>
        <pc:cxnChg chg="mod">
          <ac:chgData name="Phillip Kaufman" userId="c001b2a046940d7c" providerId="LiveId" clId="{5CB25B10-5B1C-4017-B167-ED3104435743}" dt="2024-05-27T23:15:51.564" v="9061"/>
          <ac:cxnSpMkLst>
            <pc:docMk/>
            <pc:sldMk cId="2872598656" sldId="941"/>
            <ac:cxnSpMk id="266" creationId="{934F7F75-0793-8CE9-8EE9-7BC5B6C91563}"/>
          </ac:cxnSpMkLst>
        </pc:cxnChg>
        <pc:cxnChg chg="mod">
          <ac:chgData name="Phillip Kaufman" userId="c001b2a046940d7c" providerId="LiveId" clId="{5CB25B10-5B1C-4017-B167-ED3104435743}" dt="2024-06-02T23:13:46.086" v="11820" actId="403"/>
          <ac:cxnSpMkLst>
            <pc:docMk/>
            <pc:sldMk cId="2872598656" sldId="941"/>
            <ac:cxnSpMk id="266" creationId="{BE0567BC-1FD3-FFB4-650D-658092AD6DB9}"/>
          </ac:cxnSpMkLst>
        </pc:cxnChg>
        <pc:cxnChg chg="mod">
          <ac:chgData name="Phillip Kaufman" userId="c001b2a046940d7c" providerId="LiveId" clId="{5CB25B10-5B1C-4017-B167-ED3104435743}" dt="2024-06-02T23:13:46.086" v="11820" actId="403"/>
          <ac:cxnSpMkLst>
            <pc:docMk/>
            <pc:sldMk cId="2872598656" sldId="941"/>
            <ac:cxnSpMk id="267" creationId="{209C0D98-EC6C-FC63-46D9-051DC2A90B49}"/>
          </ac:cxnSpMkLst>
        </pc:cxnChg>
        <pc:cxnChg chg="mod">
          <ac:chgData name="Phillip Kaufman" userId="c001b2a046940d7c" providerId="LiveId" clId="{5CB25B10-5B1C-4017-B167-ED3104435743}" dt="2024-05-27T23:15:51.564" v="9061"/>
          <ac:cxnSpMkLst>
            <pc:docMk/>
            <pc:sldMk cId="2872598656" sldId="941"/>
            <ac:cxnSpMk id="267" creationId="{C6AD6443-09AF-3D7F-778D-F6740048AECE}"/>
          </ac:cxnSpMkLst>
        </pc:cxnChg>
        <pc:cxnChg chg="mod">
          <ac:chgData name="Phillip Kaufman" userId="c001b2a046940d7c" providerId="LiveId" clId="{5CB25B10-5B1C-4017-B167-ED3104435743}" dt="2024-05-27T23:15:51.564" v="9061"/>
          <ac:cxnSpMkLst>
            <pc:docMk/>
            <pc:sldMk cId="2872598656" sldId="941"/>
            <ac:cxnSpMk id="268" creationId="{0E0475D9-41DE-B3E8-30CE-7B534D894689}"/>
          </ac:cxnSpMkLst>
        </pc:cxnChg>
        <pc:cxnChg chg="mod">
          <ac:chgData name="Phillip Kaufman" userId="c001b2a046940d7c" providerId="LiveId" clId="{5CB25B10-5B1C-4017-B167-ED3104435743}" dt="2024-05-27T23:15:51.564" v="9061"/>
          <ac:cxnSpMkLst>
            <pc:docMk/>
            <pc:sldMk cId="2872598656" sldId="941"/>
            <ac:cxnSpMk id="269" creationId="{8EF58200-FADC-6DA4-DB60-968FDB9E739B}"/>
          </ac:cxnSpMkLst>
        </pc:cxnChg>
        <pc:cxnChg chg="mod">
          <ac:chgData name="Phillip Kaufman" userId="c001b2a046940d7c" providerId="LiveId" clId="{5CB25B10-5B1C-4017-B167-ED3104435743}" dt="2024-05-27T23:15:51.564" v="9061"/>
          <ac:cxnSpMkLst>
            <pc:docMk/>
            <pc:sldMk cId="2872598656" sldId="941"/>
            <ac:cxnSpMk id="270" creationId="{68A602C1-F6B7-C196-8D3B-E070D67023DD}"/>
          </ac:cxnSpMkLst>
        </pc:cxnChg>
        <pc:cxnChg chg="mod">
          <ac:chgData name="Phillip Kaufman" userId="c001b2a046940d7c" providerId="LiveId" clId="{5CB25B10-5B1C-4017-B167-ED3104435743}" dt="2024-05-27T23:15:51.564" v="9061"/>
          <ac:cxnSpMkLst>
            <pc:docMk/>
            <pc:sldMk cId="2872598656" sldId="941"/>
            <ac:cxnSpMk id="271" creationId="{B7191336-6F95-297D-1270-8BD66ADE8024}"/>
          </ac:cxnSpMkLst>
        </pc:cxnChg>
        <pc:cxnChg chg="mod">
          <ac:chgData name="Phillip Kaufman" userId="c001b2a046940d7c" providerId="LiveId" clId="{5CB25B10-5B1C-4017-B167-ED3104435743}" dt="2024-05-27T23:15:51.564" v="9061"/>
          <ac:cxnSpMkLst>
            <pc:docMk/>
            <pc:sldMk cId="2872598656" sldId="941"/>
            <ac:cxnSpMk id="272" creationId="{A99186FE-92C3-AD8F-1A1D-E42BC1F2A644}"/>
          </ac:cxnSpMkLst>
        </pc:cxnChg>
        <pc:cxnChg chg="mod">
          <ac:chgData name="Phillip Kaufman" userId="c001b2a046940d7c" providerId="LiveId" clId="{5CB25B10-5B1C-4017-B167-ED3104435743}" dt="2024-05-27T23:15:51.564" v="9061"/>
          <ac:cxnSpMkLst>
            <pc:docMk/>
            <pc:sldMk cId="2872598656" sldId="941"/>
            <ac:cxnSpMk id="273" creationId="{259AAEAE-DD56-AB66-4D1B-96F2918B0F49}"/>
          </ac:cxnSpMkLst>
        </pc:cxnChg>
        <pc:cxnChg chg="mod">
          <ac:chgData name="Phillip Kaufman" userId="c001b2a046940d7c" providerId="LiveId" clId="{5CB25B10-5B1C-4017-B167-ED3104435743}" dt="2024-05-27T23:15:51.564" v="9061"/>
          <ac:cxnSpMkLst>
            <pc:docMk/>
            <pc:sldMk cId="2872598656" sldId="941"/>
            <ac:cxnSpMk id="274" creationId="{04EB0B92-0DD6-C3F4-4E36-B43A20D90AF4}"/>
          </ac:cxnSpMkLst>
        </pc:cxnChg>
        <pc:cxnChg chg="mod">
          <ac:chgData name="Phillip Kaufman" userId="c001b2a046940d7c" providerId="LiveId" clId="{5CB25B10-5B1C-4017-B167-ED3104435743}" dt="2024-05-27T23:15:51.564" v="9061"/>
          <ac:cxnSpMkLst>
            <pc:docMk/>
            <pc:sldMk cId="2872598656" sldId="941"/>
            <ac:cxnSpMk id="275" creationId="{A21D5572-F063-9B76-6FEC-EEB067869F22}"/>
          </ac:cxnSpMkLst>
        </pc:cxnChg>
        <pc:cxnChg chg="mod">
          <ac:chgData name="Phillip Kaufman" userId="c001b2a046940d7c" providerId="LiveId" clId="{5CB25B10-5B1C-4017-B167-ED3104435743}" dt="2024-05-27T23:15:51.564" v="9061"/>
          <ac:cxnSpMkLst>
            <pc:docMk/>
            <pc:sldMk cId="2872598656" sldId="941"/>
            <ac:cxnSpMk id="276" creationId="{E7668BC0-CF70-B4BA-FA34-96A42708C3CC}"/>
          </ac:cxnSpMkLst>
        </pc:cxnChg>
        <pc:cxnChg chg="mod">
          <ac:chgData name="Phillip Kaufman" userId="c001b2a046940d7c" providerId="LiveId" clId="{5CB25B10-5B1C-4017-B167-ED3104435743}" dt="2024-05-27T23:15:51.564" v="9061"/>
          <ac:cxnSpMkLst>
            <pc:docMk/>
            <pc:sldMk cId="2872598656" sldId="941"/>
            <ac:cxnSpMk id="277" creationId="{69C0444B-881E-1DC1-A114-3F57C4719CFF}"/>
          </ac:cxnSpMkLst>
        </pc:cxnChg>
        <pc:cxnChg chg="mod">
          <ac:chgData name="Phillip Kaufman" userId="c001b2a046940d7c" providerId="LiveId" clId="{5CB25B10-5B1C-4017-B167-ED3104435743}" dt="2024-05-27T23:15:51.564" v="9061"/>
          <ac:cxnSpMkLst>
            <pc:docMk/>
            <pc:sldMk cId="2872598656" sldId="941"/>
            <ac:cxnSpMk id="278" creationId="{EFF049F2-E2DB-C0A3-E164-16435D034D30}"/>
          </ac:cxnSpMkLst>
        </pc:cxnChg>
        <pc:cxnChg chg="mod">
          <ac:chgData name="Phillip Kaufman" userId="c001b2a046940d7c" providerId="LiveId" clId="{5CB25B10-5B1C-4017-B167-ED3104435743}" dt="2024-05-27T23:15:51.564" v="9061"/>
          <ac:cxnSpMkLst>
            <pc:docMk/>
            <pc:sldMk cId="2872598656" sldId="941"/>
            <ac:cxnSpMk id="279" creationId="{70277AD1-5A5C-B6FF-1F99-7CA791357F44}"/>
          </ac:cxnSpMkLst>
        </pc:cxnChg>
        <pc:cxnChg chg="mod">
          <ac:chgData name="Phillip Kaufman" userId="c001b2a046940d7c" providerId="LiveId" clId="{5CB25B10-5B1C-4017-B167-ED3104435743}" dt="2024-05-27T23:15:51.564" v="9061"/>
          <ac:cxnSpMkLst>
            <pc:docMk/>
            <pc:sldMk cId="2872598656" sldId="941"/>
            <ac:cxnSpMk id="280" creationId="{134377C8-2340-9088-45F9-ACCE180E7481}"/>
          </ac:cxnSpMkLst>
        </pc:cxnChg>
        <pc:cxnChg chg="mod">
          <ac:chgData name="Phillip Kaufman" userId="c001b2a046940d7c" providerId="LiveId" clId="{5CB25B10-5B1C-4017-B167-ED3104435743}" dt="2024-05-27T23:15:51.564" v="9061"/>
          <ac:cxnSpMkLst>
            <pc:docMk/>
            <pc:sldMk cId="2872598656" sldId="941"/>
            <ac:cxnSpMk id="281" creationId="{051E14D0-54E5-99FF-3894-7DA71A8CEA0A}"/>
          </ac:cxnSpMkLst>
        </pc:cxnChg>
        <pc:cxnChg chg="mod">
          <ac:chgData name="Phillip Kaufman" userId="c001b2a046940d7c" providerId="LiveId" clId="{5CB25B10-5B1C-4017-B167-ED3104435743}" dt="2024-05-27T23:15:51.564" v="9061"/>
          <ac:cxnSpMkLst>
            <pc:docMk/>
            <pc:sldMk cId="2872598656" sldId="941"/>
            <ac:cxnSpMk id="282" creationId="{9DBB2690-48FA-E93D-6A60-D88FAAE49C35}"/>
          </ac:cxnSpMkLst>
        </pc:cxnChg>
        <pc:cxnChg chg="mod">
          <ac:chgData name="Phillip Kaufman" userId="c001b2a046940d7c" providerId="LiveId" clId="{5CB25B10-5B1C-4017-B167-ED3104435743}" dt="2024-05-27T23:15:51.564" v="9061"/>
          <ac:cxnSpMkLst>
            <pc:docMk/>
            <pc:sldMk cId="2872598656" sldId="941"/>
            <ac:cxnSpMk id="283" creationId="{CA5A157F-27AA-F72A-4849-D9710941E0D9}"/>
          </ac:cxnSpMkLst>
        </pc:cxnChg>
        <pc:cxnChg chg="mod">
          <ac:chgData name="Phillip Kaufman" userId="c001b2a046940d7c" providerId="LiveId" clId="{5CB25B10-5B1C-4017-B167-ED3104435743}" dt="2024-05-27T23:15:51.564" v="9061"/>
          <ac:cxnSpMkLst>
            <pc:docMk/>
            <pc:sldMk cId="2872598656" sldId="941"/>
            <ac:cxnSpMk id="284" creationId="{76536743-58F3-2256-1138-AE9E48410310}"/>
          </ac:cxnSpMkLst>
        </pc:cxnChg>
        <pc:cxnChg chg="mod">
          <ac:chgData name="Phillip Kaufman" userId="c001b2a046940d7c" providerId="LiveId" clId="{5CB25B10-5B1C-4017-B167-ED3104435743}" dt="2024-05-27T23:15:51.564" v="9061"/>
          <ac:cxnSpMkLst>
            <pc:docMk/>
            <pc:sldMk cId="2872598656" sldId="941"/>
            <ac:cxnSpMk id="285" creationId="{AF87BD67-0194-BCC3-74BA-2BED00748BA1}"/>
          </ac:cxnSpMkLst>
        </pc:cxnChg>
        <pc:cxnChg chg="mod">
          <ac:chgData name="Phillip Kaufman" userId="c001b2a046940d7c" providerId="LiveId" clId="{5CB25B10-5B1C-4017-B167-ED3104435743}" dt="2024-05-27T23:15:51.564" v="9061"/>
          <ac:cxnSpMkLst>
            <pc:docMk/>
            <pc:sldMk cId="2872598656" sldId="941"/>
            <ac:cxnSpMk id="286" creationId="{2B5CF83D-56A9-B93B-45DF-E11DDBAB0C12}"/>
          </ac:cxnSpMkLst>
        </pc:cxnChg>
        <pc:cxnChg chg="mod">
          <ac:chgData name="Phillip Kaufman" userId="c001b2a046940d7c" providerId="LiveId" clId="{5CB25B10-5B1C-4017-B167-ED3104435743}" dt="2024-05-27T23:15:51.564" v="9061"/>
          <ac:cxnSpMkLst>
            <pc:docMk/>
            <pc:sldMk cId="2872598656" sldId="941"/>
            <ac:cxnSpMk id="302" creationId="{561C375E-5001-3587-64B6-E82383F727CD}"/>
          </ac:cxnSpMkLst>
        </pc:cxnChg>
        <pc:cxnChg chg="mod">
          <ac:chgData name="Phillip Kaufman" userId="c001b2a046940d7c" providerId="LiveId" clId="{5CB25B10-5B1C-4017-B167-ED3104435743}" dt="2024-05-27T23:15:51.564" v="9061"/>
          <ac:cxnSpMkLst>
            <pc:docMk/>
            <pc:sldMk cId="2872598656" sldId="941"/>
            <ac:cxnSpMk id="303" creationId="{88E689C7-B046-E62E-2A2B-2CF7611A738E}"/>
          </ac:cxnSpMkLst>
        </pc:cxnChg>
        <pc:cxnChg chg="mod">
          <ac:chgData name="Phillip Kaufman" userId="c001b2a046940d7c" providerId="LiveId" clId="{5CB25B10-5B1C-4017-B167-ED3104435743}" dt="2024-06-02T02:15:07.391" v="11424" actId="165"/>
          <ac:cxnSpMkLst>
            <pc:docMk/>
            <pc:sldMk cId="2872598656" sldId="941"/>
            <ac:cxnSpMk id="308" creationId="{E4CD7774-4D75-8DEF-FC90-49587C1BB517}"/>
          </ac:cxnSpMkLst>
        </pc:cxnChg>
        <pc:cxnChg chg="mod">
          <ac:chgData name="Phillip Kaufman" userId="c001b2a046940d7c" providerId="LiveId" clId="{5CB25B10-5B1C-4017-B167-ED3104435743}" dt="2024-06-02T02:15:07.391" v="11424" actId="165"/>
          <ac:cxnSpMkLst>
            <pc:docMk/>
            <pc:sldMk cId="2872598656" sldId="941"/>
            <ac:cxnSpMk id="309" creationId="{BE53D55B-0748-1402-56BE-24E35497EC92}"/>
          </ac:cxnSpMkLst>
        </pc:cxnChg>
        <pc:cxnChg chg="mod">
          <ac:chgData name="Phillip Kaufman" userId="c001b2a046940d7c" providerId="LiveId" clId="{5CB25B10-5B1C-4017-B167-ED3104435743}" dt="2024-06-02T02:15:07.391" v="11424" actId="165"/>
          <ac:cxnSpMkLst>
            <pc:docMk/>
            <pc:sldMk cId="2872598656" sldId="941"/>
            <ac:cxnSpMk id="310" creationId="{FA7A4F1C-2620-AD20-8DF8-0B00412D9D49}"/>
          </ac:cxnSpMkLst>
        </pc:cxnChg>
        <pc:cxnChg chg="mod">
          <ac:chgData name="Phillip Kaufman" userId="c001b2a046940d7c" providerId="LiveId" clId="{5CB25B10-5B1C-4017-B167-ED3104435743}" dt="2024-06-02T02:15:07.391" v="11424" actId="165"/>
          <ac:cxnSpMkLst>
            <pc:docMk/>
            <pc:sldMk cId="2872598656" sldId="941"/>
            <ac:cxnSpMk id="311" creationId="{C9CD6B94-6860-4FB9-69AD-8250F9A0A0A5}"/>
          </ac:cxnSpMkLst>
        </pc:cxnChg>
        <pc:cxnChg chg="mod">
          <ac:chgData name="Phillip Kaufman" userId="c001b2a046940d7c" providerId="LiveId" clId="{5CB25B10-5B1C-4017-B167-ED3104435743}" dt="2024-06-02T02:15:07.391" v="11424" actId="165"/>
          <ac:cxnSpMkLst>
            <pc:docMk/>
            <pc:sldMk cId="2872598656" sldId="941"/>
            <ac:cxnSpMk id="312" creationId="{D0D05645-E2FD-3965-B6DE-693283CB0C74}"/>
          </ac:cxnSpMkLst>
        </pc:cxnChg>
        <pc:cxnChg chg="mod">
          <ac:chgData name="Phillip Kaufman" userId="c001b2a046940d7c" providerId="LiveId" clId="{5CB25B10-5B1C-4017-B167-ED3104435743}" dt="2024-06-02T02:15:07.391" v="11424" actId="165"/>
          <ac:cxnSpMkLst>
            <pc:docMk/>
            <pc:sldMk cId="2872598656" sldId="941"/>
            <ac:cxnSpMk id="313" creationId="{CA9B2B17-6042-4893-CEFD-58AC0B392BA3}"/>
          </ac:cxnSpMkLst>
        </pc:cxnChg>
        <pc:cxnChg chg="mod">
          <ac:chgData name="Phillip Kaufman" userId="c001b2a046940d7c" providerId="LiveId" clId="{5CB25B10-5B1C-4017-B167-ED3104435743}" dt="2024-06-02T02:15:07.391" v="11424" actId="165"/>
          <ac:cxnSpMkLst>
            <pc:docMk/>
            <pc:sldMk cId="2872598656" sldId="941"/>
            <ac:cxnSpMk id="314" creationId="{1A70E38F-57A6-A80B-2CF9-599F48492F0E}"/>
          </ac:cxnSpMkLst>
        </pc:cxnChg>
        <pc:cxnChg chg="mod">
          <ac:chgData name="Phillip Kaufman" userId="c001b2a046940d7c" providerId="LiveId" clId="{5CB25B10-5B1C-4017-B167-ED3104435743}" dt="2024-06-02T02:15:07.391" v="11424" actId="165"/>
          <ac:cxnSpMkLst>
            <pc:docMk/>
            <pc:sldMk cId="2872598656" sldId="941"/>
            <ac:cxnSpMk id="315" creationId="{D58CD632-0D58-FB4F-43BB-EA071CDBC23C}"/>
          </ac:cxnSpMkLst>
        </pc:cxnChg>
        <pc:cxnChg chg="mod">
          <ac:chgData name="Phillip Kaufman" userId="c001b2a046940d7c" providerId="LiveId" clId="{5CB25B10-5B1C-4017-B167-ED3104435743}" dt="2024-06-02T02:15:07.391" v="11424" actId="165"/>
          <ac:cxnSpMkLst>
            <pc:docMk/>
            <pc:sldMk cId="2872598656" sldId="941"/>
            <ac:cxnSpMk id="316" creationId="{7E3B8A63-BC47-C0DF-6567-3E01043486D4}"/>
          </ac:cxnSpMkLst>
        </pc:cxnChg>
        <pc:cxnChg chg="mod">
          <ac:chgData name="Phillip Kaufman" userId="c001b2a046940d7c" providerId="LiveId" clId="{5CB25B10-5B1C-4017-B167-ED3104435743}" dt="2024-06-02T02:15:07.391" v="11424" actId="165"/>
          <ac:cxnSpMkLst>
            <pc:docMk/>
            <pc:sldMk cId="2872598656" sldId="941"/>
            <ac:cxnSpMk id="317" creationId="{10970C41-80B9-7CDC-1209-F29AE3547C05}"/>
          </ac:cxnSpMkLst>
        </pc:cxnChg>
        <pc:cxnChg chg="mod">
          <ac:chgData name="Phillip Kaufman" userId="c001b2a046940d7c" providerId="LiveId" clId="{5CB25B10-5B1C-4017-B167-ED3104435743}" dt="2024-06-02T02:15:07.391" v="11424" actId="165"/>
          <ac:cxnSpMkLst>
            <pc:docMk/>
            <pc:sldMk cId="2872598656" sldId="941"/>
            <ac:cxnSpMk id="318" creationId="{57EC92A8-0E7B-94EE-19F0-7220EF241542}"/>
          </ac:cxnSpMkLst>
        </pc:cxnChg>
        <pc:cxnChg chg="mod">
          <ac:chgData name="Phillip Kaufman" userId="c001b2a046940d7c" providerId="LiveId" clId="{5CB25B10-5B1C-4017-B167-ED3104435743}" dt="2024-06-02T02:15:07.391" v="11424" actId="165"/>
          <ac:cxnSpMkLst>
            <pc:docMk/>
            <pc:sldMk cId="2872598656" sldId="941"/>
            <ac:cxnSpMk id="319" creationId="{7E754DE1-7304-53DA-C1B0-C7771F6A518E}"/>
          </ac:cxnSpMkLst>
        </pc:cxnChg>
        <pc:cxnChg chg="mod">
          <ac:chgData name="Phillip Kaufman" userId="c001b2a046940d7c" providerId="LiveId" clId="{5CB25B10-5B1C-4017-B167-ED3104435743}" dt="2024-06-02T02:15:07.391" v="11424" actId="165"/>
          <ac:cxnSpMkLst>
            <pc:docMk/>
            <pc:sldMk cId="2872598656" sldId="941"/>
            <ac:cxnSpMk id="320" creationId="{BCB28041-965D-9700-7D9B-6E091F9F2C99}"/>
          </ac:cxnSpMkLst>
        </pc:cxnChg>
        <pc:cxnChg chg="mod">
          <ac:chgData name="Phillip Kaufman" userId="c001b2a046940d7c" providerId="LiveId" clId="{5CB25B10-5B1C-4017-B167-ED3104435743}" dt="2024-06-02T02:15:07.391" v="11424" actId="165"/>
          <ac:cxnSpMkLst>
            <pc:docMk/>
            <pc:sldMk cId="2872598656" sldId="941"/>
            <ac:cxnSpMk id="321" creationId="{FD82FE8E-431F-1F2E-7987-FDB716905536}"/>
          </ac:cxnSpMkLst>
        </pc:cxnChg>
        <pc:cxnChg chg="mod">
          <ac:chgData name="Phillip Kaufman" userId="c001b2a046940d7c" providerId="LiveId" clId="{5CB25B10-5B1C-4017-B167-ED3104435743}" dt="2024-06-02T02:15:07.391" v="11424" actId="165"/>
          <ac:cxnSpMkLst>
            <pc:docMk/>
            <pc:sldMk cId="2872598656" sldId="941"/>
            <ac:cxnSpMk id="322" creationId="{E5766E1B-A4A8-3A7A-9A31-4CB99F535D53}"/>
          </ac:cxnSpMkLst>
        </pc:cxnChg>
        <pc:cxnChg chg="mod">
          <ac:chgData name="Phillip Kaufman" userId="c001b2a046940d7c" providerId="LiveId" clId="{5CB25B10-5B1C-4017-B167-ED3104435743}" dt="2024-06-02T02:15:07.391" v="11424" actId="165"/>
          <ac:cxnSpMkLst>
            <pc:docMk/>
            <pc:sldMk cId="2872598656" sldId="941"/>
            <ac:cxnSpMk id="323" creationId="{DAF0E0C2-5B29-85C3-A4D7-0277F9124EFE}"/>
          </ac:cxnSpMkLst>
        </pc:cxnChg>
        <pc:cxnChg chg="mod">
          <ac:chgData name="Phillip Kaufman" userId="c001b2a046940d7c" providerId="LiveId" clId="{5CB25B10-5B1C-4017-B167-ED3104435743}" dt="2024-06-02T02:15:07.391" v="11424" actId="165"/>
          <ac:cxnSpMkLst>
            <pc:docMk/>
            <pc:sldMk cId="2872598656" sldId="941"/>
            <ac:cxnSpMk id="324" creationId="{4B0B6B41-DE56-3C3A-4AB0-90A9E8642111}"/>
          </ac:cxnSpMkLst>
        </pc:cxnChg>
        <pc:cxnChg chg="mod">
          <ac:chgData name="Phillip Kaufman" userId="c001b2a046940d7c" providerId="LiveId" clId="{5CB25B10-5B1C-4017-B167-ED3104435743}" dt="2024-06-02T02:15:07.391" v="11424" actId="165"/>
          <ac:cxnSpMkLst>
            <pc:docMk/>
            <pc:sldMk cId="2872598656" sldId="941"/>
            <ac:cxnSpMk id="325" creationId="{9F620C11-FB64-E990-5F23-1FBF434B5D99}"/>
          </ac:cxnSpMkLst>
        </pc:cxnChg>
        <pc:cxnChg chg="mod">
          <ac:chgData name="Phillip Kaufman" userId="c001b2a046940d7c" providerId="LiveId" clId="{5CB25B10-5B1C-4017-B167-ED3104435743}" dt="2024-06-02T02:15:07.391" v="11424" actId="165"/>
          <ac:cxnSpMkLst>
            <pc:docMk/>
            <pc:sldMk cId="2872598656" sldId="941"/>
            <ac:cxnSpMk id="326" creationId="{5DB68F62-09D5-77B8-0E9A-D77CD8430B08}"/>
          </ac:cxnSpMkLst>
        </pc:cxnChg>
        <pc:cxnChg chg="mod">
          <ac:chgData name="Phillip Kaufman" userId="c001b2a046940d7c" providerId="LiveId" clId="{5CB25B10-5B1C-4017-B167-ED3104435743}" dt="2024-06-02T02:15:07.391" v="11424" actId="165"/>
          <ac:cxnSpMkLst>
            <pc:docMk/>
            <pc:sldMk cId="2872598656" sldId="941"/>
            <ac:cxnSpMk id="327" creationId="{A444FB25-3C3E-E17A-9C81-9DF134637ECC}"/>
          </ac:cxnSpMkLst>
        </pc:cxnChg>
        <pc:cxnChg chg="mod">
          <ac:chgData name="Phillip Kaufman" userId="c001b2a046940d7c" providerId="LiveId" clId="{5CB25B10-5B1C-4017-B167-ED3104435743}" dt="2024-06-02T02:15:07.391" v="11424" actId="165"/>
          <ac:cxnSpMkLst>
            <pc:docMk/>
            <pc:sldMk cId="2872598656" sldId="941"/>
            <ac:cxnSpMk id="328" creationId="{D54065DA-E07B-E7F1-326B-AE829EA0CD34}"/>
          </ac:cxnSpMkLst>
        </pc:cxnChg>
        <pc:cxnChg chg="mod">
          <ac:chgData name="Phillip Kaufman" userId="c001b2a046940d7c" providerId="LiveId" clId="{5CB25B10-5B1C-4017-B167-ED3104435743}" dt="2024-06-02T02:15:07.391" v="11424" actId="165"/>
          <ac:cxnSpMkLst>
            <pc:docMk/>
            <pc:sldMk cId="2872598656" sldId="941"/>
            <ac:cxnSpMk id="329" creationId="{9E66BC5F-FFB1-F2E7-5D3C-15B3F9EC43AB}"/>
          </ac:cxnSpMkLst>
        </pc:cxnChg>
        <pc:cxnChg chg="mod">
          <ac:chgData name="Phillip Kaufman" userId="c001b2a046940d7c" providerId="LiveId" clId="{5CB25B10-5B1C-4017-B167-ED3104435743}" dt="2024-06-02T02:15:07.391" v="11424" actId="165"/>
          <ac:cxnSpMkLst>
            <pc:docMk/>
            <pc:sldMk cId="2872598656" sldId="941"/>
            <ac:cxnSpMk id="330" creationId="{EEEAC8B1-0505-248B-421D-D2F4438641C2}"/>
          </ac:cxnSpMkLst>
        </pc:cxnChg>
        <pc:cxnChg chg="mod">
          <ac:chgData name="Phillip Kaufman" userId="c001b2a046940d7c" providerId="LiveId" clId="{5CB25B10-5B1C-4017-B167-ED3104435743}" dt="2024-06-02T02:15:07.391" v="11424" actId="165"/>
          <ac:cxnSpMkLst>
            <pc:docMk/>
            <pc:sldMk cId="2872598656" sldId="941"/>
            <ac:cxnSpMk id="331" creationId="{FCD7A004-23E6-F2B1-4603-546F6573EED9}"/>
          </ac:cxnSpMkLst>
        </pc:cxnChg>
        <pc:cxnChg chg="mod">
          <ac:chgData name="Phillip Kaufman" userId="c001b2a046940d7c" providerId="LiveId" clId="{5CB25B10-5B1C-4017-B167-ED3104435743}" dt="2024-06-02T02:15:07.391" v="11424" actId="165"/>
          <ac:cxnSpMkLst>
            <pc:docMk/>
            <pc:sldMk cId="2872598656" sldId="941"/>
            <ac:cxnSpMk id="332" creationId="{F8C39E71-8A9D-C017-C969-3B375870C7CF}"/>
          </ac:cxnSpMkLst>
        </pc:cxnChg>
        <pc:cxnChg chg="mod">
          <ac:chgData name="Phillip Kaufman" userId="c001b2a046940d7c" providerId="LiveId" clId="{5CB25B10-5B1C-4017-B167-ED3104435743}" dt="2024-06-02T02:15:07.391" v="11424" actId="165"/>
          <ac:cxnSpMkLst>
            <pc:docMk/>
            <pc:sldMk cId="2872598656" sldId="941"/>
            <ac:cxnSpMk id="333" creationId="{59910916-9D57-6985-CBF1-1BE20B20097A}"/>
          </ac:cxnSpMkLst>
        </pc:cxnChg>
        <pc:cxnChg chg="mod">
          <ac:chgData name="Phillip Kaufman" userId="c001b2a046940d7c" providerId="LiveId" clId="{5CB25B10-5B1C-4017-B167-ED3104435743}" dt="2024-06-02T02:15:07.391" v="11424" actId="165"/>
          <ac:cxnSpMkLst>
            <pc:docMk/>
            <pc:sldMk cId="2872598656" sldId="941"/>
            <ac:cxnSpMk id="334" creationId="{7D0739B0-43B4-B0DD-4358-4ECEC990DE0A}"/>
          </ac:cxnSpMkLst>
        </pc:cxnChg>
        <pc:cxnChg chg="mod">
          <ac:chgData name="Phillip Kaufman" userId="c001b2a046940d7c" providerId="LiveId" clId="{5CB25B10-5B1C-4017-B167-ED3104435743}" dt="2024-06-02T02:15:07.391" v="11424" actId="165"/>
          <ac:cxnSpMkLst>
            <pc:docMk/>
            <pc:sldMk cId="2872598656" sldId="941"/>
            <ac:cxnSpMk id="335" creationId="{8D3B07CC-BE96-07D5-FD68-475D366DC187}"/>
          </ac:cxnSpMkLst>
        </pc:cxnChg>
        <pc:cxnChg chg="mod">
          <ac:chgData name="Phillip Kaufman" userId="c001b2a046940d7c" providerId="LiveId" clId="{5CB25B10-5B1C-4017-B167-ED3104435743}" dt="2024-06-02T02:15:07.391" v="11424" actId="165"/>
          <ac:cxnSpMkLst>
            <pc:docMk/>
            <pc:sldMk cId="2872598656" sldId="941"/>
            <ac:cxnSpMk id="336" creationId="{82ECF911-5B6A-6F3A-0E5F-060CA70A1C60}"/>
          </ac:cxnSpMkLst>
        </pc:cxnChg>
        <pc:cxnChg chg="mod">
          <ac:chgData name="Phillip Kaufman" userId="c001b2a046940d7c" providerId="LiveId" clId="{5CB25B10-5B1C-4017-B167-ED3104435743}" dt="2024-06-02T02:15:07.391" v="11424" actId="165"/>
          <ac:cxnSpMkLst>
            <pc:docMk/>
            <pc:sldMk cId="2872598656" sldId="941"/>
            <ac:cxnSpMk id="337" creationId="{132CBD5B-BE14-3E64-E97C-EFAAB944F0D8}"/>
          </ac:cxnSpMkLst>
        </pc:cxnChg>
        <pc:cxnChg chg="mod">
          <ac:chgData name="Phillip Kaufman" userId="c001b2a046940d7c" providerId="LiveId" clId="{5CB25B10-5B1C-4017-B167-ED3104435743}" dt="2024-06-02T02:15:07.391" v="11424" actId="165"/>
          <ac:cxnSpMkLst>
            <pc:docMk/>
            <pc:sldMk cId="2872598656" sldId="941"/>
            <ac:cxnSpMk id="338" creationId="{B96A0A38-C97F-4461-3A90-7F8D5364E663}"/>
          </ac:cxnSpMkLst>
        </pc:cxnChg>
        <pc:cxnChg chg="mod">
          <ac:chgData name="Phillip Kaufman" userId="c001b2a046940d7c" providerId="LiveId" clId="{5CB25B10-5B1C-4017-B167-ED3104435743}" dt="2024-06-02T02:15:07.391" v="11424" actId="165"/>
          <ac:cxnSpMkLst>
            <pc:docMk/>
            <pc:sldMk cId="2872598656" sldId="941"/>
            <ac:cxnSpMk id="339" creationId="{58B0D457-51BE-3CCA-4BB0-5EF1FDA13FBC}"/>
          </ac:cxnSpMkLst>
        </pc:cxnChg>
        <pc:cxnChg chg="mod">
          <ac:chgData name="Phillip Kaufman" userId="c001b2a046940d7c" providerId="LiveId" clId="{5CB25B10-5B1C-4017-B167-ED3104435743}" dt="2024-06-02T23:13:46.086" v="11820" actId="403"/>
          <ac:cxnSpMkLst>
            <pc:docMk/>
            <pc:sldMk cId="2872598656" sldId="941"/>
            <ac:cxnSpMk id="355" creationId="{F5D98985-A4F9-27F1-C4DD-C87C89380634}"/>
          </ac:cxnSpMkLst>
        </pc:cxnChg>
        <pc:cxnChg chg="mod">
          <ac:chgData name="Phillip Kaufman" userId="c001b2a046940d7c" providerId="LiveId" clId="{5CB25B10-5B1C-4017-B167-ED3104435743}" dt="2024-06-02T23:13:46.086" v="11820" actId="403"/>
          <ac:cxnSpMkLst>
            <pc:docMk/>
            <pc:sldMk cId="2872598656" sldId="941"/>
            <ac:cxnSpMk id="356" creationId="{EC0CD237-07AF-4F86-9D30-07F9F8DB14FC}"/>
          </ac:cxnSpMkLst>
        </pc:cxnChg>
      </pc:sldChg>
      <pc:sldChg chg="modSp del mod">
        <pc:chgData name="Phillip Kaufman" userId="c001b2a046940d7c" providerId="LiveId" clId="{5CB25B10-5B1C-4017-B167-ED3104435743}" dt="2024-05-14T03:18:02.626" v="142" actId="47"/>
        <pc:sldMkLst>
          <pc:docMk/>
          <pc:sldMk cId="1062722060" sldId="942"/>
        </pc:sldMkLst>
        <pc:spChg chg="mod">
          <ac:chgData name="Phillip Kaufman" userId="c001b2a046940d7c" providerId="LiveId" clId="{5CB25B10-5B1C-4017-B167-ED3104435743}" dt="2024-05-14T03:17:21.333" v="134" actId="1076"/>
          <ac:spMkLst>
            <pc:docMk/>
            <pc:sldMk cId="1062722060" sldId="942"/>
            <ac:spMk id="29" creationId="{F7E5EAA1-19E5-2387-DCD8-48AADE3DF679}"/>
          </ac:spMkLst>
        </pc:spChg>
        <pc:spChg chg="mod">
          <ac:chgData name="Phillip Kaufman" userId="c001b2a046940d7c" providerId="LiveId" clId="{5CB25B10-5B1C-4017-B167-ED3104435743}" dt="2024-05-14T03:17:21.333" v="134" actId="1076"/>
          <ac:spMkLst>
            <pc:docMk/>
            <pc:sldMk cId="1062722060" sldId="942"/>
            <ac:spMk id="30" creationId="{2232AA07-8B76-CAA5-976F-4E357C6409CC}"/>
          </ac:spMkLst>
        </pc:spChg>
        <pc:spChg chg="mod">
          <ac:chgData name="Phillip Kaufman" userId="c001b2a046940d7c" providerId="LiveId" clId="{5CB25B10-5B1C-4017-B167-ED3104435743}" dt="2024-05-14T03:17:21.333" v="134" actId="1076"/>
          <ac:spMkLst>
            <pc:docMk/>
            <pc:sldMk cId="1062722060" sldId="942"/>
            <ac:spMk id="31" creationId="{81AAF718-1602-C96A-4892-5BFE548327FE}"/>
          </ac:spMkLst>
        </pc:spChg>
      </pc:sldChg>
      <pc:sldChg chg="addSp delSp modSp mod">
        <pc:chgData name="Phillip Kaufman" userId="c001b2a046940d7c" providerId="LiveId" clId="{5CB25B10-5B1C-4017-B167-ED3104435743}" dt="2024-06-02T23:40:21.499" v="12217" actId="14100"/>
        <pc:sldMkLst>
          <pc:docMk/>
          <pc:sldMk cId="3908243081" sldId="944"/>
        </pc:sldMkLst>
        <pc:spChg chg="mod">
          <ac:chgData name="Phillip Kaufman" userId="c001b2a046940d7c" providerId="LiveId" clId="{5CB25B10-5B1C-4017-B167-ED3104435743}" dt="2024-05-18T03:01:22.179" v="2689" actId="1076"/>
          <ac:spMkLst>
            <pc:docMk/>
            <pc:sldMk cId="3908243081" sldId="944"/>
            <ac:spMk id="4" creationId="{F51380FE-BB2D-9376-EB33-19D0AE0A78F0}"/>
          </ac:spMkLst>
        </pc:spChg>
        <pc:spChg chg="mod">
          <ac:chgData name="Phillip Kaufman" userId="c001b2a046940d7c" providerId="LiveId" clId="{5CB25B10-5B1C-4017-B167-ED3104435743}" dt="2024-05-18T03:01:00.208" v="2681" actId="12788"/>
          <ac:spMkLst>
            <pc:docMk/>
            <pc:sldMk cId="3908243081" sldId="944"/>
            <ac:spMk id="5" creationId="{DD6CF10B-ACAD-A81B-0C2A-7FB87AD2AFBE}"/>
          </ac:spMkLst>
        </pc:spChg>
        <pc:spChg chg="mod">
          <ac:chgData name="Phillip Kaufman" userId="c001b2a046940d7c" providerId="LiveId" clId="{5CB25B10-5B1C-4017-B167-ED3104435743}" dt="2024-05-18T03:01:08.189" v="2682" actId="1076"/>
          <ac:spMkLst>
            <pc:docMk/>
            <pc:sldMk cId="3908243081" sldId="944"/>
            <ac:spMk id="6" creationId="{6ED027A7-D405-0DBA-4366-7A32FC193211}"/>
          </ac:spMkLst>
        </pc:spChg>
        <pc:spChg chg="mod">
          <ac:chgData name="Phillip Kaufman" userId="c001b2a046940d7c" providerId="LiveId" clId="{5CB25B10-5B1C-4017-B167-ED3104435743}" dt="2024-05-18T03:00:41.610" v="2676" actId="1076"/>
          <ac:spMkLst>
            <pc:docMk/>
            <pc:sldMk cId="3908243081" sldId="944"/>
            <ac:spMk id="7" creationId="{C9E5D329-4DE2-EE02-FAAC-9CCEB1572254}"/>
          </ac:spMkLst>
        </pc:spChg>
        <pc:spChg chg="mod">
          <ac:chgData name="Phillip Kaufman" userId="c001b2a046940d7c" providerId="LiveId" clId="{5CB25B10-5B1C-4017-B167-ED3104435743}" dt="2024-06-02T23:24:21.827" v="11987"/>
          <ac:spMkLst>
            <pc:docMk/>
            <pc:sldMk cId="3908243081" sldId="944"/>
            <ac:spMk id="78" creationId="{156EFAC1-E4E4-3AFA-0930-2A9FC5C24F71}"/>
          </ac:spMkLst>
        </pc:spChg>
        <pc:spChg chg="mod">
          <ac:chgData name="Phillip Kaufman" userId="c001b2a046940d7c" providerId="LiveId" clId="{5CB25B10-5B1C-4017-B167-ED3104435743}" dt="2024-05-30T06:22:27.045" v="9610"/>
          <ac:spMkLst>
            <pc:docMk/>
            <pc:sldMk cId="3908243081" sldId="944"/>
            <ac:spMk id="81" creationId="{04C695B8-648F-ED64-5CA7-03D9C4E5367B}"/>
          </ac:spMkLst>
        </pc:spChg>
        <pc:spChg chg="mod">
          <ac:chgData name="Phillip Kaufman" userId="c001b2a046940d7c" providerId="LiveId" clId="{5CB25B10-5B1C-4017-B167-ED3104435743}" dt="2024-05-30T06:22:27.045" v="9610"/>
          <ac:spMkLst>
            <pc:docMk/>
            <pc:sldMk cId="3908243081" sldId="944"/>
            <ac:spMk id="82" creationId="{BAC0D314-C003-A7A0-7CB8-DC537AB118E8}"/>
          </ac:spMkLst>
        </pc:spChg>
        <pc:spChg chg="mod">
          <ac:chgData name="Phillip Kaufman" userId="c001b2a046940d7c" providerId="LiveId" clId="{5CB25B10-5B1C-4017-B167-ED3104435743}" dt="2024-05-30T06:22:27.045" v="9610"/>
          <ac:spMkLst>
            <pc:docMk/>
            <pc:sldMk cId="3908243081" sldId="944"/>
            <ac:spMk id="83" creationId="{82617CDC-274B-FFF0-5267-C4C978B21430}"/>
          </ac:spMkLst>
        </pc:spChg>
        <pc:spChg chg="mod">
          <ac:chgData name="Phillip Kaufman" userId="c001b2a046940d7c" providerId="LiveId" clId="{5CB25B10-5B1C-4017-B167-ED3104435743}" dt="2024-06-02T23:24:21.827" v="11987"/>
          <ac:spMkLst>
            <pc:docMk/>
            <pc:sldMk cId="3908243081" sldId="944"/>
            <ac:spMk id="83" creationId="{D384D345-2610-B5B5-42FE-5E10946D7932}"/>
          </ac:spMkLst>
        </pc:spChg>
        <pc:spChg chg="mod">
          <ac:chgData name="Phillip Kaufman" userId="c001b2a046940d7c" providerId="LiveId" clId="{5CB25B10-5B1C-4017-B167-ED3104435743}" dt="2024-06-02T23:24:21.827" v="11987"/>
          <ac:spMkLst>
            <pc:docMk/>
            <pc:sldMk cId="3908243081" sldId="944"/>
            <ac:spMk id="84" creationId="{9FA61C39-3475-31D6-F2E3-0223AE9F6FFB}"/>
          </ac:spMkLst>
        </pc:spChg>
        <pc:spChg chg="mod">
          <ac:chgData name="Phillip Kaufman" userId="c001b2a046940d7c" providerId="LiveId" clId="{5CB25B10-5B1C-4017-B167-ED3104435743}" dt="2024-05-30T06:22:27.045" v="9610"/>
          <ac:spMkLst>
            <pc:docMk/>
            <pc:sldMk cId="3908243081" sldId="944"/>
            <ac:spMk id="84" creationId="{AB94F9BD-2D87-92EA-C6A7-C96A71273CD1}"/>
          </ac:spMkLst>
        </pc:spChg>
        <pc:spChg chg="mod">
          <ac:chgData name="Phillip Kaufman" userId="c001b2a046940d7c" providerId="LiveId" clId="{5CB25B10-5B1C-4017-B167-ED3104435743}" dt="2024-05-30T06:22:27.045" v="9610"/>
          <ac:spMkLst>
            <pc:docMk/>
            <pc:sldMk cId="3908243081" sldId="944"/>
            <ac:spMk id="85" creationId="{35156F0D-DF53-D33E-2BDD-6844E97112EA}"/>
          </ac:spMkLst>
        </pc:spChg>
        <pc:spChg chg="mod">
          <ac:chgData name="Phillip Kaufman" userId="c001b2a046940d7c" providerId="LiveId" clId="{5CB25B10-5B1C-4017-B167-ED3104435743}" dt="2024-06-02T23:24:21.827" v="11987"/>
          <ac:spMkLst>
            <pc:docMk/>
            <pc:sldMk cId="3908243081" sldId="944"/>
            <ac:spMk id="85" creationId="{4F63D70D-6C55-D4A8-8B78-F60889AF6C37}"/>
          </ac:spMkLst>
        </pc:spChg>
        <pc:spChg chg="mod">
          <ac:chgData name="Phillip Kaufman" userId="c001b2a046940d7c" providerId="LiveId" clId="{5CB25B10-5B1C-4017-B167-ED3104435743}" dt="2024-06-02T23:24:21.827" v="11987"/>
          <ac:spMkLst>
            <pc:docMk/>
            <pc:sldMk cId="3908243081" sldId="944"/>
            <ac:spMk id="86" creationId="{0D84DEFB-E123-EF82-2D2A-5BFE4E9FED7D}"/>
          </ac:spMkLst>
        </pc:spChg>
        <pc:spChg chg="mod">
          <ac:chgData name="Phillip Kaufman" userId="c001b2a046940d7c" providerId="LiveId" clId="{5CB25B10-5B1C-4017-B167-ED3104435743}" dt="2024-05-30T06:22:27.045" v="9610"/>
          <ac:spMkLst>
            <pc:docMk/>
            <pc:sldMk cId="3908243081" sldId="944"/>
            <ac:spMk id="86" creationId="{38B63927-E592-F8AB-D949-90F2D46A88EF}"/>
          </ac:spMkLst>
        </pc:spChg>
        <pc:spChg chg="mod">
          <ac:chgData name="Phillip Kaufman" userId="c001b2a046940d7c" providerId="LiveId" clId="{5CB25B10-5B1C-4017-B167-ED3104435743}" dt="2024-05-30T06:22:27.045" v="9610"/>
          <ac:spMkLst>
            <pc:docMk/>
            <pc:sldMk cId="3908243081" sldId="944"/>
            <ac:spMk id="88" creationId="{43F62A25-1796-0479-ECAF-E897B1E06F22}"/>
          </ac:spMkLst>
        </pc:spChg>
        <pc:spChg chg="mod">
          <ac:chgData name="Phillip Kaufman" userId="c001b2a046940d7c" providerId="LiveId" clId="{5CB25B10-5B1C-4017-B167-ED3104435743}" dt="2024-06-02T23:24:21.827" v="11987"/>
          <ac:spMkLst>
            <pc:docMk/>
            <pc:sldMk cId="3908243081" sldId="944"/>
            <ac:spMk id="88" creationId="{480C76E3-C6CF-0743-2FEB-6A6002B30670}"/>
          </ac:spMkLst>
        </pc:spChg>
        <pc:spChg chg="mod">
          <ac:chgData name="Phillip Kaufman" userId="c001b2a046940d7c" providerId="LiveId" clId="{5CB25B10-5B1C-4017-B167-ED3104435743}" dt="2024-06-02T23:24:21.827" v="11987"/>
          <ac:spMkLst>
            <pc:docMk/>
            <pc:sldMk cId="3908243081" sldId="944"/>
            <ac:spMk id="89" creationId="{200BE529-1104-7187-4D4C-CD46C5401A33}"/>
          </ac:spMkLst>
        </pc:spChg>
        <pc:spChg chg="mod">
          <ac:chgData name="Phillip Kaufman" userId="c001b2a046940d7c" providerId="LiveId" clId="{5CB25B10-5B1C-4017-B167-ED3104435743}" dt="2024-05-30T06:22:27.045" v="9610"/>
          <ac:spMkLst>
            <pc:docMk/>
            <pc:sldMk cId="3908243081" sldId="944"/>
            <ac:spMk id="89" creationId="{F3D8E65F-CB7A-DA99-6DA3-233A8563630F}"/>
          </ac:spMkLst>
        </pc:spChg>
        <pc:spChg chg="mod">
          <ac:chgData name="Phillip Kaufman" userId="c001b2a046940d7c" providerId="LiveId" clId="{5CB25B10-5B1C-4017-B167-ED3104435743}" dt="2024-06-02T23:24:21.827" v="11987"/>
          <ac:spMkLst>
            <pc:docMk/>
            <pc:sldMk cId="3908243081" sldId="944"/>
            <ac:spMk id="90" creationId="{C67D8CC5-ADF7-A7BE-9DB8-16AA81E26998}"/>
          </ac:spMkLst>
        </pc:spChg>
        <pc:spChg chg="mod">
          <ac:chgData name="Phillip Kaufman" userId="c001b2a046940d7c" providerId="LiveId" clId="{5CB25B10-5B1C-4017-B167-ED3104435743}" dt="2024-06-02T23:24:21.827" v="11987"/>
          <ac:spMkLst>
            <pc:docMk/>
            <pc:sldMk cId="3908243081" sldId="944"/>
            <ac:spMk id="91" creationId="{E55E1679-22E4-5728-98D1-3E05D5B4EEE8}"/>
          </ac:spMkLst>
        </pc:spChg>
        <pc:spChg chg="mod">
          <ac:chgData name="Phillip Kaufman" userId="c001b2a046940d7c" providerId="LiveId" clId="{5CB25B10-5B1C-4017-B167-ED3104435743}" dt="2024-06-02T23:24:21.827" v="11987"/>
          <ac:spMkLst>
            <pc:docMk/>
            <pc:sldMk cId="3908243081" sldId="944"/>
            <ac:spMk id="92" creationId="{BC362F91-7F33-A149-22D2-3B6A10D398C7}"/>
          </ac:spMkLst>
        </pc:spChg>
        <pc:spChg chg="add del mod topLvl">
          <ac:chgData name="Phillip Kaufman" userId="c001b2a046940d7c" providerId="LiveId" clId="{5CB25B10-5B1C-4017-B167-ED3104435743}" dt="2024-06-02T23:25:13.339" v="11996" actId="478"/>
          <ac:spMkLst>
            <pc:docMk/>
            <pc:sldMk cId="3908243081" sldId="944"/>
            <ac:spMk id="97" creationId="{4978D56B-D9D3-356E-59F2-CF60ACD0FD6E}"/>
          </ac:spMkLst>
        </pc:spChg>
        <pc:spChg chg="mod">
          <ac:chgData name="Phillip Kaufman" userId="c001b2a046940d7c" providerId="LiveId" clId="{5CB25B10-5B1C-4017-B167-ED3104435743}" dt="2024-06-02T23:25:25.571" v="11998" actId="165"/>
          <ac:spMkLst>
            <pc:docMk/>
            <pc:sldMk cId="3908243081" sldId="944"/>
            <ac:spMk id="98" creationId="{4F24C400-4EE5-1F62-715D-AFE5E7FEEEFF}"/>
          </ac:spMkLst>
        </pc:spChg>
        <pc:spChg chg="del mod">
          <ac:chgData name="Phillip Kaufman" userId="c001b2a046940d7c" providerId="LiveId" clId="{5CB25B10-5B1C-4017-B167-ED3104435743}" dt="2024-06-02T23:25:36.452" v="12001" actId="478"/>
          <ac:spMkLst>
            <pc:docMk/>
            <pc:sldMk cId="3908243081" sldId="944"/>
            <ac:spMk id="99" creationId="{64610B81-F20E-CF19-1327-47C87C8DDC7B}"/>
          </ac:spMkLst>
        </pc:spChg>
        <pc:spChg chg="mod">
          <ac:chgData name="Phillip Kaufman" userId="c001b2a046940d7c" providerId="LiveId" clId="{5CB25B10-5B1C-4017-B167-ED3104435743}" dt="2024-06-02T23:24:32.945" v="11988"/>
          <ac:spMkLst>
            <pc:docMk/>
            <pc:sldMk cId="3908243081" sldId="944"/>
            <ac:spMk id="107" creationId="{8CD1BC96-A7D7-12EA-4F5D-2959732C0ED5}"/>
          </ac:spMkLst>
        </pc:spChg>
        <pc:spChg chg="mod">
          <ac:chgData name="Phillip Kaufman" userId="c001b2a046940d7c" providerId="LiveId" clId="{5CB25B10-5B1C-4017-B167-ED3104435743}" dt="2024-06-02T23:24:32.945" v="11988"/>
          <ac:spMkLst>
            <pc:docMk/>
            <pc:sldMk cId="3908243081" sldId="944"/>
            <ac:spMk id="108" creationId="{41F70DEA-677C-169B-EEB8-07E04CE9E441}"/>
          </ac:spMkLst>
        </pc:spChg>
        <pc:spChg chg="mod">
          <ac:chgData name="Phillip Kaufman" userId="c001b2a046940d7c" providerId="LiveId" clId="{5CB25B10-5B1C-4017-B167-ED3104435743}" dt="2024-06-02T23:24:32.945" v="11988"/>
          <ac:spMkLst>
            <pc:docMk/>
            <pc:sldMk cId="3908243081" sldId="944"/>
            <ac:spMk id="109" creationId="{981201F8-29D6-CACC-A813-E17A90C84F2A}"/>
          </ac:spMkLst>
        </pc:spChg>
        <pc:spChg chg="add del mod">
          <ac:chgData name="Phillip Kaufman" userId="c001b2a046940d7c" providerId="LiveId" clId="{5CB25B10-5B1C-4017-B167-ED3104435743}" dt="2024-06-02T23:25:12.447" v="11995" actId="478"/>
          <ac:spMkLst>
            <pc:docMk/>
            <pc:sldMk cId="3908243081" sldId="944"/>
            <ac:spMk id="110" creationId="{A9E97515-F8CF-0163-407B-CBA1AE72B682}"/>
          </ac:spMkLst>
        </pc:spChg>
        <pc:spChg chg="mod">
          <ac:chgData name="Phillip Kaufman" userId="c001b2a046940d7c" providerId="LiveId" clId="{5CB25B10-5B1C-4017-B167-ED3104435743}" dt="2024-06-02T23:24:32.945" v="11988"/>
          <ac:spMkLst>
            <pc:docMk/>
            <pc:sldMk cId="3908243081" sldId="944"/>
            <ac:spMk id="111" creationId="{ABA6B064-CAB7-B70D-C617-1F3AC1E5ABA1}"/>
          </ac:spMkLst>
        </pc:spChg>
        <pc:spChg chg="mod">
          <ac:chgData name="Phillip Kaufman" userId="c001b2a046940d7c" providerId="LiveId" clId="{5CB25B10-5B1C-4017-B167-ED3104435743}" dt="2024-06-02T23:24:32.945" v="11988"/>
          <ac:spMkLst>
            <pc:docMk/>
            <pc:sldMk cId="3908243081" sldId="944"/>
            <ac:spMk id="112" creationId="{65C1D3DE-9566-28D7-5BE2-257CEC0FCFF3}"/>
          </ac:spMkLst>
        </pc:spChg>
        <pc:spChg chg="mod">
          <ac:chgData name="Phillip Kaufman" userId="c001b2a046940d7c" providerId="LiveId" clId="{5CB25B10-5B1C-4017-B167-ED3104435743}" dt="2024-06-02T23:24:32.945" v="11988"/>
          <ac:spMkLst>
            <pc:docMk/>
            <pc:sldMk cId="3908243081" sldId="944"/>
            <ac:spMk id="113" creationId="{E13911DF-AE1B-6895-ECD4-CBEDC8511ADF}"/>
          </ac:spMkLst>
        </pc:spChg>
        <pc:spChg chg="mod">
          <ac:chgData name="Phillip Kaufman" userId="c001b2a046940d7c" providerId="LiveId" clId="{5CB25B10-5B1C-4017-B167-ED3104435743}" dt="2024-06-02T23:24:32.945" v="11988"/>
          <ac:spMkLst>
            <pc:docMk/>
            <pc:sldMk cId="3908243081" sldId="944"/>
            <ac:spMk id="114" creationId="{A95DD746-0F43-6183-D6FC-B253352A44F5}"/>
          </ac:spMkLst>
        </pc:spChg>
        <pc:spChg chg="mod">
          <ac:chgData name="Phillip Kaufman" userId="c001b2a046940d7c" providerId="LiveId" clId="{5CB25B10-5B1C-4017-B167-ED3104435743}" dt="2024-06-02T23:24:32.945" v="11988"/>
          <ac:spMkLst>
            <pc:docMk/>
            <pc:sldMk cId="3908243081" sldId="944"/>
            <ac:spMk id="115" creationId="{59F7C178-30A0-C786-14A7-F0316B34120D}"/>
          </ac:spMkLst>
        </pc:spChg>
        <pc:spChg chg="add del mod">
          <ac:chgData name="Phillip Kaufman" userId="c001b2a046940d7c" providerId="LiveId" clId="{5CB25B10-5B1C-4017-B167-ED3104435743}" dt="2024-06-02T23:25:29.890" v="11999" actId="478"/>
          <ac:spMkLst>
            <pc:docMk/>
            <pc:sldMk cId="3908243081" sldId="944"/>
            <ac:spMk id="119" creationId="{5AAA6299-1C73-A8A1-1E3B-08C292A61B29}"/>
          </ac:spMkLst>
        </pc:spChg>
        <pc:spChg chg="mod">
          <ac:chgData name="Phillip Kaufman" userId="c001b2a046940d7c" providerId="LiveId" clId="{5CB25B10-5B1C-4017-B167-ED3104435743}" dt="2024-06-02T23:25:25.571" v="11998" actId="165"/>
          <ac:spMkLst>
            <pc:docMk/>
            <pc:sldMk cId="3908243081" sldId="944"/>
            <ac:spMk id="201" creationId="{92FFA446-D9F6-BBE1-1600-DE9584388564}"/>
          </ac:spMkLst>
        </pc:spChg>
        <pc:spChg chg="mod">
          <ac:chgData name="Phillip Kaufman" userId="c001b2a046940d7c" providerId="LiveId" clId="{5CB25B10-5B1C-4017-B167-ED3104435743}" dt="2024-05-18T03:01:00.208" v="2681" actId="12788"/>
          <ac:spMkLst>
            <pc:docMk/>
            <pc:sldMk cId="3908243081" sldId="944"/>
            <ac:spMk id="202" creationId="{196DECF7-5A3A-8900-BF47-EAC3989AFF3D}"/>
          </ac:spMkLst>
        </pc:spChg>
        <pc:spChg chg="mod">
          <ac:chgData name="Phillip Kaufman" userId="c001b2a046940d7c" providerId="LiveId" clId="{5CB25B10-5B1C-4017-B167-ED3104435743}" dt="2024-06-02T23:25:25.571" v="11998" actId="165"/>
          <ac:spMkLst>
            <pc:docMk/>
            <pc:sldMk cId="3908243081" sldId="944"/>
            <ac:spMk id="204" creationId="{75E0D9D2-5E0F-0A69-279C-F1D5DCC94BF4}"/>
          </ac:spMkLst>
        </pc:spChg>
        <pc:spChg chg="mod">
          <ac:chgData name="Phillip Kaufman" userId="c001b2a046940d7c" providerId="LiveId" clId="{5CB25B10-5B1C-4017-B167-ED3104435743}" dt="2024-06-02T23:25:25.571" v="11998" actId="165"/>
          <ac:spMkLst>
            <pc:docMk/>
            <pc:sldMk cId="3908243081" sldId="944"/>
            <ac:spMk id="205" creationId="{51A2053D-6088-C070-743C-0CF41CBE1A81}"/>
          </ac:spMkLst>
        </pc:spChg>
        <pc:spChg chg="mod">
          <ac:chgData name="Phillip Kaufman" userId="c001b2a046940d7c" providerId="LiveId" clId="{5CB25B10-5B1C-4017-B167-ED3104435743}" dt="2024-06-02T23:25:25.571" v="11998" actId="165"/>
          <ac:spMkLst>
            <pc:docMk/>
            <pc:sldMk cId="3908243081" sldId="944"/>
            <ac:spMk id="206" creationId="{EDF089DD-1E09-ECF7-6CB2-5F7B3263C549}"/>
          </ac:spMkLst>
        </pc:spChg>
        <pc:spChg chg="mod">
          <ac:chgData name="Phillip Kaufman" userId="c001b2a046940d7c" providerId="LiveId" clId="{5CB25B10-5B1C-4017-B167-ED3104435743}" dt="2024-06-02T23:25:25.571" v="11998" actId="165"/>
          <ac:spMkLst>
            <pc:docMk/>
            <pc:sldMk cId="3908243081" sldId="944"/>
            <ac:spMk id="207" creationId="{3287776B-2739-1AE5-F9EE-A660C9185285}"/>
          </ac:spMkLst>
        </pc:spChg>
        <pc:spChg chg="mod">
          <ac:chgData name="Phillip Kaufman" userId="c001b2a046940d7c" providerId="LiveId" clId="{5CB25B10-5B1C-4017-B167-ED3104435743}" dt="2024-06-02T23:25:25.571" v="11998" actId="165"/>
          <ac:spMkLst>
            <pc:docMk/>
            <pc:sldMk cId="3908243081" sldId="944"/>
            <ac:spMk id="208" creationId="{29E7D9D5-4E59-EFD4-7F9B-4C040E40738C}"/>
          </ac:spMkLst>
        </pc:spChg>
        <pc:spChg chg="add del mod topLvl">
          <ac:chgData name="Phillip Kaufman" userId="c001b2a046940d7c" providerId="LiveId" clId="{5CB25B10-5B1C-4017-B167-ED3104435743}" dt="2024-06-02T23:26:44.278" v="12032" actId="478"/>
          <ac:spMkLst>
            <pc:docMk/>
            <pc:sldMk cId="3908243081" sldId="944"/>
            <ac:spMk id="226" creationId="{BECC7D46-FBA3-D760-4A1C-023E397AF968}"/>
          </ac:spMkLst>
        </pc:spChg>
        <pc:spChg chg="mod">
          <ac:chgData name="Phillip Kaufman" userId="c001b2a046940d7c" providerId="LiveId" clId="{5CB25B10-5B1C-4017-B167-ED3104435743}" dt="2024-06-02T23:26:49.124" v="12035" actId="165"/>
          <ac:spMkLst>
            <pc:docMk/>
            <pc:sldMk cId="3908243081" sldId="944"/>
            <ac:spMk id="231" creationId="{0D9CB227-03C7-802C-E7D6-21800931F480}"/>
          </ac:spMkLst>
        </pc:spChg>
        <pc:spChg chg="mod">
          <ac:chgData name="Phillip Kaufman" userId="c001b2a046940d7c" providerId="LiveId" clId="{5CB25B10-5B1C-4017-B167-ED3104435743}" dt="2024-06-02T23:26:49.124" v="12035" actId="165"/>
          <ac:spMkLst>
            <pc:docMk/>
            <pc:sldMk cId="3908243081" sldId="944"/>
            <ac:spMk id="232" creationId="{C3869CB2-9F1C-38E1-A5C8-1CA722C1CBE3}"/>
          </ac:spMkLst>
        </pc:spChg>
        <pc:spChg chg="mod">
          <ac:chgData name="Phillip Kaufman" userId="c001b2a046940d7c" providerId="LiveId" clId="{5CB25B10-5B1C-4017-B167-ED3104435743}" dt="2024-06-02T23:26:49.124" v="12035" actId="165"/>
          <ac:spMkLst>
            <pc:docMk/>
            <pc:sldMk cId="3908243081" sldId="944"/>
            <ac:spMk id="233" creationId="{688BBABF-2359-18D5-4A59-B4EB46930663}"/>
          </ac:spMkLst>
        </pc:spChg>
        <pc:spChg chg="mod">
          <ac:chgData name="Phillip Kaufman" userId="c001b2a046940d7c" providerId="LiveId" clId="{5CB25B10-5B1C-4017-B167-ED3104435743}" dt="2024-06-02T23:26:49.124" v="12035" actId="165"/>
          <ac:spMkLst>
            <pc:docMk/>
            <pc:sldMk cId="3908243081" sldId="944"/>
            <ac:spMk id="234" creationId="{7DF01ACB-0043-4489-D9D3-81CC040D0241}"/>
          </ac:spMkLst>
        </pc:spChg>
        <pc:spChg chg="mod">
          <ac:chgData name="Phillip Kaufman" userId="c001b2a046940d7c" providerId="LiveId" clId="{5CB25B10-5B1C-4017-B167-ED3104435743}" dt="2024-06-02T23:26:49.124" v="12035" actId="165"/>
          <ac:spMkLst>
            <pc:docMk/>
            <pc:sldMk cId="3908243081" sldId="944"/>
            <ac:spMk id="235" creationId="{FFFBEBFB-DADD-A4CF-E34F-0C34A54B980D}"/>
          </ac:spMkLst>
        </pc:spChg>
        <pc:spChg chg="mod">
          <ac:chgData name="Phillip Kaufman" userId="c001b2a046940d7c" providerId="LiveId" clId="{5CB25B10-5B1C-4017-B167-ED3104435743}" dt="2024-06-02T23:26:49.124" v="12035" actId="165"/>
          <ac:spMkLst>
            <pc:docMk/>
            <pc:sldMk cId="3908243081" sldId="944"/>
            <ac:spMk id="236" creationId="{E1939D03-C5D9-377D-B67D-636A456C7657}"/>
          </ac:spMkLst>
        </pc:spChg>
        <pc:spChg chg="mod">
          <ac:chgData name="Phillip Kaufman" userId="c001b2a046940d7c" providerId="LiveId" clId="{5CB25B10-5B1C-4017-B167-ED3104435743}" dt="2024-06-02T23:26:49.124" v="12035" actId="165"/>
          <ac:spMkLst>
            <pc:docMk/>
            <pc:sldMk cId="3908243081" sldId="944"/>
            <ac:spMk id="237" creationId="{80D754AA-2ACB-5204-2E3A-9E744463AFF3}"/>
          </ac:spMkLst>
        </pc:spChg>
        <pc:spChg chg="mod">
          <ac:chgData name="Phillip Kaufman" userId="c001b2a046940d7c" providerId="LiveId" clId="{5CB25B10-5B1C-4017-B167-ED3104435743}" dt="2024-06-02T23:26:49.124" v="12035" actId="165"/>
          <ac:spMkLst>
            <pc:docMk/>
            <pc:sldMk cId="3908243081" sldId="944"/>
            <ac:spMk id="238" creationId="{72120672-CF77-06B4-B058-44C7A7864961}"/>
          </ac:spMkLst>
        </pc:spChg>
        <pc:spChg chg="mod">
          <ac:chgData name="Phillip Kaufman" userId="c001b2a046940d7c" providerId="LiveId" clId="{5CB25B10-5B1C-4017-B167-ED3104435743}" dt="2024-06-02T23:37:11.328" v="12180" actId="1076"/>
          <ac:spMkLst>
            <pc:docMk/>
            <pc:sldMk cId="3908243081" sldId="944"/>
            <ac:spMk id="239" creationId="{8F6E90D4-8583-3C6B-F0F1-E3B6A5BCEB28}"/>
          </ac:spMkLst>
        </pc:spChg>
        <pc:spChg chg="mod">
          <ac:chgData name="Phillip Kaufman" userId="c001b2a046940d7c" providerId="LiveId" clId="{5CB25B10-5B1C-4017-B167-ED3104435743}" dt="2024-06-02T23:39:58.619" v="12210" actId="1076"/>
          <ac:spMkLst>
            <pc:docMk/>
            <pc:sldMk cId="3908243081" sldId="944"/>
            <ac:spMk id="240" creationId="{269F2A53-B093-FAA1-94B6-01F5E0729B17}"/>
          </ac:spMkLst>
        </pc:spChg>
        <pc:grpChg chg="add del mod">
          <ac:chgData name="Phillip Kaufman" userId="c001b2a046940d7c" providerId="LiveId" clId="{5CB25B10-5B1C-4017-B167-ED3104435743}" dt="2024-05-27T07:33:52.213" v="8720" actId="21"/>
          <ac:grpSpMkLst>
            <pc:docMk/>
            <pc:sldMk cId="3908243081" sldId="944"/>
            <ac:grpSpMk id="8" creationId="{0C8AD6E2-275F-7C74-BCAF-DC018AEA7306}"/>
          </ac:grpSpMkLst>
        </pc:grpChg>
        <pc:grpChg chg="add mod">
          <ac:chgData name="Phillip Kaufman" userId="c001b2a046940d7c" providerId="LiveId" clId="{5CB25B10-5B1C-4017-B167-ED3104435743}" dt="2024-06-02T22:58:24.679" v="11706" actId="1076"/>
          <ac:grpSpMkLst>
            <pc:docMk/>
            <pc:sldMk cId="3908243081" sldId="944"/>
            <ac:grpSpMk id="8" creationId="{BF1F4455-0D33-68EA-3FA7-484C52AF6283}"/>
          </ac:grpSpMkLst>
        </pc:grpChg>
        <pc:grpChg chg="add del mod">
          <ac:chgData name="Phillip Kaufman" userId="c001b2a046940d7c" providerId="LiveId" clId="{5CB25B10-5B1C-4017-B167-ED3104435743}" dt="2024-05-30T06:22:40.454" v="9612" actId="478"/>
          <ac:grpSpMkLst>
            <pc:docMk/>
            <pc:sldMk cId="3908243081" sldId="944"/>
            <ac:grpSpMk id="8" creationId="{E738764B-E965-9860-A124-1CA5D32BFE6E}"/>
          </ac:grpSpMkLst>
        </pc:grpChg>
        <pc:grpChg chg="mod">
          <ac:chgData name="Phillip Kaufman" userId="c001b2a046940d7c" providerId="LiveId" clId="{5CB25B10-5B1C-4017-B167-ED3104435743}" dt="2024-05-27T07:33:08.119" v="8681"/>
          <ac:grpSpMkLst>
            <pc:docMk/>
            <pc:sldMk cId="3908243081" sldId="944"/>
            <ac:grpSpMk id="10" creationId="{AB40133A-CFCA-197E-B4BD-0C1AFFE17523}"/>
          </ac:grpSpMkLst>
        </pc:grpChg>
        <pc:grpChg chg="mod">
          <ac:chgData name="Phillip Kaufman" userId="c001b2a046940d7c" providerId="LiveId" clId="{5CB25B10-5B1C-4017-B167-ED3104435743}" dt="2024-05-30T06:22:27.045" v="9610"/>
          <ac:grpSpMkLst>
            <pc:docMk/>
            <pc:sldMk cId="3908243081" sldId="944"/>
            <ac:grpSpMk id="10" creationId="{D24740C9-65C4-48FF-839D-DF5905F52888}"/>
          </ac:grpSpMkLst>
        </pc:grpChg>
        <pc:grpChg chg="mod">
          <ac:chgData name="Phillip Kaufman" userId="c001b2a046940d7c" providerId="LiveId" clId="{5CB25B10-5B1C-4017-B167-ED3104435743}" dt="2024-05-30T06:22:27.045" v="9610"/>
          <ac:grpSpMkLst>
            <pc:docMk/>
            <pc:sldMk cId="3908243081" sldId="944"/>
            <ac:grpSpMk id="11" creationId="{523D1BE6-6903-6CC6-D0A2-8EAD227CE5AD}"/>
          </ac:grpSpMkLst>
        </pc:grpChg>
        <pc:grpChg chg="mod">
          <ac:chgData name="Phillip Kaufman" userId="c001b2a046940d7c" providerId="LiveId" clId="{5CB25B10-5B1C-4017-B167-ED3104435743}" dt="2024-05-30T06:22:27.045" v="9610"/>
          <ac:grpSpMkLst>
            <pc:docMk/>
            <pc:sldMk cId="3908243081" sldId="944"/>
            <ac:grpSpMk id="12" creationId="{205425DB-15BD-3480-1641-D6F4B951C9BA}"/>
          </ac:grpSpMkLst>
        </pc:grpChg>
        <pc:grpChg chg="mod">
          <ac:chgData name="Phillip Kaufman" userId="c001b2a046940d7c" providerId="LiveId" clId="{5CB25B10-5B1C-4017-B167-ED3104435743}" dt="2024-05-30T06:22:27.045" v="9610"/>
          <ac:grpSpMkLst>
            <pc:docMk/>
            <pc:sldMk cId="3908243081" sldId="944"/>
            <ac:grpSpMk id="13" creationId="{CC250882-5927-2613-A5F2-6F2FB0C40CBA}"/>
          </ac:grpSpMkLst>
        </pc:grpChg>
        <pc:grpChg chg="add mod">
          <ac:chgData name="Phillip Kaufman" userId="c001b2a046940d7c" providerId="LiveId" clId="{5CB25B10-5B1C-4017-B167-ED3104435743}" dt="2024-06-02T23:24:21.827" v="11987"/>
          <ac:grpSpMkLst>
            <pc:docMk/>
            <pc:sldMk cId="3908243081" sldId="944"/>
            <ac:grpSpMk id="42" creationId="{EBCA8467-80D4-BB24-92FF-6D2342F6BFFB}"/>
          </ac:grpSpMkLst>
        </pc:grpChg>
        <pc:grpChg chg="add del mod topLvl">
          <ac:chgData name="Phillip Kaufman" userId="c001b2a046940d7c" providerId="LiveId" clId="{5CB25B10-5B1C-4017-B167-ED3104435743}" dt="2024-06-02T23:25:32.306" v="12000" actId="478"/>
          <ac:grpSpMkLst>
            <pc:docMk/>
            <pc:sldMk cId="3908243081" sldId="944"/>
            <ac:grpSpMk id="43" creationId="{0C8AD6E2-275F-7C74-BCAF-DC018AEA7306}"/>
          </ac:grpSpMkLst>
        </pc:grpChg>
        <pc:grpChg chg="mod">
          <ac:chgData name="Phillip Kaufman" userId="c001b2a046940d7c" providerId="LiveId" clId="{5CB25B10-5B1C-4017-B167-ED3104435743}" dt="2024-06-02T23:25:25.571" v="11998" actId="165"/>
          <ac:grpSpMkLst>
            <pc:docMk/>
            <pc:sldMk cId="3908243081" sldId="944"/>
            <ac:grpSpMk id="44" creationId="{AB40133A-CFCA-197E-B4BD-0C1AFFE17523}"/>
          </ac:grpSpMkLst>
        </pc:grpChg>
        <pc:grpChg chg="add del mod">
          <ac:chgData name="Phillip Kaufman" userId="c001b2a046940d7c" providerId="LiveId" clId="{5CB25B10-5B1C-4017-B167-ED3104435743}" dt="2024-06-02T23:25:25.571" v="11998" actId="165"/>
          <ac:grpSpMkLst>
            <pc:docMk/>
            <pc:sldMk cId="3908243081" sldId="944"/>
            <ac:grpSpMk id="77" creationId="{4646C4ED-539E-2593-C41F-28F89DCCCBAF}"/>
          </ac:grpSpMkLst>
        </pc:grpChg>
        <pc:grpChg chg="mod">
          <ac:chgData name="Phillip Kaufman" userId="c001b2a046940d7c" providerId="LiveId" clId="{5CB25B10-5B1C-4017-B167-ED3104435743}" dt="2024-06-02T23:24:21.827" v="11987"/>
          <ac:grpSpMkLst>
            <pc:docMk/>
            <pc:sldMk cId="3908243081" sldId="944"/>
            <ac:grpSpMk id="79" creationId="{D31AE8AA-3DD6-8E39-065D-9B4CA38A31A0}"/>
          </ac:grpSpMkLst>
        </pc:grpChg>
        <pc:grpChg chg="mod">
          <ac:chgData name="Phillip Kaufman" userId="c001b2a046940d7c" providerId="LiveId" clId="{5CB25B10-5B1C-4017-B167-ED3104435743}" dt="2024-06-02T23:24:21.827" v="11987"/>
          <ac:grpSpMkLst>
            <pc:docMk/>
            <pc:sldMk cId="3908243081" sldId="944"/>
            <ac:grpSpMk id="80" creationId="{EC91955D-A0F8-C56C-E957-2825A5DCDB49}"/>
          </ac:grpSpMkLst>
        </pc:grpChg>
        <pc:grpChg chg="mod">
          <ac:chgData name="Phillip Kaufman" userId="c001b2a046940d7c" providerId="LiveId" clId="{5CB25B10-5B1C-4017-B167-ED3104435743}" dt="2024-06-02T23:24:21.827" v="11987"/>
          <ac:grpSpMkLst>
            <pc:docMk/>
            <pc:sldMk cId="3908243081" sldId="944"/>
            <ac:grpSpMk id="81" creationId="{75D23A5B-E33A-D8A7-99FC-BD6A259A075F}"/>
          </ac:grpSpMkLst>
        </pc:grpChg>
        <pc:grpChg chg="mod">
          <ac:chgData name="Phillip Kaufman" userId="c001b2a046940d7c" providerId="LiveId" clId="{5CB25B10-5B1C-4017-B167-ED3104435743}" dt="2024-06-02T23:24:21.827" v="11987"/>
          <ac:grpSpMkLst>
            <pc:docMk/>
            <pc:sldMk cId="3908243081" sldId="944"/>
            <ac:grpSpMk id="82" creationId="{E6BDFCCF-8FC2-7A32-662E-EECEA32ACEE2}"/>
          </ac:grpSpMkLst>
        </pc:grpChg>
        <pc:grpChg chg="del mod topLvl">
          <ac:chgData name="Phillip Kaufman" userId="c001b2a046940d7c" providerId="LiveId" clId="{5CB25B10-5B1C-4017-B167-ED3104435743}" dt="2024-06-02T23:25:37.547" v="12002" actId="478"/>
          <ac:grpSpMkLst>
            <pc:docMk/>
            <pc:sldMk cId="3908243081" sldId="944"/>
            <ac:grpSpMk id="87" creationId="{34B3873F-B2F3-B596-51C4-E53F60354064}"/>
          </ac:grpSpMkLst>
        </pc:grpChg>
        <pc:grpChg chg="mod">
          <ac:chgData name="Phillip Kaufman" userId="c001b2a046940d7c" providerId="LiveId" clId="{5CB25B10-5B1C-4017-B167-ED3104435743}" dt="2024-05-30T06:22:27.045" v="9610"/>
          <ac:grpSpMkLst>
            <pc:docMk/>
            <pc:sldMk cId="3908243081" sldId="944"/>
            <ac:grpSpMk id="90" creationId="{60655A15-B36F-3A49-B3E1-086030656E47}"/>
          </ac:grpSpMkLst>
        </pc:grpChg>
        <pc:grpChg chg="mod">
          <ac:chgData name="Phillip Kaufman" userId="c001b2a046940d7c" providerId="LiveId" clId="{5CB25B10-5B1C-4017-B167-ED3104435743}" dt="2024-06-02T23:24:21.827" v="11987"/>
          <ac:grpSpMkLst>
            <pc:docMk/>
            <pc:sldMk cId="3908243081" sldId="944"/>
            <ac:grpSpMk id="93" creationId="{B48AA01F-3FEE-5341-F311-1B35675C0497}"/>
          </ac:grpSpMkLst>
        </pc:grpChg>
        <pc:grpChg chg="add del mod">
          <ac:chgData name="Phillip Kaufman" userId="c001b2a046940d7c" providerId="LiveId" clId="{5CB25B10-5B1C-4017-B167-ED3104435743}" dt="2024-06-02T23:25:20.306" v="11997" actId="478"/>
          <ac:grpSpMkLst>
            <pc:docMk/>
            <pc:sldMk cId="3908243081" sldId="944"/>
            <ac:grpSpMk id="96" creationId="{22D0C2CD-0EE2-350E-2A7F-8E9D52614EA9}"/>
          </ac:grpSpMkLst>
        </pc:grpChg>
        <pc:grpChg chg="mod">
          <ac:chgData name="Phillip Kaufman" userId="c001b2a046940d7c" providerId="LiveId" clId="{5CB25B10-5B1C-4017-B167-ED3104435743}" dt="2024-06-02T23:25:25.571" v="11998" actId="165"/>
          <ac:grpSpMkLst>
            <pc:docMk/>
            <pc:sldMk cId="3908243081" sldId="944"/>
            <ac:grpSpMk id="100" creationId="{1E9AD5F8-C136-E84F-ECC5-A7F76DF2B1B4}"/>
          </ac:grpSpMkLst>
        </pc:grpChg>
        <pc:grpChg chg="del mod topLvl">
          <ac:chgData name="Phillip Kaufman" userId="c001b2a046940d7c" providerId="LiveId" clId="{5CB25B10-5B1C-4017-B167-ED3104435743}" dt="2024-05-27T07:33:58.608" v="8722" actId="478"/>
          <ac:grpSpMkLst>
            <pc:docMk/>
            <pc:sldMk cId="3908243081" sldId="944"/>
            <ac:grpSpMk id="103" creationId="{9C1EB6A1-6979-02EA-9F74-FC66BC59CE1F}"/>
          </ac:grpSpMkLst>
        </pc:grpChg>
        <pc:grpChg chg="mod topLvl">
          <ac:chgData name="Phillip Kaufman" userId="c001b2a046940d7c" providerId="LiveId" clId="{5CB25B10-5B1C-4017-B167-ED3104435743}" dt="2024-06-02T23:25:11.738" v="11993" actId="1076"/>
          <ac:grpSpMkLst>
            <pc:docMk/>
            <pc:sldMk cId="3908243081" sldId="944"/>
            <ac:grpSpMk id="103" creationId="{C2CEEFF4-6D8E-D9E2-5AC2-0F5AC3F17F24}"/>
          </ac:grpSpMkLst>
        </pc:grpChg>
        <pc:grpChg chg="mod">
          <ac:chgData name="Phillip Kaufman" userId="c001b2a046940d7c" providerId="LiveId" clId="{5CB25B10-5B1C-4017-B167-ED3104435743}" dt="2024-06-02T23:24:32.945" v="11988"/>
          <ac:grpSpMkLst>
            <pc:docMk/>
            <pc:sldMk cId="3908243081" sldId="944"/>
            <ac:grpSpMk id="104" creationId="{E52B66C7-AA2E-D157-C128-508BD318922A}"/>
          </ac:grpSpMkLst>
        </pc:grpChg>
        <pc:grpChg chg="mod">
          <ac:chgData name="Phillip Kaufman" userId="c001b2a046940d7c" providerId="LiveId" clId="{5CB25B10-5B1C-4017-B167-ED3104435743}" dt="2024-05-27T07:33:55.005" v="8721" actId="165"/>
          <ac:grpSpMkLst>
            <pc:docMk/>
            <pc:sldMk cId="3908243081" sldId="944"/>
            <ac:grpSpMk id="104" creationId="{FFDAE26C-982A-C3CB-B867-DF73EBE22F6E}"/>
          </ac:grpSpMkLst>
        </pc:grpChg>
        <pc:grpChg chg="mod">
          <ac:chgData name="Phillip Kaufman" userId="c001b2a046940d7c" providerId="LiveId" clId="{5CB25B10-5B1C-4017-B167-ED3104435743}" dt="2024-06-02T23:24:32.945" v="11988"/>
          <ac:grpSpMkLst>
            <pc:docMk/>
            <pc:sldMk cId="3908243081" sldId="944"/>
            <ac:grpSpMk id="105" creationId="{1A801C44-6E8F-95C5-834D-32E35B37C471}"/>
          </ac:grpSpMkLst>
        </pc:grpChg>
        <pc:grpChg chg="mod">
          <ac:chgData name="Phillip Kaufman" userId="c001b2a046940d7c" providerId="LiveId" clId="{5CB25B10-5B1C-4017-B167-ED3104435743}" dt="2024-06-02T23:24:32.945" v="11988"/>
          <ac:grpSpMkLst>
            <pc:docMk/>
            <pc:sldMk cId="3908243081" sldId="944"/>
            <ac:grpSpMk id="106" creationId="{BE8C6E2F-DB1C-2DA3-2BCE-263E2AB69763}"/>
          </ac:grpSpMkLst>
        </pc:grpChg>
        <pc:grpChg chg="mod">
          <ac:chgData name="Phillip Kaufman" userId="c001b2a046940d7c" providerId="LiveId" clId="{5CB25B10-5B1C-4017-B167-ED3104435743}" dt="2024-06-02T23:24:32.945" v="11988"/>
          <ac:grpSpMkLst>
            <pc:docMk/>
            <pc:sldMk cId="3908243081" sldId="944"/>
            <ac:grpSpMk id="116" creationId="{614B420F-DAF3-6018-0570-1B52DB243162}"/>
          </ac:grpSpMkLst>
        </pc:grpChg>
        <pc:grpChg chg="add del mod ord">
          <ac:chgData name="Phillip Kaufman" userId="c001b2a046940d7c" providerId="LiveId" clId="{5CB25B10-5B1C-4017-B167-ED3104435743}" dt="2024-06-02T23:25:49.648" v="12005" actId="165"/>
          <ac:grpSpMkLst>
            <pc:docMk/>
            <pc:sldMk cId="3908243081" sldId="944"/>
            <ac:grpSpMk id="120" creationId="{46037F11-5873-C9EE-4EED-24751A50C2F2}"/>
          </ac:grpSpMkLst>
        </pc:grpChg>
        <pc:grpChg chg="add del mod topLvl">
          <ac:chgData name="Phillip Kaufman" userId="c001b2a046940d7c" providerId="LiveId" clId="{5CB25B10-5B1C-4017-B167-ED3104435743}" dt="2024-06-02T23:26:43.010" v="12031" actId="165"/>
          <ac:grpSpMkLst>
            <pc:docMk/>
            <pc:sldMk cId="3908243081" sldId="944"/>
            <ac:grpSpMk id="121" creationId="{126DE027-73E3-33E7-3AD0-E712C124B4EA}"/>
          </ac:grpSpMkLst>
        </pc:grpChg>
        <pc:grpChg chg="add del mod topLvl">
          <ac:chgData name="Phillip Kaufman" userId="c001b2a046940d7c" providerId="LiveId" clId="{5CB25B10-5B1C-4017-B167-ED3104435743}" dt="2024-06-02T23:26:23.600" v="12023" actId="21"/>
          <ac:grpSpMkLst>
            <pc:docMk/>
            <pc:sldMk cId="3908243081" sldId="944"/>
            <ac:grpSpMk id="122" creationId="{77CA0988-7375-B756-2058-4CC48DCA15D8}"/>
          </ac:grpSpMkLst>
        </pc:grpChg>
        <pc:grpChg chg="add del mod topLvl">
          <ac:chgData name="Phillip Kaufman" userId="c001b2a046940d7c" providerId="LiveId" clId="{5CB25B10-5B1C-4017-B167-ED3104435743}" dt="2024-06-02T23:26:49.124" v="12035" actId="165"/>
          <ac:grpSpMkLst>
            <pc:docMk/>
            <pc:sldMk cId="3908243081" sldId="944"/>
            <ac:grpSpMk id="227" creationId="{55F9BF09-7CD7-8767-23CD-7D647D6A0D67}"/>
          </ac:grpSpMkLst>
        </pc:grpChg>
        <pc:grpChg chg="add del mod topLvl">
          <ac:chgData name="Phillip Kaufman" userId="c001b2a046940d7c" providerId="LiveId" clId="{5CB25B10-5B1C-4017-B167-ED3104435743}" dt="2024-06-02T23:27:20.163" v="12041" actId="164"/>
          <ac:grpSpMkLst>
            <pc:docMk/>
            <pc:sldMk cId="3908243081" sldId="944"/>
            <ac:grpSpMk id="228" creationId="{0C02835F-5FFB-3FE8-4BF3-C3738569A957}"/>
          </ac:grpSpMkLst>
        </pc:grpChg>
        <pc:grpChg chg="add del mod topLvl">
          <ac:chgData name="Phillip Kaufman" userId="c001b2a046940d7c" providerId="LiveId" clId="{5CB25B10-5B1C-4017-B167-ED3104435743}" dt="2024-06-02T23:26:54.442" v="12038" actId="478"/>
          <ac:grpSpMkLst>
            <pc:docMk/>
            <pc:sldMk cId="3908243081" sldId="944"/>
            <ac:grpSpMk id="229" creationId="{2F0290B4-9CDE-46D9-8378-3BE442C3D90A}"/>
          </ac:grpSpMkLst>
        </pc:grpChg>
        <pc:grpChg chg="add del mod topLvl">
          <ac:chgData name="Phillip Kaufman" userId="c001b2a046940d7c" providerId="LiveId" clId="{5CB25B10-5B1C-4017-B167-ED3104435743}" dt="2024-06-02T23:26:54.442" v="12038" actId="478"/>
          <ac:grpSpMkLst>
            <pc:docMk/>
            <pc:sldMk cId="3908243081" sldId="944"/>
            <ac:grpSpMk id="230" creationId="{14089611-B08B-5A65-A124-06F0F9E8C812}"/>
          </ac:grpSpMkLst>
        </pc:grpChg>
        <pc:grpChg chg="mod">
          <ac:chgData name="Phillip Kaufman" userId="c001b2a046940d7c" providerId="LiveId" clId="{5CB25B10-5B1C-4017-B167-ED3104435743}" dt="2024-06-02T23:26:49.124" v="12035" actId="165"/>
          <ac:grpSpMkLst>
            <pc:docMk/>
            <pc:sldMk cId="3908243081" sldId="944"/>
            <ac:grpSpMk id="241" creationId="{1A4CCA9E-23D7-A7E9-0544-E2627CADB88D}"/>
          </ac:grpSpMkLst>
        </pc:grpChg>
        <pc:grpChg chg="add mod">
          <ac:chgData name="Phillip Kaufman" userId="c001b2a046940d7c" providerId="LiveId" clId="{5CB25B10-5B1C-4017-B167-ED3104435743}" dt="2024-06-02T23:27:20.163" v="12041" actId="164"/>
          <ac:grpSpMkLst>
            <pc:docMk/>
            <pc:sldMk cId="3908243081" sldId="944"/>
            <ac:grpSpMk id="244" creationId="{4CD3535D-0FE4-2999-C91E-79957543B3BF}"/>
          </ac:grpSpMkLst>
        </pc:grpChg>
        <pc:grpChg chg="mod topLvl">
          <ac:chgData name="Phillip Kaufman" userId="c001b2a046940d7c" providerId="LiveId" clId="{5CB25B10-5B1C-4017-B167-ED3104435743}" dt="2024-06-02T23:27:20.163" v="12041" actId="164"/>
          <ac:grpSpMkLst>
            <pc:docMk/>
            <pc:sldMk cId="3908243081" sldId="944"/>
            <ac:grpSpMk id="259" creationId="{D461788A-CBC7-1740-54F8-B1C7861FCB93}"/>
          </ac:grpSpMkLst>
        </pc:grpChg>
        <pc:grpChg chg="del">
          <ac:chgData name="Phillip Kaufman" userId="c001b2a046940d7c" providerId="LiveId" clId="{5CB25B10-5B1C-4017-B167-ED3104435743}" dt="2024-05-27T07:33:55.005" v="8721" actId="165"/>
          <ac:grpSpMkLst>
            <pc:docMk/>
            <pc:sldMk cId="3908243081" sldId="944"/>
            <ac:grpSpMk id="264" creationId="{86537EFA-B405-0E9F-9578-AE3934AD0280}"/>
          </ac:grpSpMkLst>
        </pc:grpChg>
        <pc:grpChg chg="add mod">
          <ac:chgData name="Phillip Kaufman" userId="c001b2a046940d7c" providerId="LiveId" clId="{5CB25B10-5B1C-4017-B167-ED3104435743}" dt="2024-06-02T23:40:13.745" v="12214" actId="1076"/>
          <ac:grpSpMkLst>
            <pc:docMk/>
            <pc:sldMk cId="3908243081" sldId="944"/>
            <ac:grpSpMk id="278" creationId="{3338B0E3-002A-4984-BACF-D99765000C00}"/>
          </ac:grpSpMkLst>
        </pc:grpChg>
        <pc:cxnChg chg="mod">
          <ac:chgData name="Phillip Kaufman" userId="c001b2a046940d7c" providerId="LiveId" clId="{5CB25B10-5B1C-4017-B167-ED3104435743}" dt="2024-06-02T23:27:42.360" v="12044" actId="1076"/>
          <ac:cxnSpMkLst>
            <pc:docMk/>
            <pc:sldMk cId="3908243081" sldId="944"/>
            <ac:cxnSpMk id="9" creationId="{1771731C-34F6-3D77-1BA1-161EB04C70F2}"/>
          </ac:cxnSpMkLst>
        </pc:cxnChg>
        <pc:cxnChg chg="mod">
          <ac:chgData name="Phillip Kaufman" userId="c001b2a046940d7c" providerId="LiveId" clId="{5CB25B10-5B1C-4017-B167-ED3104435743}" dt="2024-06-02T22:57:59.150" v="11702"/>
          <ac:cxnSpMkLst>
            <pc:docMk/>
            <pc:sldMk cId="3908243081" sldId="944"/>
            <ac:cxnSpMk id="10" creationId="{4497F2F7-2979-45F6-766A-D7B57C208679}"/>
          </ac:cxnSpMkLst>
        </pc:cxnChg>
        <pc:cxnChg chg="mod">
          <ac:chgData name="Phillip Kaufman" userId="c001b2a046940d7c" providerId="LiveId" clId="{5CB25B10-5B1C-4017-B167-ED3104435743}" dt="2024-06-02T22:57:59.150" v="11702"/>
          <ac:cxnSpMkLst>
            <pc:docMk/>
            <pc:sldMk cId="3908243081" sldId="944"/>
            <ac:cxnSpMk id="11" creationId="{37E0B55F-F734-FB05-EDD0-2053FC03359C}"/>
          </ac:cxnSpMkLst>
        </pc:cxnChg>
        <pc:cxnChg chg="mod">
          <ac:chgData name="Phillip Kaufman" userId="c001b2a046940d7c" providerId="LiveId" clId="{5CB25B10-5B1C-4017-B167-ED3104435743}" dt="2024-05-27T07:33:46.712" v="8719" actId="692"/>
          <ac:cxnSpMkLst>
            <pc:docMk/>
            <pc:sldMk cId="3908243081" sldId="944"/>
            <ac:cxnSpMk id="11" creationId="{76CA244A-3AF7-9CC1-3186-57A895D2301F}"/>
          </ac:cxnSpMkLst>
        </pc:cxnChg>
        <pc:cxnChg chg="mod">
          <ac:chgData name="Phillip Kaufman" userId="c001b2a046940d7c" providerId="LiveId" clId="{5CB25B10-5B1C-4017-B167-ED3104435743}" dt="2024-06-02T22:57:59.150" v="11702"/>
          <ac:cxnSpMkLst>
            <pc:docMk/>
            <pc:sldMk cId="3908243081" sldId="944"/>
            <ac:cxnSpMk id="12" creationId="{7E653078-8B43-24E7-6863-C641BBA8F197}"/>
          </ac:cxnSpMkLst>
        </pc:cxnChg>
        <pc:cxnChg chg="mod">
          <ac:chgData name="Phillip Kaufman" userId="c001b2a046940d7c" providerId="LiveId" clId="{5CB25B10-5B1C-4017-B167-ED3104435743}" dt="2024-05-27T07:33:46.712" v="8719" actId="692"/>
          <ac:cxnSpMkLst>
            <pc:docMk/>
            <pc:sldMk cId="3908243081" sldId="944"/>
            <ac:cxnSpMk id="12" creationId="{AC271063-A09B-2E49-7A0C-4D756DD6725B}"/>
          </ac:cxnSpMkLst>
        </pc:cxnChg>
        <pc:cxnChg chg="mod">
          <ac:chgData name="Phillip Kaufman" userId="c001b2a046940d7c" providerId="LiveId" clId="{5CB25B10-5B1C-4017-B167-ED3104435743}" dt="2024-06-02T22:57:59.150" v="11702"/>
          <ac:cxnSpMkLst>
            <pc:docMk/>
            <pc:sldMk cId="3908243081" sldId="944"/>
            <ac:cxnSpMk id="13" creationId="{6469DB7B-B19F-DD8D-115D-E27FDA06A1C6}"/>
          </ac:cxnSpMkLst>
        </pc:cxnChg>
        <pc:cxnChg chg="mod">
          <ac:chgData name="Phillip Kaufman" userId="c001b2a046940d7c" providerId="LiveId" clId="{5CB25B10-5B1C-4017-B167-ED3104435743}" dt="2024-05-27T07:33:46.712" v="8719" actId="692"/>
          <ac:cxnSpMkLst>
            <pc:docMk/>
            <pc:sldMk cId="3908243081" sldId="944"/>
            <ac:cxnSpMk id="13" creationId="{FDEF5969-A754-59D1-0780-D8A8ED3A4F01}"/>
          </ac:cxnSpMkLst>
        </pc:cxnChg>
        <pc:cxnChg chg="mod">
          <ac:chgData name="Phillip Kaufman" userId="c001b2a046940d7c" providerId="LiveId" clId="{5CB25B10-5B1C-4017-B167-ED3104435743}" dt="2024-05-30T06:22:27.045" v="9610"/>
          <ac:cxnSpMkLst>
            <pc:docMk/>
            <pc:sldMk cId="3908243081" sldId="944"/>
            <ac:cxnSpMk id="14" creationId="{2CE4D709-C763-495C-3DBD-EAEDA633222D}"/>
          </ac:cxnSpMkLst>
        </pc:cxnChg>
        <pc:cxnChg chg="mod">
          <ac:chgData name="Phillip Kaufman" userId="c001b2a046940d7c" providerId="LiveId" clId="{5CB25B10-5B1C-4017-B167-ED3104435743}" dt="2024-06-02T22:57:59.150" v="11702"/>
          <ac:cxnSpMkLst>
            <pc:docMk/>
            <pc:sldMk cId="3908243081" sldId="944"/>
            <ac:cxnSpMk id="14" creationId="{43BE7BA6-1BC6-2906-E6BB-876CE763F160}"/>
          </ac:cxnSpMkLst>
        </pc:cxnChg>
        <pc:cxnChg chg="mod">
          <ac:chgData name="Phillip Kaufman" userId="c001b2a046940d7c" providerId="LiveId" clId="{5CB25B10-5B1C-4017-B167-ED3104435743}" dt="2024-05-27T07:33:46.712" v="8719" actId="692"/>
          <ac:cxnSpMkLst>
            <pc:docMk/>
            <pc:sldMk cId="3908243081" sldId="944"/>
            <ac:cxnSpMk id="14" creationId="{AD7A1567-AC7F-21CA-4251-D8BA1E702878}"/>
          </ac:cxnSpMkLst>
        </pc:cxnChg>
        <pc:cxnChg chg="mod">
          <ac:chgData name="Phillip Kaufman" userId="c001b2a046940d7c" providerId="LiveId" clId="{5CB25B10-5B1C-4017-B167-ED3104435743}" dt="2024-05-27T07:33:46.712" v="8719" actId="692"/>
          <ac:cxnSpMkLst>
            <pc:docMk/>
            <pc:sldMk cId="3908243081" sldId="944"/>
            <ac:cxnSpMk id="15" creationId="{32BA7DFC-FC46-71CD-EFE6-C16E2FB64682}"/>
          </ac:cxnSpMkLst>
        </pc:cxnChg>
        <pc:cxnChg chg="mod">
          <ac:chgData name="Phillip Kaufman" userId="c001b2a046940d7c" providerId="LiveId" clId="{5CB25B10-5B1C-4017-B167-ED3104435743}" dt="2024-06-02T22:57:59.150" v="11702"/>
          <ac:cxnSpMkLst>
            <pc:docMk/>
            <pc:sldMk cId="3908243081" sldId="944"/>
            <ac:cxnSpMk id="15" creationId="{528A04CF-3629-F2B5-F7DD-8BB494419146}"/>
          </ac:cxnSpMkLst>
        </pc:cxnChg>
        <pc:cxnChg chg="mod">
          <ac:chgData name="Phillip Kaufman" userId="c001b2a046940d7c" providerId="LiveId" clId="{5CB25B10-5B1C-4017-B167-ED3104435743}" dt="2024-05-30T06:22:27.045" v="9610"/>
          <ac:cxnSpMkLst>
            <pc:docMk/>
            <pc:sldMk cId="3908243081" sldId="944"/>
            <ac:cxnSpMk id="15" creationId="{63A555F9-9D48-83DF-7517-224CBC4957EC}"/>
          </ac:cxnSpMkLst>
        </pc:cxnChg>
        <pc:cxnChg chg="mod">
          <ac:chgData name="Phillip Kaufman" userId="c001b2a046940d7c" providerId="LiveId" clId="{5CB25B10-5B1C-4017-B167-ED3104435743}" dt="2024-05-30T06:22:27.045" v="9610"/>
          <ac:cxnSpMkLst>
            <pc:docMk/>
            <pc:sldMk cId="3908243081" sldId="944"/>
            <ac:cxnSpMk id="16" creationId="{0C61BF70-C67F-2674-9084-E273540BC285}"/>
          </ac:cxnSpMkLst>
        </pc:cxnChg>
        <pc:cxnChg chg="mod">
          <ac:chgData name="Phillip Kaufman" userId="c001b2a046940d7c" providerId="LiveId" clId="{5CB25B10-5B1C-4017-B167-ED3104435743}" dt="2024-06-02T22:57:59.150" v="11702"/>
          <ac:cxnSpMkLst>
            <pc:docMk/>
            <pc:sldMk cId="3908243081" sldId="944"/>
            <ac:cxnSpMk id="16" creationId="{7E4F8020-5EC8-AA48-8413-42805E618ECF}"/>
          </ac:cxnSpMkLst>
        </pc:cxnChg>
        <pc:cxnChg chg="mod">
          <ac:chgData name="Phillip Kaufman" userId="c001b2a046940d7c" providerId="LiveId" clId="{5CB25B10-5B1C-4017-B167-ED3104435743}" dt="2024-05-27T07:33:46.712" v="8719" actId="692"/>
          <ac:cxnSpMkLst>
            <pc:docMk/>
            <pc:sldMk cId="3908243081" sldId="944"/>
            <ac:cxnSpMk id="16" creationId="{DF86E696-4069-8BA1-68EE-2FADDB309EB8}"/>
          </ac:cxnSpMkLst>
        </pc:cxnChg>
        <pc:cxnChg chg="mod">
          <ac:chgData name="Phillip Kaufman" userId="c001b2a046940d7c" providerId="LiveId" clId="{5CB25B10-5B1C-4017-B167-ED3104435743}" dt="2024-05-30T06:22:27.045" v="9610"/>
          <ac:cxnSpMkLst>
            <pc:docMk/>
            <pc:sldMk cId="3908243081" sldId="944"/>
            <ac:cxnSpMk id="17" creationId="{5090C5CA-DF2D-3060-B669-57BE2C0C3BC3}"/>
          </ac:cxnSpMkLst>
        </pc:cxnChg>
        <pc:cxnChg chg="mod">
          <ac:chgData name="Phillip Kaufman" userId="c001b2a046940d7c" providerId="LiveId" clId="{5CB25B10-5B1C-4017-B167-ED3104435743}" dt="2024-05-27T07:33:46.712" v="8719" actId="692"/>
          <ac:cxnSpMkLst>
            <pc:docMk/>
            <pc:sldMk cId="3908243081" sldId="944"/>
            <ac:cxnSpMk id="17" creationId="{7A3C9BE3-4096-1BCC-6311-7E4FF4114726}"/>
          </ac:cxnSpMkLst>
        </pc:cxnChg>
        <pc:cxnChg chg="mod">
          <ac:chgData name="Phillip Kaufman" userId="c001b2a046940d7c" providerId="LiveId" clId="{5CB25B10-5B1C-4017-B167-ED3104435743}" dt="2024-06-02T22:57:59.150" v="11702"/>
          <ac:cxnSpMkLst>
            <pc:docMk/>
            <pc:sldMk cId="3908243081" sldId="944"/>
            <ac:cxnSpMk id="17" creationId="{DD6A189F-8E82-158F-BFF1-F7BBE10FF249}"/>
          </ac:cxnSpMkLst>
        </pc:cxnChg>
        <pc:cxnChg chg="mod">
          <ac:chgData name="Phillip Kaufman" userId="c001b2a046940d7c" providerId="LiveId" clId="{5CB25B10-5B1C-4017-B167-ED3104435743}" dt="2024-05-30T06:22:27.045" v="9610"/>
          <ac:cxnSpMkLst>
            <pc:docMk/>
            <pc:sldMk cId="3908243081" sldId="944"/>
            <ac:cxnSpMk id="18" creationId="{09E5B3D4-79A2-5DF6-8BEF-2D42B6216B7D}"/>
          </ac:cxnSpMkLst>
        </pc:cxnChg>
        <pc:cxnChg chg="mod">
          <ac:chgData name="Phillip Kaufman" userId="c001b2a046940d7c" providerId="LiveId" clId="{5CB25B10-5B1C-4017-B167-ED3104435743}" dt="2024-05-27T07:33:46.712" v="8719" actId="692"/>
          <ac:cxnSpMkLst>
            <pc:docMk/>
            <pc:sldMk cId="3908243081" sldId="944"/>
            <ac:cxnSpMk id="18" creationId="{2BC0C80F-3455-E3BA-5A10-8C4FC3E26512}"/>
          </ac:cxnSpMkLst>
        </pc:cxnChg>
        <pc:cxnChg chg="mod">
          <ac:chgData name="Phillip Kaufman" userId="c001b2a046940d7c" providerId="LiveId" clId="{5CB25B10-5B1C-4017-B167-ED3104435743}" dt="2024-06-02T22:57:59.150" v="11702"/>
          <ac:cxnSpMkLst>
            <pc:docMk/>
            <pc:sldMk cId="3908243081" sldId="944"/>
            <ac:cxnSpMk id="18" creationId="{5896D7AF-1410-F70C-BB10-5252507F4645}"/>
          </ac:cxnSpMkLst>
        </pc:cxnChg>
        <pc:cxnChg chg="mod">
          <ac:chgData name="Phillip Kaufman" userId="c001b2a046940d7c" providerId="LiveId" clId="{5CB25B10-5B1C-4017-B167-ED3104435743}" dt="2024-05-30T06:22:27.045" v="9610"/>
          <ac:cxnSpMkLst>
            <pc:docMk/>
            <pc:sldMk cId="3908243081" sldId="944"/>
            <ac:cxnSpMk id="19" creationId="{16A924AD-B639-FA4F-0D37-D618FA000163}"/>
          </ac:cxnSpMkLst>
        </pc:cxnChg>
        <pc:cxnChg chg="mod">
          <ac:chgData name="Phillip Kaufman" userId="c001b2a046940d7c" providerId="LiveId" clId="{5CB25B10-5B1C-4017-B167-ED3104435743}" dt="2024-06-02T22:57:59.150" v="11702"/>
          <ac:cxnSpMkLst>
            <pc:docMk/>
            <pc:sldMk cId="3908243081" sldId="944"/>
            <ac:cxnSpMk id="19" creationId="{70D9057A-E1EE-CE7E-8613-FA6A794F7989}"/>
          </ac:cxnSpMkLst>
        </pc:cxnChg>
        <pc:cxnChg chg="mod">
          <ac:chgData name="Phillip Kaufman" userId="c001b2a046940d7c" providerId="LiveId" clId="{5CB25B10-5B1C-4017-B167-ED3104435743}" dt="2024-05-27T07:33:46.712" v="8719" actId="692"/>
          <ac:cxnSpMkLst>
            <pc:docMk/>
            <pc:sldMk cId="3908243081" sldId="944"/>
            <ac:cxnSpMk id="19" creationId="{CD733CD4-00F9-036E-01AD-F130F20BAB1F}"/>
          </ac:cxnSpMkLst>
        </pc:cxnChg>
        <pc:cxnChg chg="mod">
          <ac:chgData name="Phillip Kaufman" userId="c001b2a046940d7c" providerId="LiveId" clId="{5CB25B10-5B1C-4017-B167-ED3104435743}" dt="2024-06-02T22:57:59.150" v="11702"/>
          <ac:cxnSpMkLst>
            <pc:docMk/>
            <pc:sldMk cId="3908243081" sldId="944"/>
            <ac:cxnSpMk id="20" creationId="{215BF84C-9FC3-46FC-9A2B-897F9545B757}"/>
          </ac:cxnSpMkLst>
        </pc:cxnChg>
        <pc:cxnChg chg="mod">
          <ac:chgData name="Phillip Kaufman" userId="c001b2a046940d7c" providerId="LiveId" clId="{5CB25B10-5B1C-4017-B167-ED3104435743}" dt="2024-05-27T07:33:46.712" v="8719" actId="692"/>
          <ac:cxnSpMkLst>
            <pc:docMk/>
            <pc:sldMk cId="3908243081" sldId="944"/>
            <ac:cxnSpMk id="20" creationId="{43E3DEE4-860C-80C9-5985-949893E855E1}"/>
          </ac:cxnSpMkLst>
        </pc:cxnChg>
        <pc:cxnChg chg="mod">
          <ac:chgData name="Phillip Kaufman" userId="c001b2a046940d7c" providerId="LiveId" clId="{5CB25B10-5B1C-4017-B167-ED3104435743}" dt="2024-05-30T06:22:27.045" v="9610"/>
          <ac:cxnSpMkLst>
            <pc:docMk/>
            <pc:sldMk cId="3908243081" sldId="944"/>
            <ac:cxnSpMk id="20" creationId="{497D27AC-8275-3111-E0BE-2CD5EDB03A25}"/>
          </ac:cxnSpMkLst>
        </pc:cxnChg>
        <pc:cxnChg chg="mod">
          <ac:chgData name="Phillip Kaufman" userId="c001b2a046940d7c" providerId="LiveId" clId="{5CB25B10-5B1C-4017-B167-ED3104435743}" dt="2024-05-27T07:33:46.712" v="8719" actId="692"/>
          <ac:cxnSpMkLst>
            <pc:docMk/>
            <pc:sldMk cId="3908243081" sldId="944"/>
            <ac:cxnSpMk id="21" creationId="{050EACC9-1D9C-481F-354B-19369E8D4855}"/>
          </ac:cxnSpMkLst>
        </pc:cxnChg>
        <pc:cxnChg chg="mod">
          <ac:chgData name="Phillip Kaufman" userId="c001b2a046940d7c" providerId="LiveId" clId="{5CB25B10-5B1C-4017-B167-ED3104435743}" dt="2024-05-30T06:22:27.045" v="9610"/>
          <ac:cxnSpMkLst>
            <pc:docMk/>
            <pc:sldMk cId="3908243081" sldId="944"/>
            <ac:cxnSpMk id="21" creationId="{7709E738-909F-9D97-4694-FFEDC5DFE6A1}"/>
          </ac:cxnSpMkLst>
        </pc:cxnChg>
        <pc:cxnChg chg="mod">
          <ac:chgData name="Phillip Kaufman" userId="c001b2a046940d7c" providerId="LiveId" clId="{5CB25B10-5B1C-4017-B167-ED3104435743}" dt="2024-06-02T22:57:59.150" v="11702"/>
          <ac:cxnSpMkLst>
            <pc:docMk/>
            <pc:sldMk cId="3908243081" sldId="944"/>
            <ac:cxnSpMk id="21" creationId="{B4E9FA2E-6D35-0B04-DE26-AA2264F3C6DE}"/>
          </ac:cxnSpMkLst>
        </pc:cxnChg>
        <pc:cxnChg chg="mod">
          <ac:chgData name="Phillip Kaufman" userId="c001b2a046940d7c" providerId="LiveId" clId="{5CB25B10-5B1C-4017-B167-ED3104435743}" dt="2024-05-27T07:33:46.712" v="8719" actId="692"/>
          <ac:cxnSpMkLst>
            <pc:docMk/>
            <pc:sldMk cId="3908243081" sldId="944"/>
            <ac:cxnSpMk id="22" creationId="{0E0E47C4-44F0-2DF9-D151-6C555C77E6BE}"/>
          </ac:cxnSpMkLst>
        </pc:cxnChg>
        <pc:cxnChg chg="mod">
          <ac:chgData name="Phillip Kaufman" userId="c001b2a046940d7c" providerId="LiveId" clId="{5CB25B10-5B1C-4017-B167-ED3104435743}" dt="2024-05-30T06:22:27.045" v="9610"/>
          <ac:cxnSpMkLst>
            <pc:docMk/>
            <pc:sldMk cId="3908243081" sldId="944"/>
            <ac:cxnSpMk id="22" creationId="{CDA88666-F012-8AF0-888F-2CEEC036AD23}"/>
          </ac:cxnSpMkLst>
        </pc:cxnChg>
        <pc:cxnChg chg="mod">
          <ac:chgData name="Phillip Kaufman" userId="c001b2a046940d7c" providerId="LiveId" clId="{5CB25B10-5B1C-4017-B167-ED3104435743}" dt="2024-06-02T22:57:59.150" v="11702"/>
          <ac:cxnSpMkLst>
            <pc:docMk/>
            <pc:sldMk cId="3908243081" sldId="944"/>
            <ac:cxnSpMk id="22" creationId="{DF63383A-F6A2-838D-8456-23D6BD06F28E}"/>
          </ac:cxnSpMkLst>
        </pc:cxnChg>
        <pc:cxnChg chg="mod">
          <ac:chgData name="Phillip Kaufman" userId="c001b2a046940d7c" providerId="LiveId" clId="{5CB25B10-5B1C-4017-B167-ED3104435743}" dt="2024-05-27T07:33:46.712" v="8719" actId="692"/>
          <ac:cxnSpMkLst>
            <pc:docMk/>
            <pc:sldMk cId="3908243081" sldId="944"/>
            <ac:cxnSpMk id="23" creationId="{9BC7B088-A001-9230-6AD2-EDC764ECF2FA}"/>
          </ac:cxnSpMkLst>
        </pc:cxnChg>
        <pc:cxnChg chg="mod">
          <ac:chgData name="Phillip Kaufman" userId="c001b2a046940d7c" providerId="LiveId" clId="{5CB25B10-5B1C-4017-B167-ED3104435743}" dt="2024-06-02T22:57:59.150" v="11702"/>
          <ac:cxnSpMkLst>
            <pc:docMk/>
            <pc:sldMk cId="3908243081" sldId="944"/>
            <ac:cxnSpMk id="23" creationId="{9DC466AD-2AEE-7105-090A-424A4C8B3CCE}"/>
          </ac:cxnSpMkLst>
        </pc:cxnChg>
        <pc:cxnChg chg="mod">
          <ac:chgData name="Phillip Kaufman" userId="c001b2a046940d7c" providerId="LiveId" clId="{5CB25B10-5B1C-4017-B167-ED3104435743}" dt="2024-05-30T06:22:27.045" v="9610"/>
          <ac:cxnSpMkLst>
            <pc:docMk/>
            <pc:sldMk cId="3908243081" sldId="944"/>
            <ac:cxnSpMk id="23" creationId="{D8E0A77F-FCA3-CEC6-F0AD-809B8C56C318}"/>
          </ac:cxnSpMkLst>
        </pc:cxnChg>
        <pc:cxnChg chg="mod">
          <ac:chgData name="Phillip Kaufman" userId="c001b2a046940d7c" providerId="LiveId" clId="{5CB25B10-5B1C-4017-B167-ED3104435743}" dt="2024-06-02T22:57:59.150" v="11702"/>
          <ac:cxnSpMkLst>
            <pc:docMk/>
            <pc:sldMk cId="3908243081" sldId="944"/>
            <ac:cxnSpMk id="24" creationId="{51D5E37E-17C3-EDD4-97A4-F5182B2791E3}"/>
          </ac:cxnSpMkLst>
        </pc:cxnChg>
        <pc:cxnChg chg="mod">
          <ac:chgData name="Phillip Kaufman" userId="c001b2a046940d7c" providerId="LiveId" clId="{5CB25B10-5B1C-4017-B167-ED3104435743}" dt="2024-05-30T06:22:27.045" v="9610"/>
          <ac:cxnSpMkLst>
            <pc:docMk/>
            <pc:sldMk cId="3908243081" sldId="944"/>
            <ac:cxnSpMk id="24" creationId="{A6A65BCD-76EB-74B4-90F7-77453A859C39}"/>
          </ac:cxnSpMkLst>
        </pc:cxnChg>
        <pc:cxnChg chg="mod">
          <ac:chgData name="Phillip Kaufman" userId="c001b2a046940d7c" providerId="LiveId" clId="{5CB25B10-5B1C-4017-B167-ED3104435743}" dt="2024-05-27T07:33:46.712" v="8719" actId="692"/>
          <ac:cxnSpMkLst>
            <pc:docMk/>
            <pc:sldMk cId="3908243081" sldId="944"/>
            <ac:cxnSpMk id="24" creationId="{F33FD277-09A1-AE76-0776-3DDD60D30450}"/>
          </ac:cxnSpMkLst>
        </pc:cxnChg>
        <pc:cxnChg chg="mod">
          <ac:chgData name="Phillip Kaufman" userId="c001b2a046940d7c" providerId="LiveId" clId="{5CB25B10-5B1C-4017-B167-ED3104435743}" dt="2024-05-27T07:33:46.712" v="8719" actId="692"/>
          <ac:cxnSpMkLst>
            <pc:docMk/>
            <pc:sldMk cId="3908243081" sldId="944"/>
            <ac:cxnSpMk id="25" creationId="{22775A37-F274-B55B-3F52-C08021F12157}"/>
          </ac:cxnSpMkLst>
        </pc:cxnChg>
        <pc:cxnChg chg="mod">
          <ac:chgData name="Phillip Kaufman" userId="c001b2a046940d7c" providerId="LiveId" clId="{5CB25B10-5B1C-4017-B167-ED3104435743}" dt="2024-05-30T06:22:27.045" v="9610"/>
          <ac:cxnSpMkLst>
            <pc:docMk/>
            <pc:sldMk cId="3908243081" sldId="944"/>
            <ac:cxnSpMk id="25" creationId="{2AA759CB-4894-7311-3C5C-61B97DDAB48F}"/>
          </ac:cxnSpMkLst>
        </pc:cxnChg>
        <pc:cxnChg chg="mod">
          <ac:chgData name="Phillip Kaufman" userId="c001b2a046940d7c" providerId="LiveId" clId="{5CB25B10-5B1C-4017-B167-ED3104435743}" dt="2024-06-02T22:57:59.150" v="11702"/>
          <ac:cxnSpMkLst>
            <pc:docMk/>
            <pc:sldMk cId="3908243081" sldId="944"/>
            <ac:cxnSpMk id="25" creationId="{357FE567-EDFB-EAC5-8727-1D4C4CD69D67}"/>
          </ac:cxnSpMkLst>
        </pc:cxnChg>
        <pc:cxnChg chg="mod">
          <ac:chgData name="Phillip Kaufman" userId="c001b2a046940d7c" providerId="LiveId" clId="{5CB25B10-5B1C-4017-B167-ED3104435743}" dt="2024-06-02T22:57:59.150" v="11702"/>
          <ac:cxnSpMkLst>
            <pc:docMk/>
            <pc:sldMk cId="3908243081" sldId="944"/>
            <ac:cxnSpMk id="26" creationId="{8C469130-CAC8-4493-7A06-90185A0B6B92}"/>
          </ac:cxnSpMkLst>
        </pc:cxnChg>
        <pc:cxnChg chg="mod">
          <ac:chgData name="Phillip Kaufman" userId="c001b2a046940d7c" providerId="LiveId" clId="{5CB25B10-5B1C-4017-B167-ED3104435743}" dt="2024-05-30T06:22:27.045" v="9610"/>
          <ac:cxnSpMkLst>
            <pc:docMk/>
            <pc:sldMk cId="3908243081" sldId="944"/>
            <ac:cxnSpMk id="26" creationId="{9082749D-EE0B-A432-4174-291CEE5C0FD3}"/>
          </ac:cxnSpMkLst>
        </pc:cxnChg>
        <pc:cxnChg chg="mod">
          <ac:chgData name="Phillip Kaufman" userId="c001b2a046940d7c" providerId="LiveId" clId="{5CB25B10-5B1C-4017-B167-ED3104435743}" dt="2024-05-27T07:33:46.712" v="8719" actId="692"/>
          <ac:cxnSpMkLst>
            <pc:docMk/>
            <pc:sldMk cId="3908243081" sldId="944"/>
            <ac:cxnSpMk id="26" creationId="{C5D2451B-ED07-422D-6FB9-71F0946E1DCA}"/>
          </ac:cxnSpMkLst>
        </pc:cxnChg>
        <pc:cxnChg chg="mod">
          <ac:chgData name="Phillip Kaufman" userId="c001b2a046940d7c" providerId="LiveId" clId="{5CB25B10-5B1C-4017-B167-ED3104435743}" dt="2024-05-30T06:22:27.045" v="9610"/>
          <ac:cxnSpMkLst>
            <pc:docMk/>
            <pc:sldMk cId="3908243081" sldId="944"/>
            <ac:cxnSpMk id="27" creationId="{5B780C26-965D-EE0C-48FE-09568E5BAB18}"/>
          </ac:cxnSpMkLst>
        </pc:cxnChg>
        <pc:cxnChg chg="mod">
          <ac:chgData name="Phillip Kaufman" userId="c001b2a046940d7c" providerId="LiveId" clId="{5CB25B10-5B1C-4017-B167-ED3104435743}" dt="2024-06-02T22:57:59.150" v="11702"/>
          <ac:cxnSpMkLst>
            <pc:docMk/>
            <pc:sldMk cId="3908243081" sldId="944"/>
            <ac:cxnSpMk id="27" creationId="{942F4A58-692E-9AEB-AB00-0AE575E4C5B2}"/>
          </ac:cxnSpMkLst>
        </pc:cxnChg>
        <pc:cxnChg chg="mod">
          <ac:chgData name="Phillip Kaufman" userId="c001b2a046940d7c" providerId="LiveId" clId="{5CB25B10-5B1C-4017-B167-ED3104435743}" dt="2024-05-27T07:33:46.712" v="8719" actId="692"/>
          <ac:cxnSpMkLst>
            <pc:docMk/>
            <pc:sldMk cId="3908243081" sldId="944"/>
            <ac:cxnSpMk id="27" creationId="{9E9684BD-F2C9-208C-4B43-7D117EE85BD9}"/>
          </ac:cxnSpMkLst>
        </pc:cxnChg>
        <pc:cxnChg chg="mod">
          <ac:chgData name="Phillip Kaufman" userId="c001b2a046940d7c" providerId="LiveId" clId="{5CB25B10-5B1C-4017-B167-ED3104435743}" dt="2024-06-02T22:57:59.150" v="11702"/>
          <ac:cxnSpMkLst>
            <pc:docMk/>
            <pc:sldMk cId="3908243081" sldId="944"/>
            <ac:cxnSpMk id="28" creationId="{72749094-EA0B-04E3-6AA1-F767599057BE}"/>
          </ac:cxnSpMkLst>
        </pc:cxnChg>
        <pc:cxnChg chg="mod">
          <ac:chgData name="Phillip Kaufman" userId="c001b2a046940d7c" providerId="LiveId" clId="{5CB25B10-5B1C-4017-B167-ED3104435743}" dt="2024-05-30T06:22:27.045" v="9610"/>
          <ac:cxnSpMkLst>
            <pc:docMk/>
            <pc:sldMk cId="3908243081" sldId="944"/>
            <ac:cxnSpMk id="28" creationId="{AE6EA91D-7C27-3ED3-117E-5F2C0D7703F7}"/>
          </ac:cxnSpMkLst>
        </pc:cxnChg>
        <pc:cxnChg chg="mod">
          <ac:chgData name="Phillip Kaufman" userId="c001b2a046940d7c" providerId="LiveId" clId="{5CB25B10-5B1C-4017-B167-ED3104435743}" dt="2024-05-27T07:33:46.712" v="8719" actId="692"/>
          <ac:cxnSpMkLst>
            <pc:docMk/>
            <pc:sldMk cId="3908243081" sldId="944"/>
            <ac:cxnSpMk id="28" creationId="{B95230E8-E93A-CD46-46EA-2D1A896C2B5F}"/>
          </ac:cxnSpMkLst>
        </pc:cxnChg>
        <pc:cxnChg chg="mod">
          <ac:chgData name="Phillip Kaufman" userId="c001b2a046940d7c" providerId="LiveId" clId="{5CB25B10-5B1C-4017-B167-ED3104435743}" dt="2024-05-27T07:33:46.712" v="8719" actId="692"/>
          <ac:cxnSpMkLst>
            <pc:docMk/>
            <pc:sldMk cId="3908243081" sldId="944"/>
            <ac:cxnSpMk id="29" creationId="{1902AA6F-E13C-DADF-E0B7-33D5D1E6502A}"/>
          </ac:cxnSpMkLst>
        </pc:cxnChg>
        <pc:cxnChg chg="mod">
          <ac:chgData name="Phillip Kaufman" userId="c001b2a046940d7c" providerId="LiveId" clId="{5CB25B10-5B1C-4017-B167-ED3104435743}" dt="2024-06-02T22:57:59.150" v="11702"/>
          <ac:cxnSpMkLst>
            <pc:docMk/>
            <pc:sldMk cId="3908243081" sldId="944"/>
            <ac:cxnSpMk id="29" creationId="{9B690CA7-E6D7-F751-5D3A-EDE45B5ADD55}"/>
          </ac:cxnSpMkLst>
        </pc:cxnChg>
        <pc:cxnChg chg="mod">
          <ac:chgData name="Phillip Kaufman" userId="c001b2a046940d7c" providerId="LiveId" clId="{5CB25B10-5B1C-4017-B167-ED3104435743}" dt="2024-05-30T06:22:27.045" v="9610"/>
          <ac:cxnSpMkLst>
            <pc:docMk/>
            <pc:sldMk cId="3908243081" sldId="944"/>
            <ac:cxnSpMk id="29" creationId="{DD676F9F-8BA5-47EA-2CD9-C005BCEAC7DE}"/>
          </ac:cxnSpMkLst>
        </pc:cxnChg>
        <pc:cxnChg chg="mod">
          <ac:chgData name="Phillip Kaufman" userId="c001b2a046940d7c" providerId="LiveId" clId="{5CB25B10-5B1C-4017-B167-ED3104435743}" dt="2024-05-27T07:33:46.712" v="8719" actId="692"/>
          <ac:cxnSpMkLst>
            <pc:docMk/>
            <pc:sldMk cId="3908243081" sldId="944"/>
            <ac:cxnSpMk id="30" creationId="{043AFDD7-6793-83B1-18EE-26D5FDC0A7A3}"/>
          </ac:cxnSpMkLst>
        </pc:cxnChg>
        <pc:cxnChg chg="mod">
          <ac:chgData name="Phillip Kaufman" userId="c001b2a046940d7c" providerId="LiveId" clId="{5CB25B10-5B1C-4017-B167-ED3104435743}" dt="2024-05-30T06:22:27.045" v="9610"/>
          <ac:cxnSpMkLst>
            <pc:docMk/>
            <pc:sldMk cId="3908243081" sldId="944"/>
            <ac:cxnSpMk id="30" creationId="{87AB9A55-362C-644A-50BD-34AAD8F5CDC2}"/>
          </ac:cxnSpMkLst>
        </pc:cxnChg>
        <pc:cxnChg chg="mod">
          <ac:chgData name="Phillip Kaufman" userId="c001b2a046940d7c" providerId="LiveId" clId="{5CB25B10-5B1C-4017-B167-ED3104435743}" dt="2024-06-02T22:57:59.150" v="11702"/>
          <ac:cxnSpMkLst>
            <pc:docMk/>
            <pc:sldMk cId="3908243081" sldId="944"/>
            <ac:cxnSpMk id="30" creationId="{DD15B143-7FD3-6F60-9E4A-B5A1BB989D85}"/>
          </ac:cxnSpMkLst>
        </pc:cxnChg>
        <pc:cxnChg chg="mod">
          <ac:chgData name="Phillip Kaufman" userId="c001b2a046940d7c" providerId="LiveId" clId="{5CB25B10-5B1C-4017-B167-ED3104435743}" dt="2024-06-02T22:57:59.150" v="11702"/>
          <ac:cxnSpMkLst>
            <pc:docMk/>
            <pc:sldMk cId="3908243081" sldId="944"/>
            <ac:cxnSpMk id="31" creationId="{8B0C0536-9958-BB0A-309B-150174BED110}"/>
          </ac:cxnSpMkLst>
        </pc:cxnChg>
        <pc:cxnChg chg="mod">
          <ac:chgData name="Phillip Kaufman" userId="c001b2a046940d7c" providerId="LiveId" clId="{5CB25B10-5B1C-4017-B167-ED3104435743}" dt="2024-05-30T06:22:27.045" v="9610"/>
          <ac:cxnSpMkLst>
            <pc:docMk/>
            <pc:sldMk cId="3908243081" sldId="944"/>
            <ac:cxnSpMk id="31" creationId="{8BF52ADC-1F26-8CD1-62EE-5A63A2E38344}"/>
          </ac:cxnSpMkLst>
        </pc:cxnChg>
        <pc:cxnChg chg="mod">
          <ac:chgData name="Phillip Kaufman" userId="c001b2a046940d7c" providerId="LiveId" clId="{5CB25B10-5B1C-4017-B167-ED3104435743}" dt="2024-05-27T07:33:46.712" v="8719" actId="692"/>
          <ac:cxnSpMkLst>
            <pc:docMk/>
            <pc:sldMk cId="3908243081" sldId="944"/>
            <ac:cxnSpMk id="31" creationId="{C3AC2702-40A5-6460-04FF-67F2F78B146F}"/>
          </ac:cxnSpMkLst>
        </pc:cxnChg>
        <pc:cxnChg chg="mod">
          <ac:chgData name="Phillip Kaufman" userId="c001b2a046940d7c" providerId="LiveId" clId="{5CB25B10-5B1C-4017-B167-ED3104435743}" dt="2024-05-27T07:33:46.712" v="8719" actId="692"/>
          <ac:cxnSpMkLst>
            <pc:docMk/>
            <pc:sldMk cId="3908243081" sldId="944"/>
            <ac:cxnSpMk id="32" creationId="{37E7B162-8E3B-4954-A00D-7E907E9BCFE1}"/>
          </ac:cxnSpMkLst>
        </pc:cxnChg>
        <pc:cxnChg chg="mod">
          <ac:chgData name="Phillip Kaufman" userId="c001b2a046940d7c" providerId="LiveId" clId="{5CB25B10-5B1C-4017-B167-ED3104435743}" dt="2024-05-30T06:22:27.045" v="9610"/>
          <ac:cxnSpMkLst>
            <pc:docMk/>
            <pc:sldMk cId="3908243081" sldId="944"/>
            <ac:cxnSpMk id="32" creationId="{3FEBC05E-4557-2B0B-EB56-6AC9ACA5389F}"/>
          </ac:cxnSpMkLst>
        </pc:cxnChg>
        <pc:cxnChg chg="mod">
          <ac:chgData name="Phillip Kaufman" userId="c001b2a046940d7c" providerId="LiveId" clId="{5CB25B10-5B1C-4017-B167-ED3104435743}" dt="2024-06-02T22:57:59.150" v="11702"/>
          <ac:cxnSpMkLst>
            <pc:docMk/>
            <pc:sldMk cId="3908243081" sldId="944"/>
            <ac:cxnSpMk id="32" creationId="{DDBB10D8-3ABE-00E7-7074-5BCA5F0ED830}"/>
          </ac:cxnSpMkLst>
        </pc:cxnChg>
        <pc:cxnChg chg="mod">
          <ac:chgData name="Phillip Kaufman" userId="c001b2a046940d7c" providerId="LiveId" clId="{5CB25B10-5B1C-4017-B167-ED3104435743}" dt="2024-05-27T07:33:46.712" v="8719" actId="692"/>
          <ac:cxnSpMkLst>
            <pc:docMk/>
            <pc:sldMk cId="3908243081" sldId="944"/>
            <ac:cxnSpMk id="33" creationId="{C85C0021-A128-A89C-4407-1FE531DFBA06}"/>
          </ac:cxnSpMkLst>
        </pc:cxnChg>
        <pc:cxnChg chg="mod">
          <ac:chgData name="Phillip Kaufman" userId="c001b2a046940d7c" providerId="LiveId" clId="{5CB25B10-5B1C-4017-B167-ED3104435743}" dt="2024-06-02T22:57:59.150" v="11702"/>
          <ac:cxnSpMkLst>
            <pc:docMk/>
            <pc:sldMk cId="3908243081" sldId="944"/>
            <ac:cxnSpMk id="33" creationId="{DD2EB803-5D03-1A49-CF13-6A1F069ED2AA}"/>
          </ac:cxnSpMkLst>
        </pc:cxnChg>
        <pc:cxnChg chg="mod">
          <ac:chgData name="Phillip Kaufman" userId="c001b2a046940d7c" providerId="LiveId" clId="{5CB25B10-5B1C-4017-B167-ED3104435743}" dt="2024-05-30T06:22:27.045" v="9610"/>
          <ac:cxnSpMkLst>
            <pc:docMk/>
            <pc:sldMk cId="3908243081" sldId="944"/>
            <ac:cxnSpMk id="33" creationId="{F0F02D85-6EB6-23CD-17A8-C7895A2D1816}"/>
          </ac:cxnSpMkLst>
        </pc:cxnChg>
        <pc:cxnChg chg="mod">
          <ac:chgData name="Phillip Kaufman" userId="c001b2a046940d7c" providerId="LiveId" clId="{5CB25B10-5B1C-4017-B167-ED3104435743}" dt="2024-06-02T22:57:59.150" v="11702"/>
          <ac:cxnSpMkLst>
            <pc:docMk/>
            <pc:sldMk cId="3908243081" sldId="944"/>
            <ac:cxnSpMk id="34" creationId="{16EED487-86BB-0843-2FF8-9D167E5AFDA0}"/>
          </ac:cxnSpMkLst>
        </pc:cxnChg>
        <pc:cxnChg chg="mod">
          <ac:chgData name="Phillip Kaufman" userId="c001b2a046940d7c" providerId="LiveId" clId="{5CB25B10-5B1C-4017-B167-ED3104435743}" dt="2024-05-27T07:33:46.712" v="8719" actId="692"/>
          <ac:cxnSpMkLst>
            <pc:docMk/>
            <pc:sldMk cId="3908243081" sldId="944"/>
            <ac:cxnSpMk id="34" creationId="{5044C758-F6B2-6386-F8E7-939CD4B404C6}"/>
          </ac:cxnSpMkLst>
        </pc:cxnChg>
        <pc:cxnChg chg="mod">
          <ac:chgData name="Phillip Kaufman" userId="c001b2a046940d7c" providerId="LiveId" clId="{5CB25B10-5B1C-4017-B167-ED3104435743}" dt="2024-05-30T06:22:27.045" v="9610"/>
          <ac:cxnSpMkLst>
            <pc:docMk/>
            <pc:sldMk cId="3908243081" sldId="944"/>
            <ac:cxnSpMk id="34" creationId="{C7B7EB59-E8CE-FC8A-3758-7CA94094C176}"/>
          </ac:cxnSpMkLst>
        </pc:cxnChg>
        <pc:cxnChg chg="mod">
          <ac:chgData name="Phillip Kaufman" userId="c001b2a046940d7c" providerId="LiveId" clId="{5CB25B10-5B1C-4017-B167-ED3104435743}" dt="2024-05-27T07:33:46.712" v="8719" actId="692"/>
          <ac:cxnSpMkLst>
            <pc:docMk/>
            <pc:sldMk cId="3908243081" sldId="944"/>
            <ac:cxnSpMk id="35" creationId="{4B976DB1-4BB2-8EEC-60F1-56C5FCCCA97C}"/>
          </ac:cxnSpMkLst>
        </pc:cxnChg>
        <pc:cxnChg chg="mod">
          <ac:chgData name="Phillip Kaufman" userId="c001b2a046940d7c" providerId="LiveId" clId="{5CB25B10-5B1C-4017-B167-ED3104435743}" dt="2024-05-30T06:22:27.045" v="9610"/>
          <ac:cxnSpMkLst>
            <pc:docMk/>
            <pc:sldMk cId="3908243081" sldId="944"/>
            <ac:cxnSpMk id="35" creationId="{7E94C480-71C1-6BE9-7858-7CE4693EC994}"/>
          </ac:cxnSpMkLst>
        </pc:cxnChg>
        <pc:cxnChg chg="mod">
          <ac:chgData name="Phillip Kaufman" userId="c001b2a046940d7c" providerId="LiveId" clId="{5CB25B10-5B1C-4017-B167-ED3104435743}" dt="2024-06-02T22:57:59.150" v="11702"/>
          <ac:cxnSpMkLst>
            <pc:docMk/>
            <pc:sldMk cId="3908243081" sldId="944"/>
            <ac:cxnSpMk id="35" creationId="{CC2C15B5-6A37-6EBE-08E2-659CBE498EFA}"/>
          </ac:cxnSpMkLst>
        </pc:cxnChg>
        <pc:cxnChg chg="mod">
          <ac:chgData name="Phillip Kaufman" userId="c001b2a046940d7c" providerId="LiveId" clId="{5CB25B10-5B1C-4017-B167-ED3104435743}" dt="2024-05-30T06:22:27.045" v="9610"/>
          <ac:cxnSpMkLst>
            <pc:docMk/>
            <pc:sldMk cId="3908243081" sldId="944"/>
            <ac:cxnSpMk id="36" creationId="{287D2A4F-7E85-3242-A9DA-C8DCE1C68552}"/>
          </ac:cxnSpMkLst>
        </pc:cxnChg>
        <pc:cxnChg chg="mod">
          <ac:chgData name="Phillip Kaufman" userId="c001b2a046940d7c" providerId="LiveId" clId="{5CB25B10-5B1C-4017-B167-ED3104435743}" dt="2024-06-02T22:57:59.150" v="11702"/>
          <ac:cxnSpMkLst>
            <pc:docMk/>
            <pc:sldMk cId="3908243081" sldId="944"/>
            <ac:cxnSpMk id="36" creationId="{389FA29A-5916-06E3-1699-2A0E6FB5F17A}"/>
          </ac:cxnSpMkLst>
        </pc:cxnChg>
        <pc:cxnChg chg="mod">
          <ac:chgData name="Phillip Kaufman" userId="c001b2a046940d7c" providerId="LiveId" clId="{5CB25B10-5B1C-4017-B167-ED3104435743}" dt="2024-05-27T07:33:46.712" v="8719" actId="692"/>
          <ac:cxnSpMkLst>
            <pc:docMk/>
            <pc:sldMk cId="3908243081" sldId="944"/>
            <ac:cxnSpMk id="36" creationId="{9FD68001-0102-7F8B-93F6-81924827374D}"/>
          </ac:cxnSpMkLst>
        </pc:cxnChg>
        <pc:cxnChg chg="mod">
          <ac:chgData name="Phillip Kaufman" userId="c001b2a046940d7c" providerId="LiveId" clId="{5CB25B10-5B1C-4017-B167-ED3104435743}" dt="2024-05-27T07:33:46.712" v="8719" actId="692"/>
          <ac:cxnSpMkLst>
            <pc:docMk/>
            <pc:sldMk cId="3908243081" sldId="944"/>
            <ac:cxnSpMk id="37" creationId="{91108626-FB41-181F-09F1-466F044A6301}"/>
          </ac:cxnSpMkLst>
        </pc:cxnChg>
        <pc:cxnChg chg="mod">
          <ac:chgData name="Phillip Kaufman" userId="c001b2a046940d7c" providerId="LiveId" clId="{5CB25B10-5B1C-4017-B167-ED3104435743}" dt="2024-05-30T06:22:27.045" v="9610"/>
          <ac:cxnSpMkLst>
            <pc:docMk/>
            <pc:sldMk cId="3908243081" sldId="944"/>
            <ac:cxnSpMk id="37" creationId="{AD48465A-ABF7-A695-B9A2-54BF11FBE980}"/>
          </ac:cxnSpMkLst>
        </pc:cxnChg>
        <pc:cxnChg chg="mod">
          <ac:chgData name="Phillip Kaufman" userId="c001b2a046940d7c" providerId="LiveId" clId="{5CB25B10-5B1C-4017-B167-ED3104435743}" dt="2024-06-02T22:57:59.150" v="11702"/>
          <ac:cxnSpMkLst>
            <pc:docMk/>
            <pc:sldMk cId="3908243081" sldId="944"/>
            <ac:cxnSpMk id="37" creationId="{BC139AC6-8BFB-7E50-88A9-AD0F7C8E2F40}"/>
          </ac:cxnSpMkLst>
        </pc:cxnChg>
        <pc:cxnChg chg="mod">
          <ac:chgData name="Phillip Kaufman" userId="c001b2a046940d7c" providerId="LiveId" clId="{5CB25B10-5B1C-4017-B167-ED3104435743}" dt="2024-05-30T06:22:27.045" v="9610"/>
          <ac:cxnSpMkLst>
            <pc:docMk/>
            <pc:sldMk cId="3908243081" sldId="944"/>
            <ac:cxnSpMk id="38" creationId="{7E58CF73-7910-25AB-CEE8-DE9709375489}"/>
          </ac:cxnSpMkLst>
        </pc:cxnChg>
        <pc:cxnChg chg="mod">
          <ac:chgData name="Phillip Kaufman" userId="c001b2a046940d7c" providerId="LiveId" clId="{5CB25B10-5B1C-4017-B167-ED3104435743}" dt="2024-05-27T07:33:46.712" v="8719" actId="692"/>
          <ac:cxnSpMkLst>
            <pc:docMk/>
            <pc:sldMk cId="3908243081" sldId="944"/>
            <ac:cxnSpMk id="38" creationId="{88F74E96-9B29-9DDB-78E9-33006C8E2AB7}"/>
          </ac:cxnSpMkLst>
        </pc:cxnChg>
        <pc:cxnChg chg="mod">
          <ac:chgData name="Phillip Kaufman" userId="c001b2a046940d7c" providerId="LiveId" clId="{5CB25B10-5B1C-4017-B167-ED3104435743}" dt="2024-06-02T22:57:59.150" v="11702"/>
          <ac:cxnSpMkLst>
            <pc:docMk/>
            <pc:sldMk cId="3908243081" sldId="944"/>
            <ac:cxnSpMk id="38" creationId="{E0C2BA73-FDE3-90C0-47F0-CDFCC7D9C56B}"/>
          </ac:cxnSpMkLst>
        </pc:cxnChg>
        <pc:cxnChg chg="mod">
          <ac:chgData name="Phillip Kaufman" userId="c001b2a046940d7c" providerId="LiveId" clId="{5CB25B10-5B1C-4017-B167-ED3104435743}" dt="2024-06-02T22:57:59.150" v="11702"/>
          <ac:cxnSpMkLst>
            <pc:docMk/>
            <pc:sldMk cId="3908243081" sldId="944"/>
            <ac:cxnSpMk id="39" creationId="{222F86FF-869C-C6B9-C090-84F2088F963C}"/>
          </ac:cxnSpMkLst>
        </pc:cxnChg>
        <pc:cxnChg chg="mod">
          <ac:chgData name="Phillip Kaufman" userId="c001b2a046940d7c" providerId="LiveId" clId="{5CB25B10-5B1C-4017-B167-ED3104435743}" dt="2024-05-30T06:22:27.045" v="9610"/>
          <ac:cxnSpMkLst>
            <pc:docMk/>
            <pc:sldMk cId="3908243081" sldId="944"/>
            <ac:cxnSpMk id="39" creationId="{86AA0762-FA2D-5715-2C5F-C565D4E8F6CA}"/>
          </ac:cxnSpMkLst>
        </pc:cxnChg>
        <pc:cxnChg chg="mod">
          <ac:chgData name="Phillip Kaufman" userId="c001b2a046940d7c" providerId="LiveId" clId="{5CB25B10-5B1C-4017-B167-ED3104435743}" dt="2024-05-27T07:33:46.712" v="8719" actId="692"/>
          <ac:cxnSpMkLst>
            <pc:docMk/>
            <pc:sldMk cId="3908243081" sldId="944"/>
            <ac:cxnSpMk id="39" creationId="{A17053F0-25BD-0F9E-015B-BF04B390924C}"/>
          </ac:cxnSpMkLst>
        </pc:cxnChg>
        <pc:cxnChg chg="mod">
          <ac:chgData name="Phillip Kaufman" userId="c001b2a046940d7c" providerId="LiveId" clId="{5CB25B10-5B1C-4017-B167-ED3104435743}" dt="2024-06-02T22:57:59.150" v="11702"/>
          <ac:cxnSpMkLst>
            <pc:docMk/>
            <pc:sldMk cId="3908243081" sldId="944"/>
            <ac:cxnSpMk id="40" creationId="{195AC478-88CC-285A-B4E5-74B01CE5EAD5}"/>
          </ac:cxnSpMkLst>
        </pc:cxnChg>
        <pc:cxnChg chg="mod">
          <ac:chgData name="Phillip Kaufman" userId="c001b2a046940d7c" providerId="LiveId" clId="{5CB25B10-5B1C-4017-B167-ED3104435743}" dt="2024-05-30T06:22:27.045" v="9610"/>
          <ac:cxnSpMkLst>
            <pc:docMk/>
            <pc:sldMk cId="3908243081" sldId="944"/>
            <ac:cxnSpMk id="40" creationId="{4A62186F-1607-8073-BB19-4A62964332AA}"/>
          </ac:cxnSpMkLst>
        </pc:cxnChg>
        <pc:cxnChg chg="mod">
          <ac:chgData name="Phillip Kaufman" userId="c001b2a046940d7c" providerId="LiveId" clId="{5CB25B10-5B1C-4017-B167-ED3104435743}" dt="2024-05-27T07:33:46.712" v="8719" actId="692"/>
          <ac:cxnSpMkLst>
            <pc:docMk/>
            <pc:sldMk cId="3908243081" sldId="944"/>
            <ac:cxnSpMk id="40" creationId="{EE1C54F0-4E26-CFF7-6936-D668DCC466C8}"/>
          </ac:cxnSpMkLst>
        </pc:cxnChg>
        <pc:cxnChg chg="mod">
          <ac:chgData name="Phillip Kaufman" userId="c001b2a046940d7c" providerId="LiveId" clId="{5CB25B10-5B1C-4017-B167-ED3104435743}" dt="2024-05-30T06:22:27.045" v="9610"/>
          <ac:cxnSpMkLst>
            <pc:docMk/>
            <pc:sldMk cId="3908243081" sldId="944"/>
            <ac:cxnSpMk id="41" creationId="{C06C67F5-1554-0C5C-91B8-BDCBB5382BA2}"/>
          </ac:cxnSpMkLst>
        </pc:cxnChg>
        <pc:cxnChg chg="mod">
          <ac:chgData name="Phillip Kaufman" userId="c001b2a046940d7c" providerId="LiveId" clId="{5CB25B10-5B1C-4017-B167-ED3104435743}" dt="2024-05-27T07:33:46.712" v="8719" actId="692"/>
          <ac:cxnSpMkLst>
            <pc:docMk/>
            <pc:sldMk cId="3908243081" sldId="944"/>
            <ac:cxnSpMk id="41" creationId="{E35A87B1-64C8-B378-725E-CB29C5F0BC0B}"/>
          </ac:cxnSpMkLst>
        </pc:cxnChg>
        <pc:cxnChg chg="mod">
          <ac:chgData name="Phillip Kaufman" userId="c001b2a046940d7c" providerId="LiveId" clId="{5CB25B10-5B1C-4017-B167-ED3104435743}" dt="2024-06-02T22:57:59.150" v="11702"/>
          <ac:cxnSpMkLst>
            <pc:docMk/>
            <pc:sldMk cId="3908243081" sldId="944"/>
            <ac:cxnSpMk id="41" creationId="{FD517501-669F-29FB-6C9D-251E53803346}"/>
          </ac:cxnSpMkLst>
        </pc:cxnChg>
        <pc:cxnChg chg="mod">
          <ac:chgData name="Phillip Kaufman" userId="c001b2a046940d7c" providerId="LiveId" clId="{5CB25B10-5B1C-4017-B167-ED3104435743}" dt="2024-05-30T06:22:27.045" v="9610"/>
          <ac:cxnSpMkLst>
            <pc:docMk/>
            <pc:sldMk cId="3908243081" sldId="944"/>
            <ac:cxnSpMk id="42" creationId="{9FA7C8D3-39FA-ACFE-5D9C-EE23921E973C}"/>
          </ac:cxnSpMkLst>
        </pc:cxnChg>
        <pc:cxnChg chg="mod">
          <ac:chgData name="Phillip Kaufman" userId="c001b2a046940d7c" providerId="LiveId" clId="{5CB25B10-5B1C-4017-B167-ED3104435743}" dt="2024-05-27T07:33:46.712" v="8719" actId="692"/>
          <ac:cxnSpMkLst>
            <pc:docMk/>
            <pc:sldMk cId="3908243081" sldId="944"/>
            <ac:cxnSpMk id="42" creationId="{BB207285-0FB7-E9E1-AF89-57B6126EEB36}"/>
          </ac:cxnSpMkLst>
        </pc:cxnChg>
        <pc:cxnChg chg="mod">
          <ac:chgData name="Phillip Kaufman" userId="c001b2a046940d7c" providerId="LiveId" clId="{5CB25B10-5B1C-4017-B167-ED3104435743}" dt="2024-06-02T23:25:25.571" v="11998" actId="165"/>
          <ac:cxnSpMkLst>
            <pc:docMk/>
            <pc:sldMk cId="3908243081" sldId="944"/>
            <ac:cxnSpMk id="45" creationId="{76CA244A-3AF7-9CC1-3186-57A895D2301F}"/>
          </ac:cxnSpMkLst>
        </pc:cxnChg>
        <pc:cxnChg chg="mod">
          <ac:chgData name="Phillip Kaufman" userId="c001b2a046940d7c" providerId="LiveId" clId="{5CB25B10-5B1C-4017-B167-ED3104435743}" dt="2024-06-02T23:25:25.571" v="11998" actId="165"/>
          <ac:cxnSpMkLst>
            <pc:docMk/>
            <pc:sldMk cId="3908243081" sldId="944"/>
            <ac:cxnSpMk id="46" creationId="{AC271063-A09B-2E49-7A0C-4D756DD6725B}"/>
          </ac:cxnSpMkLst>
        </pc:cxnChg>
        <pc:cxnChg chg="mod">
          <ac:chgData name="Phillip Kaufman" userId="c001b2a046940d7c" providerId="LiveId" clId="{5CB25B10-5B1C-4017-B167-ED3104435743}" dt="2024-06-02T23:25:25.571" v="11998" actId="165"/>
          <ac:cxnSpMkLst>
            <pc:docMk/>
            <pc:sldMk cId="3908243081" sldId="944"/>
            <ac:cxnSpMk id="47" creationId="{FDEF5969-A754-59D1-0780-D8A8ED3A4F01}"/>
          </ac:cxnSpMkLst>
        </pc:cxnChg>
        <pc:cxnChg chg="mod">
          <ac:chgData name="Phillip Kaufman" userId="c001b2a046940d7c" providerId="LiveId" clId="{5CB25B10-5B1C-4017-B167-ED3104435743}" dt="2024-06-02T23:25:25.571" v="11998" actId="165"/>
          <ac:cxnSpMkLst>
            <pc:docMk/>
            <pc:sldMk cId="3908243081" sldId="944"/>
            <ac:cxnSpMk id="48" creationId="{AD7A1567-AC7F-21CA-4251-D8BA1E702878}"/>
          </ac:cxnSpMkLst>
        </pc:cxnChg>
        <pc:cxnChg chg="mod">
          <ac:chgData name="Phillip Kaufman" userId="c001b2a046940d7c" providerId="LiveId" clId="{5CB25B10-5B1C-4017-B167-ED3104435743}" dt="2024-06-02T23:25:25.571" v="11998" actId="165"/>
          <ac:cxnSpMkLst>
            <pc:docMk/>
            <pc:sldMk cId="3908243081" sldId="944"/>
            <ac:cxnSpMk id="49" creationId="{32BA7DFC-FC46-71CD-EFE6-C16E2FB64682}"/>
          </ac:cxnSpMkLst>
        </pc:cxnChg>
        <pc:cxnChg chg="mod">
          <ac:chgData name="Phillip Kaufman" userId="c001b2a046940d7c" providerId="LiveId" clId="{5CB25B10-5B1C-4017-B167-ED3104435743}" dt="2024-06-02T23:25:25.571" v="11998" actId="165"/>
          <ac:cxnSpMkLst>
            <pc:docMk/>
            <pc:sldMk cId="3908243081" sldId="944"/>
            <ac:cxnSpMk id="50" creationId="{DF86E696-4069-8BA1-68EE-2FADDB309EB8}"/>
          </ac:cxnSpMkLst>
        </pc:cxnChg>
        <pc:cxnChg chg="mod">
          <ac:chgData name="Phillip Kaufman" userId="c001b2a046940d7c" providerId="LiveId" clId="{5CB25B10-5B1C-4017-B167-ED3104435743}" dt="2024-06-02T23:25:25.571" v="11998" actId="165"/>
          <ac:cxnSpMkLst>
            <pc:docMk/>
            <pc:sldMk cId="3908243081" sldId="944"/>
            <ac:cxnSpMk id="51" creationId="{7A3C9BE3-4096-1BCC-6311-7E4FF4114726}"/>
          </ac:cxnSpMkLst>
        </pc:cxnChg>
        <pc:cxnChg chg="mod">
          <ac:chgData name="Phillip Kaufman" userId="c001b2a046940d7c" providerId="LiveId" clId="{5CB25B10-5B1C-4017-B167-ED3104435743}" dt="2024-06-02T23:25:25.571" v="11998" actId="165"/>
          <ac:cxnSpMkLst>
            <pc:docMk/>
            <pc:sldMk cId="3908243081" sldId="944"/>
            <ac:cxnSpMk id="52" creationId="{2BC0C80F-3455-E3BA-5A10-8C4FC3E26512}"/>
          </ac:cxnSpMkLst>
        </pc:cxnChg>
        <pc:cxnChg chg="mod">
          <ac:chgData name="Phillip Kaufman" userId="c001b2a046940d7c" providerId="LiveId" clId="{5CB25B10-5B1C-4017-B167-ED3104435743}" dt="2024-06-02T23:25:25.571" v="11998" actId="165"/>
          <ac:cxnSpMkLst>
            <pc:docMk/>
            <pc:sldMk cId="3908243081" sldId="944"/>
            <ac:cxnSpMk id="53" creationId="{CD733CD4-00F9-036E-01AD-F130F20BAB1F}"/>
          </ac:cxnSpMkLst>
        </pc:cxnChg>
        <pc:cxnChg chg="mod">
          <ac:chgData name="Phillip Kaufman" userId="c001b2a046940d7c" providerId="LiveId" clId="{5CB25B10-5B1C-4017-B167-ED3104435743}" dt="2024-06-02T23:25:25.571" v="11998" actId="165"/>
          <ac:cxnSpMkLst>
            <pc:docMk/>
            <pc:sldMk cId="3908243081" sldId="944"/>
            <ac:cxnSpMk id="54" creationId="{43E3DEE4-860C-80C9-5985-949893E855E1}"/>
          </ac:cxnSpMkLst>
        </pc:cxnChg>
        <pc:cxnChg chg="mod">
          <ac:chgData name="Phillip Kaufman" userId="c001b2a046940d7c" providerId="LiveId" clId="{5CB25B10-5B1C-4017-B167-ED3104435743}" dt="2024-06-02T23:25:25.571" v="11998" actId="165"/>
          <ac:cxnSpMkLst>
            <pc:docMk/>
            <pc:sldMk cId="3908243081" sldId="944"/>
            <ac:cxnSpMk id="55" creationId="{050EACC9-1D9C-481F-354B-19369E8D4855}"/>
          </ac:cxnSpMkLst>
        </pc:cxnChg>
        <pc:cxnChg chg="mod">
          <ac:chgData name="Phillip Kaufman" userId="c001b2a046940d7c" providerId="LiveId" clId="{5CB25B10-5B1C-4017-B167-ED3104435743}" dt="2024-06-02T23:25:25.571" v="11998" actId="165"/>
          <ac:cxnSpMkLst>
            <pc:docMk/>
            <pc:sldMk cId="3908243081" sldId="944"/>
            <ac:cxnSpMk id="56" creationId="{0E0E47C4-44F0-2DF9-D151-6C555C77E6BE}"/>
          </ac:cxnSpMkLst>
        </pc:cxnChg>
        <pc:cxnChg chg="mod">
          <ac:chgData name="Phillip Kaufman" userId="c001b2a046940d7c" providerId="LiveId" clId="{5CB25B10-5B1C-4017-B167-ED3104435743}" dt="2024-06-02T23:25:25.571" v="11998" actId="165"/>
          <ac:cxnSpMkLst>
            <pc:docMk/>
            <pc:sldMk cId="3908243081" sldId="944"/>
            <ac:cxnSpMk id="57" creationId="{9BC7B088-A001-9230-6AD2-EDC764ECF2FA}"/>
          </ac:cxnSpMkLst>
        </pc:cxnChg>
        <pc:cxnChg chg="mod">
          <ac:chgData name="Phillip Kaufman" userId="c001b2a046940d7c" providerId="LiveId" clId="{5CB25B10-5B1C-4017-B167-ED3104435743}" dt="2024-06-02T23:25:25.571" v="11998" actId="165"/>
          <ac:cxnSpMkLst>
            <pc:docMk/>
            <pc:sldMk cId="3908243081" sldId="944"/>
            <ac:cxnSpMk id="58" creationId="{F33FD277-09A1-AE76-0776-3DDD60D30450}"/>
          </ac:cxnSpMkLst>
        </pc:cxnChg>
        <pc:cxnChg chg="mod">
          <ac:chgData name="Phillip Kaufman" userId="c001b2a046940d7c" providerId="LiveId" clId="{5CB25B10-5B1C-4017-B167-ED3104435743}" dt="2024-06-02T23:25:25.571" v="11998" actId="165"/>
          <ac:cxnSpMkLst>
            <pc:docMk/>
            <pc:sldMk cId="3908243081" sldId="944"/>
            <ac:cxnSpMk id="59" creationId="{22775A37-F274-B55B-3F52-C08021F12157}"/>
          </ac:cxnSpMkLst>
        </pc:cxnChg>
        <pc:cxnChg chg="mod">
          <ac:chgData name="Phillip Kaufman" userId="c001b2a046940d7c" providerId="LiveId" clId="{5CB25B10-5B1C-4017-B167-ED3104435743}" dt="2024-06-02T23:25:25.571" v="11998" actId="165"/>
          <ac:cxnSpMkLst>
            <pc:docMk/>
            <pc:sldMk cId="3908243081" sldId="944"/>
            <ac:cxnSpMk id="60" creationId="{C5D2451B-ED07-422D-6FB9-71F0946E1DCA}"/>
          </ac:cxnSpMkLst>
        </pc:cxnChg>
        <pc:cxnChg chg="mod">
          <ac:chgData name="Phillip Kaufman" userId="c001b2a046940d7c" providerId="LiveId" clId="{5CB25B10-5B1C-4017-B167-ED3104435743}" dt="2024-06-02T23:25:25.571" v="11998" actId="165"/>
          <ac:cxnSpMkLst>
            <pc:docMk/>
            <pc:sldMk cId="3908243081" sldId="944"/>
            <ac:cxnSpMk id="61" creationId="{9E9684BD-F2C9-208C-4B43-7D117EE85BD9}"/>
          </ac:cxnSpMkLst>
        </pc:cxnChg>
        <pc:cxnChg chg="mod">
          <ac:chgData name="Phillip Kaufman" userId="c001b2a046940d7c" providerId="LiveId" clId="{5CB25B10-5B1C-4017-B167-ED3104435743}" dt="2024-06-02T23:25:25.571" v="11998" actId="165"/>
          <ac:cxnSpMkLst>
            <pc:docMk/>
            <pc:sldMk cId="3908243081" sldId="944"/>
            <ac:cxnSpMk id="62" creationId="{B95230E8-E93A-CD46-46EA-2D1A896C2B5F}"/>
          </ac:cxnSpMkLst>
        </pc:cxnChg>
        <pc:cxnChg chg="mod">
          <ac:chgData name="Phillip Kaufman" userId="c001b2a046940d7c" providerId="LiveId" clId="{5CB25B10-5B1C-4017-B167-ED3104435743}" dt="2024-06-02T23:25:25.571" v="11998" actId="165"/>
          <ac:cxnSpMkLst>
            <pc:docMk/>
            <pc:sldMk cId="3908243081" sldId="944"/>
            <ac:cxnSpMk id="63" creationId="{1902AA6F-E13C-DADF-E0B7-33D5D1E6502A}"/>
          </ac:cxnSpMkLst>
        </pc:cxnChg>
        <pc:cxnChg chg="mod">
          <ac:chgData name="Phillip Kaufman" userId="c001b2a046940d7c" providerId="LiveId" clId="{5CB25B10-5B1C-4017-B167-ED3104435743}" dt="2024-06-02T23:25:25.571" v="11998" actId="165"/>
          <ac:cxnSpMkLst>
            <pc:docMk/>
            <pc:sldMk cId="3908243081" sldId="944"/>
            <ac:cxnSpMk id="64" creationId="{043AFDD7-6793-83B1-18EE-26D5FDC0A7A3}"/>
          </ac:cxnSpMkLst>
        </pc:cxnChg>
        <pc:cxnChg chg="mod">
          <ac:chgData name="Phillip Kaufman" userId="c001b2a046940d7c" providerId="LiveId" clId="{5CB25B10-5B1C-4017-B167-ED3104435743}" dt="2024-06-02T23:25:25.571" v="11998" actId="165"/>
          <ac:cxnSpMkLst>
            <pc:docMk/>
            <pc:sldMk cId="3908243081" sldId="944"/>
            <ac:cxnSpMk id="65" creationId="{C3AC2702-40A5-6460-04FF-67F2F78B146F}"/>
          </ac:cxnSpMkLst>
        </pc:cxnChg>
        <pc:cxnChg chg="mod">
          <ac:chgData name="Phillip Kaufman" userId="c001b2a046940d7c" providerId="LiveId" clId="{5CB25B10-5B1C-4017-B167-ED3104435743}" dt="2024-06-02T23:25:25.571" v="11998" actId="165"/>
          <ac:cxnSpMkLst>
            <pc:docMk/>
            <pc:sldMk cId="3908243081" sldId="944"/>
            <ac:cxnSpMk id="66" creationId="{37E7B162-8E3B-4954-A00D-7E907E9BCFE1}"/>
          </ac:cxnSpMkLst>
        </pc:cxnChg>
        <pc:cxnChg chg="mod">
          <ac:chgData name="Phillip Kaufman" userId="c001b2a046940d7c" providerId="LiveId" clId="{5CB25B10-5B1C-4017-B167-ED3104435743}" dt="2024-06-02T23:25:25.571" v="11998" actId="165"/>
          <ac:cxnSpMkLst>
            <pc:docMk/>
            <pc:sldMk cId="3908243081" sldId="944"/>
            <ac:cxnSpMk id="67" creationId="{C85C0021-A128-A89C-4407-1FE531DFBA06}"/>
          </ac:cxnSpMkLst>
        </pc:cxnChg>
        <pc:cxnChg chg="mod">
          <ac:chgData name="Phillip Kaufman" userId="c001b2a046940d7c" providerId="LiveId" clId="{5CB25B10-5B1C-4017-B167-ED3104435743}" dt="2024-06-02T23:25:25.571" v="11998" actId="165"/>
          <ac:cxnSpMkLst>
            <pc:docMk/>
            <pc:sldMk cId="3908243081" sldId="944"/>
            <ac:cxnSpMk id="68" creationId="{5044C758-F6B2-6386-F8E7-939CD4B404C6}"/>
          </ac:cxnSpMkLst>
        </pc:cxnChg>
        <pc:cxnChg chg="mod">
          <ac:chgData name="Phillip Kaufman" userId="c001b2a046940d7c" providerId="LiveId" clId="{5CB25B10-5B1C-4017-B167-ED3104435743}" dt="2024-06-02T23:25:25.571" v="11998" actId="165"/>
          <ac:cxnSpMkLst>
            <pc:docMk/>
            <pc:sldMk cId="3908243081" sldId="944"/>
            <ac:cxnSpMk id="69" creationId="{4B976DB1-4BB2-8EEC-60F1-56C5FCCCA97C}"/>
          </ac:cxnSpMkLst>
        </pc:cxnChg>
        <pc:cxnChg chg="mod">
          <ac:chgData name="Phillip Kaufman" userId="c001b2a046940d7c" providerId="LiveId" clId="{5CB25B10-5B1C-4017-B167-ED3104435743}" dt="2024-06-02T23:25:25.571" v="11998" actId="165"/>
          <ac:cxnSpMkLst>
            <pc:docMk/>
            <pc:sldMk cId="3908243081" sldId="944"/>
            <ac:cxnSpMk id="70" creationId="{9FD68001-0102-7F8B-93F6-81924827374D}"/>
          </ac:cxnSpMkLst>
        </pc:cxnChg>
        <pc:cxnChg chg="mod">
          <ac:chgData name="Phillip Kaufman" userId="c001b2a046940d7c" providerId="LiveId" clId="{5CB25B10-5B1C-4017-B167-ED3104435743}" dt="2024-06-02T23:25:25.571" v="11998" actId="165"/>
          <ac:cxnSpMkLst>
            <pc:docMk/>
            <pc:sldMk cId="3908243081" sldId="944"/>
            <ac:cxnSpMk id="71" creationId="{91108626-FB41-181F-09F1-466F044A6301}"/>
          </ac:cxnSpMkLst>
        </pc:cxnChg>
        <pc:cxnChg chg="mod">
          <ac:chgData name="Phillip Kaufman" userId="c001b2a046940d7c" providerId="LiveId" clId="{5CB25B10-5B1C-4017-B167-ED3104435743}" dt="2024-06-02T23:25:25.571" v="11998" actId="165"/>
          <ac:cxnSpMkLst>
            <pc:docMk/>
            <pc:sldMk cId="3908243081" sldId="944"/>
            <ac:cxnSpMk id="72" creationId="{88F74E96-9B29-9DDB-78E9-33006C8E2AB7}"/>
          </ac:cxnSpMkLst>
        </pc:cxnChg>
        <pc:cxnChg chg="mod">
          <ac:chgData name="Phillip Kaufman" userId="c001b2a046940d7c" providerId="LiveId" clId="{5CB25B10-5B1C-4017-B167-ED3104435743}" dt="2024-06-02T23:25:25.571" v="11998" actId="165"/>
          <ac:cxnSpMkLst>
            <pc:docMk/>
            <pc:sldMk cId="3908243081" sldId="944"/>
            <ac:cxnSpMk id="73" creationId="{A17053F0-25BD-0F9E-015B-BF04B390924C}"/>
          </ac:cxnSpMkLst>
        </pc:cxnChg>
        <pc:cxnChg chg="mod">
          <ac:chgData name="Phillip Kaufman" userId="c001b2a046940d7c" providerId="LiveId" clId="{5CB25B10-5B1C-4017-B167-ED3104435743}" dt="2024-06-02T23:25:25.571" v="11998" actId="165"/>
          <ac:cxnSpMkLst>
            <pc:docMk/>
            <pc:sldMk cId="3908243081" sldId="944"/>
            <ac:cxnSpMk id="74" creationId="{EE1C54F0-4E26-CFF7-6936-D668DCC466C8}"/>
          </ac:cxnSpMkLst>
        </pc:cxnChg>
        <pc:cxnChg chg="mod">
          <ac:chgData name="Phillip Kaufman" userId="c001b2a046940d7c" providerId="LiveId" clId="{5CB25B10-5B1C-4017-B167-ED3104435743}" dt="2024-06-02T23:25:25.571" v="11998" actId="165"/>
          <ac:cxnSpMkLst>
            <pc:docMk/>
            <pc:sldMk cId="3908243081" sldId="944"/>
            <ac:cxnSpMk id="75" creationId="{E35A87B1-64C8-B378-725E-CB29C5F0BC0B}"/>
          </ac:cxnSpMkLst>
        </pc:cxnChg>
        <pc:cxnChg chg="mod">
          <ac:chgData name="Phillip Kaufman" userId="c001b2a046940d7c" providerId="LiveId" clId="{5CB25B10-5B1C-4017-B167-ED3104435743}" dt="2024-06-02T23:25:25.571" v="11998" actId="165"/>
          <ac:cxnSpMkLst>
            <pc:docMk/>
            <pc:sldMk cId="3908243081" sldId="944"/>
            <ac:cxnSpMk id="76" creationId="{BB207285-0FB7-E9E1-AF89-57B6126EEB36}"/>
          </ac:cxnSpMkLst>
        </pc:cxnChg>
        <pc:cxnChg chg="mod">
          <ac:chgData name="Phillip Kaufman" userId="c001b2a046940d7c" providerId="LiveId" clId="{5CB25B10-5B1C-4017-B167-ED3104435743}" dt="2024-05-30T06:22:27.045" v="9610"/>
          <ac:cxnSpMkLst>
            <pc:docMk/>
            <pc:sldMk cId="3908243081" sldId="944"/>
            <ac:cxnSpMk id="78" creationId="{A24C1933-EC76-AB07-1BCE-8D6C2B02EC8B}"/>
          </ac:cxnSpMkLst>
        </pc:cxnChg>
        <pc:cxnChg chg="mod">
          <ac:chgData name="Phillip Kaufman" userId="c001b2a046940d7c" providerId="LiveId" clId="{5CB25B10-5B1C-4017-B167-ED3104435743}" dt="2024-05-30T06:22:27.045" v="9610"/>
          <ac:cxnSpMkLst>
            <pc:docMk/>
            <pc:sldMk cId="3908243081" sldId="944"/>
            <ac:cxnSpMk id="79" creationId="{873BDB6A-0AE1-E136-3257-5A1C1BE1C7DE}"/>
          </ac:cxnSpMkLst>
        </pc:cxnChg>
        <pc:cxnChg chg="mod">
          <ac:chgData name="Phillip Kaufman" userId="c001b2a046940d7c" providerId="LiveId" clId="{5CB25B10-5B1C-4017-B167-ED3104435743}" dt="2024-05-30T06:22:27.045" v="9610"/>
          <ac:cxnSpMkLst>
            <pc:docMk/>
            <pc:sldMk cId="3908243081" sldId="944"/>
            <ac:cxnSpMk id="80" creationId="{8C76F951-89B9-3BFE-F22E-84D92F42406E}"/>
          </ac:cxnSpMkLst>
        </pc:cxnChg>
        <pc:cxnChg chg="mod">
          <ac:chgData name="Phillip Kaufman" userId="c001b2a046940d7c" providerId="LiveId" clId="{5CB25B10-5B1C-4017-B167-ED3104435743}" dt="2024-05-30T06:22:27.045" v="9610"/>
          <ac:cxnSpMkLst>
            <pc:docMk/>
            <pc:sldMk cId="3908243081" sldId="944"/>
            <ac:cxnSpMk id="91" creationId="{96E18D07-86FF-1D27-0757-C65D41E29F4E}"/>
          </ac:cxnSpMkLst>
        </pc:cxnChg>
        <pc:cxnChg chg="mod">
          <ac:chgData name="Phillip Kaufman" userId="c001b2a046940d7c" providerId="LiveId" clId="{5CB25B10-5B1C-4017-B167-ED3104435743}" dt="2024-05-30T06:22:27.045" v="9610"/>
          <ac:cxnSpMkLst>
            <pc:docMk/>
            <pc:sldMk cId="3908243081" sldId="944"/>
            <ac:cxnSpMk id="92" creationId="{FC268CA8-BA0D-F787-7E90-879426312C13}"/>
          </ac:cxnSpMkLst>
        </pc:cxnChg>
        <pc:cxnChg chg="mod">
          <ac:chgData name="Phillip Kaufman" userId="c001b2a046940d7c" providerId="LiveId" clId="{5CB25B10-5B1C-4017-B167-ED3104435743}" dt="2024-06-02T23:24:21.827" v="11987"/>
          <ac:cxnSpMkLst>
            <pc:docMk/>
            <pc:sldMk cId="3908243081" sldId="944"/>
            <ac:cxnSpMk id="94" creationId="{A3266F05-DF09-5A14-7BA5-5E557CEECB52}"/>
          </ac:cxnSpMkLst>
        </pc:cxnChg>
        <pc:cxnChg chg="mod">
          <ac:chgData name="Phillip Kaufman" userId="c001b2a046940d7c" providerId="LiveId" clId="{5CB25B10-5B1C-4017-B167-ED3104435743}" dt="2024-06-02T23:24:21.827" v="11987"/>
          <ac:cxnSpMkLst>
            <pc:docMk/>
            <pc:sldMk cId="3908243081" sldId="944"/>
            <ac:cxnSpMk id="95" creationId="{741D8414-A36C-3802-1DA4-C30B9003A4BB}"/>
          </ac:cxnSpMkLst>
        </pc:cxnChg>
        <pc:cxnChg chg="mod">
          <ac:chgData name="Phillip Kaufman" userId="c001b2a046940d7c" providerId="LiveId" clId="{5CB25B10-5B1C-4017-B167-ED3104435743}" dt="2024-06-02T23:25:25.571" v="11998" actId="165"/>
          <ac:cxnSpMkLst>
            <pc:docMk/>
            <pc:sldMk cId="3908243081" sldId="944"/>
            <ac:cxnSpMk id="101" creationId="{8157B31F-1DA9-80AC-F129-552112C20760}"/>
          </ac:cxnSpMkLst>
        </pc:cxnChg>
        <pc:cxnChg chg="mod">
          <ac:chgData name="Phillip Kaufman" userId="c001b2a046940d7c" providerId="LiveId" clId="{5CB25B10-5B1C-4017-B167-ED3104435743}" dt="2024-06-02T23:25:25.571" v="11998" actId="165"/>
          <ac:cxnSpMkLst>
            <pc:docMk/>
            <pc:sldMk cId="3908243081" sldId="944"/>
            <ac:cxnSpMk id="102" creationId="{8D893851-9E96-C1E3-2B5C-453AC536A05C}"/>
          </ac:cxnSpMkLst>
        </pc:cxnChg>
        <pc:cxnChg chg="mod">
          <ac:chgData name="Phillip Kaufman" userId="c001b2a046940d7c" providerId="LiveId" clId="{5CB25B10-5B1C-4017-B167-ED3104435743}" dt="2024-05-27T07:33:55.005" v="8721" actId="165"/>
          <ac:cxnSpMkLst>
            <pc:docMk/>
            <pc:sldMk cId="3908243081" sldId="944"/>
            <ac:cxnSpMk id="105" creationId="{80523854-DFF5-B201-AC75-2447CCF1E1FD}"/>
          </ac:cxnSpMkLst>
        </pc:cxnChg>
        <pc:cxnChg chg="mod">
          <ac:chgData name="Phillip Kaufman" userId="c001b2a046940d7c" providerId="LiveId" clId="{5CB25B10-5B1C-4017-B167-ED3104435743}" dt="2024-05-27T07:33:55.005" v="8721" actId="165"/>
          <ac:cxnSpMkLst>
            <pc:docMk/>
            <pc:sldMk cId="3908243081" sldId="944"/>
            <ac:cxnSpMk id="106" creationId="{0F6EDEEA-6F83-DF17-1A38-0F8F4449F4F4}"/>
          </ac:cxnSpMkLst>
        </pc:cxnChg>
        <pc:cxnChg chg="mod">
          <ac:chgData name="Phillip Kaufman" userId="c001b2a046940d7c" providerId="LiveId" clId="{5CB25B10-5B1C-4017-B167-ED3104435743}" dt="2024-05-27T07:33:55.005" v="8721" actId="165"/>
          <ac:cxnSpMkLst>
            <pc:docMk/>
            <pc:sldMk cId="3908243081" sldId="944"/>
            <ac:cxnSpMk id="107" creationId="{8D4FABD6-4909-BCD8-D50D-859DC613A6CE}"/>
          </ac:cxnSpMkLst>
        </pc:cxnChg>
        <pc:cxnChg chg="mod">
          <ac:chgData name="Phillip Kaufman" userId="c001b2a046940d7c" providerId="LiveId" clId="{5CB25B10-5B1C-4017-B167-ED3104435743}" dt="2024-05-27T07:33:55.005" v="8721" actId="165"/>
          <ac:cxnSpMkLst>
            <pc:docMk/>
            <pc:sldMk cId="3908243081" sldId="944"/>
            <ac:cxnSpMk id="108" creationId="{4FCAB0DC-A9C4-8B9E-B179-5106D1CAC4A5}"/>
          </ac:cxnSpMkLst>
        </pc:cxnChg>
        <pc:cxnChg chg="mod">
          <ac:chgData name="Phillip Kaufman" userId="c001b2a046940d7c" providerId="LiveId" clId="{5CB25B10-5B1C-4017-B167-ED3104435743}" dt="2024-05-27T07:33:55.005" v="8721" actId="165"/>
          <ac:cxnSpMkLst>
            <pc:docMk/>
            <pc:sldMk cId="3908243081" sldId="944"/>
            <ac:cxnSpMk id="109" creationId="{06926D38-BAB9-3391-2F94-CB79BFEA973F}"/>
          </ac:cxnSpMkLst>
        </pc:cxnChg>
        <pc:cxnChg chg="mod">
          <ac:chgData name="Phillip Kaufman" userId="c001b2a046940d7c" providerId="LiveId" clId="{5CB25B10-5B1C-4017-B167-ED3104435743}" dt="2024-05-27T07:33:55.005" v="8721" actId="165"/>
          <ac:cxnSpMkLst>
            <pc:docMk/>
            <pc:sldMk cId="3908243081" sldId="944"/>
            <ac:cxnSpMk id="110" creationId="{3A697848-5D98-ABD6-EEE4-F80268F983F5}"/>
          </ac:cxnSpMkLst>
        </pc:cxnChg>
        <pc:cxnChg chg="mod">
          <ac:chgData name="Phillip Kaufman" userId="c001b2a046940d7c" providerId="LiveId" clId="{5CB25B10-5B1C-4017-B167-ED3104435743}" dt="2024-05-27T07:33:55.005" v="8721" actId="165"/>
          <ac:cxnSpMkLst>
            <pc:docMk/>
            <pc:sldMk cId="3908243081" sldId="944"/>
            <ac:cxnSpMk id="111" creationId="{CB45F1E4-34E6-E542-6D12-C9748F94E162}"/>
          </ac:cxnSpMkLst>
        </pc:cxnChg>
        <pc:cxnChg chg="mod">
          <ac:chgData name="Phillip Kaufman" userId="c001b2a046940d7c" providerId="LiveId" clId="{5CB25B10-5B1C-4017-B167-ED3104435743}" dt="2024-05-27T07:33:55.005" v="8721" actId="165"/>
          <ac:cxnSpMkLst>
            <pc:docMk/>
            <pc:sldMk cId="3908243081" sldId="944"/>
            <ac:cxnSpMk id="112" creationId="{3A09B805-2389-6DA9-BD86-22AAB7C85A40}"/>
          </ac:cxnSpMkLst>
        </pc:cxnChg>
        <pc:cxnChg chg="mod">
          <ac:chgData name="Phillip Kaufman" userId="c001b2a046940d7c" providerId="LiveId" clId="{5CB25B10-5B1C-4017-B167-ED3104435743}" dt="2024-05-27T07:33:55.005" v="8721" actId="165"/>
          <ac:cxnSpMkLst>
            <pc:docMk/>
            <pc:sldMk cId="3908243081" sldId="944"/>
            <ac:cxnSpMk id="113" creationId="{05414DED-56E8-5AFD-0138-4C0ABA44FF43}"/>
          </ac:cxnSpMkLst>
        </pc:cxnChg>
        <pc:cxnChg chg="mod">
          <ac:chgData name="Phillip Kaufman" userId="c001b2a046940d7c" providerId="LiveId" clId="{5CB25B10-5B1C-4017-B167-ED3104435743}" dt="2024-05-27T07:33:55.005" v="8721" actId="165"/>
          <ac:cxnSpMkLst>
            <pc:docMk/>
            <pc:sldMk cId="3908243081" sldId="944"/>
            <ac:cxnSpMk id="114" creationId="{CB9EEFC9-BAF7-DB42-BA85-410E869FD71A}"/>
          </ac:cxnSpMkLst>
        </pc:cxnChg>
        <pc:cxnChg chg="mod">
          <ac:chgData name="Phillip Kaufman" userId="c001b2a046940d7c" providerId="LiveId" clId="{5CB25B10-5B1C-4017-B167-ED3104435743}" dt="2024-05-27T07:33:55.005" v="8721" actId="165"/>
          <ac:cxnSpMkLst>
            <pc:docMk/>
            <pc:sldMk cId="3908243081" sldId="944"/>
            <ac:cxnSpMk id="115" creationId="{AF021995-221C-A60D-B5F7-B0CD97CBB216}"/>
          </ac:cxnSpMkLst>
        </pc:cxnChg>
        <pc:cxnChg chg="mod">
          <ac:chgData name="Phillip Kaufman" userId="c001b2a046940d7c" providerId="LiveId" clId="{5CB25B10-5B1C-4017-B167-ED3104435743}" dt="2024-05-27T07:33:55.005" v="8721" actId="165"/>
          <ac:cxnSpMkLst>
            <pc:docMk/>
            <pc:sldMk cId="3908243081" sldId="944"/>
            <ac:cxnSpMk id="116" creationId="{E3C585A6-B0B6-5AA1-88A9-1E99FB2F90DC}"/>
          </ac:cxnSpMkLst>
        </pc:cxnChg>
        <pc:cxnChg chg="mod">
          <ac:chgData name="Phillip Kaufman" userId="c001b2a046940d7c" providerId="LiveId" clId="{5CB25B10-5B1C-4017-B167-ED3104435743}" dt="2024-06-02T23:24:32.945" v="11988"/>
          <ac:cxnSpMkLst>
            <pc:docMk/>
            <pc:sldMk cId="3908243081" sldId="944"/>
            <ac:cxnSpMk id="117" creationId="{3219AEB4-6D88-3E48-B81F-2CA8E8DAA9E3}"/>
          </ac:cxnSpMkLst>
        </pc:cxnChg>
        <pc:cxnChg chg="mod">
          <ac:chgData name="Phillip Kaufman" userId="c001b2a046940d7c" providerId="LiveId" clId="{5CB25B10-5B1C-4017-B167-ED3104435743}" dt="2024-05-27T07:33:55.005" v="8721" actId="165"/>
          <ac:cxnSpMkLst>
            <pc:docMk/>
            <pc:sldMk cId="3908243081" sldId="944"/>
            <ac:cxnSpMk id="117" creationId="{CF50073D-BA63-1922-0844-D4F2852A9267}"/>
          </ac:cxnSpMkLst>
        </pc:cxnChg>
        <pc:cxnChg chg="mod">
          <ac:chgData name="Phillip Kaufman" userId="c001b2a046940d7c" providerId="LiveId" clId="{5CB25B10-5B1C-4017-B167-ED3104435743}" dt="2024-05-27T07:33:55.005" v="8721" actId="165"/>
          <ac:cxnSpMkLst>
            <pc:docMk/>
            <pc:sldMk cId="3908243081" sldId="944"/>
            <ac:cxnSpMk id="118" creationId="{69ECCF4A-F301-3CAE-6BC2-4053594A268F}"/>
          </ac:cxnSpMkLst>
        </pc:cxnChg>
        <pc:cxnChg chg="mod">
          <ac:chgData name="Phillip Kaufman" userId="c001b2a046940d7c" providerId="LiveId" clId="{5CB25B10-5B1C-4017-B167-ED3104435743}" dt="2024-06-02T23:24:32.945" v="11988"/>
          <ac:cxnSpMkLst>
            <pc:docMk/>
            <pc:sldMk cId="3908243081" sldId="944"/>
            <ac:cxnSpMk id="118" creationId="{C4FF4FB9-900B-7F51-84FB-A41AA2F29643}"/>
          </ac:cxnSpMkLst>
        </pc:cxnChg>
        <pc:cxnChg chg="mod">
          <ac:chgData name="Phillip Kaufman" userId="c001b2a046940d7c" providerId="LiveId" clId="{5CB25B10-5B1C-4017-B167-ED3104435743}" dt="2024-05-27T07:33:55.005" v="8721" actId="165"/>
          <ac:cxnSpMkLst>
            <pc:docMk/>
            <pc:sldMk cId="3908243081" sldId="944"/>
            <ac:cxnSpMk id="119" creationId="{4D3BFF94-81FF-D6CA-2056-1F12A34488F6}"/>
          </ac:cxnSpMkLst>
        </pc:cxnChg>
        <pc:cxnChg chg="mod">
          <ac:chgData name="Phillip Kaufman" userId="c001b2a046940d7c" providerId="LiveId" clId="{5CB25B10-5B1C-4017-B167-ED3104435743}" dt="2024-05-27T07:33:55.005" v="8721" actId="165"/>
          <ac:cxnSpMkLst>
            <pc:docMk/>
            <pc:sldMk cId="3908243081" sldId="944"/>
            <ac:cxnSpMk id="120" creationId="{5EA3B304-FBDD-791F-2AC9-DF35B283C051}"/>
          </ac:cxnSpMkLst>
        </pc:cxnChg>
        <pc:cxnChg chg="mod">
          <ac:chgData name="Phillip Kaufman" userId="c001b2a046940d7c" providerId="LiveId" clId="{5CB25B10-5B1C-4017-B167-ED3104435743}" dt="2024-05-27T07:33:55.005" v="8721" actId="165"/>
          <ac:cxnSpMkLst>
            <pc:docMk/>
            <pc:sldMk cId="3908243081" sldId="944"/>
            <ac:cxnSpMk id="121" creationId="{A8994AF9-BD41-CC62-177C-6B5A63E1B3A1}"/>
          </ac:cxnSpMkLst>
        </pc:cxnChg>
        <pc:cxnChg chg="mod">
          <ac:chgData name="Phillip Kaufman" userId="c001b2a046940d7c" providerId="LiveId" clId="{5CB25B10-5B1C-4017-B167-ED3104435743}" dt="2024-05-27T07:33:55.005" v="8721" actId="165"/>
          <ac:cxnSpMkLst>
            <pc:docMk/>
            <pc:sldMk cId="3908243081" sldId="944"/>
            <ac:cxnSpMk id="122" creationId="{4E18B1C5-7C9F-78B5-96A2-513E49BC8133}"/>
          </ac:cxnSpMkLst>
        </pc:cxnChg>
        <pc:cxnChg chg="mod">
          <ac:chgData name="Phillip Kaufman" userId="c001b2a046940d7c" providerId="LiveId" clId="{5CB25B10-5B1C-4017-B167-ED3104435743}" dt="2024-05-27T07:33:55.005" v="8721" actId="165"/>
          <ac:cxnSpMkLst>
            <pc:docMk/>
            <pc:sldMk cId="3908243081" sldId="944"/>
            <ac:cxnSpMk id="123" creationId="{16DE8EA8-7998-2070-95AA-B2932F3A2E12}"/>
          </ac:cxnSpMkLst>
        </pc:cxnChg>
        <pc:cxnChg chg="mod">
          <ac:chgData name="Phillip Kaufman" userId="c001b2a046940d7c" providerId="LiveId" clId="{5CB25B10-5B1C-4017-B167-ED3104435743}" dt="2024-06-02T23:25:49.648" v="12005" actId="165"/>
          <ac:cxnSpMkLst>
            <pc:docMk/>
            <pc:sldMk cId="3908243081" sldId="944"/>
            <ac:cxnSpMk id="123" creationId="{73379B66-E5A2-A0B8-02BB-0380624AE60B}"/>
          </ac:cxnSpMkLst>
        </pc:cxnChg>
        <pc:cxnChg chg="mod">
          <ac:chgData name="Phillip Kaufman" userId="c001b2a046940d7c" providerId="LiveId" clId="{5CB25B10-5B1C-4017-B167-ED3104435743}" dt="2024-06-02T23:25:49.648" v="12005" actId="165"/>
          <ac:cxnSpMkLst>
            <pc:docMk/>
            <pc:sldMk cId="3908243081" sldId="944"/>
            <ac:cxnSpMk id="124" creationId="{81673D9D-6979-68D0-765C-4131FD961E08}"/>
          </ac:cxnSpMkLst>
        </pc:cxnChg>
        <pc:cxnChg chg="mod">
          <ac:chgData name="Phillip Kaufman" userId="c001b2a046940d7c" providerId="LiveId" clId="{5CB25B10-5B1C-4017-B167-ED3104435743}" dt="2024-05-27T07:33:55.005" v="8721" actId="165"/>
          <ac:cxnSpMkLst>
            <pc:docMk/>
            <pc:sldMk cId="3908243081" sldId="944"/>
            <ac:cxnSpMk id="124" creationId="{9683B043-CD96-7BE3-F4AC-8E2742B705CD}"/>
          </ac:cxnSpMkLst>
        </pc:cxnChg>
        <pc:cxnChg chg="mod">
          <ac:chgData name="Phillip Kaufman" userId="c001b2a046940d7c" providerId="LiveId" clId="{5CB25B10-5B1C-4017-B167-ED3104435743}" dt="2024-06-02T23:25:49.648" v="12005" actId="165"/>
          <ac:cxnSpMkLst>
            <pc:docMk/>
            <pc:sldMk cId="3908243081" sldId="944"/>
            <ac:cxnSpMk id="125" creationId="{5383AD3F-CB14-9798-3AB6-5F58E7C28276}"/>
          </ac:cxnSpMkLst>
        </pc:cxnChg>
        <pc:cxnChg chg="mod">
          <ac:chgData name="Phillip Kaufman" userId="c001b2a046940d7c" providerId="LiveId" clId="{5CB25B10-5B1C-4017-B167-ED3104435743}" dt="2024-05-27T07:33:55.005" v="8721" actId="165"/>
          <ac:cxnSpMkLst>
            <pc:docMk/>
            <pc:sldMk cId="3908243081" sldId="944"/>
            <ac:cxnSpMk id="125" creationId="{9DECD8D5-75F3-6996-EE23-303FD21ED00B}"/>
          </ac:cxnSpMkLst>
        </pc:cxnChg>
        <pc:cxnChg chg="mod">
          <ac:chgData name="Phillip Kaufman" userId="c001b2a046940d7c" providerId="LiveId" clId="{5CB25B10-5B1C-4017-B167-ED3104435743}" dt="2024-06-02T23:25:49.648" v="12005" actId="165"/>
          <ac:cxnSpMkLst>
            <pc:docMk/>
            <pc:sldMk cId="3908243081" sldId="944"/>
            <ac:cxnSpMk id="126" creationId="{9107718C-B56F-9775-0D6A-5B807D76C200}"/>
          </ac:cxnSpMkLst>
        </pc:cxnChg>
        <pc:cxnChg chg="mod">
          <ac:chgData name="Phillip Kaufman" userId="c001b2a046940d7c" providerId="LiveId" clId="{5CB25B10-5B1C-4017-B167-ED3104435743}" dt="2024-05-27T07:33:55.005" v="8721" actId="165"/>
          <ac:cxnSpMkLst>
            <pc:docMk/>
            <pc:sldMk cId="3908243081" sldId="944"/>
            <ac:cxnSpMk id="126" creationId="{DCCAB046-1B6F-04F0-1C29-6AE576499D35}"/>
          </ac:cxnSpMkLst>
        </pc:cxnChg>
        <pc:cxnChg chg="mod">
          <ac:chgData name="Phillip Kaufman" userId="c001b2a046940d7c" providerId="LiveId" clId="{5CB25B10-5B1C-4017-B167-ED3104435743}" dt="2024-05-27T07:33:55.005" v="8721" actId="165"/>
          <ac:cxnSpMkLst>
            <pc:docMk/>
            <pc:sldMk cId="3908243081" sldId="944"/>
            <ac:cxnSpMk id="127" creationId="{20AEAD21-FE67-C511-10A1-C1D9EA46D5D5}"/>
          </ac:cxnSpMkLst>
        </pc:cxnChg>
        <pc:cxnChg chg="mod">
          <ac:chgData name="Phillip Kaufman" userId="c001b2a046940d7c" providerId="LiveId" clId="{5CB25B10-5B1C-4017-B167-ED3104435743}" dt="2024-06-02T23:25:49.648" v="12005" actId="165"/>
          <ac:cxnSpMkLst>
            <pc:docMk/>
            <pc:sldMk cId="3908243081" sldId="944"/>
            <ac:cxnSpMk id="127" creationId="{8DB3BC5C-ADA6-B621-2F02-ECF2D0499043}"/>
          </ac:cxnSpMkLst>
        </pc:cxnChg>
        <pc:cxnChg chg="mod">
          <ac:chgData name="Phillip Kaufman" userId="c001b2a046940d7c" providerId="LiveId" clId="{5CB25B10-5B1C-4017-B167-ED3104435743}" dt="2024-06-02T23:25:49.648" v="12005" actId="165"/>
          <ac:cxnSpMkLst>
            <pc:docMk/>
            <pc:sldMk cId="3908243081" sldId="944"/>
            <ac:cxnSpMk id="192" creationId="{5E73AFEC-EDE6-367D-D045-19B693F7354B}"/>
          </ac:cxnSpMkLst>
        </pc:cxnChg>
        <pc:cxnChg chg="mod">
          <ac:chgData name="Phillip Kaufman" userId="c001b2a046940d7c" providerId="LiveId" clId="{5CB25B10-5B1C-4017-B167-ED3104435743}" dt="2024-05-27T07:33:55.005" v="8721" actId="165"/>
          <ac:cxnSpMkLst>
            <pc:docMk/>
            <pc:sldMk cId="3908243081" sldId="944"/>
            <ac:cxnSpMk id="192" creationId="{7342CF7B-02E0-2317-2335-17A40E453A94}"/>
          </ac:cxnSpMkLst>
        </pc:cxnChg>
        <pc:cxnChg chg="mod">
          <ac:chgData name="Phillip Kaufman" userId="c001b2a046940d7c" providerId="LiveId" clId="{5CB25B10-5B1C-4017-B167-ED3104435743}" dt="2024-06-02T23:25:49.648" v="12005" actId="165"/>
          <ac:cxnSpMkLst>
            <pc:docMk/>
            <pc:sldMk cId="3908243081" sldId="944"/>
            <ac:cxnSpMk id="193" creationId="{0A0809A8-07BE-A130-6D55-BC0D33C6CE62}"/>
          </ac:cxnSpMkLst>
        </pc:cxnChg>
        <pc:cxnChg chg="mod">
          <ac:chgData name="Phillip Kaufman" userId="c001b2a046940d7c" providerId="LiveId" clId="{5CB25B10-5B1C-4017-B167-ED3104435743}" dt="2024-05-27T07:33:55.005" v="8721" actId="165"/>
          <ac:cxnSpMkLst>
            <pc:docMk/>
            <pc:sldMk cId="3908243081" sldId="944"/>
            <ac:cxnSpMk id="193" creationId="{65F4F67B-E7BD-33A6-0D40-FC80B6E638B0}"/>
          </ac:cxnSpMkLst>
        </pc:cxnChg>
        <pc:cxnChg chg="mod">
          <ac:chgData name="Phillip Kaufman" userId="c001b2a046940d7c" providerId="LiveId" clId="{5CB25B10-5B1C-4017-B167-ED3104435743}" dt="2024-05-27T07:33:55.005" v="8721" actId="165"/>
          <ac:cxnSpMkLst>
            <pc:docMk/>
            <pc:sldMk cId="3908243081" sldId="944"/>
            <ac:cxnSpMk id="194" creationId="{67D49FC9-6D2A-A9B1-2217-43F33CA48D1F}"/>
          </ac:cxnSpMkLst>
        </pc:cxnChg>
        <pc:cxnChg chg="mod">
          <ac:chgData name="Phillip Kaufman" userId="c001b2a046940d7c" providerId="LiveId" clId="{5CB25B10-5B1C-4017-B167-ED3104435743}" dt="2024-06-02T23:25:49.648" v="12005" actId="165"/>
          <ac:cxnSpMkLst>
            <pc:docMk/>
            <pc:sldMk cId="3908243081" sldId="944"/>
            <ac:cxnSpMk id="194" creationId="{ADA50D49-ED9F-0BDF-592D-88408889CDB8}"/>
          </ac:cxnSpMkLst>
        </pc:cxnChg>
        <pc:cxnChg chg="mod">
          <ac:chgData name="Phillip Kaufman" userId="c001b2a046940d7c" providerId="LiveId" clId="{5CB25B10-5B1C-4017-B167-ED3104435743}" dt="2024-06-02T23:25:49.648" v="12005" actId="165"/>
          <ac:cxnSpMkLst>
            <pc:docMk/>
            <pc:sldMk cId="3908243081" sldId="944"/>
            <ac:cxnSpMk id="195" creationId="{3D557834-E647-F8B8-E560-E6FACB1392E3}"/>
          </ac:cxnSpMkLst>
        </pc:cxnChg>
        <pc:cxnChg chg="mod">
          <ac:chgData name="Phillip Kaufman" userId="c001b2a046940d7c" providerId="LiveId" clId="{5CB25B10-5B1C-4017-B167-ED3104435743}" dt="2024-05-27T07:33:55.005" v="8721" actId="165"/>
          <ac:cxnSpMkLst>
            <pc:docMk/>
            <pc:sldMk cId="3908243081" sldId="944"/>
            <ac:cxnSpMk id="195" creationId="{45DFE176-1100-5112-304E-FC7F3FA99606}"/>
          </ac:cxnSpMkLst>
        </pc:cxnChg>
        <pc:cxnChg chg="mod">
          <ac:chgData name="Phillip Kaufman" userId="c001b2a046940d7c" providerId="LiveId" clId="{5CB25B10-5B1C-4017-B167-ED3104435743}" dt="2024-06-02T23:25:49.648" v="12005" actId="165"/>
          <ac:cxnSpMkLst>
            <pc:docMk/>
            <pc:sldMk cId="3908243081" sldId="944"/>
            <ac:cxnSpMk id="196" creationId="{371F42AB-9C60-ABAA-21DA-84097EBAF104}"/>
          </ac:cxnSpMkLst>
        </pc:cxnChg>
        <pc:cxnChg chg="mod">
          <ac:chgData name="Phillip Kaufman" userId="c001b2a046940d7c" providerId="LiveId" clId="{5CB25B10-5B1C-4017-B167-ED3104435743}" dt="2024-05-27T07:33:55.005" v="8721" actId="165"/>
          <ac:cxnSpMkLst>
            <pc:docMk/>
            <pc:sldMk cId="3908243081" sldId="944"/>
            <ac:cxnSpMk id="196" creationId="{B83C4162-F3F3-F703-5AE0-D619C21213A0}"/>
          </ac:cxnSpMkLst>
        </pc:cxnChg>
        <pc:cxnChg chg="mod">
          <ac:chgData name="Phillip Kaufman" userId="c001b2a046940d7c" providerId="LiveId" clId="{5CB25B10-5B1C-4017-B167-ED3104435743}" dt="2024-05-27T07:33:55.005" v="8721" actId="165"/>
          <ac:cxnSpMkLst>
            <pc:docMk/>
            <pc:sldMk cId="3908243081" sldId="944"/>
            <ac:cxnSpMk id="197" creationId="{8807110F-1A1F-3C00-D11A-F3D305C74B03}"/>
          </ac:cxnSpMkLst>
        </pc:cxnChg>
        <pc:cxnChg chg="mod">
          <ac:chgData name="Phillip Kaufman" userId="c001b2a046940d7c" providerId="LiveId" clId="{5CB25B10-5B1C-4017-B167-ED3104435743}" dt="2024-06-02T23:25:49.648" v="12005" actId="165"/>
          <ac:cxnSpMkLst>
            <pc:docMk/>
            <pc:sldMk cId="3908243081" sldId="944"/>
            <ac:cxnSpMk id="197" creationId="{A48B53D4-8EA3-48F7-E3F2-3498556CED00}"/>
          </ac:cxnSpMkLst>
        </pc:cxnChg>
        <pc:cxnChg chg="mod">
          <ac:chgData name="Phillip Kaufman" userId="c001b2a046940d7c" providerId="LiveId" clId="{5CB25B10-5B1C-4017-B167-ED3104435743}" dt="2024-06-02T23:25:49.648" v="12005" actId="165"/>
          <ac:cxnSpMkLst>
            <pc:docMk/>
            <pc:sldMk cId="3908243081" sldId="944"/>
            <ac:cxnSpMk id="198" creationId="{038EE047-B0CB-CA39-C06B-FE9334633ECA}"/>
          </ac:cxnSpMkLst>
        </pc:cxnChg>
        <pc:cxnChg chg="mod">
          <ac:chgData name="Phillip Kaufman" userId="c001b2a046940d7c" providerId="LiveId" clId="{5CB25B10-5B1C-4017-B167-ED3104435743}" dt="2024-05-27T07:33:55.005" v="8721" actId="165"/>
          <ac:cxnSpMkLst>
            <pc:docMk/>
            <pc:sldMk cId="3908243081" sldId="944"/>
            <ac:cxnSpMk id="198" creationId="{666CC73D-81E2-8C98-D514-12A9364DC26C}"/>
          </ac:cxnSpMkLst>
        </pc:cxnChg>
        <pc:cxnChg chg="mod">
          <ac:chgData name="Phillip Kaufman" userId="c001b2a046940d7c" providerId="LiveId" clId="{5CB25B10-5B1C-4017-B167-ED3104435743}" dt="2024-06-02T23:25:49.648" v="12005" actId="165"/>
          <ac:cxnSpMkLst>
            <pc:docMk/>
            <pc:sldMk cId="3908243081" sldId="944"/>
            <ac:cxnSpMk id="199" creationId="{972FE680-A3CB-0BFF-1B16-75CE3EF38B99}"/>
          </ac:cxnSpMkLst>
        </pc:cxnChg>
        <pc:cxnChg chg="mod">
          <ac:chgData name="Phillip Kaufman" userId="c001b2a046940d7c" providerId="LiveId" clId="{5CB25B10-5B1C-4017-B167-ED3104435743}" dt="2024-05-27T07:33:55.005" v="8721" actId="165"/>
          <ac:cxnSpMkLst>
            <pc:docMk/>
            <pc:sldMk cId="3908243081" sldId="944"/>
            <ac:cxnSpMk id="199" creationId="{A4A14B4C-B420-B612-45D9-2524E9DD9C27}"/>
          </ac:cxnSpMkLst>
        </pc:cxnChg>
        <pc:cxnChg chg="mod">
          <ac:chgData name="Phillip Kaufman" userId="c001b2a046940d7c" providerId="LiveId" clId="{5CB25B10-5B1C-4017-B167-ED3104435743}" dt="2024-05-27T07:33:55.005" v="8721" actId="165"/>
          <ac:cxnSpMkLst>
            <pc:docMk/>
            <pc:sldMk cId="3908243081" sldId="944"/>
            <ac:cxnSpMk id="200" creationId="{30F91939-C8B3-743A-3238-04DA2CF0F0CB}"/>
          </ac:cxnSpMkLst>
        </pc:cxnChg>
        <pc:cxnChg chg="mod">
          <ac:chgData name="Phillip Kaufman" userId="c001b2a046940d7c" providerId="LiveId" clId="{5CB25B10-5B1C-4017-B167-ED3104435743}" dt="2024-06-02T23:25:49.648" v="12005" actId="165"/>
          <ac:cxnSpMkLst>
            <pc:docMk/>
            <pc:sldMk cId="3908243081" sldId="944"/>
            <ac:cxnSpMk id="200" creationId="{C62F47ED-00DD-D8E9-D1AA-A2F0B6060DF6}"/>
          </ac:cxnSpMkLst>
        </pc:cxnChg>
        <pc:cxnChg chg="mod">
          <ac:chgData name="Phillip Kaufman" userId="c001b2a046940d7c" providerId="LiveId" clId="{5CB25B10-5B1C-4017-B167-ED3104435743}" dt="2024-06-02T23:25:49.648" v="12005" actId="165"/>
          <ac:cxnSpMkLst>
            <pc:docMk/>
            <pc:sldMk cId="3908243081" sldId="944"/>
            <ac:cxnSpMk id="203" creationId="{9704A36D-5A90-7981-4726-BE4E05F8AE97}"/>
          </ac:cxnSpMkLst>
        </pc:cxnChg>
        <pc:cxnChg chg="mod">
          <ac:chgData name="Phillip Kaufman" userId="c001b2a046940d7c" providerId="LiveId" clId="{5CB25B10-5B1C-4017-B167-ED3104435743}" dt="2024-06-02T23:25:49.648" v="12005" actId="165"/>
          <ac:cxnSpMkLst>
            <pc:docMk/>
            <pc:sldMk cId="3908243081" sldId="944"/>
            <ac:cxnSpMk id="209" creationId="{A8328A9A-CEBB-6909-4DE7-B241DB511A0F}"/>
          </ac:cxnSpMkLst>
        </pc:cxnChg>
        <pc:cxnChg chg="mod">
          <ac:chgData name="Phillip Kaufman" userId="c001b2a046940d7c" providerId="LiveId" clId="{5CB25B10-5B1C-4017-B167-ED3104435743}" dt="2024-06-02T23:25:49.648" v="12005" actId="165"/>
          <ac:cxnSpMkLst>
            <pc:docMk/>
            <pc:sldMk cId="3908243081" sldId="944"/>
            <ac:cxnSpMk id="210" creationId="{36EAEFB2-2463-2BE0-5C74-E087D3CF5B23}"/>
          </ac:cxnSpMkLst>
        </pc:cxnChg>
        <pc:cxnChg chg="mod">
          <ac:chgData name="Phillip Kaufman" userId="c001b2a046940d7c" providerId="LiveId" clId="{5CB25B10-5B1C-4017-B167-ED3104435743}" dt="2024-06-02T23:25:49.648" v="12005" actId="165"/>
          <ac:cxnSpMkLst>
            <pc:docMk/>
            <pc:sldMk cId="3908243081" sldId="944"/>
            <ac:cxnSpMk id="211" creationId="{5C5715D2-1C48-0328-99BD-44638A524871}"/>
          </ac:cxnSpMkLst>
        </pc:cxnChg>
        <pc:cxnChg chg="mod">
          <ac:chgData name="Phillip Kaufman" userId="c001b2a046940d7c" providerId="LiveId" clId="{5CB25B10-5B1C-4017-B167-ED3104435743}" dt="2024-06-02T23:25:49.648" v="12005" actId="165"/>
          <ac:cxnSpMkLst>
            <pc:docMk/>
            <pc:sldMk cId="3908243081" sldId="944"/>
            <ac:cxnSpMk id="212" creationId="{DCAB812E-44DF-5045-8D4C-DAE7B31F2A48}"/>
          </ac:cxnSpMkLst>
        </pc:cxnChg>
        <pc:cxnChg chg="mod">
          <ac:chgData name="Phillip Kaufman" userId="c001b2a046940d7c" providerId="LiveId" clId="{5CB25B10-5B1C-4017-B167-ED3104435743}" dt="2024-06-02T23:25:49.648" v="12005" actId="165"/>
          <ac:cxnSpMkLst>
            <pc:docMk/>
            <pc:sldMk cId="3908243081" sldId="944"/>
            <ac:cxnSpMk id="213" creationId="{9A1EDBA5-B46E-B9ED-08CB-AFA14A5C0958}"/>
          </ac:cxnSpMkLst>
        </pc:cxnChg>
        <pc:cxnChg chg="mod">
          <ac:chgData name="Phillip Kaufman" userId="c001b2a046940d7c" providerId="LiveId" clId="{5CB25B10-5B1C-4017-B167-ED3104435743}" dt="2024-06-02T23:25:49.648" v="12005" actId="165"/>
          <ac:cxnSpMkLst>
            <pc:docMk/>
            <pc:sldMk cId="3908243081" sldId="944"/>
            <ac:cxnSpMk id="214" creationId="{90E729CE-FB37-C8F5-3C47-445B9C88992C}"/>
          </ac:cxnSpMkLst>
        </pc:cxnChg>
        <pc:cxnChg chg="mod">
          <ac:chgData name="Phillip Kaufman" userId="c001b2a046940d7c" providerId="LiveId" clId="{5CB25B10-5B1C-4017-B167-ED3104435743}" dt="2024-06-02T23:25:49.648" v="12005" actId="165"/>
          <ac:cxnSpMkLst>
            <pc:docMk/>
            <pc:sldMk cId="3908243081" sldId="944"/>
            <ac:cxnSpMk id="215" creationId="{14259ECA-FD20-4EA2-BD80-C0280D531C82}"/>
          </ac:cxnSpMkLst>
        </pc:cxnChg>
        <pc:cxnChg chg="mod">
          <ac:chgData name="Phillip Kaufman" userId="c001b2a046940d7c" providerId="LiveId" clId="{5CB25B10-5B1C-4017-B167-ED3104435743}" dt="2024-06-02T23:25:49.648" v="12005" actId="165"/>
          <ac:cxnSpMkLst>
            <pc:docMk/>
            <pc:sldMk cId="3908243081" sldId="944"/>
            <ac:cxnSpMk id="216" creationId="{708A76B0-96EF-2728-C468-FA1A1186DF6F}"/>
          </ac:cxnSpMkLst>
        </pc:cxnChg>
        <pc:cxnChg chg="mod">
          <ac:chgData name="Phillip Kaufman" userId="c001b2a046940d7c" providerId="LiveId" clId="{5CB25B10-5B1C-4017-B167-ED3104435743}" dt="2024-06-02T23:25:49.648" v="12005" actId="165"/>
          <ac:cxnSpMkLst>
            <pc:docMk/>
            <pc:sldMk cId="3908243081" sldId="944"/>
            <ac:cxnSpMk id="217" creationId="{3408906E-A343-6899-9832-A749A4E40D3F}"/>
          </ac:cxnSpMkLst>
        </pc:cxnChg>
        <pc:cxnChg chg="mod">
          <ac:chgData name="Phillip Kaufman" userId="c001b2a046940d7c" providerId="LiveId" clId="{5CB25B10-5B1C-4017-B167-ED3104435743}" dt="2024-06-02T23:25:49.648" v="12005" actId="165"/>
          <ac:cxnSpMkLst>
            <pc:docMk/>
            <pc:sldMk cId="3908243081" sldId="944"/>
            <ac:cxnSpMk id="218" creationId="{6CF8E2B8-63D4-809D-5FBE-0588126B6724}"/>
          </ac:cxnSpMkLst>
        </pc:cxnChg>
        <pc:cxnChg chg="mod">
          <ac:chgData name="Phillip Kaufman" userId="c001b2a046940d7c" providerId="LiveId" clId="{5CB25B10-5B1C-4017-B167-ED3104435743}" dt="2024-06-02T23:25:49.648" v="12005" actId="165"/>
          <ac:cxnSpMkLst>
            <pc:docMk/>
            <pc:sldMk cId="3908243081" sldId="944"/>
            <ac:cxnSpMk id="219" creationId="{32CAFB06-3DBB-2C85-E87A-B2F96201DC56}"/>
          </ac:cxnSpMkLst>
        </pc:cxnChg>
        <pc:cxnChg chg="mod">
          <ac:chgData name="Phillip Kaufman" userId="c001b2a046940d7c" providerId="LiveId" clId="{5CB25B10-5B1C-4017-B167-ED3104435743}" dt="2024-06-02T23:25:49.648" v="12005" actId="165"/>
          <ac:cxnSpMkLst>
            <pc:docMk/>
            <pc:sldMk cId="3908243081" sldId="944"/>
            <ac:cxnSpMk id="220" creationId="{562B6D90-AAE5-A2B6-C152-11BAFEABD9AD}"/>
          </ac:cxnSpMkLst>
        </pc:cxnChg>
        <pc:cxnChg chg="mod">
          <ac:chgData name="Phillip Kaufman" userId="c001b2a046940d7c" providerId="LiveId" clId="{5CB25B10-5B1C-4017-B167-ED3104435743}" dt="2024-06-02T23:25:49.648" v="12005" actId="165"/>
          <ac:cxnSpMkLst>
            <pc:docMk/>
            <pc:sldMk cId="3908243081" sldId="944"/>
            <ac:cxnSpMk id="221" creationId="{35E0BB8E-97FB-B4C5-BEC5-2FC5E573F52B}"/>
          </ac:cxnSpMkLst>
        </pc:cxnChg>
        <pc:cxnChg chg="mod">
          <ac:chgData name="Phillip Kaufman" userId="c001b2a046940d7c" providerId="LiveId" clId="{5CB25B10-5B1C-4017-B167-ED3104435743}" dt="2024-06-02T23:25:49.648" v="12005" actId="165"/>
          <ac:cxnSpMkLst>
            <pc:docMk/>
            <pc:sldMk cId="3908243081" sldId="944"/>
            <ac:cxnSpMk id="222" creationId="{C0001114-0FE1-2EA2-73D6-B66508C6B3CD}"/>
          </ac:cxnSpMkLst>
        </pc:cxnChg>
        <pc:cxnChg chg="mod">
          <ac:chgData name="Phillip Kaufman" userId="c001b2a046940d7c" providerId="LiveId" clId="{5CB25B10-5B1C-4017-B167-ED3104435743}" dt="2024-06-02T23:25:49.648" v="12005" actId="165"/>
          <ac:cxnSpMkLst>
            <pc:docMk/>
            <pc:sldMk cId="3908243081" sldId="944"/>
            <ac:cxnSpMk id="223" creationId="{C8488FF5-CBC9-D63C-33DC-5C4A7D43B4FD}"/>
          </ac:cxnSpMkLst>
        </pc:cxnChg>
        <pc:cxnChg chg="mod">
          <ac:chgData name="Phillip Kaufman" userId="c001b2a046940d7c" providerId="LiveId" clId="{5CB25B10-5B1C-4017-B167-ED3104435743}" dt="2024-06-02T23:25:49.648" v="12005" actId="165"/>
          <ac:cxnSpMkLst>
            <pc:docMk/>
            <pc:sldMk cId="3908243081" sldId="944"/>
            <ac:cxnSpMk id="224" creationId="{CE221E8A-B480-CEA1-25F0-0EC203208D1B}"/>
          </ac:cxnSpMkLst>
        </pc:cxnChg>
        <pc:cxnChg chg="mod">
          <ac:chgData name="Phillip Kaufman" userId="c001b2a046940d7c" providerId="LiveId" clId="{5CB25B10-5B1C-4017-B167-ED3104435743}" dt="2024-06-02T23:25:49.648" v="12005" actId="165"/>
          <ac:cxnSpMkLst>
            <pc:docMk/>
            <pc:sldMk cId="3908243081" sldId="944"/>
            <ac:cxnSpMk id="225" creationId="{B7B0D934-5F38-CC25-A3A9-07F19BE37F1B}"/>
          </ac:cxnSpMkLst>
        </pc:cxnChg>
        <pc:cxnChg chg="mod">
          <ac:chgData name="Phillip Kaufman" userId="c001b2a046940d7c" providerId="LiveId" clId="{5CB25B10-5B1C-4017-B167-ED3104435743}" dt="2024-06-02T23:39:36.242" v="12208" actId="14100"/>
          <ac:cxnSpMkLst>
            <pc:docMk/>
            <pc:sldMk cId="3908243081" sldId="944"/>
            <ac:cxnSpMk id="242" creationId="{536E64A3-6ED1-33AC-82CA-C1D49AD3A43B}"/>
          </ac:cxnSpMkLst>
        </pc:cxnChg>
        <pc:cxnChg chg="mod">
          <ac:chgData name="Phillip Kaufman" userId="c001b2a046940d7c" providerId="LiveId" clId="{5CB25B10-5B1C-4017-B167-ED3104435743}" dt="2024-06-02T23:40:21.499" v="12217" actId="14100"/>
          <ac:cxnSpMkLst>
            <pc:docMk/>
            <pc:sldMk cId="3908243081" sldId="944"/>
            <ac:cxnSpMk id="243" creationId="{9F3A7735-D34D-ACA1-7375-EE076B5EEFC6}"/>
          </ac:cxnSpMkLst>
        </pc:cxnChg>
        <pc:cxnChg chg="mod">
          <ac:chgData name="Phillip Kaufman" userId="c001b2a046940d7c" providerId="LiveId" clId="{5CB25B10-5B1C-4017-B167-ED3104435743}" dt="2024-06-02T23:27:00.143" v="12039"/>
          <ac:cxnSpMkLst>
            <pc:docMk/>
            <pc:sldMk cId="3908243081" sldId="944"/>
            <ac:cxnSpMk id="245" creationId="{49DDEECA-1374-7D66-A5AE-54B9F6C53B0C}"/>
          </ac:cxnSpMkLst>
        </pc:cxnChg>
        <pc:cxnChg chg="mod">
          <ac:chgData name="Phillip Kaufman" userId="c001b2a046940d7c" providerId="LiveId" clId="{5CB25B10-5B1C-4017-B167-ED3104435743}" dt="2024-06-02T23:27:00.143" v="12039"/>
          <ac:cxnSpMkLst>
            <pc:docMk/>
            <pc:sldMk cId="3908243081" sldId="944"/>
            <ac:cxnSpMk id="246" creationId="{12D300AD-2234-6078-548C-18E6CC65A9BE}"/>
          </ac:cxnSpMkLst>
        </pc:cxnChg>
        <pc:cxnChg chg="mod">
          <ac:chgData name="Phillip Kaufman" userId="c001b2a046940d7c" providerId="LiveId" clId="{5CB25B10-5B1C-4017-B167-ED3104435743}" dt="2024-06-02T23:27:00.143" v="12039"/>
          <ac:cxnSpMkLst>
            <pc:docMk/>
            <pc:sldMk cId="3908243081" sldId="944"/>
            <ac:cxnSpMk id="247" creationId="{FB8CFF7A-93F1-F4B9-ECDB-7DF29A0A571A}"/>
          </ac:cxnSpMkLst>
        </pc:cxnChg>
        <pc:cxnChg chg="mod">
          <ac:chgData name="Phillip Kaufman" userId="c001b2a046940d7c" providerId="LiveId" clId="{5CB25B10-5B1C-4017-B167-ED3104435743}" dt="2024-06-02T23:27:00.143" v="12039"/>
          <ac:cxnSpMkLst>
            <pc:docMk/>
            <pc:sldMk cId="3908243081" sldId="944"/>
            <ac:cxnSpMk id="248" creationId="{83EDBAFB-B08D-5E16-92B5-F70E93FE4A4C}"/>
          </ac:cxnSpMkLst>
        </pc:cxnChg>
        <pc:cxnChg chg="mod">
          <ac:chgData name="Phillip Kaufman" userId="c001b2a046940d7c" providerId="LiveId" clId="{5CB25B10-5B1C-4017-B167-ED3104435743}" dt="2024-06-02T23:27:00.143" v="12039"/>
          <ac:cxnSpMkLst>
            <pc:docMk/>
            <pc:sldMk cId="3908243081" sldId="944"/>
            <ac:cxnSpMk id="249" creationId="{61CDC3C3-4F37-7154-6FED-56308990D674}"/>
          </ac:cxnSpMkLst>
        </pc:cxnChg>
        <pc:cxnChg chg="mod">
          <ac:chgData name="Phillip Kaufman" userId="c001b2a046940d7c" providerId="LiveId" clId="{5CB25B10-5B1C-4017-B167-ED3104435743}" dt="2024-06-02T23:27:00.143" v="12039"/>
          <ac:cxnSpMkLst>
            <pc:docMk/>
            <pc:sldMk cId="3908243081" sldId="944"/>
            <ac:cxnSpMk id="250" creationId="{A7DDB3ED-759A-E21B-0879-494178684576}"/>
          </ac:cxnSpMkLst>
        </pc:cxnChg>
        <pc:cxnChg chg="mod">
          <ac:chgData name="Phillip Kaufman" userId="c001b2a046940d7c" providerId="LiveId" clId="{5CB25B10-5B1C-4017-B167-ED3104435743}" dt="2024-06-02T23:27:00.143" v="12039"/>
          <ac:cxnSpMkLst>
            <pc:docMk/>
            <pc:sldMk cId="3908243081" sldId="944"/>
            <ac:cxnSpMk id="251" creationId="{CE777948-5AE0-F052-BA5D-F5CF8CFC1D92}"/>
          </ac:cxnSpMkLst>
        </pc:cxnChg>
        <pc:cxnChg chg="mod">
          <ac:chgData name="Phillip Kaufman" userId="c001b2a046940d7c" providerId="LiveId" clId="{5CB25B10-5B1C-4017-B167-ED3104435743}" dt="2024-06-02T23:27:00.143" v="12039"/>
          <ac:cxnSpMkLst>
            <pc:docMk/>
            <pc:sldMk cId="3908243081" sldId="944"/>
            <ac:cxnSpMk id="252" creationId="{0ADD6EFC-0C2E-DD26-5109-2E0B3FCC127E}"/>
          </ac:cxnSpMkLst>
        </pc:cxnChg>
        <pc:cxnChg chg="mod">
          <ac:chgData name="Phillip Kaufman" userId="c001b2a046940d7c" providerId="LiveId" clId="{5CB25B10-5B1C-4017-B167-ED3104435743}" dt="2024-06-02T23:27:00.143" v="12039"/>
          <ac:cxnSpMkLst>
            <pc:docMk/>
            <pc:sldMk cId="3908243081" sldId="944"/>
            <ac:cxnSpMk id="253" creationId="{F5017A8D-FDF2-1224-92CA-9E29A429109D}"/>
          </ac:cxnSpMkLst>
        </pc:cxnChg>
        <pc:cxnChg chg="mod">
          <ac:chgData name="Phillip Kaufman" userId="c001b2a046940d7c" providerId="LiveId" clId="{5CB25B10-5B1C-4017-B167-ED3104435743}" dt="2024-06-02T23:27:00.143" v="12039"/>
          <ac:cxnSpMkLst>
            <pc:docMk/>
            <pc:sldMk cId="3908243081" sldId="944"/>
            <ac:cxnSpMk id="254" creationId="{423CB742-031E-560C-87EB-494ED5AEEC01}"/>
          </ac:cxnSpMkLst>
        </pc:cxnChg>
        <pc:cxnChg chg="mod">
          <ac:chgData name="Phillip Kaufman" userId="c001b2a046940d7c" providerId="LiveId" clId="{5CB25B10-5B1C-4017-B167-ED3104435743}" dt="2024-06-02T23:27:00.143" v="12039"/>
          <ac:cxnSpMkLst>
            <pc:docMk/>
            <pc:sldMk cId="3908243081" sldId="944"/>
            <ac:cxnSpMk id="255" creationId="{78ED717E-678A-560F-4F1D-98112C26579E}"/>
          </ac:cxnSpMkLst>
        </pc:cxnChg>
        <pc:cxnChg chg="mod">
          <ac:chgData name="Phillip Kaufman" userId="c001b2a046940d7c" providerId="LiveId" clId="{5CB25B10-5B1C-4017-B167-ED3104435743}" dt="2024-06-02T23:27:00.143" v="12039"/>
          <ac:cxnSpMkLst>
            <pc:docMk/>
            <pc:sldMk cId="3908243081" sldId="944"/>
            <ac:cxnSpMk id="256" creationId="{3C44F2A3-219F-5BF0-E8B8-A8484686B1AF}"/>
          </ac:cxnSpMkLst>
        </pc:cxnChg>
        <pc:cxnChg chg="mod">
          <ac:chgData name="Phillip Kaufman" userId="c001b2a046940d7c" providerId="LiveId" clId="{5CB25B10-5B1C-4017-B167-ED3104435743}" dt="2024-06-02T23:27:00.143" v="12039"/>
          <ac:cxnSpMkLst>
            <pc:docMk/>
            <pc:sldMk cId="3908243081" sldId="944"/>
            <ac:cxnSpMk id="257" creationId="{48BF7236-49C1-3E88-EBD8-0F70918758C3}"/>
          </ac:cxnSpMkLst>
        </pc:cxnChg>
        <pc:cxnChg chg="mod">
          <ac:chgData name="Phillip Kaufman" userId="c001b2a046940d7c" providerId="LiveId" clId="{5CB25B10-5B1C-4017-B167-ED3104435743}" dt="2024-06-02T23:27:00.143" v="12039"/>
          <ac:cxnSpMkLst>
            <pc:docMk/>
            <pc:sldMk cId="3908243081" sldId="944"/>
            <ac:cxnSpMk id="258" creationId="{CB2BBAF2-8B4C-B229-CABD-F1EFD3E303F3}"/>
          </ac:cxnSpMkLst>
        </pc:cxnChg>
        <pc:cxnChg chg="mod">
          <ac:chgData name="Phillip Kaufman" userId="c001b2a046940d7c" providerId="LiveId" clId="{5CB25B10-5B1C-4017-B167-ED3104435743}" dt="2024-06-02T23:27:00.143" v="12039"/>
          <ac:cxnSpMkLst>
            <pc:docMk/>
            <pc:sldMk cId="3908243081" sldId="944"/>
            <ac:cxnSpMk id="260" creationId="{E6B8D76B-8932-B743-A588-EEE0CCE67171}"/>
          </ac:cxnSpMkLst>
        </pc:cxnChg>
        <pc:cxnChg chg="mod">
          <ac:chgData name="Phillip Kaufman" userId="c001b2a046940d7c" providerId="LiveId" clId="{5CB25B10-5B1C-4017-B167-ED3104435743}" dt="2024-06-02T23:27:00.143" v="12039"/>
          <ac:cxnSpMkLst>
            <pc:docMk/>
            <pc:sldMk cId="3908243081" sldId="944"/>
            <ac:cxnSpMk id="261" creationId="{AF2A8F9E-80EC-42CF-7E78-6AE13490B977}"/>
          </ac:cxnSpMkLst>
        </pc:cxnChg>
        <pc:cxnChg chg="mod">
          <ac:chgData name="Phillip Kaufman" userId="c001b2a046940d7c" providerId="LiveId" clId="{5CB25B10-5B1C-4017-B167-ED3104435743}" dt="2024-06-02T23:27:00.143" v="12039"/>
          <ac:cxnSpMkLst>
            <pc:docMk/>
            <pc:sldMk cId="3908243081" sldId="944"/>
            <ac:cxnSpMk id="262" creationId="{F8165EDF-EC47-CF58-57EE-1F84CD500FE3}"/>
          </ac:cxnSpMkLst>
        </pc:cxnChg>
        <pc:cxnChg chg="mod">
          <ac:chgData name="Phillip Kaufman" userId="c001b2a046940d7c" providerId="LiveId" clId="{5CB25B10-5B1C-4017-B167-ED3104435743}" dt="2024-06-02T23:27:00.143" v="12039"/>
          <ac:cxnSpMkLst>
            <pc:docMk/>
            <pc:sldMk cId="3908243081" sldId="944"/>
            <ac:cxnSpMk id="263" creationId="{7E69123E-8D73-5B0C-D0AD-00F2AC2223E5}"/>
          </ac:cxnSpMkLst>
        </pc:cxnChg>
        <pc:cxnChg chg="mod">
          <ac:chgData name="Phillip Kaufman" userId="c001b2a046940d7c" providerId="LiveId" clId="{5CB25B10-5B1C-4017-B167-ED3104435743}" dt="2024-06-02T23:27:00.143" v="12039"/>
          <ac:cxnSpMkLst>
            <pc:docMk/>
            <pc:sldMk cId="3908243081" sldId="944"/>
            <ac:cxnSpMk id="264" creationId="{913C2E10-42CC-A93C-333A-D4176B04474F}"/>
          </ac:cxnSpMkLst>
        </pc:cxnChg>
        <pc:cxnChg chg="mod">
          <ac:chgData name="Phillip Kaufman" userId="c001b2a046940d7c" providerId="LiveId" clId="{5CB25B10-5B1C-4017-B167-ED3104435743}" dt="2024-06-02T23:27:00.143" v="12039"/>
          <ac:cxnSpMkLst>
            <pc:docMk/>
            <pc:sldMk cId="3908243081" sldId="944"/>
            <ac:cxnSpMk id="265" creationId="{4803E893-F2B9-F0B2-18B1-8DBE8D634AF1}"/>
          </ac:cxnSpMkLst>
        </pc:cxnChg>
        <pc:cxnChg chg="mod">
          <ac:chgData name="Phillip Kaufman" userId="c001b2a046940d7c" providerId="LiveId" clId="{5CB25B10-5B1C-4017-B167-ED3104435743}" dt="2024-06-02T23:27:00.143" v="12039"/>
          <ac:cxnSpMkLst>
            <pc:docMk/>
            <pc:sldMk cId="3908243081" sldId="944"/>
            <ac:cxnSpMk id="266" creationId="{B2DD8CBD-52AE-2735-43C0-2AD7779D70DF}"/>
          </ac:cxnSpMkLst>
        </pc:cxnChg>
        <pc:cxnChg chg="mod">
          <ac:chgData name="Phillip Kaufman" userId="c001b2a046940d7c" providerId="LiveId" clId="{5CB25B10-5B1C-4017-B167-ED3104435743}" dt="2024-06-02T23:27:00.143" v="12039"/>
          <ac:cxnSpMkLst>
            <pc:docMk/>
            <pc:sldMk cId="3908243081" sldId="944"/>
            <ac:cxnSpMk id="267" creationId="{F1897136-A915-FE7F-1EB2-9E4C998B8FEE}"/>
          </ac:cxnSpMkLst>
        </pc:cxnChg>
        <pc:cxnChg chg="mod">
          <ac:chgData name="Phillip Kaufman" userId="c001b2a046940d7c" providerId="LiveId" clId="{5CB25B10-5B1C-4017-B167-ED3104435743}" dt="2024-06-02T23:27:00.143" v="12039"/>
          <ac:cxnSpMkLst>
            <pc:docMk/>
            <pc:sldMk cId="3908243081" sldId="944"/>
            <ac:cxnSpMk id="268" creationId="{1BE6CA31-7E54-6C4D-361D-BFEFD3989AC6}"/>
          </ac:cxnSpMkLst>
        </pc:cxnChg>
        <pc:cxnChg chg="mod">
          <ac:chgData name="Phillip Kaufman" userId="c001b2a046940d7c" providerId="LiveId" clId="{5CB25B10-5B1C-4017-B167-ED3104435743}" dt="2024-06-02T23:27:00.143" v="12039"/>
          <ac:cxnSpMkLst>
            <pc:docMk/>
            <pc:sldMk cId="3908243081" sldId="944"/>
            <ac:cxnSpMk id="269" creationId="{501DB928-90D2-D140-C7DC-050A15DCB1B4}"/>
          </ac:cxnSpMkLst>
        </pc:cxnChg>
        <pc:cxnChg chg="mod">
          <ac:chgData name="Phillip Kaufman" userId="c001b2a046940d7c" providerId="LiveId" clId="{5CB25B10-5B1C-4017-B167-ED3104435743}" dt="2024-06-02T23:27:00.143" v="12039"/>
          <ac:cxnSpMkLst>
            <pc:docMk/>
            <pc:sldMk cId="3908243081" sldId="944"/>
            <ac:cxnSpMk id="270" creationId="{F439D363-C61F-FABB-9DDB-3BEB6B09356C}"/>
          </ac:cxnSpMkLst>
        </pc:cxnChg>
        <pc:cxnChg chg="mod">
          <ac:chgData name="Phillip Kaufman" userId="c001b2a046940d7c" providerId="LiveId" clId="{5CB25B10-5B1C-4017-B167-ED3104435743}" dt="2024-06-02T23:27:00.143" v="12039"/>
          <ac:cxnSpMkLst>
            <pc:docMk/>
            <pc:sldMk cId="3908243081" sldId="944"/>
            <ac:cxnSpMk id="271" creationId="{8CCAB96B-A97E-7A46-60A5-C671FC94FF20}"/>
          </ac:cxnSpMkLst>
        </pc:cxnChg>
        <pc:cxnChg chg="mod">
          <ac:chgData name="Phillip Kaufman" userId="c001b2a046940d7c" providerId="LiveId" clId="{5CB25B10-5B1C-4017-B167-ED3104435743}" dt="2024-06-02T23:27:00.143" v="12039"/>
          <ac:cxnSpMkLst>
            <pc:docMk/>
            <pc:sldMk cId="3908243081" sldId="944"/>
            <ac:cxnSpMk id="272" creationId="{548C6484-87A1-8E95-B566-CB6A940FFB85}"/>
          </ac:cxnSpMkLst>
        </pc:cxnChg>
        <pc:cxnChg chg="mod">
          <ac:chgData name="Phillip Kaufman" userId="c001b2a046940d7c" providerId="LiveId" clId="{5CB25B10-5B1C-4017-B167-ED3104435743}" dt="2024-06-02T23:27:00.143" v="12039"/>
          <ac:cxnSpMkLst>
            <pc:docMk/>
            <pc:sldMk cId="3908243081" sldId="944"/>
            <ac:cxnSpMk id="273" creationId="{3A43ED6B-5C2A-070A-E4A0-D8445FB61C4B}"/>
          </ac:cxnSpMkLst>
        </pc:cxnChg>
        <pc:cxnChg chg="mod">
          <ac:chgData name="Phillip Kaufman" userId="c001b2a046940d7c" providerId="LiveId" clId="{5CB25B10-5B1C-4017-B167-ED3104435743}" dt="2024-06-02T23:27:00.143" v="12039"/>
          <ac:cxnSpMkLst>
            <pc:docMk/>
            <pc:sldMk cId="3908243081" sldId="944"/>
            <ac:cxnSpMk id="274" creationId="{DE655DE3-6165-8CD8-5511-C97ABDFA3596}"/>
          </ac:cxnSpMkLst>
        </pc:cxnChg>
        <pc:cxnChg chg="mod">
          <ac:chgData name="Phillip Kaufman" userId="c001b2a046940d7c" providerId="LiveId" clId="{5CB25B10-5B1C-4017-B167-ED3104435743}" dt="2024-06-02T23:27:00.143" v="12039"/>
          <ac:cxnSpMkLst>
            <pc:docMk/>
            <pc:sldMk cId="3908243081" sldId="944"/>
            <ac:cxnSpMk id="275" creationId="{B06AF422-9B36-1ADB-2908-2B86D8274BC5}"/>
          </ac:cxnSpMkLst>
        </pc:cxnChg>
        <pc:cxnChg chg="mod">
          <ac:chgData name="Phillip Kaufman" userId="c001b2a046940d7c" providerId="LiveId" clId="{5CB25B10-5B1C-4017-B167-ED3104435743}" dt="2024-06-02T23:27:00.143" v="12039"/>
          <ac:cxnSpMkLst>
            <pc:docMk/>
            <pc:sldMk cId="3908243081" sldId="944"/>
            <ac:cxnSpMk id="276" creationId="{52C8A0CF-AA91-7833-5B58-AAAFA716AE02}"/>
          </ac:cxnSpMkLst>
        </pc:cxnChg>
        <pc:cxnChg chg="mod">
          <ac:chgData name="Phillip Kaufman" userId="c001b2a046940d7c" providerId="LiveId" clId="{5CB25B10-5B1C-4017-B167-ED3104435743}" dt="2024-06-02T23:27:00.143" v="12039"/>
          <ac:cxnSpMkLst>
            <pc:docMk/>
            <pc:sldMk cId="3908243081" sldId="944"/>
            <ac:cxnSpMk id="277" creationId="{B8536372-4492-FF53-9857-14DB116AAC90}"/>
          </ac:cxnSpMkLst>
        </pc:cxnChg>
      </pc:sldChg>
      <pc:sldChg chg="addSp delSp modSp mod ord">
        <pc:chgData name="Phillip Kaufman" userId="c001b2a046940d7c" providerId="LiveId" clId="{5CB25B10-5B1C-4017-B167-ED3104435743}" dt="2024-06-02T23:34:09.583" v="12135" actId="21"/>
        <pc:sldMkLst>
          <pc:docMk/>
          <pc:sldMk cId="882562423" sldId="945"/>
        </pc:sldMkLst>
        <pc:spChg chg="mod">
          <ac:chgData name="Phillip Kaufman" userId="c001b2a046940d7c" providerId="LiveId" clId="{5CB25B10-5B1C-4017-B167-ED3104435743}" dt="2024-05-16T07:47:57.399" v="1823" actId="1076"/>
          <ac:spMkLst>
            <pc:docMk/>
            <pc:sldMk cId="882562423" sldId="945"/>
            <ac:spMk id="4" creationId="{6EB2E272-B613-AB2D-C105-A1D023D95A9D}"/>
          </ac:spMkLst>
        </pc:spChg>
        <pc:spChg chg="add mod">
          <ac:chgData name="Phillip Kaufman" userId="c001b2a046940d7c" providerId="LiveId" clId="{5CB25B10-5B1C-4017-B167-ED3104435743}" dt="2024-05-16T07:49:04.249" v="1841"/>
          <ac:spMkLst>
            <pc:docMk/>
            <pc:sldMk cId="882562423" sldId="945"/>
            <ac:spMk id="5" creationId="{8186D15B-A934-6D9C-60D3-F5B05E4B2E60}"/>
          </ac:spMkLst>
        </pc:spChg>
        <pc:spChg chg="mod">
          <ac:chgData name="Phillip Kaufman" userId="c001b2a046940d7c" providerId="LiveId" clId="{5CB25B10-5B1C-4017-B167-ED3104435743}" dt="2024-05-16T07:46:05.843" v="1756" actId="1076"/>
          <ac:spMkLst>
            <pc:docMk/>
            <pc:sldMk cId="882562423" sldId="945"/>
            <ac:spMk id="9" creationId="{6E4CA518-B29B-4BC6-18B3-B0EBBF439A04}"/>
          </ac:spMkLst>
        </pc:spChg>
        <pc:spChg chg="add mod">
          <ac:chgData name="Phillip Kaufman" userId="c001b2a046940d7c" providerId="LiveId" clId="{5CB25B10-5B1C-4017-B167-ED3104435743}" dt="2024-05-16T07:49:04.249" v="1841"/>
          <ac:spMkLst>
            <pc:docMk/>
            <pc:sldMk cId="882562423" sldId="945"/>
            <ac:spMk id="11" creationId="{2A52352B-C7C7-AE2C-5354-E613CC0C8E33}"/>
          </ac:spMkLst>
        </pc:spChg>
        <pc:spChg chg="add del mod">
          <ac:chgData name="Phillip Kaufman" userId="c001b2a046940d7c" providerId="LiveId" clId="{5CB25B10-5B1C-4017-B167-ED3104435743}" dt="2024-05-14T06:45:46.394" v="742" actId="478"/>
          <ac:spMkLst>
            <pc:docMk/>
            <pc:sldMk cId="882562423" sldId="945"/>
            <ac:spMk id="11" creationId="{7E0D52A6-987F-C63E-18A0-B78672719494}"/>
          </ac:spMkLst>
        </pc:spChg>
        <pc:spChg chg="add mod">
          <ac:chgData name="Phillip Kaufman" userId="c001b2a046940d7c" providerId="LiveId" clId="{5CB25B10-5B1C-4017-B167-ED3104435743}" dt="2024-05-16T07:51:28.494" v="1882" actId="207"/>
          <ac:spMkLst>
            <pc:docMk/>
            <pc:sldMk cId="882562423" sldId="945"/>
            <ac:spMk id="12" creationId="{8186D15B-A934-6D9C-60D3-F5B05E4B2E60}"/>
          </ac:spMkLst>
        </pc:spChg>
        <pc:spChg chg="add mod">
          <ac:chgData name="Phillip Kaufman" userId="c001b2a046940d7c" providerId="LiveId" clId="{5CB25B10-5B1C-4017-B167-ED3104435743}" dt="2024-05-16T07:51:28.494" v="1882" actId="207"/>
          <ac:spMkLst>
            <pc:docMk/>
            <pc:sldMk cId="882562423" sldId="945"/>
            <ac:spMk id="13" creationId="{2A52352B-C7C7-AE2C-5354-E613CC0C8E33}"/>
          </ac:spMkLst>
        </pc:spChg>
        <pc:spChg chg="mod">
          <ac:chgData name="Phillip Kaufman" userId="c001b2a046940d7c" providerId="LiveId" clId="{5CB25B10-5B1C-4017-B167-ED3104435743}" dt="2024-06-02T23:23:23.310" v="11974" actId="20577"/>
          <ac:spMkLst>
            <pc:docMk/>
            <pc:sldMk cId="882562423" sldId="945"/>
            <ac:spMk id="14" creationId="{27393C4C-4B65-3094-411C-37D8C83356AF}"/>
          </ac:spMkLst>
        </pc:spChg>
        <pc:spChg chg="add del mod">
          <ac:chgData name="Phillip Kaufman" userId="c001b2a046940d7c" providerId="LiveId" clId="{5CB25B10-5B1C-4017-B167-ED3104435743}" dt="2024-05-14T06:45:46.025" v="741" actId="478"/>
          <ac:spMkLst>
            <pc:docMk/>
            <pc:sldMk cId="882562423" sldId="945"/>
            <ac:spMk id="15" creationId="{20AB72E2-8CC2-C1A9-9CCD-9B66BF42455C}"/>
          </ac:spMkLst>
        </pc:spChg>
        <pc:spChg chg="add del mod">
          <ac:chgData name="Phillip Kaufman" userId="c001b2a046940d7c" providerId="LiveId" clId="{5CB25B10-5B1C-4017-B167-ED3104435743}" dt="2024-05-14T06:45:45.046" v="739" actId="478"/>
          <ac:spMkLst>
            <pc:docMk/>
            <pc:sldMk cId="882562423" sldId="945"/>
            <ac:spMk id="16" creationId="{8B8E85B4-4AE8-2AAB-AF2A-8775297DDD76}"/>
          </ac:spMkLst>
        </pc:spChg>
        <pc:spChg chg="add del mod">
          <ac:chgData name="Phillip Kaufman" userId="c001b2a046940d7c" providerId="LiveId" clId="{5CB25B10-5B1C-4017-B167-ED3104435743}" dt="2024-05-14T06:45:45.387" v="740" actId="478"/>
          <ac:spMkLst>
            <pc:docMk/>
            <pc:sldMk cId="882562423" sldId="945"/>
            <ac:spMk id="17" creationId="{4432CE9B-FA34-39A5-5714-67B770C7A450}"/>
          </ac:spMkLst>
        </pc:spChg>
        <pc:spChg chg="add del mod">
          <ac:chgData name="Phillip Kaufman" userId="c001b2a046940d7c" providerId="LiveId" clId="{5CB25B10-5B1C-4017-B167-ED3104435743}" dt="2024-05-14T06:45:45.046" v="739" actId="478"/>
          <ac:spMkLst>
            <pc:docMk/>
            <pc:sldMk cId="882562423" sldId="945"/>
            <ac:spMk id="18" creationId="{90F5D559-BF57-2DC4-05F8-93235BDAFB20}"/>
          </ac:spMkLst>
        </pc:spChg>
        <pc:spChg chg="mod">
          <ac:chgData name="Phillip Kaufman" userId="c001b2a046940d7c" providerId="LiveId" clId="{5CB25B10-5B1C-4017-B167-ED3104435743}" dt="2024-05-16T07:46:05.843" v="1756" actId="1076"/>
          <ac:spMkLst>
            <pc:docMk/>
            <pc:sldMk cId="882562423" sldId="945"/>
            <ac:spMk id="19" creationId="{11CC8611-EA12-8368-E654-59FEDA482539}"/>
          </ac:spMkLst>
        </pc:spChg>
        <pc:spChg chg="del mod">
          <ac:chgData name="Phillip Kaufman" userId="c001b2a046940d7c" providerId="LiveId" clId="{5CB25B10-5B1C-4017-B167-ED3104435743}" dt="2024-05-16T07:49:22.790" v="1842" actId="478"/>
          <ac:spMkLst>
            <pc:docMk/>
            <pc:sldMk cId="882562423" sldId="945"/>
            <ac:spMk id="20" creationId="{8186D15B-A934-6D9C-60D3-F5B05E4B2E60}"/>
          </ac:spMkLst>
        </pc:spChg>
        <pc:spChg chg="del mod">
          <ac:chgData name="Phillip Kaufman" userId="c001b2a046940d7c" providerId="LiveId" clId="{5CB25B10-5B1C-4017-B167-ED3104435743}" dt="2024-05-16T07:49:22.790" v="1842" actId="478"/>
          <ac:spMkLst>
            <pc:docMk/>
            <pc:sldMk cId="882562423" sldId="945"/>
            <ac:spMk id="21" creationId="{2A52352B-C7C7-AE2C-5354-E613CC0C8E33}"/>
          </ac:spMkLst>
        </pc:spChg>
        <pc:spChg chg="add del mod">
          <ac:chgData name="Phillip Kaufman" userId="c001b2a046940d7c" providerId="LiveId" clId="{5CB25B10-5B1C-4017-B167-ED3104435743}" dt="2024-05-14T06:45:44.049" v="736" actId="478"/>
          <ac:spMkLst>
            <pc:docMk/>
            <pc:sldMk cId="882562423" sldId="945"/>
            <ac:spMk id="22" creationId="{9CAEEC8D-B6E0-3965-5746-B528C617FCA5}"/>
          </ac:spMkLst>
        </pc:spChg>
        <pc:spChg chg="add del mod">
          <ac:chgData name="Phillip Kaufman" userId="c001b2a046940d7c" providerId="LiveId" clId="{5CB25B10-5B1C-4017-B167-ED3104435743}" dt="2024-05-14T06:45:44.337" v="737" actId="478"/>
          <ac:spMkLst>
            <pc:docMk/>
            <pc:sldMk cId="882562423" sldId="945"/>
            <ac:spMk id="23" creationId="{CC70F5F9-51D6-0410-BBAE-2F7F0DF3E295}"/>
          </ac:spMkLst>
        </pc:spChg>
        <pc:spChg chg="add del mod topLvl">
          <ac:chgData name="Phillip Kaufman" userId="c001b2a046940d7c" providerId="LiveId" clId="{5CB25B10-5B1C-4017-B167-ED3104435743}" dt="2024-05-14T06:45:43.706" v="735" actId="478"/>
          <ac:spMkLst>
            <pc:docMk/>
            <pc:sldMk cId="882562423" sldId="945"/>
            <ac:spMk id="24" creationId="{B6C2123D-57AB-D905-589E-4E8987FD3998}"/>
          </ac:spMkLst>
        </pc:spChg>
        <pc:spChg chg="add del mod">
          <ac:chgData name="Phillip Kaufman" userId="c001b2a046940d7c" providerId="LiveId" clId="{5CB25B10-5B1C-4017-B167-ED3104435743}" dt="2024-05-14T06:45:43.706" v="735" actId="478"/>
          <ac:spMkLst>
            <pc:docMk/>
            <pc:sldMk cId="882562423" sldId="945"/>
            <ac:spMk id="25" creationId="{2CDC3A0F-5985-1644-F262-537BA911700B}"/>
          </ac:spMkLst>
        </pc:spChg>
        <pc:spChg chg="mod">
          <ac:chgData name="Phillip Kaufman" userId="c001b2a046940d7c" providerId="LiveId" clId="{5CB25B10-5B1C-4017-B167-ED3104435743}" dt="2024-05-14T06:45:13.011" v="722"/>
          <ac:spMkLst>
            <pc:docMk/>
            <pc:sldMk cId="882562423" sldId="945"/>
            <ac:spMk id="26" creationId="{7F464FAE-6DA8-D25E-3ECE-5B0F79A37441}"/>
          </ac:spMkLst>
        </pc:spChg>
        <pc:spChg chg="mod">
          <ac:chgData name="Phillip Kaufman" userId="c001b2a046940d7c" providerId="LiveId" clId="{5CB25B10-5B1C-4017-B167-ED3104435743}" dt="2024-05-14T06:45:13.011" v="722"/>
          <ac:spMkLst>
            <pc:docMk/>
            <pc:sldMk cId="882562423" sldId="945"/>
            <ac:spMk id="27" creationId="{F32FE7E2-0D84-E63B-A031-7BA8B352B1E6}"/>
          </ac:spMkLst>
        </pc:spChg>
        <pc:spChg chg="del mod">
          <ac:chgData name="Phillip Kaufman" userId="c001b2a046940d7c" providerId="LiveId" clId="{5CB25B10-5B1C-4017-B167-ED3104435743}" dt="2024-06-02T23:23:24.577" v="11975" actId="478"/>
          <ac:spMkLst>
            <pc:docMk/>
            <pc:sldMk cId="882562423" sldId="945"/>
            <ac:spMk id="48" creationId="{8780C536-F9D5-9825-9481-10FED0EF6201}"/>
          </ac:spMkLst>
        </pc:spChg>
        <pc:spChg chg="mod">
          <ac:chgData name="Phillip Kaufman" userId="c001b2a046940d7c" providerId="LiveId" clId="{5CB25B10-5B1C-4017-B167-ED3104435743}" dt="2024-05-14T03:26:37.564" v="369"/>
          <ac:spMkLst>
            <pc:docMk/>
            <pc:sldMk cId="882562423" sldId="945"/>
            <ac:spMk id="49" creationId="{148963A3-0CEC-535A-8214-33C06DDDF18D}"/>
          </ac:spMkLst>
        </pc:spChg>
        <pc:spChg chg="mod">
          <ac:chgData name="Phillip Kaufman" userId="c001b2a046940d7c" providerId="LiveId" clId="{5CB25B10-5B1C-4017-B167-ED3104435743}" dt="2024-05-30T06:22:43.475" v="9613"/>
          <ac:spMkLst>
            <pc:docMk/>
            <pc:sldMk cId="882562423" sldId="945"/>
            <ac:spMk id="49" creationId="{CDE5EF35-D087-3983-D68E-67EC87D09D80}"/>
          </ac:spMkLst>
        </pc:spChg>
        <pc:spChg chg="mod">
          <ac:chgData name="Phillip Kaufman" userId="c001b2a046940d7c" providerId="LiveId" clId="{5CB25B10-5B1C-4017-B167-ED3104435743}" dt="2024-05-30T06:22:43.475" v="9613"/>
          <ac:spMkLst>
            <pc:docMk/>
            <pc:sldMk cId="882562423" sldId="945"/>
            <ac:spMk id="50" creationId="{887D9309-2611-C3D4-9779-EF2CE1B03558}"/>
          </ac:spMkLst>
        </pc:spChg>
        <pc:spChg chg="mod">
          <ac:chgData name="Phillip Kaufman" userId="c001b2a046940d7c" providerId="LiveId" clId="{5CB25B10-5B1C-4017-B167-ED3104435743}" dt="2024-05-30T06:22:43.475" v="9613"/>
          <ac:spMkLst>
            <pc:docMk/>
            <pc:sldMk cId="882562423" sldId="945"/>
            <ac:spMk id="51" creationId="{64020B55-9580-0225-3F06-759612C66210}"/>
          </ac:spMkLst>
        </pc:spChg>
        <pc:spChg chg="mod">
          <ac:chgData name="Phillip Kaufman" userId="c001b2a046940d7c" providerId="LiveId" clId="{5CB25B10-5B1C-4017-B167-ED3104435743}" dt="2024-05-30T06:22:43.475" v="9613"/>
          <ac:spMkLst>
            <pc:docMk/>
            <pc:sldMk cId="882562423" sldId="945"/>
            <ac:spMk id="52" creationId="{D1A0B779-4AB0-E4C5-6876-9C3C99CB6DC9}"/>
          </ac:spMkLst>
        </pc:spChg>
        <pc:spChg chg="mod">
          <ac:chgData name="Phillip Kaufman" userId="c001b2a046940d7c" providerId="LiveId" clId="{5CB25B10-5B1C-4017-B167-ED3104435743}" dt="2024-05-14T03:26:37.564" v="369"/>
          <ac:spMkLst>
            <pc:docMk/>
            <pc:sldMk cId="882562423" sldId="945"/>
            <ac:spMk id="53" creationId="{1207229B-F75A-B0B7-4F83-70F274DE4850}"/>
          </ac:spMkLst>
        </pc:spChg>
        <pc:spChg chg="mod">
          <ac:chgData name="Phillip Kaufman" userId="c001b2a046940d7c" providerId="LiveId" clId="{5CB25B10-5B1C-4017-B167-ED3104435743}" dt="2024-05-30T06:22:43.475" v="9613"/>
          <ac:spMkLst>
            <pc:docMk/>
            <pc:sldMk cId="882562423" sldId="945"/>
            <ac:spMk id="53" creationId="{7A389612-3AEE-3D07-73D4-6F21149A5E78}"/>
          </ac:spMkLst>
        </pc:spChg>
        <pc:spChg chg="mod">
          <ac:chgData name="Phillip Kaufman" userId="c001b2a046940d7c" providerId="LiveId" clId="{5CB25B10-5B1C-4017-B167-ED3104435743}" dt="2024-06-02T22:57:34.149" v="11701"/>
          <ac:spMkLst>
            <pc:docMk/>
            <pc:sldMk cId="882562423" sldId="945"/>
            <ac:spMk id="53" creationId="{AC07F6FD-BAF5-1E6D-5BC4-3103558CE6C1}"/>
          </ac:spMkLst>
        </pc:spChg>
        <pc:spChg chg="mod">
          <ac:chgData name="Phillip Kaufman" userId="c001b2a046940d7c" providerId="LiveId" clId="{5CB25B10-5B1C-4017-B167-ED3104435743}" dt="2024-05-14T03:26:37.564" v="369"/>
          <ac:spMkLst>
            <pc:docMk/>
            <pc:sldMk cId="882562423" sldId="945"/>
            <ac:spMk id="54" creationId="{04ABA5ED-0F7E-685D-19CB-BED6ECA03F60}"/>
          </ac:spMkLst>
        </pc:spChg>
        <pc:spChg chg="mod">
          <ac:chgData name="Phillip Kaufman" userId="c001b2a046940d7c" providerId="LiveId" clId="{5CB25B10-5B1C-4017-B167-ED3104435743}" dt="2024-06-02T22:57:34.149" v="11701"/>
          <ac:spMkLst>
            <pc:docMk/>
            <pc:sldMk cId="882562423" sldId="945"/>
            <ac:spMk id="54" creationId="{BFD7B003-0631-4396-631C-4BB609890258}"/>
          </ac:spMkLst>
        </pc:spChg>
        <pc:spChg chg="mod">
          <ac:chgData name="Phillip Kaufman" userId="c001b2a046940d7c" providerId="LiveId" clId="{5CB25B10-5B1C-4017-B167-ED3104435743}" dt="2024-05-30T06:22:43.475" v="9613"/>
          <ac:spMkLst>
            <pc:docMk/>
            <pc:sldMk cId="882562423" sldId="945"/>
            <ac:spMk id="54" creationId="{D3B833A8-F754-4C3B-648D-4E121857E872}"/>
          </ac:spMkLst>
        </pc:spChg>
        <pc:spChg chg="mod">
          <ac:chgData name="Phillip Kaufman" userId="c001b2a046940d7c" providerId="LiveId" clId="{5CB25B10-5B1C-4017-B167-ED3104435743}" dt="2024-06-02T22:57:34.149" v="11701"/>
          <ac:spMkLst>
            <pc:docMk/>
            <pc:sldMk cId="882562423" sldId="945"/>
            <ac:spMk id="55" creationId="{00ABE879-4986-51C8-3FC1-A04AB811E8CE}"/>
          </ac:spMkLst>
        </pc:spChg>
        <pc:spChg chg="mod">
          <ac:chgData name="Phillip Kaufman" userId="c001b2a046940d7c" providerId="LiveId" clId="{5CB25B10-5B1C-4017-B167-ED3104435743}" dt="2024-05-30T06:22:43.475" v="9613"/>
          <ac:spMkLst>
            <pc:docMk/>
            <pc:sldMk cId="882562423" sldId="945"/>
            <ac:spMk id="55" creationId="{47C58812-822A-3513-5698-0DF3DDAAF0E2}"/>
          </ac:spMkLst>
        </pc:spChg>
        <pc:spChg chg="mod">
          <ac:chgData name="Phillip Kaufman" userId="c001b2a046940d7c" providerId="LiveId" clId="{5CB25B10-5B1C-4017-B167-ED3104435743}" dt="2024-05-14T03:26:37.564" v="369"/>
          <ac:spMkLst>
            <pc:docMk/>
            <pc:sldMk cId="882562423" sldId="945"/>
            <ac:spMk id="55" creationId="{C77045D9-F6CB-D8B3-9CD9-41BBB596E06D}"/>
          </ac:spMkLst>
        </pc:spChg>
        <pc:spChg chg="mod">
          <ac:chgData name="Phillip Kaufman" userId="c001b2a046940d7c" providerId="LiveId" clId="{5CB25B10-5B1C-4017-B167-ED3104435743}" dt="2024-06-02T22:57:34.149" v="11701"/>
          <ac:spMkLst>
            <pc:docMk/>
            <pc:sldMk cId="882562423" sldId="945"/>
            <ac:spMk id="56" creationId="{2F24C5F0-1B80-CDED-6C2D-97BBDFBF0744}"/>
          </ac:spMkLst>
        </pc:spChg>
        <pc:spChg chg="mod">
          <ac:chgData name="Phillip Kaufman" userId="c001b2a046940d7c" providerId="LiveId" clId="{5CB25B10-5B1C-4017-B167-ED3104435743}" dt="2024-05-30T06:22:43.475" v="9613"/>
          <ac:spMkLst>
            <pc:docMk/>
            <pc:sldMk cId="882562423" sldId="945"/>
            <ac:spMk id="56" creationId="{4F44CE53-D837-DCB6-EF64-B3521C5978D9}"/>
          </ac:spMkLst>
        </pc:spChg>
        <pc:spChg chg="mod">
          <ac:chgData name="Phillip Kaufman" userId="c001b2a046940d7c" providerId="LiveId" clId="{5CB25B10-5B1C-4017-B167-ED3104435743}" dt="2024-05-14T03:26:37.564" v="369"/>
          <ac:spMkLst>
            <pc:docMk/>
            <pc:sldMk cId="882562423" sldId="945"/>
            <ac:spMk id="56" creationId="{DFAC8737-5194-78F5-BB3F-55EEEDDC3988}"/>
          </ac:spMkLst>
        </pc:spChg>
        <pc:spChg chg="mod">
          <ac:chgData name="Phillip Kaufman" userId="c001b2a046940d7c" providerId="LiveId" clId="{5CB25B10-5B1C-4017-B167-ED3104435743}" dt="2024-06-02T22:57:34.149" v="11701"/>
          <ac:spMkLst>
            <pc:docMk/>
            <pc:sldMk cId="882562423" sldId="945"/>
            <ac:spMk id="57" creationId="{5229CCA5-4521-C45A-2191-58A8B3125F71}"/>
          </ac:spMkLst>
        </pc:spChg>
        <pc:spChg chg="mod">
          <ac:chgData name="Phillip Kaufman" userId="c001b2a046940d7c" providerId="LiveId" clId="{5CB25B10-5B1C-4017-B167-ED3104435743}" dt="2024-05-14T03:26:37.564" v="369"/>
          <ac:spMkLst>
            <pc:docMk/>
            <pc:sldMk cId="882562423" sldId="945"/>
            <ac:spMk id="57" creationId="{C54582F0-639A-DE3F-40B0-79D26BB653C5}"/>
          </ac:spMkLst>
        </pc:spChg>
        <pc:spChg chg="mod">
          <ac:chgData name="Phillip Kaufman" userId="c001b2a046940d7c" providerId="LiveId" clId="{5CB25B10-5B1C-4017-B167-ED3104435743}" dt="2024-05-14T03:26:37.564" v="369"/>
          <ac:spMkLst>
            <pc:docMk/>
            <pc:sldMk cId="882562423" sldId="945"/>
            <ac:spMk id="58" creationId="{A8AB46C6-4FE7-508B-57A4-1C95D37388A3}"/>
          </ac:spMkLst>
        </pc:spChg>
        <pc:spChg chg="mod">
          <ac:chgData name="Phillip Kaufman" userId="c001b2a046940d7c" providerId="LiveId" clId="{5CB25B10-5B1C-4017-B167-ED3104435743}" dt="2024-06-02T22:57:34.149" v="11701"/>
          <ac:spMkLst>
            <pc:docMk/>
            <pc:sldMk cId="882562423" sldId="945"/>
            <ac:spMk id="58" creationId="{DE1F03E3-4042-BF40-A32F-4B9A995D7B4E}"/>
          </ac:spMkLst>
        </pc:spChg>
        <pc:spChg chg="mod">
          <ac:chgData name="Phillip Kaufman" userId="c001b2a046940d7c" providerId="LiveId" clId="{5CB25B10-5B1C-4017-B167-ED3104435743}" dt="2024-05-14T03:26:37.564" v="369"/>
          <ac:spMkLst>
            <pc:docMk/>
            <pc:sldMk cId="882562423" sldId="945"/>
            <ac:spMk id="59" creationId="{27BF1DE9-FC91-DD6C-EEB5-94AF61D6692E}"/>
          </ac:spMkLst>
        </pc:spChg>
        <pc:spChg chg="mod">
          <ac:chgData name="Phillip Kaufman" userId="c001b2a046940d7c" providerId="LiveId" clId="{5CB25B10-5B1C-4017-B167-ED3104435743}" dt="2024-06-02T22:57:34.149" v="11701"/>
          <ac:spMkLst>
            <pc:docMk/>
            <pc:sldMk cId="882562423" sldId="945"/>
            <ac:spMk id="59" creationId="{8B19547A-A705-AB5A-9B34-890643736B25}"/>
          </ac:spMkLst>
        </pc:spChg>
        <pc:spChg chg="mod">
          <ac:chgData name="Phillip Kaufman" userId="c001b2a046940d7c" providerId="LiveId" clId="{5CB25B10-5B1C-4017-B167-ED3104435743}" dt="2024-05-14T03:26:37.564" v="369"/>
          <ac:spMkLst>
            <pc:docMk/>
            <pc:sldMk cId="882562423" sldId="945"/>
            <ac:spMk id="60" creationId="{57BEE19C-0458-E61B-4F54-BC4CB07655E0}"/>
          </ac:spMkLst>
        </pc:spChg>
        <pc:spChg chg="mod">
          <ac:chgData name="Phillip Kaufman" userId="c001b2a046940d7c" providerId="LiveId" clId="{5CB25B10-5B1C-4017-B167-ED3104435743}" dt="2024-06-02T22:57:34.149" v="11701"/>
          <ac:spMkLst>
            <pc:docMk/>
            <pc:sldMk cId="882562423" sldId="945"/>
            <ac:spMk id="60" creationId="{E7D370E6-9FD5-47BC-C4E3-64EF3BD9B446}"/>
          </ac:spMkLst>
        </pc:spChg>
        <pc:spChg chg="mod">
          <ac:chgData name="Phillip Kaufman" userId="c001b2a046940d7c" providerId="LiveId" clId="{5CB25B10-5B1C-4017-B167-ED3104435743}" dt="2024-06-02T22:57:34.149" v="11701"/>
          <ac:spMkLst>
            <pc:docMk/>
            <pc:sldMk cId="882562423" sldId="945"/>
            <ac:spMk id="61" creationId="{40E585FC-2F56-E8C4-157A-C34723D99D21}"/>
          </ac:spMkLst>
        </pc:spChg>
        <pc:spChg chg="mod">
          <ac:chgData name="Phillip Kaufman" userId="c001b2a046940d7c" providerId="LiveId" clId="{5CB25B10-5B1C-4017-B167-ED3104435743}" dt="2024-05-14T03:26:37.564" v="369"/>
          <ac:spMkLst>
            <pc:docMk/>
            <pc:sldMk cId="882562423" sldId="945"/>
            <ac:spMk id="61" creationId="{D4C9703A-7601-E893-E45C-48A346B4B176}"/>
          </ac:spMkLst>
        </pc:spChg>
        <pc:spChg chg="mod">
          <ac:chgData name="Phillip Kaufman" userId="c001b2a046940d7c" providerId="LiveId" clId="{5CB25B10-5B1C-4017-B167-ED3104435743}" dt="2024-06-02T22:57:34.149" v="11701"/>
          <ac:spMkLst>
            <pc:docMk/>
            <pc:sldMk cId="882562423" sldId="945"/>
            <ac:spMk id="62" creationId="{29B145F3-3AB3-E7B8-5501-68C1EA91E9C6}"/>
          </ac:spMkLst>
        </pc:spChg>
        <pc:spChg chg="mod">
          <ac:chgData name="Phillip Kaufman" userId="c001b2a046940d7c" providerId="LiveId" clId="{5CB25B10-5B1C-4017-B167-ED3104435743}" dt="2024-05-14T03:26:37.564" v="369"/>
          <ac:spMkLst>
            <pc:docMk/>
            <pc:sldMk cId="882562423" sldId="945"/>
            <ac:spMk id="62" creationId="{8B368F56-F9E2-1F63-4A06-1D6A2D23973B}"/>
          </ac:spMkLst>
        </pc:spChg>
        <pc:spChg chg="mod">
          <ac:chgData name="Phillip Kaufman" userId="c001b2a046940d7c" providerId="LiveId" clId="{5CB25B10-5B1C-4017-B167-ED3104435743}" dt="2024-05-14T06:45:07.511" v="721" actId="165"/>
          <ac:spMkLst>
            <pc:docMk/>
            <pc:sldMk cId="882562423" sldId="945"/>
            <ac:spMk id="102" creationId="{D97954FF-AD86-2172-C7AC-4C4B91D9ECA1}"/>
          </ac:spMkLst>
        </pc:spChg>
        <pc:spChg chg="mod">
          <ac:chgData name="Phillip Kaufman" userId="c001b2a046940d7c" providerId="LiveId" clId="{5CB25B10-5B1C-4017-B167-ED3104435743}" dt="2024-05-14T06:45:07.511" v="721" actId="165"/>
          <ac:spMkLst>
            <pc:docMk/>
            <pc:sldMk cId="882562423" sldId="945"/>
            <ac:spMk id="106" creationId="{2C1DBFE5-A6A6-AC50-275E-7EB2B6145F5F}"/>
          </ac:spMkLst>
        </pc:spChg>
        <pc:spChg chg="mod">
          <ac:chgData name="Phillip Kaufman" userId="c001b2a046940d7c" providerId="LiveId" clId="{5CB25B10-5B1C-4017-B167-ED3104435743}" dt="2024-05-14T06:45:07.511" v="721" actId="165"/>
          <ac:spMkLst>
            <pc:docMk/>
            <pc:sldMk cId="882562423" sldId="945"/>
            <ac:spMk id="107" creationId="{5C0F9375-76ED-F000-4C1E-F472D54CC9E1}"/>
          </ac:spMkLst>
        </pc:spChg>
        <pc:spChg chg="mod">
          <ac:chgData name="Phillip Kaufman" userId="c001b2a046940d7c" providerId="LiveId" clId="{5CB25B10-5B1C-4017-B167-ED3104435743}" dt="2024-05-14T06:45:07.511" v="721" actId="165"/>
          <ac:spMkLst>
            <pc:docMk/>
            <pc:sldMk cId="882562423" sldId="945"/>
            <ac:spMk id="108" creationId="{BE4A4727-D253-1B4E-B88D-6C57D896B9B1}"/>
          </ac:spMkLst>
        </pc:spChg>
        <pc:spChg chg="mod">
          <ac:chgData name="Phillip Kaufman" userId="c001b2a046940d7c" providerId="LiveId" clId="{5CB25B10-5B1C-4017-B167-ED3104435743}" dt="2024-05-14T06:45:07.511" v="721" actId="165"/>
          <ac:spMkLst>
            <pc:docMk/>
            <pc:sldMk cId="882562423" sldId="945"/>
            <ac:spMk id="109" creationId="{21E4A00C-4952-C367-CD2B-D33AA730BF28}"/>
          </ac:spMkLst>
        </pc:spChg>
        <pc:spChg chg="mod">
          <ac:chgData name="Phillip Kaufman" userId="c001b2a046940d7c" providerId="LiveId" clId="{5CB25B10-5B1C-4017-B167-ED3104435743}" dt="2024-05-14T06:45:07.511" v="721" actId="165"/>
          <ac:spMkLst>
            <pc:docMk/>
            <pc:sldMk cId="882562423" sldId="945"/>
            <ac:spMk id="110" creationId="{223F7FB8-C8C2-578E-8CBF-093423874E81}"/>
          </ac:spMkLst>
        </pc:spChg>
        <pc:spChg chg="add del">
          <ac:chgData name="Phillip Kaufman" userId="c001b2a046940d7c" providerId="LiveId" clId="{5CB25B10-5B1C-4017-B167-ED3104435743}" dt="2024-05-14T03:26:44.148" v="372" actId="478"/>
          <ac:spMkLst>
            <pc:docMk/>
            <pc:sldMk cId="882562423" sldId="945"/>
            <ac:spMk id="112" creationId="{551DA347-931A-4310-BE51-B662DE0E909D}"/>
          </ac:spMkLst>
        </pc:spChg>
        <pc:spChg chg="mod">
          <ac:chgData name="Phillip Kaufman" userId="c001b2a046940d7c" providerId="LiveId" clId="{5CB25B10-5B1C-4017-B167-ED3104435743}" dt="2024-05-14T06:45:07.511" v="721" actId="165"/>
          <ac:spMkLst>
            <pc:docMk/>
            <pc:sldMk cId="882562423" sldId="945"/>
            <ac:spMk id="114" creationId="{FE0C6E35-CC84-7F95-BC8C-C011DF250036}"/>
          </ac:spMkLst>
        </pc:spChg>
        <pc:spChg chg="mod">
          <ac:chgData name="Phillip Kaufman" userId="c001b2a046940d7c" providerId="LiveId" clId="{5CB25B10-5B1C-4017-B167-ED3104435743}" dt="2024-05-14T06:45:07.511" v="721" actId="165"/>
          <ac:spMkLst>
            <pc:docMk/>
            <pc:sldMk cId="882562423" sldId="945"/>
            <ac:spMk id="115" creationId="{6D607EA6-2948-1487-94FD-A3ED46A4E1E5}"/>
          </ac:spMkLst>
        </pc:spChg>
        <pc:spChg chg="mod">
          <ac:chgData name="Phillip Kaufman" userId="c001b2a046940d7c" providerId="LiveId" clId="{5CB25B10-5B1C-4017-B167-ED3104435743}" dt="2024-05-14T06:45:07.511" v="721" actId="165"/>
          <ac:spMkLst>
            <pc:docMk/>
            <pc:sldMk cId="882562423" sldId="945"/>
            <ac:spMk id="116" creationId="{DD2DFA82-8C29-414D-471A-87ED96DE5B0A}"/>
          </ac:spMkLst>
        </pc:spChg>
        <pc:spChg chg="mod">
          <ac:chgData name="Phillip Kaufman" userId="c001b2a046940d7c" providerId="LiveId" clId="{5CB25B10-5B1C-4017-B167-ED3104435743}" dt="2024-05-14T06:45:07.511" v="721" actId="165"/>
          <ac:spMkLst>
            <pc:docMk/>
            <pc:sldMk cId="882562423" sldId="945"/>
            <ac:spMk id="117" creationId="{59E4D53E-6750-C4D1-6357-AF8FD5050A12}"/>
          </ac:spMkLst>
        </pc:spChg>
        <pc:spChg chg="mod">
          <ac:chgData name="Phillip Kaufman" userId="c001b2a046940d7c" providerId="LiveId" clId="{5CB25B10-5B1C-4017-B167-ED3104435743}" dt="2024-05-14T06:45:07.511" v="721" actId="165"/>
          <ac:spMkLst>
            <pc:docMk/>
            <pc:sldMk cId="882562423" sldId="945"/>
            <ac:spMk id="118" creationId="{3C168634-586A-9AE8-614F-B5F56DF8BD96}"/>
          </ac:spMkLst>
        </pc:spChg>
        <pc:spChg chg="add del mod">
          <ac:chgData name="Phillip Kaufman" userId="c001b2a046940d7c" providerId="LiveId" clId="{5CB25B10-5B1C-4017-B167-ED3104435743}" dt="2024-05-27T07:37:37.639" v="8836" actId="478"/>
          <ac:spMkLst>
            <pc:docMk/>
            <pc:sldMk cId="882562423" sldId="945"/>
            <ac:spMk id="145" creationId="{B1569165-1878-7003-1063-D1285A7B218C}"/>
          </ac:spMkLst>
        </pc:spChg>
        <pc:spChg chg="mod">
          <ac:chgData name="Phillip Kaufman" userId="c001b2a046940d7c" providerId="LiveId" clId="{5CB25B10-5B1C-4017-B167-ED3104435743}" dt="2024-05-27T07:37:38.911" v="8837"/>
          <ac:spMkLst>
            <pc:docMk/>
            <pc:sldMk cId="882562423" sldId="945"/>
            <ac:spMk id="173" creationId="{2E3EB4E1-E9B2-9B06-0333-79E784FECCC6}"/>
          </ac:spMkLst>
        </pc:spChg>
        <pc:spChg chg="mod">
          <ac:chgData name="Phillip Kaufman" userId="c001b2a046940d7c" providerId="LiveId" clId="{5CB25B10-5B1C-4017-B167-ED3104435743}" dt="2024-05-27T07:37:38.911" v="8837"/>
          <ac:spMkLst>
            <pc:docMk/>
            <pc:sldMk cId="882562423" sldId="945"/>
            <ac:spMk id="177" creationId="{95DB3410-7DCA-85A3-2CFC-7E8A768694DA}"/>
          </ac:spMkLst>
        </pc:spChg>
        <pc:spChg chg="mod">
          <ac:chgData name="Phillip Kaufman" userId="c001b2a046940d7c" providerId="LiveId" clId="{5CB25B10-5B1C-4017-B167-ED3104435743}" dt="2024-05-27T07:37:38.911" v="8837"/>
          <ac:spMkLst>
            <pc:docMk/>
            <pc:sldMk cId="882562423" sldId="945"/>
            <ac:spMk id="178" creationId="{DCE4F9A6-9376-2566-9C27-7BC69CF0BD9C}"/>
          </ac:spMkLst>
        </pc:spChg>
        <pc:spChg chg="mod">
          <ac:chgData name="Phillip Kaufman" userId="c001b2a046940d7c" providerId="LiveId" clId="{5CB25B10-5B1C-4017-B167-ED3104435743}" dt="2024-05-27T07:37:38.911" v="8837"/>
          <ac:spMkLst>
            <pc:docMk/>
            <pc:sldMk cId="882562423" sldId="945"/>
            <ac:spMk id="179" creationId="{52AF1D66-900F-270D-F728-F3B2C0C7BCD5}"/>
          </ac:spMkLst>
        </pc:spChg>
        <pc:spChg chg="mod">
          <ac:chgData name="Phillip Kaufman" userId="c001b2a046940d7c" providerId="LiveId" clId="{5CB25B10-5B1C-4017-B167-ED3104435743}" dt="2024-05-27T07:37:38.911" v="8837"/>
          <ac:spMkLst>
            <pc:docMk/>
            <pc:sldMk cId="882562423" sldId="945"/>
            <ac:spMk id="180" creationId="{89546DED-3551-D2F6-7080-0561335035D7}"/>
          </ac:spMkLst>
        </pc:spChg>
        <pc:spChg chg="mod">
          <ac:chgData name="Phillip Kaufman" userId="c001b2a046940d7c" providerId="LiveId" clId="{5CB25B10-5B1C-4017-B167-ED3104435743}" dt="2024-05-27T07:37:38.911" v="8837"/>
          <ac:spMkLst>
            <pc:docMk/>
            <pc:sldMk cId="882562423" sldId="945"/>
            <ac:spMk id="181" creationId="{12402AFB-7D11-F85C-1944-A1FC7A02108A}"/>
          </ac:spMkLst>
        </pc:spChg>
        <pc:spChg chg="mod">
          <ac:chgData name="Phillip Kaufman" userId="c001b2a046940d7c" providerId="LiveId" clId="{5CB25B10-5B1C-4017-B167-ED3104435743}" dt="2024-05-27T07:37:38.911" v="8837"/>
          <ac:spMkLst>
            <pc:docMk/>
            <pc:sldMk cId="882562423" sldId="945"/>
            <ac:spMk id="182" creationId="{9E604C53-C7A5-ED66-BB22-EF418CEB379C}"/>
          </ac:spMkLst>
        </pc:spChg>
        <pc:spChg chg="mod">
          <ac:chgData name="Phillip Kaufman" userId="c001b2a046940d7c" providerId="LiveId" clId="{5CB25B10-5B1C-4017-B167-ED3104435743}" dt="2024-05-27T07:37:38.911" v="8837"/>
          <ac:spMkLst>
            <pc:docMk/>
            <pc:sldMk cId="882562423" sldId="945"/>
            <ac:spMk id="183" creationId="{FAB9A96C-FC20-83FF-42FD-C2B8A6787302}"/>
          </ac:spMkLst>
        </pc:spChg>
        <pc:spChg chg="mod">
          <ac:chgData name="Phillip Kaufman" userId="c001b2a046940d7c" providerId="LiveId" clId="{5CB25B10-5B1C-4017-B167-ED3104435743}" dt="2024-05-27T07:37:38.911" v="8837"/>
          <ac:spMkLst>
            <pc:docMk/>
            <pc:sldMk cId="882562423" sldId="945"/>
            <ac:spMk id="184" creationId="{37B37ED7-1A05-81E8-9D2F-5BDEA93DFBB9}"/>
          </ac:spMkLst>
        </pc:spChg>
        <pc:spChg chg="mod">
          <ac:chgData name="Phillip Kaufman" userId="c001b2a046940d7c" providerId="LiveId" clId="{5CB25B10-5B1C-4017-B167-ED3104435743}" dt="2024-05-27T07:37:38.911" v="8837"/>
          <ac:spMkLst>
            <pc:docMk/>
            <pc:sldMk cId="882562423" sldId="945"/>
            <ac:spMk id="185" creationId="{2B12D69A-DCFA-B685-0B77-C425A31E8A04}"/>
          </ac:spMkLst>
        </pc:spChg>
        <pc:spChg chg="mod">
          <ac:chgData name="Phillip Kaufman" userId="c001b2a046940d7c" providerId="LiveId" clId="{5CB25B10-5B1C-4017-B167-ED3104435743}" dt="2024-05-27T07:37:38.911" v="8837"/>
          <ac:spMkLst>
            <pc:docMk/>
            <pc:sldMk cId="882562423" sldId="945"/>
            <ac:spMk id="186" creationId="{4E19B837-B67B-CC70-539D-E185D437FD36}"/>
          </ac:spMkLst>
        </pc:spChg>
        <pc:spChg chg="mod">
          <ac:chgData name="Phillip Kaufman" userId="c001b2a046940d7c" providerId="LiveId" clId="{5CB25B10-5B1C-4017-B167-ED3104435743}" dt="2024-05-30T06:27:13.008" v="9687" actId="1076"/>
          <ac:spMkLst>
            <pc:docMk/>
            <pc:sldMk cId="882562423" sldId="945"/>
            <ac:spMk id="213" creationId="{6B25E41E-8A4E-DA70-6A85-14E78FF9980C}"/>
          </ac:spMkLst>
        </pc:spChg>
        <pc:spChg chg="mod">
          <ac:chgData name="Phillip Kaufman" userId="c001b2a046940d7c" providerId="LiveId" clId="{5CB25B10-5B1C-4017-B167-ED3104435743}" dt="2024-05-30T06:26:50.756" v="9678" actId="1076"/>
          <ac:spMkLst>
            <pc:docMk/>
            <pc:sldMk cId="882562423" sldId="945"/>
            <ac:spMk id="217" creationId="{98F1AD82-59CD-8D6C-F60B-D0800B617200}"/>
          </ac:spMkLst>
        </pc:spChg>
        <pc:spChg chg="mod">
          <ac:chgData name="Phillip Kaufman" userId="c001b2a046940d7c" providerId="LiveId" clId="{5CB25B10-5B1C-4017-B167-ED3104435743}" dt="2024-05-30T06:27:01.405" v="9681" actId="1076"/>
          <ac:spMkLst>
            <pc:docMk/>
            <pc:sldMk cId="882562423" sldId="945"/>
            <ac:spMk id="218" creationId="{AE79FD95-DE53-F3F8-BF9A-D4A8144DC4DA}"/>
          </ac:spMkLst>
        </pc:spChg>
        <pc:spChg chg="mod">
          <ac:chgData name="Phillip Kaufman" userId="c001b2a046940d7c" providerId="LiveId" clId="{5CB25B10-5B1C-4017-B167-ED3104435743}" dt="2024-05-30T06:27:05.937" v="9682" actId="1076"/>
          <ac:spMkLst>
            <pc:docMk/>
            <pc:sldMk cId="882562423" sldId="945"/>
            <ac:spMk id="219" creationId="{F65F7293-EFC3-6322-86EE-73099E9C41AA}"/>
          </ac:spMkLst>
        </pc:spChg>
        <pc:spChg chg="mod">
          <ac:chgData name="Phillip Kaufman" userId="c001b2a046940d7c" providerId="LiveId" clId="{5CB25B10-5B1C-4017-B167-ED3104435743}" dt="2024-05-30T06:27:11.118" v="9685" actId="1076"/>
          <ac:spMkLst>
            <pc:docMk/>
            <pc:sldMk cId="882562423" sldId="945"/>
            <ac:spMk id="220" creationId="{17772FDB-87F8-5AFF-95CB-5097A950B40E}"/>
          </ac:spMkLst>
        </pc:spChg>
        <pc:spChg chg="mod">
          <ac:chgData name="Phillip Kaufman" userId="c001b2a046940d7c" providerId="LiveId" clId="{5CB25B10-5B1C-4017-B167-ED3104435743}" dt="2024-05-30T06:26:45.061" v="9677" actId="404"/>
          <ac:spMkLst>
            <pc:docMk/>
            <pc:sldMk cId="882562423" sldId="945"/>
            <ac:spMk id="221" creationId="{DE47C3D8-ED5B-1DAA-5E98-0ED72817032F}"/>
          </ac:spMkLst>
        </pc:spChg>
        <pc:spChg chg="mod">
          <ac:chgData name="Phillip Kaufman" userId="c001b2a046940d7c" providerId="LiveId" clId="{5CB25B10-5B1C-4017-B167-ED3104435743}" dt="2024-05-30T06:26:45.061" v="9677" actId="404"/>
          <ac:spMkLst>
            <pc:docMk/>
            <pc:sldMk cId="882562423" sldId="945"/>
            <ac:spMk id="222" creationId="{F7BB6F28-7EC9-BF62-F619-D521630EE4F6}"/>
          </ac:spMkLst>
        </pc:spChg>
        <pc:spChg chg="mod">
          <ac:chgData name="Phillip Kaufman" userId="c001b2a046940d7c" providerId="LiveId" clId="{5CB25B10-5B1C-4017-B167-ED3104435743}" dt="2024-05-30T06:26:45.061" v="9677" actId="404"/>
          <ac:spMkLst>
            <pc:docMk/>
            <pc:sldMk cId="882562423" sldId="945"/>
            <ac:spMk id="223" creationId="{D24EDECC-2358-AF2C-D90B-3563F539EB8A}"/>
          </ac:spMkLst>
        </pc:spChg>
        <pc:spChg chg="mod">
          <ac:chgData name="Phillip Kaufman" userId="c001b2a046940d7c" providerId="LiveId" clId="{5CB25B10-5B1C-4017-B167-ED3104435743}" dt="2024-05-30T06:26:45.061" v="9677" actId="404"/>
          <ac:spMkLst>
            <pc:docMk/>
            <pc:sldMk cId="882562423" sldId="945"/>
            <ac:spMk id="224" creationId="{51B8225F-ADA0-7026-0D77-244154C3118E}"/>
          </ac:spMkLst>
        </pc:spChg>
        <pc:spChg chg="mod">
          <ac:chgData name="Phillip Kaufman" userId="c001b2a046940d7c" providerId="LiveId" clId="{5CB25B10-5B1C-4017-B167-ED3104435743}" dt="2024-05-30T06:28:06.348" v="9694" actId="1076"/>
          <ac:spMkLst>
            <pc:docMk/>
            <pc:sldMk cId="882562423" sldId="945"/>
            <ac:spMk id="225" creationId="{38721D7F-1713-3399-4E63-5C6C9B6698AD}"/>
          </ac:spMkLst>
        </pc:spChg>
        <pc:spChg chg="mod">
          <ac:chgData name="Phillip Kaufman" userId="c001b2a046940d7c" providerId="LiveId" clId="{5CB25B10-5B1C-4017-B167-ED3104435743}" dt="2024-05-30T06:28:11.288" v="9695" actId="1076"/>
          <ac:spMkLst>
            <pc:docMk/>
            <pc:sldMk cId="882562423" sldId="945"/>
            <ac:spMk id="226" creationId="{DA0C47E7-F687-5113-3B71-FF0EF27CF300}"/>
          </ac:spMkLst>
        </pc:spChg>
        <pc:spChg chg="mod">
          <ac:chgData name="Phillip Kaufman" userId="c001b2a046940d7c" providerId="LiveId" clId="{5CB25B10-5B1C-4017-B167-ED3104435743}" dt="2024-06-02T23:23:28.416" v="11977"/>
          <ac:spMkLst>
            <pc:docMk/>
            <pc:sldMk cId="882562423" sldId="945"/>
            <ac:spMk id="229" creationId="{187511F3-64F6-6ED9-6E75-B82996FC081F}"/>
          </ac:spMkLst>
        </pc:spChg>
        <pc:spChg chg="add del mod">
          <ac:chgData name="Phillip Kaufman" userId="c001b2a046940d7c" providerId="LiveId" clId="{5CB25B10-5B1C-4017-B167-ED3104435743}" dt="2024-05-30T06:30:17.197" v="9707" actId="478"/>
          <ac:spMkLst>
            <pc:docMk/>
            <pc:sldMk cId="882562423" sldId="945"/>
            <ac:spMk id="230" creationId="{FDF46BCC-C963-56D3-C318-1D13F68E2DA0}"/>
          </ac:spMkLst>
        </pc:spChg>
        <pc:spChg chg="mod">
          <ac:chgData name="Phillip Kaufman" userId="c001b2a046940d7c" providerId="LiveId" clId="{5CB25B10-5B1C-4017-B167-ED3104435743}" dt="2024-05-30T06:30:17.522" v="9708"/>
          <ac:spMkLst>
            <pc:docMk/>
            <pc:sldMk cId="882562423" sldId="945"/>
            <ac:spMk id="232" creationId="{6E0B701B-144F-2246-6C16-6D2AA6485D12}"/>
          </ac:spMkLst>
        </pc:spChg>
        <pc:spChg chg="mod">
          <ac:chgData name="Phillip Kaufman" userId="c001b2a046940d7c" providerId="LiveId" clId="{5CB25B10-5B1C-4017-B167-ED3104435743}" dt="2024-06-02T23:23:28.416" v="11977"/>
          <ac:spMkLst>
            <pc:docMk/>
            <pc:sldMk cId="882562423" sldId="945"/>
            <ac:spMk id="234" creationId="{F59C20AC-F23E-8FF5-7DDE-21B5437F5398}"/>
          </ac:spMkLst>
        </pc:spChg>
        <pc:spChg chg="mod">
          <ac:chgData name="Phillip Kaufman" userId="c001b2a046940d7c" providerId="LiveId" clId="{5CB25B10-5B1C-4017-B167-ED3104435743}" dt="2024-06-02T23:23:28.416" v="11977"/>
          <ac:spMkLst>
            <pc:docMk/>
            <pc:sldMk cId="882562423" sldId="945"/>
            <ac:spMk id="235" creationId="{7E7C074D-0940-6908-A249-092F5DC70458}"/>
          </ac:spMkLst>
        </pc:spChg>
        <pc:spChg chg="mod">
          <ac:chgData name="Phillip Kaufman" userId="c001b2a046940d7c" providerId="LiveId" clId="{5CB25B10-5B1C-4017-B167-ED3104435743}" dt="2024-05-30T06:30:17.522" v="9708"/>
          <ac:spMkLst>
            <pc:docMk/>
            <pc:sldMk cId="882562423" sldId="945"/>
            <ac:spMk id="236" creationId="{B048A9A3-F5A5-BEA2-0D6A-59F31E970FC3}"/>
          </ac:spMkLst>
        </pc:spChg>
        <pc:spChg chg="mod">
          <ac:chgData name="Phillip Kaufman" userId="c001b2a046940d7c" providerId="LiveId" clId="{5CB25B10-5B1C-4017-B167-ED3104435743}" dt="2024-06-02T23:23:28.416" v="11977"/>
          <ac:spMkLst>
            <pc:docMk/>
            <pc:sldMk cId="882562423" sldId="945"/>
            <ac:spMk id="236" creationId="{C1632DDE-D56D-5E4E-0BBF-D02F79E78A58}"/>
          </ac:spMkLst>
        </pc:spChg>
        <pc:spChg chg="mod">
          <ac:chgData name="Phillip Kaufman" userId="c001b2a046940d7c" providerId="LiveId" clId="{5CB25B10-5B1C-4017-B167-ED3104435743}" dt="2024-06-02T23:23:28.416" v="11977"/>
          <ac:spMkLst>
            <pc:docMk/>
            <pc:sldMk cId="882562423" sldId="945"/>
            <ac:spMk id="237" creationId="{61414E09-43EE-5259-F1C4-0E44B998F593}"/>
          </ac:spMkLst>
        </pc:spChg>
        <pc:spChg chg="mod">
          <ac:chgData name="Phillip Kaufman" userId="c001b2a046940d7c" providerId="LiveId" clId="{5CB25B10-5B1C-4017-B167-ED3104435743}" dt="2024-05-30T06:30:17.522" v="9708"/>
          <ac:spMkLst>
            <pc:docMk/>
            <pc:sldMk cId="882562423" sldId="945"/>
            <ac:spMk id="237" creationId="{A7B1654D-0431-4EA5-2A73-EAB5743F2C5E}"/>
          </ac:spMkLst>
        </pc:spChg>
        <pc:spChg chg="mod">
          <ac:chgData name="Phillip Kaufman" userId="c001b2a046940d7c" providerId="LiveId" clId="{5CB25B10-5B1C-4017-B167-ED3104435743}" dt="2024-06-02T23:23:28.416" v="11977"/>
          <ac:spMkLst>
            <pc:docMk/>
            <pc:sldMk cId="882562423" sldId="945"/>
            <ac:spMk id="238" creationId="{06BEB29E-B8B3-9481-112D-6FF8B79C9A5D}"/>
          </ac:spMkLst>
        </pc:spChg>
        <pc:spChg chg="mod">
          <ac:chgData name="Phillip Kaufman" userId="c001b2a046940d7c" providerId="LiveId" clId="{5CB25B10-5B1C-4017-B167-ED3104435743}" dt="2024-05-30T06:30:17.522" v="9708"/>
          <ac:spMkLst>
            <pc:docMk/>
            <pc:sldMk cId="882562423" sldId="945"/>
            <ac:spMk id="238" creationId="{88F32287-A0B2-F08C-07AB-825423964163}"/>
          </ac:spMkLst>
        </pc:spChg>
        <pc:spChg chg="mod">
          <ac:chgData name="Phillip Kaufman" userId="c001b2a046940d7c" providerId="LiveId" clId="{5CB25B10-5B1C-4017-B167-ED3104435743}" dt="2024-05-30T06:30:17.522" v="9708"/>
          <ac:spMkLst>
            <pc:docMk/>
            <pc:sldMk cId="882562423" sldId="945"/>
            <ac:spMk id="239" creationId="{2AF37E13-AAAA-BA6E-0872-1CA9625F3874}"/>
          </ac:spMkLst>
        </pc:spChg>
        <pc:spChg chg="mod">
          <ac:chgData name="Phillip Kaufman" userId="c001b2a046940d7c" providerId="LiveId" clId="{5CB25B10-5B1C-4017-B167-ED3104435743}" dt="2024-06-02T23:23:28.416" v="11977"/>
          <ac:spMkLst>
            <pc:docMk/>
            <pc:sldMk cId="882562423" sldId="945"/>
            <ac:spMk id="239" creationId="{8692E285-1C50-4388-5B6B-0E6699780210}"/>
          </ac:spMkLst>
        </pc:spChg>
        <pc:spChg chg="mod">
          <ac:chgData name="Phillip Kaufman" userId="c001b2a046940d7c" providerId="LiveId" clId="{5CB25B10-5B1C-4017-B167-ED3104435743}" dt="2024-05-30T06:30:17.522" v="9708"/>
          <ac:spMkLst>
            <pc:docMk/>
            <pc:sldMk cId="882562423" sldId="945"/>
            <ac:spMk id="240" creationId="{AB5B178F-8FAC-B84B-7CE8-A8DF204A728E}"/>
          </ac:spMkLst>
        </pc:spChg>
        <pc:spChg chg="mod">
          <ac:chgData name="Phillip Kaufman" userId="c001b2a046940d7c" providerId="LiveId" clId="{5CB25B10-5B1C-4017-B167-ED3104435743}" dt="2024-06-02T23:23:28.416" v="11977"/>
          <ac:spMkLst>
            <pc:docMk/>
            <pc:sldMk cId="882562423" sldId="945"/>
            <ac:spMk id="240" creationId="{E67C4C73-0801-6C0F-BFD6-F587A5153312}"/>
          </ac:spMkLst>
        </pc:spChg>
        <pc:spChg chg="mod">
          <ac:chgData name="Phillip Kaufman" userId="c001b2a046940d7c" providerId="LiveId" clId="{5CB25B10-5B1C-4017-B167-ED3104435743}" dt="2024-06-02T23:23:28.416" v="11977"/>
          <ac:spMkLst>
            <pc:docMk/>
            <pc:sldMk cId="882562423" sldId="945"/>
            <ac:spMk id="241" creationId="{3BDAFB3A-1C36-AC9F-A506-32E0B3D3A719}"/>
          </ac:spMkLst>
        </pc:spChg>
        <pc:spChg chg="mod">
          <ac:chgData name="Phillip Kaufman" userId="c001b2a046940d7c" providerId="LiveId" clId="{5CB25B10-5B1C-4017-B167-ED3104435743}" dt="2024-05-30T06:30:17.522" v="9708"/>
          <ac:spMkLst>
            <pc:docMk/>
            <pc:sldMk cId="882562423" sldId="945"/>
            <ac:spMk id="241" creationId="{7016B0F2-675D-B9A0-2A83-59CC97DAA14D}"/>
          </ac:spMkLst>
        </pc:spChg>
        <pc:spChg chg="mod">
          <ac:chgData name="Phillip Kaufman" userId="c001b2a046940d7c" providerId="LiveId" clId="{5CB25B10-5B1C-4017-B167-ED3104435743}" dt="2024-06-02T23:23:28.416" v="11977"/>
          <ac:spMkLst>
            <pc:docMk/>
            <pc:sldMk cId="882562423" sldId="945"/>
            <ac:spMk id="242" creationId="{0594B5B0-E3E1-5771-1FC8-13FF98EBB4B9}"/>
          </ac:spMkLst>
        </pc:spChg>
        <pc:spChg chg="mod">
          <ac:chgData name="Phillip Kaufman" userId="c001b2a046940d7c" providerId="LiveId" clId="{5CB25B10-5B1C-4017-B167-ED3104435743}" dt="2024-05-30T06:30:17.522" v="9708"/>
          <ac:spMkLst>
            <pc:docMk/>
            <pc:sldMk cId="882562423" sldId="945"/>
            <ac:spMk id="242" creationId="{90E16794-BBDC-9442-3FE8-453D5248B3C3}"/>
          </ac:spMkLst>
        </pc:spChg>
        <pc:spChg chg="mod">
          <ac:chgData name="Phillip Kaufman" userId="c001b2a046940d7c" providerId="LiveId" clId="{5CB25B10-5B1C-4017-B167-ED3104435743}" dt="2024-05-30T06:30:17.522" v="9708"/>
          <ac:spMkLst>
            <pc:docMk/>
            <pc:sldMk cId="882562423" sldId="945"/>
            <ac:spMk id="243" creationId="{9A299CB6-2DA9-80BA-B66E-21F559D58DA2}"/>
          </ac:spMkLst>
        </pc:spChg>
        <pc:spChg chg="mod">
          <ac:chgData name="Phillip Kaufman" userId="c001b2a046940d7c" providerId="LiveId" clId="{5CB25B10-5B1C-4017-B167-ED3104435743}" dt="2024-06-02T23:23:28.416" v="11977"/>
          <ac:spMkLst>
            <pc:docMk/>
            <pc:sldMk cId="882562423" sldId="945"/>
            <ac:spMk id="243" creationId="{ED5A15DF-24B8-61A5-625A-B27B036026E8}"/>
          </ac:spMkLst>
        </pc:spChg>
        <pc:spChg chg="mod">
          <ac:chgData name="Phillip Kaufman" userId="c001b2a046940d7c" providerId="LiveId" clId="{5CB25B10-5B1C-4017-B167-ED3104435743}" dt="2024-05-30T06:30:17.522" v="9708"/>
          <ac:spMkLst>
            <pc:docMk/>
            <pc:sldMk cId="882562423" sldId="945"/>
            <ac:spMk id="244" creationId="{9A4D9D3F-75AA-83A9-9CE4-882FF18662F9}"/>
          </ac:spMkLst>
        </pc:spChg>
        <pc:spChg chg="mod">
          <ac:chgData name="Phillip Kaufman" userId="c001b2a046940d7c" providerId="LiveId" clId="{5CB25B10-5B1C-4017-B167-ED3104435743}" dt="2024-05-30T06:30:17.522" v="9708"/>
          <ac:spMkLst>
            <pc:docMk/>
            <pc:sldMk cId="882562423" sldId="945"/>
            <ac:spMk id="245" creationId="{4C93BA2F-6C0B-D4D1-A3AF-9A9C48562871}"/>
          </ac:spMkLst>
        </pc:spChg>
        <pc:spChg chg="add del mod">
          <ac:chgData name="Phillip Kaufman" userId="c001b2a046940d7c" providerId="LiveId" clId="{5CB25B10-5B1C-4017-B167-ED3104435743}" dt="2024-06-02T23:24:02.523" v="11984" actId="478"/>
          <ac:spMkLst>
            <pc:docMk/>
            <pc:sldMk cId="882562423" sldId="945"/>
            <ac:spMk id="247" creationId="{7A8A39EE-430D-9266-0DE0-B2DCB4652319}"/>
          </ac:spMkLst>
        </pc:spChg>
        <pc:spChg chg="add mod">
          <ac:chgData name="Phillip Kaufman" userId="c001b2a046940d7c" providerId="LiveId" clId="{5CB25B10-5B1C-4017-B167-ED3104435743}" dt="2024-05-30T06:30:17.522" v="9708"/>
          <ac:spMkLst>
            <pc:docMk/>
            <pc:sldMk cId="882562423" sldId="945"/>
            <ac:spMk id="249" creationId="{4D492DCA-2162-4D34-40AA-A5BF2BBB86F9}"/>
          </ac:spMkLst>
        </pc:spChg>
        <pc:spChg chg="mod">
          <ac:chgData name="Phillip Kaufman" userId="c001b2a046940d7c" providerId="LiveId" clId="{5CB25B10-5B1C-4017-B167-ED3104435743}" dt="2024-05-30T06:30:27.928" v="9710"/>
          <ac:spMkLst>
            <pc:docMk/>
            <pc:sldMk cId="882562423" sldId="945"/>
            <ac:spMk id="253" creationId="{CA051823-A7F8-5439-F5C0-150D1B94B828}"/>
          </ac:spMkLst>
        </pc:spChg>
        <pc:spChg chg="mod">
          <ac:chgData name="Phillip Kaufman" userId="c001b2a046940d7c" providerId="LiveId" clId="{5CB25B10-5B1C-4017-B167-ED3104435743}" dt="2024-05-30T19:33:45.009" v="9888" actId="1037"/>
          <ac:spMkLst>
            <pc:docMk/>
            <pc:sldMk cId="882562423" sldId="945"/>
            <ac:spMk id="287" creationId="{8863756F-4B63-74EA-5821-99A19470220D}"/>
          </ac:spMkLst>
        </pc:spChg>
        <pc:spChg chg="mod">
          <ac:chgData name="Phillip Kaufman" userId="c001b2a046940d7c" providerId="LiveId" clId="{5CB25B10-5B1C-4017-B167-ED3104435743}" dt="2024-05-30T06:30:27.928" v="9710"/>
          <ac:spMkLst>
            <pc:docMk/>
            <pc:sldMk cId="882562423" sldId="945"/>
            <ac:spMk id="291" creationId="{1200CB26-4B2B-C1F1-B3D9-995DF1BBD63C}"/>
          </ac:spMkLst>
        </pc:spChg>
        <pc:spChg chg="mod">
          <ac:chgData name="Phillip Kaufman" userId="c001b2a046940d7c" providerId="LiveId" clId="{5CB25B10-5B1C-4017-B167-ED3104435743}" dt="2024-05-30T06:30:27.928" v="9710"/>
          <ac:spMkLst>
            <pc:docMk/>
            <pc:sldMk cId="882562423" sldId="945"/>
            <ac:spMk id="292" creationId="{7F6DFBB6-6572-319A-C0A2-011B8CD5335C}"/>
          </ac:spMkLst>
        </pc:spChg>
        <pc:spChg chg="mod">
          <ac:chgData name="Phillip Kaufman" userId="c001b2a046940d7c" providerId="LiveId" clId="{5CB25B10-5B1C-4017-B167-ED3104435743}" dt="2024-05-30T06:30:27.928" v="9710"/>
          <ac:spMkLst>
            <pc:docMk/>
            <pc:sldMk cId="882562423" sldId="945"/>
            <ac:spMk id="293" creationId="{DA10782D-3A59-2EDB-96D7-403CBC04C59B}"/>
          </ac:spMkLst>
        </pc:spChg>
        <pc:spChg chg="mod">
          <ac:chgData name="Phillip Kaufman" userId="c001b2a046940d7c" providerId="LiveId" clId="{5CB25B10-5B1C-4017-B167-ED3104435743}" dt="2024-05-30T06:30:27.928" v="9710"/>
          <ac:spMkLst>
            <pc:docMk/>
            <pc:sldMk cId="882562423" sldId="945"/>
            <ac:spMk id="294" creationId="{0F2A22FC-3196-C950-54FD-A8281BF6F725}"/>
          </ac:spMkLst>
        </pc:spChg>
        <pc:spChg chg="mod">
          <ac:chgData name="Phillip Kaufman" userId="c001b2a046940d7c" providerId="LiveId" clId="{5CB25B10-5B1C-4017-B167-ED3104435743}" dt="2024-05-30T06:30:27.928" v="9710"/>
          <ac:spMkLst>
            <pc:docMk/>
            <pc:sldMk cId="882562423" sldId="945"/>
            <ac:spMk id="295" creationId="{3A114F98-EDE5-4F4A-A0AC-F5F99311D947}"/>
          </ac:spMkLst>
        </pc:spChg>
        <pc:spChg chg="mod">
          <ac:chgData name="Phillip Kaufman" userId="c001b2a046940d7c" providerId="LiveId" clId="{5CB25B10-5B1C-4017-B167-ED3104435743}" dt="2024-05-30T06:30:27.928" v="9710"/>
          <ac:spMkLst>
            <pc:docMk/>
            <pc:sldMk cId="882562423" sldId="945"/>
            <ac:spMk id="296" creationId="{E3733F64-9D0D-9CE1-A7FD-0BED58D9A31D}"/>
          </ac:spMkLst>
        </pc:spChg>
        <pc:spChg chg="mod">
          <ac:chgData name="Phillip Kaufman" userId="c001b2a046940d7c" providerId="LiveId" clId="{5CB25B10-5B1C-4017-B167-ED3104435743}" dt="2024-05-30T06:30:27.928" v="9710"/>
          <ac:spMkLst>
            <pc:docMk/>
            <pc:sldMk cId="882562423" sldId="945"/>
            <ac:spMk id="297" creationId="{4770C02C-074B-6C3C-C5E6-1CDC80CF7458}"/>
          </ac:spMkLst>
        </pc:spChg>
        <pc:spChg chg="mod">
          <ac:chgData name="Phillip Kaufman" userId="c001b2a046940d7c" providerId="LiveId" clId="{5CB25B10-5B1C-4017-B167-ED3104435743}" dt="2024-05-30T06:30:27.928" v="9710"/>
          <ac:spMkLst>
            <pc:docMk/>
            <pc:sldMk cId="882562423" sldId="945"/>
            <ac:spMk id="298" creationId="{D932E835-F4E3-820E-5D12-14BCE27C3A52}"/>
          </ac:spMkLst>
        </pc:spChg>
        <pc:spChg chg="mod">
          <ac:chgData name="Phillip Kaufman" userId="c001b2a046940d7c" providerId="LiveId" clId="{5CB25B10-5B1C-4017-B167-ED3104435743}" dt="2024-05-30T06:30:27.928" v="9710"/>
          <ac:spMkLst>
            <pc:docMk/>
            <pc:sldMk cId="882562423" sldId="945"/>
            <ac:spMk id="299" creationId="{122CB9A3-D4AF-B49D-7A59-5C150AAF3650}"/>
          </ac:spMkLst>
        </pc:spChg>
        <pc:spChg chg="mod">
          <ac:chgData name="Phillip Kaufman" userId="c001b2a046940d7c" providerId="LiveId" clId="{5CB25B10-5B1C-4017-B167-ED3104435743}" dt="2024-05-30T06:30:27.928" v="9710"/>
          <ac:spMkLst>
            <pc:docMk/>
            <pc:sldMk cId="882562423" sldId="945"/>
            <ac:spMk id="300" creationId="{16C34BB9-560D-E8E9-FC55-B7B72AE21D4B}"/>
          </ac:spMkLst>
        </pc:spChg>
        <pc:spChg chg="mod">
          <ac:chgData name="Phillip Kaufman" userId="c001b2a046940d7c" providerId="LiveId" clId="{5CB25B10-5B1C-4017-B167-ED3104435743}" dt="2024-06-02T23:24:03.005" v="11985"/>
          <ac:spMkLst>
            <pc:docMk/>
            <pc:sldMk cId="882562423" sldId="945"/>
            <ac:spMk id="337" creationId="{00867984-87BC-BCD6-F483-34F5B034980D}"/>
          </ac:spMkLst>
        </pc:spChg>
        <pc:spChg chg="mod">
          <ac:chgData name="Phillip Kaufman" userId="c001b2a046940d7c" providerId="LiveId" clId="{5CB25B10-5B1C-4017-B167-ED3104435743}" dt="2024-06-02T23:24:03.005" v="11985"/>
          <ac:spMkLst>
            <pc:docMk/>
            <pc:sldMk cId="882562423" sldId="945"/>
            <ac:spMk id="342" creationId="{B5A1EDD0-22C9-68F5-B303-C4A4F5D7346E}"/>
          </ac:spMkLst>
        </pc:spChg>
        <pc:spChg chg="mod">
          <ac:chgData name="Phillip Kaufman" userId="c001b2a046940d7c" providerId="LiveId" clId="{5CB25B10-5B1C-4017-B167-ED3104435743}" dt="2024-06-02T23:24:03.005" v="11985"/>
          <ac:spMkLst>
            <pc:docMk/>
            <pc:sldMk cId="882562423" sldId="945"/>
            <ac:spMk id="343" creationId="{8590AEAF-5362-5685-7591-08942B2A5A00}"/>
          </ac:spMkLst>
        </pc:spChg>
        <pc:spChg chg="mod">
          <ac:chgData name="Phillip Kaufman" userId="c001b2a046940d7c" providerId="LiveId" clId="{5CB25B10-5B1C-4017-B167-ED3104435743}" dt="2024-06-02T23:24:03.005" v="11985"/>
          <ac:spMkLst>
            <pc:docMk/>
            <pc:sldMk cId="882562423" sldId="945"/>
            <ac:spMk id="344" creationId="{D8533B49-D2EA-BC19-0DB9-49F3ABDA4EF3}"/>
          </ac:spMkLst>
        </pc:spChg>
        <pc:spChg chg="mod">
          <ac:chgData name="Phillip Kaufman" userId="c001b2a046940d7c" providerId="LiveId" clId="{5CB25B10-5B1C-4017-B167-ED3104435743}" dt="2024-06-02T23:24:03.005" v="11985"/>
          <ac:spMkLst>
            <pc:docMk/>
            <pc:sldMk cId="882562423" sldId="945"/>
            <ac:spMk id="345" creationId="{7769DF47-3A54-A5C9-7C7C-7EC3596E89FF}"/>
          </ac:spMkLst>
        </pc:spChg>
        <pc:spChg chg="mod">
          <ac:chgData name="Phillip Kaufman" userId="c001b2a046940d7c" providerId="LiveId" clId="{5CB25B10-5B1C-4017-B167-ED3104435743}" dt="2024-06-02T23:24:03.005" v="11985"/>
          <ac:spMkLst>
            <pc:docMk/>
            <pc:sldMk cId="882562423" sldId="945"/>
            <ac:spMk id="346" creationId="{EAC8B53C-8A30-1719-5908-C99FDE4C7766}"/>
          </ac:spMkLst>
        </pc:spChg>
        <pc:spChg chg="mod">
          <ac:chgData name="Phillip Kaufman" userId="c001b2a046940d7c" providerId="LiveId" clId="{5CB25B10-5B1C-4017-B167-ED3104435743}" dt="2024-06-02T23:24:03.005" v="11985"/>
          <ac:spMkLst>
            <pc:docMk/>
            <pc:sldMk cId="882562423" sldId="945"/>
            <ac:spMk id="347" creationId="{40FDDA73-E2A4-90EE-09AA-E9F56C4FEB88}"/>
          </ac:spMkLst>
        </pc:spChg>
        <pc:spChg chg="mod">
          <ac:chgData name="Phillip Kaufman" userId="c001b2a046940d7c" providerId="LiveId" clId="{5CB25B10-5B1C-4017-B167-ED3104435743}" dt="2024-06-02T23:24:03.005" v="11985"/>
          <ac:spMkLst>
            <pc:docMk/>
            <pc:sldMk cId="882562423" sldId="945"/>
            <ac:spMk id="348" creationId="{97EBA7B9-F3AD-F897-BA8B-70FC2B0562FC}"/>
          </ac:spMkLst>
        </pc:spChg>
        <pc:spChg chg="mod">
          <ac:chgData name="Phillip Kaufman" userId="c001b2a046940d7c" providerId="LiveId" clId="{5CB25B10-5B1C-4017-B167-ED3104435743}" dt="2024-06-02T23:24:03.005" v="11985"/>
          <ac:spMkLst>
            <pc:docMk/>
            <pc:sldMk cId="882562423" sldId="945"/>
            <ac:spMk id="349" creationId="{D3D3A84F-0742-B539-A613-D149E3B3A8C1}"/>
          </ac:spMkLst>
        </pc:spChg>
        <pc:spChg chg="mod">
          <ac:chgData name="Phillip Kaufman" userId="c001b2a046940d7c" providerId="LiveId" clId="{5CB25B10-5B1C-4017-B167-ED3104435743}" dt="2024-06-02T23:24:03.005" v="11985"/>
          <ac:spMkLst>
            <pc:docMk/>
            <pc:sldMk cId="882562423" sldId="945"/>
            <ac:spMk id="350" creationId="{C897BEFD-5084-D063-A1D7-695A44ADD1E6}"/>
          </ac:spMkLst>
        </pc:spChg>
        <pc:spChg chg="mod">
          <ac:chgData name="Phillip Kaufman" userId="c001b2a046940d7c" providerId="LiveId" clId="{5CB25B10-5B1C-4017-B167-ED3104435743}" dt="2024-06-02T23:24:03.005" v="11985"/>
          <ac:spMkLst>
            <pc:docMk/>
            <pc:sldMk cId="882562423" sldId="945"/>
            <ac:spMk id="351" creationId="{4D1A46F4-CE23-5B0C-A00E-E571C3BB78AF}"/>
          </ac:spMkLst>
        </pc:spChg>
        <pc:spChg chg="add mod">
          <ac:chgData name="Phillip Kaufman" userId="c001b2a046940d7c" providerId="LiveId" clId="{5CB25B10-5B1C-4017-B167-ED3104435743}" dt="2024-06-02T23:24:03.005" v="11985"/>
          <ac:spMkLst>
            <pc:docMk/>
            <pc:sldMk cId="882562423" sldId="945"/>
            <ac:spMk id="355" creationId="{7A215E21-9E65-80E4-A616-D104B6B6042D}"/>
          </ac:spMkLst>
        </pc:spChg>
        <pc:spChg chg="mod">
          <ac:chgData name="Phillip Kaufman" userId="c001b2a046940d7c" providerId="LiveId" clId="{5CB25B10-5B1C-4017-B167-ED3104435743}" dt="2024-06-02T23:33:36.074" v="12127"/>
          <ac:spMkLst>
            <pc:docMk/>
            <pc:sldMk cId="882562423" sldId="945"/>
            <ac:spMk id="520" creationId="{491D6A76-1959-DC5F-B2B6-9D76892F006F}"/>
          </ac:spMkLst>
        </pc:spChg>
        <pc:spChg chg="mod">
          <ac:chgData name="Phillip Kaufman" userId="c001b2a046940d7c" providerId="LiveId" clId="{5CB25B10-5B1C-4017-B167-ED3104435743}" dt="2024-06-02T23:33:36.074" v="12127"/>
          <ac:spMkLst>
            <pc:docMk/>
            <pc:sldMk cId="882562423" sldId="945"/>
            <ac:spMk id="521" creationId="{75FE5BCE-FB59-E624-1C39-01D77E97E864}"/>
          </ac:spMkLst>
        </pc:spChg>
        <pc:spChg chg="mod">
          <ac:chgData name="Phillip Kaufman" userId="c001b2a046940d7c" providerId="LiveId" clId="{5CB25B10-5B1C-4017-B167-ED3104435743}" dt="2024-06-02T23:33:36.074" v="12127"/>
          <ac:spMkLst>
            <pc:docMk/>
            <pc:sldMk cId="882562423" sldId="945"/>
            <ac:spMk id="522" creationId="{77C004B0-04D6-007F-75BB-9F2CA35F319F}"/>
          </ac:spMkLst>
        </pc:spChg>
        <pc:spChg chg="mod">
          <ac:chgData name="Phillip Kaufman" userId="c001b2a046940d7c" providerId="LiveId" clId="{5CB25B10-5B1C-4017-B167-ED3104435743}" dt="2024-06-02T23:33:36.074" v="12127"/>
          <ac:spMkLst>
            <pc:docMk/>
            <pc:sldMk cId="882562423" sldId="945"/>
            <ac:spMk id="523" creationId="{3328B5CD-1275-11B1-2699-2FB3E3DC1C01}"/>
          </ac:spMkLst>
        </pc:spChg>
        <pc:spChg chg="mod">
          <ac:chgData name="Phillip Kaufman" userId="c001b2a046940d7c" providerId="LiveId" clId="{5CB25B10-5B1C-4017-B167-ED3104435743}" dt="2024-06-02T23:33:36.074" v="12127"/>
          <ac:spMkLst>
            <pc:docMk/>
            <pc:sldMk cId="882562423" sldId="945"/>
            <ac:spMk id="524" creationId="{46AE7D92-7CF9-DBE3-30CA-B232B03EF1FD}"/>
          </ac:spMkLst>
        </pc:spChg>
        <pc:spChg chg="mod">
          <ac:chgData name="Phillip Kaufman" userId="c001b2a046940d7c" providerId="LiveId" clId="{5CB25B10-5B1C-4017-B167-ED3104435743}" dt="2024-06-02T23:33:36.074" v="12127"/>
          <ac:spMkLst>
            <pc:docMk/>
            <pc:sldMk cId="882562423" sldId="945"/>
            <ac:spMk id="525" creationId="{8BD1E662-810F-15E2-B4E0-F0C74D6D9DEF}"/>
          </ac:spMkLst>
        </pc:spChg>
        <pc:spChg chg="mod">
          <ac:chgData name="Phillip Kaufman" userId="c001b2a046940d7c" providerId="LiveId" clId="{5CB25B10-5B1C-4017-B167-ED3104435743}" dt="2024-06-02T23:33:36.074" v="12127"/>
          <ac:spMkLst>
            <pc:docMk/>
            <pc:sldMk cId="882562423" sldId="945"/>
            <ac:spMk id="526" creationId="{30302A6A-EBD9-FBA9-12A1-E0E2BA742FD2}"/>
          </ac:spMkLst>
        </pc:spChg>
        <pc:spChg chg="mod">
          <ac:chgData name="Phillip Kaufman" userId="c001b2a046940d7c" providerId="LiveId" clId="{5CB25B10-5B1C-4017-B167-ED3104435743}" dt="2024-06-02T23:33:36.074" v="12127"/>
          <ac:spMkLst>
            <pc:docMk/>
            <pc:sldMk cId="882562423" sldId="945"/>
            <ac:spMk id="527" creationId="{A8D47678-9D5A-6E78-B1E6-3BDF318411C9}"/>
          </ac:spMkLst>
        </pc:spChg>
        <pc:spChg chg="mod">
          <ac:chgData name="Phillip Kaufman" userId="c001b2a046940d7c" providerId="LiveId" clId="{5CB25B10-5B1C-4017-B167-ED3104435743}" dt="2024-06-02T23:33:27.217" v="12125"/>
          <ac:spMkLst>
            <pc:docMk/>
            <pc:sldMk cId="882562423" sldId="945"/>
            <ac:spMk id="571" creationId="{DD51FC61-7480-9889-DCC5-D8DF7432334E}"/>
          </ac:spMkLst>
        </pc:spChg>
        <pc:spChg chg="mod">
          <ac:chgData name="Phillip Kaufman" userId="c001b2a046940d7c" providerId="LiveId" clId="{5CB25B10-5B1C-4017-B167-ED3104435743}" dt="2024-06-02T23:33:27.217" v="12125"/>
          <ac:spMkLst>
            <pc:docMk/>
            <pc:sldMk cId="882562423" sldId="945"/>
            <ac:spMk id="572" creationId="{3C408293-7D2D-8DB2-D5A2-B729DDD0B648}"/>
          </ac:spMkLst>
        </pc:spChg>
        <pc:spChg chg="mod">
          <ac:chgData name="Phillip Kaufman" userId="c001b2a046940d7c" providerId="LiveId" clId="{5CB25B10-5B1C-4017-B167-ED3104435743}" dt="2024-06-02T23:33:27.217" v="12125"/>
          <ac:spMkLst>
            <pc:docMk/>
            <pc:sldMk cId="882562423" sldId="945"/>
            <ac:spMk id="573" creationId="{A9265ACD-207E-2D02-697D-D8D8593200FF}"/>
          </ac:spMkLst>
        </pc:spChg>
        <pc:spChg chg="mod">
          <ac:chgData name="Phillip Kaufman" userId="c001b2a046940d7c" providerId="LiveId" clId="{5CB25B10-5B1C-4017-B167-ED3104435743}" dt="2024-06-02T23:33:27.217" v="12125"/>
          <ac:spMkLst>
            <pc:docMk/>
            <pc:sldMk cId="882562423" sldId="945"/>
            <ac:spMk id="574" creationId="{3DE1F26A-B4A7-52A9-CF59-5A9C4326264D}"/>
          </ac:spMkLst>
        </pc:spChg>
        <pc:spChg chg="mod">
          <ac:chgData name="Phillip Kaufman" userId="c001b2a046940d7c" providerId="LiveId" clId="{5CB25B10-5B1C-4017-B167-ED3104435743}" dt="2024-06-02T23:33:27.217" v="12125"/>
          <ac:spMkLst>
            <pc:docMk/>
            <pc:sldMk cId="882562423" sldId="945"/>
            <ac:spMk id="575" creationId="{CD3FF2B2-0716-7102-6A9E-5B049BBAD032}"/>
          </ac:spMkLst>
        </pc:spChg>
        <pc:spChg chg="mod">
          <ac:chgData name="Phillip Kaufman" userId="c001b2a046940d7c" providerId="LiveId" clId="{5CB25B10-5B1C-4017-B167-ED3104435743}" dt="2024-06-02T23:33:27.217" v="12125"/>
          <ac:spMkLst>
            <pc:docMk/>
            <pc:sldMk cId="882562423" sldId="945"/>
            <ac:spMk id="576" creationId="{0E931924-A35F-4A67-0E23-D3F8FAB1E66F}"/>
          </ac:spMkLst>
        </pc:spChg>
        <pc:spChg chg="mod">
          <ac:chgData name="Phillip Kaufman" userId="c001b2a046940d7c" providerId="LiveId" clId="{5CB25B10-5B1C-4017-B167-ED3104435743}" dt="2024-06-02T23:33:27.217" v="12125"/>
          <ac:spMkLst>
            <pc:docMk/>
            <pc:sldMk cId="882562423" sldId="945"/>
            <ac:spMk id="577" creationId="{ED003B89-F136-F3B8-30A3-E6951647AB59}"/>
          </ac:spMkLst>
        </pc:spChg>
        <pc:spChg chg="mod">
          <ac:chgData name="Phillip Kaufman" userId="c001b2a046940d7c" providerId="LiveId" clId="{5CB25B10-5B1C-4017-B167-ED3104435743}" dt="2024-06-02T23:33:27.217" v="12125"/>
          <ac:spMkLst>
            <pc:docMk/>
            <pc:sldMk cId="882562423" sldId="945"/>
            <ac:spMk id="578" creationId="{7BA4EDAC-6958-9A66-9C92-B4F51A3877E5}"/>
          </ac:spMkLst>
        </pc:spChg>
        <pc:grpChg chg="add del mod">
          <ac:chgData name="Phillip Kaufman" userId="c001b2a046940d7c" providerId="LiveId" clId="{5CB25B10-5B1C-4017-B167-ED3104435743}" dt="2024-05-27T07:37:35.140" v="8834" actId="478"/>
          <ac:grpSpMkLst>
            <pc:docMk/>
            <pc:sldMk cId="882562423" sldId="945"/>
            <ac:grpSpMk id="5" creationId="{4FDC3F38-AFE5-1A3B-5798-264753DC68BF}"/>
          </ac:grpSpMkLst>
        </pc:grpChg>
        <pc:grpChg chg="add mod">
          <ac:chgData name="Phillip Kaufman" userId="c001b2a046940d7c" providerId="LiveId" clId="{5CB25B10-5B1C-4017-B167-ED3104435743}" dt="2024-05-14T03:26:37.564" v="369"/>
          <ac:grpSpMkLst>
            <pc:docMk/>
            <pc:sldMk cId="882562423" sldId="945"/>
            <ac:grpSpMk id="5" creationId="{A04D9F51-BB95-6ECD-8156-7ACCE323170F}"/>
          </ac:grpSpMkLst>
        </pc:grpChg>
        <pc:grpChg chg="add del mod">
          <ac:chgData name="Phillip Kaufman" userId="c001b2a046940d7c" providerId="LiveId" clId="{5CB25B10-5B1C-4017-B167-ED3104435743}" dt="2024-06-02T23:23:27.224" v="11976" actId="478"/>
          <ac:grpSpMkLst>
            <pc:docMk/>
            <pc:sldMk cId="882562423" sldId="945"/>
            <ac:grpSpMk id="5" creationId="{BE87C23A-2E44-6472-C2EF-3C57A8CFEE8A}"/>
          </ac:grpSpMkLst>
        </pc:grpChg>
        <pc:grpChg chg="add del mod">
          <ac:chgData name="Phillip Kaufman" userId="c001b2a046940d7c" providerId="LiveId" clId="{5CB25B10-5B1C-4017-B167-ED3104435743}" dt="2024-05-30T06:22:45.293" v="9614" actId="478"/>
          <ac:grpSpMkLst>
            <pc:docMk/>
            <pc:sldMk cId="882562423" sldId="945"/>
            <ac:grpSpMk id="5" creationId="{C1AF4AC7-6163-82EF-60FA-394E9D95EC94}"/>
          </ac:grpSpMkLst>
        </pc:grpChg>
        <pc:grpChg chg="add del mod">
          <ac:chgData name="Phillip Kaufman" userId="c001b2a046940d7c" providerId="LiveId" clId="{5CB25B10-5B1C-4017-B167-ED3104435743}" dt="2024-05-14T06:45:46.774" v="743" actId="1076"/>
          <ac:grpSpMkLst>
            <pc:docMk/>
            <pc:sldMk cId="882562423" sldId="945"/>
            <ac:grpSpMk id="5" creationId="{E58A6B54-7B02-E5C6-8E61-96A4937E415C}"/>
          </ac:grpSpMkLst>
        </pc:grpChg>
        <pc:grpChg chg="del mod">
          <ac:chgData name="Phillip Kaufman" userId="c001b2a046940d7c" providerId="LiveId" clId="{5CB25B10-5B1C-4017-B167-ED3104435743}" dt="2024-06-02T23:23:24.577" v="11975" actId="478"/>
          <ac:grpSpMkLst>
            <pc:docMk/>
            <pc:sldMk cId="882562423" sldId="945"/>
            <ac:grpSpMk id="11" creationId="{3A2D1D65-A706-C18F-A4AB-25F0ABECF010}"/>
          </ac:grpSpMkLst>
        </pc:grpChg>
        <pc:grpChg chg="mod">
          <ac:chgData name="Phillip Kaufman" userId="c001b2a046940d7c" providerId="LiveId" clId="{5CB25B10-5B1C-4017-B167-ED3104435743}" dt="2024-05-14T03:26:37.564" v="369"/>
          <ac:grpSpMkLst>
            <pc:docMk/>
            <pc:sldMk cId="882562423" sldId="945"/>
            <ac:grpSpMk id="11" creationId="{79D775E6-5601-AA65-8E8F-B26B5C17F14C}"/>
          </ac:grpSpMkLst>
        </pc:grpChg>
        <pc:grpChg chg="mod">
          <ac:chgData name="Phillip Kaufman" userId="c001b2a046940d7c" providerId="LiveId" clId="{5CB25B10-5B1C-4017-B167-ED3104435743}" dt="2024-05-30T06:22:43.475" v="9613"/>
          <ac:grpSpMkLst>
            <pc:docMk/>
            <pc:sldMk cId="882562423" sldId="945"/>
            <ac:grpSpMk id="11" creationId="{7AD62666-AD17-3E9B-1974-BCDE7359EC5B}"/>
          </ac:grpSpMkLst>
        </pc:grpChg>
        <pc:grpChg chg="mod">
          <ac:chgData name="Phillip Kaufman" userId="c001b2a046940d7c" providerId="LiveId" clId="{5CB25B10-5B1C-4017-B167-ED3104435743}" dt="2024-05-27T07:34:37.606" v="8741"/>
          <ac:grpSpMkLst>
            <pc:docMk/>
            <pc:sldMk cId="882562423" sldId="945"/>
            <ac:grpSpMk id="11" creationId="{F17DE543-3217-B101-2915-701D50207761}"/>
          </ac:grpSpMkLst>
        </pc:grpChg>
        <pc:grpChg chg="mod topLvl">
          <ac:chgData name="Phillip Kaufman" userId="c001b2a046940d7c" providerId="LiveId" clId="{5CB25B10-5B1C-4017-B167-ED3104435743}" dt="2024-05-14T06:45:43.310" v="734" actId="478"/>
          <ac:grpSpMkLst>
            <pc:docMk/>
            <pc:sldMk cId="882562423" sldId="945"/>
            <ac:grpSpMk id="12" creationId="{086749AF-9F99-4ACC-0850-310FDB2493E0}"/>
          </ac:grpSpMkLst>
        </pc:grpChg>
        <pc:grpChg chg="mod">
          <ac:chgData name="Phillip Kaufman" userId="c001b2a046940d7c" providerId="LiveId" clId="{5CB25B10-5B1C-4017-B167-ED3104435743}" dt="2024-05-14T03:26:37.564" v="369"/>
          <ac:grpSpMkLst>
            <pc:docMk/>
            <pc:sldMk cId="882562423" sldId="945"/>
            <ac:grpSpMk id="12" creationId="{08ADE98B-27B4-801A-5544-3C1D308A8281}"/>
          </ac:grpSpMkLst>
        </pc:grpChg>
        <pc:grpChg chg="mod">
          <ac:chgData name="Phillip Kaufman" userId="c001b2a046940d7c" providerId="LiveId" clId="{5CB25B10-5B1C-4017-B167-ED3104435743}" dt="2024-06-02T22:57:34.149" v="11701"/>
          <ac:grpSpMkLst>
            <pc:docMk/>
            <pc:sldMk cId="882562423" sldId="945"/>
            <ac:grpSpMk id="13" creationId="{15EBAF6E-1C87-F904-29F8-217FFAED2246}"/>
          </ac:grpSpMkLst>
        </pc:grpChg>
        <pc:grpChg chg="mod">
          <ac:chgData name="Phillip Kaufman" userId="c001b2a046940d7c" providerId="LiveId" clId="{5CB25B10-5B1C-4017-B167-ED3104435743}" dt="2024-05-30T06:22:43.475" v="9613"/>
          <ac:grpSpMkLst>
            <pc:docMk/>
            <pc:sldMk cId="882562423" sldId="945"/>
            <ac:grpSpMk id="13" creationId="{58205209-2FC8-81CA-0EA6-C1BB026EE7B7}"/>
          </ac:grpSpMkLst>
        </pc:grpChg>
        <pc:grpChg chg="mod">
          <ac:chgData name="Phillip Kaufman" userId="c001b2a046940d7c" providerId="LiveId" clId="{5CB25B10-5B1C-4017-B167-ED3104435743}" dt="2024-05-14T03:26:37.564" v="369"/>
          <ac:grpSpMkLst>
            <pc:docMk/>
            <pc:sldMk cId="882562423" sldId="945"/>
            <ac:grpSpMk id="13" creationId="{967F5552-839B-6A96-B598-25C5F70FEAEE}"/>
          </ac:grpSpMkLst>
        </pc:grpChg>
        <pc:grpChg chg="add del mod">
          <ac:chgData name="Phillip Kaufman" userId="c001b2a046940d7c" providerId="LiveId" clId="{5CB25B10-5B1C-4017-B167-ED3104435743}" dt="2024-05-14T06:45:43.706" v="735" actId="478"/>
          <ac:grpSpMkLst>
            <pc:docMk/>
            <pc:sldMk cId="882562423" sldId="945"/>
            <ac:grpSpMk id="13" creationId="{CD78997C-252A-5132-4452-381453837D4A}"/>
          </ac:grpSpMkLst>
        </pc:grpChg>
        <pc:grpChg chg="mod">
          <ac:chgData name="Phillip Kaufman" userId="c001b2a046940d7c" providerId="LiveId" clId="{5CB25B10-5B1C-4017-B167-ED3104435743}" dt="2024-05-30T06:22:43.475" v="9613"/>
          <ac:grpSpMkLst>
            <pc:docMk/>
            <pc:sldMk cId="882562423" sldId="945"/>
            <ac:grpSpMk id="14" creationId="{A77FFB6F-F47A-41BD-E4FD-A5DF146A16E2}"/>
          </ac:grpSpMkLst>
        </pc:grpChg>
        <pc:grpChg chg="add del mod">
          <ac:chgData name="Phillip Kaufman" userId="c001b2a046940d7c" providerId="LiveId" clId="{5CB25B10-5B1C-4017-B167-ED3104435743}" dt="2024-05-14T06:45:45.046" v="739" actId="478"/>
          <ac:grpSpMkLst>
            <pc:docMk/>
            <pc:sldMk cId="882562423" sldId="945"/>
            <ac:grpSpMk id="14" creationId="{AF6F0A89-53CE-A16E-9A0B-53C94A004181}"/>
          </ac:grpSpMkLst>
        </pc:grpChg>
        <pc:grpChg chg="mod">
          <ac:chgData name="Phillip Kaufman" userId="c001b2a046940d7c" providerId="LiveId" clId="{5CB25B10-5B1C-4017-B167-ED3104435743}" dt="2024-05-30T06:22:43.475" v="9613"/>
          <ac:grpSpMkLst>
            <pc:docMk/>
            <pc:sldMk cId="882562423" sldId="945"/>
            <ac:grpSpMk id="15" creationId="{1DB00F00-923E-27D9-04B9-59C03C7DC3DA}"/>
          </ac:grpSpMkLst>
        </pc:grpChg>
        <pc:grpChg chg="mod">
          <ac:chgData name="Phillip Kaufman" userId="c001b2a046940d7c" providerId="LiveId" clId="{5CB25B10-5B1C-4017-B167-ED3104435743}" dt="2024-05-14T06:45:13.011" v="722"/>
          <ac:grpSpMkLst>
            <pc:docMk/>
            <pc:sldMk cId="882562423" sldId="945"/>
            <ac:grpSpMk id="28" creationId="{8AE25F43-57C4-5F56-FAFC-01A436EABE88}"/>
          </ac:grpSpMkLst>
        </pc:grpChg>
        <pc:grpChg chg="add mod">
          <ac:chgData name="Phillip Kaufman" userId="c001b2a046940d7c" providerId="LiveId" clId="{5CB25B10-5B1C-4017-B167-ED3104435743}" dt="2024-05-14T06:45:46.774" v="743" actId="1076"/>
          <ac:grpSpMkLst>
            <pc:docMk/>
            <pc:sldMk cId="882562423" sldId="945"/>
            <ac:grpSpMk id="31" creationId="{24B01470-BB2C-B269-74C9-87D8E9C3E99B}"/>
          </ac:grpSpMkLst>
        </pc:grpChg>
        <pc:grpChg chg="mod">
          <ac:chgData name="Phillip Kaufman" userId="c001b2a046940d7c" providerId="LiveId" clId="{5CB25B10-5B1C-4017-B167-ED3104435743}" dt="2024-05-14T06:45:13.011" v="722"/>
          <ac:grpSpMkLst>
            <pc:docMk/>
            <pc:sldMk cId="882562423" sldId="945"/>
            <ac:grpSpMk id="32" creationId="{6291A978-D803-9FF9-ABA9-80920A5F7267}"/>
          </ac:grpSpMkLst>
        </pc:grpChg>
        <pc:grpChg chg="add mod">
          <ac:chgData name="Phillip Kaufman" userId="c001b2a046940d7c" providerId="LiveId" clId="{5CB25B10-5B1C-4017-B167-ED3104435743}" dt="2024-05-27T07:36:36.659" v="8776" actId="1076"/>
          <ac:grpSpMkLst>
            <pc:docMk/>
            <pc:sldMk cId="882562423" sldId="945"/>
            <ac:grpSpMk id="46" creationId="{4FDC3F38-AFE5-1A3B-5798-264753DC68BF}"/>
          </ac:grpSpMkLst>
        </pc:grpChg>
        <pc:grpChg chg="mod">
          <ac:chgData name="Phillip Kaufman" userId="c001b2a046940d7c" providerId="LiveId" clId="{5CB25B10-5B1C-4017-B167-ED3104435743}" dt="2024-05-27T07:35:32.979" v="8762"/>
          <ac:grpSpMkLst>
            <pc:docMk/>
            <pc:sldMk cId="882562423" sldId="945"/>
            <ac:grpSpMk id="47" creationId="{F17DE543-3217-B101-2915-701D50207761}"/>
          </ac:grpSpMkLst>
        </pc:grpChg>
        <pc:grpChg chg="mod">
          <ac:chgData name="Phillip Kaufman" userId="c001b2a046940d7c" providerId="LiveId" clId="{5CB25B10-5B1C-4017-B167-ED3104435743}" dt="2024-06-02T22:57:34.149" v="11701"/>
          <ac:grpSpMkLst>
            <pc:docMk/>
            <pc:sldMk cId="882562423" sldId="945"/>
            <ac:grpSpMk id="49" creationId="{7ECE6954-3E50-7019-73B8-9A0E46095163}"/>
          </ac:grpSpMkLst>
        </pc:grpChg>
        <pc:grpChg chg="mod">
          <ac:chgData name="Phillip Kaufman" userId="c001b2a046940d7c" providerId="LiveId" clId="{5CB25B10-5B1C-4017-B167-ED3104435743}" dt="2024-06-02T22:57:34.149" v="11701"/>
          <ac:grpSpMkLst>
            <pc:docMk/>
            <pc:sldMk cId="882562423" sldId="945"/>
            <ac:grpSpMk id="50" creationId="{8D3F0D15-BEC0-CAE2-C360-6FD096B938B6}"/>
          </ac:grpSpMkLst>
        </pc:grpChg>
        <pc:grpChg chg="mod">
          <ac:chgData name="Phillip Kaufman" userId="c001b2a046940d7c" providerId="LiveId" clId="{5CB25B10-5B1C-4017-B167-ED3104435743}" dt="2024-05-14T03:26:37.564" v="369"/>
          <ac:grpSpMkLst>
            <pc:docMk/>
            <pc:sldMk cId="882562423" sldId="945"/>
            <ac:grpSpMk id="50" creationId="{D482B01F-109A-FAAD-C8F2-0B11124030F1}"/>
          </ac:grpSpMkLst>
        </pc:grpChg>
        <pc:grpChg chg="mod">
          <ac:chgData name="Phillip Kaufman" userId="c001b2a046940d7c" providerId="LiveId" clId="{5CB25B10-5B1C-4017-B167-ED3104435743}" dt="2024-05-14T03:26:37.564" v="369"/>
          <ac:grpSpMkLst>
            <pc:docMk/>
            <pc:sldMk cId="882562423" sldId="945"/>
            <ac:grpSpMk id="51" creationId="{A66C2FD9-4977-5803-8042-0DF5A0D0C95F}"/>
          </ac:grpSpMkLst>
        </pc:grpChg>
        <pc:grpChg chg="mod">
          <ac:chgData name="Phillip Kaufman" userId="c001b2a046940d7c" providerId="LiveId" clId="{5CB25B10-5B1C-4017-B167-ED3104435743}" dt="2024-06-02T22:57:34.149" v="11701"/>
          <ac:grpSpMkLst>
            <pc:docMk/>
            <pc:sldMk cId="882562423" sldId="945"/>
            <ac:grpSpMk id="51" creationId="{B82D1EC6-EDE6-AD9A-77B7-9BE6280346A5}"/>
          </ac:grpSpMkLst>
        </pc:grpChg>
        <pc:grpChg chg="mod">
          <ac:chgData name="Phillip Kaufman" userId="c001b2a046940d7c" providerId="LiveId" clId="{5CB25B10-5B1C-4017-B167-ED3104435743}" dt="2024-05-14T03:26:37.564" v="369"/>
          <ac:grpSpMkLst>
            <pc:docMk/>
            <pc:sldMk cId="882562423" sldId="945"/>
            <ac:grpSpMk id="52" creationId="{9A2C86F1-4F96-9A08-A762-3B320B3C48E7}"/>
          </ac:grpSpMkLst>
        </pc:grpChg>
        <pc:grpChg chg="mod">
          <ac:chgData name="Phillip Kaufman" userId="c001b2a046940d7c" providerId="LiveId" clId="{5CB25B10-5B1C-4017-B167-ED3104435743}" dt="2024-06-02T22:57:34.149" v="11701"/>
          <ac:grpSpMkLst>
            <pc:docMk/>
            <pc:sldMk cId="882562423" sldId="945"/>
            <ac:grpSpMk id="52" creationId="{E64AED1C-CF05-0694-4CDD-00488EE57796}"/>
          </ac:grpSpMkLst>
        </pc:grpChg>
        <pc:grpChg chg="mod">
          <ac:chgData name="Phillip Kaufman" userId="c001b2a046940d7c" providerId="LiveId" clId="{5CB25B10-5B1C-4017-B167-ED3104435743}" dt="2024-05-30T06:22:43.475" v="9613"/>
          <ac:grpSpMkLst>
            <pc:docMk/>
            <pc:sldMk cId="882562423" sldId="945"/>
            <ac:grpSpMk id="57" creationId="{6DD7E74C-6D83-A2EA-CC84-F7F573F0D242}"/>
          </ac:grpSpMkLst>
        </pc:grpChg>
        <pc:grpChg chg="add del mod">
          <ac:chgData name="Phillip Kaufman" userId="c001b2a046940d7c" providerId="LiveId" clId="{5CB25B10-5B1C-4017-B167-ED3104435743}" dt="2024-05-30T06:30:17.197" v="9707" actId="478"/>
          <ac:grpSpMkLst>
            <pc:docMk/>
            <pc:sldMk cId="882562423" sldId="945"/>
            <ac:grpSpMk id="60" creationId="{E3EB32C8-66B6-A729-0116-E5791EBFE1EB}"/>
          </ac:grpSpMkLst>
        </pc:grpChg>
        <pc:grpChg chg="mod">
          <ac:chgData name="Phillip Kaufman" userId="c001b2a046940d7c" providerId="LiveId" clId="{5CB25B10-5B1C-4017-B167-ED3104435743}" dt="2024-05-30T06:26:45.061" v="9677" actId="404"/>
          <ac:grpSpMkLst>
            <pc:docMk/>
            <pc:sldMk cId="882562423" sldId="945"/>
            <ac:grpSpMk id="61" creationId="{E9188939-5D6C-C530-25F8-F8A54EEF8336}"/>
          </ac:grpSpMkLst>
        </pc:grpChg>
        <pc:grpChg chg="mod">
          <ac:chgData name="Phillip Kaufman" userId="c001b2a046940d7c" providerId="LiveId" clId="{5CB25B10-5B1C-4017-B167-ED3104435743}" dt="2024-05-30T06:26:45.061" v="9677" actId="404"/>
          <ac:grpSpMkLst>
            <pc:docMk/>
            <pc:sldMk cId="882562423" sldId="945"/>
            <ac:grpSpMk id="62" creationId="{92CFD5B9-AD95-750B-FB6F-47B288E917BB}"/>
          </ac:grpSpMkLst>
        </pc:grpChg>
        <pc:grpChg chg="mod">
          <ac:chgData name="Phillip Kaufman" userId="c001b2a046940d7c" providerId="LiveId" clId="{5CB25B10-5B1C-4017-B167-ED3104435743}" dt="2024-05-30T06:26:45.061" v="9677" actId="404"/>
          <ac:grpSpMkLst>
            <pc:docMk/>
            <pc:sldMk cId="882562423" sldId="945"/>
            <ac:grpSpMk id="63" creationId="{5C4D25B6-62B8-E811-833D-5566F310512F}"/>
          </ac:grpSpMkLst>
        </pc:grpChg>
        <pc:grpChg chg="mod">
          <ac:chgData name="Phillip Kaufman" userId="c001b2a046940d7c" providerId="LiveId" clId="{5CB25B10-5B1C-4017-B167-ED3104435743}" dt="2024-05-14T03:26:37.564" v="369"/>
          <ac:grpSpMkLst>
            <pc:docMk/>
            <pc:sldMk cId="882562423" sldId="945"/>
            <ac:grpSpMk id="63" creationId="{6DCBA265-7116-73AD-7CD4-A8A1A962B340}"/>
          </ac:grpSpMkLst>
        </pc:grpChg>
        <pc:grpChg chg="mod">
          <ac:chgData name="Phillip Kaufman" userId="c001b2a046940d7c" providerId="LiveId" clId="{5CB25B10-5B1C-4017-B167-ED3104435743}" dt="2024-06-02T22:57:34.149" v="11701"/>
          <ac:grpSpMkLst>
            <pc:docMk/>
            <pc:sldMk cId="882562423" sldId="945"/>
            <ac:grpSpMk id="63" creationId="{D135C49B-664B-D345-3E13-043AA4749CC7}"/>
          </ac:grpSpMkLst>
        </pc:grpChg>
        <pc:grpChg chg="add del mod">
          <ac:chgData name="Phillip Kaufman" userId="c001b2a046940d7c" providerId="LiveId" clId="{5CB25B10-5B1C-4017-B167-ED3104435743}" dt="2024-05-14T06:45:07.511" v="721" actId="165"/>
          <ac:grpSpMkLst>
            <pc:docMk/>
            <pc:sldMk cId="882562423" sldId="945"/>
            <ac:grpSpMk id="66" creationId="{9EC2D9BA-D987-266E-5797-A96140FB7D81}"/>
          </ac:grpSpMkLst>
        </pc:grpChg>
        <pc:grpChg chg="del mod topLvl">
          <ac:chgData name="Phillip Kaufman" userId="c001b2a046940d7c" providerId="LiveId" clId="{5CB25B10-5B1C-4017-B167-ED3104435743}" dt="2024-05-27T07:37:34.286" v="8833" actId="478"/>
          <ac:grpSpMkLst>
            <pc:docMk/>
            <pc:sldMk cId="882562423" sldId="945"/>
            <ac:grpSpMk id="67" creationId="{03215320-16E8-BC73-3EBF-1DE03DC2A372}"/>
          </ac:grpSpMkLst>
        </pc:grpChg>
        <pc:grpChg chg="add del mod topLvl">
          <ac:chgData name="Phillip Kaufman" userId="c001b2a046940d7c" providerId="LiveId" clId="{5CB25B10-5B1C-4017-B167-ED3104435743}" dt="2024-05-27T07:37:35.847" v="8835" actId="478"/>
          <ac:grpSpMkLst>
            <pc:docMk/>
            <pc:sldMk cId="882562423" sldId="945"/>
            <ac:grpSpMk id="68" creationId="{A54CEEB6-9A30-4EF5-FEF7-2236524DF290}"/>
          </ac:grpSpMkLst>
        </pc:grpChg>
        <pc:grpChg chg="mod">
          <ac:chgData name="Phillip Kaufman" userId="c001b2a046940d7c" providerId="LiveId" clId="{5CB25B10-5B1C-4017-B167-ED3104435743}" dt="2024-05-14T06:45:07.511" v="721" actId="165"/>
          <ac:grpSpMkLst>
            <pc:docMk/>
            <pc:sldMk cId="882562423" sldId="945"/>
            <ac:grpSpMk id="69" creationId="{8FD40216-ED13-6DBB-8432-B21D165D3E69}"/>
          </ac:grpSpMkLst>
        </pc:grpChg>
        <pc:grpChg chg="mod">
          <ac:chgData name="Phillip Kaufman" userId="c001b2a046940d7c" providerId="LiveId" clId="{5CB25B10-5B1C-4017-B167-ED3104435743}" dt="2024-05-14T06:45:07.511" v="721" actId="165"/>
          <ac:grpSpMkLst>
            <pc:docMk/>
            <pc:sldMk cId="882562423" sldId="945"/>
            <ac:grpSpMk id="103" creationId="{B435371A-590A-4A34-3643-A89402B9048E}"/>
          </ac:grpSpMkLst>
        </pc:grpChg>
        <pc:grpChg chg="mod">
          <ac:chgData name="Phillip Kaufman" userId="c001b2a046940d7c" providerId="LiveId" clId="{5CB25B10-5B1C-4017-B167-ED3104435743}" dt="2024-05-14T06:45:07.511" v="721" actId="165"/>
          <ac:grpSpMkLst>
            <pc:docMk/>
            <pc:sldMk cId="882562423" sldId="945"/>
            <ac:grpSpMk id="104" creationId="{1A258047-B380-F553-E65F-FE6179D37007}"/>
          </ac:grpSpMkLst>
        </pc:grpChg>
        <pc:grpChg chg="mod">
          <ac:chgData name="Phillip Kaufman" userId="c001b2a046940d7c" providerId="LiveId" clId="{5CB25B10-5B1C-4017-B167-ED3104435743}" dt="2024-05-14T06:45:07.511" v="721" actId="165"/>
          <ac:grpSpMkLst>
            <pc:docMk/>
            <pc:sldMk cId="882562423" sldId="945"/>
            <ac:grpSpMk id="105" creationId="{36E4DF60-C282-C5D1-592F-A29632CABDFA}"/>
          </ac:grpSpMkLst>
        </pc:grpChg>
        <pc:grpChg chg="add del">
          <ac:chgData name="Phillip Kaufman" userId="c001b2a046940d7c" providerId="LiveId" clId="{5CB25B10-5B1C-4017-B167-ED3104435743}" dt="2024-05-14T03:26:44.148" v="372" actId="478"/>
          <ac:grpSpMkLst>
            <pc:docMk/>
            <pc:sldMk cId="882562423" sldId="945"/>
            <ac:grpSpMk id="111" creationId="{2066173D-41DF-673A-516C-0B0C54307AE0}"/>
          </ac:grpSpMkLst>
        </pc:grpChg>
        <pc:grpChg chg="mod">
          <ac:chgData name="Phillip Kaufman" userId="c001b2a046940d7c" providerId="LiveId" clId="{5CB25B10-5B1C-4017-B167-ED3104435743}" dt="2024-05-14T06:45:07.511" v="721" actId="165"/>
          <ac:grpSpMkLst>
            <pc:docMk/>
            <pc:sldMk cId="882562423" sldId="945"/>
            <ac:grpSpMk id="119" creationId="{F3BD5D63-1563-4B17-D7F2-24CF863F9322}"/>
          </ac:grpSpMkLst>
        </pc:grpChg>
        <pc:grpChg chg="add del mod">
          <ac:chgData name="Phillip Kaufman" userId="c001b2a046940d7c" providerId="LiveId" clId="{5CB25B10-5B1C-4017-B167-ED3104435743}" dt="2024-05-30T06:25:30.133" v="9671" actId="478"/>
          <ac:grpSpMkLst>
            <pc:docMk/>
            <pc:sldMk cId="882562423" sldId="945"/>
            <ac:grpSpMk id="134" creationId="{1462568A-B4DC-8A68-C118-7FFEC06346D9}"/>
          </ac:grpSpMkLst>
        </pc:grpChg>
        <pc:grpChg chg="mod">
          <ac:chgData name="Phillip Kaufman" userId="c001b2a046940d7c" providerId="LiveId" clId="{5CB25B10-5B1C-4017-B167-ED3104435743}" dt="2024-05-27T07:37:38.911" v="8837"/>
          <ac:grpSpMkLst>
            <pc:docMk/>
            <pc:sldMk cId="882562423" sldId="945"/>
            <ac:grpSpMk id="135" creationId="{A2B33B69-6CC3-FA75-4DBD-E0B633C341CC}"/>
          </ac:grpSpMkLst>
        </pc:grpChg>
        <pc:grpChg chg="mod">
          <ac:chgData name="Phillip Kaufman" userId="c001b2a046940d7c" providerId="LiveId" clId="{5CB25B10-5B1C-4017-B167-ED3104435743}" dt="2024-05-27T07:37:38.911" v="8837"/>
          <ac:grpSpMkLst>
            <pc:docMk/>
            <pc:sldMk cId="882562423" sldId="945"/>
            <ac:grpSpMk id="136" creationId="{BCE9D381-33E5-F043-5BD1-EC93D037D960}"/>
          </ac:grpSpMkLst>
        </pc:grpChg>
        <pc:grpChg chg="mod">
          <ac:chgData name="Phillip Kaufman" userId="c001b2a046940d7c" providerId="LiveId" clId="{5CB25B10-5B1C-4017-B167-ED3104435743}" dt="2024-05-27T07:37:38.911" v="8837"/>
          <ac:grpSpMkLst>
            <pc:docMk/>
            <pc:sldMk cId="882562423" sldId="945"/>
            <ac:grpSpMk id="137" creationId="{CA034206-3904-3FC5-2B02-7474F9D8EC76}"/>
          </ac:grpSpMkLst>
        </pc:grpChg>
        <pc:grpChg chg="mod">
          <ac:chgData name="Phillip Kaufman" userId="c001b2a046940d7c" providerId="LiveId" clId="{5CB25B10-5B1C-4017-B167-ED3104435743}" dt="2024-05-27T07:37:38.911" v="8837"/>
          <ac:grpSpMkLst>
            <pc:docMk/>
            <pc:sldMk cId="882562423" sldId="945"/>
            <ac:grpSpMk id="174" creationId="{04DD7785-2E6F-1D7D-A241-7802E4FBC342}"/>
          </ac:grpSpMkLst>
        </pc:grpChg>
        <pc:grpChg chg="mod">
          <ac:chgData name="Phillip Kaufman" userId="c001b2a046940d7c" providerId="LiveId" clId="{5CB25B10-5B1C-4017-B167-ED3104435743}" dt="2024-05-27T07:37:38.911" v="8837"/>
          <ac:grpSpMkLst>
            <pc:docMk/>
            <pc:sldMk cId="882562423" sldId="945"/>
            <ac:grpSpMk id="175" creationId="{BA19444F-F69F-69C6-04FA-8AD73DE7586C}"/>
          </ac:grpSpMkLst>
        </pc:grpChg>
        <pc:grpChg chg="mod">
          <ac:chgData name="Phillip Kaufman" userId="c001b2a046940d7c" providerId="LiveId" clId="{5CB25B10-5B1C-4017-B167-ED3104435743}" dt="2024-05-27T07:37:38.911" v="8837"/>
          <ac:grpSpMkLst>
            <pc:docMk/>
            <pc:sldMk cId="882562423" sldId="945"/>
            <ac:grpSpMk id="176" creationId="{2E974ADC-7700-0DA9-1FEB-DA32E28DA676}"/>
          </ac:grpSpMkLst>
        </pc:grpChg>
        <pc:grpChg chg="mod">
          <ac:chgData name="Phillip Kaufman" userId="c001b2a046940d7c" providerId="LiveId" clId="{5CB25B10-5B1C-4017-B167-ED3104435743}" dt="2024-05-27T07:37:38.911" v="8837"/>
          <ac:grpSpMkLst>
            <pc:docMk/>
            <pc:sldMk cId="882562423" sldId="945"/>
            <ac:grpSpMk id="187" creationId="{50EBC0C7-B87C-9117-DFFF-8AF251C944A8}"/>
          </ac:grpSpMkLst>
        </pc:grpChg>
        <pc:grpChg chg="add del mod">
          <ac:chgData name="Phillip Kaufman" userId="c001b2a046940d7c" providerId="LiveId" clId="{5CB25B10-5B1C-4017-B167-ED3104435743}" dt="2024-06-02T23:24:02.523" v="11984" actId="478"/>
          <ac:grpSpMkLst>
            <pc:docMk/>
            <pc:sldMk cId="882562423" sldId="945"/>
            <ac:grpSpMk id="194" creationId="{70386802-FA46-2E48-87EC-EAF3DCD7BE25}"/>
          </ac:grpSpMkLst>
        </pc:grpChg>
        <pc:grpChg chg="mod">
          <ac:chgData name="Phillip Kaufman" userId="c001b2a046940d7c" providerId="LiveId" clId="{5CB25B10-5B1C-4017-B167-ED3104435743}" dt="2024-06-02T23:23:28.416" v="11977"/>
          <ac:grpSpMkLst>
            <pc:docMk/>
            <pc:sldMk cId="882562423" sldId="945"/>
            <ac:grpSpMk id="195" creationId="{7B3D176B-4E26-5AC2-5151-3681A3778EFF}"/>
          </ac:grpSpMkLst>
        </pc:grpChg>
        <pc:grpChg chg="mod">
          <ac:chgData name="Phillip Kaufman" userId="c001b2a046940d7c" providerId="LiveId" clId="{5CB25B10-5B1C-4017-B167-ED3104435743}" dt="2024-06-02T23:23:28.416" v="11977"/>
          <ac:grpSpMkLst>
            <pc:docMk/>
            <pc:sldMk cId="882562423" sldId="945"/>
            <ac:grpSpMk id="196" creationId="{140C6271-7AFB-A41B-56C8-440E091A8422}"/>
          </ac:grpSpMkLst>
        </pc:grpChg>
        <pc:grpChg chg="mod">
          <ac:chgData name="Phillip Kaufman" userId="c001b2a046940d7c" providerId="LiveId" clId="{5CB25B10-5B1C-4017-B167-ED3104435743}" dt="2024-05-30T06:26:45.061" v="9677" actId="404"/>
          <ac:grpSpMkLst>
            <pc:docMk/>
            <pc:sldMk cId="882562423" sldId="945"/>
            <ac:grpSpMk id="214" creationId="{F5E4280F-2749-954D-89B4-5644DD25BDEF}"/>
          </ac:grpSpMkLst>
        </pc:grpChg>
        <pc:grpChg chg="mod">
          <ac:chgData name="Phillip Kaufman" userId="c001b2a046940d7c" providerId="LiveId" clId="{5CB25B10-5B1C-4017-B167-ED3104435743}" dt="2024-05-30T06:26:45.061" v="9677" actId="404"/>
          <ac:grpSpMkLst>
            <pc:docMk/>
            <pc:sldMk cId="882562423" sldId="945"/>
            <ac:grpSpMk id="215" creationId="{8475D2AE-D68E-D877-8515-BFB58B1D37C2}"/>
          </ac:grpSpMkLst>
        </pc:grpChg>
        <pc:grpChg chg="mod">
          <ac:chgData name="Phillip Kaufman" userId="c001b2a046940d7c" providerId="LiveId" clId="{5CB25B10-5B1C-4017-B167-ED3104435743}" dt="2024-05-30T06:26:45.061" v="9677" actId="404"/>
          <ac:grpSpMkLst>
            <pc:docMk/>
            <pc:sldMk cId="882562423" sldId="945"/>
            <ac:grpSpMk id="216" creationId="{19192708-4C40-42A8-8CE4-A18ED443A68A}"/>
          </ac:grpSpMkLst>
        </pc:grpChg>
        <pc:grpChg chg="mod">
          <ac:chgData name="Phillip Kaufman" userId="c001b2a046940d7c" providerId="LiveId" clId="{5CB25B10-5B1C-4017-B167-ED3104435743}" dt="2024-05-30T06:26:45.061" v="9677" actId="404"/>
          <ac:grpSpMkLst>
            <pc:docMk/>
            <pc:sldMk cId="882562423" sldId="945"/>
            <ac:grpSpMk id="227" creationId="{0979EDC5-C674-C532-B882-64A52D58542A}"/>
          </ac:grpSpMkLst>
        </pc:grpChg>
        <pc:grpChg chg="mod">
          <ac:chgData name="Phillip Kaufman" userId="c001b2a046940d7c" providerId="LiveId" clId="{5CB25B10-5B1C-4017-B167-ED3104435743}" dt="2024-06-02T23:23:28.416" v="11977"/>
          <ac:grpSpMkLst>
            <pc:docMk/>
            <pc:sldMk cId="882562423" sldId="945"/>
            <ac:grpSpMk id="230" creationId="{37C4911B-DE78-A35E-845C-BD2B8FEE5143}"/>
          </ac:grpSpMkLst>
        </pc:grpChg>
        <pc:grpChg chg="mod">
          <ac:chgData name="Phillip Kaufman" userId="c001b2a046940d7c" providerId="LiveId" clId="{5CB25B10-5B1C-4017-B167-ED3104435743}" dt="2024-06-02T23:23:28.416" v="11977"/>
          <ac:grpSpMkLst>
            <pc:docMk/>
            <pc:sldMk cId="882562423" sldId="945"/>
            <ac:grpSpMk id="231" creationId="{9E59B175-2960-452B-7335-3D7DD280F79A}"/>
          </ac:grpSpMkLst>
        </pc:grpChg>
        <pc:grpChg chg="add mod">
          <ac:chgData name="Phillip Kaufman" userId="c001b2a046940d7c" providerId="LiveId" clId="{5CB25B10-5B1C-4017-B167-ED3104435743}" dt="2024-05-30T06:30:17.522" v="9708"/>
          <ac:grpSpMkLst>
            <pc:docMk/>
            <pc:sldMk cId="882562423" sldId="945"/>
            <ac:grpSpMk id="231" creationId="{B91C7E97-767F-4F82-1857-278B43E07197}"/>
          </ac:grpSpMkLst>
        </pc:grpChg>
        <pc:grpChg chg="mod">
          <ac:chgData name="Phillip Kaufman" userId="c001b2a046940d7c" providerId="LiveId" clId="{5CB25B10-5B1C-4017-B167-ED3104435743}" dt="2024-06-02T23:23:28.416" v="11977"/>
          <ac:grpSpMkLst>
            <pc:docMk/>
            <pc:sldMk cId="882562423" sldId="945"/>
            <ac:grpSpMk id="232" creationId="{CF7F56ED-BEA3-9B68-981B-7FF63631B27F}"/>
          </ac:grpSpMkLst>
        </pc:grpChg>
        <pc:grpChg chg="mod">
          <ac:chgData name="Phillip Kaufman" userId="c001b2a046940d7c" providerId="LiveId" clId="{5CB25B10-5B1C-4017-B167-ED3104435743}" dt="2024-05-30T06:30:17.522" v="9708"/>
          <ac:grpSpMkLst>
            <pc:docMk/>
            <pc:sldMk cId="882562423" sldId="945"/>
            <ac:grpSpMk id="233" creationId="{27860EF9-C97B-1556-64D3-505F10B7598E}"/>
          </ac:grpSpMkLst>
        </pc:grpChg>
        <pc:grpChg chg="mod">
          <ac:chgData name="Phillip Kaufman" userId="c001b2a046940d7c" providerId="LiveId" clId="{5CB25B10-5B1C-4017-B167-ED3104435743}" dt="2024-06-02T23:23:28.416" v="11977"/>
          <ac:grpSpMkLst>
            <pc:docMk/>
            <pc:sldMk cId="882562423" sldId="945"/>
            <ac:grpSpMk id="233" creationId="{C18B985E-DB9D-8EA2-6FBC-7FF47D073A52}"/>
          </ac:grpSpMkLst>
        </pc:grpChg>
        <pc:grpChg chg="mod">
          <ac:chgData name="Phillip Kaufman" userId="c001b2a046940d7c" providerId="LiveId" clId="{5CB25B10-5B1C-4017-B167-ED3104435743}" dt="2024-05-30T06:30:17.522" v="9708"/>
          <ac:grpSpMkLst>
            <pc:docMk/>
            <pc:sldMk cId="882562423" sldId="945"/>
            <ac:grpSpMk id="234" creationId="{E5EBE8C9-48AC-ACF1-4E72-DFCF4B93CC5C}"/>
          </ac:grpSpMkLst>
        </pc:grpChg>
        <pc:grpChg chg="mod">
          <ac:chgData name="Phillip Kaufman" userId="c001b2a046940d7c" providerId="LiveId" clId="{5CB25B10-5B1C-4017-B167-ED3104435743}" dt="2024-05-30T06:30:17.522" v="9708"/>
          <ac:grpSpMkLst>
            <pc:docMk/>
            <pc:sldMk cId="882562423" sldId="945"/>
            <ac:grpSpMk id="235" creationId="{874AD415-F59B-F552-2D9F-E43F3F6BFDA1}"/>
          </ac:grpSpMkLst>
        </pc:grpChg>
        <pc:grpChg chg="mod">
          <ac:chgData name="Phillip Kaufman" userId="c001b2a046940d7c" providerId="LiveId" clId="{5CB25B10-5B1C-4017-B167-ED3104435743}" dt="2024-06-02T23:23:28.416" v="11977"/>
          <ac:grpSpMkLst>
            <pc:docMk/>
            <pc:sldMk cId="882562423" sldId="945"/>
            <ac:grpSpMk id="244" creationId="{7B98CE7A-19CD-A6E6-71F6-707C18D8A5DD}"/>
          </ac:grpSpMkLst>
        </pc:grpChg>
        <pc:grpChg chg="mod">
          <ac:chgData name="Phillip Kaufman" userId="c001b2a046940d7c" providerId="LiveId" clId="{5CB25B10-5B1C-4017-B167-ED3104435743}" dt="2024-05-30T06:30:17.522" v="9708"/>
          <ac:grpSpMkLst>
            <pc:docMk/>
            <pc:sldMk cId="882562423" sldId="945"/>
            <ac:grpSpMk id="246" creationId="{EBEB9B60-CFD8-E117-FD84-F927BD3F714B}"/>
          </ac:grpSpMkLst>
        </pc:grpChg>
        <pc:grpChg chg="add mod">
          <ac:chgData name="Phillip Kaufman" userId="c001b2a046940d7c" providerId="LiveId" clId="{5CB25B10-5B1C-4017-B167-ED3104435743}" dt="2024-06-02T23:24:03.005" v="11985"/>
          <ac:grpSpMkLst>
            <pc:docMk/>
            <pc:sldMk cId="882562423" sldId="945"/>
            <ac:grpSpMk id="248" creationId="{7ABE4CA7-1FDA-3691-6A17-AC9554E2725C}"/>
          </ac:grpSpMkLst>
        </pc:grpChg>
        <pc:grpChg chg="mod">
          <ac:chgData name="Phillip Kaufman" userId="c001b2a046940d7c" providerId="LiveId" clId="{5CB25B10-5B1C-4017-B167-ED3104435743}" dt="2024-06-02T23:24:03.005" v="11985"/>
          <ac:grpSpMkLst>
            <pc:docMk/>
            <pc:sldMk cId="882562423" sldId="945"/>
            <ac:grpSpMk id="249" creationId="{E7F51DE4-5FA3-B3D5-15C6-DE168C4037D5}"/>
          </ac:grpSpMkLst>
        </pc:grpChg>
        <pc:grpChg chg="add del mod">
          <ac:chgData name="Phillip Kaufman" userId="c001b2a046940d7c" providerId="LiveId" clId="{5CB25B10-5B1C-4017-B167-ED3104435743}" dt="2024-06-02T22:57:33.653" v="11700" actId="478"/>
          <ac:grpSpMkLst>
            <pc:docMk/>
            <pc:sldMk cId="882562423" sldId="945"/>
            <ac:grpSpMk id="250" creationId="{E94F0C4F-838E-A5E5-FE81-353206FEA9E2}"/>
          </ac:grpSpMkLst>
        </pc:grpChg>
        <pc:grpChg chg="mod">
          <ac:chgData name="Phillip Kaufman" userId="c001b2a046940d7c" providerId="LiveId" clId="{5CB25B10-5B1C-4017-B167-ED3104435743}" dt="2024-05-30T06:30:27.928" v="9710"/>
          <ac:grpSpMkLst>
            <pc:docMk/>
            <pc:sldMk cId="882562423" sldId="945"/>
            <ac:grpSpMk id="251" creationId="{30A755D2-C3E7-837F-8145-83373E8D09AB}"/>
          </ac:grpSpMkLst>
        </pc:grpChg>
        <pc:grpChg chg="mod">
          <ac:chgData name="Phillip Kaufman" userId="c001b2a046940d7c" providerId="LiveId" clId="{5CB25B10-5B1C-4017-B167-ED3104435743}" dt="2024-05-30T06:30:27.928" v="9710"/>
          <ac:grpSpMkLst>
            <pc:docMk/>
            <pc:sldMk cId="882562423" sldId="945"/>
            <ac:grpSpMk id="252" creationId="{9C65947E-BC8B-D565-E557-309F7A9B52B1}"/>
          </ac:grpSpMkLst>
        </pc:grpChg>
        <pc:grpChg chg="mod">
          <ac:chgData name="Phillip Kaufman" userId="c001b2a046940d7c" providerId="LiveId" clId="{5CB25B10-5B1C-4017-B167-ED3104435743}" dt="2024-05-30T06:30:27.928" v="9710"/>
          <ac:grpSpMkLst>
            <pc:docMk/>
            <pc:sldMk cId="882562423" sldId="945"/>
            <ac:grpSpMk id="254" creationId="{DA6023EC-DDE2-9011-A74C-469126EEC03E}"/>
          </ac:grpSpMkLst>
        </pc:grpChg>
        <pc:grpChg chg="mod">
          <ac:chgData name="Phillip Kaufman" userId="c001b2a046940d7c" providerId="LiveId" clId="{5CB25B10-5B1C-4017-B167-ED3104435743}" dt="2024-05-30T06:30:27.928" v="9710"/>
          <ac:grpSpMkLst>
            <pc:docMk/>
            <pc:sldMk cId="882562423" sldId="945"/>
            <ac:grpSpMk id="288" creationId="{B72D7194-B4E6-3A9B-8C59-1F8BE59E997F}"/>
          </ac:grpSpMkLst>
        </pc:grpChg>
        <pc:grpChg chg="mod">
          <ac:chgData name="Phillip Kaufman" userId="c001b2a046940d7c" providerId="LiveId" clId="{5CB25B10-5B1C-4017-B167-ED3104435743}" dt="2024-05-30T06:30:27.928" v="9710"/>
          <ac:grpSpMkLst>
            <pc:docMk/>
            <pc:sldMk cId="882562423" sldId="945"/>
            <ac:grpSpMk id="289" creationId="{12D8ED8D-3671-F597-F138-F9901F7BCB09}"/>
          </ac:grpSpMkLst>
        </pc:grpChg>
        <pc:grpChg chg="mod">
          <ac:chgData name="Phillip Kaufman" userId="c001b2a046940d7c" providerId="LiveId" clId="{5CB25B10-5B1C-4017-B167-ED3104435743}" dt="2024-05-30T06:30:27.928" v="9710"/>
          <ac:grpSpMkLst>
            <pc:docMk/>
            <pc:sldMk cId="882562423" sldId="945"/>
            <ac:grpSpMk id="290" creationId="{3B51B484-E095-D07D-448F-0E279745F10F}"/>
          </ac:grpSpMkLst>
        </pc:grpChg>
        <pc:grpChg chg="mod">
          <ac:chgData name="Phillip Kaufman" userId="c001b2a046940d7c" providerId="LiveId" clId="{5CB25B10-5B1C-4017-B167-ED3104435743}" dt="2024-05-30T06:30:27.928" v="9710"/>
          <ac:grpSpMkLst>
            <pc:docMk/>
            <pc:sldMk cId="882562423" sldId="945"/>
            <ac:grpSpMk id="301" creationId="{94FB7677-B6BB-14B1-B33F-323826FC142E}"/>
          </ac:grpSpMkLst>
        </pc:grpChg>
        <pc:grpChg chg="mod">
          <ac:chgData name="Phillip Kaufman" userId="c001b2a046940d7c" providerId="LiveId" clId="{5CB25B10-5B1C-4017-B167-ED3104435743}" dt="2024-06-02T23:24:03.005" v="11985"/>
          <ac:grpSpMkLst>
            <pc:docMk/>
            <pc:sldMk cId="882562423" sldId="945"/>
            <ac:grpSpMk id="304" creationId="{A66D2BE0-C3B6-14A2-8E33-D76A47C75A60}"/>
          </ac:grpSpMkLst>
        </pc:grpChg>
        <pc:grpChg chg="mod">
          <ac:chgData name="Phillip Kaufman" userId="c001b2a046940d7c" providerId="LiveId" clId="{5CB25B10-5B1C-4017-B167-ED3104435743}" dt="2024-06-02T23:24:03.005" v="11985"/>
          <ac:grpSpMkLst>
            <pc:docMk/>
            <pc:sldMk cId="882562423" sldId="945"/>
            <ac:grpSpMk id="338" creationId="{2543B151-AF06-1603-F6B9-5467AA38990C}"/>
          </ac:grpSpMkLst>
        </pc:grpChg>
        <pc:grpChg chg="mod">
          <ac:chgData name="Phillip Kaufman" userId="c001b2a046940d7c" providerId="LiveId" clId="{5CB25B10-5B1C-4017-B167-ED3104435743}" dt="2024-06-02T23:24:03.005" v="11985"/>
          <ac:grpSpMkLst>
            <pc:docMk/>
            <pc:sldMk cId="882562423" sldId="945"/>
            <ac:grpSpMk id="339" creationId="{8C73CF08-B472-88D9-F2B6-4BA510AEBCFF}"/>
          </ac:grpSpMkLst>
        </pc:grpChg>
        <pc:grpChg chg="mod">
          <ac:chgData name="Phillip Kaufman" userId="c001b2a046940d7c" providerId="LiveId" clId="{5CB25B10-5B1C-4017-B167-ED3104435743}" dt="2024-06-02T23:24:03.005" v="11985"/>
          <ac:grpSpMkLst>
            <pc:docMk/>
            <pc:sldMk cId="882562423" sldId="945"/>
            <ac:grpSpMk id="340" creationId="{9D7DA296-A8E4-EF76-20D2-824379A629A0}"/>
          </ac:grpSpMkLst>
        </pc:grpChg>
        <pc:grpChg chg="mod">
          <ac:chgData name="Phillip Kaufman" userId="c001b2a046940d7c" providerId="LiveId" clId="{5CB25B10-5B1C-4017-B167-ED3104435743}" dt="2024-06-02T23:24:03.005" v="11985"/>
          <ac:grpSpMkLst>
            <pc:docMk/>
            <pc:sldMk cId="882562423" sldId="945"/>
            <ac:grpSpMk id="341" creationId="{E8A24625-5E8A-2BA4-36EC-B174F0DC87A6}"/>
          </ac:grpSpMkLst>
        </pc:grpChg>
        <pc:grpChg chg="mod">
          <ac:chgData name="Phillip Kaufman" userId="c001b2a046940d7c" providerId="LiveId" clId="{5CB25B10-5B1C-4017-B167-ED3104435743}" dt="2024-06-02T23:24:03.005" v="11985"/>
          <ac:grpSpMkLst>
            <pc:docMk/>
            <pc:sldMk cId="882562423" sldId="945"/>
            <ac:grpSpMk id="352" creationId="{17F57F8A-957F-7112-687F-472B2FFF6736}"/>
          </ac:grpSpMkLst>
        </pc:grpChg>
        <pc:grpChg chg="add del mod">
          <ac:chgData name="Phillip Kaufman" userId="c001b2a046940d7c" providerId="LiveId" clId="{5CB25B10-5B1C-4017-B167-ED3104435743}" dt="2024-06-02T23:34:09.583" v="12135" actId="21"/>
          <ac:grpSpMkLst>
            <pc:docMk/>
            <pc:sldMk cId="882562423" sldId="945"/>
            <ac:grpSpMk id="356" creationId="{8F56CAF8-CC78-D68D-71CE-50F5BF9AA583}"/>
          </ac:grpSpMkLst>
        </pc:grpChg>
        <pc:grpChg chg="mod">
          <ac:chgData name="Phillip Kaufman" userId="c001b2a046940d7c" providerId="LiveId" clId="{5CB25B10-5B1C-4017-B167-ED3104435743}" dt="2024-06-02T23:33:36.074" v="12127"/>
          <ac:grpSpMkLst>
            <pc:docMk/>
            <pc:sldMk cId="882562423" sldId="945"/>
            <ac:grpSpMk id="357" creationId="{3FF2034A-7B8A-CF1C-2E7B-734C9CB0DE50}"/>
          </ac:grpSpMkLst>
        </pc:grpChg>
        <pc:grpChg chg="mod">
          <ac:chgData name="Phillip Kaufman" userId="c001b2a046940d7c" providerId="LiveId" clId="{5CB25B10-5B1C-4017-B167-ED3104435743}" dt="2024-06-02T23:33:36.074" v="12127"/>
          <ac:grpSpMkLst>
            <pc:docMk/>
            <pc:sldMk cId="882562423" sldId="945"/>
            <ac:grpSpMk id="358" creationId="{927F4979-4050-52A6-33AA-019F8BFB20DD}"/>
          </ac:grpSpMkLst>
        </pc:grpChg>
        <pc:grpChg chg="mod">
          <ac:chgData name="Phillip Kaufman" userId="c001b2a046940d7c" providerId="LiveId" clId="{5CB25B10-5B1C-4017-B167-ED3104435743}" dt="2024-06-02T23:33:36.074" v="12127"/>
          <ac:grpSpMkLst>
            <pc:docMk/>
            <pc:sldMk cId="882562423" sldId="945"/>
            <ac:grpSpMk id="359" creationId="{B275B971-5B6E-1613-6A48-D9CB42906B28}"/>
          </ac:grpSpMkLst>
        </pc:grpChg>
        <pc:grpChg chg="mod">
          <ac:chgData name="Phillip Kaufman" userId="c001b2a046940d7c" providerId="LiveId" clId="{5CB25B10-5B1C-4017-B167-ED3104435743}" dt="2024-06-02T23:33:36.074" v="12127"/>
          <ac:grpSpMkLst>
            <pc:docMk/>
            <pc:sldMk cId="882562423" sldId="945"/>
            <ac:grpSpMk id="528" creationId="{2711F7D2-F3D1-E6DD-F29A-787FDC1F1B6F}"/>
          </ac:grpSpMkLst>
        </pc:grpChg>
        <pc:grpChg chg="add mod">
          <ac:chgData name="Phillip Kaufman" userId="c001b2a046940d7c" providerId="LiveId" clId="{5CB25B10-5B1C-4017-B167-ED3104435743}" dt="2024-06-02T23:33:27.217" v="12125"/>
          <ac:grpSpMkLst>
            <pc:docMk/>
            <pc:sldMk cId="882562423" sldId="945"/>
            <ac:grpSpMk id="535" creationId="{06672E45-DF7B-34C2-3D11-D63C203BAFCB}"/>
          </ac:grpSpMkLst>
        </pc:grpChg>
        <pc:grpChg chg="mod">
          <ac:chgData name="Phillip Kaufman" userId="c001b2a046940d7c" providerId="LiveId" clId="{5CB25B10-5B1C-4017-B167-ED3104435743}" dt="2024-06-02T23:33:27.217" v="12125"/>
          <ac:grpSpMkLst>
            <pc:docMk/>
            <pc:sldMk cId="882562423" sldId="945"/>
            <ac:grpSpMk id="536" creationId="{4FDFA6F3-E809-1ED3-B7DE-5EAD490598B5}"/>
          </ac:grpSpMkLst>
        </pc:grpChg>
        <pc:grpChg chg="mod">
          <ac:chgData name="Phillip Kaufman" userId="c001b2a046940d7c" providerId="LiveId" clId="{5CB25B10-5B1C-4017-B167-ED3104435743}" dt="2024-06-02T23:33:27.217" v="12125"/>
          <ac:grpSpMkLst>
            <pc:docMk/>
            <pc:sldMk cId="882562423" sldId="945"/>
            <ac:grpSpMk id="537" creationId="{2C0FF0E7-0718-4153-990F-C3FEF55C7B44}"/>
          </ac:grpSpMkLst>
        </pc:grpChg>
        <pc:grpChg chg="mod">
          <ac:chgData name="Phillip Kaufman" userId="c001b2a046940d7c" providerId="LiveId" clId="{5CB25B10-5B1C-4017-B167-ED3104435743}" dt="2024-06-02T23:33:27.217" v="12125"/>
          <ac:grpSpMkLst>
            <pc:docMk/>
            <pc:sldMk cId="882562423" sldId="945"/>
            <ac:grpSpMk id="538" creationId="{83F0BC2E-FDB4-F558-0051-A49B726D9894}"/>
          </ac:grpSpMkLst>
        </pc:grpChg>
        <pc:grpChg chg="mod">
          <ac:chgData name="Phillip Kaufman" userId="c001b2a046940d7c" providerId="LiveId" clId="{5CB25B10-5B1C-4017-B167-ED3104435743}" dt="2024-06-02T23:33:27.217" v="12125"/>
          <ac:grpSpMkLst>
            <pc:docMk/>
            <pc:sldMk cId="882562423" sldId="945"/>
            <ac:grpSpMk id="579" creationId="{DFC7CEA8-118E-E887-933E-EB9127B6174C}"/>
          </ac:grpSpMkLst>
        </pc:grpChg>
        <pc:cxnChg chg="mod">
          <ac:chgData name="Phillip Kaufman" userId="c001b2a046940d7c" providerId="LiveId" clId="{5CB25B10-5B1C-4017-B167-ED3104435743}" dt="2024-05-27T07:34:37.606" v="8741"/>
          <ac:cxnSpMkLst>
            <pc:docMk/>
            <pc:sldMk cId="882562423" sldId="945"/>
            <ac:cxnSpMk id="13" creationId="{1B685F9B-4416-C927-3905-B85266191091}"/>
          </ac:cxnSpMkLst>
        </pc:cxnChg>
        <pc:cxnChg chg="mod">
          <ac:chgData name="Phillip Kaufman" userId="c001b2a046940d7c" providerId="LiveId" clId="{5CB25B10-5B1C-4017-B167-ED3104435743}" dt="2024-05-27T07:34:37.606" v="8741"/>
          <ac:cxnSpMkLst>
            <pc:docMk/>
            <pc:sldMk cId="882562423" sldId="945"/>
            <ac:cxnSpMk id="14" creationId="{11D197B7-DFBB-372C-A506-7C7C3CBDFC4E}"/>
          </ac:cxnSpMkLst>
        </pc:cxnChg>
        <pc:cxnChg chg="mod">
          <ac:chgData name="Phillip Kaufman" userId="c001b2a046940d7c" providerId="LiveId" clId="{5CB25B10-5B1C-4017-B167-ED3104435743}" dt="2024-05-14T03:26:37.564" v="369"/>
          <ac:cxnSpMkLst>
            <pc:docMk/>
            <pc:sldMk cId="882562423" sldId="945"/>
            <ac:cxnSpMk id="14" creationId="{22D9D61E-66BC-8F37-7F73-276621E6CEE5}"/>
          </ac:cxnSpMkLst>
        </pc:cxnChg>
        <pc:cxnChg chg="mod">
          <ac:chgData name="Phillip Kaufman" userId="c001b2a046940d7c" providerId="LiveId" clId="{5CB25B10-5B1C-4017-B167-ED3104435743}" dt="2024-05-27T07:34:37.606" v="8741"/>
          <ac:cxnSpMkLst>
            <pc:docMk/>
            <pc:sldMk cId="882562423" sldId="945"/>
            <ac:cxnSpMk id="15" creationId="{34F48966-0AE8-7236-9DD6-28DFDD6A9FC4}"/>
          </ac:cxnSpMkLst>
        </pc:cxnChg>
        <pc:cxnChg chg="mod">
          <ac:chgData name="Phillip Kaufman" userId="c001b2a046940d7c" providerId="LiveId" clId="{5CB25B10-5B1C-4017-B167-ED3104435743}" dt="2024-06-02T22:57:34.149" v="11701"/>
          <ac:cxnSpMkLst>
            <pc:docMk/>
            <pc:sldMk cId="882562423" sldId="945"/>
            <ac:cxnSpMk id="15" creationId="{3F5C720C-2D40-AF66-3719-998BC876C6C9}"/>
          </ac:cxnSpMkLst>
        </pc:cxnChg>
        <pc:cxnChg chg="mod">
          <ac:chgData name="Phillip Kaufman" userId="c001b2a046940d7c" providerId="LiveId" clId="{5CB25B10-5B1C-4017-B167-ED3104435743}" dt="2024-05-14T03:26:37.564" v="369"/>
          <ac:cxnSpMkLst>
            <pc:docMk/>
            <pc:sldMk cId="882562423" sldId="945"/>
            <ac:cxnSpMk id="15" creationId="{82024A60-B64D-F024-D7D3-8B2216AE06FE}"/>
          </ac:cxnSpMkLst>
        </pc:cxnChg>
        <pc:cxnChg chg="mod">
          <ac:chgData name="Phillip Kaufman" userId="c001b2a046940d7c" providerId="LiveId" clId="{5CB25B10-5B1C-4017-B167-ED3104435743}" dt="2024-06-02T22:57:34.149" v="11701"/>
          <ac:cxnSpMkLst>
            <pc:docMk/>
            <pc:sldMk cId="882562423" sldId="945"/>
            <ac:cxnSpMk id="16" creationId="{5DE2488A-7E14-14C5-26AF-B2A4B6FB057E}"/>
          </ac:cxnSpMkLst>
        </pc:cxnChg>
        <pc:cxnChg chg="mod">
          <ac:chgData name="Phillip Kaufman" userId="c001b2a046940d7c" providerId="LiveId" clId="{5CB25B10-5B1C-4017-B167-ED3104435743}" dt="2024-05-30T06:22:43.475" v="9613"/>
          <ac:cxnSpMkLst>
            <pc:docMk/>
            <pc:sldMk cId="882562423" sldId="945"/>
            <ac:cxnSpMk id="16" creationId="{AF076293-409B-5FC6-699B-2F45357716D1}"/>
          </ac:cxnSpMkLst>
        </pc:cxnChg>
        <pc:cxnChg chg="mod">
          <ac:chgData name="Phillip Kaufman" userId="c001b2a046940d7c" providerId="LiveId" clId="{5CB25B10-5B1C-4017-B167-ED3104435743}" dt="2024-05-27T07:34:37.606" v="8741"/>
          <ac:cxnSpMkLst>
            <pc:docMk/>
            <pc:sldMk cId="882562423" sldId="945"/>
            <ac:cxnSpMk id="16" creationId="{BFC7DCC2-08C5-6658-69C5-A150ADCD8786}"/>
          </ac:cxnSpMkLst>
        </pc:cxnChg>
        <pc:cxnChg chg="mod">
          <ac:chgData name="Phillip Kaufman" userId="c001b2a046940d7c" providerId="LiveId" clId="{5CB25B10-5B1C-4017-B167-ED3104435743}" dt="2024-05-14T03:26:37.564" v="369"/>
          <ac:cxnSpMkLst>
            <pc:docMk/>
            <pc:sldMk cId="882562423" sldId="945"/>
            <ac:cxnSpMk id="16" creationId="{DB527B60-5433-53A5-7C3F-B4E22BE7A378}"/>
          </ac:cxnSpMkLst>
        </pc:cxnChg>
        <pc:cxnChg chg="mod">
          <ac:chgData name="Phillip Kaufman" userId="c001b2a046940d7c" providerId="LiveId" clId="{5CB25B10-5B1C-4017-B167-ED3104435743}" dt="2024-05-14T03:26:37.564" v="369"/>
          <ac:cxnSpMkLst>
            <pc:docMk/>
            <pc:sldMk cId="882562423" sldId="945"/>
            <ac:cxnSpMk id="17" creationId="{01935623-0532-3C6B-C9BE-DCDE989D56D6}"/>
          </ac:cxnSpMkLst>
        </pc:cxnChg>
        <pc:cxnChg chg="mod">
          <ac:chgData name="Phillip Kaufman" userId="c001b2a046940d7c" providerId="LiveId" clId="{5CB25B10-5B1C-4017-B167-ED3104435743}" dt="2024-05-27T07:34:37.606" v="8741"/>
          <ac:cxnSpMkLst>
            <pc:docMk/>
            <pc:sldMk cId="882562423" sldId="945"/>
            <ac:cxnSpMk id="17" creationId="{502B767A-EDB2-EFA9-1545-ACBD8E5B82D5}"/>
          </ac:cxnSpMkLst>
        </pc:cxnChg>
        <pc:cxnChg chg="mod">
          <ac:chgData name="Phillip Kaufman" userId="c001b2a046940d7c" providerId="LiveId" clId="{5CB25B10-5B1C-4017-B167-ED3104435743}" dt="2024-06-02T22:57:34.149" v="11701"/>
          <ac:cxnSpMkLst>
            <pc:docMk/>
            <pc:sldMk cId="882562423" sldId="945"/>
            <ac:cxnSpMk id="17" creationId="{BA7085F0-A95E-7B82-A357-8513C5BD0DDB}"/>
          </ac:cxnSpMkLst>
        </pc:cxnChg>
        <pc:cxnChg chg="mod">
          <ac:chgData name="Phillip Kaufman" userId="c001b2a046940d7c" providerId="LiveId" clId="{5CB25B10-5B1C-4017-B167-ED3104435743}" dt="2024-05-30T06:22:43.475" v="9613"/>
          <ac:cxnSpMkLst>
            <pc:docMk/>
            <pc:sldMk cId="882562423" sldId="945"/>
            <ac:cxnSpMk id="17" creationId="{EA8DD465-EED5-4AF9-EA13-2CD328E762A1}"/>
          </ac:cxnSpMkLst>
        </pc:cxnChg>
        <pc:cxnChg chg="mod">
          <ac:chgData name="Phillip Kaufman" userId="c001b2a046940d7c" providerId="LiveId" clId="{5CB25B10-5B1C-4017-B167-ED3104435743}" dt="2024-05-27T07:34:37.606" v="8741"/>
          <ac:cxnSpMkLst>
            <pc:docMk/>
            <pc:sldMk cId="882562423" sldId="945"/>
            <ac:cxnSpMk id="18" creationId="{53083DE3-4EC2-65A5-E4BC-545A604BB82B}"/>
          </ac:cxnSpMkLst>
        </pc:cxnChg>
        <pc:cxnChg chg="mod">
          <ac:chgData name="Phillip Kaufman" userId="c001b2a046940d7c" providerId="LiveId" clId="{5CB25B10-5B1C-4017-B167-ED3104435743}" dt="2024-05-14T03:26:37.564" v="369"/>
          <ac:cxnSpMkLst>
            <pc:docMk/>
            <pc:sldMk cId="882562423" sldId="945"/>
            <ac:cxnSpMk id="18" creationId="{AE9F6F67-CE24-F74C-9F67-9ACB8AC25E62}"/>
          </ac:cxnSpMkLst>
        </pc:cxnChg>
        <pc:cxnChg chg="mod">
          <ac:chgData name="Phillip Kaufman" userId="c001b2a046940d7c" providerId="LiveId" clId="{5CB25B10-5B1C-4017-B167-ED3104435743}" dt="2024-06-02T22:57:34.149" v="11701"/>
          <ac:cxnSpMkLst>
            <pc:docMk/>
            <pc:sldMk cId="882562423" sldId="945"/>
            <ac:cxnSpMk id="18" creationId="{C7F1CBCF-64B8-271F-C08D-495AE2B4FAA0}"/>
          </ac:cxnSpMkLst>
        </pc:cxnChg>
        <pc:cxnChg chg="mod">
          <ac:chgData name="Phillip Kaufman" userId="c001b2a046940d7c" providerId="LiveId" clId="{5CB25B10-5B1C-4017-B167-ED3104435743}" dt="2024-05-30T06:22:43.475" v="9613"/>
          <ac:cxnSpMkLst>
            <pc:docMk/>
            <pc:sldMk cId="882562423" sldId="945"/>
            <ac:cxnSpMk id="18" creationId="{FABA44C2-DF81-BC68-1D44-530BA43BC046}"/>
          </ac:cxnSpMkLst>
        </pc:cxnChg>
        <pc:cxnChg chg="mod">
          <ac:chgData name="Phillip Kaufman" userId="c001b2a046940d7c" providerId="LiveId" clId="{5CB25B10-5B1C-4017-B167-ED3104435743}" dt="2024-05-27T07:34:37.606" v="8741"/>
          <ac:cxnSpMkLst>
            <pc:docMk/>
            <pc:sldMk cId="882562423" sldId="945"/>
            <ac:cxnSpMk id="20" creationId="{110E15D2-D459-8905-E174-3D9414DE9AA0}"/>
          </ac:cxnSpMkLst>
        </pc:cxnChg>
        <pc:cxnChg chg="mod">
          <ac:chgData name="Phillip Kaufman" userId="c001b2a046940d7c" providerId="LiveId" clId="{5CB25B10-5B1C-4017-B167-ED3104435743}" dt="2024-06-02T22:57:34.149" v="11701"/>
          <ac:cxnSpMkLst>
            <pc:docMk/>
            <pc:sldMk cId="882562423" sldId="945"/>
            <ac:cxnSpMk id="20" creationId="{1AC02CD9-89B6-7BE1-7CBA-0C1BAC2155A6}"/>
          </ac:cxnSpMkLst>
        </pc:cxnChg>
        <pc:cxnChg chg="mod">
          <ac:chgData name="Phillip Kaufman" userId="c001b2a046940d7c" providerId="LiveId" clId="{5CB25B10-5B1C-4017-B167-ED3104435743}" dt="2024-05-30T06:22:43.475" v="9613"/>
          <ac:cxnSpMkLst>
            <pc:docMk/>
            <pc:sldMk cId="882562423" sldId="945"/>
            <ac:cxnSpMk id="20" creationId="{CCC82034-5D23-5815-EC36-4ABF23636E3E}"/>
          </ac:cxnSpMkLst>
        </pc:cxnChg>
        <pc:cxnChg chg="mod">
          <ac:chgData name="Phillip Kaufman" userId="c001b2a046940d7c" providerId="LiveId" clId="{5CB25B10-5B1C-4017-B167-ED3104435743}" dt="2024-06-02T22:57:34.149" v="11701"/>
          <ac:cxnSpMkLst>
            <pc:docMk/>
            <pc:sldMk cId="882562423" sldId="945"/>
            <ac:cxnSpMk id="21" creationId="{887A02ED-BC36-6E08-77BD-FA4FD1CA2CAF}"/>
          </ac:cxnSpMkLst>
        </pc:cxnChg>
        <pc:cxnChg chg="mod">
          <ac:chgData name="Phillip Kaufman" userId="c001b2a046940d7c" providerId="LiveId" clId="{5CB25B10-5B1C-4017-B167-ED3104435743}" dt="2024-05-30T06:22:43.475" v="9613"/>
          <ac:cxnSpMkLst>
            <pc:docMk/>
            <pc:sldMk cId="882562423" sldId="945"/>
            <ac:cxnSpMk id="21" creationId="{B632A4EA-99A5-CCD1-D426-7B40BAA8604C}"/>
          </ac:cxnSpMkLst>
        </pc:cxnChg>
        <pc:cxnChg chg="mod">
          <ac:chgData name="Phillip Kaufman" userId="c001b2a046940d7c" providerId="LiveId" clId="{5CB25B10-5B1C-4017-B167-ED3104435743}" dt="2024-05-27T07:34:37.606" v="8741"/>
          <ac:cxnSpMkLst>
            <pc:docMk/>
            <pc:sldMk cId="882562423" sldId="945"/>
            <ac:cxnSpMk id="21" creationId="{E7739572-5DFF-82ED-7399-905B071518C8}"/>
          </ac:cxnSpMkLst>
        </pc:cxnChg>
        <pc:cxnChg chg="mod">
          <ac:chgData name="Phillip Kaufman" userId="c001b2a046940d7c" providerId="LiveId" clId="{5CB25B10-5B1C-4017-B167-ED3104435743}" dt="2024-05-14T03:26:37.564" v="369"/>
          <ac:cxnSpMkLst>
            <pc:docMk/>
            <pc:sldMk cId="882562423" sldId="945"/>
            <ac:cxnSpMk id="22" creationId="{0C7240B9-531D-5544-011C-8B280E9615AB}"/>
          </ac:cxnSpMkLst>
        </pc:cxnChg>
        <pc:cxnChg chg="mod">
          <ac:chgData name="Phillip Kaufman" userId="c001b2a046940d7c" providerId="LiveId" clId="{5CB25B10-5B1C-4017-B167-ED3104435743}" dt="2024-05-27T07:34:37.606" v="8741"/>
          <ac:cxnSpMkLst>
            <pc:docMk/>
            <pc:sldMk cId="882562423" sldId="945"/>
            <ac:cxnSpMk id="22" creationId="{5AD30F0D-3D78-C7E2-7B12-01F75172C410}"/>
          </ac:cxnSpMkLst>
        </pc:cxnChg>
        <pc:cxnChg chg="mod">
          <ac:chgData name="Phillip Kaufman" userId="c001b2a046940d7c" providerId="LiveId" clId="{5CB25B10-5B1C-4017-B167-ED3104435743}" dt="2024-05-30T06:22:43.475" v="9613"/>
          <ac:cxnSpMkLst>
            <pc:docMk/>
            <pc:sldMk cId="882562423" sldId="945"/>
            <ac:cxnSpMk id="22" creationId="{6B31A09E-9692-5E8A-7DC5-E31140BCA313}"/>
          </ac:cxnSpMkLst>
        </pc:cxnChg>
        <pc:cxnChg chg="mod">
          <ac:chgData name="Phillip Kaufman" userId="c001b2a046940d7c" providerId="LiveId" clId="{5CB25B10-5B1C-4017-B167-ED3104435743}" dt="2024-06-02T22:57:34.149" v="11701"/>
          <ac:cxnSpMkLst>
            <pc:docMk/>
            <pc:sldMk cId="882562423" sldId="945"/>
            <ac:cxnSpMk id="22" creationId="{9204582C-6FB3-A3F4-D253-DC78E3FDE4BF}"/>
          </ac:cxnSpMkLst>
        </pc:cxnChg>
        <pc:cxnChg chg="mod">
          <ac:chgData name="Phillip Kaufman" userId="c001b2a046940d7c" providerId="LiveId" clId="{5CB25B10-5B1C-4017-B167-ED3104435743}" dt="2024-05-30T06:22:43.475" v="9613"/>
          <ac:cxnSpMkLst>
            <pc:docMk/>
            <pc:sldMk cId="882562423" sldId="945"/>
            <ac:cxnSpMk id="23" creationId="{054AA994-9344-A162-084E-4A7627F39FEF}"/>
          </ac:cxnSpMkLst>
        </pc:cxnChg>
        <pc:cxnChg chg="mod">
          <ac:chgData name="Phillip Kaufman" userId="c001b2a046940d7c" providerId="LiveId" clId="{5CB25B10-5B1C-4017-B167-ED3104435743}" dt="2024-05-14T03:26:37.564" v="369"/>
          <ac:cxnSpMkLst>
            <pc:docMk/>
            <pc:sldMk cId="882562423" sldId="945"/>
            <ac:cxnSpMk id="23" creationId="{142657A7-EDAF-B066-E4C3-6DAE90671196}"/>
          </ac:cxnSpMkLst>
        </pc:cxnChg>
        <pc:cxnChg chg="mod">
          <ac:chgData name="Phillip Kaufman" userId="c001b2a046940d7c" providerId="LiveId" clId="{5CB25B10-5B1C-4017-B167-ED3104435743}" dt="2024-05-27T07:34:37.606" v="8741"/>
          <ac:cxnSpMkLst>
            <pc:docMk/>
            <pc:sldMk cId="882562423" sldId="945"/>
            <ac:cxnSpMk id="23" creationId="{61852EB8-8425-1764-77A0-ED5045A4A166}"/>
          </ac:cxnSpMkLst>
        </pc:cxnChg>
        <pc:cxnChg chg="mod">
          <ac:chgData name="Phillip Kaufman" userId="c001b2a046940d7c" providerId="LiveId" clId="{5CB25B10-5B1C-4017-B167-ED3104435743}" dt="2024-06-02T22:57:34.149" v="11701"/>
          <ac:cxnSpMkLst>
            <pc:docMk/>
            <pc:sldMk cId="882562423" sldId="945"/>
            <ac:cxnSpMk id="23" creationId="{B3C44A32-F0E8-3C17-C997-8A06214491C5}"/>
          </ac:cxnSpMkLst>
        </pc:cxnChg>
        <pc:cxnChg chg="mod">
          <ac:chgData name="Phillip Kaufman" userId="c001b2a046940d7c" providerId="LiveId" clId="{5CB25B10-5B1C-4017-B167-ED3104435743}" dt="2024-06-02T22:57:34.149" v="11701"/>
          <ac:cxnSpMkLst>
            <pc:docMk/>
            <pc:sldMk cId="882562423" sldId="945"/>
            <ac:cxnSpMk id="24" creationId="{45DF6F16-4460-B637-7EB2-D2A9F9B76277}"/>
          </ac:cxnSpMkLst>
        </pc:cxnChg>
        <pc:cxnChg chg="mod">
          <ac:chgData name="Phillip Kaufman" userId="c001b2a046940d7c" providerId="LiveId" clId="{5CB25B10-5B1C-4017-B167-ED3104435743}" dt="2024-05-30T06:22:43.475" v="9613"/>
          <ac:cxnSpMkLst>
            <pc:docMk/>
            <pc:sldMk cId="882562423" sldId="945"/>
            <ac:cxnSpMk id="24" creationId="{A568B068-93A6-0D85-D7EB-9416924C13AB}"/>
          </ac:cxnSpMkLst>
        </pc:cxnChg>
        <pc:cxnChg chg="mod">
          <ac:chgData name="Phillip Kaufman" userId="c001b2a046940d7c" providerId="LiveId" clId="{5CB25B10-5B1C-4017-B167-ED3104435743}" dt="2024-05-14T03:26:37.564" v="369"/>
          <ac:cxnSpMkLst>
            <pc:docMk/>
            <pc:sldMk cId="882562423" sldId="945"/>
            <ac:cxnSpMk id="24" creationId="{D0E04C2D-F7D6-CD85-0005-AC2B67843266}"/>
          </ac:cxnSpMkLst>
        </pc:cxnChg>
        <pc:cxnChg chg="mod">
          <ac:chgData name="Phillip Kaufman" userId="c001b2a046940d7c" providerId="LiveId" clId="{5CB25B10-5B1C-4017-B167-ED3104435743}" dt="2024-05-27T07:34:37.606" v="8741"/>
          <ac:cxnSpMkLst>
            <pc:docMk/>
            <pc:sldMk cId="882562423" sldId="945"/>
            <ac:cxnSpMk id="24" creationId="{DDCAADE9-01BB-96D8-8C9F-0095A0ABC524}"/>
          </ac:cxnSpMkLst>
        </pc:cxnChg>
        <pc:cxnChg chg="mod">
          <ac:chgData name="Phillip Kaufman" userId="c001b2a046940d7c" providerId="LiveId" clId="{5CB25B10-5B1C-4017-B167-ED3104435743}" dt="2024-05-27T07:34:37.606" v="8741"/>
          <ac:cxnSpMkLst>
            <pc:docMk/>
            <pc:sldMk cId="882562423" sldId="945"/>
            <ac:cxnSpMk id="25" creationId="{1FF5B296-3A9C-F0CF-AD92-D12FC0E0509E}"/>
          </ac:cxnSpMkLst>
        </pc:cxnChg>
        <pc:cxnChg chg="mod">
          <ac:chgData name="Phillip Kaufman" userId="c001b2a046940d7c" providerId="LiveId" clId="{5CB25B10-5B1C-4017-B167-ED3104435743}" dt="2024-06-02T22:57:34.149" v="11701"/>
          <ac:cxnSpMkLst>
            <pc:docMk/>
            <pc:sldMk cId="882562423" sldId="945"/>
            <ac:cxnSpMk id="25" creationId="{51E5DBF3-AC52-8777-215B-B04FE6774E94}"/>
          </ac:cxnSpMkLst>
        </pc:cxnChg>
        <pc:cxnChg chg="mod">
          <ac:chgData name="Phillip Kaufman" userId="c001b2a046940d7c" providerId="LiveId" clId="{5CB25B10-5B1C-4017-B167-ED3104435743}" dt="2024-05-30T06:22:43.475" v="9613"/>
          <ac:cxnSpMkLst>
            <pc:docMk/>
            <pc:sldMk cId="882562423" sldId="945"/>
            <ac:cxnSpMk id="25" creationId="{A10F3F9C-5F01-3B5D-94D7-430401157A67}"/>
          </ac:cxnSpMkLst>
        </pc:cxnChg>
        <pc:cxnChg chg="mod">
          <ac:chgData name="Phillip Kaufman" userId="c001b2a046940d7c" providerId="LiveId" clId="{5CB25B10-5B1C-4017-B167-ED3104435743}" dt="2024-05-14T03:26:37.564" v="369"/>
          <ac:cxnSpMkLst>
            <pc:docMk/>
            <pc:sldMk cId="882562423" sldId="945"/>
            <ac:cxnSpMk id="25" creationId="{D53B3A5D-C067-4BB4-7920-65A9F2E77E7D}"/>
          </ac:cxnSpMkLst>
        </pc:cxnChg>
        <pc:cxnChg chg="mod">
          <ac:chgData name="Phillip Kaufman" userId="c001b2a046940d7c" providerId="LiveId" clId="{5CB25B10-5B1C-4017-B167-ED3104435743}" dt="2024-06-02T22:57:34.149" v="11701"/>
          <ac:cxnSpMkLst>
            <pc:docMk/>
            <pc:sldMk cId="882562423" sldId="945"/>
            <ac:cxnSpMk id="26" creationId="{49876F1F-E349-71F8-4065-156B6E6DDA2C}"/>
          </ac:cxnSpMkLst>
        </pc:cxnChg>
        <pc:cxnChg chg="mod">
          <ac:chgData name="Phillip Kaufman" userId="c001b2a046940d7c" providerId="LiveId" clId="{5CB25B10-5B1C-4017-B167-ED3104435743}" dt="2024-05-30T06:22:43.475" v="9613"/>
          <ac:cxnSpMkLst>
            <pc:docMk/>
            <pc:sldMk cId="882562423" sldId="945"/>
            <ac:cxnSpMk id="26" creationId="{79B6C5A9-8265-81C0-4400-407EFFB54129}"/>
          </ac:cxnSpMkLst>
        </pc:cxnChg>
        <pc:cxnChg chg="mod">
          <ac:chgData name="Phillip Kaufman" userId="c001b2a046940d7c" providerId="LiveId" clId="{5CB25B10-5B1C-4017-B167-ED3104435743}" dt="2024-05-14T03:26:37.564" v="369"/>
          <ac:cxnSpMkLst>
            <pc:docMk/>
            <pc:sldMk cId="882562423" sldId="945"/>
            <ac:cxnSpMk id="26" creationId="{84E5EDCB-E4B9-1D2D-4F1C-3982E417C2EA}"/>
          </ac:cxnSpMkLst>
        </pc:cxnChg>
        <pc:cxnChg chg="mod">
          <ac:chgData name="Phillip Kaufman" userId="c001b2a046940d7c" providerId="LiveId" clId="{5CB25B10-5B1C-4017-B167-ED3104435743}" dt="2024-05-27T07:34:37.606" v="8741"/>
          <ac:cxnSpMkLst>
            <pc:docMk/>
            <pc:sldMk cId="882562423" sldId="945"/>
            <ac:cxnSpMk id="26" creationId="{BE23179C-FDDE-0265-969B-8227D19B5B29}"/>
          </ac:cxnSpMkLst>
        </pc:cxnChg>
        <pc:cxnChg chg="mod">
          <ac:chgData name="Phillip Kaufman" userId="c001b2a046940d7c" providerId="LiveId" clId="{5CB25B10-5B1C-4017-B167-ED3104435743}" dt="2024-06-02T22:57:34.149" v="11701"/>
          <ac:cxnSpMkLst>
            <pc:docMk/>
            <pc:sldMk cId="882562423" sldId="945"/>
            <ac:cxnSpMk id="27" creationId="{37409D8A-CE9F-B85C-911B-7CFF389DF9C7}"/>
          </ac:cxnSpMkLst>
        </pc:cxnChg>
        <pc:cxnChg chg="mod">
          <ac:chgData name="Phillip Kaufman" userId="c001b2a046940d7c" providerId="LiveId" clId="{5CB25B10-5B1C-4017-B167-ED3104435743}" dt="2024-05-14T03:26:37.564" v="369"/>
          <ac:cxnSpMkLst>
            <pc:docMk/>
            <pc:sldMk cId="882562423" sldId="945"/>
            <ac:cxnSpMk id="27" creationId="{8DA27183-F465-B104-24F7-F8362B9FD5FE}"/>
          </ac:cxnSpMkLst>
        </pc:cxnChg>
        <pc:cxnChg chg="mod">
          <ac:chgData name="Phillip Kaufman" userId="c001b2a046940d7c" providerId="LiveId" clId="{5CB25B10-5B1C-4017-B167-ED3104435743}" dt="2024-05-27T07:34:37.606" v="8741"/>
          <ac:cxnSpMkLst>
            <pc:docMk/>
            <pc:sldMk cId="882562423" sldId="945"/>
            <ac:cxnSpMk id="27" creationId="{964A46CB-3B3B-7025-DE4E-421865877BC4}"/>
          </ac:cxnSpMkLst>
        </pc:cxnChg>
        <pc:cxnChg chg="mod">
          <ac:chgData name="Phillip Kaufman" userId="c001b2a046940d7c" providerId="LiveId" clId="{5CB25B10-5B1C-4017-B167-ED3104435743}" dt="2024-05-30T06:22:43.475" v="9613"/>
          <ac:cxnSpMkLst>
            <pc:docMk/>
            <pc:sldMk cId="882562423" sldId="945"/>
            <ac:cxnSpMk id="27" creationId="{9A5D67F1-8142-7973-42E1-D026C9BAF034}"/>
          </ac:cxnSpMkLst>
        </pc:cxnChg>
        <pc:cxnChg chg="mod">
          <ac:chgData name="Phillip Kaufman" userId="c001b2a046940d7c" providerId="LiveId" clId="{5CB25B10-5B1C-4017-B167-ED3104435743}" dt="2024-05-14T03:26:37.564" v="369"/>
          <ac:cxnSpMkLst>
            <pc:docMk/>
            <pc:sldMk cId="882562423" sldId="945"/>
            <ac:cxnSpMk id="28" creationId="{01B188C6-EAEA-A080-BAF7-82D662B96A48}"/>
          </ac:cxnSpMkLst>
        </pc:cxnChg>
        <pc:cxnChg chg="mod">
          <ac:chgData name="Phillip Kaufman" userId="c001b2a046940d7c" providerId="LiveId" clId="{5CB25B10-5B1C-4017-B167-ED3104435743}" dt="2024-06-02T22:57:34.149" v="11701"/>
          <ac:cxnSpMkLst>
            <pc:docMk/>
            <pc:sldMk cId="882562423" sldId="945"/>
            <ac:cxnSpMk id="28" creationId="{078936C2-6EAD-7C45-A5CF-7494FBA7400C}"/>
          </ac:cxnSpMkLst>
        </pc:cxnChg>
        <pc:cxnChg chg="mod">
          <ac:chgData name="Phillip Kaufman" userId="c001b2a046940d7c" providerId="LiveId" clId="{5CB25B10-5B1C-4017-B167-ED3104435743}" dt="2024-05-30T06:22:43.475" v="9613"/>
          <ac:cxnSpMkLst>
            <pc:docMk/>
            <pc:sldMk cId="882562423" sldId="945"/>
            <ac:cxnSpMk id="28" creationId="{983460C6-17A5-80E4-7010-E16C4AA4AE18}"/>
          </ac:cxnSpMkLst>
        </pc:cxnChg>
        <pc:cxnChg chg="mod">
          <ac:chgData name="Phillip Kaufman" userId="c001b2a046940d7c" providerId="LiveId" clId="{5CB25B10-5B1C-4017-B167-ED3104435743}" dt="2024-05-27T07:34:37.606" v="8741"/>
          <ac:cxnSpMkLst>
            <pc:docMk/>
            <pc:sldMk cId="882562423" sldId="945"/>
            <ac:cxnSpMk id="28" creationId="{E81E9E0F-1868-AC3F-0B3A-749D13A1D44E}"/>
          </ac:cxnSpMkLst>
        </pc:cxnChg>
        <pc:cxnChg chg="mod">
          <ac:chgData name="Phillip Kaufman" userId="c001b2a046940d7c" providerId="LiveId" clId="{5CB25B10-5B1C-4017-B167-ED3104435743}" dt="2024-05-14T06:45:13.011" v="722"/>
          <ac:cxnSpMkLst>
            <pc:docMk/>
            <pc:sldMk cId="882562423" sldId="945"/>
            <ac:cxnSpMk id="29" creationId="{23A1AAD9-AD3D-C4E1-CE96-054A3338E6EE}"/>
          </ac:cxnSpMkLst>
        </pc:cxnChg>
        <pc:cxnChg chg="mod">
          <ac:chgData name="Phillip Kaufman" userId="c001b2a046940d7c" providerId="LiveId" clId="{5CB25B10-5B1C-4017-B167-ED3104435743}" dt="2024-05-30T06:22:43.475" v="9613"/>
          <ac:cxnSpMkLst>
            <pc:docMk/>
            <pc:sldMk cId="882562423" sldId="945"/>
            <ac:cxnSpMk id="29" creationId="{5EAA80F2-8B8E-3DC4-4660-A3DAAD24FDA7}"/>
          </ac:cxnSpMkLst>
        </pc:cxnChg>
        <pc:cxnChg chg="mod">
          <ac:chgData name="Phillip Kaufman" userId="c001b2a046940d7c" providerId="LiveId" clId="{5CB25B10-5B1C-4017-B167-ED3104435743}" dt="2024-05-27T07:34:37.606" v="8741"/>
          <ac:cxnSpMkLst>
            <pc:docMk/>
            <pc:sldMk cId="882562423" sldId="945"/>
            <ac:cxnSpMk id="29" creationId="{CE4E5DC2-426E-1833-3C1A-8F56CC60759A}"/>
          </ac:cxnSpMkLst>
        </pc:cxnChg>
        <pc:cxnChg chg="mod">
          <ac:chgData name="Phillip Kaufman" userId="c001b2a046940d7c" providerId="LiveId" clId="{5CB25B10-5B1C-4017-B167-ED3104435743}" dt="2024-05-14T03:26:37.564" v="369"/>
          <ac:cxnSpMkLst>
            <pc:docMk/>
            <pc:sldMk cId="882562423" sldId="945"/>
            <ac:cxnSpMk id="29" creationId="{D0696A09-787C-9B3A-0030-CB2986A98EAD}"/>
          </ac:cxnSpMkLst>
        </pc:cxnChg>
        <pc:cxnChg chg="mod">
          <ac:chgData name="Phillip Kaufman" userId="c001b2a046940d7c" providerId="LiveId" clId="{5CB25B10-5B1C-4017-B167-ED3104435743}" dt="2024-06-02T22:57:34.149" v="11701"/>
          <ac:cxnSpMkLst>
            <pc:docMk/>
            <pc:sldMk cId="882562423" sldId="945"/>
            <ac:cxnSpMk id="29" creationId="{E894ED0F-C744-B47F-0995-86C31BED1354}"/>
          </ac:cxnSpMkLst>
        </pc:cxnChg>
        <pc:cxnChg chg="mod">
          <ac:chgData name="Phillip Kaufman" userId="c001b2a046940d7c" providerId="LiveId" clId="{5CB25B10-5B1C-4017-B167-ED3104435743}" dt="2024-05-14T03:26:37.564" v="369"/>
          <ac:cxnSpMkLst>
            <pc:docMk/>
            <pc:sldMk cId="882562423" sldId="945"/>
            <ac:cxnSpMk id="30" creationId="{3A10B187-6180-B2A3-F9E5-0ABB733E6711}"/>
          </ac:cxnSpMkLst>
        </pc:cxnChg>
        <pc:cxnChg chg="mod">
          <ac:chgData name="Phillip Kaufman" userId="c001b2a046940d7c" providerId="LiveId" clId="{5CB25B10-5B1C-4017-B167-ED3104435743}" dt="2024-05-14T06:45:13.011" v="722"/>
          <ac:cxnSpMkLst>
            <pc:docMk/>
            <pc:sldMk cId="882562423" sldId="945"/>
            <ac:cxnSpMk id="30" creationId="{4603F016-47AC-7CF5-057F-C7644DB715C2}"/>
          </ac:cxnSpMkLst>
        </pc:cxnChg>
        <pc:cxnChg chg="mod">
          <ac:chgData name="Phillip Kaufman" userId="c001b2a046940d7c" providerId="LiveId" clId="{5CB25B10-5B1C-4017-B167-ED3104435743}" dt="2024-06-02T22:57:34.149" v="11701"/>
          <ac:cxnSpMkLst>
            <pc:docMk/>
            <pc:sldMk cId="882562423" sldId="945"/>
            <ac:cxnSpMk id="30" creationId="{4C11B428-F895-545C-3AF6-C5B56642FE7D}"/>
          </ac:cxnSpMkLst>
        </pc:cxnChg>
        <pc:cxnChg chg="mod">
          <ac:chgData name="Phillip Kaufman" userId="c001b2a046940d7c" providerId="LiveId" clId="{5CB25B10-5B1C-4017-B167-ED3104435743}" dt="2024-05-30T06:22:43.475" v="9613"/>
          <ac:cxnSpMkLst>
            <pc:docMk/>
            <pc:sldMk cId="882562423" sldId="945"/>
            <ac:cxnSpMk id="30" creationId="{633F5569-D916-3DB5-E81C-F09F16DBF940}"/>
          </ac:cxnSpMkLst>
        </pc:cxnChg>
        <pc:cxnChg chg="mod">
          <ac:chgData name="Phillip Kaufman" userId="c001b2a046940d7c" providerId="LiveId" clId="{5CB25B10-5B1C-4017-B167-ED3104435743}" dt="2024-05-27T07:34:37.606" v="8741"/>
          <ac:cxnSpMkLst>
            <pc:docMk/>
            <pc:sldMk cId="882562423" sldId="945"/>
            <ac:cxnSpMk id="30" creationId="{C533D6AF-453F-6844-A1DD-B72EE62C8FD8}"/>
          </ac:cxnSpMkLst>
        </pc:cxnChg>
        <pc:cxnChg chg="mod">
          <ac:chgData name="Phillip Kaufman" userId="c001b2a046940d7c" providerId="LiveId" clId="{5CB25B10-5B1C-4017-B167-ED3104435743}" dt="2024-05-14T03:26:37.564" v="369"/>
          <ac:cxnSpMkLst>
            <pc:docMk/>
            <pc:sldMk cId="882562423" sldId="945"/>
            <ac:cxnSpMk id="31" creationId="{88536F9E-5F38-27B1-0065-DCF49B30D491}"/>
          </ac:cxnSpMkLst>
        </pc:cxnChg>
        <pc:cxnChg chg="mod">
          <ac:chgData name="Phillip Kaufman" userId="c001b2a046940d7c" providerId="LiveId" clId="{5CB25B10-5B1C-4017-B167-ED3104435743}" dt="2024-05-30T06:22:43.475" v="9613"/>
          <ac:cxnSpMkLst>
            <pc:docMk/>
            <pc:sldMk cId="882562423" sldId="945"/>
            <ac:cxnSpMk id="31" creationId="{910605BB-CB29-3451-560A-EF421E852EFE}"/>
          </ac:cxnSpMkLst>
        </pc:cxnChg>
        <pc:cxnChg chg="mod">
          <ac:chgData name="Phillip Kaufman" userId="c001b2a046940d7c" providerId="LiveId" clId="{5CB25B10-5B1C-4017-B167-ED3104435743}" dt="2024-06-02T22:57:34.149" v="11701"/>
          <ac:cxnSpMkLst>
            <pc:docMk/>
            <pc:sldMk cId="882562423" sldId="945"/>
            <ac:cxnSpMk id="31" creationId="{96778C6D-AEFF-3790-26A3-A87E90A90EF4}"/>
          </ac:cxnSpMkLst>
        </pc:cxnChg>
        <pc:cxnChg chg="mod">
          <ac:chgData name="Phillip Kaufman" userId="c001b2a046940d7c" providerId="LiveId" clId="{5CB25B10-5B1C-4017-B167-ED3104435743}" dt="2024-05-27T07:34:37.606" v="8741"/>
          <ac:cxnSpMkLst>
            <pc:docMk/>
            <pc:sldMk cId="882562423" sldId="945"/>
            <ac:cxnSpMk id="31" creationId="{FF0DB57A-916C-50CD-79BD-5BF5778F9AAE}"/>
          </ac:cxnSpMkLst>
        </pc:cxnChg>
        <pc:cxnChg chg="mod">
          <ac:chgData name="Phillip Kaufman" userId="c001b2a046940d7c" providerId="LiveId" clId="{5CB25B10-5B1C-4017-B167-ED3104435743}" dt="2024-05-30T06:22:43.475" v="9613"/>
          <ac:cxnSpMkLst>
            <pc:docMk/>
            <pc:sldMk cId="882562423" sldId="945"/>
            <ac:cxnSpMk id="32" creationId="{4F9C2769-C677-CD5F-29F2-CED28B7AF87F}"/>
          </ac:cxnSpMkLst>
        </pc:cxnChg>
        <pc:cxnChg chg="mod">
          <ac:chgData name="Phillip Kaufman" userId="c001b2a046940d7c" providerId="LiveId" clId="{5CB25B10-5B1C-4017-B167-ED3104435743}" dt="2024-05-14T03:26:37.564" v="369"/>
          <ac:cxnSpMkLst>
            <pc:docMk/>
            <pc:sldMk cId="882562423" sldId="945"/>
            <ac:cxnSpMk id="32" creationId="{71326A9C-79BD-4D38-136A-A7F0D9720E66}"/>
          </ac:cxnSpMkLst>
        </pc:cxnChg>
        <pc:cxnChg chg="mod">
          <ac:chgData name="Phillip Kaufman" userId="c001b2a046940d7c" providerId="LiveId" clId="{5CB25B10-5B1C-4017-B167-ED3104435743}" dt="2024-05-27T07:34:37.606" v="8741"/>
          <ac:cxnSpMkLst>
            <pc:docMk/>
            <pc:sldMk cId="882562423" sldId="945"/>
            <ac:cxnSpMk id="32" creationId="{7D713111-65BB-E280-CE86-1A7A606577E2}"/>
          </ac:cxnSpMkLst>
        </pc:cxnChg>
        <pc:cxnChg chg="mod">
          <ac:chgData name="Phillip Kaufman" userId="c001b2a046940d7c" providerId="LiveId" clId="{5CB25B10-5B1C-4017-B167-ED3104435743}" dt="2024-06-02T22:57:34.149" v="11701"/>
          <ac:cxnSpMkLst>
            <pc:docMk/>
            <pc:sldMk cId="882562423" sldId="945"/>
            <ac:cxnSpMk id="32" creationId="{E942AFC8-AD65-4098-532D-62A20D78EDDF}"/>
          </ac:cxnSpMkLst>
        </pc:cxnChg>
        <pc:cxnChg chg="mod">
          <ac:chgData name="Phillip Kaufman" userId="c001b2a046940d7c" providerId="LiveId" clId="{5CB25B10-5B1C-4017-B167-ED3104435743}" dt="2024-05-27T07:34:37.606" v="8741"/>
          <ac:cxnSpMkLst>
            <pc:docMk/>
            <pc:sldMk cId="882562423" sldId="945"/>
            <ac:cxnSpMk id="33" creationId="{5888A080-619C-FC2E-DBA6-E84E1459E189}"/>
          </ac:cxnSpMkLst>
        </pc:cxnChg>
        <pc:cxnChg chg="mod">
          <ac:chgData name="Phillip Kaufman" userId="c001b2a046940d7c" providerId="LiveId" clId="{5CB25B10-5B1C-4017-B167-ED3104435743}" dt="2024-06-02T22:57:34.149" v="11701"/>
          <ac:cxnSpMkLst>
            <pc:docMk/>
            <pc:sldMk cId="882562423" sldId="945"/>
            <ac:cxnSpMk id="33" creationId="{5C244A23-93DD-F945-BD2F-A9E04D568458}"/>
          </ac:cxnSpMkLst>
        </pc:cxnChg>
        <pc:cxnChg chg="mod">
          <ac:chgData name="Phillip Kaufman" userId="c001b2a046940d7c" providerId="LiveId" clId="{5CB25B10-5B1C-4017-B167-ED3104435743}" dt="2024-05-14T03:26:37.564" v="369"/>
          <ac:cxnSpMkLst>
            <pc:docMk/>
            <pc:sldMk cId="882562423" sldId="945"/>
            <ac:cxnSpMk id="33" creationId="{6B298436-A6AC-0FB0-E7EE-E4F88B956313}"/>
          </ac:cxnSpMkLst>
        </pc:cxnChg>
        <pc:cxnChg chg="mod">
          <ac:chgData name="Phillip Kaufman" userId="c001b2a046940d7c" providerId="LiveId" clId="{5CB25B10-5B1C-4017-B167-ED3104435743}" dt="2024-05-14T06:45:13.011" v="722"/>
          <ac:cxnSpMkLst>
            <pc:docMk/>
            <pc:sldMk cId="882562423" sldId="945"/>
            <ac:cxnSpMk id="33" creationId="{9614F000-99D6-B6F2-8F2E-FC8A42C5ADBB}"/>
          </ac:cxnSpMkLst>
        </pc:cxnChg>
        <pc:cxnChg chg="mod">
          <ac:chgData name="Phillip Kaufman" userId="c001b2a046940d7c" providerId="LiveId" clId="{5CB25B10-5B1C-4017-B167-ED3104435743}" dt="2024-05-30T06:22:43.475" v="9613"/>
          <ac:cxnSpMkLst>
            <pc:docMk/>
            <pc:sldMk cId="882562423" sldId="945"/>
            <ac:cxnSpMk id="33" creationId="{F0A142A8-CBB9-F6AB-5671-D66F29F120D4}"/>
          </ac:cxnSpMkLst>
        </pc:cxnChg>
        <pc:cxnChg chg="mod">
          <ac:chgData name="Phillip Kaufman" userId="c001b2a046940d7c" providerId="LiveId" clId="{5CB25B10-5B1C-4017-B167-ED3104435743}" dt="2024-05-14T06:45:13.011" v="722"/>
          <ac:cxnSpMkLst>
            <pc:docMk/>
            <pc:sldMk cId="882562423" sldId="945"/>
            <ac:cxnSpMk id="34" creationId="{5FA73E16-8D68-75A0-4AAD-7A8CDB6E34A8}"/>
          </ac:cxnSpMkLst>
        </pc:cxnChg>
        <pc:cxnChg chg="mod">
          <ac:chgData name="Phillip Kaufman" userId="c001b2a046940d7c" providerId="LiveId" clId="{5CB25B10-5B1C-4017-B167-ED3104435743}" dt="2024-05-27T07:34:37.606" v="8741"/>
          <ac:cxnSpMkLst>
            <pc:docMk/>
            <pc:sldMk cId="882562423" sldId="945"/>
            <ac:cxnSpMk id="34" creationId="{61A601DB-7EE2-7B12-EB27-02E3A9E8CC3E}"/>
          </ac:cxnSpMkLst>
        </pc:cxnChg>
        <pc:cxnChg chg="mod">
          <ac:chgData name="Phillip Kaufman" userId="c001b2a046940d7c" providerId="LiveId" clId="{5CB25B10-5B1C-4017-B167-ED3104435743}" dt="2024-06-02T22:57:34.149" v="11701"/>
          <ac:cxnSpMkLst>
            <pc:docMk/>
            <pc:sldMk cId="882562423" sldId="945"/>
            <ac:cxnSpMk id="34" creationId="{846DE216-0187-08BC-F4B1-C8700EE04736}"/>
          </ac:cxnSpMkLst>
        </pc:cxnChg>
        <pc:cxnChg chg="mod">
          <ac:chgData name="Phillip Kaufman" userId="c001b2a046940d7c" providerId="LiveId" clId="{5CB25B10-5B1C-4017-B167-ED3104435743}" dt="2024-05-14T03:26:37.564" v="369"/>
          <ac:cxnSpMkLst>
            <pc:docMk/>
            <pc:sldMk cId="882562423" sldId="945"/>
            <ac:cxnSpMk id="34" creationId="{A2C0AB28-32EB-343C-CAD3-17A8732C03D3}"/>
          </ac:cxnSpMkLst>
        </pc:cxnChg>
        <pc:cxnChg chg="mod">
          <ac:chgData name="Phillip Kaufman" userId="c001b2a046940d7c" providerId="LiveId" clId="{5CB25B10-5B1C-4017-B167-ED3104435743}" dt="2024-05-30T06:22:43.475" v="9613"/>
          <ac:cxnSpMkLst>
            <pc:docMk/>
            <pc:sldMk cId="882562423" sldId="945"/>
            <ac:cxnSpMk id="34" creationId="{BAACA549-A5DF-E55C-D505-BB8045469157}"/>
          </ac:cxnSpMkLst>
        </pc:cxnChg>
        <pc:cxnChg chg="mod">
          <ac:chgData name="Phillip Kaufman" userId="c001b2a046940d7c" providerId="LiveId" clId="{5CB25B10-5B1C-4017-B167-ED3104435743}" dt="2024-06-02T22:57:34.149" v="11701"/>
          <ac:cxnSpMkLst>
            <pc:docMk/>
            <pc:sldMk cId="882562423" sldId="945"/>
            <ac:cxnSpMk id="35" creationId="{3D33B20B-9D14-F3AB-0980-56046B5D04D0}"/>
          </ac:cxnSpMkLst>
        </pc:cxnChg>
        <pc:cxnChg chg="mod">
          <ac:chgData name="Phillip Kaufman" userId="c001b2a046940d7c" providerId="LiveId" clId="{5CB25B10-5B1C-4017-B167-ED3104435743}" dt="2024-05-27T07:34:37.606" v="8741"/>
          <ac:cxnSpMkLst>
            <pc:docMk/>
            <pc:sldMk cId="882562423" sldId="945"/>
            <ac:cxnSpMk id="35" creationId="{679CF4D6-D230-3631-1D4C-FAE44E0FB8EB}"/>
          </ac:cxnSpMkLst>
        </pc:cxnChg>
        <pc:cxnChg chg="mod">
          <ac:chgData name="Phillip Kaufman" userId="c001b2a046940d7c" providerId="LiveId" clId="{5CB25B10-5B1C-4017-B167-ED3104435743}" dt="2024-05-14T03:26:37.564" v="369"/>
          <ac:cxnSpMkLst>
            <pc:docMk/>
            <pc:sldMk cId="882562423" sldId="945"/>
            <ac:cxnSpMk id="35" creationId="{9E4A1814-8E28-B68E-4AC0-ABEA966762B3}"/>
          </ac:cxnSpMkLst>
        </pc:cxnChg>
        <pc:cxnChg chg="mod">
          <ac:chgData name="Phillip Kaufman" userId="c001b2a046940d7c" providerId="LiveId" clId="{5CB25B10-5B1C-4017-B167-ED3104435743}" dt="2024-05-30T06:22:43.475" v="9613"/>
          <ac:cxnSpMkLst>
            <pc:docMk/>
            <pc:sldMk cId="882562423" sldId="945"/>
            <ac:cxnSpMk id="35" creationId="{BB906CAB-053C-F982-1387-F1B3B4FAC478}"/>
          </ac:cxnSpMkLst>
        </pc:cxnChg>
        <pc:cxnChg chg="mod">
          <ac:chgData name="Phillip Kaufman" userId="c001b2a046940d7c" providerId="LiveId" clId="{5CB25B10-5B1C-4017-B167-ED3104435743}" dt="2024-05-14T06:45:13.011" v="722"/>
          <ac:cxnSpMkLst>
            <pc:docMk/>
            <pc:sldMk cId="882562423" sldId="945"/>
            <ac:cxnSpMk id="35" creationId="{D3458A22-72C4-1219-6506-E3AC97E84E95}"/>
          </ac:cxnSpMkLst>
        </pc:cxnChg>
        <pc:cxnChg chg="mod">
          <ac:chgData name="Phillip Kaufman" userId="c001b2a046940d7c" providerId="LiveId" clId="{5CB25B10-5B1C-4017-B167-ED3104435743}" dt="2024-06-02T22:57:34.149" v="11701"/>
          <ac:cxnSpMkLst>
            <pc:docMk/>
            <pc:sldMk cId="882562423" sldId="945"/>
            <ac:cxnSpMk id="36" creationId="{1BF7C266-7E99-7C29-42FE-2B8502925355}"/>
          </ac:cxnSpMkLst>
        </pc:cxnChg>
        <pc:cxnChg chg="mod">
          <ac:chgData name="Phillip Kaufman" userId="c001b2a046940d7c" providerId="LiveId" clId="{5CB25B10-5B1C-4017-B167-ED3104435743}" dt="2024-05-14T06:45:13.011" v="722"/>
          <ac:cxnSpMkLst>
            <pc:docMk/>
            <pc:sldMk cId="882562423" sldId="945"/>
            <ac:cxnSpMk id="36" creationId="{531B6C01-6B5C-F06F-4387-496FDDF200E2}"/>
          </ac:cxnSpMkLst>
        </pc:cxnChg>
        <pc:cxnChg chg="mod">
          <ac:chgData name="Phillip Kaufman" userId="c001b2a046940d7c" providerId="LiveId" clId="{5CB25B10-5B1C-4017-B167-ED3104435743}" dt="2024-05-30T06:22:43.475" v="9613"/>
          <ac:cxnSpMkLst>
            <pc:docMk/>
            <pc:sldMk cId="882562423" sldId="945"/>
            <ac:cxnSpMk id="36" creationId="{97861585-EB64-6169-E842-0A0BCFD6A40F}"/>
          </ac:cxnSpMkLst>
        </pc:cxnChg>
        <pc:cxnChg chg="mod">
          <ac:chgData name="Phillip Kaufman" userId="c001b2a046940d7c" providerId="LiveId" clId="{5CB25B10-5B1C-4017-B167-ED3104435743}" dt="2024-05-27T07:34:37.606" v="8741"/>
          <ac:cxnSpMkLst>
            <pc:docMk/>
            <pc:sldMk cId="882562423" sldId="945"/>
            <ac:cxnSpMk id="36" creationId="{97B95A82-5967-0B04-E592-A8986222ADD1}"/>
          </ac:cxnSpMkLst>
        </pc:cxnChg>
        <pc:cxnChg chg="mod">
          <ac:chgData name="Phillip Kaufman" userId="c001b2a046940d7c" providerId="LiveId" clId="{5CB25B10-5B1C-4017-B167-ED3104435743}" dt="2024-05-14T03:26:37.564" v="369"/>
          <ac:cxnSpMkLst>
            <pc:docMk/>
            <pc:sldMk cId="882562423" sldId="945"/>
            <ac:cxnSpMk id="36" creationId="{B2E528FD-1C6A-9DC2-F23F-3728D4B742B3}"/>
          </ac:cxnSpMkLst>
        </pc:cxnChg>
        <pc:cxnChg chg="mod">
          <ac:chgData name="Phillip Kaufman" userId="c001b2a046940d7c" providerId="LiveId" clId="{5CB25B10-5B1C-4017-B167-ED3104435743}" dt="2024-05-14T06:45:13.011" v="722"/>
          <ac:cxnSpMkLst>
            <pc:docMk/>
            <pc:sldMk cId="882562423" sldId="945"/>
            <ac:cxnSpMk id="37" creationId="{0A58D672-533D-D26A-8464-1B23FFCB560B}"/>
          </ac:cxnSpMkLst>
        </pc:cxnChg>
        <pc:cxnChg chg="mod">
          <ac:chgData name="Phillip Kaufman" userId="c001b2a046940d7c" providerId="LiveId" clId="{5CB25B10-5B1C-4017-B167-ED3104435743}" dt="2024-05-14T03:26:37.564" v="369"/>
          <ac:cxnSpMkLst>
            <pc:docMk/>
            <pc:sldMk cId="882562423" sldId="945"/>
            <ac:cxnSpMk id="37" creationId="{47EE7498-6097-E83F-608B-6528CE7F6BEB}"/>
          </ac:cxnSpMkLst>
        </pc:cxnChg>
        <pc:cxnChg chg="mod">
          <ac:chgData name="Phillip Kaufman" userId="c001b2a046940d7c" providerId="LiveId" clId="{5CB25B10-5B1C-4017-B167-ED3104435743}" dt="2024-05-27T07:34:37.606" v="8741"/>
          <ac:cxnSpMkLst>
            <pc:docMk/>
            <pc:sldMk cId="882562423" sldId="945"/>
            <ac:cxnSpMk id="37" creationId="{6F1051E3-8492-CFFC-FEBB-51288B775763}"/>
          </ac:cxnSpMkLst>
        </pc:cxnChg>
        <pc:cxnChg chg="mod">
          <ac:chgData name="Phillip Kaufman" userId="c001b2a046940d7c" providerId="LiveId" clId="{5CB25B10-5B1C-4017-B167-ED3104435743}" dt="2024-05-30T06:22:43.475" v="9613"/>
          <ac:cxnSpMkLst>
            <pc:docMk/>
            <pc:sldMk cId="882562423" sldId="945"/>
            <ac:cxnSpMk id="37" creationId="{D35D7395-4A91-21B5-70A6-A1E5B16BC0D3}"/>
          </ac:cxnSpMkLst>
        </pc:cxnChg>
        <pc:cxnChg chg="mod">
          <ac:chgData name="Phillip Kaufman" userId="c001b2a046940d7c" providerId="LiveId" clId="{5CB25B10-5B1C-4017-B167-ED3104435743}" dt="2024-06-02T22:57:34.149" v="11701"/>
          <ac:cxnSpMkLst>
            <pc:docMk/>
            <pc:sldMk cId="882562423" sldId="945"/>
            <ac:cxnSpMk id="37" creationId="{D3F6616C-A3B2-05C9-9DCE-59DDF883E5B7}"/>
          </ac:cxnSpMkLst>
        </pc:cxnChg>
        <pc:cxnChg chg="mod">
          <ac:chgData name="Phillip Kaufman" userId="c001b2a046940d7c" providerId="LiveId" clId="{5CB25B10-5B1C-4017-B167-ED3104435743}" dt="2024-05-27T07:34:37.606" v="8741"/>
          <ac:cxnSpMkLst>
            <pc:docMk/>
            <pc:sldMk cId="882562423" sldId="945"/>
            <ac:cxnSpMk id="38" creationId="{36B9FF3E-842A-094D-7593-714E0519CFAC}"/>
          </ac:cxnSpMkLst>
        </pc:cxnChg>
        <pc:cxnChg chg="mod">
          <ac:chgData name="Phillip Kaufman" userId="c001b2a046940d7c" providerId="LiveId" clId="{5CB25B10-5B1C-4017-B167-ED3104435743}" dt="2024-05-30T06:22:43.475" v="9613"/>
          <ac:cxnSpMkLst>
            <pc:docMk/>
            <pc:sldMk cId="882562423" sldId="945"/>
            <ac:cxnSpMk id="38" creationId="{39395357-04C8-6B24-FC59-4D3132D7FD87}"/>
          </ac:cxnSpMkLst>
        </pc:cxnChg>
        <pc:cxnChg chg="mod">
          <ac:chgData name="Phillip Kaufman" userId="c001b2a046940d7c" providerId="LiveId" clId="{5CB25B10-5B1C-4017-B167-ED3104435743}" dt="2024-05-14T06:45:13.011" v="722"/>
          <ac:cxnSpMkLst>
            <pc:docMk/>
            <pc:sldMk cId="882562423" sldId="945"/>
            <ac:cxnSpMk id="38" creationId="{3EA2B303-B7D4-D3C6-AE89-0BAABC98D441}"/>
          </ac:cxnSpMkLst>
        </pc:cxnChg>
        <pc:cxnChg chg="mod">
          <ac:chgData name="Phillip Kaufman" userId="c001b2a046940d7c" providerId="LiveId" clId="{5CB25B10-5B1C-4017-B167-ED3104435743}" dt="2024-05-14T03:26:37.564" v="369"/>
          <ac:cxnSpMkLst>
            <pc:docMk/>
            <pc:sldMk cId="882562423" sldId="945"/>
            <ac:cxnSpMk id="38" creationId="{47A35AC0-E7B7-825B-3DB8-ED2092FB1C23}"/>
          </ac:cxnSpMkLst>
        </pc:cxnChg>
        <pc:cxnChg chg="mod">
          <ac:chgData name="Phillip Kaufman" userId="c001b2a046940d7c" providerId="LiveId" clId="{5CB25B10-5B1C-4017-B167-ED3104435743}" dt="2024-06-02T22:57:34.149" v="11701"/>
          <ac:cxnSpMkLst>
            <pc:docMk/>
            <pc:sldMk cId="882562423" sldId="945"/>
            <ac:cxnSpMk id="38" creationId="{617DC1ED-CA04-E6D3-CEC7-3598CF1281F3}"/>
          </ac:cxnSpMkLst>
        </pc:cxnChg>
        <pc:cxnChg chg="mod">
          <ac:chgData name="Phillip Kaufman" userId="c001b2a046940d7c" providerId="LiveId" clId="{5CB25B10-5B1C-4017-B167-ED3104435743}" dt="2024-06-02T22:57:34.149" v="11701"/>
          <ac:cxnSpMkLst>
            <pc:docMk/>
            <pc:sldMk cId="882562423" sldId="945"/>
            <ac:cxnSpMk id="39" creationId="{07A4BDE8-C1D9-66F0-12EB-E844CA8F29B7}"/>
          </ac:cxnSpMkLst>
        </pc:cxnChg>
        <pc:cxnChg chg="mod">
          <ac:chgData name="Phillip Kaufman" userId="c001b2a046940d7c" providerId="LiveId" clId="{5CB25B10-5B1C-4017-B167-ED3104435743}" dt="2024-05-27T07:34:37.606" v="8741"/>
          <ac:cxnSpMkLst>
            <pc:docMk/>
            <pc:sldMk cId="882562423" sldId="945"/>
            <ac:cxnSpMk id="39" creationId="{112BB721-CFAF-5DF7-8581-D152131A2299}"/>
          </ac:cxnSpMkLst>
        </pc:cxnChg>
        <pc:cxnChg chg="mod">
          <ac:chgData name="Phillip Kaufman" userId="c001b2a046940d7c" providerId="LiveId" clId="{5CB25B10-5B1C-4017-B167-ED3104435743}" dt="2024-05-14T03:26:37.564" v="369"/>
          <ac:cxnSpMkLst>
            <pc:docMk/>
            <pc:sldMk cId="882562423" sldId="945"/>
            <ac:cxnSpMk id="39" creationId="{3A6DC797-2DD0-313A-FC39-A2537CC3B15A}"/>
          </ac:cxnSpMkLst>
        </pc:cxnChg>
        <pc:cxnChg chg="mod">
          <ac:chgData name="Phillip Kaufman" userId="c001b2a046940d7c" providerId="LiveId" clId="{5CB25B10-5B1C-4017-B167-ED3104435743}" dt="2024-05-30T06:22:43.475" v="9613"/>
          <ac:cxnSpMkLst>
            <pc:docMk/>
            <pc:sldMk cId="882562423" sldId="945"/>
            <ac:cxnSpMk id="39" creationId="{3E030A4B-6666-2695-1462-36C0D6900CA4}"/>
          </ac:cxnSpMkLst>
        </pc:cxnChg>
        <pc:cxnChg chg="mod">
          <ac:chgData name="Phillip Kaufman" userId="c001b2a046940d7c" providerId="LiveId" clId="{5CB25B10-5B1C-4017-B167-ED3104435743}" dt="2024-05-14T06:45:13.011" v="722"/>
          <ac:cxnSpMkLst>
            <pc:docMk/>
            <pc:sldMk cId="882562423" sldId="945"/>
            <ac:cxnSpMk id="39" creationId="{BD99C88D-232A-B93F-7CFC-5DACFC2EE98E}"/>
          </ac:cxnSpMkLst>
        </pc:cxnChg>
        <pc:cxnChg chg="mod">
          <ac:chgData name="Phillip Kaufman" userId="c001b2a046940d7c" providerId="LiveId" clId="{5CB25B10-5B1C-4017-B167-ED3104435743}" dt="2024-05-14T03:26:37.564" v="369"/>
          <ac:cxnSpMkLst>
            <pc:docMk/>
            <pc:sldMk cId="882562423" sldId="945"/>
            <ac:cxnSpMk id="40" creationId="{A1C14918-9253-5346-8C8D-C55616C43E45}"/>
          </ac:cxnSpMkLst>
        </pc:cxnChg>
        <pc:cxnChg chg="mod">
          <ac:chgData name="Phillip Kaufman" userId="c001b2a046940d7c" providerId="LiveId" clId="{5CB25B10-5B1C-4017-B167-ED3104435743}" dt="2024-05-14T06:45:13.011" v="722"/>
          <ac:cxnSpMkLst>
            <pc:docMk/>
            <pc:sldMk cId="882562423" sldId="945"/>
            <ac:cxnSpMk id="40" creationId="{B767273D-A873-AA54-37C9-8EF3CADE068B}"/>
          </ac:cxnSpMkLst>
        </pc:cxnChg>
        <pc:cxnChg chg="mod">
          <ac:chgData name="Phillip Kaufman" userId="c001b2a046940d7c" providerId="LiveId" clId="{5CB25B10-5B1C-4017-B167-ED3104435743}" dt="2024-06-02T22:57:34.149" v="11701"/>
          <ac:cxnSpMkLst>
            <pc:docMk/>
            <pc:sldMk cId="882562423" sldId="945"/>
            <ac:cxnSpMk id="40" creationId="{CC3CB8BB-FDE5-D4B8-46DE-419F51DCED77}"/>
          </ac:cxnSpMkLst>
        </pc:cxnChg>
        <pc:cxnChg chg="mod">
          <ac:chgData name="Phillip Kaufman" userId="c001b2a046940d7c" providerId="LiveId" clId="{5CB25B10-5B1C-4017-B167-ED3104435743}" dt="2024-05-27T07:34:37.606" v="8741"/>
          <ac:cxnSpMkLst>
            <pc:docMk/>
            <pc:sldMk cId="882562423" sldId="945"/>
            <ac:cxnSpMk id="40" creationId="{D474B369-A20B-249B-CE2F-3894FD4625DF}"/>
          </ac:cxnSpMkLst>
        </pc:cxnChg>
        <pc:cxnChg chg="mod">
          <ac:chgData name="Phillip Kaufman" userId="c001b2a046940d7c" providerId="LiveId" clId="{5CB25B10-5B1C-4017-B167-ED3104435743}" dt="2024-05-30T06:22:43.475" v="9613"/>
          <ac:cxnSpMkLst>
            <pc:docMk/>
            <pc:sldMk cId="882562423" sldId="945"/>
            <ac:cxnSpMk id="40" creationId="{E92D4B89-2E4E-088F-337C-B46FF10E668B}"/>
          </ac:cxnSpMkLst>
        </pc:cxnChg>
        <pc:cxnChg chg="mod">
          <ac:chgData name="Phillip Kaufman" userId="c001b2a046940d7c" providerId="LiveId" clId="{5CB25B10-5B1C-4017-B167-ED3104435743}" dt="2024-05-27T07:34:37.606" v="8741"/>
          <ac:cxnSpMkLst>
            <pc:docMk/>
            <pc:sldMk cId="882562423" sldId="945"/>
            <ac:cxnSpMk id="41" creationId="{39934337-7D9A-7645-A279-63242B8F0E88}"/>
          </ac:cxnSpMkLst>
        </pc:cxnChg>
        <pc:cxnChg chg="mod">
          <ac:chgData name="Phillip Kaufman" userId="c001b2a046940d7c" providerId="LiveId" clId="{5CB25B10-5B1C-4017-B167-ED3104435743}" dt="2024-06-02T22:57:34.149" v="11701"/>
          <ac:cxnSpMkLst>
            <pc:docMk/>
            <pc:sldMk cId="882562423" sldId="945"/>
            <ac:cxnSpMk id="41" creationId="{4559DAEE-92A6-E7E2-F1DA-C77F5431A350}"/>
          </ac:cxnSpMkLst>
        </pc:cxnChg>
        <pc:cxnChg chg="mod">
          <ac:chgData name="Phillip Kaufman" userId="c001b2a046940d7c" providerId="LiveId" clId="{5CB25B10-5B1C-4017-B167-ED3104435743}" dt="2024-05-30T06:22:43.475" v="9613"/>
          <ac:cxnSpMkLst>
            <pc:docMk/>
            <pc:sldMk cId="882562423" sldId="945"/>
            <ac:cxnSpMk id="41" creationId="{606287D6-1E09-A79D-2EDA-E3C001C04636}"/>
          </ac:cxnSpMkLst>
        </pc:cxnChg>
        <pc:cxnChg chg="mod">
          <ac:chgData name="Phillip Kaufman" userId="c001b2a046940d7c" providerId="LiveId" clId="{5CB25B10-5B1C-4017-B167-ED3104435743}" dt="2024-05-14T03:26:37.564" v="369"/>
          <ac:cxnSpMkLst>
            <pc:docMk/>
            <pc:sldMk cId="882562423" sldId="945"/>
            <ac:cxnSpMk id="41" creationId="{861836AF-97F4-7922-820C-9DB95243C21B}"/>
          </ac:cxnSpMkLst>
        </pc:cxnChg>
        <pc:cxnChg chg="mod">
          <ac:chgData name="Phillip Kaufman" userId="c001b2a046940d7c" providerId="LiveId" clId="{5CB25B10-5B1C-4017-B167-ED3104435743}" dt="2024-05-14T06:45:13.011" v="722"/>
          <ac:cxnSpMkLst>
            <pc:docMk/>
            <pc:sldMk cId="882562423" sldId="945"/>
            <ac:cxnSpMk id="41" creationId="{CD9B6625-6D48-FF57-787B-D422BE3F8C1F}"/>
          </ac:cxnSpMkLst>
        </pc:cxnChg>
        <pc:cxnChg chg="mod">
          <ac:chgData name="Phillip Kaufman" userId="c001b2a046940d7c" providerId="LiveId" clId="{5CB25B10-5B1C-4017-B167-ED3104435743}" dt="2024-05-14T06:45:13.011" v="722"/>
          <ac:cxnSpMkLst>
            <pc:docMk/>
            <pc:sldMk cId="882562423" sldId="945"/>
            <ac:cxnSpMk id="42" creationId="{3D5EB9B0-22F7-37ED-F592-FCE7762D78AB}"/>
          </ac:cxnSpMkLst>
        </pc:cxnChg>
        <pc:cxnChg chg="mod">
          <ac:chgData name="Phillip Kaufman" userId="c001b2a046940d7c" providerId="LiveId" clId="{5CB25B10-5B1C-4017-B167-ED3104435743}" dt="2024-06-02T22:57:34.149" v="11701"/>
          <ac:cxnSpMkLst>
            <pc:docMk/>
            <pc:sldMk cId="882562423" sldId="945"/>
            <ac:cxnSpMk id="42" creationId="{48241470-B508-BD8A-B538-9D0085EC01C2}"/>
          </ac:cxnSpMkLst>
        </pc:cxnChg>
        <pc:cxnChg chg="mod">
          <ac:chgData name="Phillip Kaufman" userId="c001b2a046940d7c" providerId="LiveId" clId="{5CB25B10-5B1C-4017-B167-ED3104435743}" dt="2024-05-27T07:34:37.606" v="8741"/>
          <ac:cxnSpMkLst>
            <pc:docMk/>
            <pc:sldMk cId="882562423" sldId="945"/>
            <ac:cxnSpMk id="42" creationId="{5B345D7A-1F21-5340-DFB5-6EC513871361}"/>
          </ac:cxnSpMkLst>
        </pc:cxnChg>
        <pc:cxnChg chg="mod">
          <ac:chgData name="Phillip Kaufman" userId="c001b2a046940d7c" providerId="LiveId" clId="{5CB25B10-5B1C-4017-B167-ED3104435743}" dt="2024-05-14T03:26:37.564" v="369"/>
          <ac:cxnSpMkLst>
            <pc:docMk/>
            <pc:sldMk cId="882562423" sldId="945"/>
            <ac:cxnSpMk id="42" creationId="{7A4942E9-1ADC-10A5-7AC5-F7AE231E3F0A}"/>
          </ac:cxnSpMkLst>
        </pc:cxnChg>
        <pc:cxnChg chg="mod">
          <ac:chgData name="Phillip Kaufman" userId="c001b2a046940d7c" providerId="LiveId" clId="{5CB25B10-5B1C-4017-B167-ED3104435743}" dt="2024-05-30T06:22:43.475" v="9613"/>
          <ac:cxnSpMkLst>
            <pc:docMk/>
            <pc:sldMk cId="882562423" sldId="945"/>
            <ac:cxnSpMk id="42" creationId="{C900C68D-B2BE-653D-3012-748AD99178D9}"/>
          </ac:cxnSpMkLst>
        </pc:cxnChg>
        <pc:cxnChg chg="mod">
          <ac:chgData name="Phillip Kaufman" userId="c001b2a046940d7c" providerId="LiveId" clId="{5CB25B10-5B1C-4017-B167-ED3104435743}" dt="2024-06-02T22:57:34.149" v="11701"/>
          <ac:cxnSpMkLst>
            <pc:docMk/>
            <pc:sldMk cId="882562423" sldId="945"/>
            <ac:cxnSpMk id="43" creationId="{28F8DCD8-7087-014B-F2B1-D1638B751D7C}"/>
          </ac:cxnSpMkLst>
        </pc:cxnChg>
        <pc:cxnChg chg="mod">
          <ac:chgData name="Phillip Kaufman" userId="c001b2a046940d7c" providerId="LiveId" clId="{5CB25B10-5B1C-4017-B167-ED3104435743}" dt="2024-05-30T06:22:43.475" v="9613"/>
          <ac:cxnSpMkLst>
            <pc:docMk/>
            <pc:sldMk cId="882562423" sldId="945"/>
            <ac:cxnSpMk id="43" creationId="{4A2C34B3-C8DD-3717-A8C8-94A0A50BD8BD}"/>
          </ac:cxnSpMkLst>
        </pc:cxnChg>
        <pc:cxnChg chg="mod">
          <ac:chgData name="Phillip Kaufman" userId="c001b2a046940d7c" providerId="LiveId" clId="{5CB25B10-5B1C-4017-B167-ED3104435743}" dt="2024-05-14T06:45:13.011" v="722"/>
          <ac:cxnSpMkLst>
            <pc:docMk/>
            <pc:sldMk cId="882562423" sldId="945"/>
            <ac:cxnSpMk id="43" creationId="{94C8FDBE-19DF-62D5-87C6-67B414472923}"/>
          </ac:cxnSpMkLst>
        </pc:cxnChg>
        <pc:cxnChg chg="mod">
          <ac:chgData name="Phillip Kaufman" userId="c001b2a046940d7c" providerId="LiveId" clId="{5CB25B10-5B1C-4017-B167-ED3104435743}" dt="2024-05-27T07:34:37.606" v="8741"/>
          <ac:cxnSpMkLst>
            <pc:docMk/>
            <pc:sldMk cId="882562423" sldId="945"/>
            <ac:cxnSpMk id="43" creationId="{A31CBB08-7D51-EA5A-8CA9-001685016C36}"/>
          </ac:cxnSpMkLst>
        </pc:cxnChg>
        <pc:cxnChg chg="mod">
          <ac:chgData name="Phillip Kaufman" userId="c001b2a046940d7c" providerId="LiveId" clId="{5CB25B10-5B1C-4017-B167-ED3104435743}" dt="2024-05-14T03:26:37.564" v="369"/>
          <ac:cxnSpMkLst>
            <pc:docMk/>
            <pc:sldMk cId="882562423" sldId="945"/>
            <ac:cxnSpMk id="43" creationId="{BBCC880F-72F6-055C-7F49-5AB7886CDF08}"/>
          </ac:cxnSpMkLst>
        </pc:cxnChg>
        <pc:cxnChg chg="mod">
          <ac:chgData name="Phillip Kaufman" userId="c001b2a046940d7c" providerId="LiveId" clId="{5CB25B10-5B1C-4017-B167-ED3104435743}" dt="2024-06-02T22:57:34.149" v="11701"/>
          <ac:cxnSpMkLst>
            <pc:docMk/>
            <pc:sldMk cId="882562423" sldId="945"/>
            <ac:cxnSpMk id="44" creationId="{30E8E9F1-7DE4-604D-A913-7064653078F1}"/>
          </ac:cxnSpMkLst>
        </pc:cxnChg>
        <pc:cxnChg chg="mod">
          <ac:chgData name="Phillip Kaufman" userId="c001b2a046940d7c" providerId="LiveId" clId="{5CB25B10-5B1C-4017-B167-ED3104435743}" dt="2024-05-14T06:45:13.011" v="722"/>
          <ac:cxnSpMkLst>
            <pc:docMk/>
            <pc:sldMk cId="882562423" sldId="945"/>
            <ac:cxnSpMk id="44" creationId="{6D47E557-1691-0116-1866-567CBF73AAF9}"/>
          </ac:cxnSpMkLst>
        </pc:cxnChg>
        <pc:cxnChg chg="mod">
          <ac:chgData name="Phillip Kaufman" userId="c001b2a046940d7c" providerId="LiveId" clId="{5CB25B10-5B1C-4017-B167-ED3104435743}" dt="2024-05-27T07:34:37.606" v="8741"/>
          <ac:cxnSpMkLst>
            <pc:docMk/>
            <pc:sldMk cId="882562423" sldId="945"/>
            <ac:cxnSpMk id="44" creationId="{863C52A9-09C2-8333-28EF-04FEDD165165}"/>
          </ac:cxnSpMkLst>
        </pc:cxnChg>
        <pc:cxnChg chg="mod">
          <ac:chgData name="Phillip Kaufman" userId="c001b2a046940d7c" providerId="LiveId" clId="{5CB25B10-5B1C-4017-B167-ED3104435743}" dt="2024-05-30T06:22:43.475" v="9613"/>
          <ac:cxnSpMkLst>
            <pc:docMk/>
            <pc:sldMk cId="882562423" sldId="945"/>
            <ac:cxnSpMk id="44" creationId="{BE3EE00C-AC30-2B97-BDF3-C27706DDFE0C}"/>
          </ac:cxnSpMkLst>
        </pc:cxnChg>
        <pc:cxnChg chg="mod">
          <ac:chgData name="Phillip Kaufman" userId="c001b2a046940d7c" providerId="LiveId" clId="{5CB25B10-5B1C-4017-B167-ED3104435743}" dt="2024-05-14T03:26:37.564" v="369"/>
          <ac:cxnSpMkLst>
            <pc:docMk/>
            <pc:sldMk cId="882562423" sldId="945"/>
            <ac:cxnSpMk id="44" creationId="{E9838551-1988-72FB-ACB3-32AA3EDF9AB9}"/>
          </ac:cxnSpMkLst>
        </pc:cxnChg>
        <pc:cxnChg chg="mod">
          <ac:chgData name="Phillip Kaufman" userId="c001b2a046940d7c" providerId="LiveId" clId="{5CB25B10-5B1C-4017-B167-ED3104435743}" dt="2024-05-14T06:45:13.011" v="722"/>
          <ac:cxnSpMkLst>
            <pc:docMk/>
            <pc:sldMk cId="882562423" sldId="945"/>
            <ac:cxnSpMk id="45" creationId="{7011B1D1-9736-2695-E77B-0752575E1746}"/>
          </ac:cxnSpMkLst>
        </pc:cxnChg>
        <pc:cxnChg chg="mod">
          <ac:chgData name="Phillip Kaufman" userId="c001b2a046940d7c" providerId="LiveId" clId="{5CB25B10-5B1C-4017-B167-ED3104435743}" dt="2024-05-30T06:22:43.475" v="9613"/>
          <ac:cxnSpMkLst>
            <pc:docMk/>
            <pc:sldMk cId="882562423" sldId="945"/>
            <ac:cxnSpMk id="45" creationId="{D2123F44-CFD2-2A4C-FE08-1F6BAE1CE765}"/>
          </ac:cxnSpMkLst>
        </pc:cxnChg>
        <pc:cxnChg chg="mod">
          <ac:chgData name="Phillip Kaufman" userId="c001b2a046940d7c" providerId="LiveId" clId="{5CB25B10-5B1C-4017-B167-ED3104435743}" dt="2024-06-02T22:57:34.149" v="11701"/>
          <ac:cxnSpMkLst>
            <pc:docMk/>
            <pc:sldMk cId="882562423" sldId="945"/>
            <ac:cxnSpMk id="45" creationId="{D880CF63-C360-C303-B38B-C59B80DD37DF}"/>
          </ac:cxnSpMkLst>
        </pc:cxnChg>
        <pc:cxnChg chg="mod">
          <ac:chgData name="Phillip Kaufman" userId="c001b2a046940d7c" providerId="LiveId" clId="{5CB25B10-5B1C-4017-B167-ED3104435743}" dt="2024-05-27T07:34:37.606" v="8741"/>
          <ac:cxnSpMkLst>
            <pc:docMk/>
            <pc:sldMk cId="882562423" sldId="945"/>
            <ac:cxnSpMk id="45" creationId="{E3C890F6-A3F3-0F68-E0C0-7432D993BA05}"/>
          </ac:cxnSpMkLst>
        </pc:cxnChg>
        <pc:cxnChg chg="mod">
          <ac:chgData name="Phillip Kaufman" userId="c001b2a046940d7c" providerId="LiveId" clId="{5CB25B10-5B1C-4017-B167-ED3104435743}" dt="2024-05-14T03:26:37.564" v="369"/>
          <ac:cxnSpMkLst>
            <pc:docMk/>
            <pc:sldMk cId="882562423" sldId="945"/>
            <ac:cxnSpMk id="45" creationId="{F4B28A0C-AD75-4726-2509-F78FE3CDBBBD}"/>
          </ac:cxnSpMkLst>
        </pc:cxnChg>
        <pc:cxnChg chg="mod">
          <ac:chgData name="Phillip Kaufman" userId="c001b2a046940d7c" providerId="LiveId" clId="{5CB25B10-5B1C-4017-B167-ED3104435743}" dt="2024-06-02T22:57:34.149" v="11701"/>
          <ac:cxnSpMkLst>
            <pc:docMk/>
            <pc:sldMk cId="882562423" sldId="945"/>
            <ac:cxnSpMk id="46" creationId="{1AC180D3-E127-54AD-CD93-701FAFAB7925}"/>
          </ac:cxnSpMkLst>
        </pc:cxnChg>
        <pc:cxnChg chg="mod">
          <ac:chgData name="Phillip Kaufman" userId="c001b2a046940d7c" providerId="LiveId" clId="{5CB25B10-5B1C-4017-B167-ED3104435743}" dt="2024-05-14T06:45:13.011" v="722"/>
          <ac:cxnSpMkLst>
            <pc:docMk/>
            <pc:sldMk cId="882562423" sldId="945"/>
            <ac:cxnSpMk id="46" creationId="{2C1073CC-C62B-8707-AC24-D7BCD4ADD96D}"/>
          </ac:cxnSpMkLst>
        </pc:cxnChg>
        <pc:cxnChg chg="mod">
          <ac:chgData name="Phillip Kaufman" userId="c001b2a046940d7c" providerId="LiveId" clId="{5CB25B10-5B1C-4017-B167-ED3104435743}" dt="2024-05-30T06:22:43.475" v="9613"/>
          <ac:cxnSpMkLst>
            <pc:docMk/>
            <pc:sldMk cId="882562423" sldId="945"/>
            <ac:cxnSpMk id="46" creationId="{4003D7BB-FD1A-60E2-52A7-20DA75381E5D}"/>
          </ac:cxnSpMkLst>
        </pc:cxnChg>
        <pc:cxnChg chg="mod">
          <ac:chgData name="Phillip Kaufman" userId="c001b2a046940d7c" providerId="LiveId" clId="{5CB25B10-5B1C-4017-B167-ED3104435743}" dt="2024-05-14T03:26:37.564" v="369"/>
          <ac:cxnSpMkLst>
            <pc:docMk/>
            <pc:sldMk cId="882562423" sldId="945"/>
            <ac:cxnSpMk id="46" creationId="{8A68A58F-B641-CAA9-795E-D2F7E6334BA5}"/>
          </ac:cxnSpMkLst>
        </pc:cxnChg>
        <pc:cxnChg chg="mod">
          <ac:chgData name="Phillip Kaufman" userId="c001b2a046940d7c" providerId="LiveId" clId="{5CB25B10-5B1C-4017-B167-ED3104435743}" dt="2024-05-14T03:26:37.564" v="369"/>
          <ac:cxnSpMkLst>
            <pc:docMk/>
            <pc:sldMk cId="882562423" sldId="945"/>
            <ac:cxnSpMk id="47" creationId="{13CAD0D9-DE43-CB3F-3671-5F787487910C}"/>
          </ac:cxnSpMkLst>
        </pc:cxnChg>
        <pc:cxnChg chg="mod">
          <ac:chgData name="Phillip Kaufman" userId="c001b2a046940d7c" providerId="LiveId" clId="{5CB25B10-5B1C-4017-B167-ED3104435743}" dt="2024-05-14T06:45:13.011" v="722"/>
          <ac:cxnSpMkLst>
            <pc:docMk/>
            <pc:sldMk cId="882562423" sldId="945"/>
            <ac:cxnSpMk id="47" creationId="{14C5768C-AD0A-D1FC-8CFA-170EB149D46E}"/>
          </ac:cxnSpMkLst>
        </pc:cxnChg>
        <pc:cxnChg chg="mod">
          <ac:chgData name="Phillip Kaufman" userId="c001b2a046940d7c" providerId="LiveId" clId="{5CB25B10-5B1C-4017-B167-ED3104435743}" dt="2024-06-02T22:57:34.149" v="11701"/>
          <ac:cxnSpMkLst>
            <pc:docMk/>
            <pc:sldMk cId="882562423" sldId="945"/>
            <ac:cxnSpMk id="47" creationId="{3ED308C1-A133-AA3F-6807-105C10109330}"/>
          </ac:cxnSpMkLst>
        </pc:cxnChg>
        <pc:cxnChg chg="mod">
          <ac:chgData name="Phillip Kaufman" userId="c001b2a046940d7c" providerId="LiveId" clId="{5CB25B10-5B1C-4017-B167-ED3104435743}" dt="2024-05-30T06:22:43.475" v="9613"/>
          <ac:cxnSpMkLst>
            <pc:docMk/>
            <pc:sldMk cId="882562423" sldId="945"/>
            <ac:cxnSpMk id="47" creationId="{4AA4822A-EBC1-8B3E-9956-B9C2B19B0E9A}"/>
          </ac:cxnSpMkLst>
        </pc:cxnChg>
        <pc:cxnChg chg="mod">
          <ac:chgData name="Phillip Kaufman" userId="c001b2a046940d7c" providerId="LiveId" clId="{5CB25B10-5B1C-4017-B167-ED3104435743}" dt="2024-05-27T07:37:24.995" v="8820" actId="1076"/>
          <ac:cxnSpMkLst>
            <pc:docMk/>
            <pc:sldMk cId="882562423" sldId="945"/>
            <ac:cxnSpMk id="48" creationId="{1B685F9B-4416-C927-3905-B85266191091}"/>
          </ac:cxnSpMkLst>
        </pc:cxnChg>
        <pc:cxnChg chg="mod">
          <ac:chgData name="Phillip Kaufman" userId="c001b2a046940d7c" providerId="LiveId" clId="{5CB25B10-5B1C-4017-B167-ED3104435743}" dt="2024-05-30T06:22:43.475" v="9613"/>
          <ac:cxnSpMkLst>
            <pc:docMk/>
            <pc:sldMk cId="882562423" sldId="945"/>
            <ac:cxnSpMk id="48" creationId="{2C810EE7-74F2-21F6-4DBC-413B382747C3}"/>
          </ac:cxnSpMkLst>
        </pc:cxnChg>
        <pc:cxnChg chg="mod">
          <ac:chgData name="Phillip Kaufman" userId="c001b2a046940d7c" providerId="LiveId" clId="{5CB25B10-5B1C-4017-B167-ED3104435743}" dt="2024-05-14T06:45:13.011" v="722"/>
          <ac:cxnSpMkLst>
            <pc:docMk/>
            <pc:sldMk cId="882562423" sldId="945"/>
            <ac:cxnSpMk id="48" creationId="{83D908E0-61BB-F397-0FBF-714E693D8370}"/>
          </ac:cxnSpMkLst>
        </pc:cxnChg>
        <pc:cxnChg chg="mod">
          <ac:chgData name="Phillip Kaufman" userId="c001b2a046940d7c" providerId="LiveId" clId="{5CB25B10-5B1C-4017-B167-ED3104435743}" dt="2024-05-14T03:26:37.564" v="369"/>
          <ac:cxnSpMkLst>
            <pc:docMk/>
            <pc:sldMk cId="882562423" sldId="945"/>
            <ac:cxnSpMk id="48" creationId="{C3673ACD-68F3-159A-3E0B-8F25072CC58D}"/>
          </ac:cxnSpMkLst>
        </pc:cxnChg>
        <pc:cxnChg chg="mod">
          <ac:chgData name="Phillip Kaufman" userId="c001b2a046940d7c" providerId="LiveId" clId="{5CB25B10-5B1C-4017-B167-ED3104435743}" dt="2024-05-27T07:37:24.963" v="8819" actId="1076"/>
          <ac:cxnSpMkLst>
            <pc:docMk/>
            <pc:sldMk cId="882562423" sldId="945"/>
            <ac:cxnSpMk id="49" creationId="{11D197B7-DFBB-372C-A506-7C7C3CBDFC4E}"/>
          </ac:cxnSpMkLst>
        </pc:cxnChg>
        <pc:cxnChg chg="mod">
          <ac:chgData name="Phillip Kaufman" userId="c001b2a046940d7c" providerId="LiveId" clId="{5CB25B10-5B1C-4017-B167-ED3104435743}" dt="2024-05-14T06:45:13.011" v="722"/>
          <ac:cxnSpMkLst>
            <pc:docMk/>
            <pc:sldMk cId="882562423" sldId="945"/>
            <ac:cxnSpMk id="49" creationId="{A08A17E2-634B-E8BA-FD1A-675CBA6768CA}"/>
          </ac:cxnSpMkLst>
        </pc:cxnChg>
        <pc:cxnChg chg="mod">
          <ac:chgData name="Phillip Kaufman" userId="c001b2a046940d7c" providerId="LiveId" clId="{5CB25B10-5B1C-4017-B167-ED3104435743}" dt="2024-05-27T07:37:24.428" v="8817" actId="1076"/>
          <ac:cxnSpMkLst>
            <pc:docMk/>
            <pc:sldMk cId="882562423" sldId="945"/>
            <ac:cxnSpMk id="50" creationId="{34F48966-0AE8-7236-9DD6-28DFDD6A9FC4}"/>
          </ac:cxnSpMkLst>
        </pc:cxnChg>
        <pc:cxnChg chg="mod">
          <ac:chgData name="Phillip Kaufman" userId="c001b2a046940d7c" providerId="LiveId" clId="{5CB25B10-5B1C-4017-B167-ED3104435743}" dt="2024-05-14T06:45:13.011" v="722"/>
          <ac:cxnSpMkLst>
            <pc:docMk/>
            <pc:sldMk cId="882562423" sldId="945"/>
            <ac:cxnSpMk id="50" creationId="{AC7A2E9C-243E-0405-4B74-B241405975D2}"/>
          </ac:cxnSpMkLst>
        </pc:cxnChg>
        <pc:cxnChg chg="mod">
          <ac:chgData name="Phillip Kaufman" userId="c001b2a046940d7c" providerId="LiveId" clId="{5CB25B10-5B1C-4017-B167-ED3104435743}" dt="2024-05-14T06:45:13.011" v="722"/>
          <ac:cxnSpMkLst>
            <pc:docMk/>
            <pc:sldMk cId="882562423" sldId="945"/>
            <ac:cxnSpMk id="51" creationId="{28F38469-FE0C-B45C-136C-AEAC96A27029}"/>
          </ac:cxnSpMkLst>
        </pc:cxnChg>
        <pc:cxnChg chg="mod">
          <ac:chgData name="Phillip Kaufman" userId="c001b2a046940d7c" providerId="LiveId" clId="{5CB25B10-5B1C-4017-B167-ED3104435743}" dt="2024-05-27T07:37:25.338" v="8828" actId="14100"/>
          <ac:cxnSpMkLst>
            <pc:docMk/>
            <pc:sldMk cId="882562423" sldId="945"/>
            <ac:cxnSpMk id="51" creationId="{BFC7DCC2-08C5-6658-69C5-A150ADCD8786}"/>
          </ac:cxnSpMkLst>
        </pc:cxnChg>
        <pc:cxnChg chg="mod">
          <ac:chgData name="Phillip Kaufman" userId="c001b2a046940d7c" providerId="LiveId" clId="{5CB25B10-5B1C-4017-B167-ED3104435743}" dt="2024-05-27T07:37:25.198" v="8825" actId="1076"/>
          <ac:cxnSpMkLst>
            <pc:docMk/>
            <pc:sldMk cId="882562423" sldId="945"/>
            <ac:cxnSpMk id="52" creationId="{502B767A-EDB2-EFA9-1545-ACBD8E5B82D5}"/>
          </ac:cxnSpMkLst>
        </pc:cxnChg>
        <pc:cxnChg chg="mod">
          <ac:chgData name="Phillip Kaufman" userId="c001b2a046940d7c" providerId="LiveId" clId="{5CB25B10-5B1C-4017-B167-ED3104435743}" dt="2024-05-14T06:45:13.011" v="722"/>
          <ac:cxnSpMkLst>
            <pc:docMk/>
            <pc:sldMk cId="882562423" sldId="945"/>
            <ac:cxnSpMk id="52" creationId="{F8FC98E4-DF60-C9CF-B497-7D7699A0FF3B}"/>
          </ac:cxnSpMkLst>
        </pc:cxnChg>
        <pc:cxnChg chg="mod">
          <ac:chgData name="Phillip Kaufman" userId="c001b2a046940d7c" providerId="LiveId" clId="{5CB25B10-5B1C-4017-B167-ED3104435743}" dt="2024-05-27T07:37:25.109" v="8823" actId="1076"/>
          <ac:cxnSpMkLst>
            <pc:docMk/>
            <pc:sldMk cId="882562423" sldId="945"/>
            <ac:cxnSpMk id="53" creationId="{53083DE3-4EC2-65A5-E4BC-545A604BB82B}"/>
          </ac:cxnSpMkLst>
        </pc:cxnChg>
        <pc:cxnChg chg="mod">
          <ac:chgData name="Phillip Kaufman" userId="c001b2a046940d7c" providerId="LiveId" clId="{5CB25B10-5B1C-4017-B167-ED3104435743}" dt="2024-05-14T06:45:13.011" v="722"/>
          <ac:cxnSpMkLst>
            <pc:docMk/>
            <pc:sldMk cId="882562423" sldId="945"/>
            <ac:cxnSpMk id="53" creationId="{CA83CD99-4260-1ACE-9772-E664F7BD024E}"/>
          </ac:cxnSpMkLst>
        </pc:cxnChg>
        <pc:cxnChg chg="mod">
          <ac:chgData name="Phillip Kaufman" userId="c001b2a046940d7c" providerId="LiveId" clId="{5CB25B10-5B1C-4017-B167-ED3104435743}" dt="2024-05-27T07:37:25.091" v="8822" actId="1076"/>
          <ac:cxnSpMkLst>
            <pc:docMk/>
            <pc:sldMk cId="882562423" sldId="945"/>
            <ac:cxnSpMk id="54" creationId="{110E15D2-D459-8905-E174-3D9414DE9AA0}"/>
          </ac:cxnSpMkLst>
        </pc:cxnChg>
        <pc:cxnChg chg="mod">
          <ac:chgData name="Phillip Kaufman" userId="c001b2a046940d7c" providerId="LiveId" clId="{5CB25B10-5B1C-4017-B167-ED3104435743}" dt="2024-05-14T06:45:13.011" v="722"/>
          <ac:cxnSpMkLst>
            <pc:docMk/>
            <pc:sldMk cId="882562423" sldId="945"/>
            <ac:cxnSpMk id="54" creationId="{2EC71A85-CFBA-103E-4A1A-6B3CAD7A0143}"/>
          </ac:cxnSpMkLst>
        </pc:cxnChg>
        <pc:cxnChg chg="mod">
          <ac:chgData name="Phillip Kaufman" userId="c001b2a046940d7c" providerId="LiveId" clId="{5CB25B10-5B1C-4017-B167-ED3104435743}" dt="2024-05-14T06:45:13.011" v="722"/>
          <ac:cxnSpMkLst>
            <pc:docMk/>
            <pc:sldMk cId="882562423" sldId="945"/>
            <ac:cxnSpMk id="55" creationId="{0DD4A090-2EB7-FB3A-5D9A-FB94DB3C9203}"/>
          </ac:cxnSpMkLst>
        </pc:cxnChg>
        <pc:cxnChg chg="mod">
          <ac:chgData name="Phillip Kaufman" userId="c001b2a046940d7c" providerId="LiveId" clId="{5CB25B10-5B1C-4017-B167-ED3104435743}" dt="2024-05-27T07:37:25.054" v="8821" actId="1076"/>
          <ac:cxnSpMkLst>
            <pc:docMk/>
            <pc:sldMk cId="882562423" sldId="945"/>
            <ac:cxnSpMk id="55" creationId="{E7739572-5DFF-82ED-7399-905B071518C8}"/>
          </ac:cxnSpMkLst>
        </pc:cxnChg>
        <pc:cxnChg chg="mod">
          <ac:chgData name="Phillip Kaufman" userId="c001b2a046940d7c" providerId="LiveId" clId="{5CB25B10-5B1C-4017-B167-ED3104435743}" dt="2024-05-27T07:35:32.979" v="8762"/>
          <ac:cxnSpMkLst>
            <pc:docMk/>
            <pc:sldMk cId="882562423" sldId="945"/>
            <ac:cxnSpMk id="56" creationId="{5AD30F0D-3D78-C7E2-7B12-01F75172C410}"/>
          </ac:cxnSpMkLst>
        </pc:cxnChg>
        <pc:cxnChg chg="mod">
          <ac:chgData name="Phillip Kaufman" userId="c001b2a046940d7c" providerId="LiveId" clId="{5CB25B10-5B1C-4017-B167-ED3104435743}" dt="2024-05-14T06:45:13.011" v="722"/>
          <ac:cxnSpMkLst>
            <pc:docMk/>
            <pc:sldMk cId="882562423" sldId="945"/>
            <ac:cxnSpMk id="56" creationId="{5E2B0038-D9B6-5B97-59D8-C9649A245ED9}"/>
          </ac:cxnSpMkLst>
        </pc:cxnChg>
        <pc:cxnChg chg="mod">
          <ac:chgData name="Phillip Kaufman" userId="c001b2a046940d7c" providerId="LiveId" clId="{5CB25B10-5B1C-4017-B167-ED3104435743}" dt="2024-05-27T07:35:32.979" v="8762"/>
          <ac:cxnSpMkLst>
            <pc:docMk/>
            <pc:sldMk cId="882562423" sldId="945"/>
            <ac:cxnSpMk id="57" creationId="{61852EB8-8425-1764-77A0-ED5045A4A166}"/>
          </ac:cxnSpMkLst>
        </pc:cxnChg>
        <pc:cxnChg chg="mod">
          <ac:chgData name="Phillip Kaufman" userId="c001b2a046940d7c" providerId="LiveId" clId="{5CB25B10-5B1C-4017-B167-ED3104435743}" dt="2024-05-14T06:45:13.011" v="722"/>
          <ac:cxnSpMkLst>
            <pc:docMk/>
            <pc:sldMk cId="882562423" sldId="945"/>
            <ac:cxnSpMk id="57" creationId="{BF44A33A-75C6-7602-A23C-AB590F231573}"/>
          </ac:cxnSpMkLst>
        </pc:cxnChg>
        <pc:cxnChg chg="mod">
          <ac:chgData name="Phillip Kaufman" userId="c001b2a046940d7c" providerId="LiveId" clId="{5CB25B10-5B1C-4017-B167-ED3104435743}" dt="2024-05-30T06:22:43.475" v="9613"/>
          <ac:cxnSpMkLst>
            <pc:docMk/>
            <pc:sldMk cId="882562423" sldId="945"/>
            <ac:cxnSpMk id="58" creationId="{1CD2D68E-ED72-AEF2-D8F5-E1ECCF233A53}"/>
          </ac:cxnSpMkLst>
        </pc:cxnChg>
        <pc:cxnChg chg="mod">
          <ac:chgData name="Phillip Kaufman" userId="c001b2a046940d7c" providerId="LiveId" clId="{5CB25B10-5B1C-4017-B167-ED3104435743}" dt="2024-05-14T06:45:13.011" v="722"/>
          <ac:cxnSpMkLst>
            <pc:docMk/>
            <pc:sldMk cId="882562423" sldId="945"/>
            <ac:cxnSpMk id="58" creationId="{599F8EAA-D63D-526D-C68F-5006DBEDBC2F}"/>
          </ac:cxnSpMkLst>
        </pc:cxnChg>
        <pc:cxnChg chg="mod">
          <ac:chgData name="Phillip Kaufman" userId="c001b2a046940d7c" providerId="LiveId" clId="{5CB25B10-5B1C-4017-B167-ED3104435743}" dt="2024-05-27T07:35:32.979" v="8762"/>
          <ac:cxnSpMkLst>
            <pc:docMk/>
            <pc:sldMk cId="882562423" sldId="945"/>
            <ac:cxnSpMk id="58" creationId="{DDCAADE9-01BB-96D8-8C9F-0095A0ABC524}"/>
          </ac:cxnSpMkLst>
        </pc:cxnChg>
        <pc:cxnChg chg="mod">
          <ac:chgData name="Phillip Kaufman" userId="c001b2a046940d7c" providerId="LiveId" clId="{5CB25B10-5B1C-4017-B167-ED3104435743}" dt="2024-05-27T07:35:32.979" v="8762"/>
          <ac:cxnSpMkLst>
            <pc:docMk/>
            <pc:sldMk cId="882562423" sldId="945"/>
            <ac:cxnSpMk id="59" creationId="{1FF5B296-3A9C-F0CF-AD92-D12FC0E0509E}"/>
          </ac:cxnSpMkLst>
        </pc:cxnChg>
        <pc:cxnChg chg="mod">
          <ac:chgData name="Phillip Kaufman" userId="c001b2a046940d7c" providerId="LiveId" clId="{5CB25B10-5B1C-4017-B167-ED3104435743}" dt="2024-05-30T06:22:43.475" v="9613"/>
          <ac:cxnSpMkLst>
            <pc:docMk/>
            <pc:sldMk cId="882562423" sldId="945"/>
            <ac:cxnSpMk id="59" creationId="{2B31AC68-AD6F-0646-AD08-8DD22EE70A22}"/>
          </ac:cxnSpMkLst>
        </pc:cxnChg>
        <pc:cxnChg chg="mod">
          <ac:chgData name="Phillip Kaufman" userId="c001b2a046940d7c" providerId="LiveId" clId="{5CB25B10-5B1C-4017-B167-ED3104435743}" dt="2024-05-14T06:45:13.011" v="722"/>
          <ac:cxnSpMkLst>
            <pc:docMk/>
            <pc:sldMk cId="882562423" sldId="945"/>
            <ac:cxnSpMk id="59" creationId="{D876471B-41EA-EBA7-BB35-9D2943568088}"/>
          </ac:cxnSpMkLst>
        </pc:cxnChg>
        <pc:cxnChg chg="mod">
          <ac:chgData name="Phillip Kaufman" userId="c001b2a046940d7c" providerId="LiveId" clId="{5CB25B10-5B1C-4017-B167-ED3104435743}" dt="2024-05-14T06:45:13.011" v="722"/>
          <ac:cxnSpMkLst>
            <pc:docMk/>
            <pc:sldMk cId="882562423" sldId="945"/>
            <ac:cxnSpMk id="60" creationId="{11947683-9DFF-146E-87D3-1932C86F0F8F}"/>
          </ac:cxnSpMkLst>
        </pc:cxnChg>
        <pc:cxnChg chg="mod">
          <ac:chgData name="Phillip Kaufman" userId="c001b2a046940d7c" providerId="LiveId" clId="{5CB25B10-5B1C-4017-B167-ED3104435743}" dt="2024-05-27T07:35:32.979" v="8762"/>
          <ac:cxnSpMkLst>
            <pc:docMk/>
            <pc:sldMk cId="882562423" sldId="945"/>
            <ac:cxnSpMk id="60" creationId="{BE23179C-FDDE-0265-969B-8227D19B5B29}"/>
          </ac:cxnSpMkLst>
        </pc:cxnChg>
        <pc:cxnChg chg="mod">
          <ac:chgData name="Phillip Kaufman" userId="c001b2a046940d7c" providerId="LiveId" clId="{5CB25B10-5B1C-4017-B167-ED3104435743}" dt="2024-05-27T07:35:32.979" v="8762"/>
          <ac:cxnSpMkLst>
            <pc:docMk/>
            <pc:sldMk cId="882562423" sldId="945"/>
            <ac:cxnSpMk id="61" creationId="{964A46CB-3B3B-7025-DE4E-421865877BC4}"/>
          </ac:cxnSpMkLst>
        </pc:cxnChg>
        <pc:cxnChg chg="mod">
          <ac:chgData name="Phillip Kaufman" userId="c001b2a046940d7c" providerId="LiveId" clId="{5CB25B10-5B1C-4017-B167-ED3104435743}" dt="2024-05-14T06:45:13.011" v="722"/>
          <ac:cxnSpMkLst>
            <pc:docMk/>
            <pc:sldMk cId="882562423" sldId="945"/>
            <ac:cxnSpMk id="61" creationId="{B7790CE0-F89E-12CA-6CAF-BE2D4E46C275}"/>
          </ac:cxnSpMkLst>
        </pc:cxnChg>
        <pc:cxnChg chg="mod">
          <ac:chgData name="Phillip Kaufman" userId="c001b2a046940d7c" providerId="LiveId" clId="{5CB25B10-5B1C-4017-B167-ED3104435743}" dt="2024-05-14T06:45:13.011" v="722"/>
          <ac:cxnSpMkLst>
            <pc:docMk/>
            <pc:sldMk cId="882562423" sldId="945"/>
            <ac:cxnSpMk id="62" creationId="{8BDD27BE-6377-9F94-7689-86F408125206}"/>
          </ac:cxnSpMkLst>
        </pc:cxnChg>
        <pc:cxnChg chg="mod">
          <ac:chgData name="Phillip Kaufman" userId="c001b2a046940d7c" providerId="LiveId" clId="{5CB25B10-5B1C-4017-B167-ED3104435743}" dt="2024-05-27T07:35:32.979" v="8762"/>
          <ac:cxnSpMkLst>
            <pc:docMk/>
            <pc:sldMk cId="882562423" sldId="945"/>
            <ac:cxnSpMk id="62" creationId="{E81E9E0F-1868-AC3F-0B3A-749D13A1D44E}"/>
          </ac:cxnSpMkLst>
        </pc:cxnChg>
        <pc:cxnChg chg="mod">
          <ac:chgData name="Phillip Kaufman" userId="c001b2a046940d7c" providerId="LiveId" clId="{5CB25B10-5B1C-4017-B167-ED3104435743}" dt="2024-05-14T06:45:13.011" v="722"/>
          <ac:cxnSpMkLst>
            <pc:docMk/>
            <pc:sldMk cId="882562423" sldId="945"/>
            <ac:cxnSpMk id="63" creationId="{AE6DD730-11C1-BD83-CA45-18D398B9A672}"/>
          </ac:cxnSpMkLst>
        </pc:cxnChg>
        <pc:cxnChg chg="mod">
          <ac:chgData name="Phillip Kaufman" userId="c001b2a046940d7c" providerId="LiveId" clId="{5CB25B10-5B1C-4017-B167-ED3104435743}" dt="2024-05-27T07:35:32.979" v="8762"/>
          <ac:cxnSpMkLst>
            <pc:docMk/>
            <pc:sldMk cId="882562423" sldId="945"/>
            <ac:cxnSpMk id="63" creationId="{CE4E5DC2-426E-1833-3C1A-8F56CC60759A}"/>
          </ac:cxnSpMkLst>
        </pc:cxnChg>
        <pc:cxnChg chg="mod">
          <ac:chgData name="Phillip Kaufman" userId="c001b2a046940d7c" providerId="LiveId" clId="{5CB25B10-5B1C-4017-B167-ED3104435743}" dt="2024-05-14T06:45:13.011" v="722"/>
          <ac:cxnSpMkLst>
            <pc:docMk/>
            <pc:sldMk cId="882562423" sldId="945"/>
            <ac:cxnSpMk id="64" creationId="{90059D4D-F49D-D6D3-31E8-BC4B4CC8DAB6}"/>
          </ac:cxnSpMkLst>
        </pc:cxnChg>
        <pc:cxnChg chg="mod">
          <ac:chgData name="Phillip Kaufman" userId="c001b2a046940d7c" providerId="LiveId" clId="{5CB25B10-5B1C-4017-B167-ED3104435743}" dt="2024-05-14T03:26:37.564" v="369"/>
          <ac:cxnSpMkLst>
            <pc:docMk/>
            <pc:sldMk cId="882562423" sldId="945"/>
            <ac:cxnSpMk id="64" creationId="{B9581427-FC52-7343-29AE-7B1A491B3870}"/>
          </ac:cxnSpMkLst>
        </pc:cxnChg>
        <pc:cxnChg chg="mod">
          <ac:chgData name="Phillip Kaufman" userId="c001b2a046940d7c" providerId="LiveId" clId="{5CB25B10-5B1C-4017-B167-ED3104435743}" dt="2024-05-27T07:35:32.979" v="8762"/>
          <ac:cxnSpMkLst>
            <pc:docMk/>
            <pc:sldMk cId="882562423" sldId="945"/>
            <ac:cxnSpMk id="64" creationId="{C533D6AF-453F-6844-A1DD-B72EE62C8FD8}"/>
          </ac:cxnSpMkLst>
        </pc:cxnChg>
        <pc:cxnChg chg="mod">
          <ac:chgData name="Phillip Kaufman" userId="c001b2a046940d7c" providerId="LiveId" clId="{5CB25B10-5B1C-4017-B167-ED3104435743}" dt="2024-05-14T03:26:37.564" v="369"/>
          <ac:cxnSpMkLst>
            <pc:docMk/>
            <pc:sldMk cId="882562423" sldId="945"/>
            <ac:cxnSpMk id="65" creationId="{F5E3F435-1DCB-F3C4-DFB6-B3E2A100363B}"/>
          </ac:cxnSpMkLst>
        </pc:cxnChg>
        <pc:cxnChg chg="mod">
          <ac:chgData name="Phillip Kaufman" userId="c001b2a046940d7c" providerId="LiveId" clId="{5CB25B10-5B1C-4017-B167-ED3104435743}" dt="2024-05-27T07:35:32.979" v="8762"/>
          <ac:cxnSpMkLst>
            <pc:docMk/>
            <pc:sldMk cId="882562423" sldId="945"/>
            <ac:cxnSpMk id="65" creationId="{FF0DB57A-916C-50CD-79BD-5BF5778F9AAE}"/>
          </ac:cxnSpMkLst>
        </pc:cxnChg>
        <pc:cxnChg chg="mod">
          <ac:chgData name="Phillip Kaufman" userId="c001b2a046940d7c" providerId="LiveId" clId="{5CB25B10-5B1C-4017-B167-ED3104435743}" dt="2024-05-27T07:35:32.979" v="8762"/>
          <ac:cxnSpMkLst>
            <pc:docMk/>
            <pc:sldMk cId="882562423" sldId="945"/>
            <ac:cxnSpMk id="66" creationId="{7D713111-65BB-E280-CE86-1A7A606577E2}"/>
          </ac:cxnSpMkLst>
        </pc:cxnChg>
        <pc:cxnChg chg="mod">
          <ac:chgData name="Phillip Kaufman" userId="c001b2a046940d7c" providerId="LiveId" clId="{5CB25B10-5B1C-4017-B167-ED3104435743}" dt="2024-05-14T06:45:07.511" v="721" actId="165"/>
          <ac:cxnSpMkLst>
            <pc:docMk/>
            <pc:sldMk cId="882562423" sldId="945"/>
            <ac:cxnSpMk id="70" creationId="{3AEAA57D-77B2-0472-33A7-1E5A1CE136CD}"/>
          </ac:cxnSpMkLst>
        </pc:cxnChg>
        <pc:cxnChg chg="mod">
          <ac:chgData name="Phillip Kaufman" userId="c001b2a046940d7c" providerId="LiveId" clId="{5CB25B10-5B1C-4017-B167-ED3104435743}" dt="2024-05-14T06:45:07.511" v="721" actId="165"/>
          <ac:cxnSpMkLst>
            <pc:docMk/>
            <pc:sldMk cId="882562423" sldId="945"/>
            <ac:cxnSpMk id="71" creationId="{0F4F3A2F-FC02-080F-F90A-1389016EC2D0}"/>
          </ac:cxnSpMkLst>
        </pc:cxnChg>
        <pc:cxnChg chg="mod">
          <ac:chgData name="Phillip Kaufman" userId="c001b2a046940d7c" providerId="LiveId" clId="{5CB25B10-5B1C-4017-B167-ED3104435743}" dt="2024-05-14T06:45:07.511" v="721" actId="165"/>
          <ac:cxnSpMkLst>
            <pc:docMk/>
            <pc:sldMk cId="882562423" sldId="945"/>
            <ac:cxnSpMk id="72" creationId="{94CFA6AB-1DAD-D1E8-5A15-6B722320FD46}"/>
          </ac:cxnSpMkLst>
        </pc:cxnChg>
        <pc:cxnChg chg="mod">
          <ac:chgData name="Phillip Kaufman" userId="c001b2a046940d7c" providerId="LiveId" clId="{5CB25B10-5B1C-4017-B167-ED3104435743}" dt="2024-05-14T06:45:07.511" v="721" actId="165"/>
          <ac:cxnSpMkLst>
            <pc:docMk/>
            <pc:sldMk cId="882562423" sldId="945"/>
            <ac:cxnSpMk id="73" creationId="{C976E75A-A4BD-A354-6469-8F87DAAFC8B6}"/>
          </ac:cxnSpMkLst>
        </pc:cxnChg>
        <pc:cxnChg chg="mod">
          <ac:chgData name="Phillip Kaufman" userId="c001b2a046940d7c" providerId="LiveId" clId="{5CB25B10-5B1C-4017-B167-ED3104435743}" dt="2024-05-14T06:45:07.511" v="721" actId="165"/>
          <ac:cxnSpMkLst>
            <pc:docMk/>
            <pc:sldMk cId="882562423" sldId="945"/>
            <ac:cxnSpMk id="74" creationId="{8AD91643-1532-6252-507B-6AF9A183900D}"/>
          </ac:cxnSpMkLst>
        </pc:cxnChg>
        <pc:cxnChg chg="mod">
          <ac:chgData name="Phillip Kaufman" userId="c001b2a046940d7c" providerId="LiveId" clId="{5CB25B10-5B1C-4017-B167-ED3104435743}" dt="2024-05-14T06:45:07.511" v="721" actId="165"/>
          <ac:cxnSpMkLst>
            <pc:docMk/>
            <pc:sldMk cId="882562423" sldId="945"/>
            <ac:cxnSpMk id="75" creationId="{7CD0D284-4580-8B1B-7F81-7834A5C41546}"/>
          </ac:cxnSpMkLst>
        </pc:cxnChg>
        <pc:cxnChg chg="mod">
          <ac:chgData name="Phillip Kaufman" userId="c001b2a046940d7c" providerId="LiveId" clId="{5CB25B10-5B1C-4017-B167-ED3104435743}" dt="2024-05-14T06:45:07.511" v="721" actId="165"/>
          <ac:cxnSpMkLst>
            <pc:docMk/>
            <pc:sldMk cId="882562423" sldId="945"/>
            <ac:cxnSpMk id="76" creationId="{1D6ABA87-15BD-EE2B-5C78-CE09032C5E64}"/>
          </ac:cxnSpMkLst>
        </pc:cxnChg>
        <pc:cxnChg chg="mod">
          <ac:chgData name="Phillip Kaufman" userId="c001b2a046940d7c" providerId="LiveId" clId="{5CB25B10-5B1C-4017-B167-ED3104435743}" dt="2024-05-14T06:45:07.511" v="721" actId="165"/>
          <ac:cxnSpMkLst>
            <pc:docMk/>
            <pc:sldMk cId="882562423" sldId="945"/>
            <ac:cxnSpMk id="77" creationId="{F1A5BADF-B1C2-76E4-FF48-6EDF124E10DA}"/>
          </ac:cxnSpMkLst>
        </pc:cxnChg>
        <pc:cxnChg chg="mod">
          <ac:chgData name="Phillip Kaufman" userId="c001b2a046940d7c" providerId="LiveId" clId="{5CB25B10-5B1C-4017-B167-ED3104435743}" dt="2024-05-14T06:45:07.511" v="721" actId="165"/>
          <ac:cxnSpMkLst>
            <pc:docMk/>
            <pc:sldMk cId="882562423" sldId="945"/>
            <ac:cxnSpMk id="78" creationId="{104F217E-DAA2-5B14-3822-DDEBF35CF31F}"/>
          </ac:cxnSpMkLst>
        </pc:cxnChg>
        <pc:cxnChg chg="mod">
          <ac:chgData name="Phillip Kaufman" userId="c001b2a046940d7c" providerId="LiveId" clId="{5CB25B10-5B1C-4017-B167-ED3104435743}" dt="2024-05-14T06:45:07.511" v="721" actId="165"/>
          <ac:cxnSpMkLst>
            <pc:docMk/>
            <pc:sldMk cId="882562423" sldId="945"/>
            <ac:cxnSpMk id="79" creationId="{F9E82D36-DBC8-596A-7599-409AB83799EE}"/>
          </ac:cxnSpMkLst>
        </pc:cxnChg>
        <pc:cxnChg chg="mod">
          <ac:chgData name="Phillip Kaufman" userId="c001b2a046940d7c" providerId="LiveId" clId="{5CB25B10-5B1C-4017-B167-ED3104435743}" dt="2024-05-14T06:45:07.511" v="721" actId="165"/>
          <ac:cxnSpMkLst>
            <pc:docMk/>
            <pc:sldMk cId="882562423" sldId="945"/>
            <ac:cxnSpMk id="80" creationId="{BC8F9C3C-5D1A-61AA-402A-575D7025493A}"/>
          </ac:cxnSpMkLst>
        </pc:cxnChg>
        <pc:cxnChg chg="mod">
          <ac:chgData name="Phillip Kaufman" userId="c001b2a046940d7c" providerId="LiveId" clId="{5CB25B10-5B1C-4017-B167-ED3104435743}" dt="2024-05-14T06:45:07.511" v="721" actId="165"/>
          <ac:cxnSpMkLst>
            <pc:docMk/>
            <pc:sldMk cId="882562423" sldId="945"/>
            <ac:cxnSpMk id="81" creationId="{05ECEF84-B7B6-2ABD-948F-147EC00EE68B}"/>
          </ac:cxnSpMkLst>
        </pc:cxnChg>
        <pc:cxnChg chg="mod">
          <ac:chgData name="Phillip Kaufman" userId="c001b2a046940d7c" providerId="LiveId" clId="{5CB25B10-5B1C-4017-B167-ED3104435743}" dt="2024-05-14T06:45:07.511" v="721" actId="165"/>
          <ac:cxnSpMkLst>
            <pc:docMk/>
            <pc:sldMk cId="882562423" sldId="945"/>
            <ac:cxnSpMk id="82" creationId="{3A9D715D-DCE0-5BFA-6ECD-024431E1A174}"/>
          </ac:cxnSpMkLst>
        </pc:cxnChg>
        <pc:cxnChg chg="mod">
          <ac:chgData name="Phillip Kaufman" userId="c001b2a046940d7c" providerId="LiveId" clId="{5CB25B10-5B1C-4017-B167-ED3104435743}" dt="2024-05-14T06:45:07.511" v="721" actId="165"/>
          <ac:cxnSpMkLst>
            <pc:docMk/>
            <pc:sldMk cId="882562423" sldId="945"/>
            <ac:cxnSpMk id="83" creationId="{E89FBBE7-E25F-D989-5CCB-63763344C29D}"/>
          </ac:cxnSpMkLst>
        </pc:cxnChg>
        <pc:cxnChg chg="mod">
          <ac:chgData name="Phillip Kaufman" userId="c001b2a046940d7c" providerId="LiveId" clId="{5CB25B10-5B1C-4017-B167-ED3104435743}" dt="2024-05-14T06:45:07.511" v="721" actId="165"/>
          <ac:cxnSpMkLst>
            <pc:docMk/>
            <pc:sldMk cId="882562423" sldId="945"/>
            <ac:cxnSpMk id="84" creationId="{D8C889D2-C80E-759C-72FA-41640290AF6E}"/>
          </ac:cxnSpMkLst>
        </pc:cxnChg>
        <pc:cxnChg chg="mod">
          <ac:chgData name="Phillip Kaufman" userId="c001b2a046940d7c" providerId="LiveId" clId="{5CB25B10-5B1C-4017-B167-ED3104435743}" dt="2024-05-14T06:45:07.511" v="721" actId="165"/>
          <ac:cxnSpMkLst>
            <pc:docMk/>
            <pc:sldMk cId="882562423" sldId="945"/>
            <ac:cxnSpMk id="85" creationId="{C219FB75-A4B8-4539-1749-EB27133CA248}"/>
          </ac:cxnSpMkLst>
        </pc:cxnChg>
        <pc:cxnChg chg="mod">
          <ac:chgData name="Phillip Kaufman" userId="c001b2a046940d7c" providerId="LiveId" clId="{5CB25B10-5B1C-4017-B167-ED3104435743}" dt="2024-05-14T06:45:07.511" v="721" actId="165"/>
          <ac:cxnSpMkLst>
            <pc:docMk/>
            <pc:sldMk cId="882562423" sldId="945"/>
            <ac:cxnSpMk id="86" creationId="{BD2B9FD3-BAB3-F495-7C7F-A4AF538A4983}"/>
          </ac:cxnSpMkLst>
        </pc:cxnChg>
        <pc:cxnChg chg="mod">
          <ac:chgData name="Phillip Kaufman" userId="c001b2a046940d7c" providerId="LiveId" clId="{5CB25B10-5B1C-4017-B167-ED3104435743}" dt="2024-05-14T06:45:07.511" v="721" actId="165"/>
          <ac:cxnSpMkLst>
            <pc:docMk/>
            <pc:sldMk cId="882562423" sldId="945"/>
            <ac:cxnSpMk id="87" creationId="{55F8FB87-A833-3569-826D-7133873F3E63}"/>
          </ac:cxnSpMkLst>
        </pc:cxnChg>
        <pc:cxnChg chg="mod">
          <ac:chgData name="Phillip Kaufman" userId="c001b2a046940d7c" providerId="LiveId" clId="{5CB25B10-5B1C-4017-B167-ED3104435743}" dt="2024-05-14T06:45:07.511" v="721" actId="165"/>
          <ac:cxnSpMkLst>
            <pc:docMk/>
            <pc:sldMk cId="882562423" sldId="945"/>
            <ac:cxnSpMk id="88" creationId="{B20325A1-E7D0-C5AC-9B9C-41B74FD5E1F4}"/>
          </ac:cxnSpMkLst>
        </pc:cxnChg>
        <pc:cxnChg chg="mod">
          <ac:chgData name="Phillip Kaufman" userId="c001b2a046940d7c" providerId="LiveId" clId="{5CB25B10-5B1C-4017-B167-ED3104435743}" dt="2024-05-14T06:45:07.511" v="721" actId="165"/>
          <ac:cxnSpMkLst>
            <pc:docMk/>
            <pc:sldMk cId="882562423" sldId="945"/>
            <ac:cxnSpMk id="89" creationId="{9CE94092-4A23-D953-EC08-38F2D809AA51}"/>
          </ac:cxnSpMkLst>
        </pc:cxnChg>
        <pc:cxnChg chg="mod">
          <ac:chgData name="Phillip Kaufman" userId="c001b2a046940d7c" providerId="LiveId" clId="{5CB25B10-5B1C-4017-B167-ED3104435743}" dt="2024-05-14T06:45:07.511" v="721" actId="165"/>
          <ac:cxnSpMkLst>
            <pc:docMk/>
            <pc:sldMk cId="882562423" sldId="945"/>
            <ac:cxnSpMk id="90" creationId="{640E2610-D9EA-70C9-38AF-B07DF00B75D8}"/>
          </ac:cxnSpMkLst>
        </pc:cxnChg>
        <pc:cxnChg chg="mod">
          <ac:chgData name="Phillip Kaufman" userId="c001b2a046940d7c" providerId="LiveId" clId="{5CB25B10-5B1C-4017-B167-ED3104435743}" dt="2024-05-14T06:45:07.511" v="721" actId="165"/>
          <ac:cxnSpMkLst>
            <pc:docMk/>
            <pc:sldMk cId="882562423" sldId="945"/>
            <ac:cxnSpMk id="91" creationId="{20EDFD42-D63E-5F21-635D-892E504DB63C}"/>
          </ac:cxnSpMkLst>
        </pc:cxnChg>
        <pc:cxnChg chg="mod">
          <ac:chgData name="Phillip Kaufman" userId="c001b2a046940d7c" providerId="LiveId" clId="{5CB25B10-5B1C-4017-B167-ED3104435743}" dt="2024-05-14T06:45:07.511" v="721" actId="165"/>
          <ac:cxnSpMkLst>
            <pc:docMk/>
            <pc:sldMk cId="882562423" sldId="945"/>
            <ac:cxnSpMk id="92" creationId="{91476270-C743-1B40-83AC-176637899F1C}"/>
          </ac:cxnSpMkLst>
        </pc:cxnChg>
        <pc:cxnChg chg="mod">
          <ac:chgData name="Phillip Kaufman" userId="c001b2a046940d7c" providerId="LiveId" clId="{5CB25B10-5B1C-4017-B167-ED3104435743}" dt="2024-05-14T06:45:07.511" v="721" actId="165"/>
          <ac:cxnSpMkLst>
            <pc:docMk/>
            <pc:sldMk cId="882562423" sldId="945"/>
            <ac:cxnSpMk id="93" creationId="{A84B27CE-0283-A2F3-024A-EA3D28541631}"/>
          </ac:cxnSpMkLst>
        </pc:cxnChg>
        <pc:cxnChg chg="mod">
          <ac:chgData name="Phillip Kaufman" userId="c001b2a046940d7c" providerId="LiveId" clId="{5CB25B10-5B1C-4017-B167-ED3104435743}" dt="2024-05-14T06:45:07.511" v="721" actId="165"/>
          <ac:cxnSpMkLst>
            <pc:docMk/>
            <pc:sldMk cId="882562423" sldId="945"/>
            <ac:cxnSpMk id="94" creationId="{57578FF8-7292-C6F8-ACD3-CC7B9A06C574}"/>
          </ac:cxnSpMkLst>
        </pc:cxnChg>
        <pc:cxnChg chg="mod">
          <ac:chgData name="Phillip Kaufman" userId="c001b2a046940d7c" providerId="LiveId" clId="{5CB25B10-5B1C-4017-B167-ED3104435743}" dt="2024-05-14T06:45:07.511" v="721" actId="165"/>
          <ac:cxnSpMkLst>
            <pc:docMk/>
            <pc:sldMk cId="882562423" sldId="945"/>
            <ac:cxnSpMk id="95" creationId="{468DBB20-B822-BC9F-744D-8E8C3A53DD10}"/>
          </ac:cxnSpMkLst>
        </pc:cxnChg>
        <pc:cxnChg chg="mod">
          <ac:chgData name="Phillip Kaufman" userId="c001b2a046940d7c" providerId="LiveId" clId="{5CB25B10-5B1C-4017-B167-ED3104435743}" dt="2024-05-14T06:45:07.511" v="721" actId="165"/>
          <ac:cxnSpMkLst>
            <pc:docMk/>
            <pc:sldMk cId="882562423" sldId="945"/>
            <ac:cxnSpMk id="96" creationId="{034FB9F1-0D21-7282-3218-0A9FBA929597}"/>
          </ac:cxnSpMkLst>
        </pc:cxnChg>
        <pc:cxnChg chg="mod">
          <ac:chgData name="Phillip Kaufman" userId="c001b2a046940d7c" providerId="LiveId" clId="{5CB25B10-5B1C-4017-B167-ED3104435743}" dt="2024-05-14T06:45:07.511" v="721" actId="165"/>
          <ac:cxnSpMkLst>
            <pc:docMk/>
            <pc:sldMk cId="882562423" sldId="945"/>
            <ac:cxnSpMk id="97" creationId="{60381977-3105-174B-1960-4E0E588DC88A}"/>
          </ac:cxnSpMkLst>
        </pc:cxnChg>
        <pc:cxnChg chg="mod">
          <ac:chgData name="Phillip Kaufman" userId="c001b2a046940d7c" providerId="LiveId" clId="{5CB25B10-5B1C-4017-B167-ED3104435743}" dt="2024-05-14T06:45:07.511" v="721" actId="165"/>
          <ac:cxnSpMkLst>
            <pc:docMk/>
            <pc:sldMk cId="882562423" sldId="945"/>
            <ac:cxnSpMk id="98" creationId="{EAAC62ED-22DD-62F0-4243-E3F8E7B52770}"/>
          </ac:cxnSpMkLst>
        </pc:cxnChg>
        <pc:cxnChg chg="mod">
          <ac:chgData name="Phillip Kaufman" userId="c001b2a046940d7c" providerId="LiveId" clId="{5CB25B10-5B1C-4017-B167-ED3104435743}" dt="2024-05-14T06:45:07.511" v="721" actId="165"/>
          <ac:cxnSpMkLst>
            <pc:docMk/>
            <pc:sldMk cId="882562423" sldId="945"/>
            <ac:cxnSpMk id="99" creationId="{8FA3C7C4-A6DA-867A-1089-FE2235EEB2E7}"/>
          </ac:cxnSpMkLst>
        </pc:cxnChg>
        <pc:cxnChg chg="mod">
          <ac:chgData name="Phillip Kaufman" userId="c001b2a046940d7c" providerId="LiveId" clId="{5CB25B10-5B1C-4017-B167-ED3104435743}" dt="2024-05-14T06:45:07.511" v="721" actId="165"/>
          <ac:cxnSpMkLst>
            <pc:docMk/>
            <pc:sldMk cId="882562423" sldId="945"/>
            <ac:cxnSpMk id="100" creationId="{02900570-5A23-920F-CD59-652A24FC929D}"/>
          </ac:cxnSpMkLst>
        </pc:cxnChg>
        <pc:cxnChg chg="mod">
          <ac:chgData name="Phillip Kaufman" userId="c001b2a046940d7c" providerId="LiveId" clId="{5CB25B10-5B1C-4017-B167-ED3104435743}" dt="2024-05-14T06:45:07.511" v="721" actId="165"/>
          <ac:cxnSpMkLst>
            <pc:docMk/>
            <pc:sldMk cId="882562423" sldId="945"/>
            <ac:cxnSpMk id="101" creationId="{638F2AF7-8CE0-A482-4351-2E24112D6FE3}"/>
          </ac:cxnSpMkLst>
        </pc:cxnChg>
        <pc:cxnChg chg="mod">
          <ac:chgData name="Phillip Kaufman" userId="c001b2a046940d7c" providerId="LiveId" clId="{5CB25B10-5B1C-4017-B167-ED3104435743}" dt="2024-05-27T07:35:32.979" v="8762"/>
          <ac:cxnSpMkLst>
            <pc:docMk/>
            <pc:sldMk cId="882562423" sldId="945"/>
            <ac:cxnSpMk id="111" creationId="{5888A080-619C-FC2E-DBA6-E84E1459E189}"/>
          </ac:cxnSpMkLst>
        </pc:cxnChg>
        <pc:cxnChg chg="mod">
          <ac:chgData name="Phillip Kaufman" userId="c001b2a046940d7c" providerId="LiveId" clId="{5CB25B10-5B1C-4017-B167-ED3104435743}" dt="2024-05-27T07:35:32.979" v="8762"/>
          <ac:cxnSpMkLst>
            <pc:docMk/>
            <pc:sldMk cId="882562423" sldId="945"/>
            <ac:cxnSpMk id="112" creationId="{61A601DB-7EE2-7B12-EB27-02E3A9E8CC3E}"/>
          </ac:cxnSpMkLst>
        </pc:cxnChg>
        <pc:cxnChg chg="mod">
          <ac:chgData name="Phillip Kaufman" userId="c001b2a046940d7c" providerId="LiveId" clId="{5CB25B10-5B1C-4017-B167-ED3104435743}" dt="2024-05-27T07:35:32.979" v="8762"/>
          <ac:cxnSpMkLst>
            <pc:docMk/>
            <pc:sldMk cId="882562423" sldId="945"/>
            <ac:cxnSpMk id="113" creationId="{679CF4D6-D230-3631-1D4C-FAE44E0FB8EB}"/>
          </ac:cxnSpMkLst>
        </pc:cxnChg>
        <pc:cxnChg chg="mod">
          <ac:chgData name="Phillip Kaufman" userId="c001b2a046940d7c" providerId="LiveId" clId="{5CB25B10-5B1C-4017-B167-ED3104435743}" dt="2024-05-27T07:35:32.979" v="8762"/>
          <ac:cxnSpMkLst>
            <pc:docMk/>
            <pc:sldMk cId="882562423" sldId="945"/>
            <ac:cxnSpMk id="120" creationId="{97B95A82-5967-0B04-E592-A8986222ADD1}"/>
          </ac:cxnSpMkLst>
        </pc:cxnChg>
        <pc:cxnChg chg="mod">
          <ac:chgData name="Phillip Kaufman" userId="c001b2a046940d7c" providerId="LiveId" clId="{5CB25B10-5B1C-4017-B167-ED3104435743}" dt="2024-05-27T07:35:32.979" v="8762"/>
          <ac:cxnSpMkLst>
            <pc:docMk/>
            <pc:sldMk cId="882562423" sldId="945"/>
            <ac:cxnSpMk id="121" creationId="{6F1051E3-8492-CFFC-FEBB-51288B775763}"/>
          </ac:cxnSpMkLst>
        </pc:cxnChg>
        <pc:cxnChg chg="mod">
          <ac:chgData name="Phillip Kaufman" userId="c001b2a046940d7c" providerId="LiveId" clId="{5CB25B10-5B1C-4017-B167-ED3104435743}" dt="2024-05-27T07:35:32.979" v="8762"/>
          <ac:cxnSpMkLst>
            <pc:docMk/>
            <pc:sldMk cId="882562423" sldId="945"/>
            <ac:cxnSpMk id="122" creationId="{36B9FF3E-842A-094D-7593-714E0519CFAC}"/>
          </ac:cxnSpMkLst>
        </pc:cxnChg>
        <pc:cxnChg chg="mod">
          <ac:chgData name="Phillip Kaufman" userId="c001b2a046940d7c" providerId="LiveId" clId="{5CB25B10-5B1C-4017-B167-ED3104435743}" dt="2024-05-27T07:35:32.979" v="8762"/>
          <ac:cxnSpMkLst>
            <pc:docMk/>
            <pc:sldMk cId="882562423" sldId="945"/>
            <ac:cxnSpMk id="123" creationId="{112BB721-CFAF-5DF7-8581-D152131A2299}"/>
          </ac:cxnSpMkLst>
        </pc:cxnChg>
        <pc:cxnChg chg="mod">
          <ac:chgData name="Phillip Kaufman" userId="c001b2a046940d7c" providerId="LiveId" clId="{5CB25B10-5B1C-4017-B167-ED3104435743}" dt="2024-05-27T07:35:32.979" v="8762"/>
          <ac:cxnSpMkLst>
            <pc:docMk/>
            <pc:sldMk cId="882562423" sldId="945"/>
            <ac:cxnSpMk id="124" creationId="{D474B369-A20B-249B-CE2F-3894FD4625DF}"/>
          </ac:cxnSpMkLst>
        </pc:cxnChg>
        <pc:cxnChg chg="mod">
          <ac:chgData name="Phillip Kaufman" userId="c001b2a046940d7c" providerId="LiveId" clId="{5CB25B10-5B1C-4017-B167-ED3104435743}" dt="2024-05-27T07:35:32.979" v="8762"/>
          <ac:cxnSpMkLst>
            <pc:docMk/>
            <pc:sldMk cId="882562423" sldId="945"/>
            <ac:cxnSpMk id="125" creationId="{39934337-7D9A-7645-A279-63242B8F0E88}"/>
          </ac:cxnSpMkLst>
        </pc:cxnChg>
        <pc:cxnChg chg="mod">
          <ac:chgData name="Phillip Kaufman" userId="c001b2a046940d7c" providerId="LiveId" clId="{5CB25B10-5B1C-4017-B167-ED3104435743}" dt="2024-05-27T07:37:24.932" v="8818" actId="1038"/>
          <ac:cxnSpMkLst>
            <pc:docMk/>
            <pc:sldMk cId="882562423" sldId="945"/>
            <ac:cxnSpMk id="126" creationId="{5B345D7A-1F21-5340-DFB5-6EC513871361}"/>
          </ac:cxnSpMkLst>
        </pc:cxnChg>
        <pc:cxnChg chg="mod">
          <ac:chgData name="Phillip Kaufman" userId="c001b2a046940d7c" providerId="LiveId" clId="{5CB25B10-5B1C-4017-B167-ED3104435743}" dt="2024-05-27T07:35:32.979" v="8762"/>
          <ac:cxnSpMkLst>
            <pc:docMk/>
            <pc:sldMk cId="882562423" sldId="945"/>
            <ac:cxnSpMk id="127" creationId="{A31CBB08-7D51-EA5A-8CA9-001685016C36}"/>
          </ac:cxnSpMkLst>
        </pc:cxnChg>
        <pc:cxnChg chg="mod">
          <ac:chgData name="Phillip Kaufman" userId="c001b2a046940d7c" providerId="LiveId" clId="{5CB25B10-5B1C-4017-B167-ED3104435743}" dt="2024-05-30T06:26:45.061" v="9677" actId="404"/>
          <ac:cxnSpMkLst>
            <pc:docMk/>
            <pc:sldMk cId="882562423" sldId="945"/>
            <ac:cxnSpMk id="128" creationId="{35C367D4-BB9C-E19A-2D0D-F853C42B1796}"/>
          </ac:cxnSpMkLst>
        </pc:cxnChg>
        <pc:cxnChg chg="mod">
          <ac:chgData name="Phillip Kaufman" userId="c001b2a046940d7c" providerId="LiveId" clId="{5CB25B10-5B1C-4017-B167-ED3104435743}" dt="2024-05-27T07:35:32.979" v="8762"/>
          <ac:cxnSpMkLst>
            <pc:docMk/>
            <pc:sldMk cId="882562423" sldId="945"/>
            <ac:cxnSpMk id="128" creationId="{863C52A9-09C2-8333-28EF-04FEDD165165}"/>
          </ac:cxnSpMkLst>
        </pc:cxnChg>
        <pc:cxnChg chg="mod">
          <ac:chgData name="Phillip Kaufman" userId="c001b2a046940d7c" providerId="LiveId" clId="{5CB25B10-5B1C-4017-B167-ED3104435743}" dt="2024-05-30T06:26:45.061" v="9677" actId="404"/>
          <ac:cxnSpMkLst>
            <pc:docMk/>
            <pc:sldMk cId="882562423" sldId="945"/>
            <ac:cxnSpMk id="129" creationId="{090A1F83-CAA5-BD11-0C65-7B65BAF457B8}"/>
          </ac:cxnSpMkLst>
        </pc:cxnChg>
        <pc:cxnChg chg="mod">
          <ac:chgData name="Phillip Kaufman" userId="c001b2a046940d7c" providerId="LiveId" clId="{5CB25B10-5B1C-4017-B167-ED3104435743}" dt="2024-05-27T07:35:32.979" v="8762"/>
          <ac:cxnSpMkLst>
            <pc:docMk/>
            <pc:sldMk cId="882562423" sldId="945"/>
            <ac:cxnSpMk id="129" creationId="{E3C890F6-A3F3-0F68-E0C0-7432D993BA05}"/>
          </ac:cxnSpMkLst>
        </pc:cxnChg>
        <pc:cxnChg chg="mod">
          <ac:chgData name="Phillip Kaufman" userId="c001b2a046940d7c" providerId="LiveId" clId="{5CB25B10-5B1C-4017-B167-ED3104435743}" dt="2024-05-30T06:26:45.061" v="9677" actId="404"/>
          <ac:cxnSpMkLst>
            <pc:docMk/>
            <pc:sldMk cId="882562423" sldId="945"/>
            <ac:cxnSpMk id="130" creationId="{3D6C8ECB-DEAB-D29C-1B36-8F5F7AAF006A}"/>
          </ac:cxnSpMkLst>
        </pc:cxnChg>
        <pc:cxnChg chg="mod">
          <ac:chgData name="Phillip Kaufman" userId="c001b2a046940d7c" providerId="LiveId" clId="{5CB25B10-5B1C-4017-B167-ED3104435743}" dt="2024-05-30T06:26:45.061" v="9677" actId="404"/>
          <ac:cxnSpMkLst>
            <pc:docMk/>
            <pc:sldMk cId="882562423" sldId="945"/>
            <ac:cxnSpMk id="131" creationId="{2FEDD5C7-0C30-FC79-DA76-192E537AA2E7}"/>
          </ac:cxnSpMkLst>
        </pc:cxnChg>
        <pc:cxnChg chg="mod">
          <ac:chgData name="Phillip Kaufman" userId="c001b2a046940d7c" providerId="LiveId" clId="{5CB25B10-5B1C-4017-B167-ED3104435743}" dt="2024-05-30T06:26:45.061" v="9677" actId="404"/>
          <ac:cxnSpMkLst>
            <pc:docMk/>
            <pc:sldMk cId="882562423" sldId="945"/>
            <ac:cxnSpMk id="132" creationId="{8AADABB7-AE91-4930-0782-5C92003A6714}"/>
          </ac:cxnSpMkLst>
        </pc:cxnChg>
        <pc:cxnChg chg="mod">
          <ac:chgData name="Phillip Kaufman" userId="c001b2a046940d7c" providerId="LiveId" clId="{5CB25B10-5B1C-4017-B167-ED3104435743}" dt="2024-05-30T06:26:45.061" v="9677" actId="404"/>
          <ac:cxnSpMkLst>
            <pc:docMk/>
            <pc:sldMk cId="882562423" sldId="945"/>
            <ac:cxnSpMk id="133" creationId="{170EB303-4F40-0582-4E47-3235713BD61D}"/>
          </ac:cxnSpMkLst>
        </pc:cxnChg>
        <pc:cxnChg chg="mod">
          <ac:chgData name="Phillip Kaufman" userId="c001b2a046940d7c" providerId="LiveId" clId="{5CB25B10-5B1C-4017-B167-ED3104435743}" dt="2024-05-27T07:37:38.911" v="8837"/>
          <ac:cxnSpMkLst>
            <pc:docMk/>
            <pc:sldMk cId="882562423" sldId="945"/>
            <ac:cxnSpMk id="138" creationId="{B5B59742-50EA-EF96-8701-BFD0A0DF9F93}"/>
          </ac:cxnSpMkLst>
        </pc:cxnChg>
        <pc:cxnChg chg="mod">
          <ac:chgData name="Phillip Kaufman" userId="c001b2a046940d7c" providerId="LiveId" clId="{5CB25B10-5B1C-4017-B167-ED3104435743}" dt="2024-05-27T07:37:38.911" v="8837"/>
          <ac:cxnSpMkLst>
            <pc:docMk/>
            <pc:sldMk cId="882562423" sldId="945"/>
            <ac:cxnSpMk id="139" creationId="{D92448F2-8012-9718-6F23-00F28C7360CB}"/>
          </ac:cxnSpMkLst>
        </pc:cxnChg>
        <pc:cxnChg chg="mod">
          <ac:chgData name="Phillip Kaufman" userId="c001b2a046940d7c" providerId="LiveId" clId="{5CB25B10-5B1C-4017-B167-ED3104435743}" dt="2024-05-27T07:37:38.911" v="8837"/>
          <ac:cxnSpMkLst>
            <pc:docMk/>
            <pc:sldMk cId="882562423" sldId="945"/>
            <ac:cxnSpMk id="140" creationId="{AC38CE60-502D-B59B-EB58-D3E84134FD9B}"/>
          </ac:cxnSpMkLst>
        </pc:cxnChg>
        <pc:cxnChg chg="mod">
          <ac:chgData name="Phillip Kaufman" userId="c001b2a046940d7c" providerId="LiveId" clId="{5CB25B10-5B1C-4017-B167-ED3104435743}" dt="2024-05-27T07:37:38.911" v="8837"/>
          <ac:cxnSpMkLst>
            <pc:docMk/>
            <pc:sldMk cId="882562423" sldId="945"/>
            <ac:cxnSpMk id="141" creationId="{7F64C7E4-B2CF-63DE-19A6-BC1FF66BD4F9}"/>
          </ac:cxnSpMkLst>
        </pc:cxnChg>
        <pc:cxnChg chg="mod">
          <ac:chgData name="Phillip Kaufman" userId="c001b2a046940d7c" providerId="LiveId" clId="{5CB25B10-5B1C-4017-B167-ED3104435743}" dt="2024-05-30T06:26:45.061" v="9677" actId="404"/>
          <ac:cxnSpMkLst>
            <pc:docMk/>
            <pc:sldMk cId="882562423" sldId="945"/>
            <ac:cxnSpMk id="142" creationId="{4A6FF6A0-18BB-EA24-927E-85D6CD86ECF5}"/>
          </ac:cxnSpMkLst>
        </pc:cxnChg>
        <pc:cxnChg chg="mod">
          <ac:chgData name="Phillip Kaufman" userId="c001b2a046940d7c" providerId="LiveId" clId="{5CB25B10-5B1C-4017-B167-ED3104435743}" dt="2024-05-14T06:45:07.511" v="721" actId="165"/>
          <ac:cxnSpMkLst>
            <pc:docMk/>
            <pc:sldMk cId="882562423" sldId="945"/>
            <ac:cxnSpMk id="142" creationId="{C26BB54F-CC03-99D3-D044-3A2E8C3BA7A5}"/>
          </ac:cxnSpMkLst>
        </pc:cxnChg>
        <pc:cxnChg chg="mod">
          <ac:chgData name="Phillip Kaufman" userId="c001b2a046940d7c" providerId="LiveId" clId="{5CB25B10-5B1C-4017-B167-ED3104435743}" dt="2024-05-27T07:37:38.911" v="8837"/>
          <ac:cxnSpMkLst>
            <pc:docMk/>
            <pc:sldMk cId="882562423" sldId="945"/>
            <ac:cxnSpMk id="143" creationId="{8C4F10AA-059D-E63C-FA73-28BFF2924F96}"/>
          </ac:cxnSpMkLst>
        </pc:cxnChg>
        <pc:cxnChg chg="mod">
          <ac:chgData name="Phillip Kaufman" userId="c001b2a046940d7c" providerId="LiveId" clId="{5CB25B10-5B1C-4017-B167-ED3104435743}" dt="2024-05-14T06:45:07.511" v="721" actId="165"/>
          <ac:cxnSpMkLst>
            <pc:docMk/>
            <pc:sldMk cId="882562423" sldId="945"/>
            <ac:cxnSpMk id="144" creationId="{A0000CAF-4F3B-73BE-826E-9BAAB5D8ED8D}"/>
          </ac:cxnSpMkLst>
        </pc:cxnChg>
        <pc:cxnChg chg="mod">
          <ac:chgData name="Phillip Kaufman" userId="c001b2a046940d7c" providerId="LiveId" clId="{5CB25B10-5B1C-4017-B167-ED3104435743}" dt="2024-05-30T06:26:45.061" v="9677" actId="404"/>
          <ac:cxnSpMkLst>
            <pc:docMk/>
            <pc:sldMk cId="882562423" sldId="945"/>
            <ac:cxnSpMk id="144" creationId="{A7CAC003-4B1B-1FDD-6A5A-4653FAFB9735}"/>
          </ac:cxnSpMkLst>
        </pc:cxnChg>
        <pc:cxnChg chg="mod">
          <ac:chgData name="Phillip Kaufman" userId="c001b2a046940d7c" providerId="LiveId" clId="{5CB25B10-5B1C-4017-B167-ED3104435743}" dt="2024-05-30T06:26:45.061" v="9677" actId="404"/>
          <ac:cxnSpMkLst>
            <pc:docMk/>
            <pc:sldMk cId="882562423" sldId="945"/>
            <ac:cxnSpMk id="145" creationId="{D2FC8177-AF41-AA71-EBC6-D7713D0D3567}"/>
          </ac:cxnSpMkLst>
        </pc:cxnChg>
        <pc:cxnChg chg="mod">
          <ac:chgData name="Phillip Kaufman" userId="c001b2a046940d7c" providerId="LiveId" clId="{5CB25B10-5B1C-4017-B167-ED3104435743}" dt="2024-05-27T07:37:38.911" v="8837"/>
          <ac:cxnSpMkLst>
            <pc:docMk/>
            <pc:sldMk cId="882562423" sldId="945"/>
            <ac:cxnSpMk id="146" creationId="{A6F70822-84DA-4043-38C0-6D054A1D2DE2}"/>
          </ac:cxnSpMkLst>
        </pc:cxnChg>
        <pc:cxnChg chg="mod">
          <ac:chgData name="Phillip Kaufman" userId="c001b2a046940d7c" providerId="LiveId" clId="{5CB25B10-5B1C-4017-B167-ED3104435743}" dt="2024-05-27T07:37:38.911" v="8837"/>
          <ac:cxnSpMkLst>
            <pc:docMk/>
            <pc:sldMk cId="882562423" sldId="945"/>
            <ac:cxnSpMk id="147" creationId="{311F38F1-AB62-EC9D-7E3D-DD38F22E35C7}"/>
          </ac:cxnSpMkLst>
        </pc:cxnChg>
        <pc:cxnChg chg="mod">
          <ac:chgData name="Phillip Kaufman" userId="c001b2a046940d7c" providerId="LiveId" clId="{5CB25B10-5B1C-4017-B167-ED3104435743}" dt="2024-05-27T07:37:38.911" v="8837"/>
          <ac:cxnSpMkLst>
            <pc:docMk/>
            <pc:sldMk cId="882562423" sldId="945"/>
            <ac:cxnSpMk id="148" creationId="{4365A839-D04F-0AB1-DA15-FFB6D4E63A0C}"/>
          </ac:cxnSpMkLst>
        </pc:cxnChg>
        <pc:cxnChg chg="mod">
          <ac:chgData name="Phillip Kaufman" userId="c001b2a046940d7c" providerId="LiveId" clId="{5CB25B10-5B1C-4017-B167-ED3104435743}" dt="2024-05-27T07:37:38.911" v="8837"/>
          <ac:cxnSpMkLst>
            <pc:docMk/>
            <pc:sldMk cId="882562423" sldId="945"/>
            <ac:cxnSpMk id="149" creationId="{EAE023D5-3BC6-AD65-0FEB-8D3E55B317DB}"/>
          </ac:cxnSpMkLst>
        </pc:cxnChg>
        <pc:cxnChg chg="mod">
          <ac:chgData name="Phillip Kaufman" userId="c001b2a046940d7c" providerId="LiveId" clId="{5CB25B10-5B1C-4017-B167-ED3104435743}" dt="2024-05-27T07:37:38.911" v="8837"/>
          <ac:cxnSpMkLst>
            <pc:docMk/>
            <pc:sldMk cId="882562423" sldId="945"/>
            <ac:cxnSpMk id="150" creationId="{432ACCA0-5FE3-1EAC-3D22-2CA3942A44EA}"/>
          </ac:cxnSpMkLst>
        </pc:cxnChg>
        <pc:cxnChg chg="mod">
          <ac:chgData name="Phillip Kaufman" userId="c001b2a046940d7c" providerId="LiveId" clId="{5CB25B10-5B1C-4017-B167-ED3104435743}" dt="2024-05-27T07:37:38.911" v="8837"/>
          <ac:cxnSpMkLst>
            <pc:docMk/>
            <pc:sldMk cId="882562423" sldId="945"/>
            <ac:cxnSpMk id="151" creationId="{50C3C056-9829-D3A6-C291-E2AD09236C39}"/>
          </ac:cxnSpMkLst>
        </pc:cxnChg>
        <pc:cxnChg chg="mod">
          <ac:chgData name="Phillip Kaufman" userId="c001b2a046940d7c" providerId="LiveId" clId="{5CB25B10-5B1C-4017-B167-ED3104435743}" dt="2024-05-27T07:37:38.911" v="8837"/>
          <ac:cxnSpMkLst>
            <pc:docMk/>
            <pc:sldMk cId="882562423" sldId="945"/>
            <ac:cxnSpMk id="152" creationId="{A9F140A1-59BB-92C0-EEE7-F56CBF7F47DD}"/>
          </ac:cxnSpMkLst>
        </pc:cxnChg>
        <pc:cxnChg chg="mod">
          <ac:chgData name="Phillip Kaufman" userId="c001b2a046940d7c" providerId="LiveId" clId="{5CB25B10-5B1C-4017-B167-ED3104435743}" dt="2024-05-27T07:37:38.911" v="8837"/>
          <ac:cxnSpMkLst>
            <pc:docMk/>
            <pc:sldMk cId="882562423" sldId="945"/>
            <ac:cxnSpMk id="153" creationId="{80B423DF-47E9-F08A-329D-48005877B97E}"/>
          </ac:cxnSpMkLst>
        </pc:cxnChg>
        <pc:cxnChg chg="mod">
          <ac:chgData name="Phillip Kaufman" userId="c001b2a046940d7c" providerId="LiveId" clId="{5CB25B10-5B1C-4017-B167-ED3104435743}" dt="2024-05-27T07:37:38.911" v="8837"/>
          <ac:cxnSpMkLst>
            <pc:docMk/>
            <pc:sldMk cId="882562423" sldId="945"/>
            <ac:cxnSpMk id="154" creationId="{833AB969-C995-55DC-1812-61F47093BA9C}"/>
          </ac:cxnSpMkLst>
        </pc:cxnChg>
        <pc:cxnChg chg="mod">
          <ac:chgData name="Phillip Kaufman" userId="c001b2a046940d7c" providerId="LiveId" clId="{5CB25B10-5B1C-4017-B167-ED3104435743}" dt="2024-05-27T07:37:38.911" v="8837"/>
          <ac:cxnSpMkLst>
            <pc:docMk/>
            <pc:sldMk cId="882562423" sldId="945"/>
            <ac:cxnSpMk id="155" creationId="{2E1DD7B1-0F65-4CBD-6F2C-25A3DB1655BC}"/>
          </ac:cxnSpMkLst>
        </pc:cxnChg>
        <pc:cxnChg chg="mod">
          <ac:chgData name="Phillip Kaufman" userId="c001b2a046940d7c" providerId="LiveId" clId="{5CB25B10-5B1C-4017-B167-ED3104435743}" dt="2024-05-27T07:37:38.911" v="8837"/>
          <ac:cxnSpMkLst>
            <pc:docMk/>
            <pc:sldMk cId="882562423" sldId="945"/>
            <ac:cxnSpMk id="156" creationId="{0FB67A7D-9840-19DE-6768-5683EEBD4E65}"/>
          </ac:cxnSpMkLst>
        </pc:cxnChg>
        <pc:cxnChg chg="mod">
          <ac:chgData name="Phillip Kaufman" userId="c001b2a046940d7c" providerId="LiveId" clId="{5CB25B10-5B1C-4017-B167-ED3104435743}" dt="2024-05-27T07:37:38.911" v="8837"/>
          <ac:cxnSpMkLst>
            <pc:docMk/>
            <pc:sldMk cId="882562423" sldId="945"/>
            <ac:cxnSpMk id="157" creationId="{26B62979-0641-176B-D559-C611888D8DA2}"/>
          </ac:cxnSpMkLst>
        </pc:cxnChg>
        <pc:cxnChg chg="mod">
          <ac:chgData name="Phillip Kaufman" userId="c001b2a046940d7c" providerId="LiveId" clId="{5CB25B10-5B1C-4017-B167-ED3104435743}" dt="2024-05-27T07:37:38.911" v="8837"/>
          <ac:cxnSpMkLst>
            <pc:docMk/>
            <pc:sldMk cId="882562423" sldId="945"/>
            <ac:cxnSpMk id="158" creationId="{BB9BB24D-7EC9-FB11-13CB-8DC5FD326194}"/>
          </ac:cxnSpMkLst>
        </pc:cxnChg>
        <pc:cxnChg chg="mod">
          <ac:chgData name="Phillip Kaufman" userId="c001b2a046940d7c" providerId="LiveId" clId="{5CB25B10-5B1C-4017-B167-ED3104435743}" dt="2024-05-27T07:37:38.911" v="8837"/>
          <ac:cxnSpMkLst>
            <pc:docMk/>
            <pc:sldMk cId="882562423" sldId="945"/>
            <ac:cxnSpMk id="159" creationId="{110F901A-5CF2-716D-3AC5-F77488239B4B}"/>
          </ac:cxnSpMkLst>
        </pc:cxnChg>
        <pc:cxnChg chg="mod">
          <ac:chgData name="Phillip Kaufman" userId="c001b2a046940d7c" providerId="LiveId" clId="{5CB25B10-5B1C-4017-B167-ED3104435743}" dt="2024-05-27T07:37:38.911" v="8837"/>
          <ac:cxnSpMkLst>
            <pc:docMk/>
            <pc:sldMk cId="882562423" sldId="945"/>
            <ac:cxnSpMk id="160" creationId="{9617D375-7411-A2F5-67DF-9434F430DC96}"/>
          </ac:cxnSpMkLst>
        </pc:cxnChg>
        <pc:cxnChg chg="mod">
          <ac:chgData name="Phillip Kaufman" userId="c001b2a046940d7c" providerId="LiveId" clId="{5CB25B10-5B1C-4017-B167-ED3104435743}" dt="2024-05-27T07:37:38.911" v="8837"/>
          <ac:cxnSpMkLst>
            <pc:docMk/>
            <pc:sldMk cId="882562423" sldId="945"/>
            <ac:cxnSpMk id="161" creationId="{4539ACAA-D74E-4020-37AF-7F833E85AF1A}"/>
          </ac:cxnSpMkLst>
        </pc:cxnChg>
        <pc:cxnChg chg="mod">
          <ac:chgData name="Phillip Kaufman" userId="c001b2a046940d7c" providerId="LiveId" clId="{5CB25B10-5B1C-4017-B167-ED3104435743}" dt="2024-05-27T07:37:38.911" v="8837"/>
          <ac:cxnSpMkLst>
            <pc:docMk/>
            <pc:sldMk cId="882562423" sldId="945"/>
            <ac:cxnSpMk id="162" creationId="{DAC2DDDF-685E-B3C4-BE1E-16A7F53F9E30}"/>
          </ac:cxnSpMkLst>
        </pc:cxnChg>
        <pc:cxnChg chg="mod">
          <ac:chgData name="Phillip Kaufman" userId="c001b2a046940d7c" providerId="LiveId" clId="{5CB25B10-5B1C-4017-B167-ED3104435743}" dt="2024-05-27T07:37:38.911" v="8837"/>
          <ac:cxnSpMkLst>
            <pc:docMk/>
            <pc:sldMk cId="882562423" sldId="945"/>
            <ac:cxnSpMk id="163" creationId="{3A1226F3-555E-F5FD-433F-76BFA6FBC585}"/>
          </ac:cxnSpMkLst>
        </pc:cxnChg>
        <pc:cxnChg chg="mod">
          <ac:chgData name="Phillip Kaufman" userId="c001b2a046940d7c" providerId="LiveId" clId="{5CB25B10-5B1C-4017-B167-ED3104435743}" dt="2024-05-27T07:37:38.911" v="8837"/>
          <ac:cxnSpMkLst>
            <pc:docMk/>
            <pc:sldMk cId="882562423" sldId="945"/>
            <ac:cxnSpMk id="164" creationId="{D16915C5-F34F-FCEC-B606-5E2302C38A46}"/>
          </ac:cxnSpMkLst>
        </pc:cxnChg>
        <pc:cxnChg chg="mod">
          <ac:chgData name="Phillip Kaufman" userId="c001b2a046940d7c" providerId="LiveId" clId="{5CB25B10-5B1C-4017-B167-ED3104435743}" dt="2024-05-27T07:37:38.911" v="8837"/>
          <ac:cxnSpMkLst>
            <pc:docMk/>
            <pc:sldMk cId="882562423" sldId="945"/>
            <ac:cxnSpMk id="165" creationId="{92F1B048-F4BC-5D0A-EF10-46076E7B2107}"/>
          </ac:cxnSpMkLst>
        </pc:cxnChg>
        <pc:cxnChg chg="mod">
          <ac:chgData name="Phillip Kaufman" userId="c001b2a046940d7c" providerId="LiveId" clId="{5CB25B10-5B1C-4017-B167-ED3104435743}" dt="2024-05-27T07:37:38.911" v="8837"/>
          <ac:cxnSpMkLst>
            <pc:docMk/>
            <pc:sldMk cId="882562423" sldId="945"/>
            <ac:cxnSpMk id="166" creationId="{BBCE9C0D-9683-9036-6298-B3F53B65B5BB}"/>
          </ac:cxnSpMkLst>
        </pc:cxnChg>
        <pc:cxnChg chg="mod">
          <ac:chgData name="Phillip Kaufman" userId="c001b2a046940d7c" providerId="LiveId" clId="{5CB25B10-5B1C-4017-B167-ED3104435743}" dt="2024-05-27T07:37:38.911" v="8837"/>
          <ac:cxnSpMkLst>
            <pc:docMk/>
            <pc:sldMk cId="882562423" sldId="945"/>
            <ac:cxnSpMk id="167" creationId="{F7EF311A-3874-C827-CCD4-4F59B133F980}"/>
          </ac:cxnSpMkLst>
        </pc:cxnChg>
        <pc:cxnChg chg="mod">
          <ac:chgData name="Phillip Kaufman" userId="c001b2a046940d7c" providerId="LiveId" clId="{5CB25B10-5B1C-4017-B167-ED3104435743}" dt="2024-05-27T07:37:38.911" v="8837"/>
          <ac:cxnSpMkLst>
            <pc:docMk/>
            <pc:sldMk cId="882562423" sldId="945"/>
            <ac:cxnSpMk id="168" creationId="{68BA364F-283B-EA72-E3FB-E4C23F60C8AF}"/>
          </ac:cxnSpMkLst>
        </pc:cxnChg>
        <pc:cxnChg chg="mod">
          <ac:chgData name="Phillip Kaufman" userId="c001b2a046940d7c" providerId="LiveId" clId="{5CB25B10-5B1C-4017-B167-ED3104435743}" dt="2024-05-27T07:37:38.911" v="8837"/>
          <ac:cxnSpMkLst>
            <pc:docMk/>
            <pc:sldMk cId="882562423" sldId="945"/>
            <ac:cxnSpMk id="169" creationId="{13934283-CDB9-0635-64FE-86D6DC7DEDD5}"/>
          </ac:cxnSpMkLst>
        </pc:cxnChg>
        <pc:cxnChg chg="mod">
          <ac:chgData name="Phillip Kaufman" userId="c001b2a046940d7c" providerId="LiveId" clId="{5CB25B10-5B1C-4017-B167-ED3104435743}" dt="2024-05-27T07:37:38.911" v="8837"/>
          <ac:cxnSpMkLst>
            <pc:docMk/>
            <pc:sldMk cId="882562423" sldId="945"/>
            <ac:cxnSpMk id="170" creationId="{3183189B-F192-760F-0615-E1DC3CD8C56D}"/>
          </ac:cxnSpMkLst>
        </pc:cxnChg>
        <pc:cxnChg chg="mod">
          <ac:chgData name="Phillip Kaufman" userId="c001b2a046940d7c" providerId="LiveId" clId="{5CB25B10-5B1C-4017-B167-ED3104435743}" dt="2024-05-27T07:37:38.911" v="8837"/>
          <ac:cxnSpMkLst>
            <pc:docMk/>
            <pc:sldMk cId="882562423" sldId="945"/>
            <ac:cxnSpMk id="171" creationId="{70BEB8FF-BA75-7722-BBCC-55C1F3A6ABF5}"/>
          </ac:cxnSpMkLst>
        </pc:cxnChg>
        <pc:cxnChg chg="mod">
          <ac:chgData name="Phillip Kaufman" userId="c001b2a046940d7c" providerId="LiveId" clId="{5CB25B10-5B1C-4017-B167-ED3104435743}" dt="2024-05-27T07:37:38.911" v="8837"/>
          <ac:cxnSpMkLst>
            <pc:docMk/>
            <pc:sldMk cId="882562423" sldId="945"/>
            <ac:cxnSpMk id="172" creationId="{227521BB-DCB8-2D41-7413-CC281E417135}"/>
          </ac:cxnSpMkLst>
        </pc:cxnChg>
        <pc:cxnChg chg="mod">
          <ac:chgData name="Phillip Kaufman" userId="c001b2a046940d7c" providerId="LiveId" clId="{5CB25B10-5B1C-4017-B167-ED3104435743}" dt="2024-05-27T07:37:38.911" v="8837"/>
          <ac:cxnSpMkLst>
            <pc:docMk/>
            <pc:sldMk cId="882562423" sldId="945"/>
            <ac:cxnSpMk id="188" creationId="{C2BAA333-80BA-51CB-6073-B421838FF812}"/>
          </ac:cxnSpMkLst>
        </pc:cxnChg>
        <pc:cxnChg chg="mod">
          <ac:chgData name="Phillip Kaufman" userId="c001b2a046940d7c" providerId="LiveId" clId="{5CB25B10-5B1C-4017-B167-ED3104435743}" dt="2024-05-27T07:37:38.911" v="8837"/>
          <ac:cxnSpMkLst>
            <pc:docMk/>
            <pc:sldMk cId="882562423" sldId="945"/>
            <ac:cxnSpMk id="189" creationId="{CFA286B6-A9B6-39C7-E977-D9506A03A98B}"/>
          </ac:cxnSpMkLst>
        </pc:cxnChg>
        <pc:cxnChg chg="mod">
          <ac:chgData name="Phillip Kaufman" userId="c001b2a046940d7c" providerId="LiveId" clId="{5CB25B10-5B1C-4017-B167-ED3104435743}" dt="2024-05-30T06:26:45.061" v="9677" actId="404"/>
          <ac:cxnSpMkLst>
            <pc:docMk/>
            <pc:sldMk cId="882562423" sldId="945"/>
            <ac:cxnSpMk id="190" creationId="{224C6965-2FB3-C5F4-D6CC-79A8A8AA3A2A}"/>
          </ac:cxnSpMkLst>
        </pc:cxnChg>
        <pc:cxnChg chg="mod">
          <ac:chgData name="Phillip Kaufman" userId="c001b2a046940d7c" providerId="LiveId" clId="{5CB25B10-5B1C-4017-B167-ED3104435743}" dt="2024-05-30T06:26:45.061" v="9677" actId="404"/>
          <ac:cxnSpMkLst>
            <pc:docMk/>
            <pc:sldMk cId="882562423" sldId="945"/>
            <ac:cxnSpMk id="191" creationId="{0CFC3FCA-707F-79F9-27ED-F50A53B5C9DA}"/>
          </ac:cxnSpMkLst>
        </pc:cxnChg>
        <pc:cxnChg chg="mod">
          <ac:chgData name="Phillip Kaufman" userId="c001b2a046940d7c" providerId="LiveId" clId="{5CB25B10-5B1C-4017-B167-ED3104435743}" dt="2024-06-02T22:57:34.149" v="11701"/>
          <ac:cxnSpMkLst>
            <pc:docMk/>
            <pc:sldMk cId="882562423" sldId="945"/>
            <ac:cxnSpMk id="192" creationId="{2BF7ABEE-2100-EE05-6D97-8C26A24C5197}"/>
          </ac:cxnSpMkLst>
        </pc:cxnChg>
        <pc:cxnChg chg="mod">
          <ac:chgData name="Phillip Kaufman" userId="c001b2a046940d7c" providerId="LiveId" clId="{5CB25B10-5B1C-4017-B167-ED3104435743}" dt="2024-05-30T06:26:45.061" v="9677" actId="404"/>
          <ac:cxnSpMkLst>
            <pc:docMk/>
            <pc:sldMk cId="882562423" sldId="945"/>
            <ac:cxnSpMk id="192" creationId="{8AFF186F-B4E7-2DA6-2E91-29F0B9DFEC74}"/>
          </ac:cxnSpMkLst>
        </pc:cxnChg>
        <pc:cxnChg chg="mod">
          <ac:chgData name="Phillip Kaufman" userId="c001b2a046940d7c" providerId="LiveId" clId="{5CB25B10-5B1C-4017-B167-ED3104435743}" dt="2024-06-02T22:57:34.149" v="11701"/>
          <ac:cxnSpMkLst>
            <pc:docMk/>
            <pc:sldMk cId="882562423" sldId="945"/>
            <ac:cxnSpMk id="193" creationId="{7AC4B5FF-437F-B47C-6141-10E668F6CE16}"/>
          </ac:cxnSpMkLst>
        </pc:cxnChg>
        <pc:cxnChg chg="mod">
          <ac:chgData name="Phillip Kaufman" userId="c001b2a046940d7c" providerId="LiveId" clId="{5CB25B10-5B1C-4017-B167-ED3104435743}" dt="2024-05-30T06:26:45.061" v="9677" actId="404"/>
          <ac:cxnSpMkLst>
            <pc:docMk/>
            <pc:sldMk cId="882562423" sldId="945"/>
            <ac:cxnSpMk id="193" creationId="{A1416C17-D2B3-31C9-1F3B-A32469E33ECC}"/>
          </ac:cxnSpMkLst>
        </pc:cxnChg>
        <pc:cxnChg chg="mod">
          <ac:chgData name="Phillip Kaufman" userId="c001b2a046940d7c" providerId="LiveId" clId="{5CB25B10-5B1C-4017-B167-ED3104435743}" dt="2024-05-30T06:26:45.061" v="9677" actId="404"/>
          <ac:cxnSpMkLst>
            <pc:docMk/>
            <pc:sldMk cId="882562423" sldId="945"/>
            <ac:cxnSpMk id="194" creationId="{05B43301-7803-7D05-FD6B-61894F0B256D}"/>
          </ac:cxnSpMkLst>
        </pc:cxnChg>
        <pc:cxnChg chg="mod">
          <ac:chgData name="Phillip Kaufman" userId="c001b2a046940d7c" providerId="LiveId" clId="{5CB25B10-5B1C-4017-B167-ED3104435743}" dt="2024-05-30T06:26:45.061" v="9677" actId="404"/>
          <ac:cxnSpMkLst>
            <pc:docMk/>
            <pc:sldMk cId="882562423" sldId="945"/>
            <ac:cxnSpMk id="195" creationId="{8950640C-CFB4-25CB-2478-75DAED08CC33}"/>
          </ac:cxnSpMkLst>
        </pc:cxnChg>
        <pc:cxnChg chg="mod">
          <ac:chgData name="Phillip Kaufman" userId="c001b2a046940d7c" providerId="LiveId" clId="{5CB25B10-5B1C-4017-B167-ED3104435743}" dt="2024-05-30T06:26:45.061" v="9677" actId="404"/>
          <ac:cxnSpMkLst>
            <pc:docMk/>
            <pc:sldMk cId="882562423" sldId="945"/>
            <ac:cxnSpMk id="196" creationId="{2B9042BC-35FA-5FFB-B73D-454680B01811}"/>
          </ac:cxnSpMkLst>
        </pc:cxnChg>
        <pc:cxnChg chg="mod">
          <ac:chgData name="Phillip Kaufman" userId="c001b2a046940d7c" providerId="LiveId" clId="{5CB25B10-5B1C-4017-B167-ED3104435743}" dt="2024-06-02T23:23:28.416" v="11977"/>
          <ac:cxnSpMkLst>
            <pc:docMk/>
            <pc:sldMk cId="882562423" sldId="945"/>
            <ac:cxnSpMk id="197" creationId="{7CC042FE-443D-D85F-523C-7F8E9E9EF815}"/>
          </ac:cxnSpMkLst>
        </pc:cxnChg>
        <pc:cxnChg chg="mod">
          <ac:chgData name="Phillip Kaufman" userId="c001b2a046940d7c" providerId="LiveId" clId="{5CB25B10-5B1C-4017-B167-ED3104435743}" dt="2024-05-30T06:26:45.061" v="9677" actId="404"/>
          <ac:cxnSpMkLst>
            <pc:docMk/>
            <pc:sldMk cId="882562423" sldId="945"/>
            <ac:cxnSpMk id="197" creationId="{D43AB6E7-C339-054C-61DD-E6DCA6DBF966}"/>
          </ac:cxnSpMkLst>
        </pc:cxnChg>
        <pc:cxnChg chg="mod">
          <ac:chgData name="Phillip Kaufman" userId="c001b2a046940d7c" providerId="LiveId" clId="{5CB25B10-5B1C-4017-B167-ED3104435743}" dt="2024-06-02T23:23:28.416" v="11977"/>
          <ac:cxnSpMkLst>
            <pc:docMk/>
            <pc:sldMk cId="882562423" sldId="945"/>
            <ac:cxnSpMk id="198" creationId="{01AC8459-69C7-D05C-3775-77885BE2803E}"/>
          </ac:cxnSpMkLst>
        </pc:cxnChg>
        <pc:cxnChg chg="mod">
          <ac:chgData name="Phillip Kaufman" userId="c001b2a046940d7c" providerId="LiveId" clId="{5CB25B10-5B1C-4017-B167-ED3104435743}" dt="2024-05-30T06:26:45.061" v="9677" actId="404"/>
          <ac:cxnSpMkLst>
            <pc:docMk/>
            <pc:sldMk cId="882562423" sldId="945"/>
            <ac:cxnSpMk id="198" creationId="{0670F4C4-1C70-039A-B826-62F801ACE3A5}"/>
          </ac:cxnSpMkLst>
        </pc:cxnChg>
        <pc:cxnChg chg="mod">
          <ac:chgData name="Phillip Kaufman" userId="c001b2a046940d7c" providerId="LiveId" clId="{5CB25B10-5B1C-4017-B167-ED3104435743}" dt="2024-06-02T23:23:28.416" v="11977"/>
          <ac:cxnSpMkLst>
            <pc:docMk/>
            <pc:sldMk cId="882562423" sldId="945"/>
            <ac:cxnSpMk id="199" creationId="{5A959383-20E7-A015-0066-55CFE5119AE5}"/>
          </ac:cxnSpMkLst>
        </pc:cxnChg>
        <pc:cxnChg chg="mod">
          <ac:chgData name="Phillip Kaufman" userId="c001b2a046940d7c" providerId="LiveId" clId="{5CB25B10-5B1C-4017-B167-ED3104435743}" dt="2024-05-30T06:26:45.061" v="9677" actId="404"/>
          <ac:cxnSpMkLst>
            <pc:docMk/>
            <pc:sldMk cId="882562423" sldId="945"/>
            <ac:cxnSpMk id="199" creationId="{CAC6C46A-DDC0-B22C-68E1-F8FC7FBC3AC5}"/>
          </ac:cxnSpMkLst>
        </pc:cxnChg>
        <pc:cxnChg chg="mod">
          <ac:chgData name="Phillip Kaufman" userId="c001b2a046940d7c" providerId="LiveId" clId="{5CB25B10-5B1C-4017-B167-ED3104435743}" dt="2024-06-02T23:23:28.416" v="11977"/>
          <ac:cxnSpMkLst>
            <pc:docMk/>
            <pc:sldMk cId="882562423" sldId="945"/>
            <ac:cxnSpMk id="200" creationId="{91D7D749-F648-1A50-1335-646FD7B306C6}"/>
          </ac:cxnSpMkLst>
        </pc:cxnChg>
        <pc:cxnChg chg="mod">
          <ac:chgData name="Phillip Kaufman" userId="c001b2a046940d7c" providerId="LiveId" clId="{5CB25B10-5B1C-4017-B167-ED3104435743}" dt="2024-05-30T06:26:45.061" v="9677" actId="404"/>
          <ac:cxnSpMkLst>
            <pc:docMk/>
            <pc:sldMk cId="882562423" sldId="945"/>
            <ac:cxnSpMk id="200" creationId="{CD185EC1-35B4-658F-6E5E-D6AEB7F01336}"/>
          </ac:cxnSpMkLst>
        </pc:cxnChg>
        <pc:cxnChg chg="mod">
          <ac:chgData name="Phillip Kaufman" userId="c001b2a046940d7c" providerId="LiveId" clId="{5CB25B10-5B1C-4017-B167-ED3104435743}" dt="2024-05-30T06:26:45.061" v="9677" actId="404"/>
          <ac:cxnSpMkLst>
            <pc:docMk/>
            <pc:sldMk cId="882562423" sldId="945"/>
            <ac:cxnSpMk id="201" creationId="{91F98251-3971-F139-3608-45D76FE3BE27}"/>
          </ac:cxnSpMkLst>
        </pc:cxnChg>
        <pc:cxnChg chg="mod">
          <ac:chgData name="Phillip Kaufman" userId="c001b2a046940d7c" providerId="LiveId" clId="{5CB25B10-5B1C-4017-B167-ED3104435743}" dt="2024-06-02T23:23:28.416" v="11977"/>
          <ac:cxnSpMkLst>
            <pc:docMk/>
            <pc:sldMk cId="882562423" sldId="945"/>
            <ac:cxnSpMk id="201" creationId="{DA06FAA4-2775-7C9F-D7F6-68D5E49DB952}"/>
          </ac:cxnSpMkLst>
        </pc:cxnChg>
        <pc:cxnChg chg="mod">
          <ac:chgData name="Phillip Kaufman" userId="c001b2a046940d7c" providerId="LiveId" clId="{5CB25B10-5B1C-4017-B167-ED3104435743}" dt="2024-06-02T23:23:28.416" v="11977"/>
          <ac:cxnSpMkLst>
            <pc:docMk/>
            <pc:sldMk cId="882562423" sldId="945"/>
            <ac:cxnSpMk id="202" creationId="{1D03AC8C-2EB3-1C22-756D-45D2AC6B7FF0}"/>
          </ac:cxnSpMkLst>
        </pc:cxnChg>
        <pc:cxnChg chg="mod">
          <ac:chgData name="Phillip Kaufman" userId="c001b2a046940d7c" providerId="LiveId" clId="{5CB25B10-5B1C-4017-B167-ED3104435743}" dt="2024-05-30T06:26:45.061" v="9677" actId="404"/>
          <ac:cxnSpMkLst>
            <pc:docMk/>
            <pc:sldMk cId="882562423" sldId="945"/>
            <ac:cxnSpMk id="202" creationId="{6C6AEE41-6F62-7C5D-36F4-EFD0909938C0}"/>
          </ac:cxnSpMkLst>
        </pc:cxnChg>
        <pc:cxnChg chg="mod">
          <ac:chgData name="Phillip Kaufman" userId="c001b2a046940d7c" providerId="LiveId" clId="{5CB25B10-5B1C-4017-B167-ED3104435743}" dt="2024-06-02T23:23:28.416" v="11977"/>
          <ac:cxnSpMkLst>
            <pc:docMk/>
            <pc:sldMk cId="882562423" sldId="945"/>
            <ac:cxnSpMk id="203" creationId="{32B8D6DF-F8DC-AE83-19E8-57D497B38320}"/>
          </ac:cxnSpMkLst>
        </pc:cxnChg>
        <pc:cxnChg chg="mod">
          <ac:chgData name="Phillip Kaufman" userId="c001b2a046940d7c" providerId="LiveId" clId="{5CB25B10-5B1C-4017-B167-ED3104435743}" dt="2024-05-30T06:26:45.061" v="9677" actId="404"/>
          <ac:cxnSpMkLst>
            <pc:docMk/>
            <pc:sldMk cId="882562423" sldId="945"/>
            <ac:cxnSpMk id="203" creationId="{C2618459-0891-862E-7B91-03FA58C17017}"/>
          </ac:cxnSpMkLst>
        </pc:cxnChg>
        <pc:cxnChg chg="mod">
          <ac:chgData name="Phillip Kaufman" userId="c001b2a046940d7c" providerId="LiveId" clId="{5CB25B10-5B1C-4017-B167-ED3104435743}" dt="2024-06-02T23:23:28.416" v="11977"/>
          <ac:cxnSpMkLst>
            <pc:docMk/>
            <pc:sldMk cId="882562423" sldId="945"/>
            <ac:cxnSpMk id="204" creationId="{66590708-CFF2-9261-CCF1-73800B8CE016}"/>
          </ac:cxnSpMkLst>
        </pc:cxnChg>
        <pc:cxnChg chg="mod">
          <ac:chgData name="Phillip Kaufman" userId="c001b2a046940d7c" providerId="LiveId" clId="{5CB25B10-5B1C-4017-B167-ED3104435743}" dt="2024-05-30T06:26:45.061" v="9677" actId="404"/>
          <ac:cxnSpMkLst>
            <pc:docMk/>
            <pc:sldMk cId="882562423" sldId="945"/>
            <ac:cxnSpMk id="204" creationId="{B54AA49E-222B-E697-8E6E-5023454A4065}"/>
          </ac:cxnSpMkLst>
        </pc:cxnChg>
        <pc:cxnChg chg="mod">
          <ac:chgData name="Phillip Kaufman" userId="c001b2a046940d7c" providerId="LiveId" clId="{5CB25B10-5B1C-4017-B167-ED3104435743}" dt="2024-06-02T23:23:28.416" v="11977"/>
          <ac:cxnSpMkLst>
            <pc:docMk/>
            <pc:sldMk cId="882562423" sldId="945"/>
            <ac:cxnSpMk id="205" creationId="{68749E6E-7A11-12E5-972F-04A27BF3755D}"/>
          </ac:cxnSpMkLst>
        </pc:cxnChg>
        <pc:cxnChg chg="mod">
          <ac:chgData name="Phillip Kaufman" userId="c001b2a046940d7c" providerId="LiveId" clId="{5CB25B10-5B1C-4017-B167-ED3104435743}" dt="2024-05-30T06:26:45.061" v="9677" actId="404"/>
          <ac:cxnSpMkLst>
            <pc:docMk/>
            <pc:sldMk cId="882562423" sldId="945"/>
            <ac:cxnSpMk id="205" creationId="{6C358A17-C9BD-6410-C4C0-85EA810005C2}"/>
          </ac:cxnSpMkLst>
        </pc:cxnChg>
        <pc:cxnChg chg="mod">
          <ac:chgData name="Phillip Kaufman" userId="c001b2a046940d7c" providerId="LiveId" clId="{5CB25B10-5B1C-4017-B167-ED3104435743}" dt="2024-05-30T06:26:45.061" v="9677" actId="404"/>
          <ac:cxnSpMkLst>
            <pc:docMk/>
            <pc:sldMk cId="882562423" sldId="945"/>
            <ac:cxnSpMk id="206" creationId="{4213D5DA-CFD7-0299-FA2B-72997CE6E970}"/>
          </ac:cxnSpMkLst>
        </pc:cxnChg>
        <pc:cxnChg chg="mod">
          <ac:chgData name="Phillip Kaufman" userId="c001b2a046940d7c" providerId="LiveId" clId="{5CB25B10-5B1C-4017-B167-ED3104435743}" dt="2024-06-02T23:23:28.416" v="11977"/>
          <ac:cxnSpMkLst>
            <pc:docMk/>
            <pc:sldMk cId="882562423" sldId="945"/>
            <ac:cxnSpMk id="206" creationId="{B2B2E008-E6DB-E22C-6CCC-A3AA3E62755F}"/>
          </ac:cxnSpMkLst>
        </pc:cxnChg>
        <pc:cxnChg chg="mod">
          <ac:chgData name="Phillip Kaufman" userId="c001b2a046940d7c" providerId="LiveId" clId="{5CB25B10-5B1C-4017-B167-ED3104435743}" dt="2024-05-30T06:26:45.061" v="9677" actId="404"/>
          <ac:cxnSpMkLst>
            <pc:docMk/>
            <pc:sldMk cId="882562423" sldId="945"/>
            <ac:cxnSpMk id="207" creationId="{943DCCB1-F8A2-A6AD-9069-164D1A1BEA29}"/>
          </ac:cxnSpMkLst>
        </pc:cxnChg>
        <pc:cxnChg chg="mod">
          <ac:chgData name="Phillip Kaufman" userId="c001b2a046940d7c" providerId="LiveId" clId="{5CB25B10-5B1C-4017-B167-ED3104435743}" dt="2024-06-02T23:23:28.416" v="11977"/>
          <ac:cxnSpMkLst>
            <pc:docMk/>
            <pc:sldMk cId="882562423" sldId="945"/>
            <ac:cxnSpMk id="207" creationId="{CCF09B29-0059-98C1-9010-0EF69A392A23}"/>
          </ac:cxnSpMkLst>
        </pc:cxnChg>
        <pc:cxnChg chg="mod">
          <ac:chgData name="Phillip Kaufman" userId="c001b2a046940d7c" providerId="LiveId" clId="{5CB25B10-5B1C-4017-B167-ED3104435743}" dt="2024-06-02T23:23:28.416" v="11977"/>
          <ac:cxnSpMkLst>
            <pc:docMk/>
            <pc:sldMk cId="882562423" sldId="945"/>
            <ac:cxnSpMk id="208" creationId="{058ADB03-9C26-162B-88D3-07930472E9D9}"/>
          </ac:cxnSpMkLst>
        </pc:cxnChg>
        <pc:cxnChg chg="mod">
          <ac:chgData name="Phillip Kaufman" userId="c001b2a046940d7c" providerId="LiveId" clId="{5CB25B10-5B1C-4017-B167-ED3104435743}" dt="2024-05-30T06:26:45.061" v="9677" actId="404"/>
          <ac:cxnSpMkLst>
            <pc:docMk/>
            <pc:sldMk cId="882562423" sldId="945"/>
            <ac:cxnSpMk id="208" creationId="{1BCDAE74-4F20-D2F2-1096-8DBE31AA7C3B}"/>
          </ac:cxnSpMkLst>
        </pc:cxnChg>
        <pc:cxnChg chg="mod">
          <ac:chgData name="Phillip Kaufman" userId="c001b2a046940d7c" providerId="LiveId" clId="{5CB25B10-5B1C-4017-B167-ED3104435743}" dt="2024-05-30T06:26:45.061" v="9677" actId="404"/>
          <ac:cxnSpMkLst>
            <pc:docMk/>
            <pc:sldMk cId="882562423" sldId="945"/>
            <ac:cxnSpMk id="209" creationId="{066AAF51-F2DD-0020-D1E0-0D53B47963EF}"/>
          </ac:cxnSpMkLst>
        </pc:cxnChg>
        <pc:cxnChg chg="mod">
          <ac:chgData name="Phillip Kaufman" userId="c001b2a046940d7c" providerId="LiveId" clId="{5CB25B10-5B1C-4017-B167-ED3104435743}" dt="2024-06-02T23:23:28.416" v="11977"/>
          <ac:cxnSpMkLst>
            <pc:docMk/>
            <pc:sldMk cId="882562423" sldId="945"/>
            <ac:cxnSpMk id="209" creationId="{19D38D9E-1193-494F-9B70-C04487C3F702}"/>
          </ac:cxnSpMkLst>
        </pc:cxnChg>
        <pc:cxnChg chg="mod">
          <ac:chgData name="Phillip Kaufman" userId="c001b2a046940d7c" providerId="LiveId" clId="{5CB25B10-5B1C-4017-B167-ED3104435743}" dt="2024-06-02T23:23:28.416" v="11977"/>
          <ac:cxnSpMkLst>
            <pc:docMk/>
            <pc:sldMk cId="882562423" sldId="945"/>
            <ac:cxnSpMk id="210" creationId="{4853EEB4-72CC-CFA2-FB1D-7467D2A484D7}"/>
          </ac:cxnSpMkLst>
        </pc:cxnChg>
        <pc:cxnChg chg="mod">
          <ac:chgData name="Phillip Kaufman" userId="c001b2a046940d7c" providerId="LiveId" clId="{5CB25B10-5B1C-4017-B167-ED3104435743}" dt="2024-05-30T06:26:45.061" v="9677" actId="404"/>
          <ac:cxnSpMkLst>
            <pc:docMk/>
            <pc:sldMk cId="882562423" sldId="945"/>
            <ac:cxnSpMk id="210" creationId="{9DFA9E4C-4535-008D-A59A-30A93FBF7C1E}"/>
          </ac:cxnSpMkLst>
        </pc:cxnChg>
        <pc:cxnChg chg="mod">
          <ac:chgData name="Phillip Kaufman" userId="c001b2a046940d7c" providerId="LiveId" clId="{5CB25B10-5B1C-4017-B167-ED3104435743}" dt="2024-06-02T23:23:28.416" v="11977"/>
          <ac:cxnSpMkLst>
            <pc:docMk/>
            <pc:sldMk cId="882562423" sldId="945"/>
            <ac:cxnSpMk id="211" creationId="{309248BF-16F4-6ADE-99A6-EC614F8FFAD8}"/>
          </ac:cxnSpMkLst>
        </pc:cxnChg>
        <pc:cxnChg chg="mod">
          <ac:chgData name="Phillip Kaufman" userId="c001b2a046940d7c" providerId="LiveId" clId="{5CB25B10-5B1C-4017-B167-ED3104435743}" dt="2024-05-30T06:26:45.061" v="9677" actId="404"/>
          <ac:cxnSpMkLst>
            <pc:docMk/>
            <pc:sldMk cId="882562423" sldId="945"/>
            <ac:cxnSpMk id="211" creationId="{F6A595C7-9F85-641E-B607-FC737DC50ADD}"/>
          </ac:cxnSpMkLst>
        </pc:cxnChg>
        <pc:cxnChg chg="mod">
          <ac:chgData name="Phillip Kaufman" userId="c001b2a046940d7c" providerId="LiveId" clId="{5CB25B10-5B1C-4017-B167-ED3104435743}" dt="2024-05-30T06:26:45.061" v="9677" actId="404"/>
          <ac:cxnSpMkLst>
            <pc:docMk/>
            <pc:sldMk cId="882562423" sldId="945"/>
            <ac:cxnSpMk id="212" creationId="{839CDE7F-1C5C-73D0-1856-41D31A5AE5C8}"/>
          </ac:cxnSpMkLst>
        </pc:cxnChg>
        <pc:cxnChg chg="mod">
          <ac:chgData name="Phillip Kaufman" userId="c001b2a046940d7c" providerId="LiveId" clId="{5CB25B10-5B1C-4017-B167-ED3104435743}" dt="2024-06-02T23:23:28.416" v="11977"/>
          <ac:cxnSpMkLst>
            <pc:docMk/>
            <pc:sldMk cId="882562423" sldId="945"/>
            <ac:cxnSpMk id="212" creationId="{BE9F1ECE-5FE7-11C1-421C-C7ABAAB3F5E4}"/>
          </ac:cxnSpMkLst>
        </pc:cxnChg>
        <pc:cxnChg chg="mod">
          <ac:chgData name="Phillip Kaufman" userId="c001b2a046940d7c" providerId="LiveId" clId="{5CB25B10-5B1C-4017-B167-ED3104435743}" dt="2024-06-02T23:23:28.416" v="11977"/>
          <ac:cxnSpMkLst>
            <pc:docMk/>
            <pc:sldMk cId="882562423" sldId="945"/>
            <ac:cxnSpMk id="213" creationId="{0FEDEA31-2A44-6C6D-CFD5-4CA0E517AFAB}"/>
          </ac:cxnSpMkLst>
        </pc:cxnChg>
        <pc:cxnChg chg="mod">
          <ac:chgData name="Phillip Kaufman" userId="c001b2a046940d7c" providerId="LiveId" clId="{5CB25B10-5B1C-4017-B167-ED3104435743}" dt="2024-06-02T23:23:28.416" v="11977"/>
          <ac:cxnSpMkLst>
            <pc:docMk/>
            <pc:sldMk cId="882562423" sldId="945"/>
            <ac:cxnSpMk id="214" creationId="{167EB884-7879-846F-BC1A-A3400BCDE633}"/>
          </ac:cxnSpMkLst>
        </pc:cxnChg>
        <pc:cxnChg chg="mod">
          <ac:chgData name="Phillip Kaufman" userId="c001b2a046940d7c" providerId="LiveId" clId="{5CB25B10-5B1C-4017-B167-ED3104435743}" dt="2024-06-02T23:23:28.416" v="11977"/>
          <ac:cxnSpMkLst>
            <pc:docMk/>
            <pc:sldMk cId="882562423" sldId="945"/>
            <ac:cxnSpMk id="215" creationId="{9415120B-65D4-9A96-0015-A7D9B3F20B5B}"/>
          </ac:cxnSpMkLst>
        </pc:cxnChg>
        <pc:cxnChg chg="mod">
          <ac:chgData name="Phillip Kaufman" userId="c001b2a046940d7c" providerId="LiveId" clId="{5CB25B10-5B1C-4017-B167-ED3104435743}" dt="2024-06-02T23:23:28.416" v="11977"/>
          <ac:cxnSpMkLst>
            <pc:docMk/>
            <pc:sldMk cId="882562423" sldId="945"/>
            <ac:cxnSpMk id="216" creationId="{D3C70932-6184-D2A7-675D-29E10025BE16}"/>
          </ac:cxnSpMkLst>
        </pc:cxnChg>
        <pc:cxnChg chg="mod">
          <ac:chgData name="Phillip Kaufman" userId="c001b2a046940d7c" providerId="LiveId" clId="{5CB25B10-5B1C-4017-B167-ED3104435743}" dt="2024-06-02T23:23:28.416" v="11977"/>
          <ac:cxnSpMkLst>
            <pc:docMk/>
            <pc:sldMk cId="882562423" sldId="945"/>
            <ac:cxnSpMk id="217" creationId="{54A60AAD-40D7-020E-4ED7-AD0B0AF1DC50}"/>
          </ac:cxnSpMkLst>
        </pc:cxnChg>
        <pc:cxnChg chg="mod">
          <ac:chgData name="Phillip Kaufman" userId="c001b2a046940d7c" providerId="LiveId" clId="{5CB25B10-5B1C-4017-B167-ED3104435743}" dt="2024-06-02T23:23:28.416" v="11977"/>
          <ac:cxnSpMkLst>
            <pc:docMk/>
            <pc:sldMk cId="882562423" sldId="945"/>
            <ac:cxnSpMk id="218" creationId="{CFFEC70C-EC49-BD4F-5E54-B715BE836459}"/>
          </ac:cxnSpMkLst>
        </pc:cxnChg>
        <pc:cxnChg chg="mod">
          <ac:chgData name="Phillip Kaufman" userId="c001b2a046940d7c" providerId="LiveId" clId="{5CB25B10-5B1C-4017-B167-ED3104435743}" dt="2024-06-02T23:23:28.416" v="11977"/>
          <ac:cxnSpMkLst>
            <pc:docMk/>
            <pc:sldMk cId="882562423" sldId="945"/>
            <ac:cxnSpMk id="219" creationId="{F94F3E58-B7E4-C7B9-4731-999E8DF8DF8F}"/>
          </ac:cxnSpMkLst>
        </pc:cxnChg>
        <pc:cxnChg chg="mod">
          <ac:chgData name="Phillip Kaufman" userId="c001b2a046940d7c" providerId="LiveId" clId="{5CB25B10-5B1C-4017-B167-ED3104435743}" dt="2024-06-02T23:23:28.416" v="11977"/>
          <ac:cxnSpMkLst>
            <pc:docMk/>
            <pc:sldMk cId="882562423" sldId="945"/>
            <ac:cxnSpMk id="220" creationId="{9F3C408A-48EE-A3E8-DA8A-8F734F1CFA8F}"/>
          </ac:cxnSpMkLst>
        </pc:cxnChg>
        <pc:cxnChg chg="mod">
          <ac:chgData name="Phillip Kaufman" userId="c001b2a046940d7c" providerId="LiveId" clId="{5CB25B10-5B1C-4017-B167-ED3104435743}" dt="2024-06-02T23:23:28.416" v="11977"/>
          <ac:cxnSpMkLst>
            <pc:docMk/>
            <pc:sldMk cId="882562423" sldId="945"/>
            <ac:cxnSpMk id="221" creationId="{6845203E-80BC-A850-B6DE-8F2768035F98}"/>
          </ac:cxnSpMkLst>
        </pc:cxnChg>
        <pc:cxnChg chg="mod">
          <ac:chgData name="Phillip Kaufman" userId="c001b2a046940d7c" providerId="LiveId" clId="{5CB25B10-5B1C-4017-B167-ED3104435743}" dt="2024-06-02T23:23:28.416" v="11977"/>
          <ac:cxnSpMkLst>
            <pc:docMk/>
            <pc:sldMk cId="882562423" sldId="945"/>
            <ac:cxnSpMk id="222" creationId="{3B5B5961-D79A-5D73-7CA3-84F51897128B}"/>
          </ac:cxnSpMkLst>
        </pc:cxnChg>
        <pc:cxnChg chg="mod">
          <ac:chgData name="Phillip Kaufman" userId="c001b2a046940d7c" providerId="LiveId" clId="{5CB25B10-5B1C-4017-B167-ED3104435743}" dt="2024-06-02T23:23:28.416" v="11977"/>
          <ac:cxnSpMkLst>
            <pc:docMk/>
            <pc:sldMk cId="882562423" sldId="945"/>
            <ac:cxnSpMk id="223" creationId="{73295FEB-A2A4-8A95-0F31-406C169A05B2}"/>
          </ac:cxnSpMkLst>
        </pc:cxnChg>
        <pc:cxnChg chg="mod">
          <ac:chgData name="Phillip Kaufman" userId="c001b2a046940d7c" providerId="LiveId" clId="{5CB25B10-5B1C-4017-B167-ED3104435743}" dt="2024-06-02T23:23:28.416" v="11977"/>
          <ac:cxnSpMkLst>
            <pc:docMk/>
            <pc:sldMk cId="882562423" sldId="945"/>
            <ac:cxnSpMk id="224" creationId="{F026EF4F-FEC8-F8FB-6B19-FA83FD781217}"/>
          </ac:cxnSpMkLst>
        </pc:cxnChg>
        <pc:cxnChg chg="mod">
          <ac:chgData name="Phillip Kaufman" userId="c001b2a046940d7c" providerId="LiveId" clId="{5CB25B10-5B1C-4017-B167-ED3104435743}" dt="2024-06-02T23:23:28.416" v="11977"/>
          <ac:cxnSpMkLst>
            <pc:docMk/>
            <pc:sldMk cId="882562423" sldId="945"/>
            <ac:cxnSpMk id="225" creationId="{729AB1AA-478A-454B-2314-2E9AFA36DD36}"/>
          </ac:cxnSpMkLst>
        </pc:cxnChg>
        <pc:cxnChg chg="mod">
          <ac:chgData name="Phillip Kaufman" userId="c001b2a046940d7c" providerId="LiveId" clId="{5CB25B10-5B1C-4017-B167-ED3104435743}" dt="2024-06-02T23:23:28.416" v="11977"/>
          <ac:cxnSpMkLst>
            <pc:docMk/>
            <pc:sldMk cId="882562423" sldId="945"/>
            <ac:cxnSpMk id="226" creationId="{ADA2209B-76F5-0474-5671-C8586CD603F0}"/>
          </ac:cxnSpMkLst>
        </pc:cxnChg>
        <pc:cxnChg chg="mod">
          <ac:chgData name="Phillip Kaufman" userId="c001b2a046940d7c" providerId="LiveId" clId="{5CB25B10-5B1C-4017-B167-ED3104435743}" dt="2024-06-02T23:23:28.416" v="11977"/>
          <ac:cxnSpMkLst>
            <pc:docMk/>
            <pc:sldMk cId="882562423" sldId="945"/>
            <ac:cxnSpMk id="227" creationId="{563B3AEB-A4D0-69F7-B819-A03222017AFE}"/>
          </ac:cxnSpMkLst>
        </pc:cxnChg>
        <pc:cxnChg chg="mod">
          <ac:chgData name="Phillip Kaufman" userId="c001b2a046940d7c" providerId="LiveId" clId="{5CB25B10-5B1C-4017-B167-ED3104435743}" dt="2024-05-30T06:26:45.061" v="9677" actId="404"/>
          <ac:cxnSpMkLst>
            <pc:docMk/>
            <pc:sldMk cId="882562423" sldId="945"/>
            <ac:cxnSpMk id="228" creationId="{7DCCA08D-DEB5-F8C0-0EBA-EE9C2DE7EEEC}"/>
          </ac:cxnSpMkLst>
        </pc:cxnChg>
        <pc:cxnChg chg="mod">
          <ac:chgData name="Phillip Kaufman" userId="c001b2a046940d7c" providerId="LiveId" clId="{5CB25B10-5B1C-4017-B167-ED3104435743}" dt="2024-06-02T23:23:28.416" v="11977"/>
          <ac:cxnSpMkLst>
            <pc:docMk/>
            <pc:sldMk cId="882562423" sldId="945"/>
            <ac:cxnSpMk id="228" creationId="{89D2E7D8-B942-5711-FA67-78E32591D712}"/>
          </ac:cxnSpMkLst>
        </pc:cxnChg>
        <pc:cxnChg chg="mod">
          <ac:chgData name="Phillip Kaufman" userId="c001b2a046940d7c" providerId="LiveId" clId="{5CB25B10-5B1C-4017-B167-ED3104435743}" dt="2024-05-30T06:26:45.061" v="9677" actId="404"/>
          <ac:cxnSpMkLst>
            <pc:docMk/>
            <pc:sldMk cId="882562423" sldId="945"/>
            <ac:cxnSpMk id="229" creationId="{1C9DA7E3-8B25-E2B8-A803-7D6FE4048FE7}"/>
          </ac:cxnSpMkLst>
        </pc:cxnChg>
        <pc:cxnChg chg="mod">
          <ac:chgData name="Phillip Kaufman" userId="c001b2a046940d7c" providerId="LiveId" clId="{5CB25B10-5B1C-4017-B167-ED3104435743}" dt="2024-06-02T23:23:28.416" v="11977"/>
          <ac:cxnSpMkLst>
            <pc:docMk/>
            <pc:sldMk cId="882562423" sldId="945"/>
            <ac:cxnSpMk id="245" creationId="{02FB70F2-6278-ACBF-33FB-902BC7046B42}"/>
          </ac:cxnSpMkLst>
        </pc:cxnChg>
        <pc:cxnChg chg="mod">
          <ac:chgData name="Phillip Kaufman" userId="c001b2a046940d7c" providerId="LiveId" clId="{5CB25B10-5B1C-4017-B167-ED3104435743}" dt="2024-06-02T23:23:28.416" v="11977"/>
          <ac:cxnSpMkLst>
            <pc:docMk/>
            <pc:sldMk cId="882562423" sldId="945"/>
            <ac:cxnSpMk id="246" creationId="{0F37AB36-74E3-E079-1043-0BD9A34EF153}"/>
          </ac:cxnSpMkLst>
        </pc:cxnChg>
        <pc:cxnChg chg="mod">
          <ac:chgData name="Phillip Kaufman" userId="c001b2a046940d7c" providerId="LiveId" clId="{5CB25B10-5B1C-4017-B167-ED3104435743}" dt="2024-05-30T06:30:17.522" v="9708"/>
          <ac:cxnSpMkLst>
            <pc:docMk/>
            <pc:sldMk cId="882562423" sldId="945"/>
            <ac:cxnSpMk id="247" creationId="{35E27C0F-3280-10B8-87EA-D4183455362F}"/>
          </ac:cxnSpMkLst>
        </pc:cxnChg>
        <pc:cxnChg chg="mod">
          <ac:chgData name="Phillip Kaufman" userId="c001b2a046940d7c" providerId="LiveId" clId="{5CB25B10-5B1C-4017-B167-ED3104435743}" dt="2024-05-30T06:30:17.522" v="9708"/>
          <ac:cxnSpMkLst>
            <pc:docMk/>
            <pc:sldMk cId="882562423" sldId="945"/>
            <ac:cxnSpMk id="248" creationId="{73F9F418-DC02-9986-775B-6266F1594C65}"/>
          </ac:cxnSpMkLst>
        </pc:cxnChg>
        <pc:cxnChg chg="mod">
          <ac:chgData name="Phillip Kaufman" userId="c001b2a046940d7c" providerId="LiveId" clId="{5CB25B10-5B1C-4017-B167-ED3104435743}" dt="2024-05-30T06:30:27.928" v="9710"/>
          <ac:cxnSpMkLst>
            <pc:docMk/>
            <pc:sldMk cId="882562423" sldId="945"/>
            <ac:cxnSpMk id="255" creationId="{3E4E4788-E8FD-39DE-9097-FD911C7C924E}"/>
          </ac:cxnSpMkLst>
        </pc:cxnChg>
        <pc:cxnChg chg="mod">
          <ac:chgData name="Phillip Kaufman" userId="c001b2a046940d7c" providerId="LiveId" clId="{5CB25B10-5B1C-4017-B167-ED3104435743}" dt="2024-05-30T06:30:27.928" v="9710"/>
          <ac:cxnSpMkLst>
            <pc:docMk/>
            <pc:sldMk cId="882562423" sldId="945"/>
            <ac:cxnSpMk id="256" creationId="{05F7FADC-6864-465B-91C9-B1E3B9ADBE4A}"/>
          </ac:cxnSpMkLst>
        </pc:cxnChg>
        <pc:cxnChg chg="mod">
          <ac:chgData name="Phillip Kaufman" userId="c001b2a046940d7c" providerId="LiveId" clId="{5CB25B10-5B1C-4017-B167-ED3104435743}" dt="2024-05-30T06:30:27.928" v="9710"/>
          <ac:cxnSpMkLst>
            <pc:docMk/>
            <pc:sldMk cId="882562423" sldId="945"/>
            <ac:cxnSpMk id="257" creationId="{4B54D2A4-A08F-59BF-4B2D-B3B83E092732}"/>
          </ac:cxnSpMkLst>
        </pc:cxnChg>
        <pc:cxnChg chg="mod">
          <ac:chgData name="Phillip Kaufman" userId="c001b2a046940d7c" providerId="LiveId" clId="{5CB25B10-5B1C-4017-B167-ED3104435743}" dt="2024-05-30T06:30:27.928" v="9710"/>
          <ac:cxnSpMkLst>
            <pc:docMk/>
            <pc:sldMk cId="882562423" sldId="945"/>
            <ac:cxnSpMk id="258" creationId="{14124B1B-B559-584C-C7F8-E3F62BCC7FAA}"/>
          </ac:cxnSpMkLst>
        </pc:cxnChg>
        <pc:cxnChg chg="mod">
          <ac:chgData name="Phillip Kaufman" userId="c001b2a046940d7c" providerId="LiveId" clId="{5CB25B10-5B1C-4017-B167-ED3104435743}" dt="2024-05-30T06:30:27.928" v="9710"/>
          <ac:cxnSpMkLst>
            <pc:docMk/>
            <pc:sldMk cId="882562423" sldId="945"/>
            <ac:cxnSpMk id="259" creationId="{26A0C9EB-8219-9BAC-F3D0-F4C2A813233C}"/>
          </ac:cxnSpMkLst>
        </pc:cxnChg>
        <pc:cxnChg chg="mod">
          <ac:chgData name="Phillip Kaufman" userId="c001b2a046940d7c" providerId="LiveId" clId="{5CB25B10-5B1C-4017-B167-ED3104435743}" dt="2024-05-30T06:30:27.928" v="9710"/>
          <ac:cxnSpMkLst>
            <pc:docMk/>
            <pc:sldMk cId="882562423" sldId="945"/>
            <ac:cxnSpMk id="260" creationId="{4002C4CF-16C6-77CF-4D6D-A097CB5F0E27}"/>
          </ac:cxnSpMkLst>
        </pc:cxnChg>
        <pc:cxnChg chg="mod">
          <ac:chgData name="Phillip Kaufman" userId="c001b2a046940d7c" providerId="LiveId" clId="{5CB25B10-5B1C-4017-B167-ED3104435743}" dt="2024-05-30T06:30:27.928" v="9710"/>
          <ac:cxnSpMkLst>
            <pc:docMk/>
            <pc:sldMk cId="882562423" sldId="945"/>
            <ac:cxnSpMk id="261" creationId="{649F072D-62AC-5B7A-3E24-95B8318EDF03}"/>
          </ac:cxnSpMkLst>
        </pc:cxnChg>
        <pc:cxnChg chg="mod">
          <ac:chgData name="Phillip Kaufman" userId="c001b2a046940d7c" providerId="LiveId" clId="{5CB25B10-5B1C-4017-B167-ED3104435743}" dt="2024-05-30T06:30:27.928" v="9710"/>
          <ac:cxnSpMkLst>
            <pc:docMk/>
            <pc:sldMk cId="882562423" sldId="945"/>
            <ac:cxnSpMk id="262" creationId="{D8FC25FF-7887-FB79-F7C5-59D8EDF9EA30}"/>
          </ac:cxnSpMkLst>
        </pc:cxnChg>
        <pc:cxnChg chg="mod">
          <ac:chgData name="Phillip Kaufman" userId="c001b2a046940d7c" providerId="LiveId" clId="{5CB25B10-5B1C-4017-B167-ED3104435743}" dt="2024-05-30T06:30:27.928" v="9710"/>
          <ac:cxnSpMkLst>
            <pc:docMk/>
            <pc:sldMk cId="882562423" sldId="945"/>
            <ac:cxnSpMk id="263" creationId="{3F1D8E67-5422-C24B-6A8A-C3A578557E57}"/>
          </ac:cxnSpMkLst>
        </pc:cxnChg>
        <pc:cxnChg chg="mod">
          <ac:chgData name="Phillip Kaufman" userId="c001b2a046940d7c" providerId="LiveId" clId="{5CB25B10-5B1C-4017-B167-ED3104435743}" dt="2024-05-30T06:30:27.928" v="9710"/>
          <ac:cxnSpMkLst>
            <pc:docMk/>
            <pc:sldMk cId="882562423" sldId="945"/>
            <ac:cxnSpMk id="264" creationId="{F449137D-CFAC-C4ED-A486-C1E38FEED162}"/>
          </ac:cxnSpMkLst>
        </pc:cxnChg>
        <pc:cxnChg chg="mod">
          <ac:chgData name="Phillip Kaufman" userId="c001b2a046940d7c" providerId="LiveId" clId="{5CB25B10-5B1C-4017-B167-ED3104435743}" dt="2024-05-30T06:30:27.928" v="9710"/>
          <ac:cxnSpMkLst>
            <pc:docMk/>
            <pc:sldMk cId="882562423" sldId="945"/>
            <ac:cxnSpMk id="265" creationId="{03D07CC7-8B47-7746-3850-09125493B8F8}"/>
          </ac:cxnSpMkLst>
        </pc:cxnChg>
        <pc:cxnChg chg="mod">
          <ac:chgData name="Phillip Kaufman" userId="c001b2a046940d7c" providerId="LiveId" clId="{5CB25B10-5B1C-4017-B167-ED3104435743}" dt="2024-05-30T06:30:27.928" v="9710"/>
          <ac:cxnSpMkLst>
            <pc:docMk/>
            <pc:sldMk cId="882562423" sldId="945"/>
            <ac:cxnSpMk id="266" creationId="{EF9CCE4A-8062-C1A0-4124-58F06598B766}"/>
          </ac:cxnSpMkLst>
        </pc:cxnChg>
        <pc:cxnChg chg="mod">
          <ac:chgData name="Phillip Kaufman" userId="c001b2a046940d7c" providerId="LiveId" clId="{5CB25B10-5B1C-4017-B167-ED3104435743}" dt="2024-05-30T06:30:27.928" v="9710"/>
          <ac:cxnSpMkLst>
            <pc:docMk/>
            <pc:sldMk cId="882562423" sldId="945"/>
            <ac:cxnSpMk id="267" creationId="{75F1B1C8-E4E5-0BC2-8919-44E8D73A0BCA}"/>
          </ac:cxnSpMkLst>
        </pc:cxnChg>
        <pc:cxnChg chg="mod">
          <ac:chgData name="Phillip Kaufman" userId="c001b2a046940d7c" providerId="LiveId" clId="{5CB25B10-5B1C-4017-B167-ED3104435743}" dt="2024-05-30T06:30:27.928" v="9710"/>
          <ac:cxnSpMkLst>
            <pc:docMk/>
            <pc:sldMk cId="882562423" sldId="945"/>
            <ac:cxnSpMk id="268" creationId="{AFAF3C96-0649-C540-7922-7A0A33212018}"/>
          </ac:cxnSpMkLst>
        </pc:cxnChg>
        <pc:cxnChg chg="mod">
          <ac:chgData name="Phillip Kaufman" userId="c001b2a046940d7c" providerId="LiveId" clId="{5CB25B10-5B1C-4017-B167-ED3104435743}" dt="2024-05-30T06:30:27.928" v="9710"/>
          <ac:cxnSpMkLst>
            <pc:docMk/>
            <pc:sldMk cId="882562423" sldId="945"/>
            <ac:cxnSpMk id="269" creationId="{5369C0BF-EC26-3151-1C05-56015871530C}"/>
          </ac:cxnSpMkLst>
        </pc:cxnChg>
        <pc:cxnChg chg="mod">
          <ac:chgData name="Phillip Kaufman" userId="c001b2a046940d7c" providerId="LiveId" clId="{5CB25B10-5B1C-4017-B167-ED3104435743}" dt="2024-05-30T06:30:27.928" v="9710"/>
          <ac:cxnSpMkLst>
            <pc:docMk/>
            <pc:sldMk cId="882562423" sldId="945"/>
            <ac:cxnSpMk id="270" creationId="{A2DB42B6-46C5-47A9-E043-7D56E776E50A}"/>
          </ac:cxnSpMkLst>
        </pc:cxnChg>
        <pc:cxnChg chg="mod">
          <ac:chgData name="Phillip Kaufman" userId="c001b2a046940d7c" providerId="LiveId" clId="{5CB25B10-5B1C-4017-B167-ED3104435743}" dt="2024-05-30T06:30:27.928" v="9710"/>
          <ac:cxnSpMkLst>
            <pc:docMk/>
            <pc:sldMk cId="882562423" sldId="945"/>
            <ac:cxnSpMk id="271" creationId="{505CBD09-565D-691E-72E2-65A9643523FD}"/>
          </ac:cxnSpMkLst>
        </pc:cxnChg>
        <pc:cxnChg chg="mod">
          <ac:chgData name="Phillip Kaufman" userId="c001b2a046940d7c" providerId="LiveId" clId="{5CB25B10-5B1C-4017-B167-ED3104435743}" dt="2024-05-30T06:30:27.928" v="9710"/>
          <ac:cxnSpMkLst>
            <pc:docMk/>
            <pc:sldMk cId="882562423" sldId="945"/>
            <ac:cxnSpMk id="272" creationId="{DBF3719E-D296-3D93-271C-F98143628BCE}"/>
          </ac:cxnSpMkLst>
        </pc:cxnChg>
        <pc:cxnChg chg="mod">
          <ac:chgData name="Phillip Kaufman" userId="c001b2a046940d7c" providerId="LiveId" clId="{5CB25B10-5B1C-4017-B167-ED3104435743}" dt="2024-05-30T06:30:27.928" v="9710"/>
          <ac:cxnSpMkLst>
            <pc:docMk/>
            <pc:sldMk cId="882562423" sldId="945"/>
            <ac:cxnSpMk id="273" creationId="{9BDF1AA8-D70D-D8D0-8738-97EE07181BC6}"/>
          </ac:cxnSpMkLst>
        </pc:cxnChg>
        <pc:cxnChg chg="mod">
          <ac:chgData name="Phillip Kaufman" userId="c001b2a046940d7c" providerId="LiveId" clId="{5CB25B10-5B1C-4017-B167-ED3104435743}" dt="2024-05-30T06:30:27.928" v="9710"/>
          <ac:cxnSpMkLst>
            <pc:docMk/>
            <pc:sldMk cId="882562423" sldId="945"/>
            <ac:cxnSpMk id="274" creationId="{849FA863-06F2-EFA8-4059-AC15DF5B21DD}"/>
          </ac:cxnSpMkLst>
        </pc:cxnChg>
        <pc:cxnChg chg="mod">
          <ac:chgData name="Phillip Kaufman" userId="c001b2a046940d7c" providerId="LiveId" clId="{5CB25B10-5B1C-4017-B167-ED3104435743}" dt="2024-05-30T06:30:27.928" v="9710"/>
          <ac:cxnSpMkLst>
            <pc:docMk/>
            <pc:sldMk cId="882562423" sldId="945"/>
            <ac:cxnSpMk id="275" creationId="{506F08AA-5B3C-B0A2-5900-0810EC58A32A}"/>
          </ac:cxnSpMkLst>
        </pc:cxnChg>
        <pc:cxnChg chg="mod">
          <ac:chgData name="Phillip Kaufman" userId="c001b2a046940d7c" providerId="LiveId" clId="{5CB25B10-5B1C-4017-B167-ED3104435743}" dt="2024-05-30T06:30:27.928" v="9710"/>
          <ac:cxnSpMkLst>
            <pc:docMk/>
            <pc:sldMk cId="882562423" sldId="945"/>
            <ac:cxnSpMk id="276" creationId="{492F5790-39D6-135C-CF61-0F53548D0449}"/>
          </ac:cxnSpMkLst>
        </pc:cxnChg>
        <pc:cxnChg chg="mod">
          <ac:chgData name="Phillip Kaufman" userId="c001b2a046940d7c" providerId="LiveId" clId="{5CB25B10-5B1C-4017-B167-ED3104435743}" dt="2024-05-30T06:30:27.928" v="9710"/>
          <ac:cxnSpMkLst>
            <pc:docMk/>
            <pc:sldMk cId="882562423" sldId="945"/>
            <ac:cxnSpMk id="277" creationId="{5FF9CCFD-71DD-1AFD-E90F-CE3AAA5F4732}"/>
          </ac:cxnSpMkLst>
        </pc:cxnChg>
        <pc:cxnChg chg="mod">
          <ac:chgData name="Phillip Kaufman" userId="c001b2a046940d7c" providerId="LiveId" clId="{5CB25B10-5B1C-4017-B167-ED3104435743}" dt="2024-05-30T06:30:27.928" v="9710"/>
          <ac:cxnSpMkLst>
            <pc:docMk/>
            <pc:sldMk cId="882562423" sldId="945"/>
            <ac:cxnSpMk id="278" creationId="{CCFB8172-0E73-E232-28AD-654C93BC2629}"/>
          </ac:cxnSpMkLst>
        </pc:cxnChg>
        <pc:cxnChg chg="mod">
          <ac:chgData name="Phillip Kaufman" userId="c001b2a046940d7c" providerId="LiveId" clId="{5CB25B10-5B1C-4017-B167-ED3104435743}" dt="2024-05-30T06:30:27.928" v="9710"/>
          <ac:cxnSpMkLst>
            <pc:docMk/>
            <pc:sldMk cId="882562423" sldId="945"/>
            <ac:cxnSpMk id="279" creationId="{8BBF815E-6813-509B-409B-220A8F2B21D4}"/>
          </ac:cxnSpMkLst>
        </pc:cxnChg>
        <pc:cxnChg chg="mod">
          <ac:chgData name="Phillip Kaufman" userId="c001b2a046940d7c" providerId="LiveId" clId="{5CB25B10-5B1C-4017-B167-ED3104435743}" dt="2024-05-30T06:30:27.928" v="9710"/>
          <ac:cxnSpMkLst>
            <pc:docMk/>
            <pc:sldMk cId="882562423" sldId="945"/>
            <ac:cxnSpMk id="280" creationId="{4DDC3423-ECBB-FB06-EFEF-3782E6A3107D}"/>
          </ac:cxnSpMkLst>
        </pc:cxnChg>
        <pc:cxnChg chg="mod">
          <ac:chgData name="Phillip Kaufman" userId="c001b2a046940d7c" providerId="LiveId" clId="{5CB25B10-5B1C-4017-B167-ED3104435743}" dt="2024-05-30T06:30:27.928" v="9710"/>
          <ac:cxnSpMkLst>
            <pc:docMk/>
            <pc:sldMk cId="882562423" sldId="945"/>
            <ac:cxnSpMk id="281" creationId="{1B0A7440-5DE3-64FA-0336-BB4B0E3A0C7E}"/>
          </ac:cxnSpMkLst>
        </pc:cxnChg>
        <pc:cxnChg chg="mod">
          <ac:chgData name="Phillip Kaufman" userId="c001b2a046940d7c" providerId="LiveId" clId="{5CB25B10-5B1C-4017-B167-ED3104435743}" dt="2024-05-30T06:30:27.928" v="9710"/>
          <ac:cxnSpMkLst>
            <pc:docMk/>
            <pc:sldMk cId="882562423" sldId="945"/>
            <ac:cxnSpMk id="282" creationId="{035DD023-9FA4-FFB6-54E0-DEACC379F432}"/>
          </ac:cxnSpMkLst>
        </pc:cxnChg>
        <pc:cxnChg chg="mod">
          <ac:chgData name="Phillip Kaufman" userId="c001b2a046940d7c" providerId="LiveId" clId="{5CB25B10-5B1C-4017-B167-ED3104435743}" dt="2024-05-30T06:30:27.928" v="9710"/>
          <ac:cxnSpMkLst>
            <pc:docMk/>
            <pc:sldMk cId="882562423" sldId="945"/>
            <ac:cxnSpMk id="283" creationId="{161AF2DC-68C0-BE3D-CA79-12FDE452466C}"/>
          </ac:cxnSpMkLst>
        </pc:cxnChg>
        <pc:cxnChg chg="mod">
          <ac:chgData name="Phillip Kaufman" userId="c001b2a046940d7c" providerId="LiveId" clId="{5CB25B10-5B1C-4017-B167-ED3104435743}" dt="2024-05-30T06:30:27.928" v="9710"/>
          <ac:cxnSpMkLst>
            <pc:docMk/>
            <pc:sldMk cId="882562423" sldId="945"/>
            <ac:cxnSpMk id="284" creationId="{ADC6E04C-2F4D-750F-F66F-B510CF06F9BB}"/>
          </ac:cxnSpMkLst>
        </pc:cxnChg>
        <pc:cxnChg chg="mod">
          <ac:chgData name="Phillip Kaufman" userId="c001b2a046940d7c" providerId="LiveId" clId="{5CB25B10-5B1C-4017-B167-ED3104435743}" dt="2024-05-30T06:30:27.928" v="9710"/>
          <ac:cxnSpMkLst>
            <pc:docMk/>
            <pc:sldMk cId="882562423" sldId="945"/>
            <ac:cxnSpMk id="285" creationId="{09E1F14C-881F-9A4E-C04C-95113B81BD86}"/>
          </ac:cxnSpMkLst>
        </pc:cxnChg>
        <pc:cxnChg chg="mod">
          <ac:chgData name="Phillip Kaufman" userId="c001b2a046940d7c" providerId="LiveId" clId="{5CB25B10-5B1C-4017-B167-ED3104435743}" dt="2024-05-30T06:30:27.928" v="9710"/>
          <ac:cxnSpMkLst>
            <pc:docMk/>
            <pc:sldMk cId="882562423" sldId="945"/>
            <ac:cxnSpMk id="286" creationId="{DE67F56C-86F8-D09E-3D76-1C6820F998BD}"/>
          </ac:cxnSpMkLst>
        </pc:cxnChg>
        <pc:cxnChg chg="mod">
          <ac:chgData name="Phillip Kaufman" userId="c001b2a046940d7c" providerId="LiveId" clId="{5CB25B10-5B1C-4017-B167-ED3104435743}" dt="2024-05-30T06:30:27.928" v="9710"/>
          <ac:cxnSpMkLst>
            <pc:docMk/>
            <pc:sldMk cId="882562423" sldId="945"/>
            <ac:cxnSpMk id="302" creationId="{E44E3B7A-8BF9-299A-5E04-1DF0D9FFEB85}"/>
          </ac:cxnSpMkLst>
        </pc:cxnChg>
        <pc:cxnChg chg="mod">
          <ac:chgData name="Phillip Kaufman" userId="c001b2a046940d7c" providerId="LiveId" clId="{5CB25B10-5B1C-4017-B167-ED3104435743}" dt="2024-05-30T06:30:27.928" v="9710"/>
          <ac:cxnSpMkLst>
            <pc:docMk/>
            <pc:sldMk cId="882562423" sldId="945"/>
            <ac:cxnSpMk id="303" creationId="{EFF884D2-0F63-2A21-F5D1-6E8A70F64C27}"/>
          </ac:cxnSpMkLst>
        </pc:cxnChg>
        <pc:cxnChg chg="mod">
          <ac:chgData name="Phillip Kaufman" userId="c001b2a046940d7c" providerId="LiveId" clId="{5CB25B10-5B1C-4017-B167-ED3104435743}" dt="2024-06-02T23:24:03.005" v="11985"/>
          <ac:cxnSpMkLst>
            <pc:docMk/>
            <pc:sldMk cId="882562423" sldId="945"/>
            <ac:cxnSpMk id="305" creationId="{406A986A-69FB-5CA1-7D3A-1BEA2DD538BA}"/>
          </ac:cxnSpMkLst>
        </pc:cxnChg>
        <pc:cxnChg chg="mod">
          <ac:chgData name="Phillip Kaufman" userId="c001b2a046940d7c" providerId="LiveId" clId="{5CB25B10-5B1C-4017-B167-ED3104435743}" dt="2024-06-02T23:24:03.005" v="11985"/>
          <ac:cxnSpMkLst>
            <pc:docMk/>
            <pc:sldMk cId="882562423" sldId="945"/>
            <ac:cxnSpMk id="306" creationId="{24CA0694-2789-2660-E28F-4D4DFBC5C8C4}"/>
          </ac:cxnSpMkLst>
        </pc:cxnChg>
        <pc:cxnChg chg="mod">
          <ac:chgData name="Phillip Kaufman" userId="c001b2a046940d7c" providerId="LiveId" clId="{5CB25B10-5B1C-4017-B167-ED3104435743}" dt="2024-06-02T23:24:03.005" v="11985"/>
          <ac:cxnSpMkLst>
            <pc:docMk/>
            <pc:sldMk cId="882562423" sldId="945"/>
            <ac:cxnSpMk id="307" creationId="{131162BD-A0AC-BAB2-F151-72F874B567C6}"/>
          </ac:cxnSpMkLst>
        </pc:cxnChg>
        <pc:cxnChg chg="mod">
          <ac:chgData name="Phillip Kaufman" userId="c001b2a046940d7c" providerId="LiveId" clId="{5CB25B10-5B1C-4017-B167-ED3104435743}" dt="2024-06-02T23:24:03.005" v="11985"/>
          <ac:cxnSpMkLst>
            <pc:docMk/>
            <pc:sldMk cId="882562423" sldId="945"/>
            <ac:cxnSpMk id="308" creationId="{BE06E6DD-ACC4-0E83-CD07-21C74174D628}"/>
          </ac:cxnSpMkLst>
        </pc:cxnChg>
        <pc:cxnChg chg="mod">
          <ac:chgData name="Phillip Kaufman" userId="c001b2a046940d7c" providerId="LiveId" clId="{5CB25B10-5B1C-4017-B167-ED3104435743}" dt="2024-06-02T23:24:03.005" v="11985"/>
          <ac:cxnSpMkLst>
            <pc:docMk/>
            <pc:sldMk cId="882562423" sldId="945"/>
            <ac:cxnSpMk id="309" creationId="{54804F74-6377-7F02-D48D-0CB57054EBBA}"/>
          </ac:cxnSpMkLst>
        </pc:cxnChg>
        <pc:cxnChg chg="mod">
          <ac:chgData name="Phillip Kaufman" userId="c001b2a046940d7c" providerId="LiveId" clId="{5CB25B10-5B1C-4017-B167-ED3104435743}" dt="2024-06-02T23:24:03.005" v="11985"/>
          <ac:cxnSpMkLst>
            <pc:docMk/>
            <pc:sldMk cId="882562423" sldId="945"/>
            <ac:cxnSpMk id="310" creationId="{AC49CA1E-C7F3-F049-EE57-20A7D88C1C3E}"/>
          </ac:cxnSpMkLst>
        </pc:cxnChg>
        <pc:cxnChg chg="mod">
          <ac:chgData name="Phillip Kaufman" userId="c001b2a046940d7c" providerId="LiveId" clId="{5CB25B10-5B1C-4017-B167-ED3104435743}" dt="2024-06-02T23:24:03.005" v="11985"/>
          <ac:cxnSpMkLst>
            <pc:docMk/>
            <pc:sldMk cId="882562423" sldId="945"/>
            <ac:cxnSpMk id="311" creationId="{11077F48-3149-9823-D217-C2B93435A29B}"/>
          </ac:cxnSpMkLst>
        </pc:cxnChg>
        <pc:cxnChg chg="mod">
          <ac:chgData name="Phillip Kaufman" userId="c001b2a046940d7c" providerId="LiveId" clId="{5CB25B10-5B1C-4017-B167-ED3104435743}" dt="2024-06-02T23:24:03.005" v="11985"/>
          <ac:cxnSpMkLst>
            <pc:docMk/>
            <pc:sldMk cId="882562423" sldId="945"/>
            <ac:cxnSpMk id="312" creationId="{D0E801C0-B0C1-E425-D6C1-F6E1BA8E711A}"/>
          </ac:cxnSpMkLst>
        </pc:cxnChg>
        <pc:cxnChg chg="mod">
          <ac:chgData name="Phillip Kaufman" userId="c001b2a046940d7c" providerId="LiveId" clId="{5CB25B10-5B1C-4017-B167-ED3104435743}" dt="2024-06-02T23:24:03.005" v="11985"/>
          <ac:cxnSpMkLst>
            <pc:docMk/>
            <pc:sldMk cId="882562423" sldId="945"/>
            <ac:cxnSpMk id="313" creationId="{63D9306A-1C4B-DCB9-AD7B-EA089E5F8F18}"/>
          </ac:cxnSpMkLst>
        </pc:cxnChg>
        <pc:cxnChg chg="mod">
          <ac:chgData name="Phillip Kaufman" userId="c001b2a046940d7c" providerId="LiveId" clId="{5CB25B10-5B1C-4017-B167-ED3104435743}" dt="2024-06-02T23:24:03.005" v="11985"/>
          <ac:cxnSpMkLst>
            <pc:docMk/>
            <pc:sldMk cId="882562423" sldId="945"/>
            <ac:cxnSpMk id="314" creationId="{96FA9992-C1F4-FF91-DEF2-A723FAD67F93}"/>
          </ac:cxnSpMkLst>
        </pc:cxnChg>
        <pc:cxnChg chg="mod">
          <ac:chgData name="Phillip Kaufman" userId="c001b2a046940d7c" providerId="LiveId" clId="{5CB25B10-5B1C-4017-B167-ED3104435743}" dt="2024-06-02T23:24:03.005" v="11985"/>
          <ac:cxnSpMkLst>
            <pc:docMk/>
            <pc:sldMk cId="882562423" sldId="945"/>
            <ac:cxnSpMk id="315" creationId="{956D40E6-1006-274E-CEED-E704BB04950B}"/>
          </ac:cxnSpMkLst>
        </pc:cxnChg>
        <pc:cxnChg chg="mod">
          <ac:chgData name="Phillip Kaufman" userId="c001b2a046940d7c" providerId="LiveId" clId="{5CB25B10-5B1C-4017-B167-ED3104435743}" dt="2024-06-02T23:24:03.005" v="11985"/>
          <ac:cxnSpMkLst>
            <pc:docMk/>
            <pc:sldMk cId="882562423" sldId="945"/>
            <ac:cxnSpMk id="316" creationId="{82818845-9D29-217F-039C-B2A076898F2F}"/>
          </ac:cxnSpMkLst>
        </pc:cxnChg>
        <pc:cxnChg chg="mod">
          <ac:chgData name="Phillip Kaufman" userId="c001b2a046940d7c" providerId="LiveId" clId="{5CB25B10-5B1C-4017-B167-ED3104435743}" dt="2024-06-02T23:24:03.005" v="11985"/>
          <ac:cxnSpMkLst>
            <pc:docMk/>
            <pc:sldMk cId="882562423" sldId="945"/>
            <ac:cxnSpMk id="317" creationId="{B719C010-851A-1724-C692-31ED25302B66}"/>
          </ac:cxnSpMkLst>
        </pc:cxnChg>
        <pc:cxnChg chg="mod">
          <ac:chgData name="Phillip Kaufman" userId="c001b2a046940d7c" providerId="LiveId" clId="{5CB25B10-5B1C-4017-B167-ED3104435743}" dt="2024-06-02T23:24:03.005" v="11985"/>
          <ac:cxnSpMkLst>
            <pc:docMk/>
            <pc:sldMk cId="882562423" sldId="945"/>
            <ac:cxnSpMk id="318" creationId="{472025D3-7F9C-08CC-03EF-BB04B0ECA28B}"/>
          </ac:cxnSpMkLst>
        </pc:cxnChg>
        <pc:cxnChg chg="mod">
          <ac:chgData name="Phillip Kaufman" userId="c001b2a046940d7c" providerId="LiveId" clId="{5CB25B10-5B1C-4017-B167-ED3104435743}" dt="2024-06-02T23:24:03.005" v="11985"/>
          <ac:cxnSpMkLst>
            <pc:docMk/>
            <pc:sldMk cId="882562423" sldId="945"/>
            <ac:cxnSpMk id="319" creationId="{123D7943-51DF-EA92-6268-95F6282ADBA3}"/>
          </ac:cxnSpMkLst>
        </pc:cxnChg>
        <pc:cxnChg chg="mod">
          <ac:chgData name="Phillip Kaufman" userId="c001b2a046940d7c" providerId="LiveId" clId="{5CB25B10-5B1C-4017-B167-ED3104435743}" dt="2024-06-02T23:24:03.005" v="11985"/>
          <ac:cxnSpMkLst>
            <pc:docMk/>
            <pc:sldMk cId="882562423" sldId="945"/>
            <ac:cxnSpMk id="320" creationId="{85B166D9-DFEB-9933-A6B5-7C1E25960807}"/>
          </ac:cxnSpMkLst>
        </pc:cxnChg>
        <pc:cxnChg chg="mod">
          <ac:chgData name="Phillip Kaufman" userId="c001b2a046940d7c" providerId="LiveId" clId="{5CB25B10-5B1C-4017-B167-ED3104435743}" dt="2024-06-02T23:24:03.005" v="11985"/>
          <ac:cxnSpMkLst>
            <pc:docMk/>
            <pc:sldMk cId="882562423" sldId="945"/>
            <ac:cxnSpMk id="321" creationId="{F463273F-8651-9035-607A-080E723BC176}"/>
          </ac:cxnSpMkLst>
        </pc:cxnChg>
        <pc:cxnChg chg="mod">
          <ac:chgData name="Phillip Kaufman" userId="c001b2a046940d7c" providerId="LiveId" clId="{5CB25B10-5B1C-4017-B167-ED3104435743}" dt="2024-06-02T23:24:03.005" v="11985"/>
          <ac:cxnSpMkLst>
            <pc:docMk/>
            <pc:sldMk cId="882562423" sldId="945"/>
            <ac:cxnSpMk id="322" creationId="{5F652171-7ECB-351C-740C-D52FBE181ADE}"/>
          </ac:cxnSpMkLst>
        </pc:cxnChg>
        <pc:cxnChg chg="mod">
          <ac:chgData name="Phillip Kaufman" userId="c001b2a046940d7c" providerId="LiveId" clId="{5CB25B10-5B1C-4017-B167-ED3104435743}" dt="2024-06-02T23:24:03.005" v="11985"/>
          <ac:cxnSpMkLst>
            <pc:docMk/>
            <pc:sldMk cId="882562423" sldId="945"/>
            <ac:cxnSpMk id="323" creationId="{DFF5ABBB-13EB-1153-946B-692A3AA8F0A6}"/>
          </ac:cxnSpMkLst>
        </pc:cxnChg>
        <pc:cxnChg chg="mod">
          <ac:chgData name="Phillip Kaufman" userId="c001b2a046940d7c" providerId="LiveId" clId="{5CB25B10-5B1C-4017-B167-ED3104435743}" dt="2024-06-02T23:24:03.005" v="11985"/>
          <ac:cxnSpMkLst>
            <pc:docMk/>
            <pc:sldMk cId="882562423" sldId="945"/>
            <ac:cxnSpMk id="324" creationId="{D53138F1-A1E2-E325-E9E6-5F7AECBF40EE}"/>
          </ac:cxnSpMkLst>
        </pc:cxnChg>
        <pc:cxnChg chg="mod">
          <ac:chgData name="Phillip Kaufman" userId="c001b2a046940d7c" providerId="LiveId" clId="{5CB25B10-5B1C-4017-B167-ED3104435743}" dt="2024-06-02T23:24:03.005" v="11985"/>
          <ac:cxnSpMkLst>
            <pc:docMk/>
            <pc:sldMk cId="882562423" sldId="945"/>
            <ac:cxnSpMk id="325" creationId="{A0B9DAC0-821B-1F4C-489C-322E3042888F}"/>
          </ac:cxnSpMkLst>
        </pc:cxnChg>
        <pc:cxnChg chg="mod">
          <ac:chgData name="Phillip Kaufman" userId="c001b2a046940d7c" providerId="LiveId" clId="{5CB25B10-5B1C-4017-B167-ED3104435743}" dt="2024-06-02T23:24:03.005" v="11985"/>
          <ac:cxnSpMkLst>
            <pc:docMk/>
            <pc:sldMk cId="882562423" sldId="945"/>
            <ac:cxnSpMk id="326" creationId="{F49879F9-B5EE-C241-6374-8F1B5294B1C5}"/>
          </ac:cxnSpMkLst>
        </pc:cxnChg>
        <pc:cxnChg chg="mod">
          <ac:chgData name="Phillip Kaufman" userId="c001b2a046940d7c" providerId="LiveId" clId="{5CB25B10-5B1C-4017-B167-ED3104435743}" dt="2024-06-02T23:24:03.005" v="11985"/>
          <ac:cxnSpMkLst>
            <pc:docMk/>
            <pc:sldMk cId="882562423" sldId="945"/>
            <ac:cxnSpMk id="327" creationId="{061B7528-4A5E-12E0-5D63-EBEF139416FE}"/>
          </ac:cxnSpMkLst>
        </pc:cxnChg>
        <pc:cxnChg chg="mod">
          <ac:chgData name="Phillip Kaufman" userId="c001b2a046940d7c" providerId="LiveId" clId="{5CB25B10-5B1C-4017-B167-ED3104435743}" dt="2024-06-02T23:24:03.005" v="11985"/>
          <ac:cxnSpMkLst>
            <pc:docMk/>
            <pc:sldMk cId="882562423" sldId="945"/>
            <ac:cxnSpMk id="328" creationId="{4631D48F-2F75-F587-5EEE-8CB4BACC6781}"/>
          </ac:cxnSpMkLst>
        </pc:cxnChg>
        <pc:cxnChg chg="mod">
          <ac:chgData name="Phillip Kaufman" userId="c001b2a046940d7c" providerId="LiveId" clId="{5CB25B10-5B1C-4017-B167-ED3104435743}" dt="2024-06-02T23:24:03.005" v="11985"/>
          <ac:cxnSpMkLst>
            <pc:docMk/>
            <pc:sldMk cId="882562423" sldId="945"/>
            <ac:cxnSpMk id="329" creationId="{7691BD5B-B32F-70EA-234A-ABA834784FFE}"/>
          </ac:cxnSpMkLst>
        </pc:cxnChg>
        <pc:cxnChg chg="mod">
          <ac:chgData name="Phillip Kaufman" userId="c001b2a046940d7c" providerId="LiveId" clId="{5CB25B10-5B1C-4017-B167-ED3104435743}" dt="2024-06-02T23:24:03.005" v="11985"/>
          <ac:cxnSpMkLst>
            <pc:docMk/>
            <pc:sldMk cId="882562423" sldId="945"/>
            <ac:cxnSpMk id="330" creationId="{AD9E7D30-28D3-75A2-E243-E4DB9C328364}"/>
          </ac:cxnSpMkLst>
        </pc:cxnChg>
        <pc:cxnChg chg="mod">
          <ac:chgData name="Phillip Kaufman" userId="c001b2a046940d7c" providerId="LiveId" clId="{5CB25B10-5B1C-4017-B167-ED3104435743}" dt="2024-06-02T23:24:03.005" v="11985"/>
          <ac:cxnSpMkLst>
            <pc:docMk/>
            <pc:sldMk cId="882562423" sldId="945"/>
            <ac:cxnSpMk id="331" creationId="{DBB9123B-4713-F5E2-42BF-257E2116794C}"/>
          </ac:cxnSpMkLst>
        </pc:cxnChg>
        <pc:cxnChg chg="mod">
          <ac:chgData name="Phillip Kaufman" userId="c001b2a046940d7c" providerId="LiveId" clId="{5CB25B10-5B1C-4017-B167-ED3104435743}" dt="2024-06-02T23:24:03.005" v="11985"/>
          <ac:cxnSpMkLst>
            <pc:docMk/>
            <pc:sldMk cId="882562423" sldId="945"/>
            <ac:cxnSpMk id="332" creationId="{327DF55D-F158-637D-B8DE-F2825DFE389D}"/>
          </ac:cxnSpMkLst>
        </pc:cxnChg>
        <pc:cxnChg chg="mod">
          <ac:chgData name="Phillip Kaufman" userId="c001b2a046940d7c" providerId="LiveId" clId="{5CB25B10-5B1C-4017-B167-ED3104435743}" dt="2024-06-02T23:24:03.005" v="11985"/>
          <ac:cxnSpMkLst>
            <pc:docMk/>
            <pc:sldMk cId="882562423" sldId="945"/>
            <ac:cxnSpMk id="333" creationId="{8BAE96F3-0060-DAAA-C9EA-8E4CF5B9A5FC}"/>
          </ac:cxnSpMkLst>
        </pc:cxnChg>
        <pc:cxnChg chg="mod">
          <ac:chgData name="Phillip Kaufman" userId="c001b2a046940d7c" providerId="LiveId" clId="{5CB25B10-5B1C-4017-B167-ED3104435743}" dt="2024-06-02T23:24:03.005" v="11985"/>
          <ac:cxnSpMkLst>
            <pc:docMk/>
            <pc:sldMk cId="882562423" sldId="945"/>
            <ac:cxnSpMk id="334" creationId="{B2758C23-A7C6-3503-F079-6B8776B2CC46}"/>
          </ac:cxnSpMkLst>
        </pc:cxnChg>
        <pc:cxnChg chg="mod">
          <ac:chgData name="Phillip Kaufman" userId="c001b2a046940d7c" providerId="LiveId" clId="{5CB25B10-5B1C-4017-B167-ED3104435743}" dt="2024-06-02T23:24:03.005" v="11985"/>
          <ac:cxnSpMkLst>
            <pc:docMk/>
            <pc:sldMk cId="882562423" sldId="945"/>
            <ac:cxnSpMk id="335" creationId="{FB75454C-92EA-14B9-86FE-954FECBE36AD}"/>
          </ac:cxnSpMkLst>
        </pc:cxnChg>
        <pc:cxnChg chg="mod">
          <ac:chgData name="Phillip Kaufman" userId="c001b2a046940d7c" providerId="LiveId" clId="{5CB25B10-5B1C-4017-B167-ED3104435743}" dt="2024-06-02T23:24:03.005" v="11985"/>
          <ac:cxnSpMkLst>
            <pc:docMk/>
            <pc:sldMk cId="882562423" sldId="945"/>
            <ac:cxnSpMk id="336" creationId="{8A3443C1-E69A-8235-9FE9-9AA444489166}"/>
          </ac:cxnSpMkLst>
        </pc:cxnChg>
        <pc:cxnChg chg="mod">
          <ac:chgData name="Phillip Kaufman" userId="c001b2a046940d7c" providerId="LiveId" clId="{5CB25B10-5B1C-4017-B167-ED3104435743}" dt="2024-06-02T23:24:03.005" v="11985"/>
          <ac:cxnSpMkLst>
            <pc:docMk/>
            <pc:sldMk cId="882562423" sldId="945"/>
            <ac:cxnSpMk id="353" creationId="{25158954-6841-D5E3-3C30-AFB170A60CE5}"/>
          </ac:cxnSpMkLst>
        </pc:cxnChg>
        <pc:cxnChg chg="mod">
          <ac:chgData name="Phillip Kaufman" userId="c001b2a046940d7c" providerId="LiveId" clId="{5CB25B10-5B1C-4017-B167-ED3104435743}" dt="2024-06-02T23:24:03.005" v="11985"/>
          <ac:cxnSpMkLst>
            <pc:docMk/>
            <pc:sldMk cId="882562423" sldId="945"/>
            <ac:cxnSpMk id="354" creationId="{591101D3-7FA8-790E-C4E4-B58027A70631}"/>
          </ac:cxnSpMkLst>
        </pc:cxnChg>
        <pc:cxnChg chg="mod">
          <ac:chgData name="Phillip Kaufman" userId="c001b2a046940d7c" providerId="LiveId" clId="{5CB25B10-5B1C-4017-B167-ED3104435743}" dt="2024-06-02T23:33:36.074" v="12127"/>
          <ac:cxnSpMkLst>
            <pc:docMk/>
            <pc:sldMk cId="882562423" sldId="945"/>
            <ac:cxnSpMk id="360" creationId="{70750EE3-C6B5-5412-A38D-FB5B3C28E522}"/>
          </ac:cxnSpMkLst>
        </pc:cxnChg>
        <pc:cxnChg chg="mod">
          <ac:chgData name="Phillip Kaufman" userId="c001b2a046940d7c" providerId="LiveId" clId="{5CB25B10-5B1C-4017-B167-ED3104435743}" dt="2024-06-02T23:33:36.074" v="12127"/>
          <ac:cxnSpMkLst>
            <pc:docMk/>
            <pc:sldMk cId="882562423" sldId="945"/>
            <ac:cxnSpMk id="361" creationId="{BB6F7BCF-2F43-6C91-65E4-B1F8302E5925}"/>
          </ac:cxnSpMkLst>
        </pc:cxnChg>
        <pc:cxnChg chg="mod">
          <ac:chgData name="Phillip Kaufman" userId="c001b2a046940d7c" providerId="LiveId" clId="{5CB25B10-5B1C-4017-B167-ED3104435743}" dt="2024-06-02T23:33:36.074" v="12127"/>
          <ac:cxnSpMkLst>
            <pc:docMk/>
            <pc:sldMk cId="882562423" sldId="945"/>
            <ac:cxnSpMk id="362" creationId="{69CA5798-BC5A-4F33-488F-4F18A77D4E99}"/>
          </ac:cxnSpMkLst>
        </pc:cxnChg>
        <pc:cxnChg chg="mod">
          <ac:chgData name="Phillip Kaufman" userId="c001b2a046940d7c" providerId="LiveId" clId="{5CB25B10-5B1C-4017-B167-ED3104435743}" dt="2024-06-02T23:33:36.074" v="12127"/>
          <ac:cxnSpMkLst>
            <pc:docMk/>
            <pc:sldMk cId="882562423" sldId="945"/>
            <ac:cxnSpMk id="363" creationId="{03B0569B-CF11-2879-CE34-C5F9016A5109}"/>
          </ac:cxnSpMkLst>
        </pc:cxnChg>
        <pc:cxnChg chg="mod">
          <ac:chgData name="Phillip Kaufman" userId="c001b2a046940d7c" providerId="LiveId" clId="{5CB25B10-5B1C-4017-B167-ED3104435743}" dt="2024-06-02T23:33:36.074" v="12127"/>
          <ac:cxnSpMkLst>
            <pc:docMk/>
            <pc:sldMk cId="882562423" sldId="945"/>
            <ac:cxnSpMk id="364" creationId="{BA5EC99F-4B0E-BE9F-3295-049CE4118740}"/>
          </ac:cxnSpMkLst>
        </pc:cxnChg>
        <pc:cxnChg chg="mod">
          <ac:chgData name="Phillip Kaufman" userId="c001b2a046940d7c" providerId="LiveId" clId="{5CB25B10-5B1C-4017-B167-ED3104435743}" dt="2024-06-02T23:33:36.074" v="12127"/>
          <ac:cxnSpMkLst>
            <pc:docMk/>
            <pc:sldMk cId="882562423" sldId="945"/>
            <ac:cxnSpMk id="365" creationId="{FC3F0557-591D-7E95-10D1-CC5F0B41C307}"/>
          </ac:cxnSpMkLst>
        </pc:cxnChg>
        <pc:cxnChg chg="mod">
          <ac:chgData name="Phillip Kaufman" userId="c001b2a046940d7c" providerId="LiveId" clId="{5CB25B10-5B1C-4017-B167-ED3104435743}" dt="2024-06-02T23:33:36.074" v="12127"/>
          <ac:cxnSpMkLst>
            <pc:docMk/>
            <pc:sldMk cId="882562423" sldId="945"/>
            <ac:cxnSpMk id="366" creationId="{8CAB7A4A-F8B4-0956-DDFD-395025E5EE91}"/>
          </ac:cxnSpMkLst>
        </pc:cxnChg>
        <pc:cxnChg chg="mod">
          <ac:chgData name="Phillip Kaufman" userId="c001b2a046940d7c" providerId="LiveId" clId="{5CB25B10-5B1C-4017-B167-ED3104435743}" dt="2024-06-02T23:33:36.074" v="12127"/>
          <ac:cxnSpMkLst>
            <pc:docMk/>
            <pc:sldMk cId="882562423" sldId="945"/>
            <ac:cxnSpMk id="367" creationId="{B68E1FAC-BE42-22D6-C0EC-EC35232ACA67}"/>
          </ac:cxnSpMkLst>
        </pc:cxnChg>
        <pc:cxnChg chg="mod">
          <ac:chgData name="Phillip Kaufman" userId="c001b2a046940d7c" providerId="LiveId" clId="{5CB25B10-5B1C-4017-B167-ED3104435743}" dt="2024-06-02T23:33:36.074" v="12127"/>
          <ac:cxnSpMkLst>
            <pc:docMk/>
            <pc:sldMk cId="882562423" sldId="945"/>
            <ac:cxnSpMk id="368" creationId="{059ACB9D-E8AD-802B-55E6-09A76A396534}"/>
          </ac:cxnSpMkLst>
        </pc:cxnChg>
        <pc:cxnChg chg="mod">
          <ac:chgData name="Phillip Kaufman" userId="c001b2a046940d7c" providerId="LiveId" clId="{5CB25B10-5B1C-4017-B167-ED3104435743}" dt="2024-06-02T23:33:36.074" v="12127"/>
          <ac:cxnSpMkLst>
            <pc:docMk/>
            <pc:sldMk cId="882562423" sldId="945"/>
            <ac:cxnSpMk id="369" creationId="{7B319920-AE27-CA2F-ECFF-80B08202F58B}"/>
          </ac:cxnSpMkLst>
        </pc:cxnChg>
        <pc:cxnChg chg="mod">
          <ac:chgData name="Phillip Kaufman" userId="c001b2a046940d7c" providerId="LiveId" clId="{5CB25B10-5B1C-4017-B167-ED3104435743}" dt="2024-06-02T23:33:36.074" v="12127"/>
          <ac:cxnSpMkLst>
            <pc:docMk/>
            <pc:sldMk cId="882562423" sldId="945"/>
            <ac:cxnSpMk id="370" creationId="{10854FC6-2D54-A667-2E67-04DFFDF5EB1B}"/>
          </ac:cxnSpMkLst>
        </pc:cxnChg>
        <pc:cxnChg chg="mod">
          <ac:chgData name="Phillip Kaufman" userId="c001b2a046940d7c" providerId="LiveId" clId="{5CB25B10-5B1C-4017-B167-ED3104435743}" dt="2024-06-02T23:33:36.074" v="12127"/>
          <ac:cxnSpMkLst>
            <pc:docMk/>
            <pc:sldMk cId="882562423" sldId="945"/>
            <ac:cxnSpMk id="371" creationId="{B0D3DAE5-ADD6-8352-9704-EFF3CED4EF06}"/>
          </ac:cxnSpMkLst>
        </pc:cxnChg>
        <pc:cxnChg chg="mod">
          <ac:chgData name="Phillip Kaufman" userId="c001b2a046940d7c" providerId="LiveId" clId="{5CB25B10-5B1C-4017-B167-ED3104435743}" dt="2024-06-02T23:33:36.074" v="12127"/>
          <ac:cxnSpMkLst>
            <pc:docMk/>
            <pc:sldMk cId="882562423" sldId="945"/>
            <ac:cxnSpMk id="372" creationId="{9EBA8BFB-0372-2A74-5A74-7738397B7A52}"/>
          </ac:cxnSpMkLst>
        </pc:cxnChg>
        <pc:cxnChg chg="mod">
          <ac:chgData name="Phillip Kaufman" userId="c001b2a046940d7c" providerId="LiveId" clId="{5CB25B10-5B1C-4017-B167-ED3104435743}" dt="2024-06-02T23:33:36.074" v="12127"/>
          <ac:cxnSpMkLst>
            <pc:docMk/>
            <pc:sldMk cId="882562423" sldId="945"/>
            <ac:cxnSpMk id="373" creationId="{339CC550-7118-022A-24E2-1E210C0FB0B1}"/>
          </ac:cxnSpMkLst>
        </pc:cxnChg>
        <pc:cxnChg chg="mod">
          <ac:chgData name="Phillip Kaufman" userId="c001b2a046940d7c" providerId="LiveId" clId="{5CB25B10-5B1C-4017-B167-ED3104435743}" dt="2024-06-02T23:33:36.074" v="12127"/>
          <ac:cxnSpMkLst>
            <pc:docMk/>
            <pc:sldMk cId="882562423" sldId="945"/>
            <ac:cxnSpMk id="374" creationId="{70357490-85CC-2779-62E7-E3EBA322C255}"/>
          </ac:cxnSpMkLst>
        </pc:cxnChg>
        <pc:cxnChg chg="mod">
          <ac:chgData name="Phillip Kaufman" userId="c001b2a046940d7c" providerId="LiveId" clId="{5CB25B10-5B1C-4017-B167-ED3104435743}" dt="2024-06-02T23:33:36.074" v="12127"/>
          <ac:cxnSpMkLst>
            <pc:docMk/>
            <pc:sldMk cId="882562423" sldId="945"/>
            <ac:cxnSpMk id="375" creationId="{EC36DF95-1BFA-2C55-F1A4-689176ADB2C5}"/>
          </ac:cxnSpMkLst>
        </pc:cxnChg>
        <pc:cxnChg chg="mod">
          <ac:chgData name="Phillip Kaufman" userId="c001b2a046940d7c" providerId="LiveId" clId="{5CB25B10-5B1C-4017-B167-ED3104435743}" dt="2024-06-02T23:33:36.074" v="12127"/>
          <ac:cxnSpMkLst>
            <pc:docMk/>
            <pc:sldMk cId="882562423" sldId="945"/>
            <ac:cxnSpMk id="376" creationId="{DAB02084-CD3E-4871-9400-E2DFB1B84B39}"/>
          </ac:cxnSpMkLst>
        </pc:cxnChg>
        <pc:cxnChg chg="mod">
          <ac:chgData name="Phillip Kaufman" userId="c001b2a046940d7c" providerId="LiveId" clId="{5CB25B10-5B1C-4017-B167-ED3104435743}" dt="2024-06-02T23:33:36.074" v="12127"/>
          <ac:cxnSpMkLst>
            <pc:docMk/>
            <pc:sldMk cId="882562423" sldId="945"/>
            <ac:cxnSpMk id="377" creationId="{32B0B490-18B8-A177-9B71-BA625E57F450}"/>
          </ac:cxnSpMkLst>
        </pc:cxnChg>
        <pc:cxnChg chg="mod">
          <ac:chgData name="Phillip Kaufman" userId="c001b2a046940d7c" providerId="LiveId" clId="{5CB25B10-5B1C-4017-B167-ED3104435743}" dt="2024-06-02T23:33:36.074" v="12127"/>
          <ac:cxnSpMkLst>
            <pc:docMk/>
            <pc:sldMk cId="882562423" sldId="945"/>
            <ac:cxnSpMk id="378" creationId="{2AD97D45-716A-A8B4-3BFD-89DE5DB743E3}"/>
          </ac:cxnSpMkLst>
        </pc:cxnChg>
        <pc:cxnChg chg="mod">
          <ac:chgData name="Phillip Kaufman" userId="c001b2a046940d7c" providerId="LiveId" clId="{5CB25B10-5B1C-4017-B167-ED3104435743}" dt="2024-06-02T23:33:36.074" v="12127"/>
          <ac:cxnSpMkLst>
            <pc:docMk/>
            <pc:sldMk cId="882562423" sldId="945"/>
            <ac:cxnSpMk id="379" creationId="{DE1FBE01-7B94-BB2E-A5F2-B96030635EF1}"/>
          </ac:cxnSpMkLst>
        </pc:cxnChg>
        <pc:cxnChg chg="mod">
          <ac:chgData name="Phillip Kaufman" userId="c001b2a046940d7c" providerId="LiveId" clId="{5CB25B10-5B1C-4017-B167-ED3104435743}" dt="2024-06-02T23:33:36.074" v="12127"/>
          <ac:cxnSpMkLst>
            <pc:docMk/>
            <pc:sldMk cId="882562423" sldId="945"/>
            <ac:cxnSpMk id="380" creationId="{8F00E549-4290-8255-1A76-5CD0ED79EFF9}"/>
          </ac:cxnSpMkLst>
        </pc:cxnChg>
        <pc:cxnChg chg="mod">
          <ac:chgData name="Phillip Kaufman" userId="c001b2a046940d7c" providerId="LiveId" clId="{5CB25B10-5B1C-4017-B167-ED3104435743}" dt="2024-06-02T23:33:36.074" v="12127"/>
          <ac:cxnSpMkLst>
            <pc:docMk/>
            <pc:sldMk cId="882562423" sldId="945"/>
            <ac:cxnSpMk id="381" creationId="{43680E2D-2330-4C18-048E-AB78EE2BBF61}"/>
          </ac:cxnSpMkLst>
        </pc:cxnChg>
        <pc:cxnChg chg="mod">
          <ac:chgData name="Phillip Kaufman" userId="c001b2a046940d7c" providerId="LiveId" clId="{5CB25B10-5B1C-4017-B167-ED3104435743}" dt="2024-06-02T23:33:36.074" v="12127"/>
          <ac:cxnSpMkLst>
            <pc:docMk/>
            <pc:sldMk cId="882562423" sldId="945"/>
            <ac:cxnSpMk id="382" creationId="{5A369460-CB6C-AD24-4958-B3AD35160437}"/>
          </ac:cxnSpMkLst>
        </pc:cxnChg>
        <pc:cxnChg chg="mod">
          <ac:chgData name="Phillip Kaufman" userId="c001b2a046940d7c" providerId="LiveId" clId="{5CB25B10-5B1C-4017-B167-ED3104435743}" dt="2024-06-02T23:33:36.074" v="12127"/>
          <ac:cxnSpMkLst>
            <pc:docMk/>
            <pc:sldMk cId="882562423" sldId="945"/>
            <ac:cxnSpMk id="383" creationId="{576E5C67-5850-EF34-4D7B-4F622BD5AA3F}"/>
          </ac:cxnSpMkLst>
        </pc:cxnChg>
        <pc:cxnChg chg="mod">
          <ac:chgData name="Phillip Kaufman" userId="c001b2a046940d7c" providerId="LiveId" clId="{5CB25B10-5B1C-4017-B167-ED3104435743}" dt="2024-06-02T23:33:36.074" v="12127"/>
          <ac:cxnSpMkLst>
            <pc:docMk/>
            <pc:sldMk cId="882562423" sldId="945"/>
            <ac:cxnSpMk id="512" creationId="{38D71AD4-8B29-E43D-34D8-93E2C08E92C2}"/>
          </ac:cxnSpMkLst>
        </pc:cxnChg>
        <pc:cxnChg chg="mod">
          <ac:chgData name="Phillip Kaufman" userId="c001b2a046940d7c" providerId="LiveId" clId="{5CB25B10-5B1C-4017-B167-ED3104435743}" dt="2024-06-02T23:33:36.074" v="12127"/>
          <ac:cxnSpMkLst>
            <pc:docMk/>
            <pc:sldMk cId="882562423" sldId="945"/>
            <ac:cxnSpMk id="513" creationId="{E808A0F5-DEDC-E12A-46B4-1E1C8710493B}"/>
          </ac:cxnSpMkLst>
        </pc:cxnChg>
        <pc:cxnChg chg="mod">
          <ac:chgData name="Phillip Kaufman" userId="c001b2a046940d7c" providerId="LiveId" clId="{5CB25B10-5B1C-4017-B167-ED3104435743}" dt="2024-06-02T23:33:36.074" v="12127"/>
          <ac:cxnSpMkLst>
            <pc:docMk/>
            <pc:sldMk cId="882562423" sldId="945"/>
            <ac:cxnSpMk id="514" creationId="{2AA2F511-F307-1B2A-715C-CF65A81DFDEE}"/>
          </ac:cxnSpMkLst>
        </pc:cxnChg>
        <pc:cxnChg chg="mod">
          <ac:chgData name="Phillip Kaufman" userId="c001b2a046940d7c" providerId="LiveId" clId="{5CB25B10-5B1C-4017-B167-ED3104435743}" dt="2024-06-02T23:33:36.074" v="12127"/>
          <ac:cxnSpMkLst>
            <pc:docMk/>
            <pc:sldMk cId="882562423" sldId="945"/>
            <ac:cxnSpMk id="515" creationId="{FB1C8742-020B-72E5-1B20-2F363A95DBC4}"/>
          </ac:cxnSpMkLst>
        </pc:cxnChg>
        <pc:cxnChg chg="mod">
          <ac:chgData name="Phillip Kaufman" userId="c001b2a046940d7c" providerId="LiveId" clId="{5CB25B10-5B1C-4017-B167-ED3104435743}" dt="2024-06-02T23:33:36.074" v="12127"/>
          <ac:cxnSpMkLst>
            <pc:docMk/>
            <pc:sldMk cId="882562423" sldId="945"/>
            <ac:cxnSpMk id="516" creationId="{85598FFB-426A-D312-ECF0-55F32746759E}"/>
          </ac:cxnSpMkLst>
        </pc:cxnChg>
        <pc:cxnChg chg="mod">
          <ac:chgData name="Phillip Kaufman" userId="c001b2a046940d7c" providerId="LiveId" clId="{5CB25B10-5B1C-4017-B167-ED3104435743}" dt="2024-06-02T23:33:36.074" v="12127"/>
          <ac:cxnSpMkLst>
            <pc:docMk/>
            <pc:sldMk cId="882562423" sldId="945"/>
            <ac:cxnSpMk id="517" creationId="{A40B63D5-5E36-FD7D-13CC-57C2818F7AFF}"/>
          </ac:cxnSpMkLst>
        </pc:cxnChg>
        <pc:cxnChg chg="mod">
          <ac:chgData name="Phillip Kaufman" userId="c001b2a046940d7c" providerId="LiveId" clId="{5CB25B10-5B1C-4017-B167-ED3104435743}" dt="2024-06-02T23:33:36.074" v="12127"/>
          <ac:cxnSpMkLst>
            <pc:docMk/>
            <pc:sldMk cId="882562423" sldId="945"/>
            <ac:cxnSpMk id="518" creationId="{251AACF5-F1E9-CC64-3E34-1ADA2380D9F4}"/>
          </ac:cxnSpMkLst>
        </pc:cxnChg>
        <pc:cxnChg chg="mod">
          <ac:chgData name="Phillip Kaufman" userId="c001b2a046940d7c" providerId="LiveId" clId="{5CB25B10-5B1C-4017-B167-ED3104435743}" dt="2024-06-02T23:33:36.074" v="12127"/>
          <ac:cxnSpMkLst>
            <pc:docMk/>
            <pc:sldMk cId="882562423" sldId="945"/>
            <ac:cxnSpMk id="519" creationId="{4C9C05F3-10D2-3EE0-76E3-563D3B0B339D}"/>
          </ac:cxnSpMkLst>
        </pc:cxnChg>
        <pc:cxnChg chg="mod">
          <ac:chgData name="Phillip Kaufman" userId="c001b2a046940d7c" providerId="LiveId" clId="{5CB25B10-5B1C-4017-B167-ED3104435743}" dt="2024-06-02T23:33:36.074" v="12127"/>
          <ac:cxnSpMkLst>
            <pc:docMk/>
            <pc:sldMk cId="882562423" sldId="945"/>
            <ac:cxnSpMk id="529" creationId="{06E0A367-7345-E007-7A2D-F2980DA2A5DF}"/>
          </ac:cxnSpMkLst>
        </pc:cxnChg>
        <pc:cxnChg chg="mod">
          <ac:chgData name="Phillip Kaufman" userId="c001b2a046940d7c" providerId="LiveId" clId="{5CB25B10-5B1C-4017-B167-ED3104435743}" dt="2024-06-02T23:33:36.074" v="12127"/>
          <ac:cxnSpMkLst>
            <pc:docMk/>
            <pc:sldMk cId="882562423" sldId="945"/>
            <ac:cxnSpMk id="530" creationId="{03FD9777-B5B2-A4DB-7D4F-27D4FDFFCBF3}"/>
          </ac:cxnSpMkLst>
        </pc:cxnChg>
        <pc:cxnChg chg="mod">
          <ac:chgData name="Phillip Kaufman" userId="c001b2a046940d7c" providerId="LiveId" clId="{5CB25B10-5B1C-4017-B167-ED3104435743}" dt="2024-06-02T23:33:27.217" v="12125"/>
          <ac:cxnSpMkLst>
            <pc:docMk/>
            <pc:sldMk cId="882562423" sldId="945"/>
            <ac:cxnSpMk id="539" creationId="{B3C27AAA-1786-B15C-BB0D-2E4DD46E8AD0}"/>
          </ac:cxnSpMkLst>
        </pc:cxnChg>
        <pc:cxnChg chg="mod">
          <ac:chgData name="Phillip Kaufman" userId="c001b2a046940d7c" providerId="LiveId" clId="{5CB25B10-5B1C-4017-B167-ED3104435743}" dt="2024-06-02T23:33:27.217" v="12125"/>
          <ac:cxnSpMkLst>
            <pc:docMk/>
            <pc:sldMk cId="882562423" sldId="945"/>
            <ac:cxnSpMk id="540" creationId="{2AD5E91D-1074-D10B-4F0D-16C3A0DDEA00}"/>
          </ac:cxnSpMkLst>
        </pc:cxnChg>
        <pc:cxnChg chg="mod">
          <ac:chgData name="Phillip Kaufman" userId="c001b2a046940d7c" providerId="LiveId" clId="{5CB25B10-5B1C-4017-B167-ED3104435743}" dt="2024-06-02T23:33:27.217" v="12125"/>
          <ac:cxnSpMkLst>
            <pc:docMk/>
            <pc:sldMk cId="882562423" sldId="945"/>
            <ac:cxnSpMk id="541" creationId="{679C7E6A-11DF-B8B4-CEDD-592B8171E896}"/>
          </ac:cxnSpMkLst>
        </pc:cxnChg>
        <pc:cxnChg chg="mod">
          <ac:chgData name="Phillip Kaufman" userId="c001b2a046940d7c" providerId="LiveId" clId="{5CB25B10-5B1C-4017-B167-ED3104435743}" dt="2024-06-02T23:33:27.217" v="12125"/>
          <ac:cxnSpMkLst>
            <pc:docMk/>
            <pc:sldMk cId="882562423" sldId="945"/>
            <ac:cxnSpMk id="542" creationId="{75747529-40E4-2A09-B82F-DC4F18BA9FAB}"/>
          </ac:cxnSpMkLst>
        </pc:cxnChg>
        <pc:cxnChg chg="mod">
          <ac:chgData name="Phillip Kaufman" userId="c001b2a046940d7c" providerId="LiveId" clId="{5CB25B10-5B1C-4017-B167-ED3104435743}" dt="2024-06-02T23:33:27.217" v="12125"/>
          <ac:cxnSpMkLst>
            <pc:docMk/>
            <pc:sldMk cId="882562423" sldId="945"/>
            <ac:cxnSpMk id="543" creationId="{6B7AD46C-A24A-E7D6-6A48-E8D03CAE897D}"/>
          </ac:cxnSpMkLst>
        </pc:cxnChg>
        <pc:cxnChg chg="mod">
          <ac:chgData name="Phillip Kaufman" userId="c001b2a046940d7c" providerId="LiveId" clId="{5CB25B10-5B1C-4017-B167-ED3104435743}" dt="2024-06-02T23:33:27.217" v="12125"/>
          <ac:cxnSpMkLst>
            <pc:docMk/>
            <pc:sldMk cId="882562423" sldId="945"/>
            <ac:cxnSpMk id="544" creationId="{9F666062-8D02-9634-88D5-7311FE567D72}"/>
          </ac:cxnSpMkLst>
        </pc:cxnChg>
        <pc:cxnChg chg="mod">
          <ac:chgData name="Phillip Kaufman" userId="c001b2a046940d7c" providerId="LiveId" clId="{5CB25B10-5B1C-4017-B167-ED3104435743}" dt="2024-06-02T23:33:27.217" v="12125"/>
          <ac:cxnSpMkLst>
            <pc:docMk/>
            <pc:sldMk cId="882562423" sldId="945"/>
            <ac:cxnSpMk id="545" creationId="{C12AD87C-A255-3EC6-7297-2D7F4F349A7E}"/>
          </ac:cxnSpMkLst>
        </pc:cxnChg>
        <pc:cxnChg chg="mod">
          <ac:chgData name="Phillip Kaufman" userId="c001b2a046940d7c" providerId="LiveId" clId="{5CB25B10-5B1C-4017-B167-ED3104435743}" dt="2024-06-02T23:33:27.217" v="12125"/>
          <ac:cxnSpMkLst>
            <pc:docMk/>
            <pc:sldMk cId="882562423" sldId="945"/>
            <ac:cxnSpMk id="546" creationId="{120553AF-68D7-E53F-F2A0-6EBF66BC5C8E}"/>
          </ac:cxnSpMkLst>
        </pc:cxnChg>
        <pc:cxnChg chg="mod">
          <ac:chgData name="Phillip Kaufman" userId="c001b2a046940d7c" providerId="LiveId" clId="{5CB25B10-5B1C-4017-B167-ED3104435743}" dt="2024-06-02T23:33:27.217" v="12125"/>
          <ac:cxnSpMkLst>
            <pc:docMk/>
            <pc:sldMk cId="882562423" sldId="945"/>
            <ac:cxnSpMk id="547" creationId="{7527FC1B-6BF3-B595-7A4C-ECF77BCA5EFD}"/>
          </ac:cxnSpMkLst>
        </pc:cxnChg>
        <pc:cxnChg chg="mod">
          <ac:chgData name="Phillip Kaufman" userId="c001b2a046940d7c" providerId="LiveId" clId="{5CB25B10-5B1C-4017-B167-ED3104435743}" dt="2024-06-02T23:33:27.217" v="12125"/>
          <ac:cxnSpMkLst>
            <pc:docMk/>
            <pc:sldMk cId="882562423" sldId="945"/>
            <ac:cxnSpMk id="548" creationId="{1DD6440A-B40D-C8BF-3A5E-CF9F1EEA219D}"/>
          </ac:cxnSpMkLst>
        </pc:cxnChg>
        <pc:cxnChg chg="mod">
          <ac:chgData name="Phillip Kaufman" userId="c001b2a046940d7c" providerId="LiveId" clId="{5CB25B10-5B1C-4017-B167-ED3104435743}" dt="2024-06-02T23:33:27.217" v="12125"/>
          <ac:cxnSpMkLst>
            <pc:docMk/>
            <pc:sldMk cId="882562423" sldId="945"/>
            <ac:cxnSpMk id="549" creationId="{48E9FFD9-D0A9-AFFE-210A-96F9777CBD5C}"/>
          </ac:cxnSpMkLst>
        </pc:cxnChg>
        <pc:cxnChg chg="mod">
          <ac:chgData name="Phillip Kaufman" userId="c001b2a046940d7c" providerId="LiveId" clId="{5CB25B10-5B1C-4017-B167-ED3104435743}" dt="2024-06-02T23:33:27.217" v="12125"/>
          <ac:cxnSpMkLst>
            <pc:docMk/>
            <pc:sldMk cId="882562423" sldId="945"/>
            <ac:cxnSpMk id="550" creationId="{AD54BAAE-9A32-1994-9A80-1594B91B7552}"/>
          </ac:cxnSpMkLst>
        </pc:cxnChg>
        <pc:cxnChg chg="mod">
          <ac:chgData name="Phillip Kaufman" userId="c001b2a046940d7c" providerId="LiveId" clId="{5CB25B10-5B1C-4017-B167-ED3104435743}" dt="2024-06-02T23:33:27.217" v="12125"/>
          <ac:cxnSpMkLst>
            <pc:docMk/>
            <pc:sldMk cId="882562423" sldId="945"/>
            <ac:cxnSpMk id="551" creationId="{A8786CBE-1C0B-C4ED-35E0-9C96D8CCC7FE}"/>
          </ac:cxnSpMkLst>
        </pc:cxnChg>
        <pc:cxnChg chg="mod">
          <ac:chgData name="Phillip Kaufman" userId="c001b2a046940d7c" providerId="LiveId" clId="{5CB25B10-5B1C-4017-B167-ED3104435743}" dt="2024-06-02T23:33:27.217" v="12125"/>
          <ac:cxnSpMkLst>
            <pc:docMk/>
            <pc:sldMk cId="882562423" sldId="945"/>
            <ac:cxnSpMk id="552" creationId="{47D17B0B-6AD3-13D6-7DF9-3FBAA50449B6}"/>
          </ac:cxnSpMkLst>
        </pc:cxnChg>
        <pc:cxnChg chg="mod">
          <ac:chgData name="Phillip Kaufman" userId="c001b2a046940d7c" providerId="LiveId" clId="{5CB25B10-5B1C-4017-B167-ED3104435743}" dt="2024-06-02T23:33:27.217" v="12125"/>
          <ac:cxnSpMkLst>
            <pc:docMk/>
            <pc:sldMk cId="882562423" sldId="945"/>
            <ac:cxnSpMk id="553" creationId="{543A0ED6-1635-9451-6720-03727A297CE0}"/>
          </ac:cxnSpMkLst>
        </pc:cxnChg>
        <pc:cxnChg chg="mod">
          <ac:chgData name="Phillip Kaufman" userId="c001b2a046940d7c" providerId="LiveId" clId="{5CB25B10-5B1C-4017-B167-ED3104435743}" dt="2024-06-02T23:33:27.217" v="12125"/>
          <ac:cxnSpMkLst>
            <pc:docMk/>
            <pc:sldMk cId="882562423" sldId="945"/>
            <ac:cxnSpMk id="554" creationId="{F59B3A21-026F-5AB8-D561-23A117D16AB0}"/>
          </ac:cxnSpMkLst>
        </pc:cxnChg>
        <pc:cxnChg chg="mod">
          <ac:chgData name="Phillip Kaufman" userId="c001b2a046940d7c" providerId="LiveId" clId="{5CB25B10-5B1C-4017-B167-ED3104435743}" dt="2024-06-02T23:33:27.217" v="12125"/>
          <ac:cxnSpMkLst>
            <pc:docMk/>
            <pc:sldMk cId="882562423" sldId="945"/>
            <ac:cxnSpMk id="555" creationId="{F37A802A-FC7A-1825-79C9-7D560752C64C}"/>
          </ac:cxnSpMkLst>
        </pc:cxnChg>
        <pc:cxnChg chg="mod">
          <ac:chgData name="Phillip Kaufman" userId="c001b2a046940d7c" providerId="LiveId" clId="{5CB25B10-5B1C-4017-B167-ED3104435743}" dt="2024-06-02T23:33:27.217" v="12125"/>
          <ac:cxnSpMkLst>
            <pc:docMk/>
            <pc:sldMk cId="882562423" sldId="945"/>
            <ac:cxnSpMk id="556" creationId="{09A22BCC-EEDA-7571-9494-EABCE28AF5ED}"/>
          </ac:cxnSpMkLst>
        </pc:cxnChg>
        <pc:cxnChg chg="mod">
          <ac:chgData name="Phillip Kaufman" userId="c001b2a046940d7c" providerId="LiveId" clId="{5CB25B10-5B1C-4017-B167-ED3104435743}" dt="2024-06-02T23:33:27.217" v="12125"/>
          <ac:cxnSpMkLst>
            <pc:docMk/>
            <pc:sldMk cId="882562423" sldId="945"/>
            <ac:cxnSpMk id="557" creationId="{5CD831EC-978B-FBF0-7F7A-05A43EA1284C}"/>
          </ac:cxnSpMkLst>
        </pc:cxnChg>
        <pc:cxnChg chg="mod">
          <ac:chgData name="Phillip Kaufman" userId="c001b2a046940d7c" providerId="LiveId" clId="{5CB25B10-5B1C-4017-B167-ED3104435743}" dt="2024-06-02T23:33:27.217" v="12125"/>
          <ac:cxnSpMkLst>
            <pc:docMk/>
            <pc:sldMk cId="882562423" sldId="945"/>
            <ac:cxnSpMk id="558" creationId="{45369BB2-4429-6325-5EEB-32102BE7C9CA}"/>
          </ac:cxnSpMkLst>
        </pc:cxnChg>
        <pc:cxnChg chg="mod">
          <ac:chgData name="Phillip Kaufman" userId="c001b2a046940d7c" providerId="LiveId" clId="{5CB25B10-5B1C-4017-B167-ED3104435743}" dt="2024-06-02T23:33:27.217" v="12125"/>
          <ac:cxnSpMkLst>
            <pc:docMk/>
            <pc:sldMk cId="882562423" sldId="945"/>
            <ac:cxnSpMk id="559" creationId="{F6B99478-0A2B-F0EE-5751-5386773FFDE6}"/>
          </ac:cxnSpMkLst>
        </pc:cxnChg>
        <pc:cxnChg chg="mod">
          <ac:chgData name="Phillip Kaufman" userId="c001b2a046940d7c" providerId="LiveId" clId="{5CB25B10-5B1C-4017-B167-ED3104435743}" dt="2024-06-02T23:33:27.217" v="12125"/>
          <ac:cxnSpMkLst>
            <pc:docMk/>
            <pc:sldMk cId="882562423" sldId="945"/>
            <ac:cxnSpMk id="560" creationId="{FFC4B677-3CB8-F8ED-29D6-7F15EE5A52D3}"/>
          </ac:cxnSpMkLst>
        </pc:cxnChg>
        <pc:cxnChg chg="mod">
          <ac:chgData name="Phillip Kaufman" userId="c001b2a046940d7c" providerId="LiveId" clId="{5CB25B10-5B1C-4017-B167-ED3104435743}" dt="2024-06-02T23:33:27.217" v="12125"/>
          <ac:cxnSpMkLst>
            <pc:docMk/>
            <pc:sldMk cId="882562423" sldId="945"/>
            <ac:cxnSpMk id="561" creationId="{B884057A-3856-5A04-4A96-AF6D84FD07D1}"/>
          </ac:cxnSpMkLst>
        </pc:cxnChg>
        <pc:cxnChg chg="mod">
          <ac:chgData name="Phillip Kaufman" userId="c001b2a046940d7c" providerId="LiveId" clId="{5CB25B10-5B1C-4017-B167-ED3104435743}" dt="2024-06-02T23:33:27.217" v="12125"/>
          <ac:cxnSpMkLst>
            <pc:docMk/>
            <pc:sldMk cId="882562423" sldId="945"/>
            <ac:cxnSpMk id="562" creationId="{F353E144-4823-FF1E-2A30-5A4865369482}"/>
          </ac:cxnSpMkLst>
        </pc:cxnChg>
        <pc:cxnChg chg="mod">
          <ac:chgData name="Phillip Kaufman" userId="c001b2a046940d7c" providerId="LiveId" clId="{5CB25B10-5B1C-4017-B167-ED3104435743}" dt="2024-06-02T23:33:27.217" v="12125"/>
          <ac:cxnSpMkLst>
            <pc:docMk/>
            <pc:sldMk cId="882562423" sldId="945"/>
            <ac:cxnSpMk id="563" creationId="{701D5AF7-4C07-A560-B37E-014204A230B5}"/>
          </ac:cxnSpMkLst>
        </pc:cxnChg>
        <pc:cxnChg chg="mod">
          <ac:chgData name="Phillip Kaufman" userId="c001b2a046940d7c" providerId="LiveId" clId="{5CB25B10-5B1C-4017-B167-ED3104435743}" dt="2024-06-02T23:33:27.217" v="12125"/>
          <ac:cxnSpMkLst>
            <pc:docMk/>
            <pc:sldMk cId="882562423" sldId="945"/>
            <ac:cxnSpMk id="564" creationId="{DCC5096A-A7F4-EE31-EE95-1D4511C3005C}"/>
          </ac:cxnSpMkLst>
        </pc:cxnChg>
        <pc:cxnChg chg="mod">
          <ac:chgData name="Phillip Kaufman" userId="c001b2a046940d7c" providerId="LiveId" clId="{5CB25B10-5B1C-4017-B167-ED3104435743}" dt="2024-06-02T23:33:27.217" v="12125"/>
          <ac:cxnSpMkLst>
            <pc:docMk/>
            <pc:sldMk cId="882562423" sldId="945"/>
            <ac:cxnSpMk id="565" creationId="{CC7D9DC9-A6E4-9219-AFFA-99CE801DC71A}"/>
          </ac:cxnSpMkLst>
        </pc:cxnChg>
        <pc:cxnChg chg="mod">
          <ac:chgData name="Phillip Kaufman" userId="c001b2a046940d7c" providerId="LiveId" clId="{5CB25B10-5B1C-4017-B167-ED3104435743}" dt="2024-06-02T23:33:27.217" v="12125"/>
          <ac:cxnSpMkLst>
            <pc:docMk/>
            <pc:sldMk cId="882562423" sldId="945"/>
            <ac:cxnSpMk id="566" creationId="{EA52FFCC-C20D-87D4-136F-C357C5FED30D}"/>
          </ac:cxnSpMkLst>
        </pc:cxnChg>
        <pc:cxnChg chg="mod">
          <ac:chgData name="Phillip Kaufman" userId="c001b2a046940d7c" providerId="LiveId" clId="{5CB25B10-5B1C-4017-B167-ED3104435743}" dt="2024-06-02T23:33:27.217" v="12125"/>
          <ac:cxnSpMkLst>
            <pc:docMk/>
            <pc:sldMk cId="882562423" sldId="945"/>
            <ac:cxnSpMk id="567" creationId="{7856177F-BDBB-DB6E-D450-C8A45431AA37}"/>
          </ac:cxnSpMkLst>
        </pc:cxnChg>
        <pc:cxnChg chg="mod">
          <ac:chgData name="Phillip Kaufman" userId="c001b2a046940d7c" providerId="LiveId" clId="{5CB25B10-5B1C-4017-B167-ED3104435743}" dt="2024-06-02T23:33:27.217" v="12125"/>
          <ac:cxnSpMkLst>
            <pc:docMk/>
            <pc:sldMk cId="882562423" sldId="945"/>
            <ac:cxnSpMk id="568" creationId="{9BA87238-7CA0-83B4-4620-5FA6F2F61E2B}"/>
          </ac:cxnSpMkLst>
        </pc:cxnChg>
        <pc:cxnChg chg="mod">
          <ac:chgData name="Phillip Kaufman" userId="c001b2a046940d7c" providerId="LiveId" clId="{5CB25B10-5B1C-4017-B167-ED3104435743}" dt="2024-06-02T23:33:27.217" v="12125"/>
          <ac:cxnSpMkLst>
            <pc:docMk/>
            <pc:sldMk cId="882562423" sldId="945"/>
            <ac:cxnSpMk id="569" creationId="{261DA545-9AA8-04B2-78B0-5401BC649303}"/>
          </ac:cxnSpMkLst>
        </pc:cxnChg>
        <pc:cxnChg chg="mod">
          <ac:chgData name="Phillip Kaufman" userId="c001b2a046940d7c" providerId="LiveId" clId="{5CB25B10-5B1C-4017-B167-ED3104435743}" dt="2024-06-02T23:33:27.217" v="12125"/>
          <ac:cxnSpMkLst>
            <pc:docMk/>
            <pc:sldMk cId="882562423" sldId="945"/>
            <ac:cxnSpMk id="570" creationId="{EAF5E09F-6CC7-DF5E-AED0-5A735AAF652D}"/>
          </ac:cxnSpMkLst>
        </pc:cxnChg>
        <pc:cxnChg chg="mod">
          <ac:chgData name="Phillip Kaufman" userId="c001b2a046940d7c" providerId="LiveId" clId="{5CB25B10-5B1C-4017-B167-ED3104435743}" dt="2024-06-02T23:33:27.217" v="12125"/>
          <ac:cxnSpMkLst>
            <pc:docMk/>
            <pc:sldMk cId="882562423" sldId="945"/>
            <ac:cxnSpMk id="580" creationId="{03D4A5CF-4D51-DDDB-5712-089BC7EDCEB7}"/>
          </ac:cxnSpMkLst>
        </pc:cxnChg>
        <pc:cxnChg chg="mod">
          <ac:chgData name="Phillip Kaufman" userId="c001b2a046940d7c" providerId="LiveId" clId="{5CB25B10-5B1C-4017-B167-ED3104435743}" dt="2024-06-02T23:33:27.217" v="12125"/>
          <ac:cxnSpMkLst>
            <pc:docMk/>
            <pc:sldMk cId="882562423" sldId="945"/>
            <ac:cxnSpMk id="581" creationId="{C83040B9-B6EA-4300-9FF1-E0C0CFA89B98}"/>
          </ac:cxnSpMkLst>
        </pc:cxnChg>
      </pc:sldChg>
      <pc:sldChg chg="addSp delSp modSp mod">
        <pc:chgData name="Phillip Kaufman" userId="c001b2a046940d7c" providerId="LiveId" clId="{5CB25B10-5B1C-4017-B167-ED3104435743}" dt="2024-06-04T02:37:56.255" v="13559"/>
        <pc:sldMkLst>
          <pc:docMk/>
          <pc:sldMk cId="2000645116" sldId="946"/>
        </pc:sldMkLst>
        <pc:spChg chg="mod">
          <ac:chgData name="Phillip Kaufman" userId="c001b2a046940d7c" providerId="LiveId" clId="{5CB25B10-5B1C-4017-B167-ED3104435743}" dt="2024-05-22T02:54:38.748" v="5531" actId="1076"/>
          <ac:spMkLst>
            <pc:docMk/>
            <pc:sldMk cId="2000645116" sldId="946"/>
            <ac:spMk id="4" creationId="{C9400458-AB81-BDE9-7488-DA1010731433}"/>
          </ac:spMkLst>
        </pc:spChg>
        <pc:spChg chg="mod">
          <ac:chgData name="Phillip Kaufman" userId="c001b2a046940d7c" providerId="LiveId" clId="{5CB25B10-5B1C-4017-B167-ED3104435743}" dt="2024-06-04T02:37:56.255" v="13559"/>
          <ac:spMkLst>
            <pc:docMk/>
            <pc:sldMk cId="2000645116" sldId="946"/>
            <ac:spMk id="9" creationId="{ABE50A9D-6A3F-DD82-4EF9-86CF7143A8BB}"/>
          </ac:spMkLst>
        </pc:spChg>
        <pc:spChg chg="mod">
          <ac:chgData name="Phillip Kaufman" userId="c001b2a046940d7c" providerId="LiveId" clId="{5CB25B10-5B1C-4017-B167-ED3104435743}" dt="2024-06-04T02:37:56.255" v="13559"/>
          <ac:spMkLst>
            <pc:docMk/>
            <pc:sldMk cId="2000645116" sldId="946"/>
            <ac:spMk id="10" creationId="{09E99BB9-78A5-CF5D-A5D3-853ABAC61B1F}"/>
          </ac:spMkLst>
        </pc:spChg>
        <pc:spChg chg="mod">
          <ac:chgData name="Phillip Kaufman" userId="c001b2a046940d7c" providerId="LiveId" clId="{5CB25B10-5B1C-4017-B167-ED3104435743}" dt="2024-05-14T06:47:10.844" v="765"/>
          <ac:spMkLst>
            <pc:docMk/>
            <pc:sldMk cId="2000645116" sldId="946"/>
            <ac:spMk id="11" creationId="{21116AF0-FFE8-9925-BF63-14261A07CABD}"/>
          </ac:spMkLst>
        </pc:spChg>
        <pc:spChg chg="mod">
          <ac:chgData name="Phillip Kaufman" userId="c001b2a046940d7c" providerId="LiveId" clId="{5CB25B10-5B1C-4017-B167-ED3104435743}" dt="2024-05-14T06:47:10.844" v="765"/>
          <ac:spMkLst>
            <pc:docMk/>
            <pc:sldMk cId="2000645116" sldId="946"/>
            <ac:spMk id="12" creationId="{F356966C-CF40-CA88-E3C7-53AEFC2E1B95}"/>
          </ac:spMkLst>
        </pc:spChg>
        <pc:spChg chg="mod">
          <ac:chgData name="Phillip Kaufman" userId="c001b2a046940d7c" providerId="LiveId" clId="{5CB25B10-5B1C-4017-B167-ED3104435743}" dt="2024-05-14T06:47:10.844" v="765"/>
          <ac:spMkLst>
            <pc:docMk/>
            <pc:sldMk cId="2000645116" sldId="946"/>
            <ac:spMk id="13" creationId="{424250E8-432F-0BEF-64EC-CC62BC0735B1}"/>
          </ac:spMkLst>
        </pc:spChg>
        <pc:spChg chg="mod">
          <ac:chgData name="Phillip Kaufman" userId="c001b2a046940d7c" providerId="LiveId" clId="{5CB25B10-5B1C-4017-B167-ED3104435743}" dt="2024-05-14T06:47:10.844" v="765"/>
          <ac:spMkLst>
            <pc:docMk/>
            <pc:sldMk cId="2000645116" sldId="946"/>
            <ac:spMk id="14" creationId="{1A4D34CC-9AC9-BE91-86F2-F055FAF67EA9}"/>
          </ac:spMkLst>
        </pc:spChg>
        <pc:spChg chg="mod">
          <ac:chgData name="Phillip Kaufman" userId="c001b2a046940d7c" providerId="LiveId" clId="{5CB25B10-5B1C-4017-B167-ED3104435743}" dt="2024-05-14T06:47:10.844" v="765"/>
          <ac:spMkLst>
            <pc:docMk/>
            <pc:sldMk cId="2000645116" sldId="946"/>
            <ac:spMk id="15" creationId="{8368BEFC-641C-115D-8DEC-334B0F9F431D}"/>
          </ac:spMkLst>
        </pc:spChg>
        <pc:spChg chg="mod">
          <ac:chgData name="Phillip Kaufman" userId="c001b2a046940d7c" providerId="LiveId" clId="{5CB25B10-5B1C-4017-B167-ED3104435743}" dt="2024-05-14T06:47:10.844" v="765"/>
          <ac:spMkLst>
            <pc:docMk/>
            <pc:sldMk cId="2000645116" sldId="946"/>
            <ac:spMk id="16" creationId="{9B73D0A4-D6E6-4BB6-599C-ED2CAF9667AA}"/>
          </ac:spMkLst>
        </pc:spChg>
        <pc:spChg chg="mod">
          <ac:chgData name="Phillip Kaufman" userId="c001b2a046940d7c" providerId="LiveId" clId="{5CB25B10-5B1C-4017-B167-ED3104435743}" dt="2024-06-02T23:27:50.855" v="12045"/>
          <ac:spMkLst>
            <pc:docMk/>
            <pc:sldMk cId="2000645116" sldId="946"/>
            <ac:spMk id="41" creationId="{23DF1993-08F2-2661-87D2-D6E74B311C58}"/>
          </ac:spMkLst>
        </pc:spChg>
        <pc:spChg chg="mod">
          <ac:chgData name="Phillip Kaufman" userId="c001b2a046940d7c" providerId="LiveId" clId="{5CB25B10-5B1C-4017-B167-ED3104435743}" dt="2024-06-02T23:27:50.855" v="12045"/>
          <ac:spMkLst>
            <pc:docMk/>
            <pc:sldMk cId="2000645116" sldId="946"/>
            <ac:spMk id="42" creationId="{42F21804-64AC-A3FD-945B-0A3E4C0F6C4F}"/>
          </ac:spMkLst>
        </pc:spChg>
        <pc:spChg chg="mod">
          <ac:chgData name="Phillip Kaufman" userId="c001b2a046940d7c" providerId="LiveId" clId="{5CB25B10-5B1C-4017-B167-ED3104435743}" dt="2024-06-02T23:27:50.855" v="12045"/>
          <ac:spMkLst>
            <pc:docMk/>
            <pc:sldMk cId="2000645116" sldId="946"/>
            <ac:spMk id="43" creationId="{2A3A2DAF-AD35-4FBC-328F-8530F84D7DAE}"/>
          </ac:spMkLst>
        </pc:spChg>
        <pc:spChg chg="mod">
          <ac:chgData name="Phillip Kaufman" userId="c001b2a046940d7c" providerId="LiveId" clId="{5CB25B10-5B1C-4017-B167-ED3104435743}" dt="2024-06-02T23:27:50.855" v="12045"/>
          <ac:spMkLst>
            <pc:docMk/>
            <pc:sldMk cId="2000645116" sldId="946"/>
            <ac:spMk id="44" creationId="{0B95D45E-4E60-32F9-68F0-63CBF2AD9744}"/>
          </ac:spMkLst>
        </pc:spChg>
        <pc:spChg chg="mod">
          <ac:chgData name="Phillip Kaufman" userId="c001b2a046940d7c" providerId="LiveId" clId="{5CB25B10-5B1C-4017-B167-ED3104435743}" dt="2024-05-27T07:32:41.722" v="8680"/>
          <ac:spMkLst>
            <pc:docMk/>
            <pc:sldMk cId="2000645116" sldId="946"/>
            <ac:spMk id="44" creationId="{6E1E9E83-9922-9DC8-EB31-84F3862BAA99}"/>
          </ac:spMkLst>
        </pc:spChg>
        <pc:spChg chg="mod">
          <ac:chgData name="Phillip Kaufman" userId="c001b2a046940d7c" providerId="LiveId" clId="{5CB25B10-5B1C-4017-B167-ED3104435743}" dt="2024-06-02T23:27:50.855" v="12045"/>
          <ac:spMkLst>
            <pc:docMk/>
            <pc:sldMk cId="2000645116" sldId="946"/>
            <ac:spMk id="45" creationId="{8610AC2E-243E-DF8A-3258-92CA25CEC03A}"/>
          </ac:spMkLst>
        </pc:spChg>
        <pc:spChg chg="mod">
          <ac:chgData name="Phillip Kaufman" userId="c001b2a046940d7c" providerId="LiveId" clId="{5CB25B10-5B1C-4017-B167-ED3104435743}" dt="2024-05-27T07:32:41.722" v="8680"/>
          <ac:spMkLst>
            <pc:docMk/>
            <pc:sldMk cId="2000645116" sldId="946"/>
            <ac:spMk id="45" creationId="{D09F0FCF-D397-02BE-4ED7-CAEDCDDB8C42}"/>
          </ac:spMkLst>
        </pc:spChg>
        <pc:spChg chg="mod">
          <ac:chgData name="Phillip Kaufman" userId="c001b2a046940d7c" providerId="LiveId" clId="{5CB25B10-5B1C-4017-B167-ED3104435743}" dt="2024-06-04T02:37:56.255" v="13559"/>
          <ac:spMkLst>
            <pc:docMk/>
            <pc:sldMk cId="2000645116" sldId="946"/>
            <ac:spMk id="45" creationId="{E4D05798-C283-08E9-E706-F712321BD4AB}"/>
          </ac:spMkLst>
        </pc:spChg>
        <pc:spChg chg="mod">
          <ac:chgData name="Phillip Kaufman" userId="c001b2a046940d7c" providerId="LiveId" clId="{5CB25B10-5B1C-4017-B167-ED3104435743}" dt="2024-06-02T23:27:50.855" v="12045"/>
          <ac:spMkLst>
            <pc:docMk/>
            <pc:sldMk cId="2000645116" sldId="946"/>
            <ac:spMk id="46" creationId="{3CC4476C-6515-3833-F964-69A9C4825685}"/>
          </ac:spMkLst>
        </pc:spChg>
        <pc:spChg chg="mod">
          <ac:chgData name="Phillip Kaufman" userId="c001b2a046940d7c" providerId="LiveId" clId="{5CB25B10-5B1C-4017-B167-ED3104435743}" dt="2024-05-27T07:32:41.722" v="8680"/>
          <ac:spMkLst>
            <pc:docMk/>
            <pc:sldMk cId="2000645116" sldId="946"/>
            <ac:spMk id="46" creationId="{5F48AFDC-EEF2-4CF6-1189-66B1A78631A9}"/>
          </ac:spMkLst>
        </pc:spChg>
        <pc:spChg chg="mod">
          <ac:chgData name="Phillip Kaufman" userId="c001b2a046940d7c" providerId="LiveId" clId="{5CB25B10-5B1C-4017-B167-ED3104435743}" dt="2024-06-04T02:37:56.255" v="13559"/>
          <ac:spMkLst>
            <pc:docMk/>
            <pc:sldMk cId="2000645116" sldId="946"/>
            <ac:spMk id="46" creationId="{D691732D-BE33-9B46-ABD7-177F17320784}"/>
          </ac:spMkLst>
        </pc:spChg>
        <pc:spChg chg="mod">
          <ac:chgData name="Phillip Kaufman" userId="c001b2a046940d7c" providerId="LiveId" clId="{5CB25B10-5B1C-4017-B167-ED3104435743}" dt="2024-06-02T23:27:50.855" v="12045"/>
          <ac:spMkLst>
            <pc:docMk/>
            <pc:sldMk cId="2000645116" sldId="946"/>
            <ac:spMk id="47" creationId="{460CE58E-F0B6-35F8-A63C-33AA34722E75}"/>
          </ac:spMkLst>
        </pc:spChg>
        <pc:spChg chg="mod">
          <ac:chgData name="Phillip Kaufman" userId="c001b2a046940d7c" providerId="LiveId" clId="{5CB25B10-5B1C-4017-B167-ED3104435743}" dt="2024-06-04T02:37:56.255" v="13559"/>
          <ac:spMkLst>
            <pc:docMk/>
            <pc:sldMk cId="2000645116" sldId="946"/>
            <ac:spMk id="47" creationId="{6F684013-C6A0-1557-170A-9637BB71B81C}"/>
          </ac:spMkLst>
        </pc:spChg>
        <pc:spChg chg="mod">
          <ac:chgData name="Phillip Kaufman" userId="c001b2a046940d7c" providerId="LiveId" clId="{5CB25B10-5B1C-4017-B167-ED3104435743}" dt="2024-05-27T07:32:41.722" v="8680"/>
          <ac:spMkLst>
            <pc:docMk/>
            <pc:sldMk cId="2000645116" sldId="946"/>
            <ac:spMk id="47" creationId="{8CA86598-52C7-F01C-7DB0-030D6ED5957D}"/>
          </ac:spMkLst>
        </pc:spChg>
        <pc:spChg chg="mod">
          <ac:chgData name="Phillip Kaufman" userId="c001b2a046940d7c" providerId="LiveId" clId="{5CB25B10-5B1C-4017-B167-ED3104435743}" dt="2024-05-27T07:32:41.722" v="8680"/>
          <ac:spMkLst>
            <pc:docMk/>
            <pc:sldMk cId="2000645116" sldId="946"/>
            <ac:spMk id="48" creationId="{1E3A8D2A-2D37-046D-4DB1-47F0AF69CC35}"/>
          </ac:spMkLst>
        </pc:spChg>
        <pc:spChg chg="mod">
          <ac:chgData name="Phillip Kaufman" userId="c001b2a046940d7c" providerId="LiveId" clId="{5CB25B10-5B1C-4017-B167-ED3104435743}" dt="2024-06-04T02:37:56.255" v="13559"/>
          <ac:spMkLst>
            <pc:docMk/>
            <pc:sldMk cId="2000645116" sldId="946"/>
            <ac:spMk id="48" creationId="{37F75712-910D-ACE6-71E1-E85266DAA02B}"/>
          </ac:spMkLst>
        </pc:spChg>
        <pc:spChg chg="mod">
          <ac:chgData name="Phillip Kaufman" userId="c001b2a046940d7c" providerId="LiveId" clId="{5CB25B10-5B1C-4017-B167-ED3104435743}" dt="2024-06-02T23:27:50.855" v="12045"/>
          <ac:spMkLst>
            <pc:docMk/>
            <pc:sldMk cId="2000645116" sldId="946"/>
            <ac:spMk id="48" creationId="{FFDFF7F4-06FD-06BF-6F1C-AD13F1AA5485}"/>
          </ac:spMkLst>
        </pc:spChg>
        <pc:spChg chg="mod">
          <ac:chgData name="Phillip Kaufman" userId="c001b2a046940d7c" providerId="LiveId" clId="{5CB25B10-5B1C-4017-B167-ED3104435743}" dt="2024-05-27T07:32:41.722" v="8680"/>
          <ac:spMkLst>
            <pc:docMk/>
            <pc:sldMk cId="2000645116" sldId="946"/>
            <ac:spMk id="49" creationId="{835B456B-FE53-2B1C-3FCE-4CAF2A2C801C}"/>
          </ac:spMkLst>
        </pc:spChg>
        <pc:spChg chg="mod">
          <ac:chgData name="Phillip Kaufman" userId="c001b2a046940d7c" providerId="LiveId" clId="{5CB25B10-5B1C-4017-B167-ED3104435743}" dt="2024-06-04T02:37:56.255" v="13559"/>
          <ac:spMkLst>
            <pc:docMk/>
            <pc:sldMk cId="2000645116" sldId="946"/>
            <ac:spMk id="49" creationId="{8F36ABA6-5A13-A198-4071-A6218DF63571}"/>
          </ac:spMkLst>
        </pc:spChg>
        <pc:spChg chg="mod">
          <ac:chgData name="Phillip Kaufman" userId="c001b2a046940d7c" providerId="LiveId" clId="{5CB25B10-5B1C-4017-B167-ED3104435743}" dt="2024-06-04T02:37:56.255" v="13559"/>
          <ac:spMkLst>
            <pc:docMk/>
            <pc:sldMk cId="2000645116" sldId="946"/>
            <ac:spMk id="50" creationId="{77BA0BA7-2BFF-E6E3-F50E-E51161350EC2}"/>
          </ac:spMkLst>
        </pc:spChg>
        <pc:spChg chg="mod">
          <ac:chgData name="Phillip Kaufman" userId="c001b2a046940d7c" providerId="LiveId" clId="{5CB25B10-5B1C-4017-B167-ED3104435743}" dt="2024-05-27T07:32:41.722" v="8680"/>
          <ac:spMkLst>
            <pc:docMk/>
            <pc:sldMk cId="2000645116" sldId="946"/>
            <ac:spMk id="50" creationId="{B85E7491-62A1-1941-65A2-56C01716FA32}"/>
          </ac:spMkLst>
        </pc:spChg>
        <pc:spChg chg="mod">
          <ac:chgData name="Phillip Kaufman" userId="c001b2a046940d7c" providerId="LiveId" clId="{5CB25B10-5B1C-4017-B167-ED3104435743}" dt="2024-05-14T06:47:10.844" v="765"/>
          <ac:spMkLst>
            <pc:docMk/>
            <pc:sldMk cId="2000645116" sldId="946"/>
            <ac:spMk id="50" creationId="{C2D63AA7-B110-DAA1-2840-691074DC9A89}"/>
          </ac:spMkLst>
        </pc:spChg>
        <pc:spChg chg="mod">
          <ac:chgData name="Phillip Kaufman" userId="c001b2a046940d7c" providerId="LiveId" clId="{5CB25B10-5B1C-4017-B167-ED3104435743}" dt="2024-05-27T07:32:41.722" v="8680"/>
          <ac:spMkLst>
            <pc:docMk/>
            <pc:sldMk cId="2000645116" sldId="946"/>
            <ac:spMk id="51" creationId="{DA858EEC-3561-7DDB-5EE3-DA14ED5ADCBA}"/>
          </ac:spMkLst>
        </pc:spChg>
        <pc:spChg chg="mod">
          <ac:chgData name="Phillip Kaufman" userId="c001b2a046940d7c" providerId="LiveId" clId="{5CB25B10-5B1C-4017-B167-ED3104435743}" dt="2024-05-14T06:47:10.844" v="765"/>
          <ac:spMkLst>
            <pc:docMk/>
            <pc:sldMk cId="2000645116" sldId="946"/>
            <ac:spMk id="51" creationId="{EAB64265-13A6-37A8-6691-40E2F68F3116}"/>
          </ac:spMkLst>
        </pc:spChg>
        <pc:spChg chg="mod">
          <ac:chgData name="Phillip Kaufman" userId="c001b2a046940d7c" providerId="LiveId" clId="{5CB25B10-5B1C-4017-B167-ED3104435743}" dt="2024-05-18T02:58:25.288" v="2641"/>
          <ac:spMkLst>
            <pc:docMk/>
            <pc:sldMk cId="2000645116" sldId="946"/>
            <ac:spMk id="57" creationId="{389580C1-D3F2-0C84-85C2-AE5D19044097}"/>
          </ac:spMkLst>
        </pc:spChg>
        <pc:spChg chg="mod">
          <ac:chgData name="Phillip Kaufman" userId="c001b2a046940d7c" providerId="LiveId" clId="{5CB25B10-5B1C-4017-B167-ED3104435743}" dt="2024-05-18T02:58:25.288" v="2641"/>
          <ac:spMkLst>
            <pc:docMk/>
            <pc:sldMk cId="2000645116" sldId="946"/>
            <ac:spMk id="58" creationId="{EAA214AD-F47D-11CE-1707-1E1CD86C2B37}"/>
          </ac:spMkLst>
        </pc:spChg>
        <pc:spChg chg="mod">
          <ac:chgData name="Phillip Kaufman" userId="c001b2a046940d7c" providerId="LiveId" clId="{5CB25B10-5B1C-4017-B167-ED3104435743}" dt="2024-05-18T02:58:25.288" v="2641"/>
          <ac:spMkLst>
            <pc:docMk/>
            <pc:sldMk cId="2000645116" sldId="946"/>
            <ac:spMk id="59" creationId="{3F11A59D-007D-E85E-F427-2C51AFFC5E33}"/>
          </ac:spMkLst>
        </pc:spChg>
        <pc:spChg chg="mod">
          <ac:chgData name="Phillip Kaufman" userId="c001b2a046940d7c" providerId="LiveId" clId="{5CB25B10-5B1C-4017-B167-ED3104435743}" dt="2024-05-18T02:58:25.288" v="2641"/>
          <ac:spMkLst>
            <pc:docMk/>
            <pc:sldMk cId="2000645116" sldId="946"/>
            <ac:spMk id="60" creationId="{33BA58FE-D5A6-9293-A223-AB263D617A62}"/>
          </ac:spMkLst>
        </pc:spChg>
        <pc:spChg chg="mod">
          <ac:chgData name="Phillip Kaufman" userId="c001b2a046940d7c" providerId="LiveId" clId="{5CB25B10-5B1C-4017-B167-ED3104435743}" dt="2024-05-18T02:58:25.288" v="2641"/>
          <ac:spMkLst>
            <pc:docMk/>
            <pc:sldMk cId="2000645116" sldId="946"/>
            <ac:spMk id="61" creationId="{FD97C1C2-E2C5-77E1-3E4D-ED055274B46D}"/>
          </ac:spMkLst>
        </pc:spChg>
        <pc:spChg chg="mod">
          <ac:chgData name="Phillip Kaufman" userId="c001b2a046940d7c" providerId="LiveId" clId="{5CB25B10-5B1C-4017-B167-ED3104435743}" dt="2024-05-18T02:58:25.288" v="2641"/>
          <ac:spMkLst>
            <pc:docMk/>
            <pc:sldMk cId="2000645116" sldId="946"/>
            <ac:spMk id="62" creationId="{1C5771AB-F06F-683D-C5DB-7B046DC5B2E7}"/>
          </ac:spMkLst>
        </pc:spChg>
        <pc:spChg chg="mod">
          <ac:chgData name="Phillip Kaufman" userId="c001b2a046940d7c" providerId="LiveId" clId="{5CB25B10-5B1C-4017-B167-ED3104435743}" dt="2024-05-21T04:30:30.489" v="5283" actId="1076"/>
          <ac:spMkLst>
            <pc:docMk/>
            <pc:sldMk cId="2000645116" sldId="946"/>
            <ac:spMk id="257" creationId="{BA94D4C2-E65D-2349-350E-2E94B7B78203}"/>
          </ac:spMkLst>
        </pc:spChg>
        <pc:spChg chg="mod topLvl">
          <ac:chgData name="Phillip Kaufman" userId="c001b2a046940d7c" providerId="LiveId" clId="{5CB25B10-5B1C-4017-B167-ED3104435743}" dt="2024-06-02T23:29:10.217" v="12072" actId="165"/>
          <ac:spMkLst>
            <pc:docMk/>
            <pc:sldMk cId="2000645116" sldId="946"/>
            <ac:spMk id="280" creationId="{A4559A24-9EA4-01A1-E817-2AE4847B6915}"/>
          </ac:spMkLst>
        </pc:spChg>
        <pc:spChg chg="mod">
          <ac:chgData name="Phillip Kaufman" userId="c001b2a046940d7c" providerId="LiveId" clId="{5CB25B10-5B1C-4017-B167-ED3104435743}" dt="2024-05-30T06:22:21.807" v="9609"/>
          <ac:spMkLst>
            <pc:docMk/>
            <pc:sldMk cId="2000645116" sldId="946"/>
            <ac:spMk id="283" creationId="{4E378716-8710-F47D-B41A-8A50090AF659}"/>
          </ac:spMkLst>
        </pc:spChg>
        <pc:spChg chg="mod">
          <ac:chgData name="Phillip Kaufman" userId="c001b2a046940d7c" providerId="LiveId" clId="{5CB25B10-5B1C-4017-B167-ED3104435743}" dt="2024-05-30T06:22:21.807" v="9609"/>
          <ac:spMkLst>
            <pc:docMk/>
            <pc:sldMk cId="2000645116" sldId="946"/>
            <ac:spMk id="284" creationId="{E164ED6C-2919-B414-118D-1F544C857977}"/>
          </ac:spMkLst>
        </pc:spChg>
        <pc:spChg chg="mod">
          <ac:chgData name="Phillip Kaufman" userId="c001b2a046940d7c" providerId="LiveId" clId="{5CB25B10-5B1C-4017-B167-ED3104435743}" dt="2024-05-30T06:22:21.807" v="9609"/>
          <ac:spMkLst>
            <pc:docMk/>
            <pc:sldMk cId="2000645116" sldId="946"/>
            <ac:spMk id="285" creationId="{11799C39-591B-4D90-0983-1E428933AB78}"/>
          </ac:spMkLst>
        </pc:spChg>
        <pc:spChg chg="mod">
          <ac:chgData name="Phillip Kaufman" userId="c001b2a046940d7c" providerId="LiveId" clId="{5CB25B10-5B1C-4017-B167-ED3104435743}" dt="2024-06-02T23:29:10.217" v="12072" actId="165"/>
          <ac:spMkLst>
            <pc:docMk/>
            <pc:sldMk cId="2000645116" sldId="946"/>
            <ac:spMk id="285" creationId="{8A7C3F2F-735F-46C6-77D6-6CD0B91192DA}"/>
          </ac:spMkLst>
        </pc:spChg>
        <pc:spChg chg="mod">
          <ac:chgData name="Phillip Kaufman" userId="c001b2a046940d7c" providerId="LiveId" clId="{5CB25B10-5B1C-4017-B167-ED3104435743}" dt="2024-05-30T06:22:21.807" v="9609"/>
          <ac:spMkLst>
            <pc:docMk/>
            <pc:sldMk cId="2000645116" sldId="946"/>
            <ac:spMk id="286" creationId="{D1B193BE-978F-4C2E-65E7-70F2ADE23D71}"/>
          </ac:spMkLst>
        </pc:spChg>
        <pc:spChg chg="mod">
          <ac:chgData name="Phillip Kaufman" userId="c001b2a046940d7c" providerId="LiveId" clId="{5CB25B10-5B1C-4017-B167-ED3104435743}" dt="2024-06-02T23:29:10.217" v="12072" actId="165"/>
          <ac:spMkLst>
            <pc:docMk/>
            <pc:sldMk cId="2000645116" sldId="946"/>
            <ac:spMk id="286" creationId="{E9548817-2582-CC86-EE23-0629A13937D1}"/>
          </ac:spMkLst>
        </pc:spChg>
        <pc:spChg chg="mod">
          <ac:chgData name="Phillip Kaufman" userId="c001b2a046940d7c" providerId="LiveId" clId="{5CB25B10-5B1C-4017-B167-ED3104435743}" dt="2024-06-02T23:29:10.217" v="12072" actId="165"/>
          <ac:spMkLst>
            <pc:docMk/>
            <pc:sldMk cId="2000645116" sldId="946"/>
            <ac:spMk id="287" creationId="{0276D0CB-9560-6FB2-D646-CEB854F648C2}"/>
          </ac:spMkLst>
        </pc:spChg>
        <pc:spChg chg="mod">
          <ac:chgData name="Phillip Kaufman" userId="c001b2a046940d7c" providerId="LiveId" clId="{5CB25B10-5B1C-4017-B167-ED3104435743}" dt="2024-05-30T06:22:21.807" v="9609"/>
          <ac:spMkLst>
            <pc:docMk/>
            <pc:sldMk cId="2000645116" sldId="946"/>
            <ac:spMk id="287" creationId="{6942D109-30DC-BD27-BD02-7AB62D8F9C33}"/>
          </ac:spMkLst>
        </pc:spChg>
        <pc:spChg chg="mod">
          <ac:chgData name="Phillip Kaufman" userId="c001b2a046940d7c" providerId="LiveId" clId="{5CB25B10-5B1C-4017-B167-ED3104435743}" dt="2024-05-30T06:22:21.807" v="9609"/>
          <ac:spMkLst>
            <pc:docMk/>
            <pc:sldMk cId="2000645116" sldId="946"/>
            <ac:spMk id="288" creationId="{0AD141B4-4455-D88E-B673-609A4C098F31}"/>
          </ac:spMkLst>
        </pc:spChg>
        <pc:spChg chg="mod">
          <ac:chgData name="Phillip Kaufman" userId="c001b2a046940d7c" providerId="LiveId" clId="{5CB25B10-5B1C-4017-B167-ED3104435743}" dt="2024-06-02T23:29:10.217" v="12072" actId="165"/>
          <ac:spMkLst>
            <pc:docMk/>
            <pc:sldMk cId="2000645116" sldId="946"/>
            <ac:spMk id="288" creationId="{8DE23479-A291-D3DD-F0AE-4BF916B07776}"/>
          </ac:spMkLst>
        </pc:spChg>
        <pc:spChg chg="mod">
          <ac:chgData name="Phillip Kaufman" userId="c001b2a046940d7c" providerId="LiveId" clId="{5CB25B10-5B1C-4017-B167-ED3104435743}" dt="2024-06-02T23:29:10.217" v="12072" actId="165"/>
          <ac:spMkLst>
            <pc:docMk/>
            <pc:sldMk cId="2000645116" sldId="946"/>
            <ac:spMk id="289" creationId="{C26C2CCA-1205-B764-10C6-E156FB45081F}"/>
          </ac:spMkLst>
        </pc:spChg>
        <pc:spChg chg="mod">
          <ac:chgData name="Phillip Kaufman" userId="c001b2a046940d7c" providerId="LiveId" clId="{5CB25B10-5B1C-4017-B167-ED3104435743}" dt="2024-05-30T06:22:21.807" v="9609"/>
          <ac:spMkLst>
            <pc:docMk/>
            <pc:sldMk cId="2000645116" sldId="946"/>
            <ac:spMk id="289" creationId="{DE1D0E4A-831C-CE69-977D-E076E0EC1B25}"/>
          </ac:spMkLst>
        </pc:spChg>
        <pc:spChg chg="mod">
          <ac:chgData name="Phillip Kaufman" userId="c001b2a046940d7c" providerId="LiveId" clId="{5CB25B10-5B1C-4017-B167-ED3104435743}" dt="2024-05-18T02:58:25.288" v="2641"/>
          <ac:spMkLst>
            <pc:docMk/>
            <pc:sldMk cId="2000645116" sldId="946"/>
            <ac:spMk id="289" creationId="{E693C5AC-E6B0-0922-EFEB-95B348C88F7B}"/>
          </ac:spMkLst>
        </pc:spChg>
        <pc:spChg chg="mod">
          <ac:chgData name="Phillip Kaufman" userId="c001b2a046940d7c" providerId="LiveId" clId="{5CB25B10-5B1C-4017-B167-ED3104435743}" dt="2024-06-02T23:29:10.217" v="12072" actId="165"/>
          <ac:spMkLst>
            <pc:docMk/>
            <pc:sldMk cId="2000645116" sldId="946"/>
            <ac:spMk id="290" creationId="{63661722-C91A-C237-A691-5E0E43BD88AF}"/>
          </ac:spMkLst>
        </pc:spChg>
        <pc:spChg chg="mod">
          <ac:chgData name="Phillip Kaufman" userId="c001b2a046940d7c" providerId="LiveId" clId="{5CB25B10-5B1C-4017-B167-ED3104435743}" dt="2024-05-18T02:58:25.288" v="2641"/>
          <ac:spMkLst>
            <pc:docMk/>
            <pc:sldMk cId="2000645116" sldId="946"/>
            <ac:spMk id="290" creationId="{BF72BFCD-DAC5-4BD6-8CEC-4E2C789034EB}"/>
          </ac:spMkLst>
        </pc:spChg>
        <pc:spChg chg="mod">
          <ac:chgData name="Phillip Kaufman" userId="c001b2a046940d7c" providerId="LiveId" clId="{5CB25B10-5B1C-4017-B167-ED3104435743}" dt="2024-05-30T06:22:21.807" v="9609"/>
          <ac:spMkLst>
            <pc:docMk/>
            <pc:sldMk cId="2000645116" sldId="946"/>
            <ac:spMk id="290" creationId="{E9990D80-1151-189E-9352-6B078B31689E}"/>
          </ac:spMkLst>
        </pc:spChg>
        <pc:spChg chg="mod">
          <ac:chgData name="Phillip Kaufman" userId="c001b2a046940d7c" providerId="LiveId" clId="{5CB25B10-5B1C-4017-B167-ED3104435743}" dt="2024-06-02T23:29:10.217" v="12072" actId="165"/>
          <ac:spMkLst>
            <pc:docMk/>
            <pc:sldMk cId="2000645116" sldId="946"/>
            <ac:spMk id="291" creationId="{3D6962DC-5B58-6AE1-05C5-CF15E7747E09}"/>
          </ac:spMkLst>
        </pc:spChg>
        <pc:spChg chg="mod">
          <ac:chgData name="Phillip Kaufman" userId="c001b2a046940d7c" providerId="LiveId" clId="{5CB25B10-5B1C-4017-B167-ED3104435743}" dt="2024-06-02T23:29:10.217" v="12072" actId="165"/>
          <ac:spMkLst>
            <pc:docMk/>
            <pc:sldMk cId="2000645116" sldId="946"/>
            <ac:spMk id="292" creationId="{9D01953E-3FCB-6290-BE2C-8A34E02BA8EA}"/>
          </ac:spMkLst>
        </pc:spChg>
        <pc:spChg chg="mod">
          <ac:chgData name="Phillip Kaufman" userId="c001b2a046940d7c" providerId="LiveId" clId="{5CB25B10-5B1C-4017-B167-ED3104435743}" dt="2024-06-02T23:29:10.217" v="12072" actId="165"/>
          <ac:spMkLst>
            <pc:docMk/>
            <pc:sldMk cId="2000645116" sldId="946"/>
            <ac:spMk id="293" creationId="{3B4C5F4B-DB41-B9F6-8DFA-85C5B4B8BC71}"/>
          </ac:spMkLst>
        </pc:spChg>
        <pc:spChg chg="add mod">
          <ac:chgData name="Phillip Kaufman" userId="c001b2a046940d7c" providerId="LiveId" clId="{5CB25B10-5B1C-4017-B167-ED3104435743}" dt="2024-05-22T02:54:43.392" v="5532" actId="465"/>
          <ac:spMkLst>
            <pc:docMk/>
            <pc:sldMk cId="2000645116" sldId="946"/>
            <ac:spMk id="294" creationId="{7C042D0C-1FAD-415A-9B0E-060CB485BDE9}"/>
          </ac:spMkLst>
        </pc:spChg>
        <pc:spChg chg="add mod">
          <ac:chgData name="Phillip Kaufman" userId="c001b2a046940d7c" providerId="LiveId" clId="{5CB25B10-5B1C-4017-B167-ED3104435743}" dt="2024-05-21T04:30:20.322" v="5280" actId="1076"/>
          <ac:spMkLst>
            <pc:docMk/>
            <pc:sldMk cId="2000645116" sldId="946"/>
            <ac:spMk id="295" creationId="{BDB29905-22A4-1C33-FF96-51BE95C22DDD}"/>
          </ac:spMkLst>
        </pc:spChg>
        <pc:spChg chg="mod">
          <ac:chgData name="Phillip Kaufman" userId="c001b2a046940d7c" providerId="LiveId" clId="{5CB25B10-5B1C-4017-B167-ED3104435743}" dt="2024-05-30T06:32:28.145" v="9731"/>
          <ac:spMkLst>
            <pc:docMk/>
            <pc:sldMk cId="2000645116" sldId="946"/>
            <ac:spMk id="333" creationId="{2261079D-0EFA-3CCA-F987-B6AADC81D0F9}"/>
          </ac:spMkLst>
        </pc:spChg>
        <pc:spChg chg="mod">
          <ac:chgData name="Phillip Kaufman" userId="c001b2a046940d7c" providerId="LiveId" clId="{5CB25B10-5B1C-4017-B167-ED3104435743}" dt="2024-05-30T06:32:28.145" v="9731"/>
          <ac:spMkLst>
            <pc:docMk/>
            <pc:sldMk cId="2000645116" sldId="946"/>
            <ac:spMk id="334" creationId="{FACDF932-8DF0-2E2A-22A3-A7C843F4A1FF}"/>
          </ac:spMkLst>
        </pc:spChg>
        <pc:spChg chg="mod">
          <ac:chgData name="Phillip Kaufman" userId="c001b2a046940d7c" providerId="LiveId" clId="{5CB25B10-5B1C-4017-B167-ED3104435743}" dt="2024-05-30T06:32:28.145" v="9731"/>
          <ac:spMkLst>
            <pc:docMk/>
            <pc:sldMk cId="2000645116" sldId="946"/>
            <ac:spMk id="335" creationId="{38677995-B616-9A9B-1DEC-4957E43B09F0}"/>
          </ac:spMkLst>
        </pc:spChg>
        <pc:spChg chg="mod">
          <ac:chgData name="Phillip Kaufman" userId="c001b2a046940d7c" providerId="LiveId" clId="{5CB25B10-5B1C-4017-B167-ED3104435743}" dt="2024-05-30T06:32:28.145" v="9731"/>
          <ac:spMkLst>
            <pc:docMk/>
            <pc:sldMk cId="2000645116" sldId="946"/>
            <ac:spMk id="336" creationId="{697F7985-38B9-6AEB-2657-E9D133D0DB43}"/>
          </ac:spMkLst>
        </pc:spChg>
        <pc:spChg chg="mod">
          <ac:chgData name="Phillip Kaufman" userId="c001b2a046940d7c" providerId="LiveId" clId="{5CB25B10-5B1C-4017-B167-ED3104435743}" dt="2024-05-30T06:32:28.145" v="9731"/>
          <ac:spMkLst>
            <pc:docMk/>
            <pc:sldMk cId="2000645116" sldId="946"/>
            <ac:spMk id="337" creationId="{4F7673E3-FD23-A933-AD6D-481979B53397}"/>
          </ac:spMkLst>
        </pc:spChg>
        <pc:spChg chg="mod">
          <ac:chgData name="Phillip Kaufman" userId="c001b2a046940d7c" providerId="LiveId" clId="{5CB25B10-5B1C-4017-B167-ED3104435743}" dt="2024-05-30T06:32:28.145" v="9731"/>
          <ac:spMkLst>
            <pc:docMk/>
            <pc:sldMk cId="2000645116" sldId="946"/>
            <ac:spMk id="338" creationId="{62C4D82A-5B16-CBDE-CA03-208E33900849}"/>
          </ac:spMkLst>
        </pc:spChg>
        <pc:spChg chg="mod">
          <ac:chgData name="Phillip Kaufman" userId="c001b2a046940d7c" providerId="LiveId" clId="{5CB25B10-5B1C-4017-B167-ED3104435743}" dt="2024-05-30T06:32:28.145" v="9731"/>
          <ac:spMkLst>
            <pc:docMk/>
            <pc:sldMk cId="2000645116" sldId="946"/>
            <ac:spMk id="339" creationId="{68790E4C-2D01-49D0-35C0-149E4492424E}"/>
          </ac:spMkLst>
        </pc:spChg>
        <pc:spChg chg="mod">
          <ac:chgData name="Phillip Kaufman" userId="c001b2a046940d7c" providerId="LiveId" clId="{5CB25B10-5B1C-4017-B167-ED3104435743}" dt="2024-05-30T06:32:28.145" v="9731"/>
          <ac:spMkLst>
            <pc:docMk/>
            <pc:sldMk cId="2000645116" sldId="946"/>
            <ac:spMk id="340" creationId="{B20A031E-A6C4-189B-DC06-41E483720883}"/>
          </ac:spMkLst>
        </pc:spChg>
        <pc:spChg chg="mod">
          <ac:chgData name="Phillip Kaufman" userId="c001b2a046940d7c" providerId="LiveId" clId="{5CB25B10-5B1C-4017-B167-ED3104435743}" dt="2024-06-02T23:29:10.217" v="12072" actId="165"/>
          <ac:spMkLst>
            <pc:docMk/>
            <pc:sldMk cId="2000645116" sldId="946"/>
            <ac:spMk id="344" creationId="{400DC33D-A802-51D4-60A1-D88BF224F728}"/>
          </ac:spMkLst>
        </pc:spChg>
        <pc:spChg chg="del mod topLvl">
          <ac:chgData name="Phillip Kaufman" userId="c001b2a046940d7c" providerId="LiveId" clId="{5CB25B10-5B1C-4017-B167-ED3104435743}" dt="2024-06-02T23:30:32.795" v="12089" actId="478"/>
          <ac:spMkLst>
            <pc:docMk/>
            <pc:sldMk cId="2000645116" sldId="946"/>
            <ac:spMk id="383" creationId="{56F068E7-A3F4-84B4-8965-4D1973146C0F}"/>
          </ac:spMkLst>
        </pc:spChg>
        <pc:spChg chg="mod">
          <ac:chgData name="Phillip Kaufman" userId="c001b2a046940d7c" providerId="LiveId" clId="{5CB25B10-5B1C-4017-B167-ED3104435743}" dt="2024-06-02T23:30:24.727" v="12087" actId="165"/>
          <ac:spMkLst>
            <pc:docMk/>
            <pc:sldMk cId="2000645116" sldId="946"/>
            <ac:spMk id="388" creationId="{1B7AB3C0-6D7F-F77C-690A-B0233C576D48}"/>
          </ac:spMkLst>
        </pc:spChg>
        <pc:spChg chg="mod">
          <ac:chgData name="Phillip Kaufman" userId="c001b2a046940d7c" providerId="LiveId" clId="{5CB25B10-5B1C-4017-B167-ED3104435743}" dt="2024-06-02T23:30:24.727" v="12087" actId="165"/>
          <ac:spMkLst>
            <pc:docMk/>
            <pc:sldMk cId="2000645116" sldId="946"/>
            <ac:spMk id="389" creationId="{18D468C9-5978-5A02-9C3B-B323DAD5EFFE}"/>
          </ac:spMkLst>
        </pc:spChg>
        <pc:spChg chg="mod">
          <ac:chgData name="Phillip Kaufman" userId="c001b2a046940d7c" providerId="LiveId" clId="{5CB25B10-5B1C-4017-B167-ED3104435743}" dt="2024-06-02T23:30:24.727" v="12087" actId="165"/>
          <ac:spMkLst>
            <pc:docMk/>
            <pc:sldMk cId="2000645116" sldId="946"/>
            <ac:spMk id="390" creationId="{DDD72AFA-6A14-B2C8-932B-06A17B90D5AD}"/>
          </ac:spMkLst>
        </pc:spChg>
        <pc:spChg chg="mod">
          <ac:chgData name="Phillip Kaufman" userId="c001b2a046940d7c" providerId="LiveId" clId="{5CB25B10-5B1C-4017-B167-ED3104435743}" dt="2024-06-02T23:30:24.727" v="12087" actId="165"/>
          <ac:spMkLst>
            <pc:docMk/>
            <pc:sldMk cId="2000645116" sldId="946"/>
            <ac:spMk id="391" creationId="{71D5EB57-90B5-7407-B48F-CEC4504EA31F}"/>
          </ac:spMkLst>
        </pc:spChg>
        <pc:spChg chg="mod">
          <ac:chgData name="Phillip Kaufman" userId="c001b2a046940d7c" providerId="LiveId" clId="{5CB25B10-5B1C-4017-B167-ED3104435743}" dt="2024-06-02T23:30:24.727" v="12087" actId="165"/>
          <ac:spMkLst>
            <pc:docMk/>
            <pc:sldMk cId="2000645116" sldId="946"/>
            <ac:spMk id="392" creationId="{4219E280-5F16-E6B2-EBEE-874E90E2288C}"/>
          </ac:spMkLst>
        </pc:spChg>
        <pc:spChg chg="mod">
          <ac:chgData name="Phillip Kaufman" userId="c001b2a046940d7c" providerId="LiveId" clId="{5CB25B10-5B1C-4017-B167-ED3104435743}" dt="2024-06-02T23:30:24.727" v="12087" actId="165"/>
          <ac:spMkLst>
            <pc:docMk/>
            <pc:sldMk cId="2000645116" sldId="946"/>
            <ac:spMk id="393" creationId="{79E44FDC-5F4B-B9FE-4ED1-89D68B19D4EF}"/>
          </ac:spMkLst>
        </pc:spChg>
        <pc:spChg chg="mod">
          <ac:chgData name="Phillip Kaufman" userId="c001b2a046940d7c" providerId="LiveId" clId="{5CB25B10-5B1C-4017-B167-ED3104435743}" dt="2024-06-02T23:30:24.727" v="12087" actId="165"/>
          <ac:spMkLst>
            <pc:docMk/>
            <pc:sldMk cId="2000645116" sldId="946"/>
            <ac:spMk id="394" creationId="{D67D5C70-54FF-070A-79E1-CEB91F36B0CA}"/>
          </ac:spMkLst>
        </pc:spChg>
        <pc:spChg chg="mod">
          <ac:chgData name="Phillip Kaufman" userId="c001b2a046940d7c" providerId="LiveId" clId="{5CB25B10-5B1C-4017-B167-ED3104435743}" dt="2024-06-02T23:30:24.727" v="12087" actId="165"/>
          <ac:spMkLst>
            <pc:docMk/>
            <pc:sldMk cId="2000645116" sldId="946"/>
            <ac:spMk id="395" creationId="{411E8CE6-21F4-2946-5C6E-742FF369CE29}"/>
          </ac:spMkLst>
        </pc:spChg>
        <pc:spChg chg="mod">
          <ac:chgData name="Phillip Kaufman" userId="c001b2a046940d7c" providerId="LiveId" clId="{5CB25B10-5B1C-4017-B167-ED3104435743}" dt="2024-06-02T23:30:24.727" v="12087" actId="165"/>
          <ac:spMkLst>
            <pc:docMk/>
            <pc:sldMk cId="2000645116" sldId="946"/>
            <ac:spMk id="396" creationId="{0F2FE7CD-F822-DE76-54A7-4CFCB36223B8}"/>
          </ac:spMkLst>
        </pc:spChg>
        <pc:spChg chg="mod">
          <ac:chgData name="Phillip Kaufman" userId="c001b2a046940d7c" providerId="LiveId" clId="{5CB25B10-5B1C-4017-B167-ED3104435743}" dt="2024-06-02T23:30:24.727" v="12087" actId="165"/>
          <ac:spMkLst>
            <pc:docMk/>
            <pc:sldMk cId="2000645116" sldId="946"/>
            <ac:spMk id="397" creationId="{E18F0D61-679F-20F2-CA2C-AEBBB52EC6CC}"/>
          </ac:spMkLst>
        </pc:spChg>
        <pc:spChg chg="mod">
          <ac:chgData name="Phillip Kaufman" userId="c001b2a046940d7c" providerId="LiveId" clId="{5CB25B10-5B1C-4017-B167-ED3104435743}" dt="2024-06-02T23:30:57.150" v="12096"/>
          <ac:spMkLst>
            <pc:docMk/>
            <pc:sldMk cId="2000645116" sldId="946"/>
            <ac:spMk id="435" creationId="{2261079D-0EFA-3CCA-F987-B6AADC81D0F9}"/>
          </ac:spMkLst>
        </pc:spChg>
        <pc:spChg chg="mod">
          <ac:chgData name="Phillip Kaufman" userId="c001b2a046940d7c" providerId="LiveId" clId="{5CB25B10-5B1C-4017-B167-ED3104435743}" dt="2024-06-02T23:30:57.150" v="12096"/>
          <ac:spMkLst>
            <pc:docMk/>
            <pc:sldMk cId="2000645116" sldId="946"/>
            <ac:spMk id="436" creationId="{FACDF932-8DF0-2E2A-22A3-A7C843F4A1FF}"/>
          </ac:spMkLst>
        </pc:spChg>
        <pc:spChg chg="mod">
          <ac:chgData name="Phillip Kaufman" userId="c001b2a046940d7c" providerId="LiveId" clId="{5CB25B10-5B1C-4017-B167-ED3104435743}" dt="2024-06-02T23:30:57.150" v="12096"/>
          <ac:spMkLst>
            <pc:docMk/>
            <pc:sldMk cId="2000645116" sldId="946"/>
            <ac:spMk id="437" creationId="{38677995-B616-9A9B-1DEC-4957E43B09F0}"/>
          </ac:spMkLst>
        </pc:spChg>
        <pc:spChg chg="mod">
          <ac:chgData name="Phillip Kaufman" userId="c001b2a046940d7c" providerId="LiveId" clId="{5CB25B10-5B1C-4017-B167-ED3104435743}" dt="2024-06-02T23:30:57.150" v="12096"/>
          <ac:spMkLst>
            <pc:docMk/>
            <pc:sldMk cId="2000645116" sldId="946"/>
            <ac:spMk id="438" creationId="{697F7985-38B9-6AEB-2657-E9D133D0DB43}"/>
          </ac:spMkLst>
        </pc:spChg>
        <pc:spChg chg="mod">
          <ac:chgData name="Phillip Kaufman" userId="c001b2a046940d7c" providerId="LiveId" clId="{5CB25B10-5B1C-4017-B167-ED3104435743}" dt="2024-06-02T23:30:57.150" v="12096"/>
          <ac:spMkLst>
            <pc:docMk/>
            <pc:sldMk cId="2000645116" sldId="946"/>
            <ac:spMk id="439" creationId="{4F7673E3-FD23-A933-AD6D-481979B53397}"/>
          </ac:spMkLst>
        </pc:spChg>
        <pc:spChg chg="mod">
          <ac:chgData name="Phillip Kaufman" userId="c001b2a046940d7c" providerId="LiveId" clId="{5CB25B10-5B1C-4017-B167-ED3104435743}" dt="2024-06-02T23:30:57.150" v="12096"/>
          <ac:spMkLst>
            <pc:docMk/>
            <pc:sldMk cId="2000645116" sldId="946"/>
            <ac:spMk id="440" creationId="{62C4D82A-5B16-CBDE-CA03-208E33900849}"/>
          </ac:spMkLst>
        </pc:spChg>
        <pc:spChg chg="mod">
          <ac:chgData name="Phillip Kaufman" userId="c001b2a046940d7c" providerId="LiveId" clId="{5CB25B10-5B1C-4017-B167-ED3104435743}" dt="2024-06-02T23:31:26.245" v="12099"/>
          <ac:spMkLst>
            <pc:docMk/>
            <pc:sldMk cId="2000645116" sldId="946"/>
            <ac:spMk id="477" creationId="{6586DC31-BB69-19E4-C20A-3981110B7855}"/>
          </ac:spMkLst>
        </pc:spChg>
        <pc:spChg chg="mod">
          <ac:chgData name="Phillip Kaufman" userId="c001b2a046940d7c" providerId="LiveId" clId="{5CB25B10-5B1C-4017-B167-ED3104435743}" dt="2024-06-02T23:31:26.245" v="12099"/>
          <ac:spMkLst>
            <pc:docMk/>
            <pc:sldMk cId="2000645116" sldId="946"/>
            <ac:spMk id="478" creationId="{BDB7B717-FE0D-A137-E727-08D36161569F}"/>
          </ac:spMkLst>
        </pc:spChg>
        <pc:spChg chg="mod">
          <ac:chgData name="Phillip Kaufman" userId="c001b2a046940d7c" providerId="LiveId" clId="{5CB25B10-5B1C-4017-B167-ED3104435743}" dt="2024-06-02T23:31:26.245" v="12099"/>
          <ac:spMkLst>
            <pc:docMk/>
            <pc:sldMk cId="2000645116" sldId="946"/>
            <ac:spMk id="479" creationId="{B9C696A5-F3E1-4B0F-718C-E95EBB3F5A53}"/>
          </ac:spMkLst>
        </pc:spChg>
        <pc:spChg chg="mod">
          <ac:chgData name="Phillip Kaufman" userId="c001b2a046940d7c" providerId="LiveId" clId="{5CB25B10-5B1C-4017-B167-ED3104435743}" dt="2024-06-02T23:31:26.245" v="12099"/>
          <ac:spMkLst>
            <pc:docMk/>
            <pc:sldMk cId="2000645116" sldId="946"/>
            <ac:spMk id="480" creationId="{48301F0B-FD22-BB1D-5A0F-7F0E5EC829DC}"/>
          </ac:spMkLst>
        </pc:spChg>
        <pc:spChg chg="mod">
          <ac:chgData name="Phillip Kaufman" userId="c001b2a046940d7c" providerId="LiveId" clId="{5CB25B10-5B1C-4017-B167-ED3104435743}" dt="2024-06-02T23:31:26.245" v="12099"/>
          <ac:spMkLst>
            <pc:docMk/>
            <pc:sldMk cId="2000645116" sldId="946"/>
            <ac:spMk id="481" creationId="{55604689-61D8-5D9C-FB58-35A67782B129}"/>
          </ac:spMkLst>
        </pc:spChg>
        <pc:spChg chg="mod">
          <ac:chgData name="Phillip Kaufman" userId="c001b2a046940d7c" providerId="LiveId" clId="{5CB25B10-5B1C-4017-B167-ED3104435743}" dt="2024-06-02T23:31:26.245" v="12099"/>
          <ac:spMkLst>
            <pc:docMk/>
            <pc:sldMk cId="2000645116" sldId="946"/>
            <ac:spMk id="482" creationId="{AD067250-AA5C-B7BE-D3DC-337681876D0F}"/>
          </ac:spMkLst>
        </pc:spChg>
        <pc:spChg chg="mod">
          <ac:chgData name="Phillip Kaufman" userId="c001b2a046940d7c" providerId="LiveId" clId="{5CB25B10-5B1C-4017-B167-ED3104435743}" dt="2024-06-02T23:31:26.245" v="12099"/>
          <ac:spMkLst>
            <pc:docMk/>
            <pc:sldMk cId="2000645116" sldId="946"/>
            <ac:spMk id="483" creationId="{83B6E6D3-B3EE-A6C0-4D0A-50883C508016}"/>
          </ac:spMkLst>
        </pc:spChg>
        <pc:spChg chg="mod">
          <ac:chgData name="Phillip Kaufman" userId="c001b2a046940d7c" providerId="LiveId" clId="{5CB25B10-5B1C-4017-B167-ED3104435743}" dt="2024-06-02T23:31:26.245" v="12099"/>
          <ac:spMkLst>
            <pc:docMk/>
            <pc:sldMk cId="2000645116" sldId="946"/>
            <ac:spMk id="484" creationId="{DB316328-8407-1C4C-9D0E-3F5F97986B74}"/>
          </ac:spMkLst>
        </pc:spChg>
        <pc:spChg chg="mod">
          <ac:chgData name="Phillip Kaufman" userId="c001b2a046940d7c" providerId="LiveId" clId="{5CB25B10-5B1C-4017-B167-ED3104435743}" dt="2024-06-02T23:32:08.237" v="12110"/>
          <ac:spMkLst>
            <pc:docMk/>
            <pc:sldMk cId="2000645116" sldId="946"/>
            <ac:spMk id="524" creationId="{6586DC31-BB69-19E4-C20A-3981110B7855}"/>
          </ac:spMkLst>
        </pc:spChg>
        <pc:spChg chg="mod">
          <ac:chgData name="Phillip Kaufman" userId="c001b2a046940d7c" providerId="LiveId" clId="{5CB25B10-5B1C-4017-B167-ED3104435743}" dt="2024-06-02T23:32:08.237" v="12110"/>
          <ac:spMkLst>
            <pc:docMk/>
            <pc:sldMk cId="2000645116" sldId="946"/>
            <ac:spMk id="525" creationId="{BDB7B717-FE0D-A137-E727-08D36161569F}"/>
          </ac:spMkLst>
        </pc:spChg>
        <pc:spChg chg="mod">
          <ac:chgData name="Phillip Kaufman" userId="c001b2a046940d7c" providerId="LiveId" clId="{5CB25B10-5B1C-4017-B167-ED3104435743}" dt="2024-06-02T23:32:08.237" v="12110"/>
          <ac:spMkLst>
            <pc:docMk/>
            <pc:sldMk cId="2000645116" sldId="946"/>
            <ac:spMk id="526" creationId="{B9C696A5-F3E1-4B0F-718C-E95EBB3F5A53}"/>
          </ac:spMkLst>
        </pc:spChg>
        <pc:spChg chg="mod">
          <ac:chgData name="Phillip Kaufman" userId="c001b2a046940d7c" providerId="LiveId" clId="{5CB25B10-5B1C-4017-B167-ED3104435743}" dt="2024-06-02T23:32:08.237" v="12110"/>
          <ac:spMkLst>
            <pc:docMk/>
            <pc:sldMk cId="2000645116" sldId="946"/>
            <ac:spMk id="527" creationId="{48301F0B-FD22-BB1D-5A0F-7F0E5EC829DC}"/>
          </ac:spMkLst>
        </pc:spChg>
        <pc:spChg chg="mod">
          <ac:chgData name="Phillip Kaufman" userId="c001b2a046940d7c" providerId="LiveId" clId="{5CB25B10-5B1C-4017-B167-ED3104435743}" dt="2024-06-02T23:32:08.237" v="12110"/>
          <ac:spMkLst>
            <pc:docMk/>
            <pc:sldMk cId="2000645116" sldId="946"/>
            <ac:spMk id="528" creationId="{55604689-61D8-5D9C-FB58-35A67782B129}"/>
          </ac:spMkLst>
        </pc:spChg>
        <pc:spChg chg="mod">
          <ac:chgData name="Phillip Kaufman" userId="c001b2a046940d7c" providerId="LiveId" clId="{5CB25B10-5B1C-4017-B167-ED3104435743}" dt="2024-06-02T23:32:08.237" v="12110"/>
          <ac:spMkLst>
            <pc:docMk/>
            <pc:sldMk cId="2000645116" sldId="946"/>
            <ac:spMk id="529" creationId="{AD067250-AA5C-B7BE-D3DC-337681876D0F}"/>
          </ac:spMkLst>
        </pc:spChg>
        <pc:spChg chg="mod">
          <ac:chgData name="Phillip Kaufman" userId="c001b2a046940d7c" providerId="LiveId" clId="{5CB25B10-5B1C-4017-B167-ED3104435743}" dt="2024-06-02T23:32:08.237" v="12110"/>
          <ac:spMkLst>
            <pc:docMk/>
            <pc:sldMk cId="2000645116" sldId="946"/>
            <ac:spMk id="530" creationId="{83B6E6D3-B3EE-A6C0-4D0A-50883C508016}"/>
          </ac:spMkLst>
        </pc:spChg>
        <pc:spChg chg="mod">
          <ac:chgData name="Phillip Kaufman" userId="c001b2a046940d7c" providerId="LiveId" clId="{5CB25B10-5B1C-4017-B167-ED3104435743}" dt="2024-06-02T23:32:08.237" v="12110"/>
          <ac:spMkLst>
            <pc:docMk/>
            <pc:sldMk cId="2000645116" sldId="946"/>
            <ac:spMk id="531" creationId="{DB316328-8407-1C4C-9D0E-3F5F97986B74}"/>
          </ac:spMkLst>
        </pc:spChg>
        <pc:spChg chg="mod">
          <ac:chgData name="Phillip Kaufman" userId="c001b2a046940d7c" providerId="LiveId" clId="{5CB25B10-5B1C-4017-B167-ED3104435743}" dt="2024-06-02T23:33:20.965" v="12123" actId="404"/>
          <ac:spMkLst>
            <pc:docMk/>
            <pc:sldMk cId="2000645116" sldId="946"/>
            <ac:spMk id="571" creationId="{DD51FC61-7480-9889-DCC5-D8DF7432334E}"/>
          </ac:spMkLst>
        </pc:spChg>
        <pc:spChg chg="mod">
          <ac:chgData name="Phillip Kaufman" userId="c001b2a046940d7c" providerId="LiveId" clId="{5CB25B10-5B1C-4017-B167-ED3104435743}" dt="2024-06-02T23:33:20.965" v="12123" actId="404"/>
          <ac:spMkLst>
            <pc:docMk/>
            <pc:sldMk cId="2000645116" sldId="946"/>
            <ac:spMk id="572" creationId="{3C408293-7D2D-8DB2-D5A2-B729DDD0B648}"/>
          </ac:spMkLst>
        </pc:spChg>
        <pc:spChg chg="mod">
          <ac:chgData name="Phillip Kaufman" userId="c001b2a046940d7c" providerId="LiveId" clId="{5CB25B10-5B1C-4017-B167-ED3104435743}" dt="2024-06-02T23:33:20.965" v="12123" actId="404"/>
          <ac:spMkLst>
            <pc:docMk/>
            <pc:sldMk cId="2000645116" sldId="946"/>
            <ac:spMk id="573" creationId="{A9265ACD-207E-2D02-697D-D8D8593200FF}"/>
          </ac:spMkLst>
        </pc:spChg>
        <pc:spChg chg="mod">
          <ac:chgData name="Phillip Kaufman" userId="c001b2a046940d7c" providerId="LiveId" clId="{5CB25B10-5B1C-4017-B167-ED3104435743}" dt="2024-06-02T23:33:20.965" v="12123" actId="404"/>
          <ac:spMkLst>
            <pc:docMk/>
            <pc:sldMk cId="2000645116" sldId="946"/>
            <ac:spMk id="574" creationId="{3DE1F26A-B4A7-52A9-CF59-5A9C4326264D}"/>
          </ac:spMkLst>
        </pc:spChg>
        <pc:spChg chg="mod">
          <ac:chgData name="Phillip Kaufman" userId="c001b2a046940d7c" providerId="LiveId" clId="{5CB25B10-5B1C-4017-B167-ED3104435743}" dt="2024-06-02T23:33:20.965" v="12123" actId="404"/>
          <ac:spMkLst>
            <pc:docMk/>
            <pc:sldMk cId="2000645116" sldId="946"/>
            <ac:spMk id="575" creationId="{CD3FF2B2-0716-7102-6A9E-5B049BBAD032}"/>
          </ac:spMkLst>
        </pc:spChg>
        <pc:spChg chg="mod">
          <ac:chgData name="Phillip Kaufman" userId="c001b2a046940d7c" providerId="LiveId" clId="{5CB25B10-5B1C-4017-B167-ED3104435743}" dt="2024-06-02T23:33:20.965" v="12123" actId="404"/>
          <ac:spMkLst>
            <pc:docMk/>
            <pc:sldMk cId="2000645116" sldId="946"/>
            <ac:spMk id="576" creationId="{0E931924-A35F-4A67-0E23-D3F8FAB1E66F}"/>
          </ac:spMkLst>
        </pc:spChg>
        <pc:spChg chg="mod">
          <ac:chgData name="Phillip Kaufman" userId="c001b2a046940d7c" providerId="LiveId" clId="{5CB25B10-5B1C-4017-B167-ED3104435743}" dt="2024-06-02T23:33:20.965" v="12123" actId="404"/>
          <ac:spMkLst>
            <pc:docMk/>
            <pc:sldMk cId="2000645116" sldId="946"/>
            <ac:spMk id="577" creationId="{ED003B89-F136-F3B8-30A3-E6951647AB59}"/>
          </ac:spMkLst>
        </pc:spChg>
        <pc:spChg chg="mod">
          <ac:chgData name="Phillip Kaufman" userId="c001b2a046940d7c" providerId="LiveId" clId="{5CB25B10-5B1C-4017-B167-ED3104435743}" dt="2024-06-02T23:33:20.965" v="12123" actId="404"/>
          <ac:spMkLst>
            <pc:docMk/>
            <pc:sldMk cId="2000645116" sldId="946"/>
            <ac:spMk id="578" creationId="{7BA4EDAC-6958-9A66-9C92-B4F51A3877E5}"/>
          </ac:spMkLst>
        </pc:spChg>
        <pc:spChg chg="add del mod">
          <ac:chgData name="Phillip Kaufman" userId="c001b2a046940d7c" providerId="LiveId" clId="{5CB25B10-5B1C-4017-B167-ED3104435743}" dt="2024-06-02T23:33:12.928" v="12120" actId="478"/>
          <ac:spMkLst>
            <pc:docMk/>
            <pc:sldMk cId="2000645116" sldId="946"/>
            <ac:spMk id="582" creationId="{4128E1C5-7332-59C4-22C6-84F2138C298C}"/>
          </ac:spMkLst>
        </pc:spChg>
        <pc:spChg chg="add del mod">
          <ac:chgData name="Phillip Kaufman" userId="c001b2a046940d7c" providerId="LiveId" clId="{5CB25B10-5B1C-4017-B167-ED3104435743}" dt="2024-06-02T23:33:14.677" v="12121" actId="478"/>
          <ac:spMkLst>
            <pc:docMk/>
            <pc:sldMk cId="2000645116" sldId="946"/>
            <ac:spMk id="583" creationId="{4802F10B-9175-84FA-4B80-CD8F32DFB7AA}"/>
          </ac:spMkLst>
        </pc:spChg>
        <pc:spChg chg="mod">
          <ac:chgData name="Phillip Kaufman" userId="c001b2a046940d7c" providerId="LiveId" clId="{5CB25B10-5B1C-4017-B167-ED3104435743}" dt="2024-06-02T23:35:15.179" v="12153" actId="165"/>
          <ac:spMkLst>
            <pc:docMk/>
            <pc:sldMk cId="2000645116" sldId="946"/>
            <ac:spMk id="620" creationId="{491D6A76-1959-DC5F-B2B6-9D76892F006F}"/>
          </ac:spMkLst>
        </pc:spChg>
        <pc:spChg chg="mod">
          <ac:chgData name="Phillip Kaufman" userId="c001b2a046940d7c" providerId="LiveId" clId="{5CB25B10-5B1C-4017-B167-ED3104435743}" dt="2024-06-02T23:35:15.179" v="12153" actId="165"/>
          <ac:spMkLst>
            <pc:docMk/>
            <pc:sldMk cId="2000645116" sldId="946"/>
            <ac:spMk id="621" creationId="{75FE5BCE-FB59-E624-1C39-01D77E97E864}"/>
          </ac:spMkLst>
        </pc:spChg>
        <pc:spChg chg="mod">
          <ac:chgData name="Phillip Kaufman" userId="c001b2a046940d7c" providerId="LiveId" clId="{5CB25B10-5B1C-4017-B167-ED3104435743}" dt="2024-06-02T23:35:15.179" v="12153" actId="165"/>
          <ac:spMkLst>
            <pc:docMk/>
            <pc:sldMk cId="2000645116" sldId="946"/>
            <ac:spMk id="622" creationId="{77C004B0-04D6-007F-75BB-9F2CA35F319F}"/>
          </ac:spMkLst>
        </pc:spChg>
        <pc:spChg chg="mod">
          <ac:chgData name="Phillip Kaufman" userId="c001b2a046940d7c" providerId="LiveId" clId="{5CB25B10-5B1C-4017-B167-ED3104435743}" dt="2024-06-02T23:35:15.179" v="12153" actId="165"/>
          <ac:spMkLst>
            <pc:docMk/>
            <pc:sldMk cId="2000645116" sldId="946"/>
            <ac:spMk id="623" creationId="{3328B5CD-1275-11B1-2699-2FB3E3DC1C01}"/>
          </ac:spMkLst>
        </pc:spChg>
        <pc:spChg chg="mod">
          <ac:chgData name="Phillip Kaufman" userId="c001b2a046940d7c" providerId="LiveId" clId="{5CB25B10-5B1C-4017-B167-ED3104435743}" dt="2024-06-02T23:35:15.179" v="12153" actId="165"/>
          <ac:spMkLst>
            <pc:docMk/>
            <pc:sldMk cId="2000645116" sldId="946"/>
            <ac:spMk id="624" creationId="{46AE7D92-7CF9-DBE3-30CA-B232B03EF1FD}"/>
          </ac:spMkLst>
        </pc:spChg>
        <pc:spChg chg="mod">
          <ac:chgData name="Phillip Kaufman" userId="c001b2a046940d7c" providerId="LiveId" clId="{5CB25B10-5B1C-4017-B167-ED3104435743}" dt="2024-06-02T23:35:15.179" v="12153" actId="165"/>
          <ac:spMkLst>
            <pc:docMk/>
            <pc:sldMk cId="2000645116" sldId="946"/>
            <ac:spMk id="625" creationId="{8BD1E662-810F-15E2-B4E0-F0C74D6D9DEF}"/>
          </ac:spMkLst>
        </pc:spChg>
        <pc:spChg chg="mod">
          <ac:chgData name="Phillip Kaufman" userId="c001b2a046940d7c" providerId="LiveId" clId="{5CB25B10-5B1C-4017-B167-ED3104435743}" dt="2024-06-02T23:35:15.179" v="12153" actId="165"/>
          <ac:spMkLst>
            <pc:docMk/>
            <pc:sldMk cId="2000645116" sldId="946"/>
            <ac:spMk id="626" creationId="{30302A6A-EBD9-FBA9-12A1-E0E2BA742FD2}"/>
          </ac:spMkLst>
        </pc:spChg>
        <pc:spChg chg="mod">
          <ac:chgData name="Phillip Kaufman" userId="c001b2a046940d7c" providerId="LiveId" clId="{5CB25B10-5B1C-4017-B167-ED3104435743}" dt="2024-06-02T23:36:50.613" v="12175" actId="1076"/>
          <ac:spMkLst>
            <pc:docMk/>
            <pc:sldMk cId="2000645116" sldId="946"/>
            <ac:spMk id="627" creationId="{A8D47678-9D5A-6E78-B1E6-3BDF318411C9}"/>
          </ac:spMkLst>
        </pc:spChg>
        <pc:spChg chg="mod">
          <ac:chgData name="Phillip Kaufman" userId="c001b2a046940d7c" providerId="LiveId" clId="{5CB25B10-5B1C-4017-B167-ED3104435743}" dt="2024-06-02T23:40:28.086" v="12218"/>
          <ac:spMkLst>
            <pc:docMk/>
            <pc:sldMk cId="2000645116" sldId="946"/>
            <ac:spMk id="668" creationId="{17A297BC-3D4D-3692-9C5A-6F12C01A2EB8}"/>
          </ac:spMkLst>
        </pc:spChg>
        <pc:spChg chg="mod">
          <ac:chgData name="Phillip Kaufman" userId="c001b2a046940d7c" providerId="LiveId" clId="{5CB25B10-5B1C-4017-B167-ED3104435743}" dt="2024-06-02T23:40:28.086" v="12218"/>
          <ac:spMkLst>
            <pc:docMk/>
            <pc:sldMk cId="2000645116" sldId="946"/>
            <ac:spMk id="669" creationId="{D0F0E2B6-69D0-778C-B930-95CEE13F9186}"/>
          </ac:spMkLst>
        </pc:spChg>
        <pc:spChg chg="mod">
          <ac:chgData name="Phillip Kaufman" userId="c001b2a046940d7c" providerId="LiveId" clId="{5CB25B10-5B1C-4017-B167-ED3104435743}" dt="2024-06-02T23:40:28.086" v="12218"/>
          <ac:spMkLst>
            <pc:docMk/>
            <pc:sldMk cId="2000645116" sldId="946"/>
            <ac:spMk id="670" creationId="{6CC78DAB-DFD5-57F1-13CB-6550F4C4592A}"/>
          </ac:spMkLst>
        </pc:spChg>
        <pc:spChg chg="mod">
          <ac:chgData name="Phillip Kaufman" userId="c001b2a046940d7c" providerId="LiveId" clId="{5CB25B10-5B1C-4017-B167-ED3104435743}" dt="2024-06-02T23:40:28.086" v="12218"/>
          <ac:spMkLst>
            <pc:docMk/>
            <pc:sldMk cId="2000645116" sldId="946"/>
            <ac:spMk id="671" creationId="{AEF4DB09-669A-F1D6-8080-8E2A6400F6E4}"/>
          </ac:spMkLst>
        </pc:spChg>
        <pc:spChg chg="mod">
          <ac:chgData name="Phillip Kaufman" userId="c001b2a046940d7c" providerId="LiveId" clId="{5CB25B10-5B1C-4017-B167-ED3104435743}" dt="2024-06-02T23:40:28.086" v="12218"/>
          <ac:spMkLst>
            <pc:docMk/>
            <pc:sldMk cId="2000645116" sldId="946"/>
            <ac:spMk id="672" creationId="{E7DD4056-38CE-F8E0-74A9-4E6BABE5AE42}"/>
          </ac:spMkLst>
        </pc:spChg>
        <pc:spChg chg="mod">
          <ac:chgData name="Phillip Kaufman" userId="c001b2a046940d7c" providerId="LiveId" clId="{5CB25B10-5B1C-4017-B167-ED3104435743}" dt="2024-06-02T23:40:28.086" v="12218"/>
          <ac:spMkLst>
            <pc:docMk/>
            <pc:sldMk cId="2000645116" sldId="946"/>
            <ac:spMk id="673" creationId="{5ED0E167-940E-3569-7C25-76ED9ED3BA9B}"/>
          </ac:spMkLst>
        </pc:spChg>
        <pc:spChg chg="mod">
          <ac:chgData name="Phillip Kaufman" userId="c001b2a046940d7c" providerId="LiveId" clId="{5CB25B10-5B1C-4017-B167-ED3104435743}" dt="2024-06-02T23:40:28.086" v="12218"/>
          <ac:spMkLst>
            <pc:docMk/>
            <pc:sldMk cId="2000645116" sldId="946"/>
            <ac:spMk id="674" creationId="{B34B9B85-1C9B-8172-D955-8D406A0EF6EB}"/>
          </ac:spMkLst>
        </pc:spChg>
        <pc:spChg chg="mod">
          <ac:chgData name="Phillip Kaufman" userId="c001b2a046940d7c" providerId="LiveId" clId="{5CB25B10-5B1C-4017-B167-ED3104435743}" dt="2024-06-02T23:40:28.086" v="12218"/>
          <ac:spMkLst>
            <pc:docMk/>
            <pc:sldMk cId="2000645116" sldId="946"/>
            <ac:spMk id="675" creationId="{5C1D6109-B1E3-3C0D-3903-4A75D6ECE982}"/>
          </ac:spMkLst>
        </pc:spChg>
        <pc:spChg chg="mod">
          <ac:chgData name="Phillip Kaufman" userId="c001b2a046940d7c" providerId="LiveId" clId="{5CB25B10-5B1C-4017-B167-ED3104435743}" dt="2024-06-02T23:42:16.127" v="12323"/>
          <ac:spMkLst>
            <pc:docMk/>
            <pc:sldMk cId="2000645116" sldId="946"/>
            <ac:spMk id="715" creationId="{17A297BC-3D4D-3692-9C5A-6F12C01A2EB8}"/>
          </ac:spMkLst>
        </pc:spChg>
        <pc:spChg chg="mod">
          <ac:chgData name="Phillip Kaufman" userId="c001b2a046940d7c" providerId="LiveId" clId="{5CB25B10-5B1C-4017-B167-ED3104435743}" dt="2024-06-02T23:42:16.127" v="12323"/>
          <ac:spMkLst>
            <pc:docMk/>
            <pc:sldMk cId="2000645116" sldId="946"/>
            <ac:spMk id="716" creationId="{D0F0E2B6-69D0-778C-B930-95CEE13F9186}"/>
          </ac:spMkLst>
        </pc:spChg>
        <pc:spChg chg="mod">
          <ac:chgData name="Phillip Kaufman" userId="c001b2a046940d7c" providerId="LiveId" clId="{5CB25B10-5B1C-4017-B167-ED3104435743}" dt="2024-06-02T23:42:16.127" v="12323"/>
          <ac:spMkLst>
            <pc:docMk/>
            <pc:sldMk cId="2000645116" sldId="946"/>
            <ac:spMk id="717" creationId="{6CC78DAB-DFD5-57F1-13CB-6550F4C4592A}"/>
          </ac:spMkLst>
        </pc:spChg>
        <pc:spChg chg="mod">
          <ac:chgData name="Phillip Kaufman" userId="c001b2a046940d7c" providerId="LiveId" clId="{5CB25B10-5B1C-4017-B167-ED3104435743}" dt="2024-06-02T23:42:16.127" v="12323"/>
          <ac:spMkLst>
            <pc:docMk/>
            <pc:sldMk cId="2000645116" sldId="946"/>
            <ac:spMk id="718" creationId="{AEF4DB09-669A-F1D6-8080-8E2A6400F6E4}"/>
          </ac:spMkLst>
        </pc:spChg>
        <pc:spChg chg="mod">
          <ac:chgData name="Phillip Kaufman" userId="c001b2a046940d7c" providerId="LiveId" clId="{5CB25B10-5B1C-4017-B167-ED3104435743}" dt="2024-06-02T23:42:16.127" v="12323"/>
          <ac:spMkLst>
            <pc:docMk/>
            <pc:sldMk cId="2000645116" sldId="946"/>
            <ac:spMk id="719" creationId="{E7DD4056-38CE-F8E0-74A9-4E6BABE5AE42}"/>
          </ac:spMkLst>
        </pc:spChg>
        <pc:spChg chg="mod">
          <ac:chgData name="Phillip Kaufman" userId="c001b2a046940d7c" providerId="LiveId" clId="{5CB25B10-5B1C-4017-B167-ED3104435743}" dt="2024-06-02T23:42:16.127" v="12323"/>
          <ac:spMkLst>
            <pc:docMk/>
            <pc:sldMk cId="2000645116" sldId="946"/>
            <ac:spMk id="720" creationId="{5ED0E167-940E-3569-7C25-76ED9ED3BA9B}"/>
          </ac:spMkLst>
        </pc:spChg>
        <pc:spChg chg="mod">
          <ac:chgData name="Phillip Kaufman" userId="c001b2a046940d7c" providerId="LiveId" clId="{5CB25B10-5B1C-4017-B167-ED3104435743}" dt="2024-06-02T23:42:16.127" v="12323"/>
          <ac:spMkLst>
            <pc:docMk/>
            <pc:sldMk cId="2000645116" sldId="946"/>
            <ac:spMk id="721" creationId="{B34B9B85-1C9B-8172-D955-8D406A0EF6EB}"/>
          </ac:spMkLst>
        </pc:spChg>
        <pc:spChg chg="mod">
          <ac:chgData name="Phillip Kaufman" userId="c001b2a046940d7c" providerId="LiveId" clId="{5CB25B10-5B1C-4017-B167-ED3104435743}" dt="2024-06-02T23:42:16.127" v="12323"/>
          <ac:spMkLst>
            <pc:docMk/>
            <pc:sldMk cId="2000645116" sldId="946"/>
            <ac:spMk id="722" creationId="{5C1D6109-B1E3-3C0D-3903-4A75D6ECE982}"/>
          </ac:spMkLst>
        </pc:spChg>
        <pc:spChg chg="mod">
          <ac:chgData name="Phillip Kaufman" userId="c001b2a046940d7c" providerId="LiveId" clId="{5CB25B10-5B1C-4017-B167-ED3104435743}" dt="2024-06-02T23:59:54.719" v="12706" actId="165"/>
          <ac:spMkLst>
            <pc:docMk/>
            <pc:sldMk cId="2000645116" sldId="946"/>
            <ac:spMk id="764" creationId="{17A297BC-3D4D-3692-9C5A-6F12C01A2EB8}"/>
          </ac:spMkLst>
        </pc:spChg>
        <pc:spChg chg="mod">
          <ac:chgData name="Phillip Kaufman" userId="c001b2a046940d7c" providerId="LiveId" clId="{5CB25B10-5B1C-4017-B167-ED3104435743}" dt="2024-06-02T23:59:54.719" v="12706" actId="165"/>
          <ac:spMkLst>
            <pc:docMk/>
            <pc:sldMk cId="2000645116" sldId="946"/>
            <ac:spMk id="765" creationId="{D0F0E2B6-69D0-778C-B930-95CEE13F9186}"/>
          </ac:spMkLst>
        </pc:spChg>
        <pc:spChg chg="mod">
          <ac:chgData name="Phillip Kaufman" userId="c001b2a046940d7c" providerId="LiveId" clId="{5CB25B10-5B1C-4017-B167-ED3104435743}" dt="2024-06-02T23:59:54.719" v="12706" actId="165"/>
          <ac:spMkLst>
            <pc:docMk/>
            <pc:sldMk cId="2000645116" sldId="946"/>
            <ac:spMk id="766" creationId="{6CC78DAB-DFD5-57F1-13CB-6550F4C4592A}"/>
          </ac:spMkLst>
        </pc:spChg>
        <pc:spChg chg="mod">
          <ac:chgData name="Phillip Kaufman" userId="c001b2a046940d7c" providerId="LiveId" clId="{5CB25B10-5B1C-4017-B167-ED3104435743}" dt="2024-06-02T23:59:54.719" v="12706" actId="165"/>
          <ac:spMkLst>
            <pc:docMk/>
            <pc:sldMk cId="2000645116" sldId="946"/>
            <ac:spMk id="767" creationId="{AEF4DB09-669A-F1D6-8080-8E2A6400F6E4}"/>
          </ac:spMkLst>
        </pc:spChg>
        <pc:spChg chg="mod">
          <ac:chgData name="Phillip Kaufman" userId="c001b2a046940d7c" providerId="LiveId" clId="{5CB25B10-5B1C-4017-B167-ED3104435743}" dt="2024-06-02T23:59:54.719" v="12706" actId="165"/>
          <ac:spMkLst>
            <pc:docMk/>
            <pc:sldMk cId="2000645116" sldId="946"/>
            <ac:spMk id="768" creationId="{E7DD4056-38CE-F8E0-74A9-4E6BABE5AE42}"/>
          </ac:spMkLst>
        </pc:spChg>
        <pc:spChg chg="mod">
          <ac:chgData name="Phillip Kaufman" userId="c001b2a046940d7c" providerId="LiveId" clId="{5CB25B10-5B1C-4017-B167-ED3104435743}" dt="2024-06-02T23:59:54.719" v="12706" actId="165"/>
          <ac:spMkLst>
            <pc:docMk/>
            <pc:sldMk cId="2000645116" sldId="946"/>
            <ac:spMk id="769" creationId="{5ED0E167-940E-3569-7C25-76ED9ED3BA9B}"/>
          </ac:spMkLst>
        </pc:spChg>
        <pc:spChg chg="mod">
          <ac:chgData name="Phillip Kaufman" userId="c001b2a046940d7c" providerId="LiveId" clId="{5CB25B10-5B1C-4017-B167-ED3104435743}" dt="2024-06-02T23:59:54.719" v="12706" actId="165"/>
          <ac:spMkLst>
            <pc:docMk/>
            <pc:sldMk cId="2000645116" sldId="946"/>
            <ac:spMk id="770" creationId="{B34B9B85-1C9B-8172-D955-8D406A0EF6EB}"/>
          </ac:spMkLst>
        </pc:spChg>
        <pc:spChg chg="mod">
          <ac:chgData name="Phillip Kaufman" userId="c001b2a046940d7c" providerId="LiveId" clId="{5CB25B10-5B1C-4017-B167-ED3104435743}" dt="2024-06-02T23:59:54.719" v="12706" actId="165"/>
          <ac:spMkLst>
            <pc:docMk/>
            <pc:sldMk cId="2000645116" sldId="946"/>
            <ac:spMk id="771" creationId="{5C1D6109-B1E3-3C0D-3903-4A75D6ECE982}"/>
          </ac:spMkLst>
        </pc:spChg>
        <pc:grpChg chg="add del mod">
          <ac:chgData name="Phillip Kaufman" userId="c001b2a046940d7c" providerId="LiveId" clId="{5CB25B10-5B1C-4017-B167-ED3104435743}" dt="2024-05-30T06:32:27.881" v="9730" actId="478"/>
          <ac:grpSpMkLst>
            <pc:docMk/>
            <pc:sldMk cId="2000645116" sldId="946"/>
            <ac:grpSpMk id="5" creationId="{3CF050BD-FEE5-1309-0FA2-F8FEAD6F738E}"/>
          </ac:grpSpMkLst>
        </pc:grpChg>
        <pc:grpChg chg="add mod">
          <ac:chgData name="Phillip Kaufman" userId="c001b2a046940d7c" providerId="LiveId" clId="{5CB25B10-5B1C-4017-B167-ED3104435743}" dt="2024-06-02T23:28:25.987" v="12056" actId="1076"/>
          <ac:grpSpMkLst>
            <pc:docMk/>
            <pc:sldMk cId="2000645116" sldId="946"/>
            <ac:grpSpMk id="5" creationId="{5C4F6444-BE08-6B96-FC25-EDD7E495C804}"/>
          </ac:grpSpMkLst>
        </pc:grpChg>
        <pc:grpChg chg="add del mod">
          <ac:chgData name="Phillip Kaufman" userId="c001b2a046940d7c" providerId="LiveId" clId="{5CB25B10-5B1C-4017-B167-ED3104435743}" dt="2024-05-27T07:32:41.517" v="8679" actId="478"/>
          <ac:grpSpMkLst>
            <pc:docMk/>
            <pc:sldMk cId="2000645116" sldId="946"/>
            <ac:grpSpMk id="5" creationId="{6119F805-E16C-73A4-2C33-9628F3B45D70}"/>
          </ac:grpSpMkLst>
        </pc:grpChg>
        <pc:grpChg chg="add mod">
          <ac:chgData name="Phillip Kaufman" userId="c001b2a046940d7c" providerId="LiveId" clId="{5CB25B10-5B1C-4017-B167-ED3104435743}" dt="2024-06-04T02:37:56.255" v="13559"/>
          <ac:grpSpMkLst>
            <pc:docMk/>
            <pc:sldMk cId="2000645116" sldId="946"/>
            <ac:grpSpMk id="5" creationId="{F814B7B7-A095-B36E-9E84-82376266E06B}"/>
          </ac:grpSpMkLst>
        </pc:grpChg>
        <pc:grpChg chg="mod">
          <ac:chgData name="Phillip Kaufman" userId="c001b2a046940d7c" providerId="LiveId" clId="{5CB25B10-5B1C-4017-B167-ED3104435743}" dt="2024-06-04T02:37:56.255" v="13559"/>
          <ac:grpSpMkLst>
            <pc:docMk/>
            <pc:sldMk cId="2000645116" sldId="946"/>
            <ac:grpSpMk id="6" creationId="{0C4C8764-BD79-1FE4-9347-50F5781CBA6E}"/>
          </ac:grpSpMkLst>
        </pc:grpChg>
        <pc:grpChg chg="mod">
          <ac:chgData name="Phillip Kaufman" userId="c001b2a046940d7c" providerId="LiveId" clId="{5CB25B10-5B1C-4017-B167-ED3104435743}" dt="2024-06-02T23:27:50.855" v="12045"/>
          <ac:grpSpMkLst>
            <pc:docMk/>
            <pc:sldMk cId="2000645116" sldId="946"/>
            <ac:grpSpMk id="6" creationId="{24D45226-C40C-88A0-BAB5-D11A7B010747}"/>
          </ac:grpSpMkLst>
        </pc:grpChg>
        <pc:grpChg chg="mod">
          <ac:chgData name="Phillip Kaufman" userId="c001b2a046940d7c" providerId="LiveId" clId="{5CB25B10-5B1C-4017-B167-ED3104435743}" dt="2024-05-18T02:58:25.288" v="2641"/>
          <ac:grpSpMkLst>
            <pc:docMk/>
            <pc:sldMk cId="2000645116" sldId="946"/>
            <ac:grpSpMk id="6" creationId="{C00F9DCA-E731-8A60-9D84-AD2F4DE53CA6}"/>
          </ac:grpSpMkLst>
        </pc:grpChg>
        <pc:grpChg chg="mod">
          <ac:chgData name="Phillip Kaufman" userId="c001b2a046940d7c" providerId="LiveId" clId="{5CB25B10-5B1C-4017-B167-ED3104435743}" dt="2024-05-30T06:22:21.807" v="9609"/>
          <ac:grpSpMkLst>
            <pc:docMk/>
            <pc:sldMk cId="2000645116" sldId="946"/>
            <ac:grpSpMk id="6" creationId="{E6BBA286-D002-3816-EFAD-B0AFEF53CDFA}"/>
          </ac:grpSpMkLst>
        </pc:grpChg>
        <pc:grpChg chg="add del mod">
          <ac:chgData name="Phillip Kaufman" userId="c001b2a046940d7c" providerId="LiveId" clId="{5CB25B10-5B1C-4017-B167-ED3104435743}" dt="2024-05-30T06:22:21.576" v="9608" actId="478"/>
          <ac:grpSpMkLst>
            <pc:docMk/>
            <pc:sldMk cId="2000645116" sldId="946"/>
            <ac:grpSpMk id="7" creationId="{908A7BEC-D243-90B6-FEB2-45D170347CDD}"/>
          </ac:grpSpMkLst>
        </pc:grpChg>
        <pc:grpChg chg="mod">
          <ac:chgData name="Phillip Kaufman" userId="c001b2a046940d7c" providerId="LiveId" clId="{5CB25B10-5B1C-4017-B167-ED3104435743}" dt="2024-06-04T02:37:56.255" v="13559"/>
          <ac:grpSpMkLst>
            <pc:docMk/>
            <pc:sldMk cId="2000645116" sldId="946"/>
            <ac:grpSpMk id="7" creationId="{B48E6673-55B3-D3D4-D18D-7E417A53D84A}"/>
          </ac:grpSpMkLst>
        </pc:grpChg>
        <pc:grpChg chg="add del mod">
          <ac:chgData name="Phillip Kaufman" userId="c001b2a046940d7c" providerId="LiveId" clId="{5CB25B10-5B1C-4017-B167-ED3104435743}" dt="2024-05-18T02:58:25.058" v="2640" actId="478"/>
          <ac:grpSpMkLst>
            <pc:docMk/>
            <pc:sldMk cId="2000645116" sldId="946"/>
            <ac:grpSpMk id="7" creationId="{CB72C139-9C72-258C-91E0-ABC0D93E6023}"/>
          </ac:grpSpMkLst>
        </pc:grpChg>
        <pc:grpChg chg="mod">
          <ac:chgData name="Phillip Kaufman" userId="c001b2a046940d7c" providerId="LiveId" clId="{5CB25B10-5B1C-4017-B167-ED3104435743}" dt="2024-06-02T23:27:50.855" v="12045"/>
          <ac:grpSpMkLst>
            <pc:docMk/>
            <pc:sldMk cId="2000645116" sldId="946"/>
            <ac:grpSpMk id="7" creationId="{D7C9A3E8-B68E-66B4-7D61-B339B305694A}"/>
          </ac:grpSpMkLst>
        </pc:grpChg>
        <pc:grpChg chg="mod">
          <ac:chgData name="Phillip Kaufman" userId="c001b2a046940d7c" providerId="LiveId" clId="{5CB25B10-5B1C-4017-B167-ED3104435743}" dt="2024-05-14T06:47:10.844" v="765"/>
          <ac:grpSpMkLst>
            <pc:docMk/>
            <pc:sldMk cId="2000645116" sldId="946"/>
            <ac:grpSpMk id="8" creationId="{05DA54BC-D0D3-5D73-C0D4-ED33520A01CE}"/>
          </ac:grpSpMkLst>
        </pc:grpChg>
        <pc:grpChg chg="mod">
          <ac:chgData name="Phillip Kaufman" userId="c001b2a046940d7c" providerId="LiveId" clId="{5CB25B10-5B1C-4017-B167-ED3104435743}" dt="2024-06-02T23:27:50.855" v="12045"/>
          <ac:grpSpMkLst>
            <pc:docMk/>
            <pc:sldMk cId="2000645116" sldId="946"/>
            <ac:grpSpMk id="8" creationId="{2169BBC8-19F6-AEB3-75B4-6976320C132B}"/>
          </ac:grpSpMkLst>
        </pc:grpChg>
        <pc:grpChg chg="mod">
          <ac:chgData name="Phillip Kaufman" userId="c001b2a046940d7c" providerId="LiveId" clId="{5CB25B10-5B1C-4017-B167-ED3104435743}" dt="2024-05-27T07:32:41.722" v="8680"/>
          <ac:grpSpMkLst>
            <pc:docMk/>
            <pc:sldMk cId="2000645116" sldId="946"/>
            <ac:grpSpMk id="8" creationId="{580AA308-DCBB-8113-8E0D-30EB0106598F}"/>
          </ac:grpSpMkLst>
        </pc:grpChg>
        <pc:grpChg chg="mod">
          <ac:chgData name="Phillip Kaufman" userId="c001b2a046940d7c" providerId="LiveId" clId="{5CB25B10-5B1C-4017-B167-ED3104435743}" dt="2024-06-04T02:37:56.255" v="13559"/>
          <ac:grpSpMkLst>
            <pc:docMk/>
            <pc:sldMk cId="2000645116" sldId="946"/>
            <ac:grpSpMk id="8" creationId="{76EB1701-1870-2FCA-C756-75E8F6A37D30}"/>
          </ac:grpSpMkLst>
        </pc:grpChg>
        <pc:grpChg chg="mod">
          <ac:chgData name="Phillip Kaufman" userId="c001b2a046940d7c" providerId="LiveId" clId="{5CB25B10-5B1C-4017-B167-ED3104435743}" dt="2024-05-14T06:47:10.844" v="765"/>
          <ac:grpSpMkLst>
            <pc:docMk/>
            <pc:sldMk cId="2000645116" sldId="946"/>
            <ac:grpSpMk id="9" creationId="{1D8FCB8E-CEF8-5901-61BC-9284B923C0DF}"/>
          </ac:grpSpMkLst>
        </pc:grpChg>
        <pc:grpChg chg="mod">
          <ac:chgData name="Phillip Kaufman" userId="c001b2a046940d7c" providerId="LiveId" clId="{5CB25B10-5B1C-4017-B167-ED3104435743}" dt="2024-05-27T07:32:41.722" v="8680"/>
          <ac:grpSpMkLst>
            <pc:docMk/>
            <pc:sldMk cId="2000645116" sldId="946"/>
            <ac:grpSpMk id="9" creationId="{3380508A-FECF-75B7-A612-43E87ADDC369}"/>
          </ac:grpSpMkLst>
        </pc:grpChg>
        <pc:grpChg chg="mod">
          <ac:chgData name="Phillip Kaufman" userId="c001b2a046940d7c" providerId="LiveId" clId="{5CB25B10-5B1C-4017-B167-ED3104435743}" dt="2024-05-27T07:32:41.722" v="8680"/>
          <ac:grpSpMkLst>
            <pc:docMk/>
            <pc:sldMk cId="2000645116" sldId="946"/>
            <ac:grpSpMk id="10" creationId="{DD7508E7-8F57-2806-D5DF-C5C367B0A7B4}"/>
          </ac:grpSpMkLst>
        </pc:grpChg>
        <pc:grpChg chg="mod">
          <ac:chgData name="Phillip Kaufman" userId="c001b2a046940d7c" providerId="LiveId" clId="{5CB25B10-5B1C-4017-B167-ED3104435743}" dt="2024-05-14T06:47:10.844" v="765"/>
          <ac:grpSpMkLst>
            <pc:docMk/>
            <pc:sldMk cId="2000645116" sldId="946"/>
            <ac:grpSpMk id="10" creationId="{FB837AF6-E42F-BFA8-3D11-1BCC91263313}"/>
          </ac:grpSpMkLst>
        </pc:grpChg>
        <pc:grpChg chg="mod">
          <ac:chgData name="Phillip Kaufman" userId="c001b2a046940d7c" providerId="LiveId" clId="{5CB25B10-5B1C-4017-B167-ED3104435743}" dt="2024-05-27T07:32:41.722" v="8680"/>
          <ac:grpSpMkLst>
            <pc:docMk/>
            <pc:sldMk cId="2000645116" sldId="946"/>
            <ac:grpSpMk id="11" creationId="{391C8D7D-9098-9F69-25DF-B00753051251}"/>
          </ac:grpSpMkLst>
        </pc:grpChg>
        <pc:grpChg chg="mod">
          <ac:chgData name="Phillip Kaufman" userId="c001b2a046940d7c" providerId="LiveId" clId="{5CB25B10-5B1C-4017-B167-ED3104435743}" dt="2024-05-14T06:47:10.844" v="765"/>
          <ac:grpSpMkLst>
            <pc:docMk/>
            <pc:sldMk cId="2000645116" sldId="946"/>
            <ac:grpSpMk id="17" creationId="{F97D74EC-3FFD-E153-73B9-9C5747A1A8C5}"/>
          </ac:grpSpMkLst>
        </pc:grpChg>
        <pc:grpChg chg="mod">
          <ac:chgData name="Phillip Kaufman" userId="c001b2a046940d7c" providerId="LiveId" clId="{5CB25B10-5B1C-4017-B167-ED3104435743}" dt="2024-06-02T23:27:50.855" v="12045"/>
          <ac:grpSpMkLst>
            <pc:docMk/>
            <pc:sldMk cId="2000645116" sldId="946"/>
            <ac:grpSpMk id="49" creationId="{18BCD905-66C4-AE0B-183D-BD596F02FD07}"/>
          </ac:grpSpMkLst>
        </pc:grpChg>
        <pc:grpChg chg="mod">
          <ac:chgData name="Phillip Kaufman" userId="c001b2a046940d7c" providerId="LiveId" clId="{5CB25B10-5B1C-4017-B167-ED3104435743}" dt="2024-05-27T07:32:41.722" v="8680"/>
          <ac:grpSpMkLst>
            <pc:docMk/>
            <pc:sldMk cId="2000645116" sldId="946"/>
            <ac:grpSpMk id="52" creationId="{856AD425-1F54-177A-7BA0-6636EBD06626}"/>
          </ac:grpSpMkLst>
        </pc:grpChg>
        <pc:grpChg chg="mod">
          <ac:chgData name="Phillip Kaufman" userId="c001b2a046940d7c" providerId="LiveId" clId="{5CB25B10-5B1C-4017-B167-ED3104435743}" dt="2024-05-14T06:47:10.844" v="765"/>
          <ac:grpSpMkLst>
            <pc:docMk/>
            <pc:sldMk cId="2000645116" sldId="946"/>
            <ac:grpSpMk id="52" creationId="{888FDB81-255D-8408-2C4D-EF2EA2D7226F}"/>
          </ac:grpSpMkLst>
        </pc:grpChg>
        <pc:grpChg chg="add del mod ord">
          <ac:chgData name="Phillip Kaufman" userId="c001b2a046940d7c" providerId="LiveId" clId="{5CB25B10-5B1C-4017-B167-ED3104435743}" dt="2024-06-02T23:29:10.716" v="12074" actId="167"/>
          <ac:grpSpMkLst>
            <pc:docMk/>
            <pc:sldMk cId="2000645116" sldId="946"/>
            <ac:grpSpMk id="52" creationId="{D88E8DF8-FCAA-3E1B-F67F-7EAF5071CDB2}"/>
          </ac:grpSpMkLst>
        </pc:grpChg>
        <pc:grpChg chg="add del mod topLvl">
          <ac:chgData name="Phillip Kaufman" userId="c001b2a046940d7c" providerId="LiveId" clId="{5CB25B10-5B1C-4017-B167-ED3104435743}" dt="2024-06-02T23:29:10.217" v="12072" actId="165"/>
          <ac:grpSpMkLst>
            <pc:docMk/>
            <pc:sldMk cId="2000645116" sldId="946"/>
            <ac:grpSpMk id="53" creationId="{7276788F-BF0B-71B1-FD06-682D5D644A1E}"/>
          </ac:grpSpMkLst>
        </pc:grpChg>
        <pc:grpChg chg="add del mod topLvl">
          <ac:chgData name="Phillip Kaufman" userId="c001b2a046940d7c" providerId="LiveId" clId="{5CB25B10-5B1C-4017-B167-ED3104435743}" dt="2024-06-02T23:29:10.217" v="12072" actId="165"/>
          <ac:grpSpMkLst>
            <pc:docMk/>
            <pc:sldMk cId="2000645116" sldId="946"/>
            <ac:grpSpMk id="54" creationId="{44F50BA7-FC36-360E-A6B3-01FF357789F6}"/>
          </ac:grpSpMkLst>
        </pc:grpChg>
        <pc:grpChg chg="mod">
          <ac:chgData name="Phillip Kaufman" userId="c001b2a046940d7c" providerId="LiveId" clId="{5CB25B10-5B1C-4017-B167-ED3104435743}" dt="2024-05-18T02:58:25.288" v="2641"/>
          <ac:grpSpMkLst>
            <pc:docMk/>
            <pc:sldMk cId="2000645116" sldId="946"/>
            <ac:grpSpMk id="55" creationId="{1B2D6D3E-8772-F59F-7CDC-530613CFDDD5}"/>
          </ac:grpSpMkLst>
        </pc:grpChg>
        <pc:grpChg chg="mod">
          <ac:chgData name="Phillip Kaufman" userId="c001b2a046940d7c" providerId="LiveId" clId="{5CB25B10-5B1C-4017-B167-ED3104435743}" dt="2024-05-30T06:22:21.807" v="9609"/>
          <ac:grpSpMkLst>
            <pc:docMk/>
            <pc:sldMk cId="2000645116" sldId="946"/>
            <ac:grpSpMk id="55" creationId="{DC2CF24E-8909-474E-42D7-6FE5C7FAC392}"/>
          </ac:grpSpMkLst>
        </pc:grpChg>
        <pc:grpChg chg="mod">
          <ac:chgData name="Phillip Kaufman" userId="c001b2a046940d7c" providerId="LiveId" clId="{5CB25B10-5B1C-4017-B167-ED3104435743}" dt="2024-05-30T06:22:21.807" v="9609"/>
          <ac:grpSpMkLst>
            <pc:docMk/>
            <pc:sldMk cId="2000645116" sldId="946"/>
            <ac:grpSpMk id="56" creationId="{143C7B18-4653-D17C-FA25-54AF0FBAC6B4}"/>
          </ac:grpSpMkLst>
        </pc:grpChg>
        <pc:grpChg chg="mod">
          <ac:chgData name="Phillip Kaufman" userId="c001b2a046940d7c" providerId="LiveId" clId="{5CB25B10-5B1C-4017-B167-ED3104435743}" dt="2024-05-18T02:58:25.288" v="2641"/>
          <ac:grpSpMkLst>
            <pc:docMk/>
            <pc:sldMk cId="2000645116" sldId="946"/>
            <ac:grpSpMk id="56" creationId="{DDB67B8B-6CDB-F539-97F7-C2490F094D77}"/>
          </ac:grpSpMkLst>
        </pc:grpChg>
        <pc:grpChg chg="mod">
          <ac:chgData name="Phillip Kaufman" userId="c001b2a046940d7c" providerId="LiveId" clId="{5CB25B10-5B1C-4017-B167-ED3104435743}" dt="2024-05-30T06:22:21.807" v="9609"/>
          <ac:grpSpMkLst>
            <pc:docMk/>
            <pc:sldMk cId="2000645116" sldId="946"/>
            <ac:grpSpMk id="57" creationId="{9026D3FE-B6C5-E517-DB31-A86D011EDED9}"/>
          </ac:grpSpMkLst>
        </pc:grpChg>
        <pc:grpChg chg="mod">
          <ac:chgData name="Phillip Kaufman" userId="c001b2a046940d7c" providerId="LiveId" clId="{5CB25B10-5B1C-4017-B167-ED3104435743}" dt="2024-05-18T02:58:25.288" v="2641"/>
          <ac:grpSpMkLst>
            <pc:docMk/>
            <pc:sldMk cId="2000645116" sldId="946"/>
            <ac:grpSpMk id="63" creationId="{9A05302D-A1E7-9CF9-8F75-CE69B4654C06}"/>
          </ac:grpSpMkLst>
        </pc:grpChg>
        <pc:grpChg chg="del">
          <ac:chgData name="Phillip Kaufman" userId="c001b2a046940d7c" providerId="LiveId" clId="{5CB25B10-5B1C-4017-B167-ED3104435743}" dt="2024-05-14T06:47:10.228" v="764" actId="478"/>
          <ac:grpSpMkLst>
            <pc:docMk/>
            <pc:sldMk cId="2000645116" sldId="946"/>
            <ac:grpSpMk id="210" creationId="{C201269D-4D64-9879-7AF9-B187F6015330}"/>
          </ac:grpSpMkLst>
        </pc:grpChg>
        <pc:grpChg chg="mod topLvl">
          <ac:chgData name="Phillip Kaufman" userId="c001b2a046940d7c" providerId="LiveId" clId="{5CB25B10-5B1C-4017-B167-ED3104435743}" dt="2024-06-02T23:29:10.217" v="12072" actId="165"/>
          <ac:grpSpMkLst>
            <pc:docMk/>
            <pc:sldMk cId="2000645116" sldId="946"/>
            <ac:grpSpMk id="281" creationId="{318DA287-F300-4685-ECE2-78BDBD5466D7}"/>
          </ac:grpSpMkLst>
        </pc:grpChg>
        <pc:grpChg chg="mod">
          <ac:chgData name="Phillip Kaufman" userId="c001b2a046940d7c" providerId="LiveId" clId="{5CB25B10-5B1C-4017-B167-ED3104435743}" dt="2024-06-02T23:29:10.217" v="12072" actId="165"/>
          <ac:grpSpMkLst>
            <pc:docMk/>
            <pc:sldMk cId="2000645116" sldId="946"/>
            <ac:grpSpMk id="282" creationId="{7FFE4B32-D03F-1338-DBBB-C79693128C4C}"/>
          </ac:grpSpMkLst>
        </pc:grpChg>
        <pc:grpChg chg="mod">
          <ac:chgData name="Phillip Kaufman" userId="c001b2a046940d7c" providerId="LiveId" clId="{5CB25B10-5B1C-4017-B167-ED3104435743}" dt="2024-06-02T23:29:10.217" v="12072" actId="165"/>
          <ac:grpSpMkLst>
            <pc:docMk/>
            <pc:sldMk cId="2000645116" sldId="946"/>
            <ac:grpSpMk id="283" creationId="{93C76607-3AB6-B131-6B82-6DC265C40CF8}"/>
          </ac:grpSpMkLst>
        </pc:grpChg>
        <pc:grpChg chg="mod">
          <ac:chgData name="Phillip Kaufman" userId="c001b2a046940d7c" providerId="LiveId" clId="{5CB25B10-5B1C-4017-B167-ED3104435743}" dt="2024-06-02T23:29:10.217" v="12072" actId="165"/>
          <ac:grpSpMkLst>
            <pc:docMk/>
            <pc:sldMk cId="2000645116" sldId="946"/>
            <ac:grpSpMk id="284" creationId="{F1317A90-E65D-B82B-3A52-59B77012E94E}"/>
          </ac:grpSpMkLst>
        </pc:grpChg>
        <pc:grpChg chg="mod">
          <ac:chgData name="Phillip Kaufman" userId="c001b2a046940d7c" providerId="LiveId" clId="{5CB25B10-5B1C-4017-B167-ED3104435743}" dt="2024-05-30T06:22:21.807" v="9609"/>
          <ac:grpSpMkLst>
            <pc:docMk/>
            <pc:sldMk cId="2000645116" sldId="946"/>
            <ac:grpSpMk id="291" creationId="{C813EED2-4AC5-007F-AA4F-CF63BB137094}"/>
          </ac:grpSpMkLst>
        </pc:grpChg>
        <pc:grpChg chg="mod">
          <ac:chgData name="Phillip Kaufman" userId="c001b2a046940d7c" providerId="LiveId" clId="{5CB25B10-5B1C-4017-B167-ED3104435743}" dt="2024-05-18T02:58:25.288" v="2641"/>
          <ac:grpSpMkLst>
            <pc:docMk/>
            <pc:sldMk cId="2000645116" sldId="946"/>
            <ac:grpSpMk id="291" creationId="{C9480DCE-65FA-85E7-4497-F72398DC6EE1}"/>
          </ac:grpSpMkLst>
        </pc:grpChg>
        <pc:grpChg chg="add del mod">
          <ac:chgData name="Phillip Kaufman" userId="c001b2a046940d7c" providerId="LiveId" clId="{5CB25B10-5B1C-4017-B167-ED3104435743}" dt="2024-06-02T23:30:42.234" v="12091" actId="478"/>
          <ac:grpSpMkLst>
            <pc:docMk/>
            <pc:sldMk cId="2000645116" sldId="946"/>
            <ac:grpSpMk id="296" creationId="{657DFB57-103B-E468-2F00-714A57D723B5}"/>
          </ac:grpSpMkLst>
        </pc:grpChg>
        <pc:grpChg chg="mod">
          <ac:chgData name="Phillip Kaufman" userId="c001b2a046940d7c" providerId="LiveId" clId="{5CB25B10-5B1C-4017-B167-ED3104435743}" dt="2024-05-30T06:32:28.145" v="9731"/>
          <ac:grpSpMkLst>
            <pc:docMk/>
            <pc:sldMk cId="2000645116" sldId="946"/>
            <ac:grpSpMk id="297" creationId="{4FEDBC4C-799D-A6FE-A860-A0C0BAE138C1}"/>
          </ac:grpSpMkLst>
        </pc:grpChg>
        <pc:grpChg chg="mod">
          <ac:chgData name="Phillip Kaufman" userId="c001b2a046940d7c" providerId="LiveId" clId="{5CB25B10-5B1C-4017-B167-ED3104435743}" dt="2024-05-30T06:32:28.145" v="9731"/>
          <ac:grpSpMkLst>
            <pc:docMk/>
            <pc:sldMk cId="2000645116" sldId="946"/>
            <ac:grpSpMk id="298" creationId="{1E63F964-E50A-6C18-0D8A-132D2CCED128}"/>
          </ac:grpSpMkLst>
        </pc:grpChg>
        <pc:grpChg chg="mod">
          <ac:chgData name="Phillip Kaufman" userId="c001b2a046940d7c" providerId="LiveId" clId="{5CB25B10-5B1C-4017-B167-ED3104435743}" dt="2024-05-30T06:32:28.145" v="9731"/>
          <ac:grpSpMkLst>
            <pc:docMk/>
            <pc:sldMk cId="2000645116" sldId="946"/>
            <ac:grpSpMk id="299" creationId="{0E0B6A55-6CEF-1C5F-7BD7-6078416503AB}"/>
          </ac:grpSpMkLst>
        </pc:grpChg>
        <pc:grpChg chg="mod">
          <ac:chgData name="Phillip Kaufman" userId="c001b2a046940d7c" providerId="LiveId" clId="{5CB25B10-5B1C-4017-B167-ED3104435743}" dt="2024-05-30T06:32:28.145" v="9731"/>
          <ac:grpSpMkLst>
            <pc:docMk/>
            <pc:sldMk cId="2000645116" sldId="946"/>
            <ac:grpSpMk id="300" creationId="{0DF20154-7021-0E73-17D9-3C2400DB702B}"/>
          </ac:grpSpMkLst>
        </pc:grpChg>
        <pc:grpChg chg="mod">
          <ac:chgData name="Phillip Kaufman" userId="c001b2a046940d7c" providerId="LiveId" clId="{5CB25B10-5B1C-4017-B167-ED3104435743}" dt="2024-05-30T06:32:28.145" v="9731"/>
          <ac:grpSpMkLst>
            <pc:docMk/>
            <pc:sldMk cId="2000645116" sldId="946"/>
            <ac:grpSpMk id="341" creationId="{4EAAB8EF-BB96-8699-AB56-01B2DA832D87}"/>
          </ac:grpSpMkLst>
        </pc:grpChg>
        <pc:grpChg chg="mod">
          <ac:chgData name="Phillip Kaufman" userId="c001b2a046940d7c" providerId="LiveId" clId="{5CB25B10-5B1C-4017-B167-ED3104435743}" dt="2024-06-02T23:29:10.217" v="12072" actId="165"/>
          <ac:grpSpMkLst>
            <pc:docMk/>
            <pc:sldMk cId="2000645116" sldId="946"/>
            <ac:grpSpMk id="345" creationId="{D7133A15-5860-20D8-F19F-1210313BA576}"/>
          </ac:grpSpMkLst>
        </pc:grpChg>
        <pc:grpChg chg="add del mod">
          <ac:chgData name="Phillip Kaufman" userId="c001b2a046940d7c" providerId="LiveId" clId="{5CB25B10-5B1C-4017-B167-ED3104435743}" dt="2024-06-02T23:29:54.383" v="12083" actId="165"/>
          <ac:grpSpMkLst>
            <pc:docMk/>
            <pc:sldMk cId="2000645116" sldId="946"/>
            <ac:grpSpMk id="348" creationId="{5ECD3944-4F12-5B77-C91A-DBE2EF6539F6}"/>
          </ac:grpSpMkLst>
        </pc:grpChg>
        <pc:grpChg chg="del mod topLvl">
          <ac:chgData name="Phillip Kaufman" userId="c001b2a046940d7c" providerId="LiveId" clId="{5CB25B10-5B1C-4017-B167-ED3104435743}" dt="2024-06-02T23:30:04.914" v="12086" actId="165"/>
          <ac:grpSpMkLst>
            <pc:docMk/>
            <pc:sldMk cId="2000645116" sldId="946"/>
            <ac:grpSpMk id="349" creationId="{B6CDA2D1-ADFB-76C9-5D98-5014650E539B}"/>
          </ac:grpSpMkLst>
        </pc:grpChg>
        <pc:grpChg chg="del mod topLvl">
          <ac:chgData name="Phillip Kaufman" userId="c001b2a046940d7c" providerId="LiveId" clId="{5CB25B10-5B1C-4017-B167-ED3104435743}" dt="2024-06-02T23:29:58.946" v="12084" actId="21"/>
          <ac:grpSpMkLst>
            <pc:docMk/>
            <pc:sldMk cId="2000645116" sldId="946"/>
            <ac:grpSpMk id="350" creationId="{252B0CBA-9056-0215-D1E8-7476C55A1EA1}"/>
          </ac:grpSpMkLst>
        </pc:grpChg>
        <pc:grpChg chg="del mod topLvl">
          <ac:chgData name="Phillip Kaufman" userId="c001b2a046940d7c" providerId="LiveId" clId="{5CB25B10-5B1C-4017-B167-ED3104435743}" dt="2024-06-02T23:30:24.727" v="12087" actId="165"/>
          <ac:grpSpMkLst>
            <pc:docMk/>
            <pc:sldMk cId="2000645116" sldId="946"/>
            <ac:grpSpMk id="384" creationId="{59E0AD81-B650-62A5-56AB-CF45FA06148A}"/>
          </ac:grpSpMkLst>
        </pc:grpChg>
        <pc:grpChg chg="del mod topLvl">
          <ac:chgData name="Phillip Kaufman" userId="c001b2a046940d7c" providerId="LiveId" clId="{5CB25B10-5B1C-4017-B167-ED3104435743}" dt="2024-06-02T23:32:07.934" v="12109" actId="478"/>
          <ac:grpSpMkLst>
            <pc:docMk/>
            <pc:sldMk cId="2000645116" sldId="946"/>
            <ac:grpSpMk id="385" creationId="{5859CFEA-C296-4948-6A14-9A5C3F8C5859}"/>
          </ac:grpSpMkLst>
        </pc:grpChg>
        <pc:grpChg chg="del mod topLvl">
          <ac:chgData name="Phillip Kaufman" userId="c001b2a046940d7c" providerId="LiveId" clId="{5CB25B10-5B1C-4017-B167-ED3104435743}" dt="2024-06-02T23:30:31.907" v="12088" actId="478"/>
          <ac:grpSpMkLst>
            <pc:docMk/>
            <pc:sldMk cId="2000645116" sldId="946"/>
            <ac:grpSpMk id="386" creationId="{86F9E789-1AA5-B068-3649-B465AAF15449}"/>
          </ac:grpSpMkLst>
        </pc:grpChg>
        <pc:grpChg chg="del mod topLvl">
          <ac:chgData name="Phillip Kaufman" userId="c001b2a046940d7c" providerId="LiveId" clId="{5CB25B10-5B1C-4017-B167-ED3104435743}" dt="2024-06-02T23:30:31.907" v="12088" actId="478"/>
          <ac:grpSpMkLst>
            <pc:docMk/>
            <pc:sldMk cId="2000645116" sldId="946"/>
            <ac:grpSpMk id="387" creationId="{A8AD940E-0704-8A89-8F0F-86480A53085F}"/>
          </ac:grpSpMkLst>
        </pc:grpChg>
        <pc:grpChg chg="mod">
          <ac:chgData name="Phillip Kaufman" userId="c001b2a046940d7c" providerId="LiveId" clId="{5CB25B10-5B1C-4017-B167-ED3104435743}" dt="2024-06-02T23:30:24.727" v="12087" actId="165"/>
          <ac:grpSpMkLst>
            <pc:docMk/>
            <pc:sldMk cId="2000645116" sldId="946"/>
            <ac:grpSpMk id="398" creationId="{8F8AEC6D-1894-FBB4-C493-127B88EB591D}"/>
          </ac:grpSpMkLst>
        </pc:grpChg>
        <pc:grpChg chg="add del mod">
          <ac:chgData name="Phillip Kaufman" userId="c001b2a046940d7c" providerId="LiveId" clId="{5CB25B10-5B1C-4017-B167-ED3104435743}" dt="2024-06-02T23:32:11.129" v="12111" actId="478"/>
          <ac:grpSpMkLst>
            <pc:docMk/>
            <pc:sldMk cId="2000645116" sldId="946"/>
            <ac:grpSpMk id="401" creationId="{252B0CBA-9056-0215-D1E8-7476C55A1EA1}"/>
          </ac:grpSpMkLst>
        </pc:grpChg>
        <pc:grpChg chg="add mod">
          <ac:chgData name="Phillip Kaufman" userId="c001b2a046940d7c" providerId="LiveId" clId="{5CB25B10-5B1C-4017-B167-ED3104435743}" dt="2024-06-02T23:31:16.279" v="12098" actId="14100"/>
          <ac:grpSpMkLst>
            <pc:docMk/>
            <pc:sldMk cId="2000645116" sldId="946"/>
            <ac:grpSpMk id="434" creationId="{1E63F964-E50A-6C18-0D8A-132D2CCED128}"/>
          </ac:grpSpMkLst>
        </pc:grpChg>
        <pc:grpChg chg="add del mod">
          <ac:chgData name="Phillip Kaufman" userId="c001b2a046940d7c" providerId="LiveId" clId="{5CB25B10-5B1C-4017-B167-ED3104435743}" dt="2024-06-02T23:32:06.415" v="12108" actId="21"/>
          <ac:grpSpMkLst>
            <pc:docMk/>
            <pc:sldMk cId="2000645116" sldId="946"/>
            <ac:grpSpMk id="441" creationId="{B53A4A2E-4C84-726E-7FAD-7F6750B0175B}"/>
          </ac:grpSpMkLst>
        </pc:grpChg>
        <pc:grpChg chg="mod">
          <ac:chgData name="Phillip Kaufman" userId="c001b2a046940d7c" providerId="LiveId" clId="{5CB25B10-5B1C-4017-B167-ED3104435743}" dt="2024-06-02T23:31:26.245" v="12099"/>
          <ac:grpSpMkLst>
            <pc:docMk/>
            <pc:sldMk cId="2000645116" sldId="946"/>
            <ac:grpSpMk id="442" creationId="{2237392E-B985-F97D-8146-C3310B8CEAA6}"/>
          </ac:grpSpMkLst>
        </pc:grpChg>
        <pc:grpChg chg="mod">
          <ac:chgData name="Phillip Kaufman" userId="c001b2a046940d7c" providerId="LiveId" clId="{5CB25B10-5B1C-4017-B167-ED3104435743}" dt="2024-06-02T23:31:26.245" v="12099"/>
          <ac:grpSpMkLst>
            <pc:docMk/>
            <pc:sldMk cId="2000645116" sldId="946"/>
            <ac:grpSpMk id="443" creationId="{674F03CD-9DE3-87F8-8E56-289E5DE2ECBE}"/>
          </ac:grpSpMkLst>
        </pc:grpChg>
        <pc:grpChg chg="mod">
          <ac:chgData name="Phillip Kaufman" userId="c001b2a046940d7c" providerId="LiveId" clId="{5CB25B10-5B1C-4017-B167-ED3104435743}" dt="2024-06-02T23:31:26.245" v="12099"/>
          <ac:grpSpMkLst>
            <pc:docMk/>
            <pc:sldMk cId="2000645116" sldId="946"/>
            <ac:grpSpMk id="444" creationId="{7A159A5D-3350-C973-75C5-F3468A75AB93}"/>
          </ac:grpSpMkLst>
        </pc:grpChg>
        <pc:grpChg chg="mod">
          <ac:chgData name="Phillip Kaufman" userId="c001b2a046940d7c" providerId="LiveId" clId="{5CB25B10-5B1C-4017-B167-ED3104435743}" dt="2024-06-02T23:31:26.245" v="12099"/>
          <ac:grpSpMkLst>
            <pc:docMk/>
            <pc:sldMk cId="2000645116" sldId="946"/>
            <ac:grpSpMk id="485" creationId="{0F23382D-9F0D-1FFD-FD22-3044BC7FC565}"/>
          </ac:grpSpMkLst>
        </pc:grpChg>
        <pc:grpChg chg="add mod">
          <ac:chgData name="Phillip Kaufman" userId="c001b2a046940d7c" providerId="LiveId" clId="{5CB25B10-5B1C-4017-B167-ED3104435743}" dt="2024-06-02T23:32:08.237" v="12110"/>
          <ac:grpSpMkLst>
            <pc:docMk/>
            <pc:sldMk cId="2000645116" sldId="946"/>
            <ac:grpSpMk id="488" creationId="{B53A4A2E-4C84-726E-7FAD-7F6750B0175B}"/>
          </ac:grpSpMkLst>
        </pc:grpChg>
        <pc:grpChg chg="mod">
          <ac:chgData name="Phillip Kaufman" userId="c001b2a046940d7c" providerId="LiveId" clId="{5CB25B10-5B1C-4017-B167-ED3104435743}" dt="2024-06-02T23:32:08.237" v="12110"/>
          <ac:grpSpMkLst>
            <pc:docMk/>
            <pc:sldMk cId="2000645116" sldId="946"/>
            <ac:grpSpMk id="489" creationId="{2237392E-B985-F97D-8146-C3310B8CEAA6}"/>
          </ac:grpSpMkLst>
        </pc:grpChg>
        <pc:grpChg chg="mod">
          <ac:chgData name="Phillip Kaufman" userId="c001b2a046940d7c" providerId="LiveId" clId="{5CB25B10-5B1C-4017-B167-ED3104435743}" dt="2024-06-02T23:32:08.237" v="12110"/>
          <ac:grpSpMkLst>
            <pc:docMk/>
            <pc:sldMk cId="2000645116" sldId="946"/>
            <ac:grpSpMk id="490" creationId="{674F03CD-9DE3-87F8-8E56-289E5DE2ECBE}"/>
          </ac:grpSpMkLst>
        </pc:grpChg>
        <pc:grpChg chg="mod">
          <ac:chgData name="Phillip Kaufman" userId="c001b2a046940d7c" providerId="LiveId" clId="{5CB25B10-5B1C-4017-B167-ED3104435743}" dt="2024-06-02T23:32:08.237" v="12110"/>
          <ac:grpSpMkLst>
            <pc:docMk/>
            <pc:sldMk cId="2000645116" sldId="946"/>
            <ac:grpSpMk id="491" creationId="{7A159A5D-3350-C973-75C5-F3468A75AB93}"/>
          </ac:grpSpMkLst>
        </pc:grpChg>
        <pc:grpChg chg="mod">
          <ac:chgData name="Phillip Kaufman" userId="c001b2a046940d7c" providerId="LiveId" clId="{5CB25B10-5B1C-4017-B167-ED3104435743}" dt="2024-06-02T23:32:08.237" v="12110"/>
          <ac:grpSpMkLst>
            <pc:docMk/>
            <pc:sldMk cId="2000645116" sldId="946"/>
            <ac:grpSpMk id="532" creationId="{0F23382D-9F0D-1FFD-FD22-3044BC7FC565}"/>
          </ac:grpSpMkLst>
        </pc:grpChg>
        <pc:grpChg chg="add del mod">
          <ac:chgData name="Phillip Kaufman" userId="c001b2a046940d7c" providerId="LiveId" clId="{5CB25B10-5B1C-4017-B167-ED3104435743}" dt="2024-06-02T23:34:13.132" v="12136" actId="478"/>
          <ac:grpSpMkLst>
            <pc:docMk/>
            <pc:sldMk cId="2000645116" sldId="946"/>
            <ac:grpSpMk id="535" creationId="{06672E45-DF7B-34C2-3D11-D63C203BAFCB}"/>
          </ac:grpSpMkLst>
        </pc:grpChg>
        <pc:grpChg chg="mod">
          <ac:chgData name="Phillip Kaufman" userId="c001b2a046940d7c" providerId="LiveId" clId="{5CB25B10-5B1C-4017-B167-ED3104435743}" dt="2024-06-02T23:33:20.965" v="12123" actId="404"/>
          <ac:grpSpMkLst>
            <pc:docMk/>
            <pc:sldMk cId="2000645116" sldId="946"/>
            <ac:grpSpMk id="536" creationId="{4FDFA6F3-E809-1ED3-B7DE-5EAD490598B5}"/>
          </ac:grpSpMkLst>
        </pc:grpChg>
        <pc:grpChg chg="mod">
          <ac:chgData name="Phillip Kaufman" userId="c001b2a046940d7c" providerId="LiveId" clId="{5CB25B10-5B1C-4017-B167-ED3104435743}" dt="2024-06-02T23:33:20.965" v="12123" actId="404"/>
          <ac:grpSpMkLst>
            <pc:docMk/>
            <pc:sldMk cId="2000645116" sldId="946"/>
            <ac:grpSpMk id="537" creationId="{2C0FF0E7-0718-4153-990F-C3FEF55C7B44}"/>
          </ac:grpSpMkLst>
        </pc:grpChg>
        <pc:grpChg chg="mod">
          <ac:chgData name="Phillip Kaufman" userId="c001b2a046940d7c" providerId="LiveId" clId="{5CB25B10-5B1C-4017-B167-ED3104435743}" dt="2024-06-02T23:33:20.965" v="12123" actId="404"/>
          <ac:grpSpMkLst>
            <pc:docMk/>
            <pc:sldMk cId="2000645116" sldId="946"/>
            <ac:grpSpMk id="538" creationId="{83F0BC2E-FDB4-F558-0051-A49B726D9894}"/>
          </ac:grpSpMkLst>
        </pc:grpChg>
        <pc:grpChg chg="mod">
          <ac:chgData name="Phillip Kaufman" userId="c001b2a046940d7c" providerId="LiveId" clId="{5CB25B10-5B1C-4017-B167-ED3104435743}" dt="2024-06-02T23:33:20.965" v="12123" actId="404"/>
          <ac:grpSpMkLst>
            <pc:docMk/>
            <pc:sldMk cId="2000645116" sldId="946"/>
            <ac:grpSpMk id="579" creationId="{DFC7CEA8-118E-E887-933E-EB9127B6174C}"/>
          </ac:grpSpMkLst>
        </pc:grpChg>
        <pc:grpChg chg="add del mod">
          <ac:chgData name="Phillip Kaufman" userId="c001b2a046940d7c" providerId="LiveId" clId="{5CB25B10-5B1C-4017-B167-ED3104435743}" dt="2024-06-02T23:35:15.179" v="12153" actId="165"/>
          <ac:grpSpMkLst>
            <pc:docMk/>
            <pc:sldMk cId="2000645116" sldId="946"/>
            <ac:grpSpMk id="584" creationId="{8F56CAF8-CC78-D68D-71CE-50F5BF9AA583}"/>
          </ac:grpSpMkLst>
        </pc:grpChg>
        <pc:grpChg chg="mod topLvl">
          <ac:chgData name="Phillip Kaufman" userId="c001b2a046940d7c" providerId="LiveId" clId="{5CB25B10-5B1C-4017-B167-ED3104435743}" dt="2024-06-02T23:35:25.961" v="12158" actId="164"/>
          <ac:grpSpMkLst>
            <pc:docMk/>
            <pc:sldMk cId="2000645116" sldId="946"/>
            <ac:grpSpMk id="585" creationId="{3FF2034A-7B8A-CF1C-2E7B-734C9CB0DE50}"/>
          </ac:grpSpMkLst>
        </pc:grpChg>
        <pc:grpChg chg="mod topLvl">
          <ac:chgData name="Phillip Kaufman" userId="c001b2a046940d7c" providerId="LiveId" clId="{5CB25B10-5B1C-4017-B167-ED3104435743}" dt="2024-06-02T23:35:25.961" v="12158" actId="164"/>
          <ac:grpSpMkLst>
            <pc:docMk/>
            <pc:sldMk cId="2000645116" sldId="946"/>
            <ac:grpSpMk id="586" creationId="{927F4979-4050-52A6-33AA-019F8BFB20DD}"/>
          </ac:grpSpMkLst>
        </pc:grpChg>
        <pc:grpChg chg="mod topLvl">
          <ac:chgData name="Phillip Kaufman" userId="c001b2a046940d7c" providerId="LiveId" clId="{5CB25B10-5B1C-4017-B167-ED3104435743}" dt="2024-06-02T23:35:25.961" v="12158" actId="164"/>
          <ac:grpSpMkLst>
            <pc:docMk/>
            <pc:sldMk cId="2000645116" sldId="946"/>
            <ac:grpSpMk id="587" creationId="{B275B971-5B6E-1613-6A48-D9CB42906B28}"/>
          </ac:grpSpMkLst>
        </pc:grpChg>
        <pc:grpChg chg="mod">
          <ac:chgData name="Phillip Kaufman" userId="c001b2a046940d7c" providerId="LiveId" clId="{5CB25B10-5B1C-4017-B167-ED3104435743}" dt="2024-06-02T23:35:15.179" v="12153" actId="165"/>
          <ac:grpSpMkLst>
            <pc:docMk/>
            <pc:sldMk cId="2000645116" sldId="946"/>
            <ac:grpSpMk id="628" creationId="{2711F7D2-F3D1-E6DD-F29A-787FDC1F1B6F}"/>
          </ac:grpSpMkLst>
        </pc:grpChg>
        <pc:grpChg chg="add del mod">
          <ac:chgData name="Phillip Kaufman" userId="c001b2a046940d7c" providerId="LiveId" clId="{5CB25B10-5B1C-4017-B167-ED3104435743}" dt="2024-06-02T23:42:43.246" v="12368" actId="478"/>
          <ac:grpSpMkLst>
            <pc:docMk/>
            <pc:sldMk cId="2000645116" sldId="946"/>
            <ac:grpSpMk id="631" creationId="{0BC5D9E3-90C8-7FBB-B96D-68699E0F316C}"/>
          </ac:grpSpMkLst>
        </pc:grpChg>
        <pc:grpChg chg="add del mod">
          <ac:chgData name="Phillip Kaufman" userId="c001b2a046940d7c" providerId="LiveId" clId="{5CB25B10-5B1C-4017-B167-ED3104435743}" dt="2024-06-02T23:40:46.254" v="12223" actId="21"/>
          <ac:grpSpMkLst>
            <pc:docMk/>
            <pc:sldMk cId="2000645116" sldId="946"/>
            <ac:grpSpMk id="632" creationId="{A1E5212D-D15E-F494-E363-E767F82BAD73}"/>
          </ac:grpSpMkLst>
        </pc:grpChg>
        <pc:grpChg chg="mod">
          <ac:chgData name="Phillip Kaufman" userId="c001b2a046940d7c" providerId="LiveId" clId="{5CB25B10-5B1C-4017-B167-ED3104435743}" dt="2024-06-02T23:40:28.086" v="12218"/>
          <ac:grpSpMkLst>
            <pc:docMk/>
            <pc:sldMk cId="2000645116" sldId="946"/>
            <ac:grpSpMk id="633" creationId="{119F7F60-20AA-1D3A-2E4F-E055872E7DFD}"/>
          </ac:grpSpMkLst>
        </pc:grpChg>
        <pc:grpChg chg="mod">
          <ac:chgData name="Phillip Kaufman" userId="c001b2a046940d7c" providerId="LiveId" clId="{5CB25B10-5B1C-4017-B167-ED3104435743}" dt="2024-06-02T23:40:28.086" v="12218"/>
          <ac:grpSpMkLst>
            <pc:docMk/>
            <pc:sldMk cId="2000645116" sldId="946"/>
            <ac:grpSpMk id="634" creationId="{9C0F148E-C139-ABA2-38BB-9BFF8180687B}"/>
          </ac:grpSpMkLst>
        </pc:grpChg>
        <pc:grpChg chg="mod">
          <ac:chgData name="Phillip Kaufman" userId="c001b2a046940d7c" providerId="LiveId" clId="{5CB25B10-5B1C-4017-B167-ED3104435743}" dt="2024-06-02T23:40:28.086" v="12218"/>
          <ac:grpSpMkLst>
            <pc:docMk/>
            <pc:sldMk cId="2000645116" sldId="946"/>
            <ac:grpSpMk id="635" creationId="{386A0C52-E454-1E9E-8825-E518092A4A1E}"/>
          </ac:grpSpMkLst>
        </pc:grpChg>
        <pc:grpChg chg="mod">
          <ac:chgData name="Phillip Kaufman" userId="c001b2a046940d7c" providerId="LiveId" clId="{5CB25B10-5B1C-4017-B167-ED3104435743}" dt="2024-06-02T23:40:28.086" v="12218"/>
          <ac:grpSpMkLst>
            <pc:docMk/>
            <pc:sldMk cId="2000645116" sldId="946"/>
            <ac:grpSpMk id="676" creationId="{5CCBB5E4-55E5-A707-2087-8DFB8E06B89E}"/>
          </ac:grpSpMkLst>
        </pc:grpChg>
        <pc:grpChg chg="add del mod">
          <ac:chgData name="Phillip Kaufman" userId="c001b2a046940d7c" providerId="LiveId" clId="{5CB25B10-5B1C-4017-B167-ED3104435743}" dt="2024-06-02T23:42:41.518" v="12367" actId="21"/>
          <ac:grpSpMkLst>
            <pc:docMk/>
            <pc:sldMk cId="2000645116" sldId="946"/>
            <ac:grpSpMk id="679" creationId="{A1E5212D-D15E-F494-E363-E767F82BAD73}"/>
          </ac:grpSpMkLst>
        </pc:grpChg>
        <pc:grpChg chg="mod">
          <ac:chgData name="Phillip Kaufman" userId="c001b2a046940d7c" providerId="LiveId" clId="{5CB25B10-5B1C-4017-B167-ED3104435743}" dt="2024-06-02T23:42:16.127" v="12323"/>
          <ac:grpSpMkLst>
            <pc:docMk/>
            <pc:sldMk cId="2000645116" sldId="946"/>
            <ac:grpSpMk id="680" creationId="{119F7F60-20AA-1D3A-2E4F-E055872E7DFD}"/>
          </ac:grpSpMkLst>
        </pc:grpChg>
        <pc:grpChg chg="mod">
          <ac:chgData name="Phillip Kaufman" userId="c001b2a046940d7c" providerId="LiveId" clId="{5CB25B10-5B1C-4017-B167-ED3104435743}" dt="2024-06-02T23:42:16.127" v="12323"/>
          <ac:grpSpMkLst>
            <pc:docMk/>
            <pc:sldMk cId="2000645116" sldId="946"/>
            <ac:grpSpMk id="681" creationId="{9C0F148E-C139-ABA2-38BB-9BFF8180687B}"/>
          </ac:grpSpMkLst>
        </pc:grpChg>
        <pc:grpChg chg="mod">
          <ac:chgData name="Phillip Kaufman" userId="c001b2a046940d7c" providerId="LiveId" clId="{5CB25B10-5B1C-4017-B167-ED3104435743}" dt="2024-06-02T23:42:16.127" v="12323"/>
          <ac:grpSpMkLst>
            <pc:docMk/>
            <pc:sldMk cId="2000645116" sldId="946"/>
            <ac:grpSpMk id="682" creationId="{386A0C52-E454-1E9E-8825-E518092A4A1E}"/>
          </ac:grpSpMkLst>
        </pc:grpChg>
        <pc:grpChg chg="mod">
          <ac:chgData name="Phillip Kaufman" userId="c001b2a046940d7c" providerId="LiveId" clId="{5CB25B10-5B1C-4017-B167-ED3104435743}" dt="2024-06-02T23:42:16.127" v="12323"/>
          <ac:grpSpMkLst>
            <pc:docMk/>
            <pc:sldMk cId="2000645116" sldId="946"/>
            <ac:grpSpMk id="723" creationId="{5CCBB5E4-55E5-A707-2087-8DFB8E06B89E}"/>
          </ac:grpSpMkLst>
        </pc:grpChg>
        <pc:grpChg chg="add del mod">
          <ac:chgData name="Phillip Kaufman" userId="c001b2a046940d7c" providerId="LiveId" clId="{5CB25B10-5B1C-4017-B167-ED3104435743}" dt="2024-06-02T23:42:56.678" v="12372" actId="165"/>
          <ac:grpSpMkLst>
            <pc:docMk/>
            <pc:sldMk cId="2000645116" sldId="946"/>
            <ac:grpSpMk id="728" creationId="{A1E5212D-D15E-F494-E363-E767F82BAD73}"/>
          </ac:grpSpMkLst>
        </pc:grpChg>
        <pc:grpChg chg="mod topLvl">
          <ac:chgData name="Phillip Kaufman" userId="c001b2a046940d7c" providerId="LiveId" clId="{5CB25B10-5B1C-4017-B167-ED3104435743}" dt="2024-06-02T23:59:54.719" v="12706" actId="165"/>
          <ac:grpSpMkLst>
            <pc:docMk/>
            <pc:sldMk cId="2000645116" sldId="946"/>
            <ac:grpSpMk id="729" creationId="{119F7F60-20AA-1D3A-2E4F-E055872E7DFD}"/>
          </ac:grpSpMkLst>
        </pc:grpChg>
        <pc:grpChg chg="mod topLvl">
          <ac:chgData name="Phillip Kaufman" userId="c001b2a046940d7c" providerId="LiveId" clId="{5CB25B10-5B1C-4017-B167-ED3104435743}" dt="2024-06-02T23:59:54.719" v="12706" actId="165"/>
          <ac:grpSpMkLst>
            <pc:docMk/>
            <pc:sldMk cId="2000645116" sldId="946"/>
            <ac:grpSpMk id="730" creationId="{9C0F148E-C139-ABA2-38BB-9BFF8180687B}"/>
          </ac:grpSpMkLst>
        </pc:grpChg>
        <pc:grpChg chg="mod topLvl">
          <ac:chgData name="Phillip Kaufman" userId="c001b2a046940d7c" providerId="LiveId" clId="{5CB25B10-5B1C-4017-B167-ED3104435743}" dt="2024-06-02T23:59:54.719" v="12706" actId="165"/>
          <ac:grpSpMkLst>
            <pc:docMk/>
            <pc:sldMk cId="2000645116" sldId="946"/>
            <ac:grpSpMk id="731" creationId="{386A0C52-E454-1E9E-8825-E518092A4A1E}"/>
          </ac:grpSpMkLst>
        </pc:grpChg>
        <pc:grpChg chg="mod">
          <ac:chgData name="Phillip Kaufman" userId="c001b2a046940d7c" providerId="LiveId" clId="{5CB25B10-5B1C-4017-B167-ED3104435743}" dt="2024-06-02T23:59:54.719" v="12706" actId="165"/>
          <ac:grpSpMkLst>
            <pc:docMk/>
            <pc:sldMk cId="2000645116" sldId="946"/>
            <ac:grpSpMk id="772" creationId="{5CCBB5E4-55E5-A707-2087-8DFB8E06B89E}"/>
          </ac:grpSpMkLst>
        </pc:grpChg>
        <pc:grpChg chg="add del mod">
          <ac:chgData name="Phillip Kaufman" userId="c001b2a046940d7c" providerId="LiveId" clId="{5CB25B10-5B1C-4017-B167-ED3104435743}" dt="2024-06-04T02:37:55.901" v="13558" actId="478"/>
          <ac:grpSpMkLst>
            <pc:docMk/>
            <pc:sldMk cId="2000645116" sldId="946"/>
            <ac:grpSpMk id="775" creationId="{2E95EE1E-B559-9A93-0F88-7DB5DD7B8F3B}"/>
          </ac:grpSpMkLst>
        </pc:grpChg>
        <pc:cxnChg chg="mod">
          <ac:chgData name="Phillip Kaufman" userId="c001b2a046940d7c" providerId="LiveId" clId="{5CB25B10-5B1C-4017-B167-ED3104435743}" dt="2024-06-02T23:27:50.855" v="12045"/>
          <ac:cxnSpMkLst>
            <pc:docMk/>
            <pc:sldMk cId="2000645116" sldId="946"/>
            <ac:cxnSpMk id="9" creationId="{F9166A04-D0B5-2E31-13FD-AE8020478377}"/>
          </ac:cxnSpMkLst>
        </pc:cxnChg>
        <pc:cxnChg chg="mod">
          <ac:chgData name="Phillip Kaufman" userId="c001b2a046940d7c" providerId="LiveId" clId="{5CB25B10-5B1C-4017-B167-ED3104435743}" dt="2024-06-02T23:27:50.855" v="12045"/>
          <ac:cxnSpMkLst>
            <pc:docMk/>
            <pc:sldMk cId="2000645116" sldId="946"/>
            <ac:cxnSpMk id="10" creationId="{80AFD364-BDC8-989B-F18D-8EBC4DA4D5B6}"/>
          </ac:cxnSpMkLst>
        </pc:cxnChg>
        <pc:cxnChg chg="mod">
          <ac:chgData name="Phillip Kaufman" userId="c001b2a046940d7c" providerId="LiveId" clId="{5CB25B10-5B1C-4017-B167-ED3104435743}" dt="2024-06-04T02:37:56.255" v="13559"/>
          <ac:cxnSpMkLst>
            <pc:docMk/>
            <pc:sldMk cId="2000645116" sldId="946"/>
            <ac:cxnSpMk id="11" creationId="{61DB9B20-E355-5ADA-ED5A-6FDB69982C61}"/>
          </ac:cxnSpMkLst>
        </pc:cxnChg>
        <pc:cxnChg chg="mod">
          <ac:chgData name="Phillip Kaufman" userId="c001b2a046940d7c" providerId="LiveId" clId="{5CB25B10-5B1C-4017-B167-ED3104435743}" dt="2024-06-02T23:27:50.855" v="12045"/>
          <ac:cxnSpMkLst>
            <pc:docMk/>
            <pc:sldMk cId="2000645116" sldId="946"/>
            <ac:cxnSpMk id="11" creationId="{B570B764-7D70-DB8A-FA3E-24CFAC5A2FED}"/>
          </ac:cxnSpMkLst>
        </pc:cxnChg>
        <pc:cxnChg chg="mod">
          <ac:chgData name="Phillip Kaufman" userId="c001b2a046940d7c" providerId="LiveId" clId="{5CB25B10-5B1C-4017-B167-ED3104435743}" dt="2024-06-02T23:27:50.855" v="12045"/>
          <ac:cxnSpMkLst>
            <pc:docMk/>
            <pc:sldMk cId="2000645116" sldId="946"/>
            <ac:cxnSpMk id="12" creationId="{0E0025EB-F559-5EEA-D850-1238443617D5}"/>
          </ac:cxnSpMkLst>
        </pc:cxnChg>
        <pc:cxnChg chg="mod">
          <ac:chgData name="Phillip Kaufman" userId="c001b2a046940d7c" providerId="LiveId" clId="{5CB25B10-5B1C-4017-B167-ED3104435743}" dt="2024-06-04T02:37:56.255" v="13559"/>
          <ac:cxnSpMkLst>
            <pc:docMk/>
            <pc:sldMk cId="2000645116" sldId="946"/>
            <ac:cxnSpMk id="12" creationId="{7BBA0782-8477-12E9-1700-5E64CCD8884A}"/>
          </ac:cxnSpMkLst>
        </pc:cxnChg>
        <pc:cxnChg chg="mod">
          <ac:chgData name="Phillip Kaufman" userId="c001b2a046940d7c" providerId="LiveId" clId="{5CB25B10-5B1C-4017-B167-ED3104435743}" dt="2024-05-27T07:32:41.722" v="8680"/>
          <ac:cxnSpMkLst>
            <pc:docMk/>
            <pc:sldMk cId="2000645116" sldId="946"/>
            <ac:cxnSpMk id="12" creationId="{A9E97288-1361-7505-B747-ACFCBA1BFD0B}"/>
          </ac:cxnSpMkLst>
        </pc:cxnChg>
        <pc:cxnChg chg="mod">
          <ac:chgData name="Phillip Kaufman" userId="c001b2a046940d7c" providerId="LiveId" clId="{5CB25B10-5B1C-4017-B167-ED3104435743}" dt="2024-05-27T07:32:41.722" v="8680"/>
          <ac:cxnSpMkLst>
            <pc:docMk/>
            <pc:sldMk cId="2000645116" sldId="946"/>
            <ac:cxnSpMk id="13" creationId="{811FE77D-F8B4-06B8-816B-AEA6E762C09B}"/>
          </ac:cxnSpMkLst>
        </pc:cxnChg>
        <pc:cxnChg chg="mod">
          <ac:chgData name="Phillip Kaufman" userId="c001b2a046940d7c" providerId="LiveId" clId="{5CB25B10-5B1C-4017-B167-ED3104435743}" dt="2024-06-04T02:37:56.255" v="13559"/>
          <ac:cxnSpMkLst>
            <pc:docMk/>
            <pc:sldMk cId="2000645116" sldId="946"/>
            <ac:cxnSpMk id="13" creationId="{C0958745-1367-4E8D-8319-DF5366C8DA38}"/>
          </ac:cxnSpMkLst>
        </pc:cxnChg>
        <pc:cxnChg chg="mod">
          <ac:chgData name="Phillip Kaufman" userId="c001b2a046940d7c" providerId="LiveId" clId="{5CB25B10-5B1C-4017-B167-ED3104435743}" dt="2024-06-02T23:27:50.855" v="12045"/>
          <ac:cxnSpMkLst>
            <pc:docMk/>
            <pc:sldMk cId="2000645116" sldId="946"/>
            <ac:cxnSpMk id="13" creationId="{C2932019-1DD7-D811-AE7D-CE52EECAB5AE}"/>
          </ac:cxnSpMkLst>
        </pc:cxnChg>
        <pc:cxnChg chg="mod">
          <ac:chgData name="Phillip Kaufman" userId="c001b2a046940d7c" providerId="LiveId" clId="{5CB25B10-5B1C-4017-B167-ED3104435743}" dt="2024-06-04T02:37:56.255" v="13559"/>
          <ac:cxnSpMkLst>
            <pc:docMk/>
            <pc:sldMk cId="2000645116" sldId="946"/>
            <ac:cxnSpMk id="14" creationId="{0470960D-B318-2AB3-9370-2C23BBBA292F}"/>
          </ac:cxnSpMkLst>
        </pc:cxnChg>
        <pc:cxnChg chg="mod">
          <ac:chgData name="Phillip Kaufman" userId="c001b2a046940d7c" providerId="LiveId" clId="{5CB25B10-5B1C-4017-B167-ED3104435743}" dt="2024-06-02T23:27:50.855" v="12045"/>
          <ac:cxnSpMkLst>
            <pc:docMk/>
            <pc:sldMk cId="2000645116" sldId="946"/>
            <ac:cxnSpMk id="14" creationId="{1F7D356C-50EB-51A7-0CC5-120C94BA4570}"/>
          </ac:cxnSpMkLst>
        </pc:cxnChg>
        <pc:cxnChg chg="mod">
          <ac:chgData name="Phillip Kaufman" userId="c001b2a046940d7c" providerId="LiveId" clId="{5CB25B10-5B1C-4017-B167-ED3104435743}" dt="2024-05-27T07:32:41.722" v="8680"/>
          <ac:cxnSpMkLst>
            <pc:docMk/>
            <pc:sldMk cId="2000645116" sldId="946"/>
            <ac:cxnSpMk id="14" creationId="{AE2DEC17-6C85-50B9-9022-44B5403545E0}"/>
          </ac:cxnSpMkLst>
        </pc:cxnChg>
        <pc:cxnChg chg="mod">
          <ac:chgData name="Phillip Kaufman" userId="c001b2a046940d7c" providerId="LiveId" clId="{5CB25B10-5B1C-4017-B167-ED3104435743}" dt="2024-06-02T23:27:50.855" v="12045"/>
          <ac:cxnSpMkLst>
            <pc:docMk/>
            <pc:sldMk cId="2000645116" sldId="946"/>
            <ac:cxnSpMk id="15" creationId="{19827693-D352-0792-2AEC-A5D1727318A6}"/>
          </ac:cxnSpMkLst>
        </pc:cxnChg>
        <pc:cxnChg chg="mod">
          <ac:chgData name="Phillip Kaufman" userId="c001b2a046940d7c" providerId="LiveId" clId="{5CB25B10-5B1C-4017-B167-ED3104435743}" dt="2024-06-04T02:37:56.255" v="13559"/>
          <ac:cxnSpMkLst>
            <pc:docMk/>
            <pc:sldMk cId="2000645116" sldId="946"/>
            <ac:cxnSpMk id="15" creationId="{39418988-74AC-2B64-5C6D-E9EC80D94A75}"/>
          </ac:cxnSpMkLst>
        </pc:cxnChg>
        <pc:cxnChg chg="mod">
          <ac:chgData name="Phillip Kaufman" userId="c001b2a046940d7c" providerId="LiveId" clId="{5CB25B10-5B1C-4017-B167-ED3104435743}" dt="2024-05-27T07:32:41.722" v="8680"/>
          <ac:cxnSpMkLst>
            <pc:docMk/>
            <pc:sldMk cId="2000645116" sldId="946"/>
            <ac:cxnSpMk id="15" creationId="{98BDA3EB-5DFF-C7D6-A72E-637A0E9B5330}"/>
          </ac:cxnSpMkLst>
        </pc:cxnChg>
        <pc:cxnChg chg="mod">
          <ac:chgData name="Phillip Kaufman" userId="c001b2a046940d7c" providerId="LiveId" clId="{5CB25B10-5B1C-4017-B167-ED3104435743}" dt="2024-05-27T07:32:41.722" v="8680"/>
          <ac:cxnSpMkLst>
            <pc:docMk/>
            <pc:sldMk cId="2000645116" sldId="946"/>
            <ac:cxnSpMk id="16" creationId="{AA1D1D32-4232-6BC7-6529-F016E3F6C9DE}"/>
          </ac:cxnSpMkLst>
        </pc:cxnChg>
        <pc:cxnChg chg="mod">
          <ac:chgData name="Phillip Kaufman" userId="c001b2a046940d7c" providerId="LiveId" clId="{5CB25B10-5B1C-4017-B167-ED3104435743}" dt="2024-06-04T02:37:56.255" v="13559"/>
          <ac:cxnSpMkLst>
            <pc:docMk/>
            <pc:sldMk cId="2000645116" sldId="946"/>
            <ac:cxnSpMk id="16" creationId="{F8EBEB77-C6AF-13DF-AFED-9EF35B67B87B}"/>
          </ac:cxnSpMkLst>
        </pc:cxnChg>
        <pc:cxnChg chg="mod">
          <ac:chgData name="Phillip Kaufman" userId="c001b2a046940d7c" providerId="LiveId" clId="{5CB25B10-5B1C-4017-B167-ED3104435743}" dt="2024-06-02T23:27:50.855" v="12045"/>
          <ac:cxnSpMkLst>
            <pc:docMk/>
            <pc:sldMk cId="2000645116" sldId="946"/>
            <ac:cxnSpMk id="16" creationId="{FF96416D-E20A-CD40-4AD8-F7EBDE594D99}"/>
          </ac:cxnSpMkLst>
        </pc:cxnChg>
        <pc:cxnChg chg="mod">
          <ac:chgData name="Phillip Kaufman" userId="c001b2a046940d7c" providerId="LiveId" clId="{5CB25B10-5B1C-4017-B167-ED3104435743}" dt="2024-05-27T07:32:41.722" v="8680"/>
          <ac:cxnSpMkLst>
            <pc:docMk/>
            <pc:sldMk cId="2000645116" sldId="946"/>
            <ac:cxnSpMk id="17" creationId="{BF22DC77-85F5-ECA4-718A-7078450E1610}"/>
          </ac:cxnSpMkLst>
        </pc:cxnChg>
        <pc:cxnChg chg="mod">
          <ac:chgData name="Phillip Kaufman" userId="c001b2a046940d7c" providerId="LiveId" clId="{5CB25B10-5B1C-4017-B167-ED3104435743}" dt="2024-06-02T23:27:50.855" v="12045"/>
          <ac:cxnSpMkLst>
            <pc:docMk/>
            <pc:sldMk cId="2000645116" sldId="946"/>
            <ac:cxnSpMk id="17" creationId="{E660BDA3-4DEB-736A-0990-6A1F3EA1DF6C}"/>
          </ac:cxnSpMkLst>
        </pc:cxnChg>
        <pc:cxnChg chg="mod">
          <ac:chgData name="Phillip Kaufman" userId="c001b2a046940d7c" providerId="LiveId" clId="{5CB25B10-5B1C-4017-B167-ED3104435743}" dt="2024-06-04T02:37:56.255" v="13559"/>
          <ac:cxnSpMkLst>
            <pc:docMk/>
            <pc:sldMk cId="2000645116" sldId="946"/>
            <ac:cxnSpMk id="17" creationId="{F6C21020-E79E-12EB-F91E-5B0F31F38A34}"/>
          </ac:cxnSpMkLst>
        </pc:cxnChg>
        <pc:cxnChg chg="mod">
          <ac:chgData name="Phillip Kaufman" userId="c001b2a046940d7c" providerId="LiveId" clId="{5CB25B10-5B1C-4017-B167-ED3104435743}" dt="2024-06-02T23:27:50.855" v="12045"/>
          <ac:cxnSpMkLst>
            <pc:docMk/>
            <pc:sldMk cId="2000645116" sldId="946"/>
            <ac:cxnSpMk id="18" creationId="{8D451B0C-1A48-F50A-8D71-BDA2D46A736D}"/>
          </ac:cxnSpMkLst>
        </pc:cxnChg>
        <pc:cxnChg chg="mod">
          <ac:chgData name="Phillip Kaufman" userId="c001b2a046940d7c" providerId="LiveId" clId="{5CB25B10-5B1C-4017-B167-ED3104435743}" dt="2024-05-27T07:32:41.722" v="8680"/>
          <ac:cxnSpMkLst>
            <pc:docMk/>
            <pc:sldMk cId="2000645116" sldId="946"/>
            <ac:cxnSpMk id="18" creationId="{CA7BE2ED-2E21-F7D0-019D-1A3C012CC4B7}"/>
          </ac:cxnSpMkLst>
        </pc:cxnChg>
        <pc:cxnChg chg="mod">
          <ac:chgData name="Phillip Kaufman" userId="c001b2a046940d7c" providerId="LiveId" clId="{5CB25B10-5B1C-4017-B167-ED3104435743}" dt="2024-05-14T06:47:10.844" v="765"/>
          <ac:cxnSpMkLst>
            <pc:docMk/>
            <pc:sldMk cId="2000645116" sldId="946"/>
            <ac:cxnSpMk id="18" creationId="{D83533EC-7F55-EA54-E254-D7652EB93296}"/>
          </ac:cxnSpMkLst>
        </pc:cxnChg>
        <pc:cxnChg chg="mod">
          <ac:chgData name="Phillip Kaufman" userId="c001b2a046940d7c" providerId="LiveId" clId="{5CB25B10-5B1C-4017-B167-ED3104435743}" dt="2024-06-04T02:37:56.255" v="13559"/>
          <ac:cxnSpMkLst>
            <pc:docMk/>
            <pc:sldMk cId="2000645116" sldId="946"/>
            <ac:cxnSpMk id="18" creationId="{E866692F-7D8A-4D7D-711F-7F9C6E1D06F5}"/>
          </ac:cxnSpMkLst>
        </pc:cxnChg>
        <pc:cxnChg chg="mod">
          <ac:chgData name="Phillip Kaufman" userId="c001b2a046940d7c" providerId="LiveId" clId="{5CB25B10-5B1C-4017-B167-ED3104435743}" dt="2024-06-04T02:37:56.255" v="13559"/>
          <ac:cxnSpMkLst>
            <pc:docMk/>
            <pc:sldMk cId="2000645116" sldId="946"/>
            <ac:cxnSpMk id="19" creationId="{35C1A74C-E8A3-6D7C-0177-DD5B3F7144BE}"/>
          </ac:cxnSpMkLst>
        </pc:cxnChg>
        <pc:cxnChg chg="mod">
          <ac:chgData name="Phillip Kaufman" userId="c001b2a046940d7c" providerId="LiveId" clId="{5CB25B10-5B1C-4017-B167-ED3104435743}" dt="2024-05-27T07:32:41.722" v="8680"/>
          <ac:cxnSpMkLst>
            <pc:docMk/>
            <pc:sldMk cId="2000645116" sldId="946"/>
            <ac:cxnSpMk id="19" creationId="{6D66DE64-11AB-F280-541B-0C82FA42B39F}"/>
          </ac:cxnSpMkLst>
        </pc:cxnChg>
        <pc:cxnChg chg="mod">
          <ac:chgData name="Phillip Kaufman" userId="c001b2a046940d7c" providerId="LiveId" clId="{5CB25B10-5B1C-4017-B167-ED3104435743}" dt="2024-06-02T23:27:50.855" v="12045"/>
          <ac:cxnSpMkLst>
            <pc:docMk/>
            <pc:sldMk cId="2000645116" sldId="946"/>
            <ac:cxnSpMk id="19" creationId="{8CC3EA71-FF18-27BA-19AB-71EB2C7AE149}"/>
          </ac:cxnSpMkLst>
        </pc:cxnChg>
        <pc:cxnChg chg="mod">
          <ac:chgData name="Phillip Kaufman" userId="c001b2a046940d7c" providerId="LiveId" clId="{5CB25B10-5B1C-4017-B167-ED3104435743}" dt="2024-05-14T06:47:10.844" v="765"/>
          <ac:cxnSpMkLst>
            <pc:docMk/>
            <pc:sldMk cId="2000645116" sldId="946"/>
            <ac:cxnSpMk id="19" creationId="{F544A168-939D-394F-9488-4DE278E349C3}"/>
          </ac:cxnSpMkLst>
        </pc:cxnChg>
        <pc:cxnChg chg="mod">
          <ac:chgData name="Phillip Kaufman" userId="c001b2a046940d7c" providerId="LiveId" clId="{5CB25B10-5B1C-4017-B167-ED3104435743}" dt="2024-05-27T07:32:41.722" v="8680"/>
          <ac:cxnSpMkLst>
            <pc:docMk/>
            <pc:sldMk cId="2000645116" sldId="946"/>
            <ac:cxnSpMk id="20" creationId="{75A56277-E1A1-06B1-E570-9E1255FB80B1}"/>
          </ac:cxnSpMkLst>
        </pc:cxnChg>
        <pc:cxnChg chg="mod">
          <ac:chgData name="Phillip Kaufman" userId="c001b2a046940d7c" providerId="LiveId" clId="{5CB25B10-5B1C-4017-B167-ED3104435743}" dt="2024-06-02T23:27:50.855" v="12045"/>
          <ac:cxnSpMkLst>
            <pc:docMk/>
            <pc:sldMk cId="2000645116" sldId="946"/>
            <ac:cxnSpMk id="20" creationId="{7972019B-6FCC-F870-3AC0-E3C59554D7BE}"/>
          </ac:cxnSpMkLst>
        </pc:cxnChg>
        <pc:cxnChg chg="mod">
          <ac:chgData name="Phillip Kaufman" userId="c001b2a046940d7c" providerId="LiveId" clId="{5CB25B10-5B1C-4017-B167-ED3104435743}" dt="2024-06-04T02:37:56.255" v="13559"/>
          <ac:cxnSpMkLst>
            <pc:docMk/>
            <pc:sldMk cId="2000645116" sldId="946"/>
            <ac:cxnSpMk id="20" creationId="{9AC47B61-B5A0-3C8C-7FE4-835844417259}"/>
          </ac:cxnSpMkLst>
        </pc:cxnChg>
        <pc:cxnChg chg="mod">
          <ac:chgData name="Phillip Kaufman" userId="c001b2a046940d7c" providerId="LiveId" clId="{5CB25B10-5B1C-4017-B167-ED3104435743}" dt="2024-05-14T06:47:10.844" v="765"/>
          <ac:cxnSpMkLst>
            <pc:docMk/>
            <pc:sldMk cId="2000645116" sldId="946"/>
            <ac:cxnSpMk id="20" creationId="{DCC50A04-9193-A373-0AFF-CC2B1173CF20}"/>
          </ac:cxnSpMkLst>
        </pc:cxnChg>
        <pc:cxnChg chg="mod">
          <ac:chgData name="Phillip Kaufman" userId="c001b2a046940d7c" providerId="LiveId" clId="{5CB25B10-5B1C-4017-B167-ED3104435743}" dt="2024-06-02T23:27:50.855" v="12045"/>
          <ac:cxnSpMkLst>
            <pc:docMk/>
            <pc:sldMk cId="2000645116" sldId="946"/>
            <ac:cxnSpMk id="21" creationId="{25ED455D-CBC7-2712-C0D3-83FDD3DA7978}"/>
          </ac:cxnSpMkLst>
        </pc:cxnChg>
        <pc:cxnChg chg="mod">
          <ac:chgData name="Phillip Kaufman" userId="c001b2a046940d7c" providerId="LiveId" clId="{5CB25B10-5B1C-4017-B167-ED3104435743}" dt="2024-05-27T07:32:41.722" v="8680"/>
          <ac:cxnSpMkLst>
            <pc:docMk/>
            <pc:sldMk cId="2000645116" sldId="946"/>
            <ac:cxnSpMk id="21" creationId="{514EBDC2-9BA5-6B7B-B83A-110675CEB4B2}"/>
          </ac:cxnSpMkLst>
        </pc:cxnChg>
        <pc:cxnChg chg="mod">
          <ac:chgData name="Phillip Kaufman" userId="c001b2a046940d7c" providerId="LiveId" clId="{5CB25B10-5B1C-4017-B167-ED3104435743}" dt="2024-06-04T02:37:56.255" v="13559"/>
          <ac:cxnSpMkLst>
            <pc:docMk/>
            <pc:sldMk cId="2000645116" sldId="946"/>
            <ac:cxnSpMk id="21" creationId="{98F58A1C-039E-451A-D65E-8C2F3E7C46F3}"/>
          </ac:cxnSpMkLst>
        </pc:cxnChg>
        <pc:cxnChg chg="mod">
          <ac:chgData name="Phillip Kaufman" userId="c001b2a046940d7c" providerId="LiveId" clId="{5CB25B10-5B1C-4017-B167-ED3104435743}" dt="2024-05-14T06:47:10.844" v="765"/>
          <ac:cxnSpMkLst>
            <pc:docMk/>
            <pc:sldMk cId="2000645116" sldId="946"/>
            <ac:cxnSpMk id="21" creationId="{A05ECD9D-1860-3019-9326-DA7720603005}"/>
          </ac:cxnSpMkLst>
        </pc:cxnChg>
        <pc:cxnChg chg="mod">
          <ac:chgData name="Phillip Kaufman" userId="c001b2a046940d7c" providerId="LiveId" clId="{5CB25B10-5B1C-4017-B167-ED3104435743}" dt="2024-05-14T06:47:10.844" v="765"/>
          <ac:cxnSpMkLst>
            <pc:docMk/>
            <pc:sldMk cId="2000645116" sldId="946"/>
            <ac:cxnSpMk id="22" creationId="{1681A7C9-6192-CFC6-FAC9-EA65449808EE}"/>
          </ac:cxnSpMkLst>
        </pc:cxnChg>
        <pc:cxnChg chg="mod">
          <ac:chgData name="Phillip Kaufman" userId="c001b2a046940d7c" providerId="LiveId" clId="{5CB25B10-5B1C-4017-B167-ED3104435743}" dt="2024-05-27T07:32:41.722" v="8680"/>
          <ac:cxnSpMkLst>
            <pc:docMk/>
            <pc:sldMk cId="2000645116" sldId="946"/>
            <ac:cxnSpMk id="22" creationId="{29029057-475A-DE2E-4AEC-3E3A1210DD3D}"/>
          </ac:cxnSpMkLst>
        </pc:cxnChg>
        <pc:cxnChg chg="mod">
          <ac:chgData name="Phillip Kaufman" userId="c001b2a046940d7c" providerId="LiveId" clId="{5CB25B10-5B1C-4017-B167-ED3104435743}" dt="2024-06-02T23:27:50.855" v="12045"/>
          <ac:cxnSpMkLst>
            <pc:docMk/>
            <pc:sldMk cId="2000645116" sldId="946"/>
            <ac:cxnSpMk id="22" creationId="{6EFD1171-C33E-54AD-1726-364CFECAEAAE}"/>
          </ac:cxnSpMkLst>
        </pc:cxnChg>
        <pc:cxnChg chg="mod">
          <ac:chgData name="Phillip Kaufman" userId="c001b2a046940d7c" providerId="LiveId" clId="{5CB25B10-5B1C-4017-B167-ED3104435743}" dt="2024-06-04T02:37:56.255" v="13559"/>
          <ac:cxnSpMkLst>
            <pc:docMk/>
            <pc:sldMk cId="2000645116" sldId="946"/>
            <ac:cxnSpMk id="22" creationId="{8974BB1C-5761-F480-CEA5-74C7914A026B}"/>
          </ac:cxnSpMkLst>
        </pc:cxnChg>
        <pc:cxnChg chg="mod">
          <ac:chgData name="Phillip Kaufman" userId="c001b2a046940d7c" providerId="LiveId" clId="{5CB25B10-5B1C-4017-B167-ED3104435743}" dt="2024-06-04T02:37:56.255" v="13559"/>
          <ac:cxnSpMkLst>
            <pc:docMk/>
            <pc:sldMk cId="2000645116" sldId="946"/>
            <ac:cxnSpMk id="23" creationId="{0BF53B12-74E5-D0CC-15C7-674F3AC0D7D1}"/>
          </ac:cxnSpMkLst>
        </pc:cxnChg>
        <pc:cxnChg chg="mod">
          <ac:chgData name="Phillip Kaufman" userId="c001b2a046940d7c" providerId="LiveId" clId="{5CB25B10-5B1C-4017-B167-ED3104435743}" dt="2024-05-14T06:47:10.844" v="765"/>
          <ac:cxnSpMkLst>
            <pc:docMk/>
            <pc:sldMk cId="2000645116" sldId="946"/>
            <ac:cxnSpMk id="23" creationId="{3D1549FB-6D5E-B98D-6BBC-9C8A1F4C2EF4}"/>
          </ac:cxnSpMkLst>
        </pc:cxnChg>
        <pc:cxnChg chg="mod">
          <ac:chgData name="Phillip Kaufman" userId="c001b2a046940d7c" providerId="LiveId" clId="{5CB25B10-5B1C-4017-B167-ED3104435743}" dt="2024-05-27T07:32:41.722" v="8680"/>
          <ac:cxnSpMkLst>
            <pc:docMk/>
            <pc:sldMk cId="2000645116" sldId="946"/>
            <ac:cxnSpMk id="23" creationId="{4DAFD139-AB17-3182-DE97-F6FFE9065726}"/>
          </ac:cxnSpMkLst>
        </pc:cxnChg>
        <pc:cxnChg chg="mod">
          <ac:chgData name="Phillip Kaufman" userId="c001b2a046940d7c" providerId="LiveId" clId="{5CB25B10-5B1C-4017-B167-ED3104435743}" dt="2024-06-02T23:27:50.855" v="12045"/>
          <ac:cxnSpMkLst>
            <pc:docMk/>
            <pc:sldMk cId="2000645116" sldId="946"/>
            <ac:cxnSpMk id="23" creationId="{F7CF7DB6-5470-FF7A-400C-5B03CF98792F}"/>
          </ac:cxnSpMkLst>
        </pc:cxnChg>
        <pc:cxnChg chg="mod">
          <ac:chgData name="Phillip Kaufman" userId="c001b2a046940d7c" providerId="LiveId" clId="{5CB25B10-5B1C-4017-B167-ED3104435743}" dt="2024-06-04T02:37:56.255" v="13559"/>
          <ac:cxnSpMkLst>
            <pc:docMk/>
            <pc:sldMk cId="2000645116" sldId="946"/>
            <ac:cxnSpMk id="24" creationId="{49D05699-CDBD-B14D-7BCD-66D2FA9DEF5E}"/>
          </ac:cxnSpMkLst>
        </pc:cxnChg>
        <pc:cxnChg chg="mod">
          <ac:chgData name="Phillip Kaufman" userId="c001b2a046940d7c" providerId="LiveId" clId="{5CB25B10-5B1C-4017-B167-ED3104435743}" dt="2024-05-14T06:47:10.844" v="765"/>
          <ac:cxnSpMkLst>
            <pc:docMk/>
            <pc:sldMk cId="2000645116" sldId="946"/>
            <ac:cxnSpMk id="24" creationId="{52CE14DC-50AE-51D4-D881-C2DCAA3375D8}"/>
          </ac:cxnSpMkLst>
        </pc:cxnChg>
        <pc:cxnChg chg="mod">
          <ac:chgData name="Phillip Kaufman" userId="c001b2a046940d7c" providerId="LiveId" clId="{5CB25B10-5B1C-4017-B167-ED3104435743}" dt="2024-05-27T07:32:41.722" v="8680"/>
          <ac:cxnSpMkLst>
            <pc:docMk/>
            <pc:sldMk cId="2000645116" sldId="946"/>
            <ac:cxnSpMk id="24" creationId="{5C702F15-0CFD-A30F-BE3E-A5971FF778E9}"/>
          </ac:cxnSpMkLst>
        </pc:cxnChg>
        <pc:cxnChg chg="mod">
          <ac:chgData name="Phillip Kaufman" userId="c001b2a046940d7c" providerId="LiveId" clId="{5CB25B10-5B1C-4017-B167-ED3104435743}" dt="2024-06-02T23:27:50.855" v="12045"/>
          <ac:cxnSpMkLst>
            <pc:docMk/>
            <pc:sldMk cId="2000645116" sldId="946"/>
            <ac:cxnSpMk id="24" creationId="{AD5CBABD-7822-F3C1-073D-92CC6941C171}"/>
          </ac:cxnSpMkLst>
        </pc:cxnChg>
        <pc:cxnChg chg="mod">
          <ac:chgData name="Phillip Kaufman" userId="c001b2a046940d7c" providerId="LiveId" clId="{5CB25B10-5B1C-4017-B167-ED3104435743}" dt="2024-05-14T06:47:10.844" v="765"/>
          <ac:cxnSpMkLst>
            <pc:docMk/>
            <pc:sldMk cId="2000645116" sldId="946"/>
            <ac:cxnSpMk id="25" creationId="{4A6A268E-7DE5-3D77-6832-654497A67755}"/>
          </ac:cxnSpMkLst>
        </pc:cxnChg>
        <pc:cxnChg chg="mod">
          <ac:chgData name="Phillip Kaufman" userId="c001b2a046940d7c" providerId="LiveId" clId="{5CB25B10-5B1C-4017-B167-ED3104435743}" dt="2024-06-02T23:27:50.855" v="12045"/>
          <ac:cxnSpMkLst>
            <pc:docMk/>
            <pc:sldMk cId="2000645116" sldId="946"/>
            <ac:cxnSpMk id="25" creationId="{6447D7EE-5D62-01CD-DE0F-3B38A7ECE4A9}"/>
          </ac:cxnSpMkLst>
        </pc:cxnChg>
        <pc:cxnChg chg="mod">
          <ac:chgData name="Phillip Kaufman" userId="c001b2a046940d7c" providerId="LiveId" clId="{5CB25B10-5B1C-4017-B167-ED3104435743}" dt="2024-05-27T07:32:41.722" v="8680"/>
          <ac:cxnSpMkLst>
            <pc:docMk/>
            <pc:sldMk cId="2000645116" sldId="946"/>
            <ac:cxnSpMk id="25" creationId="{A53D14DE-378F-65D9-9298-C44F4BE227B4}"/>
          </ac:cxnSpMkLst>
        </pc:cxnChg>
        <pc:cxnChg chg="mod">
          <ac:chgData name="Phillip Kaufman" userId="c001b2a046940d7c" providerId="LiveId" clId="{5CB25B10-5B1C-4017-B167-ED3104435743}" dt="2024-06-04T02:37:56.255" v="13559"/>
          <ac:cxnSpMkLst>
            <pc:docMk/>
            <pc:sldMk cId="2000645116" sldId="946"/>
            <ac:cxnSpMk id="25" creationId="{E42F0F70-A221-0BDF-5438-7713729519D2}"/>
          </ac:cxnSpMkLst>
        </pc:cxnChg>
        <pc:cxnChg chg="mod">
          <ac:chgData name="Phillip Kaufman" userId="c001b2a046940d7c" providerId="LiveId" clId="{5CB25B10-5B1C-4017-B167-ED3104435743}" dt="2024-05-14T06:47:10.844" v="765"/>
          <ac:cxnSpMkLst>
            <pc:docMk/>
            <pc:sldMk cId="2000645116" sldId="946"/>
            <ac:cxnSpMk id="26" creationId="{3D52B500-11BA-718D-414C-4F442A3C6024}"/>
          </ac:cxnSpMkLst>
        </pc:cxnChg>
        <pc:cxnChg chg="mod">
          <ac:chgData name="Phillip Kaufman" userId="c001b2a046940d7c" providerId="LiveId" clId="{5CB25B10-5B1C-4017-B167-ED3104435743}" dt="2024-06-04T02:37:56.255" v="13559"/>
          <ac:cxnSpMkLst>
            <pc:docMk/>
            <pc:sldMk cId="2000645116" sldId="946"/>
            <ac:cxnSpMk id="26" creationId="{4A8AB085-AC3D-F135-E6F5-A3178791CCCF}"/>
          </ac:cxnSpMkLst>
        </pc:cxnChg>
        <pc:cxnChg chg="mod">
          <ac:chgData name="Phillip Kaufman" userId="c001b2a046940d7c" providerId="LiveId" clId="{5CB25B10-5B1C-4017-B167-ED3104435743}" dt="2024-05-27T07:32:41.722" v="8680"/>
          <ac:cxnSpMkLst>
            <pc:docMk/>
            <pc:sldMk cId="2000645116" sldId="946"/>
            <ac:cxnSpMk id="26" creationId="{75B77216-6A6E-CEBC-4D14-5A0CEFB3C08B}"/>
          </ac:cxnSpMkLst>
        </pc:cxnChg>
        <pc:cxnChg chg="mod">
          <ac:chgData name="Phillip Kaufman" userId="c001b2a046940d7c" providerId="LiveId" clId="{5CB25B10-5B1C-4017-B167-ED3104435743}" dt="2024-06-02T23:27:50.855" v="12045"/>
          <ac:cxnSpMkLst>
            <pc:docMk/>
            <pc:sldMk cId="2000645116" sldId="946"/>
            <ac:cxnSpMk id="26" creationId="{BBCD3460-279F-4BF0-8841-F5684E3D8E08}"/>
          </ac:cxnSpMkLst>
        </pc:cxnChg>
        <pc:cxnChg chg="mod">
          <ac:chgData name="Phillip Kaufman" userId="c001b2a046940d7c" providerId="LiveId" clId="{5CB25B10-5B1C-4017-B167-ED3104435743}" dt="2024-06-04T02:37:56.255" v="13559"/>
          <ac:cxnSpMkLst>
            <pc:docMk/>
            <pc:sldMk cId="2000645116" sldId="946"/>
            <ac:cxnSpMk id="27" creationId="{5B99DC3B-3AC1-5867-6375-040AD1CF0BD8}"/>
          </ac:cxnSpMkLst>
        </pc:cxnChg>
        <pc:cxnChg chg="mod">
          <ac:chgData name="Phillip Kaufman" userId="c001b2a046940d7c" providerId="LiveId" clId="{5CB25B10-5B1C-4017-B167-ED3104435743}" dt="2024-06-02T23:27:50.855" v="12045"/>
          <ac:cxnSpMkLst>
            <pc:docMk/>
            <pc:sldMk cId="2000645116" sldId="946"/>
            <ac:cxnSpMk id="27" creationId="{E5C4D3AD-BD60-3D20-F6F6-352C96853239}"/>
          </ac:cxnSpMkLst>
        </pc:cxnChg>
        <pc:cxnChg chg="mod">
          <ac:chgData name="Phillip Kaufman" userId="c001b2a046940d7c" providerId="LiveId" clId="{5CB25B10-5B1C-4017-B167-ED3104435743}" dt="2024-05-27T07:32:41.722" v="8680"/>
          <ac:cxnSpMkLst>
            <pc:docMk/>
            <pc:sldMk cId="2000645116" sldId="946"/>
            <ac:cxnSpMk id="27" creationId="{F935C562-079A-C4AD-D246-DFC32F4DBB33}"/>
          </ac:cxnSpMkLst>
        </pc:cxnChg>
        <pc:cxnChg chg="mod">
          <ac:chgData name="Phillip Kaufman" userId="c001b2a046940d7c" providerId="LiveId" clId="{5CB25B10-5B1C-4017-B167-ED3104435743}" dt="2024-05-14T06:47:10.844" v="765"/>
          <ac:cxnSpMkLst>
            <pc:docMk/>
            <pc:sldMk cId="2000645116" sldId="946"/>
            <ac:cxnSpMk id="27" creationId="{FF8CA2DE-5FB8-DD67-3DC9-0D45CC2D8491}"/>
          </ac:cxnSpMkLst>
        </pc:cxnChg>
        <pc:cxnChg chg="mod">
          <ac:chgData name="Phillip Kaufman" userId="c001b2a046940d7c" providerId="LiveId" clId="{5CB25B10-5B1C-4017-B167-ED3104435743}" dt="2024-05-27T07:32:41.722" v="8680"/>
          <ac:cxnSpMkLst>
            <pc:docMk/>
            <pc:sldMk cId="2000645116" sldId="946"/>
            <ac:cxnSpMk id="28" creationId="{30631B61-8D35-3C82-F9EA-67C2EF4282FF}"/>
          </ac:cxnSpMkLst>
        </pc:cxnChg>
        <pc:cxnChg chg="mod">
          <ac:chgData name="Phillip Kaufman" userId="c001b2a046940d7c" providerId="LiveId" clId="{5CB25B10-5B1C-4017-B167-ED3104435743}" dt="2024-06-04T02:37:56.255" v="13559"/>
          <ac:cxnSpMkLst>
            <pc:docMk/>
            <pc:sldMk cId="2000645116" sldId="946"/>
            <ac:cxnSpMk id="28" creationId="{4AAA8F6D-256A-E737-F853-CE3D2A5C9434}"/>
          </ac:cxnSpMkLst>
        </pc:cxnChg>
        <pc:cxnChg chg="mod">
          <ac:chgData name="Phillip Kaufman" userId="c001b2a046940d7c" providerId="LiveId" clId="{5CB25B10-5B1C-4017-B167-ED3104435743}" dt="2024-06-02T23:27:50.855" v="12045"/>
          <ac:cxnSpMkLst>
            <pc:docMk/>
            <pc:sldMk cId="2000645116" sldId="946"/>
            <ac:cxnSpMk id="28" creationId="{4BC5D95A-D99C-A553-6032-8C221EA4C79C}"/>
          </ac:cxnSpMkLst>
        </pc:cxnChg>
        <pc:cxnChg chg="mod">
          <ac:chgData name="Phillip Kaufman" userId="c001b2a046940d7c" providerId="LiveId" clId="{5CB25B10-5B1C-4017-B167-ED3104435743}" dt="2024-05-14T06:47:10.844" v="765"/>
          <ac:cxnSpMkLst>
            <pc:docMk/>
            <pc:sldMk cId="2000645116" sldId="946"/>
            <ac:cxnSpMk id="28" creationId="{8DB534F7-D995-4DC8-375D-42C0F2A7D6C2}"/>
          </ac:cxnSpMkLst>
        </pc:cxnChg>
        <pc:cxnChg chg="mod">
          <ac:chgData name="Phillip Kaufman" userId="c001b2a046940d7c" providerId="LiveId" clId="{5CB25B10-5B1C-4017-B167-ED3104435743}" dt="2024-06-02T23:27:50.855" v="12045"/>
          <ac:cxnSpMkLst>
            <pc:docMk/>
            <pc:sldMk cId="2000645116" sldId="946"/>
            <ac:cxnSpMk id="29" creationId="{1B090518-D061-7923-1FEB-77AC3B809DFD}"/>
          </ac:cxnSpMkLst>
        </pc:cxnChg>
        <pc:cxnChg chg="mod">
          <ac:chgData name="Phillip Kaufman" userId="c001b2a046940d7c" providerId="LiveId" clId="{5CB25B10-5B1C-4017-B167-ED3104435743}" dt="2024-05-27T07:32:41.722" v="8680"/>
          <ac:cxnSpMkLst>
            <pc:docMk/>
            <pc:sldMk cId="2000645116" sldId="946"/>
            <ac:cxnSpMk id="29" creationId="{355935E8-FD49-7D79-E92E-DB730A601414}"/>
          </ac:cxnSpMkLst>
        </pc:cxnChg>
        <pc:cxnChg chg="mod">
          <ac:chgData name="Phillip Kaufman" userId="c001b2a046940d7c" providerId="LiveId" clId="{5CB25B10-5B1C-4017-B167-ED3104435743}" dt="2024-05-14T06:47:10.844" v="765"/>
          <ac:cxnSpMkLst>
            <pc:docMk/>
            <pc:sldMk cId="2000645116" sldId="946"/>
            <ac:cxnSpMk id="29" creationId="{4A1F6157-9506-CBF7-A19C-FB5FC8FD0B47}"/>
          </ac:cxnSpMkLst>
        </pc:cxnChg>
        <pc:cxnChg chg="mod">
          <ac:chgData name="Phillip Kaufman" userId="c001b2a046940d7c" providerId="LiveId" clId="{5CB25B10-5B1C-4017-B167-ED3104435743}" dt="2024-06-04T02:37:56.255" v="13559"/>
          <ac:cxnSpMkLst>
            <pc:docMk/>
            <pc:sldMk cId="2000645116" sldId="946"/>
            <ac:cxnSpMk id="29" creationId="{E34F982F-5615-65BE-7791-65B436E85D03}"/>
          </ac:cxnSpMkLst>
        </pc:cxnChg>
        <pc:cxnChg chg="mod">
          <ac:chgData name="Phillip Kaufman" userId="c001b2a046940d7c" providerId="LiveId" clId="{5CB25B10-5B1C-4017-B167-ED3104435743}" dt="2024-06-04T02:37:56.255" v="13559"/>
          <ac:cxnSpMkLst>
            <pc:docMk/>
            <pc:sldMk cId="2000645116" sldId="946"/>
            <ac:cxnSpMk id="30" creationId="{137C9D23-F687-1A49-003A-DBA4645FA1F5}"/>
          </ac:cxnSpMkLst>
        </pc:cxnChg>
        <pc:cxnChg chg="mod">
          <ac:chgData name="Phillip Kaufman" userId="c001b2a046940d7c" providerId="LiveId" clId="{5CB25B10-5B1C-4017-B167-ED3104435743}" dt="2024-06-02T23:27:50.855" v="12045"/>
          <ac:cxnSpMkLst>
            <pc:docMk/>
            <pc:sldMk cId="2000645116" sldId="946"/>
            <ac:cxnSpMk id="30" creationId="{96B0B53D-F21B-7504-586E-D0409CDC377C}"/>
          </ac:cxnSpMkLst>
        </pc:cxnChg>
        <pc:cxnChg chg="mod">
          <ac:chgData name="Phillip Kaufman" userId="c001b2a046940d7c" providerId="LiveId" clId="{5CB25B10-5B1C-4017-B167-ED3104435743}" dt="2024-05-27T07:32:41.722" v="8680"/>
          <ac:cxnSpMkLst>
            <pc:docMk/>
            <pc:sldMk cId="2000645116" sldId="946"/>
            <ac:cxnSpMk id="30" creationId="{9A5EEA40-9D36-D066-9646-DA0F4FD728BB}"/>
          </ac:cxnSpMkLst>
        </pc:cxnChg>
        <pc:cxnChg chg="mod">
          <ac:chgData name="Phillip Kaufman" userId="c001b2a046940d7c" providerId="LiveId" clId="{5CB25B10-5B1C-4017-B167-ED3104435743}" dt="2024-05-14T06:47:10.844" v="765"/>
          <ac:cxnSpMkLst>
            <pc:docMk/>
            <pc:sldMk cId="2000645116" sldId="946"/>
            <ac:cxnSpMk id="30" creationId="{AA103F63-573A-5C89-CC2F-E948720D3D3A}"/>
          </ac:cxnSpMkLst>
        </pc:cxnChg>
        <pc:cxnChg chg="mod">
          <ac:chgData name="Phillip Kaufman" userId="c001b2a046940d7c" providerId="LiveId" clId="{5CB25B10-5B1C-4017-B167-ED3104435743}" dt="2024-06-02T23:27:50.855" v="12045"/>
          <ac:cxnSpMkLst>
            <pc:docMk/>
            <pc:sldMk cId="2000645116" sldId="946"/>
            <ac:cxnSpMk id="31" creationId="{3252BB06-02A0-4B46-E2FC-E08A8A00F246}"/>
          </ac:cxnSpMkLst>
        </pc:cxnChg>
        <pc:cxnChg chg="mod">
          <ac:chgData name="Phillip Kaufman" userId="c001b2a046940d7c" providerId="LiveId" clId="{5CB25B10-5B1C-4017-B167-ED3104435743}" dt="2024-06-04T02:37:56.255" v="13559"/>
          <ac:cxnSpMkLst>
            <pc:docMk/>
            <pc:sldMk cId="2000645116" sldId="946"/>
            <ac:cxnSpMk id="31" creationId="{A0C7AD20-AE03-E705-59A9-23CBE5C2535B}"/>
          </ac:cxnSpMkLst>
        </pc:cxnChg>
        <pc:cxnChg chg="mod">
          <ac:chgData name="Phillip Kaufman" userId="c001b2a046940d7c" providerId="LiveId" clId="{5CB25B10-5B1C-4017-B167-ED3104435743}" dt="2024-05-14T06:47:10.844" v="765"/>
          <ac:cxnSpMkLst>
            <pc:docMk/>
            <pc:sldMk cId="2000645116" sldId="946"/>
            <ac:cxnSpMk id="31" creationId="{A6AEE9BB-73C6-9B7E-4589-6A660200DC51}"/>
          </ac:cxnSpMkLst>
        </pc:cxnChg>
        <pc:cxnChg chg="mod">
          <ac:chgData name="Phillip Kaufman" userId="c001b2a046940d7c" providerId="LiveId" clId="{5CB25B10-5B1C-4017-B167-ED3104435743}" dt="2024-05-27T07:32:41.722" v="8680"/>
          <ac:cxnSpMkLst>
            <pc:docMk/>
            <pc:sldMk cId="2000645116" sldId="946"/>
            <ac:cxnSpMk id="31" creationId="{F96357AC-B159-E804-4D00-24A0938C451C}"/>
          </ac:cxnSpMkLst>
        </pc:cxnChg>
        <pc:cxnChg chg="mod">
          <ac:chgData name="Phillip Kaufman" userId="c001b2a046940d7c" providerId="LiveId" clId="{5CB25B10-5B1C-4017-B167-ED3104435743}" dt="2024-06-02T23:27:50.855" v="12045"/>
          <ac:cxnSpMkLst>
            <pc:docMk/>
            <pc:sldMk cId="2000645116" sldId="946"/>
            <ac:cxnSpMk id="32" creationId="{01FA4E63-AF84-7489-A6E2-6F88076F60EA}"/>
          </ac:cxnSpMkLst>
        </pc:cxnChg>
        <pc:cxnChg chg="mod">
          <ac:chgData name="Phillip Kaufman" userId="c001b2a046940d7c" providerId="LiveId" clId="{5CB25B10-5B1C-4017-B167-ED3104435743}" dt="2024-05-27T07:32:41.722" v="8680"/>
          <ac:cxnSpMkLst>
            <pc:docMk/>
            <pc:sldMk cId="2000645116" sldId="946"/>
            <ac:cxnSpMk id="32" creationId="{081B308D-D39A-AF75-F82E-2B45064A7662}"/>
          </ac:cxnSpMkLst>
        </pc:cxnChg>
        <pc:cxnChg chg="mod">
          <ac:chgData name="Phillip Kaufman" userId="c001b2a046940d7c" providerId="LiveId" clId="{5CB25B10-5B1C-4017-B167-ED3104435743}" dt="2024-05-14T06:47:10.844" v="765"/>
          <ac:cxnSpMkLst>
            <pc:docMk/>
            <pc:sldMk cId="2000645116" sldId="946"/>
            <ac:cxnSpMk id="32" creationId="{69A93CD2-ED92-4690-DBC2-7DAA02C03DFC}"/>
          </ac:cxnSpMkLst>
        </pc:cxnChg>
        <pc:cxnChg chg="mod">
          <ac:chgData name="Phillip Kaufman" userId="c001b2a046940d7c" providerId="LiveId" clId="{5CB25B10-5B1C-4017-B167-ED3104435743}" dt="2024-06-04T02:37:56.255" v="13559"/>
          <ac:cxnSpMkLst>
            <pc:docMk/>
            <pc:sldMk cId="2000645116" sldId="946"/>
            <ac:cxnSpMk id="32" creationId="{839F3A80-1D4A-B968-837B-F61C070B80EE}"/>
          </ac:cxnSpMkLst>
        </pc:cxnChg>
        <pc:cxnChg chg="mod">
          <ac:chgData name="Phillip Kaufman" userId="c001b2a046940d7c" providerId="LiveId" clId="{5CB25B10-5B1C-4017-B167-ED3104435743}" dt="2024-06-02T23:27:50.855" v="12045"/>
          <ac:cxnSpMkLst>
            <pc:docMk/>
            <pc:sldMk cId="2000645116" sldId="946"/>
            <ac:cxnSpMk id="33" creationId="{02C14192-7A33-BB07-45AF-7EDF1AADAD21}"/>
          </ac:cxnSpMkLst>
        </pc:cxnChg>
        <pc:cxnChg chg="mod">
          <ac:chgData name="Phillip Kaufman" userId="c001b2a046940d7c" providerId="LiveId" clId="{5CB25B10-5B1C-4017-B167-ED3104435743}" dt="2024-06-04T02:37:56.255" v="13559"/>
          <ac:cxnSpMkLst>
            <pc:docMk/>
            <pc:sldMk cId="2000645116" sldId="946"/>
            <ac:cxnSpMk id="33" creationId="{14DFBBE5-85A5-3FA6-48C5-76B33369A655}"/>
          </ac:cxnSpMkLst>
        </pc:cxnChg>
        <pc:cxnChg chg="mod">
          <ac:chgData name="Phillip Kaufman" userId="c001b2a046940d7c" providerId="LiveId" clId="{5CB25B10-5B1C-4017-B167-ED3104435743}" dt="2024-05-27T07:32:41.722" v="8680"/>
          <ac:cxnSpMkLst>
            <pc:docMk/>
            <pc:sldMk cId="2000645116" sldId="946"/>
            <ac:cxnSpMk id="33" creationId="{3A573189-58D5-E8BD-B1AD-FA24B171F2D5}"/>
          </ac:cxnSpMkLst>
        </pc:cxnChg>
        <pc:cxnChg chg="mod">
          <ac:chgData name="Phillip Kaufman" userId="c001b2a046940d7c" providerId="LiveId" clId="{5CB25B10-5B1C-4017-B167-ED3104435743}" dt="2024-05-14T06:47:10.844" v="765"/>
          <ac:cxnSpMkLst>
            <pc:docMk/>
            <pc:sldMk cId="2000645116" sldId="946"/>
            <ac:cxnSpMk id="33" creationId="{9A67009A-04BE-AF33-C110-BCDD9E5FFB07}"/>
          </ac:cxnSpMkLst>
        </pc:cxnChg>
        <pc:cxnChg chg="mod">
          <ac:chgData name="Phillip Kaufman" userId="c001b2a046940d7c" providerId="LiveId" clId="{5CB25B10-5B1C-4017-B167-ED3104435743}" dt="2024-06-02T23:27:50.855" v="12045"/>
          <ac:cxnSpMkLst>
            <pc:docMk/>
            <pc:sldMk cId="2000645116" sldId="946"/>
            <ac:cxnSpMk id="34" creationId="{1DA072BB-C34F-E315-909F-8382FE5B4DE5}"/>
          </ac:cxnSpMkLst>
        </pc:cxnChg>
        <pc:cxnChg chg="mod">
          <ac:chgData name="Phillip Kaufman" userId="c001b2a046940d7c" providerId="LiveId" clId="{5CB25B10-5B1C-4017-B167-ED3104435743}" dt="2024-06-04T02:37:56.255" v="13559"/>
          <ac:cxnSpMkLst>
            <pc:docMk/>
            <pc:sldMk cId="2000645116" sldId="946"/>
            <ac:cxnSpMk id="34" creationId="{7D03874A-B874-657F-08D4-61F8E94C93A6}"/>
          </ac:cxnSpMkLst>
        </pc:cxnChg>
        <pc:cxnChg chg="mod">
          <ac:chgData name="Phillip Kaufman" userId="c001b2a046940d7c" providerId="LiveId" clId="{5CB25B10-5B1C-4017-B167-ED3104435743}" dt="2024-05-27T07:32:41.722" v="8680"/>
          <ac:cxnSpMkLst>
            <pc:docMk/>
            <pc:sldMk cId="2000645116" sldId="946"/>
            <ac:cxnSpMk id="34" creationId="{9860E701-8B1A-48B7-E67B-D0CA75D653E1}"/>
          </ac:cxnSpMkLst>
        </pc:cxnChg>
        <pc:cxnChg chg="mod">
          <ac:chgData name="Phillip Kaufman" userId="c001b2a046940d7c" providerId="LiveId" clId="{5CB25B10-5B1C-4017-B167-ED3104435743}" dt="2024-05-14T06:47:10.844" v="765"/>
          <ac:cxnSpMkLst>
            <pc:docMk/>
            <pc:sldMk cId="2000645116" sldId="946"/>
            <ac:cxnSpMk id="34" creationId="{B7AEED19-7843-5839-8609-D0388581F326}"/>
          </ac:cxnSpMkLst>
        </pc:cxnChg>
        <pc:cxnChg chg="mod">
          <ac:chgData name="Phillip Kaufman" userId="c001b2a046940d7c" providerId="LiveId" clId="{5CB25B10-5B1C-4017-B167-ED3104435743}" dt="2024-05-14T06:47:10.844" v="765"/>
          <ac:cxnSpMkLst>
            <pc:docMk/>
            <pc:sldMk cId="2000645116" sldId="946"/>
            <ac:cxnSpMk id="35" creationId="{02AE6965-3CCF-1699-FEEF-F17F9266633A}"/>
          </ac:cxnSpMkLst>
        </pc:cxnChg>
        <pc:cxnChg chg="mod">
          <ac:chgData name="Phillip Kaufman" userId="c001b2a046940d7c" providerId="LiveId" clId="{5CB25B10-5B1C-4017-B167-ED3104435743}" dt="2024-06-02T23:27:50.855" v="12045"/>
          <ac:cxnSpMkLst>
            <pc:docMk/>
            <pc:sldMk cId="2000645116" sldId="946"/>
            <ac:cxnSpMk id="35" creationId="{1E998DC5-D219-972D-3853-75F559CAC2EB}"/>
          </ac:cxnSpMkLst>
        </pc:cxnChg>
        <pc:cxnChg chg="mod">
          <ac:chgData name="Phillip Kaufman" userId="c001b2a046940d7c" providerId="LiveId" clId="{5CB25B10-5B1C-4017-B167-ED3104435743}" dt="2024-05-27T07:32:41.722" v="8680"/>
          <ac:cxnSpMkLst>
            <pc:docMk/>
            <pc:sldMk cId="2000645116" sldId="946"/>
            <ac:cxnSpMk id="35" creationId="{65C16ABE-953C-D399-94E3-31B03B7630FB}"/>
          </ac:cxnSpMkLst>
        </pc:cxnChg>
        <pc:cxnChg chg="mod">
          <ac:chgData name="Phillip Kaufman" userId="c001b2a046940d7c" providerId="LiveId" clId="{5CB25B10-5B1C-4017-B167-ED3104435743}" dt="2024-06-04T02:37:56.255" v="13559"/>
          <ac:cxnSpMkLst>
            <pc:docMk/>
            <pc:sldMk cId="2000645116" sldId="946"/>
            <ac:cxnSpMk id="35" creationId="{EC0A402C-3FF7-C98F-5FF2-BD4757D16E0D}"/>
          </ac:cxnSpMkLst>
        </pc:cxnChg>
        <pc:cxnChg chg="mod">
          <ac:chgData name="Phillip Kaufman" userId="c001b2a046940d7c" providerId="LiveId" clId="{5CB25B10-5B1C-4017-B167-ED3104435743}" dt="2024-06-04T02:37:56.255" v="13559"/>
          <ac:cxnSpMkLst>
            <pc:docMk/>
            <pc:sldMk cId="2000645116" sldId="946"/>
            <ac:cxnSpMk id="36" creationId="{1678AD2C-CBE8-4FAA-5B24-EFBD23718CF1}"/>
          </ac:cxnSpMkLst>
        </pc:cxnChg>
        <pc:cxnChg chg="mod">
          <ac:chgData name="Phillip Kaufman" userId="c001b2a046940d7c" providerId="LiveId" clId="{5CB25B10-5B1C-4017-B167-ED3104435743}" dt="2024-06-02T23:27:50.855" v="12045"/>
          <ac:cxnSpMkLst>
            <pc:docMk/>
            <pc:sldMk cId="2000645116" sldId="946"/>
            <ac:cxnSpMk id="36" creationId="{1DBE7A34-30AA-3051-A643-A308AF0897D5}"/>
          </ac:cxnSpMkLst>
        </pc:cxnChg>
        <pc:cxnChg chg="mod">
          <ac:chgData name="Phillip Kaufman" userId="c001b2a046940d7c" providerId="LiveId" clId="{5CB25B10-5B1C-4017-B167-ED3104435743}" dt="2024-05-14T06:47:10.844" v="765"/>
          <ac:cxnSpMkLst>
            <pc:docMk/>
            <pc:sldMk cId="2000645116" sldId="946"/>
            <ac:cxnSpMk id="36" creationId="{4D24C3D6-6D7F-B724-44F8-9F93D32B6DF0}"/>
          </ac:cxnSpMkLst>
        </pc:cxnChg>
        <pc:cxnChg chg="mod">
          <ac:chgData name="Phillip Kaufman" userId="c001b2a046940d7c" providerId="LiveId" clId="{5CB25B10-5B1C-4017-B167-ED3104435743}" dt="2024-05-27T07:32:41.722" v="8680"/>
          <ac:cxnSpMkLst>
            <pc:docMk/>
            <pc:sldMk cId="2000645116" sldId="946"/>
            <ac:cxnSpMk id="36" creationId="{D016D7BC-78BD-0EC5-D34F-21B97016C4A7}"/>
          </ac:cxnSpMkLst>
        </pc:cxnChg>
        <pc:cxnChg chg="mod">
          <ac:chgData name="Phillip Kaufman" userId="c001b2a046940d7c" providerId="LiveId" clId="{5CB25B10-5B1C-4017-B167-ED3104435743}" dt="2024-05-14T06:47:10.844" v="765"/>
          <ac:cxnSpMkLst>
            <pc:docMk/>
            <pc:sldMk cId="2000645116" sldId="946"/>
            <ac:cxnSpMk id="37" creationId="{0E5F7BC1-B66F-ECE6-2FB0-76EC1C95B1EA}"/>
          </ac:cxnSpMkLst>
        </pc:cxnChg>
        <pc:cxnChg chg="mod">
          <ac:chgData name="Phillip Kaufman" userId="c001b2a046940d7c" providerId="LiveId" clId="{5CB25B10-5B1C-4017-B167-ED3104435743}" dt="2024-06-04T02:37:56.255" v="13559"/>
          <ac:cxnSpMkLst>
            <pc:docMk/>
            <pc:sldMk cId="2000645116" sldId="946"/>
            <ac:cxnSpMk id="37" creationId="{AA836B85-6EA6-27CB-6A8A-7740571EF0DF}"/>
          </ac:cxnSpMkLst>
        </pc:cxnChg>
        <pc:cxnChg chg="mod">
          <ac:chgData name="Phillip Kaufman" userId="c001b2a046940d7c" providerId="LiveId" clId="{5CB25B10-5B1C-4017-B167-ED3104435743}" dt="2024-06-02T23:27:50.855" v="12045"/>
          <ac:cxnSpMkLst>
            <pc:docMk/>
            <pc:sldMk cId="2000645116" sldId="946"/>
            <ac:cxnSpMk id="37" creationId="{CAC2B331-1B1E-AE1C-B5A2-159417B535B4}"/>
          </ac:cxnSpMkLst>
        </pc:cxnChg>
        <pc:cxnChg chg="mod">
          <ac:chgData name="Phillip Kaufman" userId="c001b2a046940d7c" providerId="LiveId" clId="{5CB25B10-5B1C-4017-B167-ED3104435743}" dt="2024-05-27T07:32:41.722" v="8680"/>
          <ac:cxnSpMkLst>
            <pc:docMk/>
            <pc:sldMk cId="2000645116" sldId="946"/>
            <ac:cxnSpMk id="37" creationId="{CC0EF362-6A9D-1B5E-88D1-E62FA44422B1}"/>
          </ac:cxnSpMkLst>
        </pc:cxnChg>
        <pc:cxnChg chg="mod">
          <ac:chgData name="Phillip Kaufman" userId="c001b2a046940d7c" providerId="LiveId" clId="{5CB25B10-5B1C-4017-B167-ED3104435743}" dt="2024-06-04T02:37:56.255" v="13559"/>
          <ac:cxnSpMkLst>
            <pc:docMk/>
            <pc:sldMk cId="2000645116" sldId="946"/>
            <ac:cxnSpMk id="38" creationId="{48C2E5D8-B12F-AA71-67E7-0A466D9CA49F}"/>
          </ac:cxnSpMkLst>
        </pc:cxnChg>
        <pc:cxnChg chg="mod">
          <ac:chgData name="Phillip Kaufman" userId="c001b2a046940d7c" providerId="LiveId" clId="{5CB25B10-5B1C-4017-B167-ED3104435743}" dt="2024-06-02T23:27:50.855" v="12045"/>
          <ac:cxnSpMkLst>
            <pc:docMk/>
            <pc:sldMk cId="2000645116" sldId="946"/>
            <ac:cxnSpMk id="38" creationId="{C100E537-23F7-2401-D87A-75DAE9814CEE}"/>
          </ac:cxnSpMkLst>
        </pc:cxnChg>
        <pc:cxnChg chg="mod">
          <ac:chgData name="Phillip Kaufman" userId="c001b2a046940d7c" providerId="LiveId" clId="{5CB25B10-5B1C-4017-B167-ED3104435743}" dt="2024-05-27T07:32:41.722" v="8680"/>
          <ac:cxnSpMkLst>
            <pc:docMk/>
            <pc:sldMk cId="2000645116" sldId="946"/>
            <ac:cxnSpMk id="38" creationId="{C9142D76-02F8-E374-4099-B5AD9CB1111E}"/>
          </ac:cxnSpMkLst>
        </pc:cxnChg>
        <pc:cxnChg chg="mod">
          <ac:chgData name="Phillip Kaufman" userId="c001b2a046940d7c" providerId="LiveId" clId="{5CB25B10-5B1C-4017-B167-ED3104435743}" dt="2024-05-14T06:47:10.844" v="765"/>
          <ac:cxnSpMkLst>
            <pc:docMk/>
            <pc:sldMk cId="2000645116" sldId="946"/>
            <ac:cxnSpMk id="38" creationId="{D644D2F1-5203-8AD2-1BC3-FB822D322B14}"/>
          </ac:cxnSpMkLst>
        </pc:cxnChg>
        <pc:cxnChg chg="mod">
          <ac:chgData name="Phillip Kaufman" userId="c001b2a046940d7c" providerId="LiveId" clId="{5CB25B10-5B1C-4017-B167-ED3104435743}" dt="2024-06-04T02:37:56.255" v="13559"/>
          <ac:cxnSpMkLst>
            <pc:docMk/>
            <pc:sldMk cId="2000645116" sldId="946"/>
            <ac:cxnSpMk id="39" creationId="{23F00F79-F72E-8A16-7644-A2782CC04FF2}"/>
          </ac:cxnSpMkLst>
        </pc:cxnChg>
        <pc:cxnChg chg="mod">
          <ac:chgData name="Phillip Kaufman" userId="c001b2a046940d7c" providerId="LiveId" clId="{5CB25B10-5B1C-4017-B167-ED3104435743}" dt="2024-05-27T07:32:41.722" v="8680"/>
          <ac:cxnSpMkLst>
            <pc:docMk/>
            <pc:sldMk cId="2000645116" sldId="946"/>
            <ac:cxnSpMk id="39" creationId="{3F02CD7D-B7ED-0343-8AFC-DE44566FC857}"/>
          </ac:cxnSpMkLst>
        </pc:cxnChg>
        <pc:cxnChg chg="mod">
          <ac:chgData name="Phillip Kaufman" userId="c001b2a046940d7c" providerId="LiveId" clId="{5CB25B10-5B1C-4017-B167-ED3104435743}" dt="2024-05-14T06:47:10.844" v="765"/>
          <ac:cxnSpMkLst>
            <pc:docMk/>
            <pc:sldMk cId="2000645116" sldId="946"/>
            <ac:cxnSpMk id="39" creationId="{6666CA82-BB81-F424-090D-E694B0877A6D}"/>
          </ac:cxnSpMkLst>
        </pc:cxnChg>
        <pc:cxnChg chg="mod">
          <ac:chgData name="Phillip Kaufman" userId="c001b2a046940d7c" providerId="LiveId" clId="{5CB25B10-5B1C-4017-B167-ED3104435743}" dt="2024-06-02T23:27:50.855" v="12045"/>
          <ac:cxnSpMkLst>
            <pc:docMk/>
            <pc:sldMk cId="2000645116" sldId="946"/>
            <ac:cxnSpMk id="39" creationId="{FBE092C8-DDD1-DBA2-7616-BF5F743144D8}"/>
          </ac:cxnSpMkLst>
        </pc:cxnChg>
        <pc:cxnChg chg="mod">
          <ac:chgData name="Phillip Kaufman" userId="c001b2a046940d7c" providerId="LiveId" clId="{5CB25B10-5B1C-4017-B167-ED3104435743}" dt="2024-06-02T23:27:50.855" v="12045"/>
          <ac:cxnSpMkLst>
            <pc:docMk/>
            <pc:sldMk cId="2000645116" sldId="946"/>
            <ac:cxnSpMk id="40" creationId="{012988A1-ADA5-829E-E432-8029155FDC12}"/>
          </ac:cxnSpMkLst>
        </pc:cxnChg>
        <pc:cxnChg chg="mod">
          <ac:chgData name="Phillip Kaufman" userId="c001b2a046940d7c" providerId="LiveId" clId="{5CB25B10-5B1C-4017-B167-ED3104435743}" dt="2024-06-04T02:37:56.255" v="13559"/>
          <ac:cxnSpMkLst>
            <pc:docMk/>
            <pc:sldMk cId="2000645116" sldId="946"/>
            <ac:cxnSpMk id="40" creationId="{5ACD4396-02E8-14A1-69F9-B46D26415285}"/>
          </ac:cxnSpMkLst>
        </pc:cxnChg>
        <pc:cxnChg chg="mod">
          <ac:chgData name="Phillip Kaufman" userId="c001b2a046940d7c" providerId="LiveId" clId="{5CB25B10-5B1C-4017-B167-ED3104435743}" dt="2024-05-14T06:47:10.844" v="765"/>
          <ac:cxnSpMkLst>
            <pc:docMk/>
            <pc:sldMk cId="2000645116" sldId="946"/>
            <ac:cxnSpMk id="40" creationId="{CBAD9714-8A4C-760F-DA76-75BFA309223F}"/>
          </ac:cxnSpMkLst>
        </pc:cxnChg>
        <pc:cxnChg chg="mod">
          <ac:chgData name="Phillip Kaufman" userId="c001b2a046940d7c" providerId="LiveId" clId="{5CB25B10-5B1C-4017-B167-ED3104435743}" dt="2024-05-27T07:32:41.722" v="8680"/>
          <ac:cxnSpMkLst>
            <pc:docMk/>
            <pc:sldMk cId="2000645116" sldId="946"/>
            <ac:cxnSpMk id="40" creationId="{FDB2BEA9-FAC7-4AF6-2CBB-7DBC4BA96DA6}"/>
          </ac:cxnSpMkLst>
        </pc:cxnChg>
        <pc:cxnChg chg="mod">
          <ac:chgData name="Phillip Kaufman" userId="c001b2a046940d7c" providerId="LiveId" clId="{5CB25B10-5B1C-4017-B167-ED3104435743}" dt="2024-05-27T07:32:41.722" v="8680"/>
          <ac:cxnSpMkLst>
            <pc:docMk/>
            <pc:sldMk cId="2000645116" sldId="946"/>
            <ac:cxnSpMk id="41" creationId="{649A4FC3-DB25-B7DD-F9A1-D9B5CAFF6727}"/>
          </ac:cxnSpMkLst>
        </pc:cxnChg>
        <pc:cxnChg chg="mod">
          <ac:chgData name="Phillip Kaufman" userId="c001b2a046940d7c" providerId="LiveId" clId="{5CB25B10-5B1C-4017-B167-ED3104435743}" dt="2024-06-04T02:37:56.255" v="13559"/>
          <ac:cxnSpMkLst>
            <pc:docMk/>
            <pc:sldMk cId="2000645116" sldId="946"/>
            <ac:cxnSpMk id="41" creationId="{B353FF60-FD0F-15E2-E585-FB3F9C911468}"/>
          </ac:cxnSpMkLst>
        </pc:cxnChg>
        <pc:cxnChg chg="mod">
          <ac:chgData name="Phillip Kaufman" userId="c001b2a046940d7c" providerId="LiveId" clId="{5CB25B10-5B1C-4017-B167-ED3104435743}" dt="2024-05-14T06:47:10.844" v="765"/>
          <ac:cxnSpMkLst>
            <pc:docMk/>
            <pc:sldMk cId="2000645116" sldId="946"/>
            <ac:cxnSpMk id="41" creationId="{EE842B64-366E-F407-6856-C1C7475AA0EE}"/>
          </ac:cxnSpMkLst>
        </pc:cxnChg>
        <pc:cxnChg chg="mod">
          <ac:chgData name="Phillip Kaufman" userId="c001b2a046940d7c" providerId="LiveId" clId="{5CB25B10-5B1C-4017-B167-ED3104435743}" dt="2024-05-27T07:32:41.722" v="8680"/>
          <ac:cxnSpMkLst>
            <pc:docMk/>
            <pc:sldMk cId="2000645116" sldId="946"/>
            <ac:cxnSpMk id="42" creationId="{1E5639DE-EC61-08E3-6A41-74A1DA809512}"/>
          </ac:cxnSpMkLst>
        </pc:cxnChg>
        <pc:cxnChg chg="mod">
          <ac:chgData name="Phillip Kaufman" userId="c001b2a046940d7c" providerId="LiveId" clId="{5CB25B10-5B1C-4017-B167-ED3104435743}" dt="2024-05-14T06:47:10.844" v="765"/>
          <ac:cxnSpMkLst>
            <pc:docMk/>
            <pc:sldMk cId="2000645116" sldId="946"/>
            <ac:cxnSpMk id="42" creationId="{4085AAF2-964A-3191-BC61-7C7DA7ACCEB3}"/>
          </ac:cxnSpMkLst>
        </pc:cxnChg>
        <pc:cxnChg chg="mod">
          <ac:chgData name="Phillip Kaufman" userId="c001b2a046940d7c" providerId="LiveId" clId="{5CB25B10-5B1C-4017-B167-ED3104435743}" dt="2024-06-04T02:37:56.255" v="13559"/>
          <ac:cxnSpMkLst>
            <pc:docMk/>
            <pc:sldMk cId="2000645116" sldId="946"/>
            <ac:cxnSpMk id="42" creationId="{FC821234-447C-AA7C-71E0-9BD9C85535FD}"/>
          </ac:cxnSpMkLst>
        </pc:cxnChg>
        <pc:cxnChg chg="mod">
          <ac:chgData name="Phillip Kaufman" userId="c001b2a046940d7c" providerId="LiveId" clId="{5CB25B10-5B1C-4017-B167-ED3104435743}" dt="2024-06-04T02:37:56.255" v="13559"/>
          <ac:cxnSpMkLst>
            <pc:docMk/>
            <pc:sldMk cId="2000645116" sldId="946"/>
            <ac:cxnSpMk id="43" creationId="{3A8146E6-8CA2-3C8F-F4AD-3E7ED2E7A5C6}"/>
          </ac:cxnSpMkLst>
        </pc:cxnChg>
        <pc:cxnChg chg="mod">
          <ac:chgData name="Phillip Kaufman" userId="c001b2a046940d7c" providerId="LiveId" clId="{5CB25B10-5B1C-4017-B167-ED3104435743}" dt="2024-05-27T07:32:41.722" v="8680"/>
          <ac:cxnSpMkLst>
            <pc:docMk/>
            <pc:sldMk cId="2000645116" sldId="946"/>
            <ac:cxnSpMk id="43" creationId="{DFDD409D-4459-CF51-FC0C-5D85CDA58214}"/>
          </ac:cxnSpMkLst>
        </pc:cxnChg>
        <pc:cxnChg chg="mod">
          <ac:chgData name="Phillip Kaufman" userId="c001b2a046940d7c" providerId="LiveId" clId="{5CB25B10-5B1C-4017-B167-ED3104435743}" dt="2024-05-14T06:47:10.844" v="765"/>
          <ac:cxnSpMkLst>
            <pc:docMk/>
            <pc:sldMk cId="2000645116" sldId="946"/>
            <ac:cxnSpMk id="43" creationId="{E9361037-E2DB-C299-781F-1FE26C2FB3E4}"/>
          </ac:cxnSpMkLst>
        </pc:cxnChg>
        <pc:cxnChg chg="mod">
          <ac:chgData name="Phillip Kaufman" userId="c001b2a046940d7c" providerId="LiveId" clId="{5CB25B10-5B1C-4017-B167-ED3104435743}" dt="2024-06-04T02:37:56.255" v="13559"/>
          <ac:cxnSpMkLst>
            <pc:docMk/>
            <pc:sldMk cId="2000645116" sldId="946"/>
            <ac:cxnSpMk id="44" creationId="{4B382E5E-7351-3D85-99E3-E79F2863351C}"/>
          </ac:cxnSpMkLst>
        </pc:cxnChg>
        <pc:cxnChg chg="mod">
          <ac:chgData name="Phillip Kaufman" userId="c001b2a046940d7c" providerId="LiveId" clId="{5CB25B10-5B1C-4017-B167-ED3104435743}" dt="2024-05-14T06:47:10.844" v="765"/>
          <ac:cxnSpMkLst>
            <pc:docMk/>
            <pc:sldMk cId="2000645116" sldId="946"/>
            <ac:cxnSpMk id="44" creationId="{D6401852-5494-0865-168D-FEBD38F081C7}"/>
          </ac:cxnSpMkLst>
        </pc:cxnChg>
        <pc:cxnChg chg="mod">
          <ac:chgData name="Phillip Kaufman" userId="c001b2a046940d7c" providerId="LiveId" clId="{5CB25B10-5B1C-4017-B167-ED3104435743}" dt="2024-05-14T06:47:10.844" v="765"/>
          <ac:cxnSpMkLst>
            <pc:docMk/>
            <pc:sldMk cId="2000645116" sldId="946"/>
            <ac:cxnSpMk id="45" creationId="{78C3FD8B-9877-440D-AA2A-4E7F7C90C6DE}"/>
          </ac:cxnSpMkLst>
        </pc:cxnChg>
        <pc:cxnChg chg="mod">
          <ac:chgData name="Phillip Kaufman" userId="c001b2a046940d7c" providerId="LiveId" clId="{5CB25B10-5B1C-4017-B167-ED3104435743}" dt="2024-05-14T06:47:10.844" v="765"/>
          <ac:cxnSpMkLst>
            <pc:docMk/>
            <pc:sldMk cId="2000645116" sldId="946"/>
            <ac:cxnSpMk id="46" creationId="{F4FF7611-B9B9-CDFA-8BFC-A128EE83AF81}"/>
          </ac:cxnSpMkLst>
        </pc:cxnChg>
        <pc:cxnChg chg="mod">
          <ac:chgData name="Phillip Kaufman" userId="c001b2a046940d7c" providerId="LiveId" clId="{5CB25B10-5B1C-4017-B167-ED3104435743}" dt="2024-05-14T06:47:10.844" v="765"/>
          <ac:cxnSpMkLst>
            <pc:docMk/>
            <pc:sldMk cId="2000645116" sldId="946"/>
            <ac:cxnSpMk id="47" creationId="{EDAAD989-1671-CC13-0BF4-94CE866E033C}"/>
          </ac:cxnSpMkLst>
        </pc:cxnChg>
        <pc:cxnChg chg="mod">
          <ac:chgData name="Phillip Kaufman" userId="c001b2a046940d7c" providerId="LiveId" clId="{5CB25B10-5B1C-4017-B167-ED3104435743}" dt="2024-05-14T06:47:10.844" v="765"/>
          <ac:cxnSpMkLst>
            <pc:docMk/>
            <pc:sldMk cId="2000645116" sldId="946"/>
            <ac:cxnSpMk id="48" creationId="{EDC86D00-8390-D77A-E3DF-C84319039812}"/>
          </ac:cxnSpMkLst>
        </pc:cxnChg>
        <pc:cxnChg chg="mod">
          <ac:chgData name="Phillip Kaufman" userId="c001b2a046940d7c" providerId="LiveId" clId="{5CB25B10-5B1C-4017-B167-ED3104435743}" dt="2024-05-14T06:47:10.844" v="765"/>
          <ac:cxnSpMkLst>
            <pc:docMk/>
            <pc:sldMk cId="2000645116" sldId="946"/>
            <ac:cxnSpMk id="49" creationId="{68984606-0B8F-C0A8-940E-766720D11FA0}"/>
          </ac:cxnSpMkLst>
        </pc:cxnChg>
        <pc:cxnChg chg="mod">
          <ac:chgData name="Phillip Kaufman" userId="c001b2a046940d7c" providerId="LiveId" clId="{5CB25B10-5B1C-4017-B167-ED3104435743}" dt="2024-06-02T23:27:50.855" v="12045"/>
          <ac:cxnSpMkLst>
            <pc:docMk/>
            <pc:sldMk cId="2000645116" sldId="946"/>
            <ac:cxnSpMk id="50" creationId="{0A9A2144-A6D5-A3D1-0CE9-F994B86A8C35}"/>
          </ac:cxnSpMkLst>
        </pc:cxnChg>
        <pc:cxnChg chg="mod">
          <ac:chgData name="Phillip Kaufman" userId="c001b2a046940d7c" providerId="LiveId" clId="{5CB25B10-5B1C-4017-B167-ED3104435743}" dt="2024-06-02T23:27:50.855" v="12045"/>
          <ac:cxnSpMkLst>
            <pc:docMk/>
            <pc:sldMk cId="2000645116" sldId="946"/>
            <ac:cxnSpMk id="51" creationId="{B3184B0F-7234-BFD1-EAFB-668E599E2460}"/>
          </ac:cxnSpMkLst>
        </pc:cxnChg>
        <pc:cxnChg chg="mod">
          <ac:chgData name="Phillip Kaufman" userId="c001b2a046940d7c" providerId="LiveId" clId="{5CB25B10-5B1C-4017-B167-ED3104435743}" dt="2024-05-14T06:47:10.844" v="765"/>
          <ac:cxnSpMkLst>
            <pc:docMk/>
            <pc:sldMk cId="2000645116" sldId="946"/>
            <ac:cxnSpMk id="53" creationId="{1EC0D46E-958E-4972-9BE6-822D38A1F3F1}"/>
          </ac:cxnSpMkLst>
        </pc:cxnChg>
        <pc:cxnChg chg="mod">
          <ac:chgData name="Phillip Kaufman" userId="c001b2a046940d7c" providerId="LiveId" clId="{5CB25B10-5B1C-4017-B167-ED3104435743}" dt="2024-05-27T07:32:41.722" v="8680"/>
          <ac:cxnSpMkLst>
            <pc:docMk/>
            <pc:sldMk cId="2000645116" sldId="946"/>
            <ac:cxnSpMk id="53" creationId="{627EB19E-6110-DF87-5819-B5A865FCE1DB}"/>
          </ac:cxnSpMkLst>
        </pc:cxnChg>
        <pc:cxnChg chg="mod">
          <ac:chgData name="Phillip Kaufman" userId="c001b2a046940d7c" providerId="LiveId" clId="{5CB25B10-5B1C-4017-B167-ED3104435743}" dt="2024-05-14T06:47:10.844" v="765"/>
          <ac:cxnSpMkLst>
            <pc:docMk/>
            <pc:sldMk cId="2000645116" sldId="946"/>
            <ac:cxnSpMk id="54" creationId="{0F2F6A05-1D34-12FE-5F21-4B0DA513C1FD}"/>
          </ac:cxnSpMkLst>
        </pc:cxnChg>
        <pc:cxnChg chg="mod">
          <ac:chgData name="Phillip Kaufman" userId="c001b2a046940d7c" providerId="LiveId" clId="{5CB25B10-5B1C-4017-B167-ED3104435743}" dt="2024-05-27T07:32:41.722" v="8680"/>
          <ac:cxnSpMkLst>
            <pc:docMk/>
            <pc:sldMk cId="2000645116" sldId="946"/>
            <ac:cxnSpMk id="54" creationId="{CE2B12F5-8930-DC18-EBA4-3FCE25B0625E}"/>
          </ac:cxnSpMkLst>
        </pc:cxnChg>
        <pc:cxnChg chg="mod topLvl">
          <ac:chgData name="Phillip Kaufman" userId="c001b2a046940d7c" providerId="LiveId" clId="{5CB25B10-5B1C-4017-B167-ED3104435743}" dt="2024-06-02T23:29:10.217" v="12072" actId="165"/>
          <ac:cxnSpMkLst>
            <pc:docMk/>
            <pc:sldMk cId="2000645116" sldId="946"/>
            <ac:cxnSpMk id="55" creationId="{1D08CCB5-53BF-BFC2-C1AC-015F3B94EF22}"/>
          </ac:cxnSpMkLst>
        </pc:cxnChg>
        <pc:cxnChg chg="mod topLvl">
          <ac:chgData name="Phillip Kaufman" userId="c001b2a046940d7c" providerId="LiveId" clId="{5CB25B10-5B1C-4017-B167-ED3104435743}" dt="2024-06-02T23:29:10.217" v="12072" actId="165"/>
          <ac:cxnSpMkLst>
            <pc:docMk/>
            <pc:sldMk cId="2000645116" sldId="946"/>
            <ac:cxnSpMk id="56" creationId="{BCDCE1F7-C8FE-3F63-A000-F59D8F2E63E7}"/>
          </ac:cxnSpMkLst>
        </pc:cxnChg>
        <pc:cxnChg chg="mod topLvl">
          <ac:chgData name="Phillip Kaufman" userId="c001b2a046940d7c" providerId="LiveId" clId="{5CB25B10-5B1C-4017-B167-ED3104435743}" dt="2024-06-02T23:29:10.217" v="12072" actId="165"/>
          <ac:cxnSpMkLst>
            <pc:docMk/>
            <pc:sldMk cId="2000645116" sldId="946"/>
            <ac:cxnSpMk id="57" creationId="{BFC6F502-82E6-CA2B-648A-66C9A6C700AA}"/>
          </ac:cxnSpMkLst>
        </pc:cxnChg>
        <pc:cxnChg chg="mod topLvl">
          <ac:chgData name="Phillip Kaufman" userId="c001b2a046940d7c" providerId="LiveId" clId="{5CB25B10-5B1C-4017-B167-ED3104435743}" dt="2024-06-02T23:29:10.217" v="12072" actId="165"/>
          <ac:cxnSpMkLst>
            <pc:docMk/>
            <pc:sldMk cId="2000645116" sldId="946"/>
            <ac:cxnSpMk id="58" creationId="{8C1AE45F-9B57-DAE4-EB70-3FBCACE92F81}"/>
          </ac:cxnSpMkLst>
        </pc:cxnChg>
        <pc:cxnChg chg="mod">
          <ac:chgData name="Phillip Kaufman" userId="c001b2a046940d7c" providerId="LiveId" clId="{5CB25B10-5B1C-4017-B167-ED3104435743}" dt="2024-05-30T06:22:21.807" v="9609"/>
          <ac:cxnSpMkLst>
            <pc:docMk/>
            <pc:sldMk cId="2000645116" sldId="946"/>
            <ac:cxnSpMk id="58" creationId="{AB8B0DA9-3399-610A-07A5-921A01F94C1F}"/>
          </ac:cxnSpMkLst>
        </pc:cxnChg>
        <pc:cxnChg chg="mod">
          <ac:chgData name="Phillip Kaufman" userId="c001b2a046940d7c" providerId="LiveId" clId="{5CB25B10-5B1C-4017-B167-ED3104435743}" dt="2024-05-30T06:22:21.807" v="9609"/>
          <ac:cxnSpMkLst>
            <pc:docMk/>
            <pc:sldMk cId="2000645116" sldId="946"/>
            <ac:cxnSpMk id="59" creationId="{6614B3EA-C44C-DF8D-FEC5-511FE28E0D6A}"/>
          </ac:cxnSpMkLst>
        </pc:cxnChg>
        <pc:cxnChg chg="mod topLvl">
          <ac:chgData name="Phillip Kaufman" userId="c001b2a046940d7c" providerId="LiveId" clId="{5CB25B10-5B1C-4017-B167-ED3104435743}" dt="2024-06-02T23:29:10.217" v="12072" actId="165"/>
          <ac:cxnSpMkLst>
            <pc:docMk/>
            <pc:sldMk cId="2000645116" sldId="946"/>
            <ac:cxnSpMk id="59" creationId="{C6D7BC7D-EF69-F249-9A7C-97450620F929}"/>
          </ac:cxnSpMkLst>
        </pc:cxnChg>
        <pc:cxnChg chg="mod">
          <ac:chgData name="Phillip Kaufman" userId="c001b2a046940d7c" providerId="LiveId" clId="{5CB25B10-5B1C-4017-B167-ED3104435743}" dt="2024-05-30T06:22:21.807" v="9609"/>
          <ac:cxnSpMkLst>
            <pc:docMk/>
            <pc:sldMk cId="2000645116" sldId="946"/>
            <ac:cxnSpMk id="60" creationId="{81DED11C-D238-7A68-FBCE-B987FCD35661}"/>
          </ac:cxnSpMkLst>
        </pc:cxnChg>
        <pc:cxnChg chg="mod topLvl">
          <ac:chgData name="Phillip Kaufman" userId="c001b2a046940d7c" providerId="LiveId" clId="{5CB25B10-5B1C-4017-B167-ED3104435743}" dt="2024-06-02T23:29:10.217" v="12072" actId="165"/>
          <ac:cxnSpMkLst>
            <pc:docMk/>
            <pc:sldMk cId="2000645116" sldId="946"/>
            <ac:cxnSpMk id="60" creationId="{9CF9E869-CFAF-9BD1-EB9E-03FF26BC1352}"/>
          </ac:cxnSpMkLst>
        </pc:cxnChg>
        <pc:cxnChg chg="mod">
          <ac:chgData name="Phillip Kaufman" userId="c001b2a046940d7c" providerId="LiveId" clId="{5CB25B10-5B1C-4017-B167-ED3104435743}" dt="2024-05-30T06:22:21.807" v="9609"/>
          <ac:cxnSpMkLst>
            <pc:docMk/>
            <pc:sldMk cId="2000645116" sldId="946"/>
            <ac:cxnSpMk id="61" creationId="{74F5BBA7-32C3-EB7D-A654-D43EADEC339E}"/>
          </ac:cxnSpMkLst>
        </pc:cxnChg>
        <pc:cxnChg chg="mod topLvl">
          <ac:chgData name="Phillip Kaufman" userId="c001b2a046940d7c" providerId="LiveId" clId="{5CB25B10-5B1C-4017-B167-ED3104435743}" dt="2024-06-02T23:29:10.217" v="12072" actId="165"/>
          <ac:cxnSpMkLst>
            <pc:docMk/>
            <pc:sldMk cId="2000645116" sldId="946"/>
            <ac:cxnSpMk id="61" creationId="{D9D3A10D-6DEE-F4CC-ECDF-A8E44FDAE387}"/>
          </ac:cxnSpMkLst>
        </pc:cxnChg>
        <pc:cxnChg chg="mod">
          <ac:chgData name="Phillip Kaufman" userId="c001b2a046940d7c" providerId="LiveId" clId="{5CB25B10-5B1C-4017-B167-ED3104435743}" dt="2024-05-30T06:22:21.807" v="9609"/>
          <ac:cxnSpMkLst>
            <pc:docMk/>
            <pc:sldMk cId="2000645116" sldId="946"/>
            <ac:cxnSpMk id="62" creationId="{0B7DC378-CD21-4FFE-E65C-9F5EC30CB194}"/>
          </ac:cxnSpMkLst>
        </pc:cxnChg>
        <pc:cxnChg chg="mod topLvl">
          <ac:chgData name="Phillip Kaufman" userId="c001b2a046940d7c" providerId="LiveId" clId="{5CB25B10-5B1C-4017-B167-ED3104435743}" dt="2024-06-02T23:29:10.217" v="12072" actId="165"/>
          <ac:cxnSpMkLst>
            <pc:docMk/>
            <pc:sldMk cId="2000645116" sldId="946"/>
            <ac:cxnSpMk id="62" creationId="{43301CC7-EB54-4121-AD82-37AF1BC63A88}"/>
          </ac:cxnSpMkLst>
        </pc:cxnChg>
        <pc:cxnChg chg="mod topLvl">
          <ac:chgData name="Phillip Kaufman" userId="c001b2a046940d7c" providerId="LiveId" clId="{5CB25B10-5B1C-4017-B167-ED3104435743}" dt="2024-06-02T23:29:10.217" v="12072" actId="165"/>
          <ac:cxnSpMkLst>
            <pc:docMk/>
            <pc:sldMk cId="2000645116" sldId="946"/>
            <ac:cxnSpMk id="63" creationId="{18FD7C2F-4FC6-B7DC-59C2-51295C0FFD97}"/>
          </ac:cxnSpMkLst>
        </pc:cxnChg>
        <pc:cxnChg chg="mod">
          <ac:chgData name="Phillip Kaufman" userId="c001b2a046940d7c" providerId="LiveId" clId="{5CB25B10-5B1C-4017-B167-ED3104435743}" dt="2024-05-30T06:22:21.807" v="9609"/>
          <ac:cxnSpMkLst>
            <pc:docMk/>
            <pc:sldMk cId="2000645116" sldId="946"/>
            <ac:cxnSpMk id="63" creationId="{50D8AB8E-30DC-23C0-77F1-19A41B5FC676}"/>
          </ac:cxnSpMkLst>
        </pc:cxnChg>
        <pc:cxnChg chg="mod topLvl">
          <ac:chgData name="Phillip Kaufman" userId="c001b2a046940d7c" providerId="LiveId" clId="{5CB25B10-5B1C-4017-B167-ED3104435743}" dt="2024-06-02T23:29:10.217" v="12072" actId="165"/>
          <ac:cxnSpMkLst>
            <pc:docMk/>
            <pc:sldMk cId="2000645116" sldId="946"/>
            <ac:cxnSpMk id="256" creationId="{1ACEBE7D-64A9-C629-58F4-BE475F9BE633}"/>
          </ac:cxnSpMkLst>
        </pc:cxnChg>
        <pc:cxnChg chg="mod">
          <ac:chgData name="Phillip Kaufman" userId="c001b2a046940d7c" providerId="LiveId" clId="{5CB25B10-5B1C-4017-B167-ED3104435743}" dt="2024-05-18T02:58:25.288" v="2641"/>
          <ac:cxnSpMkLst>
            <pc:docMk/>
            <pc:sldMk cId="2000645116" sldId="946"/>
            <ac:cxnSpMk id="256" creationId="{385F8FB6-CC69-6E2F-B013-D7CE9F2FFCEA}"/>
          </ac:cxnSpMkLst>
        </pc:cxnChg>
        <pc:cxnChg chg="mod">
          <ac:chgData name="Phillip Kaufman" userId="c001b2a046940d7c" providerId="LiveId" clId="{5CB25B10-5B1C-4017-B167-ED3104435743}" dt="2024-05-30T06:22:21.807" v="9609"/>
          <ac:cxnSpMkLst>
            <pc:docMk/>
            <pc:sldMk cId="2000645116" sldId="946"/>
            <ac:cxnSpMk id="256" creationId="{5E716FCA-7FDC-989E-CC08-A41C1BB16064}"/>
          </ac:cxnSpMkLst>
        </pc:cxnChg>
        <pc:cxnChg chg="mod">
          <ac:chgData name="Phillip Kaufman" userId="c001b2a046940d7c" providerId="LiveId" clId="{5CB25B10-5B1C-4017-B167-ED3104435743}" dt="2024-05-18T02:58:25.288" v="2641"/>
          <ac:cxnSpMkLst>
            <pc:docMk/>
            <pc:sldMk cId="2000645116" sldId="946"/>
            <ac:cxnSpMk id="258" creationId="{5681F75B-814F-8BA5-81FA-5BBC462EEA89}"/>
          </ac:cxnSpMkLst>
        </pc:cxnChg>
        <pc:cxnChg chg="mod">
          <ac:chgData name="Phillip Kaufman" userId="c001b2a046940d7c" providerId="LiveId" clId="{5CB25B10-5B1C-4017-B167-ED3104435743}" dt="2024-05-30T06:22:21.807" v="9609"/>
          <ac:cxnSpMkLst>
            <pc:docMk/>
            <pc:sldMk cId="2000645116" sldId="946"/>
            <ac:cxnSpMk id="258" creationId="{A2BC1ACC-B4F0-3EBC-2494-B6419A493154}"/>
          </ac:cxnSpMkLst>
        </pc:cxnChg>
        <pc:cxnChg chg="mod topLvl">
          <ac:chgData name="Phillip Kaufman" userId="c001b2a046940d7c" providerId="LiveId" clId="{5CB25B10-5B1C-4017-B167-ED3104435743}" dt="2024-06-02T23:29:10.217" v="12072" actId="165"/>
          <ac:cxnSpMkLst>
            <pc:docMk/>
            <pc:sldMk cId="2000645116" sldId="946"/>
            <ac:cxnSpMk id="258" creationId="{E6BA1B4B-5134-3A4F-F109-3FFCFA9915DD}"/>
          </ac:cxnSpMkLst>
        </pc:cxnChg>
        <pc:cxnChg chg="mod">
          <ac:chgData name="Phillip Kaufman" userId="c001b2a046940d7c" providerId="LiveId" clId="{5CB25B10-5B1C-4017-B167-ED3104435743}" dt="2024-05-30T06:22:21.807" v="9609"/>
          <ac:cxnSpMkLst>
            <pc:docMk/>
            <pc:sldMk cId="2000645116" sldId="946"/>
            <ac:cxnSpMk id="259" creationId="{ABA07831-9ACF-B8A6-7FFC-D20100D3A095}"/>
          </ac:cxnSpMkLst>
        </pc:cxnChg>
        <pc:cxnChg chg="mod">
          <ac:chgData name="Phillip Kaufman" userId="c001b2a046940d7c" providerId="LiveId" clId="{5CB25B10-5B1C-4017-B167-ED3104435743}" dt="2024-05-18T02:58:25.288" v="2641"/>
          <ac:cxnSpMkLst>
            <pc:docMk/>
            <pc:sldMk cId="2000645116" sldId="946"/>
            <ac:cxnSpMk id="259" creationId="{C9F6E804-0B06-0AA7-4F53-A8CA6BEDCF27}"/>
          </ac:cxnSpMkLst>
        </pc:cxnChg>
        <pc:cxnChg chg="mod topLvl">
          <ac:chgData name="Phillip Kaufman" userId="c001b2a046940d7c" providerId="LiveId" clId="{5CB25B10-5B1C-4017-B167-ED3104435743}" dt="2024-06-02T23:29:10.217" v="12072" actId="165"/>
          <ac:cxnSpMkLst>
            <pc:docMk/>
            <pc:sldMk cId="2000645116" sldId="946"/>
            <ac:cxnSpMk id="259" creationId="{E672A4B9-B2B7-0FD5-6E84-7E383B3431E7}"/>
          </ac:cxnSpMkLst>
        </pc:cxnChg>
        <pc:cxnChg chg="mod">
          <ac:chgData name="Phillip Kaufman" userId="c001b2a046940d7c" providerId="LiveId" clId="{5CB25B10-5B1C-4017-B167-ED3104435743}" dt="2024-05-18T02:58:25.288" v="2641"/>
          <ac:cxnSpMkLst>
            <pc:docMk/>
            <pc:sldMk cId="2000645116" sldId="946"/>
            <ac:cxnSpMk id="260" creationId="{5B8917C1-0F27-2EBA-4902-E426F29B7337}"/>
          </ac:cxnSpMkLst>
        </pc:cxnChg>
        <pc:cxnChg chg="mod">
          <ac:chgData name="Phillip Kaufman" userId="c001b2a046940d7c" providerId="LiveId" clId="{5CB25B10-5B1C-4017-B167-ED3104435743}" dt="2024-05-30T06:22:21.807" v="9609"/>
          <ac:cxnSpMkLst>
            <pc:docMk/>
            <pc:sldMk cId="2000645116" sldId="946"/>
            <ac:cxnSpMk id="260" creationId="{831A065A-7BBE-A244-CD73-0F19382B2A00}"/>
          </ac:cxnSpMkLst>
        </pc:cxnChg>
        <pc:cxnChg chg="mod topLvl">
          <ac:chgData name="Phillip Kaufman" userId="c001b2a046940d7c" providerId="LiveId" clId="{5CB25B10-5B1C-4017-B167-ED3104435743}" dt="2024-06-02T23:29:10.217" v="12072" actId="165"/>
          <ac:cxnSpMkLst>
            <pc:docMk/>
            <pc:sldMk cId="2000645116" sldId="946"/>
            <ac:cxnSpMk id="260" creationId="{8853E30F-3287-3356-5240-11324CD8A66C}"/>
          </ac:cxnSpMkLst>
        </pc:cxnChg>
        <pc:cxnChg chg="mod topLvl">
          <ac:chgData name="Phillip Kaufman" userId="c001b2a046940d7c" providerId="LiveId" clId="{5CB25B10-5B1C-4017-B167-ED3104435743}" dt="2024-06-02T23:29:10.217" v="12072" actId="165"/>
          <ac:cxnSpMkLst>
            <pc:docMk/>
            <pc:sldMk cId="2000645116" sldId="946"/>
            <ac:cxnSpMk id="261" creationId="{1906A47A-538A-FD0A-541F-A7C157D12D40}"/>
          </ac:cxnSpMkLst>
        </pc:cxnChg>
        <pc:cxnChg chg="mod">
          <ac:chgData name="Phillip Kaufman" userId="c001b2a046940d7c" providerId="LiveId" clId="{5CB25B10-5B1C-4017-B167-ED3104435743}" dt="2024-05-18T02:58:25.288" v="2641"/>
          <ac:cxnSpMkLst>
            <pc:docMk/>
            <pc:sldMk cId="2000645116" sldId="946"/>
            <ac:cxnSpMk id="261" creationId="{978D4117-33F7-8280-17C6-3817BB7F5CD1}"/>
          </ac:cxnSpMkLst>
        </pc:cxnChg>
        <pc:cxnChg chg="mod">
          <ac:chgData name="Phillip Kaufman" userId="c001b2a046940d7c" providerId="LiveId" clId="{5CB25B10-5B1C-4017-B167-ED3104435743}" dt="2024-05-30T06:22:21.807" v="9609"/>
          <ac:cxnSpMkLst>
            <pc:docMk/>
            <pc:sldMk cId="2000645116" sldId="946"/>
            <ac:cxnSpMk id="261" creationId="{A4BED354-0015-FF82-CDBE-26CBE7B390DD}"/>
          </ac:cxnSpMkLst>
        </pc:cxnChg>
        <pc:cxnChg chg="mod">
          <ac:chgData name="Phillip Kaufman" userId="c001b2a046940d7c" providerId="LiveId" clId="{5CB25B10-5B1C-4017-B167-ED3104435743}" dt="2024-05-18T02:58:25.288" v="2641"/>
          <ac:cxnSpMkLst>
            <pc:docMk/>
            <pc:sldMk cId="2000645116" sldId="946"/>
            <ac:cxnSpMk id="262" creationId="{3CB3BA1D-845B-31D8-9890-F0745C54547C}"/>
          </ac:cxnSpMkLst>
        </pc:cxnChg>
        <pc:cxnChg chg="mod">
          <ac:chgData name="Phillip Kaufman" userId="c001b2a046940d7c" providerId="LiveId" clId="{5CB25B10-5B1C-4017-B167-ED3104435743}" dt="2024-05-30T06:22:21.807" v="9609"/>
          <ac:cxnSpMkLst>
            <pc:docMk/>
            <pc:sldMk cId="2000645116" sldId="946"/>
            <ac:cxnSpMk id="262" creationId="{AF1C8564-7BF5-262A-0F61-238BDEC9676F}"/>
          </ac:cxnSpMkLst>
        </pc:cxnChg>
        <pc:cxnChg chg="mod topLvl">
          <ac:chgData name="Phillip Kaufman" userId="c001b2a046940d7c" providerId="LiveId" clId="{5CB25B10-5B1C-4017-B167-ED3104435743}" dt="2024-06-02T23:29:10.217" v="12072" actId="165"/>
          <ac:cxnSpMkLst>
            <pc:docMk/>
            <pc:sldMk cId="2000645116" sldId="946"/>
            <ac:cxnSpMk id="262" creationId="{C29B9F81-60E7-726D-CC15-E89E7042DE93}"/>
          </ac:cxnSpMkLst>
        </pc:cxnChg>
        <pc:cxnChg chg="mod">
          <ac:chgData name="Phillip Kaufman" userId="c001b2a046940d7c" providerId="LiveId" clId="{5CB25B10-5B1C-4017-B167-ED3104435743}" dt="2024-05-18T02:58:25.288" v="2641"/>
          <ac:cxnSpMkLst>
            <pc:docMk/>
            <pc:sldMk cId="2000645116" sldId="946"/>
            <ac:cxnSpMk id="263" creationId="{12E12594-181C-2535-97DB-1AA17A846620}"/>
          </ac:cxnSpMkLst>
        </pc:cxnChg>
        <pc:cxnChg chg="mod topLvl">
          <ac:chgData name="Phillip Kaufman" userId="c001b2a046940d7c" providerId="LiveId" clId="{5CB25B10-5B1C-4017-B167-ED3104435743}" dt="2024-06-02T23:29:10.217" v="12072" actId="165"/>
          <ac:cxnSpMkLst>
            <pc:docMk/>
            <pc:sldMk cId="2000645116" sldId="946"/>
            <ac:cxnSpMk id="263" creationId="{31FCDB89-C844-A102-9008-A937B8033F27}"/>
          </ac:cxnSpMkLst>
        </pc:cxnChg>
        <pc:cxnChg chg="mod">
          <ac:chgData name="Phillip Kaufman" userId="c001b2a046940d7c" providerId="LiveId" clId="{5CB25B10-5B1C-4017-B167-ED3104435743}" dt="2024-05-30T06:22:21.807" v="9609"/>
          <ac:cxnSpMkLst>
            <pc:docMk/>
            <pc:sldMk cId="2000645116" sldId="946"/>
            <ac:cxnSpMk id="263" creationId="{B1D7ABBF-849C-2070-B67C-BA82E50A6F38}"/>
          </ac:cxnSpMkLst>
        </pc:cxnChg>
        <pc:cxnChg chg="mod">
          <ac:chgData name="Phillip Kaufman" userId="c001b2a046940d7c" providerId="LiveId" clId="{5CB25B10-5B1C-4017-B167-ED3104435743}" dt="2024-05-18T02:58:25.288" v="2641"/>
          <ac:cxnSpMkLst>
            <pc:docMk/>
            <pc:sldMk cId="2000645116" sldId="946"/>
            <ac:cxnSpMk id="264" creationId="{33FF3B92-437C-6AB9-6C90-763BD13FB44E}"/>
          </ac:cxnSpMkLst>
        </pc:cxnChg>
        <pc:cxnChg chg="mod topLvl">
          <ac:chgData name="Phillip Kaufman" userId="c001b2a046940d7c" providerId="LiveId" clId="{5CB25B10-5B1C-4017-B167-ED3104435743}" dt="2024-06-02T23:29:10.217" v="12072" actId="165"/>
          <ac:cxnSpMkLst>
            <pc:docMk/>
            <pc:sldMk cId="2000645116" sldId="946"/>
            <ac:cxnSpMk id="264" creationId="{68872C71-7EA6-CDC5-AF77-7E3D9204D03D}"/>
          </ac:cxnSpMkLst>
        </pc:cxnChg>
        <pc:cxnChg chg="mod">
          <ac:chgData name="Phillip Kaufman" userId="c001b2a046940d7c" providerId="LiveId" clId="{5CB25B10-5B1C-4017-B167-ED3104435743}" dt="2024-05-30T06:22:21.807" v="9609"/>
          <ac:cxnSpMkLst>
            <pc:docMk/>
            <pc:sldMk cId="2000645116" sldId="946"/>
            <ac:cxnSpMk id="264" creationId="{F2FA3126-A897-B559-9009-67C3B6D33966}"/>
          </ac:cxnSpMkLst>
        </pc:cxnChg>
        <pc:cxnChg chg="mod">
          <ac:chgData name="Phillip Kaufman" userId="c001b2a046940d7c" providerId="LiveId" clId="{5CB25B10-5B1C-4017-B167-ED3104435743}" dt="2024-05-30T06:22:21.807" v="9609"/>
          <ac:cxnSpMkLst>
            <pc:docMk/>
            <pc:sldMk cId="2000645116" sldId="946"/>
            <ac:cxnSpMk id="265" creationId="{86C1BD59-E976-8722-CF45-F926B307B6DC}"/>
          </ac:cxnSpMkLst>
        </pc:cxnChg>
        <pc:cxnChg chg="mod">
          <ac:chgData name="Phillip Kaufman" userId="c001b2a046940d7c" providerId="LiveId" clId="{5CB25B10-5B1C-4017-B167-ED3104435743}" dt="2024-05-18T02:58:25.288" v="2641"/>
          <ac:cxnSpMkLst>
            <pc:docMk/>
            <pc:sldMk cId="2000645116" sldId="946"/>
            <ac:cxnSpMk id="265" creationId="{9D9FFA5A-419A-B40A-6637-5D76F00A2185}"/>
          </ac:cxnSpMkLst>
        </pc:cxnChg>
        <pc:cxnChg chg="mod topLvl">
          <ac:chgData name="Phillip Kaufman" userId="c001b2a046940d7c" providerId="LiveId" clId="{5CB25B10-5B1C-4017-B167-ED3104435743}" dt="2024-06-02T23:29:10.217" v="12072" actId="165"/>
          <ac:cxnSpMkLst>
            <pc:docMk/>
            <pc:sldMk cId="2000645116" sldId="946"/>
            <ac:cxnSpMk id="265" creationId="{E738FBF0-9A75-F23D-720A-BAF234A81DD7}"/>
          </ac:cxnSpMkLst>
        </pc:cxnChg>
        <pc:cxnChg chg="mod topLvl">
          <ac:chgData name="Phillip Kaufman" userId="c001b2a046940d7c" providerId="LiveId" clId="{5CB25B10-5B1C-4017-B167-ED3104435743}" dt="2024-06-02T23:29:10.217" v="12072" actId="165"/>
          <ac:cxnSpMkLst>
            <pc:docMk/>
            <pc:sldMk cId="2000645116" sldId="946"/>
            <ac:cxnSpMk id="266" creationId="{905EDD83-D4F7-933C-02DD-A1CFF5569C7A}"/>
          </ac:cxnSpMkLst>
        </pc:cxnChg>
        <pc:cxnChg chg="mod">
          <ac:chgData name="Phillip Kaufman" userId="c001b2a046940d7c" providerId="LiveId" clId="{5CB25B10-5B1C-4017-B167-ED3104435743}" dt="2024-05-30T06:22:21.807" v="9609"/>
          <ac:cxnSpMkLst>
            <pc:docMk/>
            <pc:sldMk cId="2000645116" sldId="946"/>
            <ac:cxnSpMk id="266" creationId="{BA16ABA3-8FD1-2D66-B596-3E51D5302D3C}"/>
          </ac:cxnSpMkLst>
        </pc:cxnChg>
        <pc:cxnChg chg="mod">
          <ac:chgData name="Phillip Kaufman" userId="c001b2a046940d7c" providerId="LiveId" clId="{5CB25B10-5B1C-4017-B167-ED3104435743}" dt="2024-05-18T02:58:25.288" v="2641"/>
          <ac:cxnSpMkLst>
            <pc:docMk/>
            <pc:sldMk cId="2000645116" sldId="946"/>
            <ac:cxnSpMk id="266" creationId="{BE8D1838-F3E2-808F-57A1-303A332FCB10}"/>
          </ac:cxnSpMkLst>
        </pc:cxnChg>
        <pc:cxnChg chg="mod">
          <ac:chgData name="Phillip Kaufman" userId="c001b2a046940d7c" providerId="LiveId" clId="{5CB25B10-5B1C-4017-B167-ED3104435743}" dt="2024-05-30T06:22:21.807" v="9609"/>
          <ac:cxnSpMkLst>
            <pc:docMk/>
            <pc:sldMk cId="2000645116" sldId="946"/>
            <ac:cxnSpMk id="267" creationId="{4CCFF4C9-0315-BDFE-1FBA-180D3847070D}"/>
          </ac:cxnSpMkLst>
        </pc:cxnChg>
        <pc:cxnChg chg="mod">
          <ac:chgData name="Phillip Kaufman" userId="c001b2a046940d7c" providerId="LiveId" clId="{5CB25B10-5B1C-4017-B167-ED3104435743}" dt="2024-05-18T02:58:25.288" v="2641"/>
          <ac:cxnSpMkLst>
            <pc:docMk/>
            <pc:sldMk cId="2000645116" sldId="946"/>
            <ac:cxnSpMk id="267" creationId="{AEA601BA-0EFE-9650-9472-B7E7DE3DC33B}"/>
          </ac:cxnSpMkLst>
        </pc:cxnChg>
        <pc:cxnChg chg="mod topLvl">
          <ac:chgData name="Phillip Kaufman" userId="c001b2a046940d7c" providerId="LiveId" clId="{5CB25B10-5B1C-4017-B167-ED3104435743}" dt="2024-06-02T23:29:10.217" v="12072" actId="165"/>
          <ac:cxnSpMkLst>
            <pc:docMk/>
            <pc:sldMk cId="2000645116" sldId="946"/>
            <ac:cxnSpMk id="267" creationId="{C2EA4DB7-7999-5579-DA07-9B65BBBB5932}"/>
          </ac:cxnSpMkLst>
        </pc:cxnChg>
        <pc:cxnChg chg="mod">
          <ac:chgData name="Phillip Kaufman" userId="c001b2a046940d7c" providerId="LiveId" clId="{5CB25B10-5B1C-4017-B167-ED3104435743}" dt="2024-05-18T02:58:25.288" v="2641"/>
          <ac:cxnSpMkLst>
            <pc:docMk/>
            <pc:sldMk cId="2000645116" sldId="946"/>
            <ac:cxnSpMk id="268" creationId="{6CF7DA90-E822-329D-7DE6-F31914CAE226}"/>
          </ac:cxnSpMkLst>
        </pc:cxnChg>
        <pc:cxnChg chg="mod topLvl">
          <ac:chgData name="Phillip Kaufman" userId="c001b2a046940d7c" providerId="LiveId" clId="{5CB25B10-5B1C-4017-B167-ED3104435743}" dt="2024-06-02T23:29:10.217" v="12072" actId="165"/>
          <ac:cxnSpMkLst>
            <pc:docMk/>
            <pc:sldMk cId="2000645116" sldId="946"/>
            <ac:cxnSpMk id="268" creationId="{73988DE4-8B43-942E-5F14-B8EDF04F0B55}"/>
          </ac:cxnSpMkLst>
        </pc:cxnChg>
        <pc:cxnChg chg="mod">
          <ac:chgData name="Phillip Kaufman" userId="c001b2a046940d7c" providerId="LiveId" clId="{5CB25B10-5B1C-4017-B167-ED3104435743}" dt="2024-05-30T06:22:21.807" v="9609"/>
          <ac:cxnSpMkLst>
            <pc:docMk/>
            <pc:sldMk cId="2000645116" sldId="946"/>
            <ac:cxnSpMk id="268" creationId="{F3AC8D65-4EB7-3C0E-E927-0FC5283AD585}"/>
          </ac:cxnSpMkLst>
        </pc:cxnChg>
        <pc:cxnChg chg="mod">
          <ac:chgData name="Phillip Kaufman" userId="c001b2a046940d7c" providerId="LiveId" clId="{5CB25B10-5B1C-4017-B167-ED3104435743}" dt="2024-05-18T02:58:25.288" v="2641"/>
          <ac:cxnSpMkLst>
            <pc:docMk/>
            <pc:sldMk cId="2000645116" sldId="946"/>
            <ac:cxnSpMk id="269" creationId="{4DF1D225-BB54-81AD-2333-1154873465A5}"/>
          </ac:cxnSpMkLst>
        </pc:cxnChg>
        <pc:cxnChg chg="mod topLvl">
          <ac:chgData name="Phillip Kaufman" userId="c001b2a046940d7c" providerId="LiveId" clId="{5CB25B10-5B1C-4017-B167-ED3104435743}" dt="2024-06-02T23:29:10.217" v="12072" actId="165"/>
          <ac:cxnSpMkLst>
            <pc:docMk/>
            <pc:sldMk cId="2000645116" sldId="946"/>
            <ac:cxnSpMk id="269" creationId="{5331E584-E69B-9AF8-0866-B3ECE7BC75D2}"/>
          </ac:cxnSpMkLst>
        </pc:cxnChg>
        <pc:cxnChg chg="mod">
          <ac:chgData name="Phillip Kaufman" userId="c001b2a046940d7c" providerId="LiveId" clId="{5CB25B10-5B1C-4017-B167-ED3104435743}" dt="2024-05-30T06:22:21.807" v="9609"/>
          <ac:cxnSpMkLst>
            <pc:docMk/>
            <pc:sldMk cId="2000645116" sldId="946"/>
            <ac:cxnSpMk id="269" creationId="{A008911C-9B4C-22A2-213F-525CAAAE9270}"/>
          </ac:cxnSpMkLst>
        </pc:cxnChg>
        <pc:cxnChg chg="mod topLvl">
          <ac:chgData name="Phillip Kaufman" userId="c001b2a046940d7c" providerId="LiveId" clId="{5CB25B10-5B1C-4017-B167-ED3104435743}" dt="2024-06-02T23:29:10.217" v="12072" actId="165"/>
          <ac:cxnSpMkLst>
            <pc:docMk/>
            <pc:sldMk cId="2000645116" sldId="946"/>
            <ac:cxnSpMk id="270" creationId="{64FD2214-2CB2-77ED-1C18-10C70FFC6AB0}"/>
          </ac:cxnSpMkLst>
        </pc:cxnChg>
        <pc:cxnChg chg="mod">
          <ac:chgData name="Phillip Kaufman" userId="c001b2a046940d7c" providerId="LiveId" clId="{5CB25B10-5B1C-4017-B167-ED3104435743}" dt="2024-05-18T02:58:25.288" v="2641"/>
          <ac:cxnSpMkLst>
            <pc:docMk/>
            <pc:sldMk cId="2000645116" sldId="946"/>
            <ac:cxnSpMk id="270" creationId="{D60808ED-938C-A59E-5FA1-FE379D3BEC04}"/>
          </ac:cxnSpMkLst>
        </pc:cxnChg>
        <pc:cxnChg chg="mod">
          <ac:chgData name="Phillip Kaufman" userId="c001b2a046940d7c" providerId="LiveId" clId="{5CB25B10-5B1C-4017-B167-ED3104435743}" dt="2024-05-30T06:22:21.807" v="9609"/>
          <ac:cxnSpMkLst>
            <pc:docMk/>
            <pc:sldMk cId="2000645116" sldId="946"/>
            <ac:cxnSpMk id="270" creationId="{D794AED6-4BF2-5AAD-6EA0-5A2735AB0009}"/>
          </ac:cxnSpMkLst>
        </pc:cxnChg>
        <pc:cxnChg chg="mod topLvl">
          <ac:chgData name="Phillip Kaufman" userId="c001b2a046940d7c" providerId="LiveId" clId="{5CB25B10-5B1C-4017-B167-ED3104435743}" dt="2024-06-02T23:29:10.217" v="12072" actId="165"/>
          <ac:cxnSpMkLst>
            <pc:docMk/>
            <pc:sldMk cId="2000645116" sldId="946"/>
            <ac:cxnSpMk id="271" creationId="{0C8C0B96-9BFF-5A60-24C6-78C96A29188E}"/>
          </ac:cxnSpMkLst>
        </pc:cxnChg>
        <pc:cxnChg chg="mod">
          <ac:chgData name="Phillip Kaufman" userId="c001b2a046940d7c" providerId="LiveId" clId="{5CB25B10-5B1C-4017-B167-ED3104435743}" dt="2024-05-30T06:22:21.807" v="9609"/>
          <ac:cxnSpMkLst>
            <pc:docMk/>
            <pc:sldMk cId="2000645116" sldId="946"/>
            <ac:cxnSpMk id="271" creationId="{86150870-15D6-3A77-22AF-8756AABA7CCA}"/>
          </ac:cxnSpMkLst>
        </pc:cxnChg>
        <pc:cxnChg chg="mod">
          <ac:chgData name="Phillip Kaufman" userId="c001b2a046940d7c" providerId="LiveId" clId="{5CB25B10-5B1C-4017-B167-ED3104435743}" dt="2024-05-18T02:58:25.288" v="2641"/>
          <ac:cxnSpMkLst>
            <pc:docMk/>
            <pc:sldMk cId="2000645116" sldId="946"/>
            <ac:cxnSpMk id="271" creationId="{F4269DBD-E5AA-0C75-EA10-4A259B58929F}"/>
          </ac:cxnSpMkLst>
        </pc:cxnChg>
        <pc:cxnChg chg="mod">
          <ac:chgData name="Phillip Kaufman" userId="c001b2a046940d7c" providerId="LiveId" clId="{5CB25B10-5B1C-4017-B167-ED3104435743}" dt="2024-05-18T02:58:25.288" v="2641"/>
          <ac:cxnSpMkLst>
            <pc:docMk/>
            <pc:sldMk cId="2000645116" sldId="946"/>
            <ac:cxnSpMk id="272" creationId="{712F2A79-670D-C107-1FB2-8F3B2BA38ECF}"/>
          </ac:cxnSpMkLst>
        </pc:cxnChg>
        <pc:cxnChg chg="mod topLvl">
          <ac:chgData name="Phillip Kaufman" userId="c001b2a046940d7c" providerId="LiveId" clId="{5CB25B10-5B1C-4017-B167-ED3104435743}" dt="2024-06-02T23:29:10.217" v="12072" actId="165"/>
          <ac:cxnSpMkLst>
            <pc:docMk/>
            <pc:sldMk cId="2000645116" sldId="946"/>
            <ac:cxnSpMk id="272" creationId="{91574C48-C78D-FAB0-EF1C-845A6B108017}"/>
          </ac:cxnSpMkLst>
        </pc:cxnChg>
        <pc:cxnChg chg="mod">
          <ac:chgData name="Phillip Kaufman" userId="c001b2a046940d7c" providerId="LiveId" clId="{5CB25B10-5B1C-4017-B167-ED3104435743}" dt="2024-05-30T06:22:21.807" v="9609"/>
          <ac:cxnSpMkLst>
            <pc:docMk/>
            <pc:sldMk cId="2000645116" sldId="946"/>
            <ac:cxnSpMk id="272" creationId="{EC33B887-1754-F6D0-216B-6481928DB1DC}"/>
          </ac:cxnSpMkLst>
        </pc:cxnChg>
        <pc:cxnChg chg="mod topLvl">
          <ac:chgData name="Phillip Kaufman" userId="c001b2a046940d7c" providerId="LiveId" clId="{5CB25B10-5B1C-4017-B167-ED3104435743}" dt="2024-06-02T23:29:10.217" v="12072" actId="165"/>
          <ac:cxnSpMkLst>
            <pc:docMk/>
            <pc:sldMk cId="2000645116" sldId="946"/>
            <ac:cxnSpMk id="273" creationId="{63D4AA10-3493-1F18-9378-8A9A1514D018}"/>
          </ac:cxnSpMkLst>
        </pc:cxnChg>
        <pc:cxnChg chg="mod">
          <ac:chgData name="Phillip Kaufman" userId="c001b2a046940d7c" providerId="LiveId" clId="{5CB25B10-5B1C-4017-B167-ED3104435743}" dt="2024-05-30T06:22:21.807" v="9609"/>
          <ac:cxnSpMkLst>
            <pc:docMk/>
            <pc:sldMk cId="2000645116" sldId="946"/>
            <ac:cxnSpMk id="273" creationId="{C97E02C7-F810-52C9-28CB-F01AC3613B0F}"/>
          </ac:cxnSpMkLst>
        </pc:cxnChg>
        <pc:cxnChg chg="mod">
          <ac:chgData name="Phillip Kaufman" userId="c001b2a046940d7c" providerId="LiveId" clId="{5CB25B10-5B1C-4017-B167-ED3104435743}" dt="2024-05-18T02:58:25.288" v="2641"/>
          <ac:cxnSpMkLst>
            <pc:docMk/>
            <pc:sldMk cId="2000645116" sldId="946"/>
            <ac:cxnSpMk id="273" creationId="{D129E5EC-C782-556E-0D5C-739851C7EB5F}"/>
          </ac:cxnSpMkLst>
        </pc:cxnChg>
        <pc:cxnChg chg="mod">
          <ac:chgData name="Phillip Kaufman" userId="c001b2a046940d7c" providerId="LiveId" clId="{5CB25B10-5B1C-4017-B167-ED3104435743}" dt="2024-05-18T02:58:25.288" v="2641"/>
          <ac:cxnSpMkLst>
            <pc:docMk/>
            <pc:sldMk cId="2000645116" sldId="946"/>
            <ac:cxnSpMk id="274" creationId="{26A37680-0EF1-4220-EB66-B42995FE1528}"/>
          </ac:cxnSpMkLst>
        </pc:cxnChg>
        <pc:cxnChg chg="mod topLvl">
          <ac:chgData name="Phillip Kaufman" userId="c001b2a046940d7c" providerId="LiveId" clId="{5CB25B10-5B1C-4017-B167-ED3104435743}" dt="2024-06-02T23:29:10.217" v="12072" actId="165"/>
          <ac:cxnSpMkLst>
            <pc:docMk/>
            <pc:sldMk cId="2000645116" sldId="946"/>
            <ac:cxnSpMk id="274" creationId="{3376D354-7765-1DD4-C259-11CF0A24BD88}"/>
          </ac:cxnSpMkLst>
        </pc:cxnChg>
        <pc:cxnChg chg="mod">
          <ac:chgData name="Phillip Kaufman" userId="c001b2a046940d7c" providerId="LiveId" clId="{5CB25B10-5B1C-4017-B167-ED3104435743}" dt="2024-05-30T06:22:21.807" v="9609"/>
          <ac:cxnSpMkLst>
            <pc:docMk/>
            <pc:sldMk cId="2000645116" sldId="946"/>
            <ac:cxnSpMk id="274" creationId="{DB11A5A7-DFAA-51D2-2480-B963A36C4714}"/>
          </ac:cxnSpMkLst>
        </pc:cxnChg>
        <pc:cxnChg chg="mod topLvl">
          <ac:chgData name="Phillip Kaufman" userId="c001b2a046940d7c" providerId="LiveId" clId="{5CB25B10-5B1C-4017-B167-ED3104435743}" dt="2024-06-02T23:29:10.217" v="12072" actId="165"/>
          <ac:cxnSpMkLst>
            <pc:docMk/>
            <pc:sldMk cId="2000645116" sldId="946"/>
            <ac:cxnSpMk id="275" creationId="{345782FD-AF2D-6D6B-0687-454DBE151C59}"/>
          </ac:cxnSpMkLst>
        </pc:cxnChg>
        <pc:cxnChg chg="mod">
          <ac:chgData name="Phillip Kaufman" userId="c001b2a046940d7c" providerId="LiveId" clId="{5CB25B10-5B1C-4017-B167-ED3104435743}" dt="2024-05-30T06:22:21.807" v="9609"/>
          <ac:cxnSpMkLst>
            <pc:docMk/>
            <pc:sldMk cId="2000645116" sldId="946"/>
            <ac:cxnSpMk id="275" creationId="{682A40E9-50D3-D64C-2338-DB8E4D67F517}"/>
          </ac:cxnSpMkLst>
        </pc:cxnChg>
        <pc:cxnChg chg="mod">
          <ac:chgData name="Phillip Kaufman" userId="c001b2a046940d7c" providerId="LiveId" clId="{5CB25B10-5B1C-4017-B167-ED3104435743}" dt="2024-05-18T02:58:25.288" v="2641"/>
          <ac:cxnSpMkLst>
            <pc:docMk/>
            <pc:sldMk cId="2000645116" sldId="946"/>
            <ac:cxnSpMk id="275" creationId="{D618E86E-279C-D380-3BA9-FFB09E81E496}"/>
          </ac:cxnSpMkLst>
        </pc:cxnChg>
        <pc:cxnChg chg="mod">
          <ac:chgData name="Phillip Kaufman" userId="c001b2a046940d7c" providerId="LiveId" clId="{5CB25B10-5B1C-4017-B167-ED3104435743}" dt="2024-05-30T06:22:21.807" v="9609"/>
          <ac:cxnSpMkLst>
            <pc:docMk/>
            <pc:sldMk cId="2000645116" sldId="946"/>
            <ac:cxnSpMk id="276" creationId="{551A34D6-284B-4DBE-6BA3-F523CF480F80}"/>
          </ac:cxnSpMkLst>
        </pc:cxnChg>
        <pc:cxnChg chg="mod">
          <ac:chgData name="Phillip Kaufman" userId="c001b2a046940d7c" providerId="LiveId" clId="{5CB25B10-5B1C-4017-B167-ED3104435743}" dt="2024-05-18T02:58:25.288" v="2641"/>
          <ac:cxnSpMkLst>
            <pc:docMk/>
            <pc:sldMk cId="2000645116" sldId="946"/>
            <ac:cxnSpMk id="276" creationId="{6535F3C0-DE07-EF08-761D-1457840B2558}"/>
          </ac:cxnSpMkLst>
        </pc:cxnChg>
        <pc:cxnChg chg="mod topLvl">
          <ac:chgData name="Phillip Kaufman" userId="c001b2a046940d7c" providerId="LiveId" clId="{5CB25B10-5B1C-4017-B167-ED3104435743}" dt="2024-06-02T23:29:10.217" v="12072" actId="165"/>
          <ac:cxnSpMkLst>
            <pc:docMk/>
            <pc:sldMk cId="2000645116" sldId="946"/>
            <ac:cxnSpMk id="276" creationId="{FCFE4A0D-2EA3-F96B-CE1F-601F182A0975}"/>
          </ac:cxnSpMkLst>
        </pc:cxnChg>
        <pc:cxnChg chg="mod">
          <ac:chgData name="Phillip Kaufman" userId="c001b2a046940d7c" providerId="LiveId" clId="{5CB25B10-5B1C-4017-B167-ED3104435743}" dt="2024-05-18T02:58:25.288" v="2641"/>
          <ac:cxnSpMkLst>
            <pc:docMk/>
            <pc:sldMk cId="2000645116" sldId="946"/>
            <ac:cxnSpMk id="277" creationId="{727C0D4D-E8BA-F6C5-AFCE-24C82AF969DC}"/>
          </ac:cxnSpMkLst>
        </pc:cxnChg>
        <pc:cxnChg chg="mod topLvl">
          <ac:chgData name="Phillip Kaufman" userId="c001b2a046940d7c" providerId="LiveId" clId="{5CB25B10-5B1C-4017-B167-ED3104435743}" dt="2024-06-02T23:29:10.217" v="12072" actId="165"/>
          <ac:cxnSpMkLst>
            <pc:docMk/>
            <pc:sldMk cId="2000645116" sldId="946"/>
            <ac:cxnSpMk id="277" creationId="{7CECACAE-4880-739B-9945-BE12EF520C87}"/>
          </ac:cxnSpMkLst>
        </pc:cxnChg>
        <pc:cxnChg chg="mod">
          <ac:chgData name="Phillip Kaufman" userId="c001b2a046940d7c" providerId="LiveId" clId="{5CB25B10-5B1C-4017-B167-ED3104435743}" dt="2024-05-30T06:22:21.807" v="9609"/>
          <ac:cxnSpMkLst>
            <pc:docMk/>
            <pc:sldMk cId="2000645116" sldId="946"/>
            <ac:cxnSpMk id="277" creationId="{E11EF68A-10B0-38E1-B25E-2D13EF214D3B}"/>
          </ac:cxnSpMkLst>
        </pc:cxnChg>
        <pc:cxnChg chg="mod">
          <ac:chgData name="Phillip Kaufman" userId="c001b2a046940d7c" providerId="LiveId" clId="{5CB25B10-5B1C-4017-B167-ED3104435743}" dt="2024-05-30T06:22:21.807" v="9609"/>
          <ac:cxnSpMkLst>
            <pc:docMk/>
            <pc:sldMk cId="2000645116" sldId="946"/>
            <ac:cxnSpMk id="278" creationId="{238989F5-62DE-186A-95B7-5E5837613DE3}"/>
          </ac:cxnSpMkLst>
        </pc:cxnChg>
        <pc:cxnChg chg="mod">
          <ac:chgData name="Phillip Kaufman" userId="c001b2a046940d7c" providerId="LiveId" clId="{5CB25B10-5B1C-4017-B167-ED3104435743}" dt="2024-05-18T02:58:25.288" v="2641"/>
          <ac:cxnSpMkLst>
            <pc:docMk/>
            <pc:sldMk cId="2000645116" sldId="946"/>
            <ac:cxnSpMk id="278" creationId="{4FA5D32E-8232-FAC9-CFA4-605F35EDB8D4}"/>
          </ac:cxnSpMkLst>
        </pc:cxnChg>
        <pc:cxnChg chg="mod topLvl">
          <ac:chgData name="Phillip Kaufman" userId="c001b2a046940d7c" providerId="LiveId" clId="{5CB25B10-5B1C-4017-B167-ED3104435743}" dt="2024-06-02T23:29:10.217" v="12072" actId="165"/>
          <ac:cxnSpMkLst>
            <pc:docMk/>
            <pc:sldMk cId="2000645116" sldId="946"/>
            <ac:cxnSpMk id="278" creationId="{B7362E57-B345-E21A-CF60-C832F1FD80E7}"/>
          </ac:cxnSpMkLst>
        </pc:cxnChg>
        <pc:cxnChg chg="mod topLvl">
          <ac:chgData name="Phillip Kaufman" userId="c001b2a046940d7c" providerId="LiveId" clId="{5CB25B10-5B1C-4017-B167-ED3104435743}" dt="2024-06-02T23:29:10.217" v="12072" actId="165"/>
          <ac:cxnSpMkLst>
            <pc:docMk/>
            <pc:sldMk cId="2000645116" sldId="946"/>
            <ac:cxnSpMk id="279" creationId="{24801A62-D20A-8838-C663-DBB09CE192F5}"/>
          </ac:cxnSpMkLst>
        </pc:cxnChg>
        <pc:cxnChg chg="mod">
          <ac:chgData name="Phillip Kaufman" userId="c001b2a046940d7c" providerId="LiveId" clId="{5CB25B10-5B1C-4017-B167-ED3104435743}" dt="2024-05-18T02:58:25.288" v="2641"/>
          <ac:cxnSpMkLst>
            <pc:docMk/>
            <pc:sldMk cId="2000645116" sldId="946"/>
            <ac:cxnSpMk id="279" creationId="{DC5A7EDB-6788-1B13-027F-26DACDEC5301}"/>
          </ac:cxnSpMkLst>
        </pc:cxnChg>
        <pc:cxnChg chg="mod">
          <ac:chgData name="Phillip Kaufman" userId="c001b2a046940d7c" providerId="LiveId" clId="{5CB25B10-5B1C-4017-B167-ED3104435743}" dt="2024-05-30T06:22:21.807" v="9609"/>
          <ac:cxnSpMkLst>
            <pc:docMk/>
            <pc:sldMk cId="2000645116" sldId="946"/>
            <ac:cxnSpMk id="279" creationId="{E6711593-5438-14F1-448D-A91445F748F4}"/>
          </ac:cxnSpMkLst>
        </pc:cxnChg>
        <pc:cxnChg chg="mod">
          <ac:chgData name="Phillip Kaufman" userId="c001b2a046940d7c" providerId="LiveId" clId="{5CB25B10-5B1C-4017-B167-ED3104435743}" dt="2024-05-30T06:22:21.807" v="9609"/>
          <ac:cxnSpMkLst>
            <pc:docMk/>
            <pc:sldMk cId="2000645116" sldId="946"/>
            <ac:cxnSpMk id="280" creationId="{54B20127-02B5-11E7-200F-73FE4EA95931}"/>
          </ac:cxnSpMkLst>
        </pc:cxnChg>
        <pc:cxnChg chg="mod">
          <ac:chgData name="Phillip Kaufman" userId="c001b2a046940d7c" providerId="LiveId" clId="{5CB25B10-5B1C-4017-B167-ED3104435743}" dt="2024-05-18T02:58:25.288" v="2641"/>
          <ac:cxnSpMkLst>
            <pc:docMk/>
            <pc:sldMk cId="2000645116" sldId="946"/>
            <ac:cxnSpMk id="280" creationId="{86F56AF8-BA4E-B45E-1BFD-165E1BDB5D53}"/>
          </ac:cxnSpMkLst>
        </pc:cxnChg>
        <pc:cxnChg chg="mod">
          <ac:chgData name="Phillip Kaufman" userId="c001b2a046940d7c" providerId="LiveId" clId="{5CB25B10-5B1C-4017-B167-ED3104435743}" dt="2024-05-30T06:22:21.807" v="9609"/>
          <ac:cxnSpMkLst>
            <pc:docMk/>
            <pc:sldMk cId="2000645116" sldId="946"/>
            <ac:cxnSpMk id="281" creationId="{253C133C-0A7B-0849-D681-A930805DA66E}"/>
          </ac:cxnSpMkLst>
        </pc:cxnChg>
        <pc:cxnChg chg="mod">
          <ac:chgData name="Phillip Kaufman" userId="c001b2a046940d7c" providerId="LiveId" clId="{5CB25B10-5B1C-4017-B167-ED3104435743}" dt="2024-05-18T02:58:25.288" v="2641"/>
          <ac:cxnSpMkLst>
            <pc:docMk/>
            <pc:sldMk cId="2000645116" sldId="946"/>
            <ac:cxnSpMk id="281" creationId="{4473B19C-18ED-7F38-4E98-DB4A1083DE3A}"/>
          </ac:cxnSpMkLst>
        </pc:cxnChg>
        <pc:cxnChg chg="mod">
          <ac:chgData name="Phillip Kaufman" userId="c001b2a046940d7c" providerId="LiveId" clId="{5CB25B10-5B1C-4017-B167-ED3104435743}" dt="2024-05-30T06:22:21.807" v="9609"/>
          <ac:cxnSpMkLst>
            <pc:docMk/>
            <pc:sldMk cId="2000645116" sldId="946"/>
            <ac:cxnSpMk id="282" creationId="{42B25BEF-4212-C739-3395-3D27730AA4E3}"/>
          </ac:cxnSpMkLst>
        </pc:cxnChg>
        <pc:cxnChg chg="mod">
          <ac:chgData name="Phillip Kaufman" userId="c001b2a046940d7c" providerId="LiveId" clId="{5CB25B10-5B1C-4017-B167-ED3104435743}" dt="2024-05-18T02:58:25.288" v="2641"/>
          <ac:cxnSpMkLst>
            <pc:docMk/>
            <pc:sldMk cId="2000645116" sldId="946"/>
            <ac:cxnSpMk id="282" creationId="{5B4A2556-5629-2E60-F55A-EB9CED2CB48A}"/>
          </ac:cxnSpMkLst>
        </pc:cxnChg>
        <pc:cxnChg chg="mod">
          <ac:chgData name="Phillip Kaufman" userId="c001b2a046940d7c" providerId="LiveId" clId="{5CB25B10-5B1C-4017-B167-ED3104435743}" dt="2024-05-18T02:58:25.288" v="2641"/>
          <ac:cxnSpMkLst>
            <pc:docMk/>
            <pc:sldMk cId="2000645116" sldId="946"/>
            <ac:cxnSpMk id="283" creationId="{D62F7FF0-DFF2-673A-EA44-A8D6F727C999}"/>
          </ac:cxnSpMkLst>
        </pc:cxnChg>
        <pc:cxnChg chg="mod">
          <ac:chgData name="Phillip Kaufman" userId="c001b2a046940d7c" providerId="LiveId" clId="{5CB25B10-5B1C-4017-B167-ED3104435743}" dt="2024-05-18T02:58:25.288" v="2641"/>
          <ac:cxnSpMkLst>
            <pc:docMk/>
            <pc:sldMk cId="2000645116" sldId="946"/>
            <ac:cxnSpMk id="284" creationId="{02F817B3-60AA-915D-EB67-BDD6FEFF3EEB}"/>
          </ac:cxnSpMkLst>
        </pc:cxnChg>
        <pc:cxnChg chg="mod">
          <ac:chgData name="Phillip Kaufman" userId="c001b2a046940d7c" providerId="LiveId" clId="{5CB25B10-5B1C-4017-B167-ED3104435743}" dt="2024-05-18T02:58:25.288" v="2641"/>
          <ac:cxnSpMkLst>
            <pc:docMk/>
            <pc:sldMk cId="2000645116" sldId="946"/>
            <ac:cxnSpMk id="285" creationId="{713E5844-3A2D-EA03-0C77-AF5428820361}"/>
          </ac:cxnSpMkLst>
        </pc:cxnChg>
        <pc:cxnChg chg="mod">
          <ac:chgData name="Phillip Kaufman" userId="c001b2a046940d7c" providerId="LiveId" clId="{5CB25B10-5B1C-4017-B167-ED3104435743}" dt="2024-05-18T02:58:25.288" v="2641"/>
          <ac:cxnSpMkLst>
            <pc:docMk/>
            <pc:sldMk cId="2000645116" sldId="946"/>
            <ac:cxnSpMk id="286" creationId="{93400A19-D5E3-EBD5-C435-EF4E557F5BF9}"/>
          </ac:cxnSpMkLst>
        </pc:cxnChg>
        <pc:cxnChg chg="mod">
          <ac:chgData name="Phillip Kaufman" userId="c001b2a046940d7c" providerId="LiveId" clId="{5CB25B10-5B1C-4017-B167-ED3104435743}" dt="2024-05-18T02:58:25.288" v="2641"/>
          <ac:cxnSpMkLst>
            <pc:docMk/>
            <pc:sldMk cId="2000645116" sldId="946"/>
            <ac:cxnSpMk id="287" creationId="{E7BA749F-85C6-227B-2986-0EC2C1D46A89}"/>
          </ac:cxnSpMkLst>
        </pc:cxnChg>
        <pc:cxnChg chg="mod">
          <ac:chgData name="Phillip Kaufman" userId="c001b2a046940d7c" providerId="LiveId" clId="{5CB25B10-5B1C-4017-B167-ED3104435743}" dt="2024-05-18T02:58:25.288" v="2641"/>
          <ac:cxnSpMkLst>
            <pc:docMk/>
            <pc:sldMk cId="2000645116" sldId="946"/>
            <ac:cxnSpMk id="288" creationId="{F4B88856-C877-7BED-F5AB-1E36816452B0}"/>
          </ac:cxnSpMkLst>
        </pc:cxnChg>
        <pc:cxnChg chg="mod">
          <ac:chgData name="Phillip Kaufman" userId="c001b2a046940d7c" providerId="LiveId" clId="{5CB25B10-5B1C-4017-B167-ED3104435743}" dt="2024-05-30T06:22:21.807" v="9609"/>
          <ac:cxnSpMkLst>
            <pc:docMk/>
            <pc:sldMk cId="2000645116" sldId="946"/>
            <ac:cxnSpMk id="292" creationId="{16F8AC78-8DDF-1EB5-382A-BA58C4FDADD4}"/>
          </ac:cxnSpMkLst>
        </pc:cxnChg>
        <pc:cxnChg chg="mod">
          <ac:chgData name="Phillip Kaufman" userId="c001b2a046940d7c" providerId="LiveId" clId="{5CB25B10-5B1C-4017-B167-ED3104435743}" dt="2024-05-18T02:58:25.288" v="2641"/>
          <ac:cxnSpMkLst>
            <pc:docMk/>
            <pc:sldMk cId="2000645116" sldId="946"/>
            <ac:cxnSpMk id="292" creationId="{3962A025-FA86-8570-3753-4481E72D62E8}"/>
          </ac:cxnSpMkLst>
        </pc:cxnChg>
        <pc:cxnChg chg="mod">
          <ac:chgData name="Phillip Kaufman" userId="c001b2a046940d7c" providerId="LiveId" clId="{5CB25B10-5B1C-4017-B167-ED3104435743}" dt="2024-05-18T02:58:25.288" v="2641"/>
          <ac:cxnSpMkLst>
            <pc:docMk/>
            <pc:sldMk cId="2000645116" sldId="946"/>
            <ac:cxnSpMk id="293" creationId="{63B63EBB-D133-99C2-7AF5-6CF9BEDD3904}"/>
          </ac:cxnSpMkLst>
        </pc:cxnChg>
        <pc:cxnChg chg="mod">
          <ac:chgData name="Phillip Kaufman" userId="c001b2a046940d7c" providerId="LiveId" clId="{5CB25B10-5B1C-4017-B167-ED3104435743}" dt="2024-05-30T06:22:21.807" v="9609"/>
          <ac:cxnSpMkLst>
            <pc:docMk/>
            <pc:sldMk cId="2000645116" sldId="946"/>
            <ac:cxnSpMk id="293" creationId="{79B10D57-0AFA-884C-739D-DFD947CD58DC}"/>
          </ac:cxnSpMkLst>
        </pc:cxnChg>
        <pc:cxnChg chg="mod">
          <ac:chgData name="Phillip Kaufman" userId="c001b2a046940d7c" providerId="LiveId" clId="{5CB25B10-5B1C-4017-B167-ED3104435743}" dt="2024-05-30T06:32:28.145" v="9731"/>
          <ac:cxnSpMkLst>
            <pc:docMk/>
            <pc:sldMk cId="2000645116" sldId="946"/>
            <ac:cxnSpMk id="301" creationId="{4BAFCDAB-4DD9-12A6-A960-9CA97F1F3854}"/>
          </ac:cxnSpMkLst>
        </pc:cxnChg>
        <pc:cxnChg chg="mod">
          <ac:chgData name="Phillip Kaufman" userId="c001b2a046940d7c" providerId="LiveId" clId="{5CB25B10-5B1C-4017-B167-ED3104435743}" dt="2024-05-30T06:32:28.145" v="9731"/>
          <ac:cxnSpMkLst>
            <pc:docMk/>
            <pc:sldMk cId="2000645116" sldId="946"/>
            <ac:cxnSpMk id="302" creationId="{9EEB0D1B-165F-CB7F-3978-D03F5E693505}"/>
          </ac:cxnSpMkLst>
        </pc:cxnChg>
        <pc:cxnChg chg="mod">
          <ac:chgData name="Phillip Kaufman" userId="c001b2a046940d7c" providerId="LiveId" clId="{5CB25B10-5B1C-4017-B167-ED3104435743}" dt="2024-05-30T06:32:28.145" v="9731"/>
          <ac:cxnSpMkLst>
            <pc:docMk/>
            <pc:sldMk cId="2000645116" sldId="946"/>
            <ac:cxnSpMk id="303" creationId="{DCEA9FAC-B107-BFF0-F41F-49F338CCF57D}"/>
          </ac:cxnSpMkLst>
        </pc:cxnChg>
        <pc:cxnChg chg="mod">
          <ac:chgData name="Phillip Kaufman" userId="c001b2a046940d7c" providerId="LiveId" clId="{5CB25B10-5B1C-4017-B167-ED3104435743}" dt="2024-05-30T06:32:28.145" v="9731"/>
          <ac:cxnSpMkLst>
            <pc:docMk/>
            <pc:sldMk cId="2000645116" sldId="946"/>
            <ac:cxnSpMk id="304" creationId="{9ABDCD2F-EA97-F359-BCF3-3025B04435A7}"/>
          </ac:cxnSpMkLst>
        </pc:cxnChg>
        <pc:cxnChg chg="mod">
          <ac:chgData name="Phillip Kaufman" userId="c001b2a046940d7c" providerId="LiveId" clId="{5CB25B10-5B1C-4017-B167-ED3104435743}" dt="2024-05-30T06:32:28.145" v="9731"/>
          <ac:cxnSpMkLst>
            <pc:docMk/>
            <pc:sldMk cId="2000645116" sldId="946"/>
            <ac:cxnSpMk id="305" creationId="{8CDCFCDF-78ED-5FF9-D604-226DA2ADD2D5}"/>
          </ac:cxnSpMkLst>
        </pc:cxnChg>
        <pc:cxnChg chg="mod">
          <ac:chgData name="Phillip Kaufman" userId="c001b2a046940d7c" providerId="LiveId" clId="{5CB25B10-5B1C-4017-B167-ED3104435743}" dt="2024-05-30T06:32:28.145" v="9731"/>
          <ac:cxnSpMkLst>
            <pc:docMk/>
            <pc:sldMk cId="2000645116" sldId="946"/>
            <ac:cxnSpMk id="306" creationId="{BC737465-3FC1-D831-43BE-EF150BE7D5F7}"/>
          </ac:cxnSpMkLst>
        </pc:cxnChg>
        <pc:cxnChg chg="mod">
          <ac:chgData name="Phillip Kaufman" userId="c001b2a046940d7c" providerId="LiveId" clId="{5CB25B10-5B1C-4017-B167-ED3104435743}" dt="2024-05-30T06:32:28.145" v="9731"/>
          <ac:cxnSpMkLst>
            <pc:docMk/>
            <pc:sldMk cId="2000645116" sldId="946"/>
            <ac:cxnSpMk id="307" creationId="{499CB646-9898-2CEB-5155-1CE56BD5B284}"/>
          </ac:cxnSpMkLst>
        </pc:cxnChg>
        <pc:cxnChg chg="mod">
          <ac:chgData name="Phillip Kaufman" userId="c001b2a046940d7c" providerId="LiveId" clId="{5CB25B10-5B1C-4017-B167-ED3104435743}" dt="2024-05-30T06:32:28.145" v="9731"/>
          <ac:cxnSpMkLst>
            <pc:docMk/>
            <pc:sldMk cId="2000645116" sldId="946"/>
            <ac:cxnSpMk id="308" creationId="{58F466B5-053B-CB8A-ED7F-8D4CB4308849}"/>
          </ac:cxnSpMkLst>
        </pc:cxnChg>
        <pc:cxnChg chg="mod">
          <ac:chgData name="Phillip Kaufman" userId="c001b2a046940d7c" providerId="LiveId" clId="{5CB25B10-5B1C-4017-B167-ED3104435743}" dt="2024-05-30T06:32:28.145" v="9731"/>
          <ac:cxnSpMkLst>
            <pc:docMk/>
            <pc:sldMk cId="2000645116" sldId="946"/>
            <ac:cxnSpMk id="309" creationId="{9FFF2546-0261-F4EE-1F63-0CFCD14EC79D}"/>
          </ac:cxnSpMkLst>
        </pc:cxnChg>
        <pc:cxnChg chg="mod">
          <ac:chgData name="Phillip Kaufman" userId="c001b2a046940d7c" providerId="LiveId" clId="{5CB25B10-5B1C-4017-B167-ED3104435743}" dt="2024-05-30T06:32:28.145" v="9731"/>
          <ac:cxnSpMkLst>
            <pc:docMk/>
            <pc:sldMk cId="2000645116" sldId="946"/>
            <ac:cxnSpMk id="310" creationId="{D4989115-97F7-8587-6E96-6B1653CA515F}"/>
          </ac:cxnSpMkLst>
        </pc:cxnChg>
        <pc:cxnChg chg="mod">
          <ac:chgData name="Phillip Kaufman" userId="c001b2a046940d7c" providerId="LiveId" clId="{5CB25B10-5B1C-4017-B167-ED3104435743}" dt="2024-05-30T06:32:28.145" v="9731"/>
          <ac:cxnSpMkLst>
            <pc:docMk/>
            <pc:sldMk cId="2000645116" sldId="946"/>
            <ac:cxnSpMk id="311" creationId="{8B10C0F7-2DFE-4565-7446-B8669C7DEA69}"/>
          </ac:cxnSpMkLst>
        </pc:cxnChg>
        <pc:cxnChg chg="mod">
          <ac:chgData name="Phillip Kaufman" userId="c001b2a046940d7c" providerId="LiveId" clId="{5CB25B10-5B1C-4017-B167-ED3104435743}" dt="2024-05-30T06:32:28.145" v="9731"/>
          <ac:cxnSpMkLst>
            <pc:docMk/>
            <pc:sldMk cId="2000645116" sldId="946"/>
            <ac:cxnSpMk id="312" creationId="{0AD4FAB1-0C81-AFC9-3221-232BD0303D6E}"/>
          </ac:cxnSpMkLst>
        </pc:cxnChg>
        <pc:cxnChg chg="mod">
          <ac:chgData name="Phillip Kaufman" userId="c001b2a046940d7c" providerId="LiveId" clId="{5CB25B10-5B1C-4017-B167-ED3104435743}" dt="2024-05-30T06:32:28.145" v="9731"/>
          <ac:cxnSpMkLst>
            <pc:docMk/>
            <pc:sldMk cId="2000645116" sldId="946"/>
            <ac:cxnSpMk id="313" creationId="{3B96EA29-5097-B757-052A-8184CD31291A}"/>
          </ac:cxnSpMkLst>
        </pc:cxnChg>
        <pc:cxnChg chg="mod">
          <ac:chgData name="Phillip Kaufman" userId="c001b2a046940d7c" providerId="LiveId" clId="{5CB25B10-5B1C-4017-B167-ED3104435743}" dt="2024-05-30T06:32:28.145" v="9731"/>
          <ac:cxnSpMkLst>
            <pc:docMk/>
            <pc:sldMk cId="2000645116" sldId="946"/>
            <ac:cxnSpMk id="314" creationId="{86245F01-45B9-C802-66D7-E347E1985B04}"/>
          </ac:cxnSpMkLst>
        </pc:cxnChg>
        <pc:cxnChg chg="mod">
          <ac:chgData name="Phillip Kaufman" userId="c001b2a046940d7c" providerId="LiveId" clId="{5CB25B10-5B1C-4017-B167-ED3104435743}" dt="2024-05-30T06:32:28.145" v="9731"/>
          <ac:cxnSpMkLst>
            <pc:docMk/>
            <pc:sldMk cId="2000645116" sldId="946"/>
            <ac:cxnSpMk id="315" creationId="{FD7ED647-9C75-84E0-FF35-D42F41E5E689}"/>
          </ac:cxnSpMkLst>
        </pc:cxnChg>
        <pc:cxnChg chg="mod">
          <ac:chgData name="Phillip Kaufman" userId="c001b2a046940d7c" providerId="LiveId" clId="{5CB25B10-5B1C-4017-B167-ED3104435743}" dt="2024-05-30T06:32:28.145" v="9731"/>
          <ac:cxnSpMkLst>
            <pc:docMk/>
            <pc:sldMk cId="2000645116" sldId="946"/>
            <ac:cxnSpMk id="316" creationId="{03C4941E-CD14-DD4F-5DE9-DDE8D0915DAF}"/>
          </ac:cxnSpMkLst>
        </pc:cxnChg>
        <pc:cxnChg chg="mod">
          <ac:chgData name="Phillip Kaufman" userId="c001b2a046940d7c" providerId="LiveId" clId="{5CB25B10-5B1C-4017-B167-ED3104435743}" dt="2024-05-30T06:32:28.145" v="9731"/>
          <ac:cxnSpMkLst>
            <pc:docMk/>
            <pc:sldMk cId="2000645116" sldId="946"/>
            <ac:cxnSpMk id="317" creationId="{24B82ACC-E43A-B88F-F191-624AA5EDF6E7}"/>
          </ac:cxnSpMkLst>
        </pc:cxnChg>
        <pc:cxnChg chg="mod">
          <ac:chgData name="Phillip Kaufman" userId="c001b2a046940d7c" providerId="LiveId" clId="{5CB25B10-5B1C-4017-B167-ED3104435743}" dt="2024-05-30T06:32:28.145" v="9731"/>
          <ac:cxnSpMkLst>
            <pc:docMk/>
            <pc:sldMk cId="2000645116" sldId="946"/>
            <ac:cxnSpMk id="318" creationId="{1F87FF6B-275A-6C48-D409-226F7FB7CD92}"/>
          </ac:cxnSpMkLst>
        </pc:cxnChg>
        <pc:cxnChg chg="mod">
          <ac:chgData name="Phillip Kaufman" userId="c001b2a046940d7c" providerId="LiveId" clId="{5CB25B10-5B1C-4017-B167-ED3104435743}" dt="2024-05-30T06:32:28.145" v="9731"/>
          <ac:cxnSpMkLst>
            <pc:docMk/>
            <pc:sldMk cId="2000645116" sldId="946"/>
            <ac:cxnSpMk id="319" creationId="{244B1CD6-F0BE-1DCF-4505-9CB2C3D7F218}"/>
          </ac:cxnSpMkLst>
        </pc:cxnChg>
        <pc:cxnChg chg="mod">
          <ac:chgData name="Phillip Kaufman" userId="c001b2a046940d7c" providerId="LiveId" clId="{5CB25B10-5B1C-4017-B167-ED3104435743}" dt="2024-05-30T06:32:28.145" v="9731"/>
          <ac:cxnSpMkLst>
            <pc:docMk/>
            <pc:sldMk cId="2000645116" sldId="946"/>
            <ac:cxnSpMk id="320" creationId="{D05F632B-F71A-71D3-BB59-59DF37B61193}"/>
          </ac:cxnSpMkLst>
        </pc:cxnChg>
        <pc:cxnChg chg="mod">
          <ac:chgData name="Phillip Kaufman" userId="c001b2a046940d7c" providerId="LiveId" clId="{5CB25B10-5B1C-4017-B167-ED3104435743}" dt="2024-05-30T06:32:28.145" v="9731"/>
          <ac:cxnSpMkLst>
            <pc:docMk/>
            <pc:sldMk cId="2000645116" sldId="946"/>
            <ac:cxnSpMk id="321" creationId="{0514BAFA-4F14-5DA2-F09A-4FD7F8D82A53}"/>
          </ac:cxnSpMkLst>
        </pc:cxnChg>
        <pc:cxnChg chg="mod">
          <ac:chgData name="Phillip Kaufman" userId="c001b2a046940d7c" providerId="LiveId" clId="{5CB25B10-5B1C-4017-B167-ED3104435743}" dt="2024-05-30T06:32:28.145" v="9731"/>
          <ac:cxnSpMkLst>
            <pc:docMk/>
            <pc:sldMk cId="2000645116" sldId="946"/>
            <ac:cxnSpMk id="322" creationId="{377ABE44-1DE8-999B-D3F6-355BD2077A53}"/>
          </ac:cxnSpMkLst>
        </pc:cxnChg>
        <pc:cxnChg chg="mod">
          <ac:chgData name="Phillip Kaufman" userId="c001b2a046940d7c" providerId="LiveId" clId="{5CB25B10-5B1C-4017-B167-ED3104435743}" dt="2024-05-30T06:32:28.145" v="9731"/>
          <ac:cxnSpMkLst>
            <pc:docMk/>
            <pc:sldMk cId="2000645116" sldId="946"/>
            <ac:cxnSpMk id="323" creationId="{BDACDE8A-4428-9FA7-8B93-058133914E48}"/>
          </ac:cxnSpMkLst>
        </pc:cxnChg>
        <pc:cxnChg chg="mod">
          <ac:chgData name="Phillip Kaufman" userId="c001b2a046940d7c" providerId="LiveId" clId="{5CB25B10-5B1C-4017-B167-ED3104435743}" dt="2024-05-30T06:32:28.145" v="9731"/>
          <ac:cxnSpMkLst>
            <pc:docMk/>
            <pc:sldMk cId="2000645116" sldId="946"/>
            <ac:cxnSpMk id="324" creationId="{37E842F7-FE61-7CC5-5362-F3D0A698A2F5}"/>
          </ac:cxnSpMkLst>
        </pc:cxnChg>
        <pc:cxnChg chg="mod">
          <ac:chgData name="Phillip Kaufman" userId="c001b2a046940d7c" providerId="LiveId" clId="{5CB25B10-5B1C-4017-B167-ED3104435743}" dt="2024-05-30T06:32:28.145" v="9731"/>
          <ac:cxnSpMkLst>
            <pc:docMk/>
            <pc:sldMk cId="2000645116" sldId="946"/>
            <ac:cxnSpMk id="325" creationId="{7781529B-A07C-1D70-4095-F2409180B21C}"/>
          </ac:cxnSpMkLst>
        </pc:cxnChg>
        <pc:cxnChg chg="mod">
          <ac:chgData name="Phillip Kaufman" userId="c001b2a046940d7c" providerId="LiveId" clId="{5CB25B10-5B1C-4017-B167-ED3104435743}" dt="2024-05-30T06:32:28.145" v="9731"/>
          <ac:cxnSpMkLst>
            <pc:docMk/>
            <pc:sldMk cId="2000645116" sldId="946"/>
            <ac:cxnSpMk id="326" creationId="{07CB5E29-697F-C32A-D649-CFF5E1DCB4A6}"/>
          </ac:cxnSpMkLst>
        </pc:cxnChg>
        <pc:cxnChg chg="mod">
          <ac:chgData name="Phillip Kaufman" userId="c001b2a046940d7c" providerId="LiveId" clId="{5CB25B10-5B1C-4017-B167-ED3104435743}" dt="2024-05-30T06:32:28.145" v="9731"/>
          <ac:cxnSpMkLst>
            <pc:docMk/>
            <pc:sldMk cId="2000645116" sldId="946"/>
            <ac:cxnSpMk id="327" creationId="{214C5327-B5D8-A285-F2B0-8B6C1BEBD071}"/>
          </ac:cxnSpMkLst>
        </pc:cxnChg>
        <pc:cxnChg chg="mod">
          <ac:chgData name="Phillip Kaufman" userId="c001b2a046940d7c" providerId="LiveId" clId="{5CB25B10-5B1C-4017-B167-ED3104435743}" dt="2024-05-30T06:32:28.145" v="9731"/>
          <ac:cxnSpMkLst>
            <pc:docMk/>
            <pc:sldMk cId="2000645116" sldId="946"/>
            <ac:cxnSpMk id="328" creationId="{A2A6F411-59A3-DF85-9932-B9235EA74D2F}"/>
          </ac:cxnSpMkLst>
        </pc:cxnChg>
        <pc:cxnChg chg="mod">
          <ac:chgData name="Phillip Kaufman" userId="c001b2a046940d7c" providerId="LiveId" clId="{5CB25B10-5B1C-4017-B167-ED3104435743}" dt="2024-05-30T06:32:28.145" v="9731"/>
          <ac:cxnSpMkLst>
            <pc:docMk/>
            <pc:sldMk cId="2000645116" sldId="946"/>
            <ac:cxnSpMk id="329" creationId="{60B82EF5-2F2D-9B88-E82B-7BD5438E428C}"/>
          </ac:cxnSpMkLst>
        </pc:cxnChg>
        <pc:cxnChg chg="mod">
          <ac:chgData name="Phillip Kaufman" userId="c001b2a046940d7c" providerId="LiveId" clId="{5CB25B10-5B1C-4017-B167-ED3104435743}" dt="2024-05-30T06:32:28.145" v="9731"/>
          <ac:cxnSpMkLst>
            <pc:docMk/>
            <pc:sldMk cId="2000645116" sldId="946"/>
            <ac:cxnSpMk id="330" creationId="{7B0C53E2-8702-C124-C08A-348159782FFF}"/>
          </ac:cxnSpMkLst>
        </pc:cxnChg>
        <pc:cxnChg chg="mod">
          <ac:chgData name="Phillip Kaufman" userId="c001b2a046940d7c" providerId="LiveId" clId="{5CB25B10-5B1C-4017-B167-ED3104435743}" dt="2024-05-30T06:32:28.145" v="9731"/>
          <ac:cxnSpMkLst>
            <pc:docMk/>
            <pc:sldMk cId="2000645116" sldId="946"/>
            <ac:cxnSpMk id="331" creationId="{A3B25950-C9B7-88E3-5843-64FDC03308E8}"/>
          </ac:cxnSpMkLst>
        </pc:cxnChg>
        <pc:cxnChg chg="mod">
          <ac:chgData name="Phillip Kaufman" userId="c001b2a046940d7c" providerId="LiveId" clId="{5CB25B10-5B1C-4017-B167-ED3104435743}" dt="2024-05-30T06:32:28.145" v="9731"/>
          <ac:cxnSpMkLst>
            <pc:docMk/>
            <pc:sldMk cId="2000645116" sldId="946"/>
            <ac:cxnSpMk id="332" creationId="{7367AC21-5B05-CD39-E1A0-D9C6B7999F32}"/>
          </ac:cxnSpMkLst>
        </pc:cxnChg>
        <pc:cxnChg chg="mod">
          <ac:chgData name="Phillip Kaufman" userId="c001b2a046940d7c" providerId="LiveId" clId="{5CB25B10-5B1C-4017-B167-ED3104435743}" dt="2024-05-30T06:32:28.145" v="9731"/>
          <ac:cxnSpMkLst>
            <pc:docMk/>
            <pc:sldMk cId="2000645116" sldId="946"/>
            <ac:cxnSpMk id="342" creationId="{5736C3F5-D2A0-00CF-4149-351BF4F3F412}"/>
          </ac:cxnSpMkLst>
        </pc:cxnChg>
        <pc:cxnChg chg="mod">
          <ac:chgData name="Phillip Kaufman" userId="c001b2a046940d7c" providerId="LiveId" clId="{5CB25B10-5B1C-4017-B167-ED3104435743}" dt="2024-05-30T06:32:28.145" v="9731"/>
          <ac:cxnSpMkLst>
            <pc:docMk/>
            <pc:sldMk cId="2000645116" sldId="946"/>
            <ac:cxnSpMk id="343" creationId="{46A1E130-C346-EB48-AF8F-CF8E0D8C2D1F}"/>
          </ac:cxnSpMkLst>
        </pc:cxnChg>
        <pc:cxnChg chg="mod">
          <ac:chgData name="Phillip Kaufman" userId="c001b2a046940d7c" providerId="LiveId" clId="{5CB25B10-5B1C-4017-B167-ED3104435743}" dt="2024-06-02T23:29:10.217" v="12072" actId="165"/>
          <ac:cxnSpMkLst>
            <pc:docMk/>
            <pc:sldMk cId="2000645116" sldId="946"/>
            <ac:cxnSpMk id="346" creationId="{929EC75D-CF99-3502-C561-FED7A97802E8}"/>
          </ac:cxnSpMkLst>
        </pc:cxnChg>
        <pc:cxnChg chg="mod">
          <ac:chgData name="Phillip Kaufman" userId="c001b2a046940d7c" providerId="LiveId" clId="{5CB25B10-5B1C-4017-B167-ED3104435743}" dt="2024-06-02T23:29:10.217" v="12072" actId="165"/>
          <ac:cxnSpMkLst>
            <pc:docMk/>
            <pc:sldMk cId="2000645116" sldId="946"/>
            <ac:cxnSpMk id="347" creationId="{573F8743-FB7A-2002-7C1F-91334B63970C}"/>
          </ac:cxnSpMkLst>
        </pc:cxnChg>
        <pc:cxnChg chg="mod">
          <ac:chgData name="Phillip Kaufman" userId="c001b2a046940d7c" providerId="LiveId" clId="{5CB25B10-5B1C-4017-B167-ED3104435743}" dt="2024-06-02T23:29:54.383" v="12083" actId="165"/>
          <ac:cxnSpMkLst>
            <pc:docMk/>
            <pc:sldMk cId="2000645116" sldId="946"/>
            <ac:cxnSpMk id="351" creationId="{AE9A2E9E-BD5A-A177-AA2A-0DD27B4EE7D6}"/>
          </ac:cxnSpMkLst>
        </pc:cxnChg>
        <pc:cxnChg chg="mod">
          <ac:chgData name="Phillip Kaufman" userId="c001b2a046940d7c" providerId="LiveId" clId="{5CB25B10-5B1C-4017-B167-ED3104435743}" dt="2024-06-02T23:29:54.383" v="12083" actId="165"/>
          <ac:cxnSpMkLst>
            <pc:docMk/>
            <pc:sldMk cId="2000645116" sldId="946"/>
            <ac:cxnSpMk id="352" creationId="{F0077C9B-FBE9-77A2-42D4-691708037A13}"/>
          </ac:cxnSpMkLst>
        </pc:cxnChg>
        <pc:cxnChg chg="mod">
          <ac:chgData name="Phillip Kaufman" userId="c001b2a046940d7c" providerId="LiveId" clId="{5CB25B10-5B1C-4017-B167-ED3104435743}" dt="2024-06-02T23:29:54.383" v="12083" actId="165"/>
          <ac:cxnSpMkLst>
            <pc:docMk/>
            <pc:sldMk cId="2000645116" sldId="946"/>
            <ac:cxnSpMk id="353" creationId="{FC764A0D-283E-2FBC-319D-1219C2DD6977}"/>
          </ac:cxnSpMkLst>
        </pc:cxnChg>
        <pc:cxnChg chg="mod">
          <ac:chgData name="Phillip Kaufman" userId="c001b2a046940d7c" providerId="LiveId" clId="{5CB25B10-5B1C-4017-B167-ED3104435743}" dt="2024-06-02T23:29:54.383" v="12083" actId="165"/>
          <ac:cxnSpMkLst>
            <pc:docMk/>
            <pc:sldMk cId="2000645116" sldId="946"/>
            <ac:cxnSpMk id="354" creationId="{8DB9B5F0-B50E-5E8F-C120-66069C54F466}"/>
          </ac:cxnSpMkLst>
        </pc:cxnChg>
        <pc:cxnChg chg="mod">
          <ac:chgData name="Phillip Kaufman" userId="c001b2a046940d7c" providerId="LiveId" clId="{5CB25B10-5B1C-4017-B167-ED3104435743}" dt="2024-06-02T23:29:54.383" v="12083" actId="165"/>
          <ac:cxnSpMkLst>
            <pc:docMk/>
            <pc:sldMk cId="2000645116" sldId="946"/>
            <ac:cxnSpMk id="355" creationId="{CA2B359C-5AE4-213F-87E2-1C1FC5FDF55F}"/>
          </ac:cxnSpMkLst>
        </pc:cxnChg>
        <pc:cxnChg chg="mod">
          <ac:chgData name="Phillip Kaufman" userId="c001b2a046940d7c" providerId="LiveId" clId="{5CB25B10-5B1C-4017-B167-ED3104435743}" dt="2024-06-02T23:29:54.383" v="12083" actId="165"/>
          <ac:cxnSpMkLst>
            <pc:docMk/>
            <pc:sldMk cId="2000645116" sldId="946"/>
            <ac:cxnSpMk id="356" creationId="{71585C86-6509-44FA-B8FE-BC584D146537}"/>
          </ac:cxnSpMkLst>
        </pc:cxnChg>
        <pc:cxnChg chg="mod">
          <ac:chgData name="Phillip Kaufman" userId="c001b2a046940d7c" providerId="LiveId" clId="{5CB25B10-5B1C-4017-B167-ED3104435743}" dt="2024-06-02T23:29:54.383" v="12083" actId="165"/>
          <ac:cxnSpMkLst>
            <pc:docMk/>
            <pc:sldMk cId="2000645116" sldId="946"/>
            <ac:cxnSpMk id="357" creationId="{C3B8DE3E-4B75-33E4-26CB-F3A724274A67}"/>
          </ac:cxnSpMkLst>
        </pc:cxnChg>
        <pc:cxnChg chg="mod">
          <ac:chgData name="Phillip Kaufman" userId="c001b2a046940d7c" providerId="LiveId" clId="{5CB25B10-5B1C-4017-B167-ED3104435743}" dt="2024-06-02T23:29:54.383" v="12083" actId="165"/>
          <ac:cxnSpMkLst>
            <pc:docMk/>
            <pc:sldMk cId="2000645116" sldId="946"/>
            <ac:cxnSpMk id="358" creationId="{4B742AC1-2B76-A1A0-D22A-D29143AC6AA5}"/>
          </ac:cxnSpMkLst>
        </pc:cxnChg>
        <pc:cxnChg chg="mod">
          <ac:chgData name="Phillip Kaufman" userId="c001b2a046940d7c" providerId="LiveId" clId="{5CB25B10-5B1C-4017-B167-ED3104435743}" dt="2024-06-02T23:29:54.383" v="12083" actId="165"/>
          <ac:cxnSpMkLst>
            <pc:docMk/>
            <pc:sldMk cId="2000645116" sldId="946"/>
            <ac:cxnSpMk id="359" creationId="{3FD80F06-5E16-5944-874A-9EFDDFCD733C}"/>
          </ac:cxnSpMkLst>
        </pc:cxnChg>
        <pc:cxnChg chg="mod">
          <ac:chgData name="Phillip Kaufman" userId="c001b2a046940d7c" providerId="LiveId" clId="{5CB25B10-5B1C-4017-B167-ED3104435743}" dt="2024-06-02T23:29:54.383" v="12083" actId="165"/>
          <ac:cxnSpMkLst>
            <pc:docMk/>
            <pc:sldMk cId="2000645116" sldId="946"/>
            <ac:cxnSpMk id="360" creationId="{2E5A17DF-A0CB-755E-AC1D-20724C1D6C46}"/>
          </ac:cxnSpMkLst>
        </pc:cxnChg>
        <pc:cxnChg chg="mod">
          <ac:chgData name="Phillip Kaufman" userId="c001b2a046940d7c" providerId="LiveId" clId="{5CB25B10-5B1C-4017-B167-ED3104435743}" dt="2024-06-02T23:29:54.383" v="12083" actId="165"/>
          <ac:cxnSpMkLst>
            <pc:docMk/>
            <pc:sldMk cId="2000645116" sldId="946"/>
            <ac:cxnSpMk id="361" creationId="{91442B92-4F49-B942-B88F-AF16579249EE}"/>
          </ac:cxnSpMkLst>
        </pc:cxnChg>
        <pc:cxnChg chg="mod">
          <ac:chgData name="Phillip Kaufman" userId="c001b2a046940d7c" providerId="LiveId" clId="{5CB25B10-5B1C-4017-B167-ED3104435743}" dt="2024-06-02T23:29:54.383" v="12083" actId="165"/>
          <ac:cxnSpMkLst>
            <pc:docMk/>
            <pc:sldMk cId="2000645116" sldId="946"/>
            <ac:cxnSpMk id="362" creationId="{22FA520F-7963-C33A-23C6-5F9CBFC4AE32}"/>
          </ac:cxnSpMkLst>
        </pc:cxnChg>
        <pc:cxnChg chg="mod">
          <ac:chgData name="Phillip Kaufman" userId="c001b2a046940d7c" providerId="LiveId" clId="{5CB25B10-5B1C-4017-B167-ED3104435743}" dt="2024-06-02T23:29:54.383" v="12083" actId="165"/>
          <ac:cxnSpMkLst>
            <pc:docMk/>
            <pc:sldMk cId="2000645116" sldId="946"/>
            <ac:cxnSpMk id="363" creationId="{6F06B906-A344-FCE5-23D7-86BBAAB92EDA}"/>
          </ac:cxnSpMkLst>
        </pc:cxnChg>
        <pc:cxnChg chg="mod">
          <ac:chgData name="Phillip Kaufman" userId="c001b2a046940d7c" providerId="LiveId" clId="{5CB25B10-5B1C-4017-B167-ED3104435743}" dt="2024-06-02T23:29:54.383" v="12083" actId="165"/>
          <ac:cxnSpMkLst>
            <pc:docMk/>
            <pc:sldMk cId="2000645116" sldId="946"/>
            <ac:cxnSpMk id="364" creationId="{A31D3B08-4A8E-5FAA-E4B9-12E27053A001}"/>
          </ac:cxnSpMkLst>
        </pc:cxnChg>
        <pc:cxnChg chg="mod">
          <ac:chgData name="Phillip Kaufman" userId="c001b2a046940d7c" providerId="LiveId" clId="{5CB25B10-5B1C-4017-B167-ED3104435743}" dt="2024-06-02T23:29:54.383" v="12083" actId="165"/>
          <ac:cxnSpMkLst>
            <pc:docMk/>
            <pc:sldMk cId="2000645116" sldId="946"/>
            <ac:cxnSpMk id="365" creationId="{5F272FAD-B50E-2971-9201-F25652A11125}"/>
          </ac:cxnSpMkLst>
        </pc:cxnChg>
        <pc:cxnChg chg="mod">
          <ac:chgData name="Phillip Kaufman" userId="c001b2a046940d7c" providerId="LiveId" clId="{5CB25B10-5B1C-4017-B167-ED3104435743}" dt="2024-06-02T23:29:54.383" v="12083" actId="165"/>
          <ac:cxnSpMkLst>
            <pc:docMk/>
            <pc:sldMk cId="2000645116" sldId="946"/>
            <ac:cxnSpMk id="366" creationId="{34F76746-1231-F282-152A-6376DE7054C0}"/>
          </ac:cxnSpMkLst>
        </pc:cxnChg>
        <pc:cxnChg chg="mod">
          <ac:chgData name="Phillip Kaufman" userId="c001b2a046940d7c" providerId="LiveId" clId="{5CB25B10-5B1C-4017-B167-ED3104435743}" dt="2024-06-02T23:29:54.383" v="12083" actId="165"/>
          <ac:cxnSpMkLst>
            <pc:docMk/>
            <pc:sldMk cId="2000645116" sldId="946"/>
            <ac:cxnSpMk id="367" creationId="{7483FE0B-864F-934C-31D8-59EF6F49B92F}"/>
          </ac:cxnSpMkLst>
        </pc:cxnChg>
        <pc:cxnChg chg="mod">
          <ac:chgData name="Phillip Kaufman" userId="c001b2a046940d7c" providerId="LiveId" clId="{5CB25B10-5B1C-4017-B167-ED3104435743}" dt="2024-06-02T23:29:54.383" v="12083" actId="165"/>
          <ac:cxnSpMkLst>
            <pc:docMk/>
            <pc:sldMk cId="2000645116" sldId="946"/>
            <ac:cxnSpMk id="368" creationId="{26B012BA-4BDD-AFB8-3D5E-1A15901CEAB0}"/>
          </ac:cxnSpMkLst>
        </pc:cxnChg>
        <pc:cxnChg chg="mod">
          <ac:chgData name="Phillip Kaufman" userId="c001b2a046940d7c" providerId="LiveId" clId="{5CB25B10-5B1C-4017-B167-ED3104435743}" dt="2024-06-02T23:29:54.383" v="12083" actId="165"/>
          <ac:cxnSpMkLst>
            <pc:docMk/>
            <pc:sldMk cId="2000645116" sldId="946"/>
            <ac:cxnSpMk id="369" creationId="{5B1EC81B-CE00-9E97-8B71-E25C2432E904}"/>
          </ac:cxnSpMkLst>
        </pc:cxnChg>
        <pc:cxnChg chg="mod">
          <ac:chgData name="Phillip Kaufman" userId="c001b2a046940d7c" providerId="LiveId" clId="{5CB25B10-5B1C-4017-B167-ED3104435743}" dt="2024-06-02T23:29:54.383" v="12083" actId="165"/>
          <ac:cxnSpMkLst>
            <pc:docMk/>
            <pc:sldMk cId="2000645116" sldId="946"/>
            <ac:cxnSpMk id="370" creationId="{0B5FA203-C79A-57DA-C80F-562F87DA1322}"/>
          </ac:cxnSpMkLst>
        </pc:cxnChg>
        <pc:cxnChg chg="mod">
          <ac:chgData name="Phillip Kaufman" userId="c001b2a046940d7c" providerId="LiveId" clId="{5CB25B10-5B1C-4017-B167-ED3104435743}" dt="2024-06-02T23:29:54.383" v="12083" actId="165"/>
          <ac:cxnSpMkLst>
            <pc:docMk/>
            <pc:sldMk cId="2000645116" sldId="946"/>
            <ac:cxnSpMk id="371" creationId="{56AD4D57-CADA-926E-5871-B8E8DB652B19}"/>
          </ac:cxnSpMkLst>
        </pc:cxnChg>
        <pc:cxnChg chg="mod">
          <ac:chgData name="Phillip Kaufman" userId="c001b2a046940d7c" providerId="LiveId" clId="{5CB25B10-5B1C-4017-B167-ED3104435743}" dt="2024-06-02T23:29:54.383" v="12083" actId="165"/>
          <ac:cxnSpMkLst>
            <pc:docMk/>
            <pc:sldMk cId="2000645116" sldId="946"/>
            <ac:cxnSpMk id="372" creationId="{8A14661E-13D7-70A4-ED84-000FB96DADF7}"/>
          </ac:cxnSpMkLst>
        </pc:cxnChg>
        <pc:cxnChg chg="mod">
          <ac:chgData name="Phillip Kaufman" userId="c001b2a046940d7c" providerId="LiveId" clId="{5CB25B10-5B1C-4017-B167-ED3104435743}" dt="2024-06-02T23:29:54.383" v="12083" actId="165"/>
          <ac:cxnSpMkLst>
            <pc:docMk/>
            <pc:sldMk cId="2000645116" sldId="946"/>
            <ac:cxnSpMk id="373" creationId="{F366B0E1-AC19-1DAA-FD2D-936BE0673166}"/>
          </ac:cxnSpMkLst>
        </pc:cxnChg>
        <pc:cxnChg chg="mod">
          <ac:chgData name="Phillip Kaufman" userId="c001b2a046940d7c" providerId="LiveId" clId="{5CB25B10-5B1C-4017-B167-ED3104435743}" dt="2024-06-02T23:29:54.383" v="12083" actId="165"/>
          <ac:cxnSpMkLst>
            <pc:docMk/>
            <pc:sldMk cId="2000645116" sldId="946"/>
            <ac:cxnSpMk id="374" creationId="{8B5D4F23-B5F3-C428-06E1-4CFA8AB1A963}"/>
          </ac:cxnSpMkLst>
        </pc:cxnChg>
        <pc:cxnChg chg="mod">
          <ac:chgData name="Phillip Kaufman" userId="c001b2a046940d7c" providerId="LiveId" clId="{5CB25B10-5B1C-4017-B167-ED3104435743}" dt="2024-06-02T23:29:54.383" v="12083" actId="165"/>
          <ac:cxnSpMkLst>
            <pc:docMk/>
            <pc:sldMk cId="2000645116" sldId="946"/>
            <ac:cxnSpMk id="375" creationId="{28579B4F-BDEF-BFBB-462C-24FB1D71ED38}"/>
          </ac:cxnSpMkLst>
        </pc:cxnChg>
        <pc:cxnChg chg="mod">
          <ac:chgData name="Phillip Kaufman" userId="c001b2a046940d7c" providerId="LiveId" clId="{5CB25B10-5B1C-4017-B167-ED3104435743}" dt="2024-06-02T23:29:54.383" v="12083" actId="165"/>
          <ac:cxnSpMkLst>
            <pc:docMk/>
            <pc:sldMk cId="2000645116" sldId="946"/>
            <ac:cxnSpMk id="376" creationId="{DF5BE675-D182-A8EF-82AD-DD090BD71F5E}"/>
          </ac:cxnSpMkLst>
        </pc:cxnChg>
        <pc:cxnChg chg="mod">
          <ac:chgData name="Phillip Kaufman" userId="c001b2a046940d7c" providerId="LiveId" clId="{5CB25B10-5B1C-4017-B167-ED3104435743}" dt="2024-06-02T23:29:54.383" v="12083" actId="165"/>
          <ac:cxnSpMkLst>
            <pc:docMk/>
            <pc:sldMk cId="2000645116" sldId="946"/>
            <ac:cxnSpMk id="377" creationId="{8D427993-FC5F-1B1C-8CA9-257551EED46E}"/>
          </ac:cxnSpMkLst>
        </pc:cxnChg>
        <pc:cxnChg chg="mod">
          <ac:chgData name="Phillip Kaufman" userId="c001b2a046940d7c" providerId="LiveId" clId="{5CB25B10-5B1C-4017-B167-ED3104435743}" dt="2024-06-02T23:29:54.383" v="12083" actId="165"/>
          <ac:cxnSpMkLst>
            <pc:docMk/>
            <pc:sldMk cId="2000645116" sldId="946"/>
            <ac:cxnSpMk id="378" creationId="{1D463858-7641-B805-C95B-7FD9CA556AC8}"/>
          </ac:cxnSpMkLst>
        </pc:cxnChg>
        <pc:cxnChg chg="mod">
          <ac:chgData name="Phillip Kaufman" userId="c001b2a046940d7c" providerId="LiveId" clId="{5CB25B10-5B1C-4017-B167-ED3104435743}" dt="2024-06-02T23:29:54.383" v="12083" actId="165"/>
          <ac:cxnSpMkLst>
            <pc:docMk/>
            <pc:sldMk cId="2000645116" sldId="946"/>
            <ac:cxnSpMk id="379" creationId="{A6830977-E1BF-C6DF-F284-F33CAEF03A58}"/>
          </ac:cxnSpMkLst>
        </pc:cxnChg>
        <pc:cxnChg chg="mod">
          <ac:chgData name="Phillip Kaufman" userId="c001b2a046940d7c" providerId="LiveId" clId="{5CB25B10-5B1C-4017-B167-ED3104435743}" dt="2024-06-02T23:29:54.383" v="12083" actId="165"/>
          <ac:cxnSpMkLst>
            <pc:docMk/>
            <pc:sldMk cId="2000645116" sldId="946"/>
            <ac:cxnSpMk id="380" creationId="{D0274C08-B0C0-2958-C99D-A8C95B161FF5}"/>
          </ac:cxnSpMkLst>
        </pc:cxnChg>
        <pc:cxnChg chg="mod">
          <ac:chgData name="Phillip Kaufman" userId="c001b2a046940d7c" providerId="LiveId" clId="{5CB25B10-5B1C-4017-B167-ED3104435743}" dt="2024-06-02T23:29:54.383" v="12083" actId="165"/>
          <ac:cxnSpMkLst>
            <pc:docMk/>
            <pc:sldMk cId="2000645116" sldId="946"/>
            <ac:cxnSpMk id="381" creationId="{D838088C-AC21-D3EC-7425-33CA3CB604B0}"/>
          </ac:cxnSpMkLst>
        </pc:cxnChg>
        <pc:cxnChg chg="mod">
          <ac:chgData name="Phillip Kaufman" userId="c001b2a046940d7c" providerId="LiveId" clId="{5CB25B10-5B1C-4017-B167-ED3104435743}" dt="2024-06-02T23:29:54.383" v="12083" actId="165"/>
          <ac:cxnSpMkLst>
            <pc:docMk/>
            <pc:sldMk cId="2000645116" sldId="946"/>
            <ac:cxnSpMk id="382" creationId="{FC60D24D-A2D8-0453-982D-099D03355707}"/>
          </ac:cxnSpMkLst>
        </pc:cxnChg>
        <pc:cxnChg chg="mod">
          <ac:chgData name="Phillip Kaufman" userId="c001b2a046940d7c" providerId="LiveId" clId="{5CB25B10-5B1C-4017-B167-ED3104435743}" dt="2024-06-02T23:30:24.727" v="12087" actId="165"/>
          <ac:cxnSpMkLst>
            <pc:docMk/>
            <pc:sldMk cId="2000645116" sldId="946"/>
            <ac:cxnSpMk id="399" creationId="{90B641AE-6BD9-F2FC-BA27-80C1F52A09A6}"/>
          </ac:cxnSpMkLst>
        </pc:cxnChg>
        <pc:cxnChg chg="mod">
          <ac:chgData name="Phillip Kaufman" userId="c001b2a046940d7c" providerId="LiveId" clId="{5CB25B10-5B1C-4017-B167-ED3104435743}" dt="2024-06-02T23:30:24.727" v="12087" actId="165"/>
          <ac:cxnSpMkLst>
            <pc:docMk/>
            <pc:sldMk cId="2000645116" sldId="946"/>
            <ac:cxnSpMk id="400" creationId="{63248964-5D94-55BB-17D9-D7D87A878531}"/>
          </ac:cxnSpMkLst>
        </pc:cxnChg>
        <pc:cxnChg chg="mod">
          <ac:chgData name="Phillip Kaufman" userId="c001b2a046940d7c" providerId="LiveId" clId="{5CB25B10-5B1C-4017-B167-ED3104435743}" dt="2024-06-02T23:30:48.101" v="12093"/>
          <ac:cxnSpMkLst>
            <pc:docMk/>
            <pc:sldMk cId="2000645116" sldId="946"/>
            <ac:cxnSpMk id="402" creationId="{AE9A2E9E-BD5A-A177-AA2A-0DD27B4EE7D6}"/>
          </ac:cxnSpMkLst>
        </pc:cxnChg>
        <pc:cxnChg chg="mod">
          <ac:chgData name="Phillip Kaufman" userId="c001b2a046940d7c" providerId="LiveId" clId="{5CB25B10-5B1C-4017-B167-ED3104435743}" dt="2024-06-02T23:30:48.101" v="12093"/>
          <ac:cxnSpMkLst>
            <pc:docMk/>
            <pc:sldMk cId="2000645116" sldId="946"/>
            <ac:cxnSpMk id="403" creationId="{F0077C9B-FBE9-77A2-42D4-691708037A13}"/>
          </ac:cxnSpMkLst>
        </pc:cxnChg>
        <pc:cxnChg chg="mod">
          <ac:chgData name="Phillip Kaufman" userId="c001b2a046940d7c" providerId="LiveId" clId="{5CB25B10-5B1C-4017-B167-ED3104435743}" dt="2024-06-02T23:30:48.101" v="12093"/>
          <ac:cxnSpMkLst>
            <pc:docMk/>
            <pc:sldMk cId="2000645116" sldId="946"/>
            <ac:cxnSpMk id="404" creationId="{FC764A0D-283E-2FBC-319D-1219C2DD6977}"/>
          </ac:cxnSpMkLst>
        </pc:cxnChg>
        <pc:cxnChg chg="mod">
          <ac:chgData name="Phillip Kaufman" userId="c001b2a046940d7c" providerId="LiveId" clId="{5CB25B10-5B1C-4017-B167-ED3104435743}" dt="2024-06-02T23:30:48.101" v="12093"/>
          <ac:cxnSpMkLst>
            <pc:docMk/>
            <pc:sldMk cId="2000645116" sldId="946"/>
            <ac:cxnSpMk id="405" creationId="{8DB9B5F0-B50E-5E8F-C120-66069C54F466}"/>
          </ac:cxnSpMkLst>
        </pc:cxnChg>
        <pc:cxnChg chg="mod">
          <ac:chgData name="Phillip Kaufman" userId="c001b2a046940d7c" providerId="LiveId" clId="{5CB25B10-5B1C-4017-B167-ED3104435743}" dt="2024-06-02T23:30:48.101" v="12093"/>
          <ac:cxnSpMkLst>
            <pc:docMk/>
            <pc:sldMk cId="2000645116" sldId="946"/>
            <ac:cxnSpMk id="406" creationId="{CA2B359C-5AE4-213F-87E2-1C1FC5FDF55F}"/>
          </ac:cxnSpMkLst>
        </pc:cxnChg>
        <pc:cxnChg chg="mod">
          <ac:chgData name="Phillip Kaufman" userId="c001b2a046940d7c" providerId="LiveId" clId="{5CB25B10-5B1C-4017-B167-ED3104435743}" dt="2024-06-02T23:30:48.101" v="12093"/>
          <ac:cxnSpMkLst>
            <pc:docMk/>
            <pc:sldMk cId="2000645116" sldId="946"/>
            <ac:cxnSpMk id="407" creationId="{71585C86-6509-44FA-B8FE-BC584D146537}"/>
          </ac:cxnSpMkLst>
        </pc:cxnChg>
        <pc:cxnChg chg="mod">
          <ac:chgData name="Phillip Kaufman" userId="c001b2a046940d7c" providerId="LiveId" clId="{5CB25B10-5B1C-4017-B167-ED3104435743}" dt="2024-06-02T23:30:48.101" v="12093"/>
          <ac:cxnSpMkLst>
            <pc:docMk/>
            <pc:sldMk cId="2000645116" sldId="946"/>
            <ac:cxnSpMk id="408" creationId="{C3B8DE3E-4B75-33E4-26CB-F3A724274A67}"/>
          </ac:cxnSpMkLst>
        </pc:cxnChg>
        <pc:cxnChg chg="mod">
          <ac:chgData name="Phillip Kaufman" userId="c001b2a046940d7c" providerId="LiveId" clId="{5CB25B10-5B1C-4017-B167-ED3104435743}" dt="2024-06-02T23:30:48.101" v="12093"/>
          <ac:cxnSpMkLst>
            <pc:docMk/>
            <pc:sldMk cId="2000645116" sldId="946"/>
            <ac:cxnSpMk id="409" creationId="{4B742AC1-2B76-A1A0-D22A-D29143AC6AA5}"/>
          </ac:cxnSpMkLst>
        </pc:cxnChg>
        <pc:cxnChg chg="mod">
          <ac:chgData name="Phillip Kaufman" userId="c001b2a046940d7c" providerId="LiveId" clId="{5CB25B10-5B1C-4017-B167-ED3104435743}" dt="2024-06-02T23:30:48.101" v="12093"/>
          <ac:cxnSpMkLst>
            <pc:docMk/>
            <pc:sldMk cId="2000645116" sldId="946"/>
            <ac:cxnSpMk id="410" creationId="{3FD80F06-5E16-5944-874A-9EFDDFCD733C}"/>
          </ac:cxnSpMkLst>
        </pc:cxnChg>
        <pc:cxnChg chg="mod">
          <ac:chgData name="Phillip Kaufman" userId="c001b2a046940d7c" providerId="LiveId" clId="{5CB25B10-5B1C-4017-B167-ED3104435743}" dt="2024-06-02T23:30:48.101" v="12093"/>
          <ac:cxnSpMkLst>
            <pc:docMk/>
            <pc:sldMk cId="2000645116" sldId="946"/>
            <ac:cxnSpMk id="411" creationId="{2E5A17DF-A0CB-755E-AC1D-20724C1D6C46}"/>
          </ac:cxnSpMkLst>
        </pc:cxnChg>
        <pc:cxnChg chg="mod">
          <ac:chgData name="Phillip Kaufman" userId="c001b2a046940d7c" providerId="LiveId" clId="{5CB25B10-5B1C-4017-B167-ED3104435743}" dt="2024-06-02T23:30:48.101" v="12093"/>
          <ac:cxnSpMkLst>
            <pc:docMk/>
            <pc:sldMk cId="2000645116" sldId="946"/>
            <ac:cxnSpMk id="412" creationId="{91442B92-4F49-B942-B88F-AF16579249EE}"/>
          </ac:cxnSpMkLst>
        </pc:cxnChg>
        <pc:cxnChg chg="mod">
          <ac:chgData name="Phillip Kaufman" userId="c001b2a046940d7c" providerId="LiveId" clId="{5CB25B10-5B1C-4017-B167-ED3104435743}" dt="2024-06-02T23:30:48.101" v="12093"/>
          <ac:cxnSpMkLst>
            <pc:docMk/>
            <pc:sldMk cId="2000645116" sldId="946"/>
            <ac:cxnSpMk id="413" creationId="{22FA520F-7963-C33A-23C6-5F9CBFC4AE32}"/>
          </ac:cxnSpMkLst>
        </pc:cxnChg>
        <pc:cxnChg chg="mod">
          <ac:chgData name="Phillip Kaufman" userId="c001b2a046940d7c" providerId="LiveId" clId="{5CB25B10-5B1C-4017-B167-ED3104435743}" dt="2024-06-02T23:30:48.101" v="12093"/>
          <ac:cxnSpMkLst>
            <pc:docMk/>
            <pc:sldMk cId="2000645116" sldId="946"/>
            <ac:cxnSpMk id="414" creationId="{6F06B906-A344-FCE5-23D7-86BBAAB92EDA}"/>
          </ac:cxnSpMkLst>
        </pc:cxnChg>
        <pc:cxnChg chg="mod">
          <ac:chgData name="Phillip Kaufman" userId="c001b2a046940d7c" providerId="LiveId" clId="{5CB25B10-5B1C-4017-B167-ED3104435743}" dt="2024-06-02T23:30:48.101" v="12093"/>
          <ac:cxnSpMkLst>
            <pc:docMk/>
            <pc:sldMk cId="2000645116" sldId="946"/>
            <ac:cxnSpMk id="415" creationId="{A31D3B08-4A8E-5FAA-E4B9-12E27053A001}"/>
          </ac:cxnSpMkLst>
        </pc:cxnChg>
        <pc:cxnChg chg="mod">
          <ac:chgData name="Phillip Kaufman" userId="c001b2a046940d7c" providerId="LiveId" clId="{5CB25B10-5B1C-4017-B167-ED3104435743}" dt="2024-06-02T23:30:48.101" v="12093"/>
          <ac:cxnSpMkLst>
            <pc:docMk/>
            <pc:sldMk cId="2000645116" sldId="946"/>
            <ac:cxnSpMk id="416" creationId="{5F272FAD-B50E-2971-9201-F25652A11125}"/>
          </ac:cxnSpMkLst>
        </pc:cxnChg>
        <pc:cxnChg chg="mod">
          <ac:chgData name="Phillip Kaufman" userId="c001b2a046940d7c" providerId="LiveId" clId="{5CB25B10-5B1C-4017-B167-ED3104435743}" dt="2024-06-02T23:30:48.101" v="12093"/>
          <ac:cxnSpMkLst>
            <pc:docMk/>
            <pc:sldMk cId="2000645116" sldId="946"/>
            <ac:cxnSpMk id="417" creationId="{34F76746-1231-F282-152A-6376DE7054C0}"/>
          </ac:cxnSpMkLst>
        </pc:cxnChg>
        <pc:cxnChg chg="mod">
          <ac:chgData name="Phillip Kaufman" userId="c001b2a046940d7c" providerId="LiveId" clId="{5CB25B10-5B1C-4017-B167-ED3104435743}" dt="2024-06-02T23:30:48.101" v="12093"/>
          <ac:cxnSpMkLst>
            <pc:docMk/>
            <pc:sldMk cId="2000645116" sldId="946"/>
            <ac:cxnSpMk id="418" creationId="{7483FE0B-864F-934C-31D8-59EF6F49B92F}"/>
          </ac:cxnSpMkLst>
        </pc:cxnChg>
        <pc:cxnChg chg="mod">
          <ac:chgData name="Phillip Kaufman" userId="c001b2a046940d7c" providerId="LiveId" clId="{5CB25B10-5B1C-4017-B167-ED3104435743}" dt="2024-06-02T23:30:48.101" v="12093"/>
          <ac:cxnSpMkLst>
            <pc:docMk/>
            <pc:sldMk cId="2000645116" sldId="946"/>
            <ac:cxnSpMk id="419" creationId="{26B012BA-4BDD-AFB8-3D5E-1A15901CEAB0}"/>
          </ac:cxnSpMkLst>
        </pc:cxnChg>
        <pc:cxnChg chg="mod">
          <ac:chgData name="Phillip Kaufman" userId="c001b2a046940d7c" providerId="LiveId" clId="{5CB25B10-5B1C-4017-B167-ED3104435743}" dt="2024-06-02T23:30:48.101" v="12093"/>
          <ac:cxnSpMkLst>
            <pc:docMk/>
            <pc:sldMk cId="2000645116" sldId="946"/>
            <ac:cxnSpMk id="420" creationId="{5B1EC81B-CE00-9E97-8B71-E25C2432E904}"/>
          </ac:cxnSpMkLst>
        </pc:cxnChg>
        <pc:cxnChg chg="mod">
          <ac:chgData name="Phillip Kaufman" userId="c001b2a046940d7c" providerId="LiveId" clId="{5CB25B10-5B1C-4017-B167-ED3104435743}" dt="2024-06-02T23:30:48.101" v="12093"/>
          <ac:cxnSpMkLst>
            <pc:docMk/>
            <pc:sldMk cId="2000645116" sldId="946"/>
            <ac:cxnSpMk id="421" creationId="{0B5FA203-C79A-57DA-C80F-562F87DA1322}"/>
          </ac:cxnSpMkLst>
        </pc:cxnChg>
        <pc:cxnChg chg="mod">
          <ac:chgData name="Phillip Kaufman" userId="c001b2a046940d7c" providerId="LiveId" clId="{5CB25B10-5B1C-4017-B167-ED3104435743}" dt="2024-06-02T23:30:48.101" v="12093"/>
          <ac:cxnSpMkLst>
            <pc:docMk/>
            <pc:sldMk cId="2000645116" sldId="946"/>
            <ac:cxnSpMk id="422" creationId="{56AD4D57-CADA-926E-5871-B8E8DB652B19}"/>
          </ac:cxnSpMkLst>
        </pc:cxnChg>
        <pc:cxnChg chg="mod">
          <ac:chgData name="Phillip Kaufman" userId="c001b2a046940d7c" providerId="LiveId" clId="{5CB25B10-5B1C-4017-B167-ED3104435743}" dt="2024-06-02T23:30:48.101" v="12093"/>
          <ac:cxnSpMkLst>
            <pc:docMk/>
            <pc:sldMk cId="2000645116" sldId="946"/>
            <ac:cxnSpMk id="423" creationId="{8A14661E-13D7-70A4-ED84-000FB96DADF7}"/>
          </ac:cxnSpMkLst>
        </pc:cxnChg>
        <pc:cxnChg chg="mod">
          <ac:chgData name="Phillip Kaufman" userId="c001b2a046940d7c" providerId="LiveId" clId="{5CB25B10-5B1C-4017-B167-ED3104435743}" dt="2024-06-02T23:30:48.101" v="12093"/>
          <ac:cxnSpMkLst>
            <pc:docMk/>
            <pc:sldMk cId="2000645116" sldId="946"/>
            <ac:cxnSpMk id="424" creationId="{F366B0E1-AC19-1DAA-FD2D-936BE0673166}"/>
          </ac:cxnSpMkLst>
        </pc:cxnChg>
        <pc:cxnChg chg="mod">
          <ac:chgData name="Phillip Kaufman" userId="c001b2a046940d7c" providerId="LiveId" clId="{5CB25B10-5B1C-4017-B167-ED3104435743}" dt="2024-06-02T23:30:48.101" v="12093"/>
          <ac:cxnSpMkLst>
            <pc:docMk/>
            <pc:sldMk cId="2000645116" sldId="946"/>
            <ac:cxnSpMk id="425" creationId="{8B5D4F23-B5F3-C428-06E1-4CFA8AB1A963}"/>
          </ac:cxnSpMkLst>
        </pc:cxnChg>
        <pc:cxnChg chg="mod">
          <ac:chgData name="Phillip Kaufman" userId="c001b2a046940d7c" providerId="LiveId" clId="{5CB25B10-5B1C-4017-B167-ED3104435743}" dt="2024-06-02T23:30:48.101" v="12093"/>
          <ac:cxnSpMkLst>
            <pc:docMk/>
            <pc:sldMk cId="2000645116" sldId="946"/>
            <ac:cxnSpMk id="426" creationId="{28579B4F-BDEF-BFBB-462C-24FB1D71ED38}"/>
          </ac:cxnSpMkLst>
        </pc:cxnChg>
        <pc:cxnChg chg="mod">
          <ac:chgData name="Phillip Kaufman" userId="c001b2a046940d7c" providerId="LiveId" clId="{5CB25B10-5B1C-4017-B167-ED3104435743}" dt="2024-06-02T23:30:48.101" v="12093"/>
          <ac:cxnSpMkLst>
            <pc:docMk/>
            <pc:sldMk cId="2000645116" sldId="946"/>
            <ac:cxnSpMk id="427" creationId="{DF5BE675-D182-A8EF-82AD-DD090BD71F5E}"/>
          </ac:cxnSpMkLst>
        </pc:cxnChg>
        <pc:cxnChg chg="mod">
          <ac:chgData name="Phillip Kaufman" userId="c001b2a046940d7c" providerId="LiveId" clId="{5CB25B10-5B1C-4017-B167-ED3104435743}" dt="2024-06-02T23:30:48.101" v="12093"/>
          <ac:cxnSpMkLst>
            <pc:docMk/>
            <pc:sldMk cId="2000645116" sldId="946"/>
            <ac:cxnSpMk id="428" creationId="{8D427993-FC5F-1B1C-8CA9-257551EED46E}"/>
          </ac:cxnSpMkLst>
        </pc:cxnChg>
        <pc:cxnChg chg="mod">
          <ac:chgData name="Phillip Kaufman" userId="c001b2a046940d7c" providerId="LiveId" clId="{5CB25B10-5B1C-4017-B167-ED3104435743}" dt="2024-06-02T23:30:48.101" v="12093"/>
          <ac:cxnSpMkLst>
            <pc:docMk/>
            <pc:sldMk cId="2000645116" sldId="946"/>
            <ac:cxnSpMk id="429" creationId="{1D463858-7641-B805-C95B-7FD9CA556AC8}"/>
          </ac:cxnSpMkLst>
        </pc:cxnChg>
        <pc:cxnChg chg="mod">
          <ac:chgData name="Phillip Kaufman" userId="c001b2a046940d7c" providerId="LiveId" clId="{5CB25B10-5B1C-4017-B167-ED3104435743}" dt="2024-06-02T23:30:48.101" v="12093"/>
          <ac:cxnSpMkLst>
            <pc:docMk/>
            <pc:sldMk cId="2000645116" sldId="946"/>
            <ac:cxnSpMk id="430" creationId="{A6830977-E1BF-C6DF-F284-F33CAEF03A58}"/>
          </ac:cxnSpMkLst>
        </pc:cxnChg>
        <pc:cxnChg chg="mod">
          <ac:chgData name="Phillip Kaufman" userId="c001b2a046940d7c" providerId="LiveId" clId="{5CB25B10-5B1C-4017-B167-ED3104435743}" dt="2024-06-02T23:30:48.101" v="12093"/>
          <ac:cxnSpMkLst>
            <pc:docMk/>
            <pc:sldMk cId="2000645116" sldId="946"/>
            <ac:cxnSpMk id="431" creationId="{D0274C08-B0C0-2958-C99D-A8C95B161FF5}"/>
          </ac:cxnSpMkLst>
        </pc:cxnChg>
        <pc:cxnChg chg="mod">
          <ac:chgData name="Phillip Kaufman" userId="c001b2a046940d7c" providerId="LiveId" clId="{5CB25B10-5B1C-4017-B167-ED3104435743}" dt="2024-06-02T23:30:48.101" v="12093"/>
          <ac:cxnSpMkLst>
            <pc:docMk/>
            <pc:sldMk cId="2000645116" sldId="946"/>
            <ac:cxnSpMk id="432" creationId="{D838088C-AC21-D3EC-7425-33CA3CB604B0}"/>
          </ac:cxnSpMkLst>
        </pc:cxnChg>
        <pc:cxnChg chg="mod">
          <ac:chgData name="Phillip Kaufman" userId="c001b2a046940d7c" providerId="LiveId" clId="{5CB25B10-5B1C-4017-B167-ED3104435743}" dt="2024-06-02T23:30:48.101" v="12093"/>
          <ac:cxnSpMkLst>
            <pc:docMk/>
            <pc:sldMk cId="2000645116" sldId="946"/>
            <ac:cxnSpMk id="433" creationId="{FC60D24D-A2D8-0453-982D-099D03355707}"/>
          </ac:cxnSpMkLst>
        </pc:cxnChg>
        <pc:cxnChg chg="mod">
          <ac:chgData name="Phillip Kaufman" userId="c001b2a046940d7c" providerId="LiveId" clId="{5CB25B10-5B1C-4017-B167-ED3104435743}" dt="2024-06-02T23:31:26.245" v="12099"/>
          <ac:cxnSpMkLst>
            <pc:docMk/>
            <pc:sldMk cId="2000645116" sldId="946"/>
            <ac:cxnSpMk id="445" creationId="{8FBF14BD-536E-1CA7-8484-83EC3AF120D3}"/>
          </ac:cxnSpMkLst>
        </pc:cxnChg>
        <pc:cxnChg chg="mod">
          <ac:chgData name="Phillip Kaufman" userId="c001b2a046940d7c" providerId="LiveId" clId="{5CB25B10-5B1C-4017-B167-ED3104435743}" dt="2024-06-02T23:31:26.245" v="12099"/>
          <ac:cxnSpMkLst>
            <pc:docMk/>
            <pc:sldMk cId="2000645116" sldId="946"/>
            <ac:cxnSpMk id="446" creationId="{9088EA25-2177-A3AE-2990-39FE1EF4686D}"/>
          </ac:cxnSpMkLst>
        </pc:cxnChg>
        <pc:cxnChg chg="mod">
          <ac:chgData name="Phillip Kaufman" userId="c001b2a046940d7c" providerId="LiveId" clId="{5CB25B10-5B1C-4017-B167-ED3104435743}" dt="2024-06-02T23:31:26.245" v="12099"/>
          <ac:cxnSpMkLst>
            <pc:docMk/>
            <pc:sldMk cId="2000645116" sldId="946"/>
            <ac:cxnSpMk id="447" creationId="{17385656-130E-1D50-E9FA-A737C65A513B}"/>
          </ac:cxnSpMkLst>
        </pc:cxnChg>
        <pc:cxnChg chg="mod">
          <ac:chgData name="Phillip Kaufman" userId="c001b2a046940d7c" providerId="LiveId" clId="{5CB25B10-5B1C-4017-B167-ED3104435743}" dt="2024-06-02T23:31:26.245" v="12099"/>
          <ac:cxnSpMkLst>
            <pc:docMk/>
            <pc:sldMk cId="2000645116" sldId="946"/>
            <ac:cxnSpMk id="448" creationId="{4ADAB737-6639-ECF8-1AAD-A2260826D3CA}"/>
          </ac:cxnSpMkLst>
        </pc:cxnChg>
        <pc:cxnChg chg="mod">
          <ac:chgData name="Phillip Kaufman" userId="c001b2a046940d7c" providerId="LiveId" clId="{5CB25B10-5B1C-4017-B167-ED3104435743}" dt="2024-06-02T23:31:26.245" v="12099"/>
          <ac:cxnSpMkLst>
            <pc:docMk/>
            <pc:sldMk cId="2000645116" sldId="946"/>
            <ac:cxnSpMk id="449" creationId="{A1D73C78-C4EB-5E27-8DAA-EB431348AC7D}"/>
          </ac:cxnSpMkLst>
        </pc:cxnChg>
        <pc:cxnChg chg="mod">
          <ac:chgData name="Phillip Kaufman" userId="c001b2a046940d7c" providerId="LiveId" clId="{5CB25B10-5B1C-4017-B167-ED3104435743}" dt="2024-06-02T23:31:26.245" v="12099"/>
          <ac:cxnSpMkLst>
            <pc:docMk/>
            <pc:sldMk cId="2000645116" sldId="946"/>
            <ac:cxnSpMk id="450" creationId="{2575FC8D-3022-DB92-A492-2F5940120666}"/>
          </ac:cxnSpMkLst>
        </pc:cxnChg>
        <pc:cxnChg chg="mod">
          <ac:chgData name="Phillip Kaufman" userId="c001b2a046940d7c" providerId="LiveId" clId="{5CB25B10-5B1C-4017-B167-ED3104435743}" dt="2024-06-02T23:31:26.245" v="12099"/>
          <ac:cxnSpMkLst>
            <pc:docMk/>
            <pc:sldMk cId="2000645116" sldId="946"/>
            <ac:cxnSpMk id="451" creationId="{01445013-DC60-620A-DD75-2B96DF21F226}"/>
          </ac:cxnSpMkLst>
        </pc:cxnChg>
        <pc:cxnChg chg="mod">
          <ac:chgData name="Phillip Kaufman" userId="c001b2a046940d7c" providerId="LiveId" clId="{5CB25B10-5B1C-4017-B167-ED3104435743}" dt="2024-06-02T23:31:26.245" v="12099"/>
          <ac:cxnSpMkLst>
            <pc:docMk/>
            <pc:sldMk cId="2000645116" sldId="946"/>
            <ac:cxnSpMk id="452" creationId="{9EC12F7A-7286-7B45-2F1E-0660493DC105}"/>
          </ac:cxnSpMkLst>
        </pc:cxnChg>
        <pc:cxnChg chg="mod">
          <ac:chgData name="Phillip Kaufman" userId="c001b2a046940d7c" providerId="LiveId" clId="{5CB25B10-5B1C-4017-B167-ED3104435743}" dt="2024-06-02T23:31:26.245" v="12099"/>
          <ac:cxnSpMkLst>
            <pc:docMk/>
            <pc:sldMk cId="2000645116" sldId="946"/>
            <ac:cxnSpMk id="453" creationId="{334B31BB-6BD2-0FCA-338C-C33F080535E3}"/>
          </ac:cxnSpMkLst>
        </pc:cxnChg>
        <pc:cxnChg chg="mod">
          <ac:chgData name="Phillip Kaufman" userId="c001b2a046940d7c" providerId="LiveId" clId="{5CB25B10-5B1C-4017-B167-ED3104435743}" dt="2024-06-02T23:31:26.245" v="12099"/>
          <ac:cxnSpMkLst>
            <pc:docMk/>
            <pc:sldMk cId="2000645116" sldId="946"/>
            <ac:cxnSpMk id="454" creationId="{2609466B-C8C1-DBD1-AB40-04C842BC783E}"/>
          </ac:cxnSpMkLst>
        </pc:cxnChg>
        <pc:cxnChg chg="mod">
          <ac:chgData name="Phillip Kaufman" userId="c001b2a046940d7c" providerId="LiveId" clId="{5CB25B10-5B1C-4017-B167-ED3104435743}" dt="2024-06-02T23:31:26.245" v="12099"/>
          <ac:cxnSpMkLst>
            <pc:docMk/>
            <pc:sldMk cId="2000645116" sldId="946"/>
            <ac:cxnSpMk id="455" creationId="{3102A422-5C59-CC7D-1CA4-B0DDAF4D3544}"/>
          </ac:cxnSpMkLst>
        </pc:cxnChg>
        <pc:cxnChg chg="mod">
          <ac:chgData name="Phillip Kaufman" userId="c001b2a046940d7c" providerId="LiveId" clId="{5CB25B10-5B1C-4017-B167-ED3104435743}" dt="2024-06-02T23:31:26.245" v="12099"/>
          <ac:cxnSpMkLst>
            <pc:docMk/>
            <pc:sldMk cId="2000645116" sldId="946"/>
            <ac:cxnSpMk id="456" creationId="{F5F66E7D-82DB-4473-E3BB-6C225236643B}"/>
          </ac:cxnSpMkLst>
        </pc:cxnChg>
        <pc:cxnChg chg="mod">
          <ac:chgData name="Phillip Kaufman" userId="c001b2a046940d7c" providerId="LiveId" clId="{5CB25B10-5B1C-4017-B167-ED3104435743}" dt="2024-06-02T23:31:26.245" v="12099"/>
          <ac:cxnSpMkLst>
            <pc:docMk/>
            <pc:sldMk cId="2000645116" sldId="946"/>
            <ac:cxnSpMk id="457" creationId="{AC129AA6-4A6F-B131-37D6-2A9FF0E8D476}"/>
          </ac:cxnSpMkLst>
        </pc:cxnChg>
        <pc:cxnChg chg="mod">
          <ac:chgData name="Phillip Kaufman" userId="c001b2a046940d7c" providerId="LiveId" clId="{5CB25B10-5B1C-4017-B167-ED3104435743}" dt="2024-06-02T23:31:26.245" v="12099"/>
          <ac:cxnSpMkLst>
            <pc:docMk/>
            <pc:sldMk cId="2000645116" sldId="946"/>
            <ac:cxnSpMk id="458" creationId="{98E57469-AE27-A00B-1D26-A9C1F10C9F2F}"/>
          </ac:cxnSpMkLst>
        </pc:cxnChg>
        <pc:cxnChg chg="mod">
          <ac:chgData name="Phillip Kaufman" userId="c001b2a046940d7c" providerId="LiveId" clId="{5CB25B10-5B1C-4017-B167-ED3104435743}" dt="2024-06-02T23:31:26.245" v="12099"/>
          <ac:cxnSpMkLst>
            <pc:docMk/>
            <pc:sldMk cId="2000645116" sldId="946"/>
            <ac:cxnSpMk id="459" creationId="{959CCFA6-3A3E-714D-AE94-70C5E9EEAB27}"/>
          </ac:cxnSpMkLst>
        </pc:cxnChg>
        <pc:cxnChg chg="mod">
          <ac:chgData name="Phillip Kaufman" userId="c001b2a046940d7c" providerId="LiveId" clId="{5CB25B10-5B1C-4017-B167-ED3104435743}" dt="2024-06-02T23:31:26.245" v="12099"/>
          <ac:cxnSpMkLst>
            <pc:docMk/>
            <pc:sldMk cId="2000645116" sldId="946"/>
            <ac:cxnSpMk id="460" creationId="{D4A89EAC-7A06-FD3A-E4D8-A65682F2A4B9}"/>
          </ac:cxnSpMkLst>
        </pc:cxnChg>
        <pc:cxnChg chg="mod">
          <ac:chgData name="Phillip Kaufman" userId="c001b2a046940d7c" providerId="LiveId" clId="{5CB25B10-5B1C-4017-B167-ED3104435743}" dt="2024-06-02T23:31:26.245" v="12099"/>
          <ac:cxnSpMkLst>
            <pc:docMk/>
            <pc:sldMk cId="2000645116" sldId="946"/>
            <ac:cxnSpMk id="461" creationId="{E24BECAB-002D-A6FD-1349-12AFAAC45230}"/>
          </ac:cxnSpMkLst>
        </pc:cxnChg>
        <pc:cxnChg chg="mod">
          <ac:chgData name="Phillip Kaufman" userId="c001b2a046940d7c" providerId="LiveId" clId="{5CB25B10-5B1C-4017-B167-ED3104435743}" dt="2024-06-02T23:31:26.245" v="12099"/>
          <ac:cxnSpMkLst>
            <pc:docMk/>
            <pc:sldMk cId="2000645116" sldId="946"/>
            <ac:cxnSpMk id="462" creationId="{492C4346-0F11-E5F1-48E7-6FBDAEF40279}"/>
          </ac:cxnSpMkLst>
        </pc:cxnChg>
        <pc:cxnChg chg="mod">
          <ac:chgData name="Phillip Kaufman" userId="c001b2a046940d7c" providerId="LiveId" clId="{5CB25B10-5B1C-4017-B167-ED3104435743}" dt="2024-06-02T23:31:26.245" v="12099"/>
          <ac:cxnSpMkLst>
            <pc:docMk/>
            <pc:sldMk cId="2000645116" sldId="946"/>
            <ac:cxnSpMk id="463" creationId="{41C14B10-D668-FF68-003F-58924CFFCE9B}"/>
          </ac:cxnSpMkLst>
        </pc:cxnChg>
        <pc:cxnChg chg="mod">
          <ac:chgData name="Phillip Kaufman" userId="c001b2a046940d7c" providerId="LiveId" clId="{5CB25B10-5B1C-4017-B167-ED3104435743}" dt="2024-06-02T23:31:26.245" v="12099"/>
          <ac:cxnSpMkLst>
            <pc:docMk/>
            <pc:sldMk cId="2000645116" sldId="946"/>
            <ac:cxnSpMk id="464" creationId="{C4788A69-FA6B-1757-1725-2AACEF90BA85}"/>
          </ac:cxnSpMkLst>
        </pc:cxnChg>
        <pc:cxnChg chg="mod">
          <ac:chgData name="Phillip Kaufman" userId="c001b2a046940d7c" providerId="LiveId" clId="{5CB25B10-5B1C-4017-B167-ED3104435743}" dt="2024-06-02T23:31:26.245" v="12099"/>
          <ac:cxnSpMkLst>
            <pc:docMk/>
            <pc:sldMk cId="2000645116" sldId="946"/>
            <ac:cxnSpMk id="465" creationId="{BC0DB9C2-8B8B-DC0E-B59D-28C388497ECB}"/>
          </ac:cxnSpMkLst>
        </pc:cxnChg>
        <pc:cxnChg chg="mod">
          <ac:chgData name="Phillip Kaufman" userId="c001b2a046940d7c" providerId="LiveId" clId="{5CB25B10-5B1C-4017-B167-ED3104435743}" dt="2024-06-02T23:31:26.245" v="12099"/>
          <ac:cxnSpMkLst>
            <pc:docMk/>
            <pc:sldMk cId="2000645116" sldId="946"/>
            <ac:cxnSpMk id="466" creationId="{4A60FBB3-41B4-4D05-3EAA-E157FB8CF71C}"/>
          </ac:cxnSpMkLst>
        </pc:cxnChg>
        <pc:cxnChg chg="mod">
          <ac:chgData name="Phillip Kaufman" userId="c001b2a046940d7c" providerId="LiveId" clId="{5CB25B10-5B1C-4017-B167-ED3104435743}" dt="2024-06-02T23:31:26.245" v="12099"/>
          <ac:cxnSpMkLst>
            <pc:docMk/>
            <pc:sldMk cId="2000645116" sldId="946"/>
            <ac:cxnSpMk id="467" creationId="{9FB0F474-8889-15A8-A6C4-85F55F606734}"/>
          </ac:cxnSpMkLst>
        </pc:cxnChg>
        <pc:cxnChg chg="mod">
          <ac:chgData name="Phillip Kaufman" userId="c001b2a046940d7c" providerId="LiveId" clId="{5CB25B10-5B1C-4017-B167-ED3104435743}" dt="2024-06-02T23:31:26.245" v="12099"/>
          <ac:cxnSpMkLst>
            <pc:docMk/>
            <pc:sldMk cId="2000645116" sldId="946"/>
            <ac:cxnSpMk id="468" creationId="{AFF0D76A-2748-9172-95D0-0E912DDB8DDD}"/>
          </ac:cxnSpMkLst>
        </pc:cxnChg>
        <pc:cxnChg chg="mod">
          <ac:chgData name="Phillip Kaufman" userId="c001b2a046940d7c" providerId="LiveId" clId="{5CB25B10-5B1C-4017-B167-ED3104435743}" dt="2024-06-02T23:31:26.245" v="12099"/>
          <ac:cxnSpMkLst>
            <pc:docMk/>
            <pc:sldMk cId="2000645116" sldId="946"/>
            <ac:cxnSpMk id="469" creationId="{3A96CDDB-2E5B-A9E0-714E-095E47E151AE}"/>
          </ac:cxnSpMkLst>
        </pc:cxnChg>
        <pc:cxnChg chg="mod">
          <ac:chgData name="Phillip Kaufman" userId="c001b2a046940d7c" providerId="LiveId" clId="{5CB25B10-5B1C-4017-B167-ED3104435743}" dt="2024-06-02T23:31:26.245" v="12099"/>
          <ac:cxnSpMkLst>
            <pc:docMk/>
            <pc:sldMk cId="2000645116" sldId="946"/>
            <ac:cxnSpMk id="470" creationId="{B9057B5B-E307-D2C9-2363-9015E02639F8}"/>
          </ac:cxnSpMkLst>
        </pc:cxnChg>
        <pc:cxnChg chg="mod">
          <ac:chgData name="Phillip Kaufman" userId="c001b2a046940d7c" providerId="LiveId" clId="{5CB25B10-5B1C-4017-B167-ED3104435743}" dt="2024-06-02T23:31:26.245" v="12099"/>
          <ac:cxnSpMkLst>
            <pc:docMk/>
            <pc:sldMk cId="2000645116" sldId="946"/>
            <ac:cxnSpMk id="471" creationId="{EAE1C509-6837-5462-DDB8-E9801CBBBA3C}"/>
          </ac:cxnSpMkLst>
        </pc:cxnChg>
        <pc:cxnChg chg="mod">
          <ac:chgData name="Phillip Kaufman" userId="c001b2a046940d7c" providerId="LiveId" clId="{5CB25B10-5B1C-4017-B167-ED3104435743}" dt="2024-06-02T23:31:26.245" v="12099"/>
          <ac:cxnSpMkLst>
            <pc:docMk/>
            <pc:sldMk cId="2000645116" sldId="946"/>
            <ac:cxnSpMk id="472" creationId="{84E4F98B-4561-CFB4-4BD6-5005F3039E01}"/>
          </ac:cxnSpMkLst>
        </pc:cxnChg>
        <pc:cxnChg chg="mod">
          <ac:chgData name="Phillip Kaufman" userId="c001b2a046940d7c" providerId="LiveId" clId="{5CB25B10-5B1C-4017-B167-ED3104435743}" dt="2024-06-02T23:31:26.245" v="12099"/>
          <ac:cxnSpMkLst>
            <pc:docMk/>
            <pc:sldMk cId="2000645116" sldId="946"/>
            <ac:cxnSpMk id="473" creationId="{90F8F286-9153-2B1B-AFB5-BB0E1CE5A640}"/>
          </ac:cxnSpMkLst>
        </pc:cxnChg>
        <pc:cxnChg chg="mod">
          <ac:chgData name="Phillip Kaufman" userId="c001b2a046940d7c" providerId="LiveId" clId="{5CB25B10-5B1C-4017-B167-ED3104435743}" dt="2024-06-02T23:31:26.245" v="12099"/>
          <ac:cxnSpMkLst>
            <pc:docMk/>
            <pc:sldMk cId="2000645116" sldId="946"/>
            <ac:cxnSpMk id="474" creationId="{C9AE06C5-716D-EB05-ED86-79B79101D4BB}"/>
          </ac:cxnSpMkLst>
        </pc:cxnChg>
        <pc:cxnChg chg="mod">
          <ac:chgData name="Phillip Kaufman" userId="c001b2a046940d7c" providerId="LiveId" clId="{5CB25B10-5B1C-4017-B167-ED3104435743}" dt="2024-06-02T23:31:26.245" v="12099"/>
          <ac:cxnSpMkLst>
            <pc:docMk/>
            <pc:sldMk cId="2000645116" sldId="946"/>
            <ac:cxnSpMk id="475" creationId="{45E776D0-706E-1A8B-F782-87048AF166A4}"/>
          </ac:cxnSpMkLst>
        </pc:cxnChg>
        <pc:cxnChg chg="mod">
          <ac:chgData name="Phillip Kaufman" userId="c001b2a046940d7c" providerId="LiveId" clId="{5CB25B10-5B1C-4017-B167-ED3104435743}" dt="2024-06-02T23:31:26.245" v="12099"/>
          <ac:cxnSpMkLst>
            <pc:docMk/>
            <pc:sldMk cId="2000645116" sldId="946"/>
            <ac:cxnSpMk id="476" creationId="{F1BB9FF8-10B8-767E-9C1C-08B48E2290A3}"/>
          </ac:cxnSpMkLst>
        </pc:cxnChg>
        <pc:cxnChg chg="mod">
          <ac:chgData name="Phillip Kaufman" userId="c001b2a046940d7c" providerId="LiveId" clId="{5CB25B10-5B1C-4017-B167-ED3104435743}" dt="2024-06-02T23:31:26.245" v="12099"/>
          <ac:cxnSpMkLst>
            <pc:docMk/>
            <pc:sldMk cId="2000645116" sldId="946"/>
            <ac:cxnSpMk id="486" creationId="{ECEE9BE3-087B-34BC-48FC-F02E2CEBE6A8}"/>
          </ac:cxnSpMkLst>
        </pc:cxnChg>
        <pc:cxnChg chg="mod">
          <ac:chgData name="Phillip Kaufman" userId="c001b2a046940d7c" providerId="LiveId" clId="{5CB25B10-5B1C-4017-B167-ED3104435743}" dt="2024-06-02T23:31:26.245" v="12099"/>
          <ac:cxnSpMkLst>
            <pc:docMk/>
            <pc:sldMk cId="2000645116" sldId="946"/>
            <ac:cxnSpMk id="487" creationId="{C08BB476-FC51-A1B1-09D7-15A169991916}"/>
          </ac:cxnSpMkLst>
        </pc:cxnChg>
        <pc:cxnChg chg="mod">
          <ac:chgData name="Phillip Kaufman" userId="c001b2a046940d7c" providerId="LiveId" clId="{5CB25B10-5B1C-4017-B167-ED3104435743}" dt="2024-06-02T23:32:08.237" v="12110"/>
          <ac:cxnSpMkLst>
            <pc:docMk/>
            <pc:sldMk cId="2000645116" sldId="946"/>
            <ac:cxnSpMk id="492" creationId="{8FBF14BD-536E-1CA7-8484-83EC3AF120D3}"/>
          </ac:cxnSpMkLst>
        </pc:cxnChg>
        <pc:cxnChg chg="mod">
          <ac:chgData name="Phillip Kaufman" userId="c001b2a046940d7c" providerId="LiveId" clId="{5CB25B10-5B1C-4017-B167-ED3104435743}" dt="2024-06-02T23:32:08.237" v="12110"/>
          <ac:cxnSpMkLst>
            <pc:docMk/>
            <pc:sldMk cId="2000645116" sldId="946"/>
            <ac:cxnSpMk id="493" creationId="{9088EA25-2177-A3AE-2990-39FE1EF4686D}"/>
          </ac:cxnSpMkLst>
        </pc:cxnChg>
        <pc:cxnChg chg="mod">
          <ac:chgData name="Phillip Kaufman" userId="c001b2a046940d7c" providerId="LiveId" clId="{5CB25B10-5B1C-4017-B167-ED3104435743}" dt="2024-06-02T23:32:08.237" v="12110"/>
          <ac:cxnSpMkLst>
            <pc:docMk/>
            <pc:sldMk cId="2000645116" sldId="946"/>
            <ac:cxnSpMk id="494" creationId="{17385656-130E-1D50-E9FA-A737C65A513B}"/>
          </ac:cxnSpMkLst>
        </pc:cxnChg>
        <pc:cxnChg chg="mod">
          <ac:chgData name="Phillip Kaufman" userId="c001b2a046940d7c" providerId="LiveId" clId="{5CB25B10-5B1C-4017-B167-ED3104435743}" dt="2024-06-02T23:32:08.237" v="12110"/>
          <ac:cxnSpMkLst>
            <pc:docMk/>
            <pc:sldMk cId="2000645116" sldId="946"/>
            <ac:cxnSpMk id="495" creationId="{4ADAB737-6639-ECF8-1AAD-A2260826D3CA}"/>
          </ac:cxnSpMkLst>
        </pc:cxnChg>
        <pc:cxnChg chg="mod">
          <ac:chgData name="Phillip Kaufman" userId="c001b2a046940d7c" providerId="LiveId" clId="{5CB25B10-5B1C-4017-B167-ED3104435743}" dt="2024-06-02T23:32:08.237" v="12110"/>
          <ac:cxnSpMkLst>
            <pc:docMk/>
            <pc:sldMk cId="2000645116" sldId="946"/>
            <ac:cxnSpMk id="496" creationId="{A1D73C78-C4EB-5E27-8DAA-EB431348AC7D}"/>
          </ac:cxnSpMkLst>
        </pc:cxnChg>
        <pc:cxnChg chg="mod">
          <ac:chgData name="Phillip Kaufman" userId="c001b2a046940d7c" providerId="LiveId" clId="{5CB25B10-5B1C-4017-B167-ED3104435743}" dt="2024-06-02T23:32:08.237" v="12110"/>
          <ac:cxnSpMkLst>
            <pc:docMk/>
            <pc:sldMk cId="2000645116" sldId="946"/>
            <ac:cxnSpMk id="497" creationId="{2575FC8D-3022-DB92-A492-2F5940120666}"/>
          </ac:cxnSpMkLst>
        </pc:cxnChg>
        <pc:cxnChg chg="mod">
          <ac:chgData name="Phillip Kaufman" userId="c001b2a046940d7c" providerId="LiveId" clId="{5CB25B10-5B1C-4017-B167-ED3104435743}" dt="2024-06-02T23:32:08.237" v="12110"/>
          <ac:cxnSpMkLst>
            <pc:docMk/>
            <pc:sldMk cId="2000645116" sldId="946"/>
            <ac:cxnSpMk id="498" creationId="{01445013-DC60-620A-DD75-2B96DF21F226}"/>
          </ac:cxnSpMkLst>
        </pc:cxnChg>
        <pc:cxnChg chg="mod">
          <ac:chgData name="Phillip Kaufman" userId="c001b2a046940d7c" providerId="LiveId" clId="{5CB25B10-5B1C-4017-B167-ED3104435743}" dt="2024-06-02T23:32:08.237" v="12110"/>
          <ac:cxnSpMkLst>
            <pc:docMk/>
            <pc:sldMk cId="2000645116" sldId="946"/>
            <ac:cxnSpMk id="499" creationId="{9EC12F7A-7286-7B45-2F1E-0660493DC105}"/>
          </ac:cxnSpMkLst>
        </pc:cxnChg>
        <pc:cxnChg chg="mod">
          <ac:chgData name="Phillip Kaufman" userId="c001b2a046940d7c" providerId="LiveId" clId="{5CB25B10-5B1C-4017-B167-ED3104435743}" dt="2024-06-02T23:32:08.237" v="12110"/>
          <ac:cxnSpMkLst>
            <pc:docMk/>
            <pc:sldMk cId="2000645116" sldId="946"/>
            <ac:cxnSpMk id="500" creationId="{334B31BB-6BD2-0FCA-338C-C33F080535E3}"/>
          </ac:cxnSpMkLst>
        </pc:cxnChg>
        <pc:cxnChg chg="mod">
          <ac:chgData name="Phillip Kaufman" userId="c001b2a046940d7c" providerId="LiveId" clId="{5CB25B10-5B1C-4017-B167-ED3104435743}" dt="2024-06-02T23:32:08.237" v="12110"/>
          <ac:cxnSpMkLst>
            <pc:docMk/>
            <pc:sldMk cId="2000645116" sldId="946"/>
            <ac:cxnSpMk id="501" creationId="{2609466B-C8C1-DBD1-AB40-04C842BC783E}"/>
          </ac:cxnSpMkLst>
        </pc:cxnChg>
        <pc:cxnChg chg="mod">
          <ac:chgData name="Phillip Kaufman" userId="c001b2a046940d7c" providerId="LiveId" clId="{5CB25B10-5B1C-4017-B167-ED3104435743}" dt="2024-06-02T23:32:08.237" v="12110"/>
          <ac:cxnSpMkLst>
            <pc:docMk/>
            <pc:sldMk cId="2000645116" sldId="946"/>
            <ac:cxnSpMk id="502" creationId="{3102A422-5C59-CC7D-1CA4-B0DDAF4D3544}"/>
          </ac:cxnSpMkLst>
        </pc:cxnChg>
        <pc:cxnChg chg="mod">
          <ac:chgData name="Phillip Kaufman" userId="c001b2a046940d7c" providerId="LiveId" clId="{5CB25B10-5B1C-4017-B167-ED3104435743}" dt="2024-06-02T23:32:08.237" v="12110"/>
          <ac:cxnSpMkLst>
            <pc:docMk/>
            <pc:sldMk cId="2000645116" sldId="946"/>
            <ac:cxnSpMk id="503" creationId="{F5F66E7D-82DB-4473-E3BB-6C225236643B}"/>
          </ac:cxnSpMkLst>
        </pc:cxnChg>
        <pc:cxnChg chg="mod">
          <ac:chgData name="Phillip Kaufman" userId="c001b2a046940d7c" providerId="LiveId" clId="{5CB25B10-5B1C-4017-B167-ED3104435743}" dt="2024-06-02T23:32:08.237" v="12110"/>
          <ac:cxnSpMkLst>
            <pc:docMk/>
            <pc:sldMk cId="2000645116" sldId="946"/>
            <ac:cxnSpMk id="504" creationId="{AC129AA6-4A6F-B131-37D6-2A9FF0E8D476}"/>
          </ac:cxnSpMkLst>
        </pc:cxnChg>
        <pc:cxnChg chg="mod">
          <ac:chgData name="Phillip Kaufman" userId="c001b2a046940d7c" providerId="LiveId" clId="{5CB25B10-5B1C-4017-B167-ED3104435743}" dt="2024-06-02T23:32:08.237" v="12110"/>
          <ac:cxnSpMkLst>
            <pc:docMk/>
            <pc:sldMk cId="2000645116" sldId="946"/>
            <ac:cxnSpMk id="505" creationId="{98E57469-AE27-A00B-1D26-A9C1F10C9F2F}"/>
          </ac:cxnSpMkLst>
        </pc:cxnChg>
        <pc:cxnChg chg="mod">
          <ac:chgData name="Phillip Kaufman" userId="c001b2a046940d7c" providerId="LiveId" clId="{5CB25B10-5B1C-4017-B167-ED3104435743}" dt="2024-06-02T23:32:08.237" v="12110"/>
          <ac:cxnSpMkLst>
            <pc:docMk/>
            <pc:sldMk cId="2000645116" sldId="946"/>
            <ac:cxnSpMk id="506" creationId="{959CCFA6-3A3E-714D-AE94-70C5E9EEAB27}"/>
          </ac:cxnSpMkLst>
        </pc:cxnChg>
        <pc:cxnChg chg="mod">
          <ac:chgData name="Phillip Kaufman" userId="c001b2a046940d7c" providerId="LiveId" clId="{5CB25B10-5B1C-4017-B167-ED3104435743}" dt="2024-06-02T23:32:08.237" v="12110"/>
          <ac:cxnSpMkLst>
            <pc:docMk/>
            <pc:sldMk cId="2000645116" sldId="946"/>
            <ac:cxnSpMk id="507" creationId="{D4A89EAC-7A06-FD3A-E4D8-A65682F2A4B9}"/>
          </ac:cxnSpMkLst>
        </pc:cxnChg>
        <pc:cxnChg chg="mod">
          <ac:chgData name="Phillip Kaufman" userId="c001b2a046940d7c" providerId="LiveId" clId="{5CB25B10-5B1C-4017-B167-ED3104435743}" dt="2024-06-02T23:32:08.237" v="12110"/>
          <ac:cxnSpMkLst>
            <pc:docMk/>
            <pc:sldMk cId="2000645116" sldId="946"/>
            <ac:cxnSpMk id="508" creationId="{E24BECAB-002D-A6FD-1349-12AFAAC45230}"/>
          </ac:cxnSpMkLst>
        </pc:cxnChg>
        <pc:cxnChg chg="mod">
          <ac:chgData name="Phillip Kaufman" userId="c001b2a046940d7c" providerId="LiveId" clId="{5CB25B10-5B1C-4017-B167-ED3104435743}" dt="2024-06-02T23:32:08.237" v="12110"/>
          <ac:cxnSpMkLst>
            <pc:docMk/>
            <pc:sldMk cId="2000645116" sldId="946"/>
            <ac:cxnSpMk id="509" creationId="{492C4346-0F11-E5F1-48E7-6FBDAEF40279}"/>
          </ac:cxnSpMkLst>
        </pc:cxnChg>
        <pc:cxnChg chg="mod">
          <ac:chgData name="Phillip Kaufman" userId="c001b2a046940d7c" providerId="LiveId" clId="{5CB25B10-5B1C-4017-B167-ED3104435743}" dt="2024-06-02T23:32:08.237" v="12110"/>
          <ac:cxnSpMkLst>
            <pc:docMk/>
            <pc:sldMk cId="2000645116" sldId="946"/>
            <ac:cxnSpMk id="510" creationId="{41C14B10-D668-FF68-003F-58924CFFCE9B}"/>
          </ac:cxnSpMkLst>
        </pc:cxnChg>
        <pc:cxnChg chg="mod">
          <ac:chgData name="Phillip Kaufman" userId="c001b2a046940d7c" providerId="LiveId" clId="{5CB25B10-5B1C-4017-B167-ED3104435743}" dt="2024-06-02T23:32:08.237" v="12110"/>
          <ac:cxnSpMkLst>
            <pc:docMk/>
            <pc:sldMk cId="2000645116" sldId="946"/>
            <ac:cxnSpMk id="511" creationId="{C4788A69-FA6B-1757-1725-2AACEF90BA85}"/>
          </ac:cxnSpMkLst>
        </pc:cxnChg>
        <pc:cxnChg chg="mod">
          <ac:chgData name="Phillip Kaufman" userId="c001b2a046940d7c" providerId="LiveId" clId="{5CB25B10-5B1C-4017-B167-ED3104435743}" dt="2024-06-02T23:32:08.237" v="12110"/>
          <ac:cxnSpMkLst>
            <pc:docMk/>
            <pc:sldMk cId="2000645116" sldId="946"/>
            <ac:cxnSpMk id="512" creationId="{BC0DB9C2-8B8B-DC0E-B59D-28C388497ECB}"/>
          </ac:cxnSpMkLst>
        </pc:cxnChg>
        <pc:cxnChg chg="mod">
          <ac:chgData name="Phillip Kaufman" userId="c001b2a046940d7c" providerId="LiveId" clId="{5CB25B10-5B1C-4017-B167-ED3104435743}" dt="2024-06-02T23:32:08.237" v="12110"/>
          <ac:cxnSpMkLst>
            <pc:docMk/>
            <pc:sldMk cId="2000645116" sldId="946"/>
            <ac:cxnSpMk id="513" creationId="{4A60FBB3-41B4-4D05-3EAA-E157FB8CF71C}"/>
          </ac:cxnSpMkLst>
        </pc:cxnChg>
        <pc:cxnChg chg="mod">
          <ac:chgData name="Phillip Kaufman" userId="c001b2a046940d7c" providerId="LiveId" clId="{5CB25B10-5B1C-4017-B167-ED3104435743}" dt="2024-06-02T23:32:08.237" v="12110"/>
          <ac:cxnSpMkLst>
            <pc:docMk/>
            <pc:sldMk cId="2000645116" sldId="946"/>
            <ac:cxnSpMk id="514" creationId="{9FB0F474-8889-15A8-A6C4-85F55F606734}"/>
          </ac:cxnSpMkLst>
        </pc:cxnChg>
        <pc:cxnChg chg="mod">
          <ac:chgData name="Phillip Kaufman" userId="c001b2a046940d7c" providerId="LiveId" clId="{5CB25B10-5B1C-4017-B167-ED3104435743}" dt="2024-06-02T23:32:08.237" v="12110"/>
          <ac:cxnSpMkLst>
            <pc:docMk/>
            <pc:sldMk cId="2000645116" sldId="946"/>
            <ac:cxnSpMk id="515" creationId="{AFF0D76A-2748-9172-95D0-0E912DDB8DDD}"/>
          </ac:cxnSpMkLst>
        </pc:cxnChg>
        <pc:cxnChg chg="mod">
          <ac:chgData name="Phillip Kaufman" userId="c001b2a046940d7c" providerId="LiveId" clId="{5CB25B10-5B1C-4017-B167-ED3104435743}" dt="2024-06-02T23:32:08.237" v="12110"/>
          <ac:cxnSpMkLst>
            <pc:docMk/>
            <pc:sldMk cId="2000645116" sldId="946"/>
            <ac:cxnSpMk id="516" creationId="{3A96CDDB-2E5B-A9E0-714E-095E47E151AE}"/>
          </ac:cxnSpMkLst>
        </pc:cxnChg>
        <pc:cxnChg chg="mod">
          <ac:chgData name="Phillip Kaufman" userId="c001b2a046940d7c" providerId="LiveId" clId="{5CB25B10-5B1C-4017-B167-ED3104435743}" dt="2024-06-02T23:32:08.237" v="12110"/>
          <ac:cxnSpMkLst>
            <pc:docMk/>
            <pc:sldMk cId="2000645116" sldId="946"/>
            <ac:cxnSpMk id="517" creationId="{B9057B5B-E307-D2C9-2363-9015E02639F8}"/>
          </ac:cxnSpMkLst>
        </pc:cxnChg>
        <pc:cxnChg chg="mod">
          <ac:chgData name="Phillip Kaufman" userId="c001b2a046940d7c" providerId="LiveId" clId="{5CB25B10-5B1C-4017-B167-ED3104435743}" dt="2024-06-02T23:32:08.237" v="12110"/>
          <ac:cxnSpMkLst>
            <pc:docMk/>
            <pc:sldMk cId="2000645116" sldId="946"/>
            <ac:cxnSpMk id="518" creationId="{EAE1C509-6837-5462-DDB8-E9801CBBBA3C}"/>
          </ac:cxnSpMkLst>
        </pc:cxnChg>
        <pc:cxnChg chg="mod">
          <ac:chgData name="Phillip Kaufman" userId="c001b2a046940d7c" providerId="LiveId" clId="{5CB25B10-5B1C-4017-B167-ED3104435743}" dt="2024-06-02T23:32:08.237" v="12110"/>
          <ac:cxnSpMkLst>
            <pc:docMk/>
            <pc:sldMk cId="2000645116" sldId="946"/>
            <ac:cxnSpMk id="519" creationId="{84E4F98B-4561-CFB4-4BD6-5005F3039E01}"/>
          </ac:cxnSpMkLst>
        </pc:cxnChg>
        <pc:cxnChg chg="mod">
          <ac:chgData name="Phillip Kaufman" userId="c001b2a046940d7c" providerId="LiveId" clId="{5CB25B10-5B1C-4017-B167-ED3104435743}" dt="2024-06-02T23:32:08.237" v="12110"/>
          <ac:cxnSpMkLst>
            <pc:docMk/>
            <pc:sldMk cId="2000645116" sldId="946"/>
            <ac:cxnSpMk id="520" creationId="{90F8F286-9153-2B1B-AFB5-BB0E1CE5A640}"/>
          </ac:cxnSpMkLst>
        </pc:cxnChg>
        <pc:cxnChg chg="mod">
          <ac:chgData name="Phillip Kaufman" userId="c001b2a046940d7c" providerId="LiveId" clId="{5CB25B10-5B1C-4017-B167-ED3104435743}" dt="2024-06-02T23:32:08.237" v="12110"/>
          <ac:cxnSpMkLst>
            <pc:docMk/>
            <pc:sldMk cId="2000645116" sldId="946"/>
            <ac:cxnSpMk id="521" creationId="{C9AE06C5-716D-EB05-ED86-79B79101D4BB}"/>
          </ac:cxnSpMkLst>
        </pc:cxnChg>
        <pc:cxnChg chg="mod">
          <ac:chgData name="Phillip Kaufman" userId="c001b2a046940d7c" providerId="LiveId" clId="{5CB25B10-5B1C-4017-B167-ED3104435743}" dt="2024-06-02T23:32:08.237" v="12110"/>
          <ac:cxnSpMkLst>
            <pc:docMk/>
            <pc:sldMk cId="2000645116" sldId="946"/>
            <ac:cxnSpMk id="522" creationId="{45E776D0-706E-1A8B-F782-87048AF166A4}"/>
          </ac:cxnSpMkLst>
        </pc:cxnChg>
        <pc:cxnChg chg="mod">
          <ac:chgData name="Phillip Kaufman" userId="c001b2a046940d7c" providerId="LiveId" clId="{5CB25B10-5B1C-4017-B167-ED3104435743}" dt="2024-06-02T23:32:08.237" v="12110"/>
          <ac:cxnSpMkLst>
            <pc:docMk/>
            <pc:sldMk cId="2000645116" sldId="946"/>
            <ac:cxnSpMk id="523" creationId="{F1BB9FF8-10B8-767E-9C1C-08B48E2290A3}"/>
          </ac:cxnSpMkLst>
        </pc:cxnChg>
        <pc:cxnChg chg="mod">
          <ac:chgData name="Phillip Kaufman" userId="c001b2a046940d7c" providerId="LiveId" clId="{5CB25B10-5B1C-4017-B167-ED3104435743}" dt="2024-06-02T23:32:08.237" v="12110"/>
          <ac:cxnSpMkLst>
            <pc:docMk/>
            <pc:sldMk cId="2000645116" sldId="946"/>
            <ac:cxnSpMk id="533" creationId="{ECEE9BE3-087B-34BC-48FC-F02E2CEBE6A8}"/>
          </ac:cxnSpMkLst>
        </pc:cxnChg>
        <pc:cxnChg chg="mod">
          <ac:chgData name="Phillip Kaufman" userId="c001b2a046940d7c" providerId="LiveId" clId="{5CB25B10-5B1C-4017-B167-ED3104435743}" dt="2024-06-02T23:32:08.237" v="12110"/>
          <ac:cxnSpMkLst>
            <pc:docMk/>
            <pc:sldMk cId="2000645116" sldId="946"/>
            <ac:cxnSpMk id="534" creationId="{C08BB476-FC51-A1B1-09D7-15A169991916}"/>
          </ac:cxnSpMkLst>
        </pc:cxnChg>
        <pc:cxnChg chg="mod">
          <ac:chgData name="Phillip Kaufman" userId="c001b2a046940d7c" providerId="LiveId" clId="{5CB25B10-5B1C-4017-B167-ED3104435743}" dt="2024-06-02T23:33:20.965" v="12123" actId="404"/>
          <ac:cxnSpMkLst>
            <pc:docMk/>
            <pc:sldMk cId="2000645116" sldId="946"/>
            <ac:cxnSpMk id="539" creationId="{B3C27AAA-1786-B15C-BB0D-2E4DD46E8AD0}"/>
          </ac:cxnSpMkLst>
        </pc:cxnChg>
        <pc:cxnChg chg="mod">
          <ac:chgData name="Phillip Kaufman" userId="c001b2a046940d7c" providerId="LiveId" clId="{5CB25B10-5B1C-4017-B167-ED3104435743}" dt="2024-06-02T23:33:20.965" v="12123" actId="404"/>
          <ac:cxnSpMkLst>
            <pc:docMk/>
            <pc:sldMk cId="2000645116" sldId="946"/>
            <ac:cxnSpMk id="540" creationId="{2AD5E91D-1074-D10B-4F0D-16C3A0DDEA00}"/>
          </ac:cxnSpMkLst>
        </pc:cxnChg>
        <pc:cxnChg chg="mod">
          <ac:chgData name="Phillip Kaufman" userId="c001b2a046940d7c" providerId="LiveId" clId="{5CB25B10-5B1C-4017-B167-ED3104435743}" dt="2024-06-02T23:33:20.965" v="12123" actId="404"/>
          <ac:cxnSpMkLst>
            <pc:docMk/>
            <pc:sldMk cId="2000645116" sldId="946"/>
            <ac:cxnSpMk id="541" creationId="{679C7E6A-11DF-B8B4-CEDD-592B8171E896}"/>
          </ac:cxnSpMkLst>
        </pc:cxnChg>
        <pc:cxnChg chg="mod">
          <ac:chgData name="Phillip Kaufman" userId="c001b2a046940d7c" providerId="LiveId" clId="{5CB25B10-5B1C-4017-B167-ED3104435743}" dt="2024-06-02T23:33:20.965" v="12123" actId="404"/>
          <ac:cxnSpMkLst>
            <pc:docMk/>
            <pc:sldMk cId="2000645116" sldId="946"/>
            <ac:cxnSpMk id="542" creationId="{75747529-40E4-2A09-B82F-DC4F18BA9FAB}"/>
          </ac:cxnSpMkLst>
        </pc:cxnChg>
        <pc:cxnChg chg="mod">
          <ac:chgData name="Phillip Kaufman" userId="c001b2a046940d7c" providerId="LiveId" clId="{5CB25B10-5B1C-4017-B167-ED3104435743}" dt="2024-06-02T23:33:20.965" v="12123" actId="404"/>
          <ac:cxnSpMkLst>
            <pc:docMk/>
            <pc:sldMk cId="2000645116" sldId="946"/>
            <ac:cxnSpMk id="543" creationId="{6B7AD46C-A24A-E7D6-6A48-E8D03CAE897D}"/>
          </ac:cxnSpMkLst>
        </pc:cxnChg>
        <pc:cxnChg chg="mod">
          <ac:chgData name="Phillip Kaufman" userId="c001b2a046940d7c" providerId="LiveId" clId="{5CB25B10-5B1C-4017-B167-ED3104435743}" dt="2024-06-02T23:33:20.965" v="12123" actId="404"/>
          <ac:cxnSpMkLst>
            <pc:docMk/>
            <pc:sldMk cId="2000645116" sldId="946"/>
            <ac:cxnSpMk id="544" creationId="{9F666062-8D02-9634-88D5-7311FE567D72}"/>
          </ac:cxnSpMkLst>
        </pc:cxnChg>
        <pc:cxnChg chg="mod">
          <ac:chgData name="Phillip Kaufman" userId="c001b2a046940d7c" providerId="LiveId" clId="{5CB25B10-5B1C-4017-B167-ED3104435743}" dt="2024-06-02T23:33:20.965" v="12123" actId="404"/>
          <ac:cxnSpMkLst>
            <pc:docMk/>
            <pc:sldMk cId="2000645116" sldId="946"/>
            <ac:cxnSpMk id="545" creationId="{C12AD87C-A255-3EC6-7297-2D7F4F349A7E}"/>
          </ac:cxnSpMkLst>
        </pc:cxnChg>
        <pc:cxnChg chg="mod">
          <ac:chgData name="Phillip Kaufman" userId="c001b2a046940d7c" providerId="LiveId" clId="{5CB25B10-5B1C-4017-B167-ED3104435743}" dt="2024-06-02T23:33:20.965" v="12123" actId="404"/>
          <ac:cxnSpMkLst>
            <pc:docMk/>
            <pc:sldMk cId="2000645116" sldId="946"/>
            <ac:cxnSpMk id="546" creationId="{120553AF-68D7-E53F-F2A0-6EBF66BC5C8E}"/>
          </ac:cxnSpMkLst>
        </pc:cxnChg>
        <pc:cxnChg chg="mod">
          <ac:chgData name="Phillip Kaufman" userId="c001b2a046940d7c" providerId="LiveId" clId="{5CB25B10-5B1C-4017-B167-ED3104435743}" dt="2024-06-02T23:33:20.965" v="12123" actId="404"/>
          <ac:cxnSpMkLst>
            <pc:docMk/>
            <pc:sldMk cId="2000645116" sldId="946"/>
            <ac:cxnSpMk id="547" creationId="{7527FC1B-6BF3-B595-7A4C-ECF77BCA5EFD}"/>
          </ac:cxnSpMkLst>
        </pc:cxnChg>
        <pc:cxnChg chg="mod">
          <ac:chgData name="Phillip Kaufman" userId="c001b2a046940d7c" providerId="LiveId" clId="{5CB25B10-5B1C-4017-B167-ED3104435743}" dt="2024-06-02T23:33:20.965" v="12123" actId="404"/>
          <ac:cxnSpMkLst>
            <pc:docMk/>
            <pc:sldMk cId="2000645116" sldId="946"/>
            <ac:cxnSpMk id="548" creationId="{1DD6440A-B40D-C8BF-3A5E-CF9F1EEA219D}"/>
          </ac:cxnSpMkLst>
        </pc:cxnChg>
        <pc:cxnChg chg="mod">
          <ac:chgData name="Phillip Kaufman" userId="c001b2a046940d7c" providerId="LiveId" clId="{5CB25B10-5B1C-4017-B167-ED3104435743}" dt="2024-06-02T23:33:20.965" v="12123" actId="404"/>
          <ac:cxnSpMkLst>
            <pc:docMk/>
            <pc:sldMk cId="2000645116" sldId="946"/>
            <ac:cxnSpMk id="549" creationId="{48E9FFD9-D0A9-AFFE-210A-96F9777CBD5C}"/>
          </ac:cxnSpMkLst>
        </pc:cxnChg>
        <pc:cxnChg chg="mod">
          <ac:chgData name="Phillip Kaufman" userId="c001b2a046940d7c" providerId="LiveId" clId="{5CB25B10-5B1C-4017-B167-ED3104435743}" dt="2024-06-02T23:33:20.965" v="12123" actId="404"/>
          <ac:cxnSpMkLst>
            <pc:docMk/>
            <pc:sldMk cId="2000645116" sldId="946"/>
            <ac:cxnSpMk id="550" creationId="{AD54BAAE-9A32-1994-9A80-1594B91B7552}"/>
          </ac:cxnSpMkLst>
        </pc:cxnChg>
        <pc:cxnChg chg="mod">
          <ac:chgData name="Phillip Kaufman" userId="c001b2a046940d7c" providerId="LiveId" clId="{5CB25B10-5B1C-4017-B167-ED3104435743}" dt="2024-06-02T23:33:20.965" v="12123" actId="404"/>
          <ac:cxnSpMkLst>
            <pc:docMk/>
            <pc:sldMk cId="2000645116" sldId="946"/>
            <ac:cxnSpMk id="551" creationId="{A8786CBE-1C0B-C4ED-35E0-9C96D8CCC7FE}"/>
          </ac:cxnSpMkLst>
        </pc:cxnChg>
        <pc:cxnChg chg="mod">
          <ac:chgData name="Phillip Kaufman" userId="c001b2a046940d7c" providerId="LiveId" clId="{5CB25B10-5B1C-4017-B167-ED3104435743}" dt="2024-06-02T23:33:20.965" v="12123" actId="404"/>
          <ac:cxnSpMkLst>
            <pc:docMk/>
            <pc:sldMk cId="2000645116" sldId="946"/>
            <ac:cxnSpMk id="552" creationId="{47D17B0B-6AD3-13D6-7DF9-3FBAA50449B6}"/>
          </ac:cxnSpMkLst>
        </pc:cxnChg>
        <pc:cxnChg chg="mod">
          <ac:chgData name="Phillip Kaufman" userId="c001b2a046940d7c" providerId="LiveId" clId="{5CB25B10-5B1C-4017-B167-ED3104435743}" dt="2024-06-02T23:33:20.965" v="12123" actId="404"/>
          <ac:cxnSpMkLst>
            <pc:docMk/>
            <pc:sldMk cId="2000645116" sldId="946"/>
            <ac:cxnSpMk id="553" creationId="{543A0ED6-1635-9451-6720-03727A297CE0}"/>
          </ac:cxnSpMkLst>
        </pc:cxnChg>
        <pc:cxnChg chg="mod">
          <ac:chgData name="Phillip Kaufman" userId="c001b2a046940d7c" providerId="LiveId" clId="{5CB25B10-5B1C-4017-B167-ED3104435743}" dt="2024-06-02T23:33:20.965" v="12123" actId="404"/>
          <ac:cxnSpMkLst>
            <pc:docMk/>
            <pc:sldMk cId="2000645116" sldId="946"/>
            <ac:cxnSpMk id="554" creationId="{F59B3A21-026F-5AB8-D561-23A117D16AB0}"/>
          </ac:cxnSpMkLst>
        </pc:cxnChg>
        <pc:cxnChg chg="mod">
          <ac:chgData name="Phillip Kaufman" userId="c001b2a046940d7c" providerId="LiveId" clId="{5CB25B10-5B1C-4017-B167-ED3104435743}" dt="2024-06-02T23:33:20.965" v="12123" actId="404"/>
          <ac:cxnSpMkLst>
            <pc:docMk/>
            <pc:sldMk cId="2000645116" sldId="946"/>
            <ac:cxnSpMk id="555" creationId="{F37A802A-FC7A-1825-79C9-7D560752C64C}"/>
          </ac:cxnSpMkLst>
        </pc:cxnChg>
        <pc:cxnChg chg="mod">
          <ac:chgData name="Phillip Kaufman" userId="c001b2a046940d7c" providerId="LiveId" clId="{5CB25B10-5B1C-4017-B167-ED3104435743}" dt="2024-06-02T23:33:20.965" v="12123" actId="404"/>
          <ac:cxnSpMkLst>
            <pc:docMk/>
            <pc:sldMk cId="2000645116" sldId="946"/>
            <ac:cxnSpMk id="556" creationId="{09A22BCC-EEDA-7571-9494-EABCE28AF5ED}"/>
          </ac:cxnSpMkLst>
        </pc:cxnChg>
        <pc:cxnChg chg="mod">
          <ac:chgData name="Phillip Kaufman" userId="c001b2a046940d7c" providerId="LiveId" clId="{5CB25B10-5B1C-4017-B167-ED3104435743}" dt="2024-06-02T23:33:20.965" v="12123" actId="404"/>
          <ac:cxnSpMkLst>
            <pc:docMk/>
            <pc:sldMk cId="2000645116" sldId="946"/>
            <ac:cxnSpMk id="557" creationId="{5CD831EC-978B-FBF0-7F7A-05A43EA1284C}"/>
          </ac:cxnSpMkLst>
        </pc:cxnChg>
        <pc:cxnChg chg="mod">
          <ac:chgData name="Phillip Kaufman" userId="c001b2a046940d7c" providerId="LiveId" clId="{5CB25B10-5B1C-4017-B167-ED3104435743}" dt="2024-06-02T23:33:20.965" v="12123" actId="404"/>
          <ac:cxnSpMkLst>
            <pc:docMk/>
            <pc:sldMk cId="2000645116" sldId="946"/>
            <ac:cxnSpMk id="558" creationId="{45369BB2-4429-6325-5EEB-32102BE7C9CA}"/>
          </ac:cxnSpMkLst>
        </pc:cxnChg>
        <pc:cxnChg chg="mod">
          <ac:chgData name="Phillip Kaufman" userId="c001b2a046940d7c" providerId="LiveId" clId="{5CB25B10-5B1C-4017-B167-ED3104435743}" dt="2024-06-02T23:33:20.965" v="12123" actId="404"/>
          <ac:cxnSpMkLst>
            <pc:docMk/>
            <pc:sldMk cId="2000645116" sldId="946"/>
            <ac:cxnSpMk id="559" creationId="{F6B99478-0A2B-F0EE-5751-5386773FFDE6}"/>
          </ac:cxnSpMkLst>
        </pc:cxnChg>
        <pc:cxnChg chg="mod">
          <ac:chgData name="Phillip Kaufman" userId="c001b2a046940d7c" providerId="LiveId" clId="{5CB25B10-5B1C-4017-B167-ED3104435743}" dt="2024-06-02T23:33:20.965" v="12123" actId="404"/>
          <ac:cxnSpMkLst>
            <pc:docMk/>
            <pc:sldMk cId="2000645116" sldId="946"/>
            <ac:cxnSpMk id="560" creationId="{FFC4B677-3CB8-F8ED-29D6-7F15EE5A52D3}"/>
          </ac:cxnSpMkLst>
        </pc:cxnChg>
        <pc:cxnChg chg="mod">
          <ac:chgData name="Phillip Kaufman" userId="c001b2a046940d7c" providerId="LiveId" clId="{5CB25B10-5B1C-4017-B167-ED3104435743}" dt="2024-06-02T23:33:20.965" v="12123" actId="404"/>
          <ac:cxnSpMkLst>
            <pc:docMk/>
            <pc:sldMk cId="2000645116" sldId="946"/>
            <ac:cxnSpMk id="561" creationId="{B884057A-3856-5A04-4A96-AF6D84FD07D1}"/>
          </ac:cxnSpMkLst>
        </pc:cxnChg>
        <pc:cxnChg chg="mod">
          <ac:chgData name="Phillip Kaufman" userId="c001b2a046940d7c" providerId="LiveId" clId="{5CB25B10-5B1C-4017-B167-ED3104435743}" dt="2024-06-02T23:33:20.965" v="12123" actId="404"/>
          <ac:cxnSpMkLst>
            <pc:docMk/>
            <pc:sldMk cId="2000645116" sldId="946"/>
            <ac:cxnSpMk id="562" creationId="{F353E144-4823-FF1E-2A30-5A4865369482}"/>
          </ac:cxnSpMkLst>
        </pc:cxnChg>
        <pc:cxnChg chg="mod">
          <ac:chgData name="Phillip Kaufman" userId="c001b2a046940d7c" providerId="LiveId" clId="{5CB25B10-5B1C-4017-B167-ED3104435743}" dt="2024-06-02T23:33:20.965" v="12123" actId="404"/>
          <ac:cxnSpMkLst>
            <pc:docMk/>
            <pc:sldMk cId="2000645116" sldId="946"/>
            <ac:cxnSpMk id="563" creationId="{701D5AF7-4C07-A560-B37E-014204A230B5}"/>
          </ac:cxnSpMkLst>
        </pc:cxnChg>
        <pc:cxnChg chg="mod">
          <ac:chgData name="Phillip Kaufman" userId="c001b2a046940d7c" providerId="LiveId" clId="{5CB25B10-5B1C-4017-B167-ED3104435743}" dt="2024-06-02T23:33:20.965" v="12123" actId="404"/>
          <ac:cxnSpMkLst>
            <pc:docMk/>
            <pc:sldMk cId="2000645116" sldId="946"/>
            <ac:cxnSpMk id="564" creationId="{DCC5096A-A7F4-EE31-EE95-1D4511C3005C}"/>
          </ac:cxnSpMkLst>
        </pc:cxnChg>
        <pc:cxnChg chg="mod">
          <ac:chgData name="Phillip Kaufman" userId="c001b2a046940d7c" providerId="LiveId" clId="{5CB25B10-5B1C-4017-B167-ED3104435743}" dt="2024-06-02T23:33:20.965" v="12123" actId="404"/>
          <ac:cxnSpMkLst>
            <pc:docMk/>
            <pc:sldMk cId="2000645116" sldId="946"/>
            <ac:cxnSpMk id="565" creationId="{CC7D9DC9-A6E4-9219-AFFA-99CE801DC71A}"/>
          </ac:cxnSpMkLst>
        </pc:cxnChg>
        <pc:cxnChg chg="mod">
          <ac:chgData name="Phillip Kaufman" userId="c001b2a046940d7c" providerId="LiveId" clId="{5CB25B10-5B1C-4017-B167-ED3104435743}" dt="2024-06-02T23:33:20.965" v="12123" actId="404"/>
          <ac:cxnSpMkLst>
            <pc:docMk/>
            <pc:sldMk cId="2000645116" sldId="946"/>
            <ac:cxnSpMk id="566" creationId="{EA52FFCC-C20D-87D4-136F-C357C5FED30D}"/>
          </ac:cxnSpMkLst>
        </pc:cxnChg>
        <pc:cxnChg chg="mod">
          <ac:chgData name="Phillip Kaufman" userId="c001b2a046940d7c" providerId="LiveId" clId="{5CB25B10-5B1C-4017-B167-ED3104435743}" dt="2024-06-02T23:33:20.965" v="12123" actId="404"/>
          <ac:cxnSpMkLst>
            <pc:docMk/>
            <pc:sldMk cId="2000645116" sldId="946"/>
            <ac:cxnSpMk id="567" creationId="{7856177F-BDBB-DB6E-D450-C8A45431AA37}"/>
          </ac:cxnSpMkLst>
        </pc:cxnChg>
        <pc:cxnChg chg="mod">
          <ac:chgData name="Phillip Kaufman" userId="c001b2a046940d7c" providerId="LiveId" clId="{5CB25B10-5B1C-4017-B167-ED3104435743}" dt="2024-06-02T23:33:20.965" v="12123" actId="404"/>
          <ac:cxnSpMkLst>
            <pc:docMk/>
            <pc:sldMk cId="2000645116" sldId="946"/>
            <ac:cxnSpMk id="568" creationId="{9BA87238-7CA0-83B4-4620-5FA6F2F61E2B}"/>
          </ac:cxnSpMkLst>
        </pc:cxnChg>
        <pc:cxnChg chg="mod">
          <ac:chgData name="Phillip Kaufman" userId="c001b2a046940d7c" providerId="LiveId" clId="{5CB25B10-5B1C-4017-B167-ED3104435743}" dt="2024-06-02T23:33:20.965" v="12123" actId="404"/>
          <ac:cxnSpMkLst>
            <pc:docMk/>
            <pc:sldMk cId="2000645116" sldId="946"/>
            <ac:cxnSpMk id="569" creationId="{261DA545-9AA8-04B2-78B0-5401BC649303}"/>
          </ac:cxnSpMkLst>
        </pc:cxnChg>
        <pc:cxnChg chg="mod">
          <ac:chgData name="Phillip Kaufman" userId="c001b2a046940d7c" providerId="LiveId" clId="{5CB25B10-5B1C-4017-B167-ED3104435743}" dt="2024-06-02T23:33:20.965" v="12123" actId="404"/>
          <ac:cxnSpMkLst>
            <pc:docMk/>
            <pc:sldMk cId="2000645116" sldId="946"/>
            <ac:cxnSpMk id="570" creationId="{EAF5E09F-6CC7-DF5E-AED0-5A735AAF652D}"/>
          </ac:cxnSpMkLst>
        </pc:cxnChg>
        <pc:cxnChg chg="mod">
          <ac:chgData name="Phillip Kaufman" userId="c001b2a046940d7c" providerId="LiveId" clId="{5CB25B10-5B1C-4017-B167-ED3104435743}" dt="2024-06-02T23:33:20.965" v="12123" actId="404"/>
          <ac:cxnSpMkLst>
            <pc:docMk/>
            <pc:sldMk cId="2000645116" sldId="946"/>
            <ac:cxnSpMk id="580" creationId="{03D4A5CF-4D51-DDDB-5712-089BC7EDCEB7}"/>
          </ac:cxnSpMkLst>
        </pc:cxnChg>
        <pc:cxnChg chg="mod">
          <ac:chgData name="Phillip Kaufman" userId="c001b2a046940d7c" providerId="LiveId" clId="{5CB25B10-5B1C-4017-B167-ED3104435743}" dt="2024-06-02T23:33:20.965" v="12123" actId="404"/>
          <ac:cxnSpMkLst>
            <pc:docMk/>
            <pc:sldMk cId="2000645116" sldId="946"/>
            <ac:cxnSpMk id="581" creationId="{C83040B9-B6EA-4300-9FF1-E0C0CFA89B98}"/>
          </ac:cxnSpMkLst>
        </pc:cxnChg>
        <pc:cxnChg chg="mod">
          <ac:chgData name="Phillip Kaufman" userId="c001b2a046940d7c" providerId="LiveId" clId="{5CB25B10-5B1C-4017-B167-ED3104435743}" dt="2024-06-02T23:35:19.549" v="12157" actId="692"/>
          <ac:cxnSpMkLst>
            <pc:docMk/>
            <pc:sldMk cId="2000645116" sldId="946"/>
            <ac:cxnSpMk id="588" creationId="{70750EE3-C6B5-5412-A38D-FB5B3C28E522}"/>
          </ac:cxnSpMkLst>
        </pc:cxnChg>
        <pc:cxnChg chg="mod">
          <ac:chgData name="Phillip Kaufman" userId="c001b2a046940d7c" providerId="LiveId" clId="{5CB25B10-5B1C-4017-B167-ED3104435743}" dt="2024-06-02T23:35:19.549" v="12157" actId="692"/>
          <ac:cxnSpMkLst>
            <pc:docMk/>
            <pc:sldMk cId="2000645116" sldId="946"/>
            <ac:cxnSpMk id="589" creationId="{BB6F7BCF-2F43-6C91-65E4-B1F8302E5925}"/>
          </ac:cxnSpMkLst>
        </pc:cxnChg>
        <pc:cxnChg chg="mod">
          <ac:chgData name="Phillip Kaufman" userId="c001b2a046940d7c" providerId="LiveId" clId="{5CB25B10-5B1C-4017-B167-ED3104435743}" dt="2024-06-02T23:35:19.549" v="12157" actId="692"/>
          <ac:cxnSpMkLst>
            <pc:docMk/>
            <pc:sldMk cId="2000645116" sldId="946"/>
            <ac:cxnSpMk id="590" creationId="{69CA5798-BC5A-4F33-488F-4F18A77D4E99}"/>
          </ac:cxnSpMkLst>
        </pc:cxnChg>
        <pc:cxnChg chg="mod">
          <ac:chgData name="Phillip Kaufman" userId="c001b2a046940d7c" providerId="LiveId" clId="{5CB25B10-5B1C-4017-B167-ED3104435743}" dt="2024-06-02T23:35:19.549" v="12157" actId="692"/>
          <ac:cxnSpMkLst>
            <pc:docMk/>
            <pc:sldMk cId="2000645116" sldId="946"/>
            <ac:cxnSpMk id="591" creationId="{03B0569B-CF11-2879-CE34-C5F9016A5109}"/>
          </ac:cxnSpMkLst>
        </pc:cxnChg>
        <pc:cxnChg chg="mod">
          <ac:chgData name="Phillip Kaufman" userId="c001b2a046940d7c" providerId="LiveId" clId="{5CB25B10-5B1C-4017-B167-ED3104435743}" dt="2024-06-02T23:35:19.549" v="12157" actId="692"/>
          <ac:cxnSpMkLst>
            <pc:docMk/>
            <pc:sldMk cId="2000645116" sldId="946"/>
            <ac:cxnSpMk id="592" creationId="{BA5EC99F-4B0E-BE9F-3295-049CE4118740}"/>
          </ac:cxnSpMkLst>
        </pc:cxnChg>
        <pc:cxnChg chg="mod">
          <ac:chgData name="Phillip Kaufman" userId="c001b2a046940d7c" providerId="LiveId" clId="{5CB25B10-5B1C-4017-B167-ED3104435743}" dt="2024-06-02T23:35:19.549" v="12157" actId="692"/>
          <ac:cxnSpMkLst>
            <pc:docMk/>
            <pc:sldMk cId="2000645116" sldId="946"/>
            <ac:cxnSpMk id="593" creationId="{FC3F0557-591D-7E95-10D1-CC5F0B41C307}"/>
          </ac:cxnSpMkLst>
        </pc:cxnChg>
        <pc:cxnChg chg="mod">
          <ac:chgData name="Phillip Kaufman" userId="c001b2a046940d7c" providerId="LiveId" clId="{5CB25B10-5B1C-4017-B167-ED3104435743}" dt="2024-06-02T23:35:19.549" v="12157" actId="692"/>
          <ac:cxnSpMkLst>
            <pc:docMk/>
            <pc:sldMk cId="2000645116" sldId="946"/>
            <ac:cxnSpMk id="594" creationId="{8CAB7A4A-F8B4-0956-DDFD-395025E5EE91}"/>
          </ac:cxnSpMkLst>
        </pc:cxnChg>
        <pc:cxnChg chg="mod">
          <ac:chgData name="Phillip Kaufman" userId="c001b2a046940d7c" providerId="LiveId" clId="{5CB25B10-5B1C-4017-B167-ED3104435743}" dt="2024-06-02T23:35:19.549" v="12157" actId="692"/>
          <ac:cxnSpMkLst>
            <pc:docMk/>
            <pc:sldMk cId="2000645116" sldId="946"/>
            <ac:cxnSpMk id="595" creationId="{B68E1FAC-BE42-22D6-C0EC-EC35232ACA67}"/>
          </ac:cxnSpMkLst>
        </pc:cxnChg>
        <pc:cxnChg chg="mod">
          <ac:chgData name="Phillip Kaufman" userId="c001b2a046940d7c" providerId="LiveId" clId="{5CB25B10-5B1C-4017-B167-ED3104435743}" dt="2024-06-02T23:35:19.549" v="12157" actId="692"/>
          <ac:cxnSpMkLst>
            <pc:docMk/>
            <pc:sldMk cId="2000645116" sldId="946"/>
            <ac:cxnSpMk id="596" creationId="{059ACB9D-E8AD-802B-55E6-09A76A396534}"/>
          </ac:cxnSpMkLst>
        </pc:cxnChg>
        <pc:cxnChg chg="mod">
          <ac:chgData name="Phillip Kaufman" userId="c001b2a046940d7c" providerId="LiveId" clId="{5CB25B10-5B1C-4017-B167-ED3104435743}" dt="2024-06-02T23:35:19.549" v="12157" actId="692"/>
          <ac:cxnSpMkLst>
            <pc:docMk/>
            <pc:sldMk cId="2000645116" sldId="946"/>
            <ac:cxnSpMk id="597" creationId="{7B319920-AE27-CA2F-ECFF-80B08202F58B}"/>
          </ac:cxnSpMkLst>
        </pc:cxnChg>
        <pc:cxnChg chg="mod">
          <ac:chgData name="Phillip Kaufman" userId="c001b2a046940d7c" providerId="LiveId" clId="{5CB25B10-5B1C-4017-B167-ED3104435743}" dt="2024-06-02T23:35:19.549" v="12157" actId="692"/>
          <ac:cxnSpMkLst>
            <pc:docMk/>
            <pc:sldMk cId="2000645116" sldId="946"/>
            <ac:cxnSpMk id="598" creationId="{10854FC6-2D54-A667-2E67-04DFFDF5EB1B}"/>
          </ac:cxnSpMkLst>
        </pc:cxnChg>
        <pc:cxnChg chg="mod">
          <ac:chgData name="Phillip Kaufman" userId="c001b2a046940d7c" providerId="LiveId" clId="{5CB25B10-5B1C-4017-B167-ED3104435743}" dt="2024-06-02T23:35:19.549" v="12157" actId="692"/>
          <ac:cxnSpMkLst>
            <pc:docMk/>
            <pc:sldMk cId="2000645116" sldId="946"/>
            <ac:cxnSpMk id="599" creationId="{B0D3DAE5-ADD6-8352-9704-EFF3CED4EF06}"/>
          </ac:cxnSpMkLst>
        </pc:cxnChg>
        <pc:cxnChg chg="mod">
          <ac:chgData name="Phillip Kaufman" userId="c001b2a046940d7c" providerId="LiveId" clId="{5CB25B10-5B1C-4017-B167-ED3104435743}" dt="2024-06-02T23:35:19.549" v="12157" actId="692"/>
          <ac:cxnSpMkLst>
            <pc:docMk/>
            <pc:sldMk cId="2000645116" sldId="946"/>
            <ac:cxnSpMk id="600" creationId="{9EBA8BFB-0372-2A74-5A74-7738397B7A52}"/>
          </ac:cxnSpMkLst>
        </pc:cxnChg>
        <pc:cxnChg chg="mod">
          <ac:chgData name="Phillip Kaufman" userId="c001b2a046940d7c" providerId="LiveId" clId="{5CB25B10-5B1C-4017-B167-ED3104435743}" dt="2024-06-02T23:35:19.549" v="12157" actId="692"/>
          <ac:cxnSpMkLst>
            <pc:docMk/>
            <pc:sldMk cId="2000645116" sldId="946"/>
            <ac:cxnSpMk id="601" creationId="{339CC550-7118-022A-24E2-1E210C0FB0B1}"/>
          </ac:cxnSpMkLst>
        </pc:cxnChg>
        <pc:cxnChg chg="mod">
          <ac:chgData name="Phillip Kaufman" userId="c001b2a046940d7c" providerId="LiveId" clId="{5CB25B10-5B1C-4017-B167-ED3104435743}" dt="2024-06-02T23:35:19.549" v="12157" actId="692"/>
          <ac:cxnSpMkLst>
            <pc:docMk/>
            <pc:sldMk cId="2000645116" sldId="946"/>
            <ac:cxnSpMk id="602" creationId="{70357490-85CC-2779-62E7-E3EBA322C255}"/>
          </ac:cxnSpMkLst>
        </pc:cxnChg>
        <pc:cxnChg chg="mod">
          <ac:chgData name="Phillip Kaufman" userId="c001b2a046940d7c" providerId="LiveId" clId="{5CB25B10-5B1C-4017-B167-ED3104435743}" dt="2024-06-02T23:35:19.549" v="12157" actId="692"/>
          <ac:cxnSpMkLst>
            <pc:docMk/>
            <pc:sldMk cId="2000645116" sldId="946"/>
            <ac:cxnSpMk id="603" creationId="{EC36DF95-1BFA-2C55-F1A4-689176ADB2C5}"/>
          </ac:cxnSpMkLst>
        </pc:cxnChg>
        <pc:cxnChg chg="mod">
          <ac:chgData name="Phillip Kaufman" userId="c001b2a046940d7c" providerId="LiveId" clId="{5CB25B10-5B1C-4017-B167-ED3104435743}" dt="2024-06-02T23:35:19.549" v="12157" actId="692"/>
          <ac:cxnSpMkLst>
            <pc:docMk/>
            <pc:sldMk cId="2000645116" sldId="946"/>
            <ac:cxnSpMk id="604" creationId="{DAB02084-CD3E-4871-9400-E2DFB1B84B39}"/>
          </ac:cxnSpMkLst>
        </pc:cxnChg>
        <pc:cxnChg chg="mod">
          <ac:chgData name="Phillip Kaufman" userId="c001b2a046940d7c" providerId="LiveId" clId="{5CB25B10-5B1C-4017-B167-ED3104435743}" dt="2024-06-02T23:35:19.549" v="12157" actId="692"/>
          <ac:cxnSpMkLst>
            <pc:docMk/>
            <pc:sldMk cId="2000645116" sldId="946"/>
            <ac:cxnSpMk id="605" creationId="{32B0B490-18B8-A177-9B71-BA625E57F450}"/>
          </ac:cxnSpMkLst>
        </pc:cxnChg>
        <pc:cxnChg chg="mod">
          <ac:chgData name="Phillip Kaufman" userId="c001b2a046940d7c" providerId="LiveId" clId="{5CB25B10-5B1C-4017-B167-ED3104435743}" dt="2024-06-02T23:35:19.549" v="12157" actId="692"/>
          <ac:cxnSpMkLst>
            <pc:docMk/>
            <pc:sldMk cId="2000645116" sldId="946"/>
            <ac:cxnSpMk id="606" creationId="{2AD97D45-716A-A8B4-3BFD-89DE5DB743E3}"/>
          </ac:cxnSpMkLst>
        </pc:cxnChg>
        <pc:cxnChg chg="mod">
          <ac:chgData name="Phillip Kaufman" userId="c001b2a046940d7c" providerId="LiveId" clId="{5CB25B10-5B1C-4017-B167-ED3104435743}" dt="2024-06-02T23:35:19.549" v="12157" actId="692"/>
          <ac:cxnSpMkLst>
            <pc:docMk/>
            <pc:sldMk cId="2000645116" sldId="946"/>
            <ac:cxnSpMk id="607" creationId="{DE1FBE01-7B94-BB2E-A5F2-B96030635EF1}"/>
          </ac:cxnSpMkLst>
        </pc:cxnChg>
        <pc:cxnChg chg="mod">
          <ac:chgData name="Phillip Kaufman" userId="c001b2a046940d7c" providerId="LiveId" clId="{5CB25B10-5B1C-4017-B167-ED3104435743}" dt="2024-06-02T23:35:19.549" v="12157" actId="692"/>
          <ac:cxnSpMkLst>
            <pc:docMk/>
            <pc:sldMk cId="2000645116" sldId="946"/>
            <ac:cxnSpMk id="608" creationId="{8F00E549-4290-8255-1A76-5CD0ED79EFF9}"/>
          </ac:cxnSpMkLst>
        </pc:cxnChg>
        <pc:cxnChg chg="mod">
          <ac:chgData name="Phillip Kaufman" userId="c001b2a046940d7c" providerId="LiveId" clId="{5CB25B10-5B1C-4017-B167-ED3104435743}" dt="2024-06-02T23:35:19.549" v="12157" actId="692"/>
          <ac:cxnSpMkLst>
            <pc:docMk/>
            <pc:sldMk cId="2000645116" sldId="946"/>
            <ac:cxnSpMk id="609" creationId="{43680E2D-2330-4C18-048E-AB78EE2BBF61}"/>
          </ac:cxnSpMkLst>
        </pc:cxnChg>
        <pc:cxnChg chg="mod">
          <ac:chgData name="Phillip Kaufman" userId="c001b2a046940d7c" providerId="LiveId" clId="{5CB25B10-5B1C-4017-B167-ED3104435743}" dt="2024-06-02T23:35:19.549" v="12157" actId="692"/>
          <ac:cxnSpMkLst>
            <pc:docMk/>
            <pc:sldMk cId="2000645116" sldId="946"/>
            <ac:cxnSpMk id="610" creationId="{5A369460-CB6C-AD24-4958-B3AD35160437}"/>
          </ac:cxnSpMkLst>
        </pc:cxnChg>
        <pc:cxnChg chg="mod">
          <ac:chgData name="Phillip Kaufman" userId="c001b2a046940d7c" providerId="LiveId" clId="{5CB25B10-5B1C-4017-B167-ED3104435743}" dt="2024-06-02T23:35:19.549" v="12157" actId="692"/>
          <ac:cxnSpMkLst>
            <pc:docMk/>
            <pc:sldMk cId="2000645116" sldId="946"/>
            <ac:cxnSpMk id="611" creationId="{576E5C67-5850-EF34-4D7B-4F622BD5AA3F}"/>
          </ac:cxnSpMkLst>
        </pc:cxnChg>
        <pc:cxnChg chg="mod">
          <ac:chgData name="Phillip Kaufman" userId="c001b2a046940d7c" providerId="LiveId" clId="{5CB25B10-5B1C-4017-B167-ED3104435743}" dt="2024-06-02T23:35:19.549" v="12157" actId="692"/>
          <ac:cxnSpMkLst>
            <pc:docMk/>
            <pc:sldMk cId="2000645116" sldId="946"/>
            <ac:cxnSpMk id="612" creationId="{38D71AD4-8B29-E43D-34D8-93E2C08E92C2}"/>
          </ac:cxnSpMkLst>
        </pc:cxnChg>
        <pc:cxnChg chg="mod">
          <ac:chgData name="Phillip Kaufman" userId="c001b2a046940d7c" providerId="LiveId" clId="{5CB25B10-5B1C-4017-B167-ED3104435743}" dt="2024-06-02T23:35:19.549" v="12157" actId="692"/>
          <ac:cxnSpMkLst>
            <pc:docMk/>
            <pc:sldMk cId="2000645116" sldId="946"/>
            <ac:cxnSpMk id="613" creationId="{E808A0F5-DEDC-E12A-46B4-1E1C8710493B}"/>
          </ac:cxnSpMkLst>
        </pc:cxnChg>
        <pc:cxnChg chg="mod">
          <ac:chgData name="Phillip Kaufman" userId="c001b2a046940d7c" providerId="LiveId" clId="{5CB25B10-5B1C-4017-B167-ED3104435743}" dt="2024-06-02T23:35:19.549" v="12157" actId="692"/>
          <ac:cxnSpMkLst>
            <pc:docMk/>
            <pc:sldMk cId="2000645116" sldId="946"/>
            <ac:cxnSpMk id="614" creationId="{2AA2F511-F307-1B2A-715C-CF65A81DFDEE}"/>
          </ac:cxnSpMkLst>
        </pc:cxnChg>
        <pc:cxnChg chg="mod">
          <ac:chgData name="Phillip Kaufman" userId="c001b2a046940d7c" providerId="LiveId" clId="{5CB25B10-5B1C-4017-B167-ED3104435743}" dt="2024-06-02T23:35:19.549" v="12157" actId="692"/>
          <ac:cxnSpMkLst>
            <pc:docMk/>
            <pc:sldMk cId="2000645116" sldId="946"/>
            <ac:cxnSpMk id="615" creationId="{FB1C8742-020B-72E5-1B20-2F363A95DBC4}"/>
          </ac:cxnSpMkLst>
        </pc:cxnChg>
        <pc:cxnChg chg="mod">
          <ac:chgData name="Phillip Kaufman" userId="c001b2a046940d7c" providerId="LiveId" clId="{5CB25B10-5B1C-4017-B167-ED3104435743}" dt="2024-06-02T23:35:19.549" v="12157" actId="692"/>
          <ac:cxnSpMkLst>
            <pc:docMk/>
            <pc:sldMk cId="2000645116" sldId="946"/>
            <ac:cxnSpMk id="616" creationId="{85598FFB-426A-D312-ECF0-55F32746759E}"/>
          </ac:cxnSpMkLst>
        </pc:cxnChg>
        <pc:cxnChg chg="mod">
          <ac:chgData name="Phillip Kaufman" userId="c001b2a046940d7c" providerId="LiveId" clId="{5CB25B10-5B1C-4017-B167-ED3104435743}" dt="2024-06-02T23:35:19.549" v="12157" actId="692"/>
          <ac:cxnSpMkLst>
            <pc:docMk/>
            <pc:sldMk cId="2000645116" sldId="946"/>
            <ac:cxnSpMk id="617" creationId="{A40B63D5-5E36-FD7D-13CC-57C2818F7AFF}"/>
          </ac:cxnSpMkLst>
        </pc:cxnChg>
        <pc:cxnChg chg="mod">
          <ac:chgData name="Phillip Kaufman" userId="c001b2a046940d7c" providerId="LiveId" clId="{5CB25B10-5B1C-4017-B167-ED3104435743}" dt="2024-06-02T23:35:19.549" v="12157" actId="692"/>
          <ac:cxnSpMkLst>
            <pc:docMk/>
            <pc:sldMk cId="2000645116" sldId="946"/>
            <ac:cxnSpMk id="618" creationId="{251AACF5-F1E9-CC64-3E34-1ADA2380D9F4}"/>
          </ac:cxnSpMkLst>
        </pc:cxnChg>
        <pc:cxnChg chg="mod">
          <ac:chgData name="Phillip Kaufman" userId="c001b2a046940d7c" providerId="LiveId" clId="{5CB25B10-5B1C-4017-B167-ED3104435743}" dt="2024-06-02T23:35:19.549" v="12157" actId="692"/>
          <ac:cxnSpMkLst>
            <pc:docMk/>
            <pc:sldMk cId="2000645116" sldId="946"/>
            <ac:cxnSpMk id="619" creationId="{4C9C05F3-10D2-3EE0-76E3-563D3B0B339D}"/>
          </ac:cxnSpMkLst>
        </pc:cxnChg>
        <pc:cxnChg chg="mod">
          <ac:chgData name="Phillip Kaufman" userId="c001b2a046940d7c" providerId="LiveId" clId="{5CB25B10-5B1C-4017-B167-ED3104435743}" dt="2024-06-02T23:35:15.179" v="12153" actId="165"/>
          <ac:cxnSpMkLst>
            <pc:docMk/>
            <pc:sldMk cId="2000645116" sldId="946"/>
            <ac:cxnSpMk id="629" creationId="{06E0A367-7345-E007-7A2D-F2980DA2A5DF}"/>
          </ac:cxnSpMkLst>
        </pc:cxnChg>
        <pc:cxnChg chg="mod">
          <ac:chgData name="Phillip Kaufman" userId="c001b2a046940d7c" providerId="LiveId" clId="{5CB25B10-5B1C-4017-B167-ED3104435743}" dt="2024-06-02T23:35:15.179" v="12153" actId="165"/>
          <ac:cxnSpMkLst>
            <pc:docMk/>
            <pc:sldMk cId="2000645116" sldId="946"/>
            <ac:cxnSpMk id="630" creationId="{03FD9777-B5B2-A4DB-7D4F-27D4FDFFCBF3}"/>
          </ac:cxnSpMkLst>
        </pc:cxnChg>
        <pc:cxnChg chg="mod">
          <ac:chgData name="Phillip Kaufman" userId="c001b2a046940d7c" providerId="LiveId" clId="{5CB25B10-5B1C-4017-B167-ED3104435743}" dt="2024-06-02T23:40:28.086" v="12218"/>
          <ac:cxnSpMkLst>
            <pc:docMk/>
            <pc:sldMk cId="2000645116" sldId="946"/>
            <ac:cxnSpMk id="636" creationId="{7A1F36CA-A306-285D-EA3D-BE84CCB6BF15}"/>
          </ac:cxnSpMkLst>
        </pc:cxnChg>
        <pc:cxnChg chg="mod">
          <ac:chgData name="Phillip Kaufman" userId="c001b2a046940d7c" providerId="LiveId" clId="{5CB25B10-5B1C-4017-B167-ED3104435743}" dt="2024-06-02T23:40:28.086" v="12218"/>
          <ac:cxnSpMkLst>
            <pc:docMk/>
            <pc:sldMk cId="2000645116" sldId="946"/>
            <ac:cxnSpMk id="637" creationId="{0305D08E-50AC-F748-15CD-28635C57D013}"/>
          </ac:cxnSpMkLst>
        </pc:cxnChg>
        <pc:cxnChg chg="mod">
          <ac:chgData name="Phillip Kaufman" userId="c001b2a046940d7c" providerId="LiveId" clId="{5CB25B10-5B1C-4017-B167-ED3104435743}" dt="2024-06-02T23:40:28.086" v="12218"/>
          <ac:cxnSpMkLst>
            <pc:docMk/>
            <pc:sldMk cId="2000645116" sldId="946"/>
            <ac:cxnSpMk id="638" creationId="{44A04EED-B9F4-0F5F-5DFE-E4DE01C43634}"/>
          </ac:cxnSpMkLst>
        </pc:cxnChg>
        <pc:cxnChg chg="mod">
          <ac:chgData name="Phillip Kaufman" userId="c001b2a046940d7c" providerId="LiveId" clId="{5CB25B10-5B1C-4017-B167-ED3104435743}" dt="2024-06-02T23:40:28.086" v="12218"/>
          <ac:cxnSpMkLst>
            <pc:docMk/>
            <pc:sldMk cId="2000645116" sldId="946"/>
            <ac:cxnSpMk id="639" creationId="{77A82E9F-32CD-DBBA-3196-D6AF98819220}"/>
          </ac:cxnSpMkLst>
        </pc:cxnChg>
        <pc:cxnChg chg="mod">
          <ac:chgData name="Phillip Kaufman" userId="c001b2a046940d7c" providerId="LiveId" clId="{5CB25B10-5B1C-4017-B167-ED3104435743}" dt="2024-06-02T23:40:28.086" v="12218"/>
          <ac:cxnSpMkLst>
            <pc:docMk/>
            <pc:sldMk cId="2000645116" sldId="946"/>
            <ac:cxnSpMk id="640" creationId="{007F9EA1-5963-9458-A33A-942B01520D78}"/>
          </ac:cxnSpMkLst>
        </pc:cxnChg>
        <pc:cxnChg chg="mod">
          <ac:chgData name="Phillip Kaufman" userId="c001b2a046940d7c" providerId="LiveId" clId="{5CB25B10-5B1C-4017-B167-ED3104435743}" dt="2024-06-02T23:40:28.086" v="12218"/>
          <ac:cxnSpMkLst>
            <pc:docMk/>
            <pc:sldMk cId="2000645116" sldId="946"/>
            <ac:cxnSpMk id="641" creationId="{D35360B0-B09E-C8F5-91E8-6E29321941A8}"/>
          </ac:cxnSpMkLst>
        </pc:cxnChg>
        <pc:cxnChg chg="mod">
          <ac:chgData name="Phillip Kaufman" userId="c001b2a046940d7c" providerId="LiveId" clId="{5CB25B10-5B1C-4017-B167-ED3104435743}" dt="2024-06-02T23:40:28.086" v="12218"/>
          <ac:cxnSpMkLst>
            <pc:docMk/>
            <pc:sldMk cId="2000645116" sldId="946"/>
            <ac:cxnSpMk id="642" creationId="{3C39A717-9C7E-5AF2-1243-F07F71FA9691}"/>
          </ac:cxnSpMkLst>
        </pc:cxnChg>
        <pc:cxnChg chg="mod">
          <ac:chgData name="Phillip Kaufman" userId="c001b2a046940d7c" providerId="LiveId" clId="{5CB25B10-5B1C-4017-B167-ED3104435743}" dt="2024-06-02T23:40:28.086" v="12218"/>
          <ac:cxnSpMkLst>
            <pc:docMk/>
            <pc:sldMk cId="2000645116" sldId="946"/>
            <ac:cxnSpMk id="643" creationId="{186E4A32-A7A2-96F9-97CD-DDBAA92818E8}"/>
          </ac:cxnSpMkLst>
        </pc:cxnChg>
        <pc:cxnChg chg="mod">
          <ac:chgData name="Phillip Kaufman" userId="c001b2a046940d7c" providerId="LiveId" clId="{5CB25B10-5B1C-4017-B167-ED3104435743}" dt="2024-06-02T23:40:28.086" v="12218"/>
          <ac:cxnSpMkLst>
            <pc:docMk/>
            <pc:sldMk cId="2000645116" sldId="946"/>
            <ac:cxnSpMk id="644" creationId="{02DCAFDC-3FD4-F8DE-DA1C-922187A306CC}"/>
          </ac:cxnSpMkLst>
        </pc:cxnChg>
        <pc:cxnChg chg="mod">
          <ac:chgData name="Phillip Kaufman" userId="c001b2a046940d7c" providerId="LiveId" clId="{5CB25B10-5B1C-4017-B167-ED3104435743}" dt="2024-06-02T23:40:28.086" v="12218"/>
          <ac:cxnSpMkLst>
            <pc:docMk/>
            <pc:sldMk cId="2000645116" sldId="946"/>
            <ac:cxnSpMk id="645" creationId="{88F55DA0-3A30-B89A-44F7-4F88A9930F8D}"/>
          </ac:cxnSpMkLst>
        </pc:cxnChg>
        <pc:cxnChg chg="mod">
          <ac:chgData name="Phillip Kaufman" userId="c001b2a046940d7c" providerId="LiveId" clId="{5CB25B10-5B1C-4017-B167-ED3104435743}" dt="2024-06-02T23:40:28.086" v="12218"/>
          <ac:cxnSpMkLst>
            <pc:docMk/>
            <pc:sldMk cId="2000645116" sldId="946"/>
            <ac:cxnSpMk id="646" creationId="{E1758F43-0A73-E37E-F596-589C67807765}"/>
          </ac:cxnSpMkLst>
        </pc:cxnChg>
        <pc:cxnChg chg="mod">
          <ac:chgData name="Phillip Kaufman" userId="c001b2a046940d7c" providerId="LiveId" clId="{5CB25B10-5B1C-4017-B167-ED3104435743}" dt="2024-06-02T23:40:28.086" v="12218"/>
          <ac:cxnSpMkLst>
            <pc:docMk/>
            <pc:sldMk cId="2000645116" sldId="946"/>
            <ac:cxnSpMk id="647" creationId="{ADE63411-A471-1025-75FB-D16A3DF1359C}"/>
          </ac:cxnSpMkLst>
        </pc:cxnChg>
        <pc:cxnChg chg="mod">
          <ac:chgData name="Phillip Kaufman" userId="c001b2a046940d7c" providerId="LiveId" clId="{5CB25B10-5B1C-4017-B167-ED3104435743}" dt="2024-06-02T23:40:28.086" v="12218"/>
          <ac:cxnSpMkLst>
            <pc:docMk/>
            <pc:sldMk cId="2000645116" sldId="946"/>
            <ac:cxnSpMk id="648" creationId="{2D0BBB9A-FEDA-0507-0656-14914D09CA22}"/>
          </ac:cxnSpMkLst>
        </pc:cxnChg>
        <pc:cxnChg chg="mod">
          <ac:chgData name="Phillip Kaufman" userId="c001b2a046940d7c" providerId="LiveId" clId="{5CB25B10-5B1C-4017-B167-ED3104435743}" dt="2024-06-02T23:40:28.086" v="12218"/>
          <ac:cxnSpMkLst>
            <pc:docMk/>
            <pc:sldMk cId="2000645116" sldId="946"/>
            <ac:cxnSpMk id="649" creationId="{265FC0F1-17F2-6F2A-7A31-A00F2A9FDD35}"/>
          </ac:cxnSpMkLst>
        </pc:cxnChg>
        <pc:cxnChg chg="mod">
          <ac:chgData name="Phillip Kaufman" userId="c001b2a046940d7c" providerId="LiveId" clId="{5CB25B10-5B1C-4017-B167-ED3104435743}" dt="2024-06-02T23:40:28.086" v="12218"/>
          <ac:cxnSpMkLst>
            <pc:docMk/>
            <pc:sldMk cId="2000645116" sldId="946"/>
            <ac:cxnSpMk id="650" creationId="{64E10CEB-A229-2F3A-2063-D86FB92BEB8D}"/>
          </ac:cxnSpMkLst>
        </pc:cxnChg>
        <pc:cxnChg chg="mod">
          <ac:chgData name="Phillip Kaufman" userId="c001b2a046940d7c" providerId="LiveId" clId="{5CB25B10-5B1C-4017-B167-ED3104435743}" dt="2024-06-02T23:40:28.086" v="12218"/>
          <ac:cxnSpMkLst>
            <pc:docMk/>
            <pc:sldMk cId="2000645116" sldId="946"/>
            <ac:cxnSpMk id="651" creationId="{1A317380-581F-D67B-A9DB-CC4B07433344}"/>
          </ac:cxnSpMkLst>
        </pc:cxnChg>
        <pc:cxnChg chg="mod">
          <ac:chgData name="Phillip Kaufman" userId="c001b2a046940d7c" providerId="LiveId" clId="{5CB25B10-5B1C-4017-B167-ED3104435743}" dt="2024-06-02T23:40:28.086" v="12218"/>
          <ac:cxnSpMkLst>
            <pc:docMk/>
            <pc:sldMk cId="2000645116" sldId="946"/>
            <ac:cxnSpMk id="652" creationId="{6ECCE38F-E958-C14F-5FD0-A3BF693DC812}"/>
          </ac:cxnSpMkLst>
        </pc:cxnChg>
        <pc:cxnChg chg="mod">
          <ac:chgData name="Phillip Kaufman" userId="c001b2a046940d7c" providerId="LiveId" clId="{5CB25B10-5B1C-4017-B167-ED3104435743}" dt="2024-06-02T23:40:28.086" v="12218"/>
          <ac:cxnSpMkLst>
            <pc:docMk/>
            <pc:sldMk cId="2000645116" sldId="946"/>
            <ac:cxnSpMk id="653" creationId="{2B270179-58EC-DA2B-C91E-AD50DC98E6DF}"/>
          </ac:cxnSpMkLst>
        </pc:cxnChg>
        <pc:cxnChg chg="mod">
          <ac:chgData name="Phillip Kaufman" userId="c001b2a046940d7c" providerId="LiveId" clId="{5CB25B10-5B1C-4017-B167-ED3104435743}" dt="2024-06-02T23:40:28.086" v="12218"/>
          <ac:cxnSpMkLst>
            <pc:docMk/>
            <pc:sldMk cId="2000645116" sldId="946"/>
            <ac:cxnSpMk id="654" creationId="{14D2B11C-BEDB-C23F-9ED6-8E672E37D37E}"/>
          </ac:cxnSpMkLst>
        </pc:cxnChg>
        <pc:cxnChg chg="mod">
          <ac:chgData name="Phillip Kaufman" userId="c001b2a046940d7c" providerId="LiveId" clId="{5CB25B10-5B1C-4017-B167-ED3104435743}" dt="2024-06-02T23:40:28.086" v="12218"/>
          <ac:cxnSpMkLst>
            <pc:docMk/>
            <pc:sldMk cId="2000645116" sldId="946"/>
            <ac:cxnSpMk id="655" creationId="{B0620FF9-1D14-8C44-0A2B-EB50D32054B0}"/>
          </ac:cxnSpMkLst>
        </pc:cxnChg>
        <pc:cxnChg chg="mod">
          <ac:chgData name="Phillip Kaufman" userId="c001b2a046940d7c" providerId="LiveId" clId="{5CB25B10-5B1C-4017-B167-ED3104435743}" dt="2024-06-02T23:40:28.086" v="12218"/>
          <ac:cxnSpMkLst>
            <pc:docMk/>
            <pc:sldMk cId="2000645116" sldId="946"/>
            <ac:cxnSpMk id="656" creationId="{819EBA38-21D4-8F2A-DE76-20A55907E06A}"/>
          </ac:cxnSpMkLst>
        </pc:cxnChg>
        <pc:cxnChg chg="mod">
          <ac:chgData name="Phillip Kaufman" userId="c001b2a046940d7c" providerId="LiveId" clId="{5CB25B10-5B1C-4017-B167-ED3104435743}" dt="2024-06-02T23:40:28.086" v="12218"/>
          <ac:cxnSpMkLst>
            <pc:docMk/>
            <pc:sldMk cId="2000645116" sldId="946"/>
            <ac:cxnSpMk id="657" creationId="{76C7BFD3-E7CC-7EBC-B8EB-7C0E3E92D0AB}"/>
          </ac:cxnSpMkLst>
        </pc:cxnChg>
        <pc:cxnChg chg="mod">
          <ac:chgData name="Phillip Kaufman" userId="c001b2a046940d7c" providerId="LiveId" clId="{5CB25B10-5B1C-4017-B167-ED3104435743}" dt="2024-06-02T23:40:28.086" v="12218"/>
          <ac:cxnSpMkLst>
            <pc:docMk/>
            <pc:sldMk cId="2000645116" sldId="946"/>
            <ac:cxnSpMk id="658" creationId="{C2A61A2D-5E20-D336-B4DC-3D42B10B976A}"/>
          </ac:cxnSpMkLst>
        </pc:cxnChg>
        <pc:cxnChg chg="mod">
          <ac:chgData name="Phillip Kaufman" userId="c001b2a046940d7c" providerId="LiveId" clId="{5CB25B10-5B1C-4017-B167-ED3104435743}" dt="2024-06-02T23:40:28.086" v="12218"/>
          <ac:cxnSpMkLst>
            <pc:docMk/>
            <pc:sldMk cId="2000645116" sldId="946"/>
            <ac:cxnSpMk id="659" creationId="{6DE5F48F-2999-468B-C3D1-657AD40B3C0C}"/>
          </ac:cxnSpMkLst>
        </pc:cxnChg>
        <pc:cxnChg chg="mod">
          <ac:chgData name="Phillip Kaufman" userId="c001b2a046940d7c" providerId="LiveId" clId="{5CB25B10-5B1C-4017-B167-ED3104435743}" dt="2024-06-02T23:40:28.086" v="12218"/>
          <ac:cxnSpMkLst>
            <pc:docMk/>
            <pc:sldMk cId="2000645116" sldId="946"/>
            <ac:cxnSpMk id="660" creationId="{9BB84D87-4275-73F3-E8C4-73373585B779}"/>
          </ac:cxnSpMkLst>
        </pc:cxnChg>
        <pc:cxnChg chg="mod">
          <ac:chgData name="Phillip Kaufman" userId="c001b2a046940d7c" providerId="LiveId" clId="{5CB25B10-5B1C-4017-B167-ED3104435743}" dt="2024-06-02T23:40:28.086" v="12218"/>
          <ac:cxnSpMkLst>
            <pc:docMk/>
            <pc:sldMk cId="2000645116" sldId="946"/>
            <ac:cxnSpMk id="661" creationId="{0207A084-6954-AA22-81C5-FB98210A9460}"/>
          </ac:cxnSpMkLst>
        </pc:cxnChg>
        <pc:cxnChg chg="mod">
          <ac:chgData name="Phillip Kaufman" userId="c001b2a046940d7c" providerId="LiveId" clId="{5CB25B10-5B1C-4017-B167-ED3104435743}" dt="2024-06-02T23:40:28.086" v="12218"/>
          <ac:cxnSpMkLst>
            <pc:docMk/>
            <pc:sldMk cId="2000645116" sldId="946"/>
            <ac:cxnSpMk id="662" creationId="{CFE7B5EE-0584-D3F1-9F7C-D02094709ADB}"/>
          </ac:cxnSpMkLst>
        </pc:cxnChg>
        <pc:cxnChg chg="mod">
          <ac:chgData name="Phillip Kaufman" userId="c001b2a046940d7c" providerId="LiveId" clId="{5CB25B10-5B1C-4017-B167-ED3104435743}" dt="2024-06-02T23:40:28.086" v="12218"/>
          <ac:cxnSpMkLst>
            <pc:docMk/>
            <pc:sldMk cId="2000645116" sldId="946"/>
            <ac:cxnSpMk id="663" creationId="{11280EA9-5659-604D-4274-D813A48CC0CA}"/>
          </ac:cxnSpMkLst>
        </pc:cxnChg>
        <pc:cxnChg chg="mod">
          <ac:chgData name="Phillip Kaufman" userId="c001b2a046940d7c" providerId="LiveId" clId="{5CB25B10-5B1C-4017-B167-ED3104435743}" dt="2024-06-02T23:40:28.086" v="12218"/>
          <ac:cxnSpMkLst>
            <pc:docMk/>
            <pc:sldMk cId="2000645116" sldId="946"/>
            <ac:cxnSpMk id="664" creationId="{00F5D5C4-03B8-0070-A63A-41F3BC63306C}"/>
          </ac:cxnSpMkLst>
        </pc:cxnChg>
        <pc:cxnChg chg="mod">
          <ac:chgData name="Phillip Kaufman" userId="c001b2a046940d7c" providerId="LiveId" clId="{5CB25B10-5B1C-4017-B167-ED3104435743}" dt="2024-06-02T23:40:28.086" v="12218"/>
          <ac:cxnSpMkLst>
            <pc:docMk/>
            <pc:sldMk cId="2000645116" sldId="946"/>
            <ac:cxnSpMk id="665" creationId="{949F8FA6-3A6D-AAAA-0117-0ABF65998FDE}"/>
          </ac:cxnSpMkLst>
        </pc:cxnChg>
        <pc:cxnChg chg="mod">
          <ac:chgData name="Phillip Kaufman" userId="c001b2a046940d7c" providerId="LiveId" clId="{5CB25B10-5B1C-4017-B167-ED3104435743}" dt="2024-06-02T23:40:28.086" v="12218"/>
          <ac:cxnSpMkLst>
            <pc:docMk/>
            <pc:sldMk cId="2000645116" sldId="946"/>
            <ac:cxnSpMk id="666" creationId="{26957B20-A6EF-DE23-8460-5F19A91E9FC3}"/>
          </ac:cxnSpMkLst>
        </pc:cxnChg>
        <pc:cxnChg chg="mod">
          <ac:chgData name="Phillip Kaufman" userId="c001b2a046940d7c" providerId="LiveId" clId="{5CB25B10-5B1C-4017-B167-ED3104435743}" dt="2024-06-02T23:40:28.086" v="12218"/>
          <ac:cxnSpMkLst>
            <pc:docMk/>
            <pc:sldMk cId="2000645116" sldId="946"/>
            <ac:cxnSpMk id="667" creationId="{AE699042-85B8-CBAE-5BAF-2A4F4A05BC25}"/>
          </ac:cxnSpMkLst>
        </pc:cxnChg>
        <pc:cxnChg chg="mod">
          <ac:chgData name="Phillip Kaufman" userId="c001b2a046940d7c" providerId="LiveId" clId="{5CB25B10-5B1C-4017-B167-ED3104435743}" dt="2024-06-02T23:40:28.086" v="12218"/>
          <ac:cxnSpMkLst>
            <pc:docMk/>
            <pc:sldMk cId="2000645116" sldId="946"/>
            <ac:cxnSpMk id="677" creationId="{7A49134E-39F0-E2DB-F820-F16101977160}"/>
          </ac:cxnSpMkLst>
        </pc:cxnChg>
        <pc:cxnChg chg="mod">
          <ac:chgData name="Phillip Kaufman" userId="c001b2a046940d7c" providerId="LiveId" clId="{5CB25B10-5B1C-4017-B167-ED3104435743}" dt="2024-06-02T23:40:28.086" v="12218"/>
          <ac:cxnSpMkLst>
            <pc:docMk/>
            <pc:sldMk cId="2000645116" sldId="946"/>
            <ac:cxnSpMk id="678" creationId="{1C864558-EE7D-167B-BFA3-2B89210414BB}"/>
          </ac:cxnSpMkLst>
        </pc:cxnChg>
        <pc:cxnChg chg="mod">
          <ac:chgData name="Phillip Kaufman" userId="c001b2a046940d7c" providerId="LiveId" clId="{5CB25B10-5B1C-4017-B167-ED3104435743}" dt="2024-06-02T23:42:16.127" v="12323"/>
          <ac:cxnSpMkLst>
            <pc:docMk/>
            <pc:sldMk cId="2000645116" sldId="946"/>
            <ac:cxnSpMk id="683" creationId="{7A1F36CA-A306-285D-EA3D-BE84CCB6BF15}"/>
          </ac:cxnSpMkLst>
        </pc:cxnChg>
        <pc:cxnChg chg="mod">
          <ac:chgData name="Phillip Kaufman" userId="c001b2a046940d7c" providerId="LiveId" clId="{5CB25B10-5B1C-4017-B167-ED3104435743}" dt="2024-06-02T23:42:16.127" v="12323"/>
          <ac:cxnSpMkLst>
            <pc:docMk/>
            <pc:sldMk cId="2000645116" sldId="946"/>
            <ac:cxnSpMk id="684" creationId="{0305D08E-50AC-F748-15CD-28635C57D013}"/>
          </ac:cxnSpMkLst>
        </pc:cxnChg>
        <pc:cxnChg chg="mod">
          <ac:chgData name="Phillip Kaufman" userId="c001b2a046940d7c" providerId="LiveId" clId="{5CB25B10-5B1C-4017-B167-ED3104435743}" dt="2024-06-02T23:42:16.127" v="12323"/>
          <ac:cxnSpMkLst>
            <pc:docMk/>
            <pc:sldMk cId="2000645116" sldId="946"/>
            <ac:cxnSpMk id="685" creationId="{44A04EED-B9F4-0F5F-5DFE-E4DE01C43634}"/>
          </ac:cxnSpMkLst>
        </pc:cxnChg>
        <pc:cxnChg chg="mod">
          <ac:chgData name="Phillip Kaufman" userId="c001b2a046940d7c" providerId="LiveId" clId="{5CB25B10-5B1C-4017-B167-ED3104435743}" dt="2024-06-02T23:42:16.127" v="12323"/>
          <ac:cxnSpMkLst>
            <pc:docMk/>
            <pc:sldMk cId="2000645116" sldId="946"/>
            <ac:cxnSpMk id="686" creationId="{77A82E9F-32CD-DBBA-3196-D6AF98819220}"/>
          </ac:cxnSpMkLst>
        </pc:cxnChg>
        <pc:cxnChg chg="mod">
          <ac:chgData name="Phillip Kaufman" userId="c001b2a046940d7c" providerId="LiveId" clId="{5CB25B10-5B1C-4017-B167-ED3104435743}" dt="2024-06-02T23:42:16.127" v="12323"/>
          <ac:cxnSpMkLst>
            <pc:docMk/>
            <pc:sldMk cId="2000645116" sldId="946"/>
            <ac:cxnSpMk id="687" creationId="{007F9EA1-5963-9458-A33A-942B01520D78}"/>
          </ac:cxnSpMkLst>
        </pc:cxnChg>
        <pc:cxnChg chg="mod">
          <ac:chgData name="Phillip Kaufman" userId="c001b2a046940d7c" providerId="LiveId" clId="{5CB25B10-5B1C-4017-B167-ED3104435743}" dt="2024-06-02T23:42:16.127" v="12323"/>
          <ac:cxnSpMkLst>
            <pc:docMk/>
            <pc:sldMk cId="2000645116" sldId="946"/>
            <ac:cxnSpMk id="688" creationId="{D35360B0-B09E-C8F5-91E8-6E29321941A8}"/>
          </ac:cxnSpMkLst>
        </pc:cxnChg>
        <pc:cxnChg chg="mod">
          <ac:chgData name="Phillip Kaufman" userId="c001b2a046940d7c" providerId="LiveId" clId="{5CB25B10-5B1C-4017-B167-ED3104435743}" dt="2024-06-02T23:42:16.127" v="12323"/>
          <ac:cxnSpMkLst>
            <pc:docMk/>
            <pc:sldMk cId="2000645116" sldId="946"/>
            <ac:cxnSpMk id="689" creationId="{3C39A717-9C7E-5AF2-1243-F07F71FA9691}"/>
          </ac:cxnSpMkLst>
        </pc:cxnChg>
        <pc:cxnChg chg="mod">
          <ac:chgData name="Phillip Kaufman" userId="c001b2a046940d7c" providerId="LiveId" clId="{5CB25B10-5B1C-4017-B167-ED3104435743}" dt="2024-06-02T23:42:16.127" v="12323"/>
          <ac:cxnSpMkLst>
            <pc:docMk/>
            <pc:sldMk cId="2000645116" sldId="946"/>
            <ac:cxnSpMk id="690" creationId="{186E4A32-A7A2-96F9-97CD-DDBAA92818E8}"/>
          </ac:cxnSpMkLst>
        </pc:cxnChg>
        <pc:cxnChg chg="mod">
          <ac:chgData name="Phillip Kaufman" userId="c001b2a046940d7c" providerId="LiveId" clId="{5CB25B10-5B1C-4017-B167-ED3104435743}" dt="2024-06-02T23:42:16.127" v="12323"/>
          <ac:cxnSpMkLst>
            <pc:docMk/>
            <pc:sldMk cId="2000645116" sldId="946"/>
            <ac:cxnSpMk id="691" creationId="{02DCAFDC-3FD4-F8DE-DA1C-922187A306CC}"/>
          </ac:cxnSpMkLst>
        </pc:cxnChg>
        <pc:cxnChg chg="mod">
          <ac:chgData name="Phillip Kaufman" userId="c001b2a046940d7c" providerId="LiveId" clId="{5CB25B10-5B1C-4017-B167-ED3104435743}" dt="2024-06-02T23:42:16.127" v="12323"/>
          <ac:cxnSpMkLst>
            <pc:docMk/>
            <pc:sldMk cId="2000645116" sldId="946"/>
            <ac:cxnSpMk id="692" creationId="{88F55DA0-3A30-B89A-44F7-4F88A9930F8D}"/>
          </ac:cxnSpMkLst>
        </pc:cxnChg>
        <pc:cxnChg chg="mod">
          <ac:chgData name="Phillip Kaufman" userId="c001b2a046940d7c" providerId="LiveId" clId="{5CB25B10-5B1C-4017-B167-ED3104435743}" dt="2024-06-02T23:42:16.127" v="12323"/>
          <ac:cxnSpMkLst>
            <pc:docMk/>
            <pc:sldMk cId="2000645116" sldId="946"/>
            <ac:cxnSpMk id="693" creationId="{E1758F43-0A73-E37E-F596-589C67807765}"/>
          </ac:cxnSpMkLst>
        </pc:cxnChg>
        <pc:cxnChg chg="mod">
          <ac:chgData name="Phillip Kaufman" userId="c001b2a046940d7c" providerId="LiveId" clId="{5CB25B10-5B1C-4017-B167-ED3104435743}" dt="2024-06-02T23:42:16.127" v="12323"/>
          <ac:cxnSpMkLst>
            <pc:docMk/>
            <pc:sldMk cId="2000645116" sldId="946"/>
            <ac:cxnSpMk id="694" creationId="{ADE63411-A471-1025-75FB-D16A3DF1359C}"/>
          </ac:cxnSpMkLst>
        </pc:cxnChg>
        <pc:cxnChg chg="mod">
          <ac:chgData name="Phillip Kaufman" userId="c001b2a046940d7c" providerId="LiveId" clId="{5CB25B10-5B1C-4017-B167-ED3104435743}" dt="2024-06-02T23:42:16.127" v="12323"/>
          <ac:cxnSpMkLst>
            <pc:docMk/>
            <pc:sldMk cId="2000645116" sldId="946"/>
            <ac:cxnSpMk id="695" creationId="{2D0BBB9A-FEDA-0507-0656-14914D09CA22}"/>
          </ac:cxnSpMkLst>
        </pc:cxnChg>
        <pc:cxnChg chg="mod">
          <ac:chgData name="Phillip Kaufman" userId="c001b2a046940d7c" providerId="LiveId" clId="{5CB25B10-5B1C-4017-B167-ED3104435743}" dt="2024-06-02T23:42:16.127" v="12323"/>
          <ac:cxnSpMkLst>
            <pc:docMk/>
            <pc:sldMk cId="2000645116" sldId="946"/>
            <ac:cxnSpMk id="696" creationId="{265FC0F1-17F2-6F2A-7A31-A00F2A9FDD35}"/>
          </ac:cxnSpMkLst>
        </pc:cxnChg>
        <pc:cxnChg chg="mod">
          <ac:chgData name="Phillip Kaufman" userId="c001b2a046940d7c" providerId="LiveId" clId="{5CB25B10-5B1C-4017-B167-ED3104435743}" dt="2024-06-02T23:42:16.127" v="12323"/>
          <ac:cxnSpMkLst>
            <pc:docMk/>
            <pc:sldMk cId="2000645116" sldId="946"/>
            <ac:cxnSpMk id="697" creationId="{64E10CEB-A229-2F3A-2063-D86FB92BEB8D}"/>
          </ac:cxnSpMkLst>
        </pc:cxnChg>
        <pc:cxnChg chg="mod">
          <ac:chgData name="Phillip Kaufman" userId="c001b2a046940d7c" providerId="LiveId" clId="{5CB25B10-5B1C-4017-B167-ED3104435743}" dt="2024-06-02T23:42:16.127" v="12323"/>
          <ac:cxnSpMkLst>
            <pc:docMk/>
            <pc:sldMk cId="2000645116" sldId="946"/>
            <ac:cxnSpMk id="698" creationId="{1A317380-581F-D67B-A9DB-CC4B07433344}"/>
          </ac:cxnSpMkLst>
        </pc:cxnChg>
        <pc:cxnChg chg="mod">
          <ac:chgData name="Phillip Kaufman" userId="c001b2a046940d7c" providerId="LiveId" clId="{5CB25B10-5B1C-4017-B167-ED3104435743}" dt="2024-06-02T23:42:16.127" v="12323"/>
          <ac:cxnSpMkLst>
            <pc:docMk/>
            <pc:sldMk cId="2000645116" sldId="946"/>
            <ac:cxnSpMk id="699" creationId="{6ECCE38F-E958-C14F-5FD0-A3BF693DC812}"/>
          </ac:cxnSpMkLst>
        </pc:cxnChg>
        <pc:cxnChg chg="mod">
          <ac:chgData name="Phillip Kaufman" userId="c001b2a046940d7c" providerId="LiveId" clId="{5CB25B10-5B1C-4017-B167-ED3104435743}" dt="2024-06-02T23:42:16.127" v="12323"/>
          <ac:cxnSpMkLst>
            <pc:docMk/>
            <pc:sldMk cId="2000645116" sldId="946"/>
            <ac:cxnSpMk id="700" creationId="{2B270179-58EC-DA2B-C91E-AD50DC98E6DF}"/>
          </ac:cxnSpMkLst>
        </pc:cxnChg>
        <pc:cxnChg chg="mod">
          <ac:chgData name="Phillip Kaufman" userId="c001b2a046940d7c" providerId="LiveId" clId="{5CB25B10-5B1C-4017-B167-ED3104435743}" dt="2024-06-02T23:42:16.127" v="12323"/>
          <ac:cxnSpMkLst>
            <pc:docMk/>
            <pc:sldMk cId="2000645116" sldId="946"/>
            <ac:cxnSpMk id="701" creationId="{14D2B11C-BEDB-C23F-9ED6-8E672E37D37E}"/>
          </ac:cxnSpMkLst>
        </pc:cxnChg>
        <pc:cxnChg chg="mod">
          <ac:chgData name="Phillip Kaufman" userId="c001b2a046940d7c" providerId="LiveId" clId="{5CB25B10-5B1C-4017-B167-ED3104435743}" dt="2024-06-02T23:42:16.127" v="12323"/>
          <ac:cxnSpMkLst>
            <pc:docMk/>
            <pc:sldMk cId="2000645116" sldId="946"/>
            <ac:cxnSpMk id="702" creationId="{B0620FF9-1D14-8C44-0A2B-EB50D32054B0}"/>
          </ac:cxnSpMkLst>
        </pc:cxnChg>
        <pc:cxnChg chg="mod">
          <ac:chgData name="Phillip Kaufman" userId="c001b2a046940d7c" providerId="LiveId" clId="{5CB25B10-5B1C-4017-B167-ED3104435743}" dt="2024-06-02T23:42:16.127" v="12323"/>
          <ac:cxnSpMkLst>
            <pc:docMk/>
            <pc:sldMk cId="2000645116" sldId="946"/>
            <ac:cxnSpMk id="703" creationId="{819EBA38-21D4-8F2A-DE76-20A55907E06A}"/>
          </ac:cxnSpMkLst>
        </pc:cxnChg>
        <pc:cxnChg chg="mod">
          <ac:chgData name="Phillip Kaufman" userId="c001b2a046940d7c" providerId="LiveId" clId="{5CB25B10-5B1C-4017-B167-ED3104435743}" dt="2024-06-02T23:42:16.127" v="12323"/>
          <ac:cxnSpMkLst>
            <pc:docMk/>
            <pc:sldMk cId="2000645116" sldId="946"/>
            <ac:cxnSpMk id="704" creationId="{76C7BFD3-E7CC-7EBC-B8EB-7C0E3E92D0AB}"/>
          </ac:cxnSpMkLst>
        </pc:cxnChg>
        <pc:cxnChg chg="mod">
          <ac:chgData name="Phillip Kaufman" userId="c001b2a046940d7c" providerId="LiveId" clId="{5CB25B10-5B1C-4017-B167-ED3104435743}" dt="2024-06-02T23:42:16.127" v="12323"/>
          <ac:cxnSpMkLst>
            <pc:docMk/>
            <pc:sldMk cId="2000645116" sldId="946"/>
            <ac:cxnSpMk id="705" creationId="{C2A61A2D-5E20-D336-B4DC-3D42B10B976A}"/>
          </ac:cxnSpMkLst>
        </pc:cxnChg>
        <pc:cxnChg chg="mod">
          <ac:chgData name="Phillip Kaufman" userId="c001b2a046940d7c" providerId="LiveId" clId="{5CB25B10-5B1C-4017-B167-ED3104435743}" dt="2024-06-02T23:42:16.127" v="12323"/>
          <ac:cxnSpMkLst>
            <pc:docMk/>
            <pc:sldMk cId="2000645116" sldId="946"/>
            <ac:cxnSpMk id="706" creationId="{6DE5F48F-2999-468B-C3D1-657AD40B3C0C}"/>
          </ac:cxnSpMkLst>
        </pc:cxnChg>
        <pc:cxnChg chg="mod">
          <ac:chgData name="Phillip Kaufman" userId="c001b2a046940d7c" providerId="LiveId" clId="{5CB25B10-5B1C-4017-B167-ED3104435743}" dt="2024-06-02T23:42:16.127" v="12323"/>
          <ac:cxnSpMkLst>
            <pc:docMk/>
            <pc:sldMk cId="2000645116" sldId="946"/>
            <ac:cxnSpMk id="707" creationId="{9BB84D87-4275-73F3-E8C4-73373585B779}"/>
          </ac:cxnSpMkLst>
        </pc:cxnChg>
        <pc:cxnChg chg="mod">
          <ac:chgData name="Phillip Kaufman" userId="c001b2a046940d7c" providerId="LiveId" clId="{5CB25B10-5B1C-4017-B167-ED3104435743}" dt="2024-06-02T23:42:16.127" v="12323"/>
          <ac:cxnSpMkLst>
            <pc:docMk/>
            <pc:sldMk cId="2000645116" sldId="946"/>
            <ac:cxnSpMk id="708" creationId="{0207A084-6954-AA22-81C5-FB98210A9460}"/>
          </ac:cxnSpMkLst>
        </pc:cxnChg>
        <pc:cxnChg chg="mod">
          <ac:chgData name="Phillip Kaufman" userId="c001b2a046940d7c" providerId="LiveId" clId="{5CB25B10-5B1C-4017-B167-ED3104435743}" dt="2024-06-02T23:42:16.127" v="12323"/>
          <ac:cxnSpMkLst>
            <pc:docMk/>
            <pc:sldMk cId="2000645116" sldId="946"/>
            <ac:cxnSpMk id="709" creationId="{CFE7B5EE-0584-D3F1-9F7C-D02094709ADB}"/>
          </ac:cxnSpMkLst>
        </pc:cxnChg>
        <pc:cxnChg chg="mod">
          <ac:chgData name="Phillip Kaufman" userId="c001b2a046940d7c" providerId="LiveId" clId="{5CB25B10-5B1C-4017-B167-ED3104435743}" dt="2024-06-02T23:42:16.127" v="12323"/>
          <ac:cxnSpMkLst>
            <pc:docMk/>
            <pc:sldMk cId="2000645116" sldId="946"/>
            <ac:cxnSpMk id="710" creationId="{11280EA9-5659-604D-4274-D813A48CC0CA}"/>
          </ac:cxnSpMkLst>
        </pc:cxnChg>
        <pc:cxnChg chg="mod">
          <ac:chgData name="Phillip Kaufman" userId="c001b2a046940d7c" providerId="LiveId" clId="{5CB25B10-5B1C-4017-B167-ED3104435743}" dt="2024-06-02T23:42:16.127" v="12323"/>
          <ac:cxnSpMkLst>
            <pc:docMk/>
            <pc:sldMk cId="2000645116" sldId="946"/>
            <ac:cxnSpMk id="711" creationId="{00F5D5C4-03B8-0070-A63A-41F3BC63306C}"/>
          </ac:cxnSpMkLst>
        </pc:cxnChg>
        <pc:cxnChg chg="mod">
          <ac:chgData name="Phillip Kaufman" userId="c001b2a046940d7c" providerId="LiveId" clId="{5CB25B10-5B1C-4017-B167-ED3104435743}" dt="2024-06-02T23:42:16.127" v="12323"/>
          <ac:cxnSpMkLst>
            <pc:docMk/>
            <pc:sldMk cId="2000645116" sldId="946"/>
            <ac:cxnSpMk id="712" creationId="{949F8FA6-3A6D-AAAA-0117-0ABF65998FDE}"/>
          </ac:cxnSpMkLst>
        </pc:cxnChg>
        <pc:cxnChg chg="mod">
          <ac:chgData name="Phillip Kaufman" userId="c001b2a046940d7c" providerId="LiveId" clId="{5CB25B10-5B1C-4017-B167-ED3104435743}" dt="2024-06-02T23:42:16.127" v="12323"/>
          <ac:cxnSpMkLst>
            <pc:docMk/>
            <pc:sldMk cId="2000645116" sldId="946"/>
            <ac:cxnSpMk id="713" creationId="{26957B20-A6EF-DE23-8460-5F19A91E9FC3}"/>
          </ac:cxnSpMkLst>
        </pc:cxnChg>
        <pc:cxnChg chg="mod">
          <ac:chgData name="Phillip Kaufman" userId="c001b2a046940d7c" providerId="LiveId" clId="{5CB25B10-5B1C-4017-B167-ED3104435743}" dt="2024-06-02T23:42:16.127" v="12323"/>
          <ac:cxnSpMkLst>
            <pc:docMk/>
            <pc:sldMk cId="2000645116" sldId="946"/>
            <ac:cxnSpMk id="714" creationId="{AE699042-85B8-CBAE-5BAF-2A4F4A05BC25}"/>
          </ac:cxnSpMkLst>
        </pc:cxnChg>
        <pc:cxnChg chg="mod">
          <ac:chgData name="Phillip Kaufman" userId="c001b2a046940d7c" providerId="LiveId" clId="{5CB25B10-5B1C-4017-B167-ED3104435743}" dt="2024-06-02T23:42:16.127" v="12323"/>
          <ac:cxnSpMkLst>
            <pc:docMk/>
            <pc:sldMk cId="2000645116" sldId="946"/>
            <ac:cxnSpMk id="724" creationId="{7A49134E-39F0-E2DB-F820-F16101977160}"/>
          </ac:cxnSpMkLst>
        </pc:cxnChg>
        <pc:cxnChg chg="mod">
          <ac:chgData name="Phillip Kaufman" userId="c001b2a046940d7c" providerId="LiveId" clId="{5CB25B10-5B1C-4017-B167-ED3104435743}" dt="2024-06-02T23:42:36.449" v="12366" actId="14100"/>
          <ac:cxnSpMkLst>
            <pc:docMk/>
            <pc:sldMk cId="2000645116" sldId="946"/>
            <ac:cxnSpMk id="725" creationId="{1C864558-EE7D-167B-BFA3-2B89210414BB}"/>
          </ac:cxnSpMkLst>
        </pc:cxnChg>
        <pc:cxnChg chg="mod">
          <ac:chgData name="Phillip Kaufman" userId="c001b2a046940d7c" providerId="LiveId" clId="{5CB25B10-5B1C-4017-B167-ED3104435743}" dt="2024-06-02T23:59:54.719" v="12706" actId="165"/>
          <ac:cxnSpMkLst>
            <pc:docMk/>
            <pc:sldMk cId="2000645116" sldId="946"/>
            <ac:cxnSpMk id="732" creationId="{7A1F36CA-A306-285D-EA3D-BE84CCB6BF15}"/>
          </ac:cxnSpMkLst>
        </pc:cxnChg>
        <pc:cxnChg chg="mod">
          <ac:chgData name="Phillip Kaufman" userId="c001b2a046940d7c" providerId="LiveId" clId="{5CB25B10-5B1C-4017-B167-ED3104435743}" dt="2024-06-02T23:59:54.719" v="12706" actId="165"/>
          <ac:cxnSpMkLst>
            <pc:docMk/>
            <pc:sldMk cId="2000645116" sldId="946"/>
            <ac:cxnSpMk id="733" creationId="{0305D08E-50AC-F748-15CD-28635C57D013}"/>
          </ac:cxnSpMkLst>
        </pc:cxnChg>
        <pc:cxnChg chg="mod">
          <ac:chgData name="Phillip Kaufman" userId="c001b2a046940d7c" providerId="LiveId" clId="{5CB25B10-5B1C-4017-B167-ED3104435743}" dt="2024-06-02T23:59:54.719" v="12706" actId="165"/>
          <ac:cxnSpMkLst>
            <pc:docMk/>
            <pc:sldMk cId="2000645116" sldId="946"/>
            <ac:cxnSpMk id="734" creationId="{44A04EED-B9F4-0F5F-5DFE-E4DE01C43634}"/>
          </ac:cxnSpMkLst>
        </pc:cxnChg>
        <pc:cxnChg chg="mod">
          <ac:chgData name="Phillip Kaufman" userId="c001b2a046940d7c" providerId="LiveId" clId="{5CB25B10-5B1C-4017-B167-ED3104435743}" dt="2024-06-02T23:59:54.719" v="12706" actId="165"/>
          <ac:cxnSpMkLst>
            <pc:docMk/>
            <pc:sldMk cId="2000645116" sldId="946"/>
            <ac:cxnSpMk id="735" creationId="{77A82E9F-32CD-DBBA-3196-D6AF98819220}"/>
          </ac:cxnSpMkLst>
        </pc:cxnChg>
        <pc:cxnChg chg="mod">
          <ac:chgData name="Phillip Kaufman" userId="c001b2a046940d7c" providerId="LiveId" clId="{5CB25B10-5B1C-4017-B167-ED3104435743}" dt="2024-06-02T23:59:54.719" v="12706" actId="165"/>
          <ac:cxnSpMkLst>
            <pc:docMk/>
            <pc:sldMk cId="2000645116" sldId="946"/>
            <ac:cxnSpMk id="736" creationId="{007F9EA1-5963-9458-A33A-942B01520D78}"/>
          </ac:cxnSpMkLst>
        </pc:cxnChg>
        <pc:cxnChg chg="mod">
          <ac:chgData name="Phillip Kaufman" userId="c001b2a046940d7c" providerId="LiveId" clId="{5CB25B10-5B1C-4017-B167-ED3104435743}" dt="2024-06-02T23:59:54.719" v="12706" actId="165"/>
          <ac:cxnSpMkLst>
            <pc:docMk/>
            <pc:sldMk cId="2000645116" sldId="946"/>
            <ac:cxnSpMk id="737" creationId="{D35360B0-B09E-C8F5-91E8-6E29321941A8}"/>
          </ac:cxnSpMkLst>
        </pc:cxnChg>
        <pc:cxnChg chg="mod">
          <ac:chgData name="Phillip Kaufman" userId="c001b2a046940d7c" providerId="LiveId" clId="{5CB25B10-5B1C-4017-B167-ED3104435743}" dt="2024-06-02T23:59:54.719" v="12706" actId="165"/>
          <ac:cxnSpMkLst>
            <pc:docMk/>
            <pc:sldMk cId="2000645116" sldId="946"/>
            <ac:cxnSpMk id="738" creationId="{3C39A717-9C7E-5AF2-1243-F07F71FA9691}"/>
          </ac:cxnSpMkLst>
        </pc:cxnChg>
        <pc:cxnChg chg="mod">
          <ac:chgData name="Phillip Kaufman" userId="c001b2a046940d7c" providerId="LiveId" clId="{5CB25B10-5B1C-4017-B167-ED3104435743}" dt="2024-06-02T23:59:54.719" v="12706" actId="165"/>
          <ac:cxnSpMkLst>
            <pc:docMk/>
            <pc:sldMk cId="2000645116" sldId="946"/>
            <ac:cxnSpMk id="739" creationId="{186E4A32-A7A2-96F9-97CD-DDBAA92818E8}"/>
          </ac:cxnSpMkLst>
        </pc:cxnChg>
        <pc:cxnChg chg="mod">
          <ac:chgData name="Phillip Kaufman" userId="c001b2a046940d7c" providerId="LiveId" clId="{5CB25B10-5B1C-4017-B167-ED3104435743}" dt="2024-06-02T23:59:54.719" v="12706" actId="165"/>
          <ac:cxnSpMkLst>
            <pc:docMk/>
            <pc:sldMk cId="2000645116" sldId="946"/>
            <ac:cxnSpMk id="740" creationId="{02DCAFDC-3FD4-F8DE-DA1C-922187A306CC}"/>
          </ac:cxnSpMkLst>
        </pc:cxnChg>
        <pc:cxnChg chg="mod">
          <ac:chgData name="Phillip Kaufman" userId="c001b2a046940d7c" providerId="LiveId" clId="{5CB25B10-5B1C-4017-B167-ED3104435743}" dt="2024-06-02T23:59:54.719" v="12706" actId="165"/>
          <ac:cxnSpMkLst>
            <pc:docMk/>
            <pc:sldMk cId="2000645116" sldId="946"/>
            <ac:cxnSpMk id="741" creationId="{88F55DA0-3A30-B89A-44F7-4F88A9930F8D}"/>
          </ac:cxnSpMkLst>
        </pc:cxnChg>
        <pc:cxnChg chg="mod">
          <ac:chgData name="Phillip Kaufman" userId="c001b2a046940d7c" providerId="LiveId" clId="{5CB25B10-5B1C-4017-B167-ED3104435743}" dt="2024-06-02T23:59:54.719" v="12706" actId="165"/>
          <ac:cxnSpMkLst>
            <pc:docMk/>
            <pc:sldMk cId="2000645116" sldId="946"/>
            <ac:cxnSpMk id="742" creationId="{E1758F43-0A73-E37E-F596-589C67807765}"/>
          </ac:cxnSpMkLst>
        </pc:cxnChg>
        <pc:cxnChg chg="mod">
          <ac:chgData name="Phillip Kaufman" userId="c001b2a046940d7c" providerId="LiveId" clId="{5CB25B10-5B1C-4017-B167-ED3104435743}" dt="2024-06-02T23:59:54.719" v="12706" actId="165"/>
          <ac:cxnSpMkLst>
            <pc:docMk/>
            <pc:sldMk cId="2000645116" sldId="946"/>
            <ac:cxnSpMk id="743" creationId="{ADE63411-A471-1025-75FB-D16A3DF1359C}"/>
          </ac:cxnSpMkLst>
        </pc:cxnChg>
        <pc:cxnChg chg="mod">
          <ac:chgData name="Phillip Kaufman" userId="c001b2a046940d7c" providerId="LiveId" clId="{5CB25B10-5B1C-4017-B167-ED3104435743}" dt="2024-06-02T23:59:54.719" v="12706" actId="165"/>
          <ac:cxnSpMkLst>
            <pc:docMk/>
            <pc:sldMk cId="2000645116" sldId="946"/>
            <ac:cxnSpMk id="744" creationId="{2D0BBB9A-FEDA-0507-0656-14914D09CA22}"/>
          </ac:cxnSpMkLst>
        </pc:cxnChg>
        <pc:cxnChg chg="mod">
          <ac:chgData name="Phillip Kaufman" userId="c001b2a046940d7c" providerId="LiveId" clId="{5CB25B10-5B1C-4017-B167-ED3104435743}" dt="2024-06-02T23:59:54.719" v="12706" actId="165"/>
          <ac:cxnSpMkLst>
            <pc:docMk/>
            <pc:sldMk cId="2000645116" sldId="946"/>
            <ac:cxnSpMk id="745" creationId="{265FC0F1-17F2-6F2A-7A31-A00F2A9FDD35}"/>
          </ac:cxnSpMkLst>
        </pc:cxnChg>
        <pc:cxnChg chg="mod">
          <ac:chgData name="Phillip Kaufman" userId="c001b2a046940d7c" providerId="LiveId" clId="{5CB25B10-5B1C-4017-B167-ED3104435743}" dt="2024-06-02T23:59:54.719" v="12706" actId="165"/>
          <ac:cxnSpMkLst>
            <pc:docMk/>
            <pc:sldMk cId="2000645116" sldId="946"/>
            <ac:cxnSpMk id="746" creationId="{64E10CEB-A229-2F3A-2063-D86FB92BEB8D}"/>
          </ac:cxnSpMkLst>
        </pc:cxnChg>
        <pc:cxnChg chg="mod">
          <ac:chgData name="Phillip Kaufman" userId="c001b2a046940d7c" providerId="LiveId" clId="{5CB25B10-5B1C-4017-B167-ED3104435743}" dt="2024-06-02T23:59:54.719" v="12706" actId="165"/>
          <ac:cxnSpMkLst>
            <pc:docMk/>
            <pc:sldMk cId="2000645116" sldId="946"/>
            <ac:cxnSpMk id="747" creationId="{1A317380-581F-D67B-A9DB-CC4B07433344}"/>
          </ac:cxnSpMkLst>
        </pc:cxnChg>
        <pc:cxnChg chg="mod">
          <ac:chgData name="Phillip Kaufman" userId="c001b2a046940d7c" providerId="LiveId" clId="{5CB25B10-5B1C-4017-B167-ED3104435743}" dt="2024-06-02T23:59:54.719" v="12706" actId="165"/>
          <ac:cxnSpMkLst>
            <pc:docMk/>
            <pc:sldMk cId="2000645116" sldId="946"/>
            <ac:cxnSpMk id="748" creationId="{6ECCE38F-E958-C14F-5FD0-A3BF693DC812}"/>
          </ac:cxnSpMkLst>
        </pc:cxnChg>
        <pc:cxnChg chg="mod">
          <ac:chgData name="Phillip Kaufman" userId="c001b2a046940d7c" providerId="LiveId" clId="{5CB25B10-5B1C-4017-B167-ED3104435743}" dt="2024-06-02T23:59:54.719" v="12706" actId="165"/>
          <ac:cxnSpMkLst>
            <pc:docMk/>
            <pc:sldMk cId="2000645116" sldId="946"/>
            <ac:cxnSpMk id="749" creationId="{2B270179-58EC-DA2B-C91E-AD50DC98E6DF}"/>
          </ac:cxnSpMkLst>
        </pc:cxnChg>
        <pc:cxnChg chg="mod">
          <ac:chgData name="Phillip Kaufman" userId="c001b2a046940d7c" providerId="LiveId" clId="{5CB25B10-5B1C-4017-B167-ED3104435743}" dt="2024-06-02T23:59:54.719" v="12706" actId="165"/>
          <ac:cxnSpMkLst>
            <pc:docMk/>
            <pc:sldMk cId="2000645116" sldId="946"/>
            <ac:cxnSpMk id="750" creationId="{14D2B11C-BEDB-C23F-9ED6-8E672E37D37E}"/>
          </ac:cxnSpMkLst>
        </pc:cxnChg>
        <pc:cxnChg chg="mod">
          <ac:chgData name="Phillip Kaufman" userId="c001b2a046940d7c" providerId="LiveId" clId="{5CB25B10-5B1C-4017-B167-ED3104435743}" dt="2024-06-02T23:59:54.719" v="12706" actId="165"/>
          <ac:cxnSpMkLst>
            <pc:docMk/>
            <pc:sldMk cId="2000645116" sldId="946"/>
            <ac:cxnSpMk id="751" creationId="{B0620FF9-1D14-8C44-0A2B-EB50D32054B0}"/>
          </ac:cxnSpMkLst>
        </pc:cxnChg>
        <pc:cxnChg chg="mod">
          <ac:chgData name="Phillip Kaufman" userId="c001b2a046940d7c" providerId="LiveId" clId="{5CB25B10-5B1C-4017-B167-ED3104435743}" dt="2024-06-02T23:59:54.719" v="12706" actId="165"/>
          <ac:cxnSpMkLst>
            <pc:docMk/>
            <pc:sldMk cId="2000645116" sldId="946"/>
            <ac:cxnSpMk id="752" creationId="{819EBA38-21D4-8F2A-DE76-20A55907E06A}"/>
          </ac:cxnSpMkLst>
        </pc:cxnChg>
        <pc:cxnChg chg="mod">
          <ac:chgData name="Phillip Kaufman" userId="c001b2a046940d7c" providerId="LiveId" clId="{5CB25B10-5B1C-4017-B167-ED3104435743}" dt="2024-06-02T23:59:54.719" v="12706" actId="165"/>
          <ac:cxnSpMkLst>
            <pc:docMk/>
            <pc:sldMk cId="2000645116" sldId="946"/>
            <ac:cxnSpMk id="753" creationId="{76C7BFD3-E7CC-7EBC-B8EB-7C0E3E92D0AB}"/>
          </ac:cxnSpMkLst>
        </pc:cxnChg>
        <pc:cxnChg chg="mod">
          <ac:chgData name="Phillip Kaufman" userId="c001b2a046940d7c" providerId="LiveId" clId="{5CB25B10-5B1C-4017-B167-ED3104435743}" dt="2024-06-02T23:59:54.719" v="12706" actId="165"/>
          <ac:cxnSpMkLst>
            <pc:docMk/>
            <pc:sldMk cId="2000645116" sldId="946"/>
            <ac:cxnSpMk id="754" creationId="{C2A61A2D-5E20-D336-B4DC-3D42B10B976A}"/>
          </ac:cxnSpMkLst>
        </pc:cxnChg>
        <pc:cxnChg chg="mod">
          <ac:chgData name="Phillip Kaufman" userId="c001b2a046940d7c" providerId="LiveId" clId="{5CB25B10-5B1C-4017-B167-ED3104435743}" dt="2024-06-02T23:59:54.719" v="12706" actId="165"/>
          <ac:cxnSpMkLst>
            <pc:docMk/>
            <pc:sldMk cId="2000645116" sldId="946"/>
            <ac:cxnSpMk id="755" creationId="{6DE5F48F-2999-468B-C3D1-657AD40B3C0C}"/>
          </ac:cxnSpMkLst>
        </pc:cxnChg>
        <pc:cxnChg chg="mod">
          <ac:chgData name="Phillip Kaufman" userId="c001b2a046940d7c" providerId="LiveId" clId="{5CB25B10-5B1C-4017-B167-ED3104435743}" dt="2024-06-02T23:59:54.719" v="12706" actId="165"/>
          <ac:cxnSpMkLst>
            <pc:docMk/>
            <pc:sldMk cId="2000645116" sldId="946"/>
            <ac:cxnSpMk id="756" creationId="{9BB84D87-4275-73F3-E8C4-73373585B779}"/>
          </ac:cxnSpMkLst>
        </pc:cxnChg>
        <pc:cxnChg chg="mod">
          <ac:chgData name="Phillip Kaufman" userId="c001b2a046940d7c" providerId="LiveId" clId="{5CB25B10-5B1C-4017-B167-ED3104435743}" dt="2024-06-02T23:59:54.719" v="12706" actId="165"/>
          <ac:cxnSpMkLst>
            <pc:docMk/>
            <pc:sldMk cId="2000645116" sldId="946"/>
            <ac:cxnSpMk id="757" creationId="{0207A084-6954-AA22-81C5-FB98210A9460}"/>
          </ac:cxnSpMkLst>
        </pc:cxnChg>
        <pc:cxnChg chg="mod">
          <ac:chgData name="Phillip Kaufman" userId="c001b2a046940d7c" providerId="LiveId" clId="{5CB25B10-5B1C-4017-B167-ED3104435743}" dt="2024-06-02T23:59:54.719" v="12706" actId="165"/>
          <ac:cxnSpMkLst>
            <pc:docMk/>
            <pc:sldMk cId="2000645116" sldId="946"/>
            <ac:cxnSpMk id="758" creationId="{CFE7B5EE-0584-D3F1-9F7C-D02094709ADB}"/>
          </ac:cxnSpMkLst>
        </pc:cxnChg>
        <pc:cxnChg chg="mod">
          <ac:chgData name="Phillip Kaufman" userId="c001b2a046940d7c" providerId="LiveId" clId="{5CB25B10-5B1C-4017-B167-ED3104435743}" dt="2024-06-02T23:59:54.719" v="12706" actId="165"/>
          <ac:cxnSpMkLst>
            <pc:docMk/>
            <pc:sldMk cId="2000645116" sldId="946"/>
            <ac:cxnSpMk id="759" creationId="{11280EA9-5659-604D-4274-D813A48CC0CA}"/>
          </ac:cxnSpMkLst>
        </pc:cxnChg>
        <pc:cxnChg chg="mod">
          <ac:chgData name="Phillip Kaufman" userId="c001b2a046940d7c" providerId="LiveId" clId="{5CB25B10-5B1C-4017-B167-ED3104435743}" dt="2024-06-02T23:59:54.719" v="12706" actId="165"/>
          <ac:cxnSpMkLst>
            <pc:docMk/>
            <pc:sldMk cId="2000645116" sldId="946"/>
            <ac:cxnSpMk id="760" creationId="{00F5D5C4-03B8-0070-A63A-41F3BC63306C}"/>
          </ac:cxnSpMkLst>
        </pc:cxnChg>
        <pc:cxnChg chg="mod">
          <ac:chgData name="Phillip Kaufman" userId="c001b2a046940d7c" providerId="LiveId" clId="{5CB25B10-5B1C-4017-B167-ED3104435743}" dt="2024-06-02T23:59:54.719" v="12706" actId="165"/>
          <ac:cxnSpMkLst>
            <pc:docMk/>
            <pc:sldMk cId="2000645116" sldId="946"/>
            <ac:cxnSpMk id="761" creationId="{949F8FA6-3A6D-AAAA-0117-0ABF65998FDE}"/>
          </ac:cxnSpMkLst>
        </pc:cxnChg>
        <pc:cxnChg chg="mod">
          <ac:chgData name="Phillip Kaufman" userId="c001b2a046940d7c" providerId="LiveId" clId="{5CB25B10-5B1C-4017-B167-ED3104435743}" dt="2024-06-02T23:59:54.719" v="12706" actId="165"/>
          <ac:cxnSpMkLst>
            <pc:docMk/>
            <pc:sldMk cId="2000645116" sldId="946"/>
            <ac:cxnSpMk id="762" creationId="{26957B20-A6EF-DE23-8460-5F19A91E9FC3}"/>
          </ac:cxnSpMkLst>
        </pc:cxnChg>
        <pc:cxnChg chg="mod">
          <ac:chgData name="Phillip Kaufman" userId="c001b2a046940d7c" providerId="LiveId" clId="{5CB25B10-5B1C-4017-B167-ED3104435743}" dt="2024-06-02T23:59:54.719" v="12706" actId="165"/>
          <ac:cxnSpMkLst>
            <pc:docMk/>
            <pc:sldMk cId="2000645116" sldId="946"/>
            <ac:cxnSpMk id="763" creationId="{AE699042-85B8-CBAE-5BAF-2A4F4A05BC25}"/>
          </ac:cxnSpMkLst>
        </pc:cxnChg>
        <pc:cxnChg chg="mod">
          <ac:chgData name="Phillip Kaufman" userId="c001b2a046940d7c" providerId="LiveId" clId="{5CB25B10-5B1C-4017-B167-ED3104435743}" dt="2024-06-02T23:59:54.719" v="12706" actId="165"/>
          <ac:cxnSpMkLst>
            <pc:docMk/>
            <pc:sldMk cId="2000645116" sldId="946"/>
            <ac:cxnSpMk id="773" creationId="{7A49134E-39F0-E2DB-F820-F16101977160}"/>
          </ac:cxnSpMkLst>
        </pc:cxnChg>
        <pc:cxnChg chg="mod">
          <ac:chgData name="Phillip Kaufman" userId="c001b2a046940d7c" providerId="LiveId" clId="{5CB25B10-5B1C-4017-B167-ED3104435743}" dt="2024-06-02T23:59:54.719" v="12706" actId="165"/>
          <ac:cxnSpMkLst>
            <pc:docMk/>
            <pc:sldMk cId="2000645116" sldId="946"/>
            <ac:cxnSpMk id="774" creationId="{1C864558-EE7D-167B-BFA3-2B89210414BB}"/>
          </ac:cxnSpMkLst>
        </pc:cxnChg>
      </pc:sldChg>
      <pc:sldChg chg="addSp delSp modSp mod modNotesTx">
        <pc:chgData name="Phillip Kaufman" userId="c001b2a046940d7c" providerId="LiveId" clId="{5CB25B10-5B1C-4017-B167-ED3104435743}" dt="2024-06-04T02:37:52.630" v="13557"/>
        <pc:sldMkLst>
          <pc:docMk/>
          <pc:sldMk cId="1472554453" sldId="947"/>
        </pc:sldMkLst>
        <pc:spChg chg="mod">
          <ac:chgData name="Phillip Kaufman" userId="c001b2a046940d7c" providerId="LiveId" clId="{5CB25B10-5B1C-4017-B167-ED3104435743}" dt="2024-06-04T02:37:52.630" v="13557"/>
          <ac:spMkLst>
            <pc:docMk/>
            <pc:sldMk cId="1472554453" sldId="947"/>
            <ac:spMk id="8" creationId="{64F77549-D48D-6582-E2F8-780A541E2A64}"/>
          </ac:spMkLst>
        </pc:spChg>
        <pc:spChg chg="mod">
          <ac:chgData name="Phillip Kaufman" userId="c001b2a046940d7c" providerId="LiveId" clId="{5CB25B10-5B1C-4017-B167-ED3104435743}" dt="2024-06-04T02:37:52.630" v="13557"/>
          <ac:spMkLst>
            <pc:docMk/>
            <pc:sldMk cId="1472554453" sldId="947"/>
            <ac:spMk id="9" creationId="{21BB473E-B2B1-5DB1-1022-46FEA2FE0C92}"/>
          </ac:spMkLst>
        </pc:spChg>
        <pc:spChg chg="mod">
          <ac:chgData name="Phillip Kaufman" userId="c001b2a046940d7c" providerId="LiveId" clId="{5CB25B10-5B1C-4017-B167-ED3104435743}" dt="2024-05-18T02:57:14.068" v="2624"/>
          <ac:spMkLst>
            <pc:docMk/>
            <pc:sldMk cId="1472554453" sldId="947"/>
            <ac:spMk id="9" creationId="{CA31863E-A9A9-1E4D-39E1-F6FB8C07A79C}"/>
          </ac:spMkLst>
        </pc:spChg>
        <pc:spChg chg="mod">
          <ac:chgData name="Phillip Kaufman" userId="c001b2a046940d7c" providerId="LiveId" clId="{5CB25B10-5B1C-4017-B167-ED3104435743}" dt="2024-05-18T02:57:14.068" v="2624"/>
          <ac:spMkLst>
            <pc:docMk/>
            <pc:sldMk cId="1472554453" sldId="947"/>
            <ac:spMk id="10" creationId="{3EB4159C-DCC2-86EE-D2A6-F74B5FC000A9}"/>
          </ac:spMkLst>
        </pc:spChg>
        <pc:spChg chg="mod">
          <ac:chgData name="Phillip Kaufman" userId="c001b2a046940d7c" providerId="LiveId" clId="{5CB25B10-5B1C-4017-B167-ED3104435743}" dt="2024-05-30T06:33:50.524" v="9758" actId="1076"/>
          <ac:spMkLst>
            <pc:docMk/>
            <pc:sldMk cId="1472554453" sldId="947"/>
            <ac:spMk id="11" creationId="{3B0FAF27-AAE6-F420-9BF9-8B6DB498344A}"/>
          </ac:spMkLst>
        </pc:spChg>
        <pc:spChg chg="mod">
          <ac:chgData name="Phillip Kaufman" userId="c001b2a046940d7c" providerId="LiveId" clId="{5CB25B10-5B1C-4017-B167-ED3104435743}" dt="2024-05-18T02:57:14.068" v="2624"/>
          <ac:spMkLst>
            <pc:docMk/>
            <pc:sldMk cId="1472554453" sldId="947"/>
            <ac:spMk id="12" creationId="{1506A8A7-CAA4-BD0B-3CE2-6B8B607B9D84}"/>
          </ac:spMkLst>
        </pc:spChg>
        <pc:spChg chg="mod">
          <ac:chgData name="Phillip Kaufman" userId="c001b2a046940d7c" providerId="LiveId" clId="{5CB25B10-5B1C-4017-B167-ED3104435743}" dt="2024-05-18T02:57:14.068" v="2624"/>
          <ac:spMkLst>
            <pc:docMk/>
            <pc:sldMk cId="1472554453" sldId="947"/>
            <ac:spMk id="13" creationId="{BE4307D7-AA41-4105-D6DE-B487CFE0A50F}"/>
          </ac:spMkLst>
        </pc:spChg>
        <pc:spChg chg="mod">
          <ac:chgData name="Phillip Kaufman" userId="c001b2a046940d7c" providerId="LiveId" clId="{5CB25B10-5B1C-4017-B167-ED3104435743}" dt="2024-05-18T02:57:14.068" v="2624"/>
          <ac:spMkLst>
            <pc:docMk/>
            <pc:sldMk cId="1472554453" sldId="947"/>
            <ac:spMk id="14" creationId="{862F869E-D0A3-42B3-E5F8-DA555CDD76C2}"/>
          </ac:spMkLst>
        </pc:spChg>
        <pc:spChg chg="mod topLvl">
          <ac:chgData name="Phillip Kaufman" userId="c001b2a046940d7c" providerId="LiveId" clId="{5CB25B10-5B1C-4017-B167-ED3104435743}" dt="2024-05-30T06:33:43.419" v="9754" actId="465"/>
          <ac:spMkLst>
            <pc:docMk/>
            <pc:sldMk cId="1472554453" sldId="947"/>
            <ac:spMk id="15" creationId="{020D0684-6E19-7A1B-6F61-B660F09CD01B}"/>
          </ac:spMkLst>
        </pc:spChg>
        <pc:spChg chg="mod">
          <ac:chgData name="Phillip Kaufman" userId="c001b2a046940d7c" providerId="LiveId" clId="{5CB25B10-5B1C-4017-B167-ED3104435743}" dt="2024-05-18T02:57:14.068" v="2624"/>
          <ac:spMkLst>
            <pc:docMk/>
            <pc:sldMk cId="1472554453" sldId="947"/>
            <ac:spMk id="16" creationId="{8E51501E-3B2F-458F-0487-0AE00482266A}"/>
          </ac:spMkLst>
        </pc:spChg>
        <pc:spChg chg="del mod topLvl">
          <ac:chgData name="Phillip Kaufman" userId="c001b2a046940d7c" providerId="LiveId" clId="{5CB25B10-5B1C-4017-B167-ED3104435743}" dt="2024-05-18T02:48:37.002" v="2530" actId="478"/>
          <ac:spMkLst>
            <pc:docMk/>
            <pc:sldMk cId="1472554453" sldId="947"/>
            <ac:spMk id="29" creationId="{8D177B80-3139-9698-97DC-A690A2FF459C}"/>
          </ac:spMkLst>
        </pc:spChg>
        <pc:spChg chg="mod">
          <ac:chgData name="Phillip Kaufman" userId="c001b2a046940d7c" providerId="LiveId" clId="{5CB25B10-5B1C-4017-B167-ED3104435743}" dt="2024-05-30T06:34:05.409" v="9762" actId="1076"/>
          <ac:spMkLst>
            <pc:docMk/>
            <pc:sldMk cId="1472554453" sldId="947"/>
            <ac:spMk id="31" creationId="{BBC58D90-713A-C8DD-92E6-30F9201624B3}"/>
          </ac:spMkLst>
        </pc:spChg>
        <pc:spChg chg="mod">
          <ac:chgData name="Phillip Kaufman" userId="c001b2a046940d7c" providerId="LiveId" clId="{5CB25B10-5B1C-4017-B167-ED3104435743}" dt="2024-05-14T06:46:49.703" v="762" actId="338"/>
          <ac:spMkLst>
            <pc:docMk/>
            <pc:sldMk cId="1472554453" sldId="947"/>
            <ac:spMk id="38" creationId="{B12DB08F-4E57-00E2-C642-FABA53C6F325}"/>
          </ac:spMkLst>
        </pc:spChg>
        <pc:spChg chg="mod">
          <ac:chgData name="Phillip Kaufman" userId="c001b2a046940d7c" providerId="LiveId" clId="{5CB25B10-5B1C-4017-B167-ED3104435743}" dt="2024-05-14T06:46:49.703" v="762" actId="338"/>
          <ac:spMkLst>
            <pc:docMk/>
            <pc:sldMk cId="1472554453" sldId="947"/>
            <ac:spMk id="39" creationId="{E83BF801-5BA8-D3FC-CD0F-675D6A907F02}"/>
          </ac:spMkLst>
        </pc:spChg>
        <pc:spChg chg="mod">
          <ac:chgData name="Phillip Kaufman" userId="c001b2a046940d7c" providerId="LiveId" clId="{5CB25B10-5B1C-4017-B167-ED3104435743}" dt="2024-05-14T06:46:49.703" v="762" actId="338"/>
          <ac:spMkLst>
            <pc:docMk/>
            <pc:sldMk cId="1472554453" sldId="947"/>
            <ac:spMk id="40" creationId="{CB87E46D-8509-7202-85E2-09CBA2CA0D8D}"/>
          </ac:spMkLst>
        </pc:spChg>
        <pc:spChg chg="mod">
          <ac:chgData name="Phillip Kaufman" userId="c001b2a046940d7c" providerId="LiveId" clId="{5CB25B10-5B1C-4017-B167-ED3104435743}" dt="2024-05-14T06:46:49.703" v="762" actId="338"/>
          <ac:spMkLst>
            <pc:docMk/>
            <pc:sldMk cId="1472554453" sldId="947"/>
            <ac:spMk id="41" creationId="{CC777DDB-1380-E295-A60C-7592CC9E310E}"/>
          </ac:spMkLst>
        </pc:spChg>
        <pc:spChg chg="mod">
          <ac:chgData name="Phillip Kaufman" userId="c001b2a046940d7c" providerId="LiveId" clId="{5CB25B10-5B1C-4017-B167-ED3104435743}" dt="2024-05-14T06:46:49.703" v="762" actId="338"/>
          <ac:spMkLst>
            <pc:docMk/>
            <pc:sldMk cId="1472554453" sldId="947"/>
            <ac:spMk id="42" creationId="{9121E1DC-54C4-D603-77F2-688858B7F9FC}"/>
          </ac:spMkLst>
        </pc:spChg>
        <pc:spChg chg="mod">
          <ac:chgData name="Phillip Kaufman" userId="c001b2a046940d7c" providerId="LiveId" clId="{5CB25B10-5B1C-4017-B167-ED3104435743}" dt="2024-06-02T23:34:22.853" v="12140"/>
          <ac:spMkLst>
            <pc:docMk/>
            <pc:sldMk cId="1472554453" sldId="947"/>
            <ac:spMk id="43" creationId="{CEDE8D40-CE81-BE53-FE1A-58A78DA58F86}"/>
          </ac:spMkLst>
        </pc:spChg>
        <pc:spChg chg="mod">
          <ac:chgData name="Phillip Kaufman" userId="c001b2a046940d7c" providerId="LiveId" clId="{5CB25B10-5B1C-4017-B167-ED3104435743}" dt="2024-05-14T06:46:49.703" v="762" actId="338"/>
          <ac:spMkLst>
            <pc:docMk/>
            <pc:sldMk cId="1472554453" sldId="947"/>
            <ac:spMk id="43" creationId="{EB8A4A20-87D8-F03A-97BB-ABD300EF20E7}"/>
          </ac:spMkLst>
        </pc:spChg>
        <pc:spChg chg="mod">
          <ac:chgData name="Phillip Kaufman" userId="c001b2a046940d7c" providerId="LiveId" clId="{5CB25B10-5B1C-4017-B167-ED3104435743}" dt="2024-06-02T23:34:22.853" v="12140"/>
          <ac:spMkLst>
            <pc:docMk/>
            <pc:sldMk cId="1472554453" sldId="947"/>
            <ac:spMk id="44" creationId="{125C4A1A-5174-DF73-CAA5-6A050B74C5DC}"/>
          </ac:spMkLst>
        </pc:spChg>
        <pc:spChg chg="mod">
          <ac:chgData name="Phillip Kaufman" userId="c001b2a046940d7c" providerId="LiveId" clId="{5CB25B10-5B1C-4017-B167-ED3104435743}" dt="2024-05-27T07:32:38.798" v="8678"/>
          <ac:spMkLst>
            <pc:docMk/>
            <pc:sldMk cId="1472554453" sldId="947"/>
            <ac:spMk id="44" creationId="{F68B8C25-8712-4773-EB09-BA0AC34B50A3}"/>
          </ac:spMkLst>
        </pc:spChg>
        <pc:spChg chg="mod">
          <ac:chgData name="Phillip Kaufman" userId="c001b2a046940d7c" providerId="LiveId" clId="{5CB25B10-5B1C-4017-B167-ED3104435743}" dt="2024-05-27T07:32:38.798" v="8678"/>
          <ac:spMkLst>
            <pc:docMk/>
            <pc:sldMk cId="1472554453" sldId="947"/>
            <ac:spMk id="45" creationId="{8B4A5B12-7A9D-28D8-DFCB-64B365EA4D3C}"/>
          </ac:spMkLst>
        </pc:spChg>
        <pc:spChg chg="mod">
          <ac:chgData name="Phillip Kaufman" userId="c001b2a046940d7c" providerId="LiveId" clId="{5CB25B10-5B1C-4017-B167-ED3104435743}" dt="2024-06-02T23:34:22.853" v="12140"/>
          <ac:spMkLst>
            <pc:docMk/>
            <pc:sldMk cId="1472554453" sldId="947"/>
            <ac:spMk id="45" creationId="{D0E323A9-7870-65D3-2C06-709A143E38A0}"/>
          </ac:spMkLst>
        </pc:spChg>
        <pc:spChg chg="mod">
          <ac:chgData name="Phillip Kaufman" userId="c001b2a046940d7c" providerId="LiveId" clId="{5CB25B10-5B1C-4017-B167-ED3104435743}" dt="2024-05-27T07:32:38.798" v="8678"/>
          <ac:spMkLst>
            <pc:docMk/>
            <pc:sldMk cId="1472554453" sldId="947"/>
            <ac:spMk id="46" creationId="{4CFA93C8-3591-A798-690E-944F59229726}"/>
          </ac:spMkLst>
        </pc:spChg>
        <pc:spChg chg="mod">
          <ac:chgData name="Phillip Kaufman" userId="c001b2a046940d7c" providerId="LiveId" clId="{5CB25B10-5B1C-4017-B167-ED3104435743}" dt="2024-06-02T23:34:22.853" v="12140"/>
          <ac:spMkLst>
            <pc:docMk/>
            <pc:sldMk cId="1472554453" sldId="947"/>
            <ac:spMk id="46" creationId="{9D59B9F4-9C55-9005-44E4-90A26874B92A}"/>
          </ac:spMkLst>
        </pc:spChg>
        <pc:spChg chg="mod">
          <ac:chgData name="Phillip Kaufman" userId="c001b2a046940d7c" providerId="LiveId" clId="{5CB25B10-5B1C-4017-B167-ED3104435743}" dt="2024-05-27T07:32:38.798" v="8678"/>
          <ac:spMkLst>
            <pc:docMk/>
            <pc:sldMk cId="1472554453" sldId="947"/>
            <ac:spMk id="47" creationId="{2F461DB8-E616-E033-3FCE-5BD76E6D6F46}"/>
          </ac:spMkLst>
        </pc:spChg>
        <pc:spChg chg="mod">
          <ac:chgData name="Phillip Kaufman" userId="c001b2a046940d7c" providerId="LiveId" clId="{5CB25B10-5B1C-4017-B167-ED3104435743}" dt="2024-06-02T23:34:22.853" v="12140"/>
          <ac:spMkLst>
            <pc:docMk/>
            <pc:sldMk cId="1472554453" sldId="947"/>
            <ac:spMk id="47" creationId="{98A80D1D-7E1F-687C-DC32-B72A7EBB14D5}"/>
          </ac:spMkLst>
        </pc:spChg>
        <pc:spChg chg="mod">
          <ac:chgData name="Phillip Kaufman" userId="c001b2a046940d7c" providerId="LiveId" clId="{5CB25B10-5B1C-4017-B167-ED3104435743}" dt="2024-06-04T02:37:52.630" v="13557"/>
          <ac:spMkLst>
            <pc:docMk/>
            <pc:sldMk cId="1472554453" sldId="947"/>
            <ac:spMk id="47" creationId="{EC9210AE-3983-979C-7ACD-8931DA5A6BE0}"/>
          </ac:spMkLst>
        </pc:spChg>
        <pc:spChg chg="mod">
          <ac:chgData name="Phillip Kaufman" userId="c001b2a046940d7c" providerId="LiveId" clId="{5CB25B10-5B1C-4017-B167-ED3104435743}" dt="2024-06-02T23:34:22.853" v="12140"/>
          <ac:spMkLst>
            <pc:docMk/>
            <pc:sldMk cId="1472554453" sldId="947"/>
            <ac:spMk id="48" creationId="{1B2F6A7F-B35E-22E3-40DE-5881283638A2}"/>
          </ac:spMkLst>
        </pc:spChg>
        <pc:spChg chg="mod">
          <ac:chgData name="Phillip Kaufman" userId="c001b2a046940d7c" providerId="LiveId" clId="{5CB25B10-5B1C-4017-B167-ED3104435743}" dt="2024-05-27T07:32:38.798" v="8678"/>
          <ac:spMkLst>
            <pc:docMk/>
            <pc:sldMk cId="1472554453" sldId="947"/>
            <ac:spMk id="48" creationId="{82BB1744-D7EB-03AE-9D0E-BE8B46649AB3}"/>
          </ac:spMkLst>
        </pc:spChg>
        <pc:spChg chg="mod">
          <ac:chgData name="Phillip Kaufman" userId="c001b2a046940d7c" providerId="LiveId" clId="{5CB25B10-5B1C-4017-B167-ED3104435743}" dt="2024-06-04T02:37:52.630" v="13557"/>
          <ac:spMkLst>
            <pc:docMk/>
            <pc:sldMk cId="1472554453" sldId="947"/>
            <ac:spMk id="48" creationId="{E6347FEF-0A0D-B9A0-5F82-8D9DC2EC9C43}"/>
          </ac:spMkLst>
        </pc:spChg>
        <pc:spChg chg="mod">
          <ac:chgData name="Phillip Kaufman" userId="c001b2a046940d7c" providerId="LiveId" clId="{5CB25B10-5B1C-4017-B167-ED3104435743}" dt="2024-06-02T23:34:52.079" v="12148" actId="1037"/>
          <ac:spMkLst>
            <pc:docMk/>
            <pc:sldMk cId="1472554453" sldId="947"/>
            <ac:spMk id="49" creationId="{67787954-BB38-F52C-89BA-FF4CECBD5FF9}"/>
          </ac:spMkLst>
        </pc:spChg>
        <pc:spChg chg="mod">
          <ac:chgData name="Phillip Kaufman" userId="c001b2a046940d7c" providerId="LiveId" clId="{5CB25B10-5B1C-4017-B167-ED3104435743}" dt="2024-05-27T07:32:38.798" v="8678"/>
          <ac:spMkLst>
            <pc:docMk/>
            <pc:sldMk cId="1472554453" sldId="947"/>
            <ac:spMk id="49" creationId="{97B82349-F572-AF4F-1578-FED52EC0D0E5}"/>
          </ac:spMkLst>
        </pc:spChg>
        <pc:spChg chg="mod">
          <ac:chgData name="Phillip Kaufman" userId="c001b2a046940d7c" providerId="LiveId" clId="{5CB25B10-5B1C-4017-B167-ED3104435743}" dt="2024-06-04T02:37:52.630" v="13557"/>
          <ac:spMkLst>
            <pc:docMk/>
            <pc:sldMk cId="1472554453" sldId="947"/>
            <ac:spMk id="49" creationId="{E10B49A8-3DA3-6C0E-B69C-DC936863465A}"/>
          </ac:spMkLst>
        </pc:spChg>
        <pc:spChg chg="mod">
          <ac:chgData name="Phillip Kaufman" userId="c001b2a046940d7c" providerId="LiveId" clId="{5CB25B10-5B1C-4017-B167-ED3104435743}" dt="2024-05-27T07:32:38.798" v="8678"/>
          <ac:spMkLst>
            <pc:docMk/>
            <pc:sldMk cId="1472554453" sldId="947"/>
            <ac:spMk id="50" creationId="{060EC4E2-21CE-1BD7-FF06-63C920CEBABD}"/>
          </ac:spMkLst>
        </pc:spChg>
        <pc:spChg chg="mod">
          <ac:chgData name="Phillip Kaufman" userId="c001b2a046940d7c" providerId="LiveId" clId="{5CB25B10-5B1C-4017-B167-ED3104435743}" dt="2024-06-02T23:34:22.853" v="12140"/>
          <ac:spMkLst>
            <pc:docMk/>
            <pc:sldMk cId="1472554453" sldId="947"/>
            <ac:spMk id="50" creationId="{78264B11-503C-74CD-E35A-D6DC37FE5C72}"/>
          </ac:spMkLst>
        </pc:spChg>
        <pc:spChg chg="mod">
          <ac:chgData name="Phillip Kaufman" userId="c001b2a046940d7c" providerId="LiveId" clId="{5CB25B10-5B1C-4017-B167-ED3104435743}" dt="2024-06-04T02:37:52.630" v="13557"/>
          <ac:spMkLst>
            <pc:docMk/>
            <pc:sldMk cId="1472554453" sldId="947"/>
            <ac:spMk id="50" creationId="{ECB10B65-E305-17FF-0835-0DE9D88F3074}"/>
          </ac:spMkLst>
        </pc:spChg>
        <pc:spChg chg="mod">
          <ac:chgData name="Phillip Kaufman" userId="c001b2a046940d7c" providerId="LiveId" clId="{5CB25B10-5B1C-4017-B167-ED3104435743}" dt="2024-06-04T02:37:52.630" v="13557"/>
          <ac:spMkLst>
            <pc:docMk/>
            <pc:sldMk cId="1472554453" sldId="947"/>
            <ac:spMk id="51" creationId="{44E766C9-95CA-A4C4-81CE-003FC46F47E1}"/>
          </ac:spMkLst>
        </pc:spChg>
        <pc:spChg chg="mod">
          <ac:chgData name="Phillip Kaufman" userId="c001b2a046940d7c" providerId="LiveId" clId="{5CB25B10-5B1C-4017-B167-ED3104435743}" dt="2024-05-27T07:32:38.798" v="8678"/>
          <ac:spMkLst>
            <pc:docMk/>
            <pc:sldMk cId="1472554453" sldId="947"/>
            <ac:spMk id="51" creationId="{A0062FF5-57BD-E64F-B10F-052AA5EE0A88}"/>
          </ac:spMkLst>
        </pc:spChg>
        <pc:spChg chg="mod">
          <ac:chgData name="Phillip Kaufman" userId="c001b2a046940d7c" providerId="LiveId" clId="{5CB25B10-5B1C-4017-B167-ED3104435743}" dt="2024-06-04T02:37:52.630" v="13557"/>
          <ac:spMkLst>
            <pc:docMk/>
            <pc:sldMk cId="1472554453" sldId="947"/>
            <ac:spMk id="52" creationId="{FA8BB10F-742F-BAF6-A488-B0CCE340FC8C}"/>
          </ac:spMkLst>
        </pc:spChg>
        <pc:spChg chg="mod">
          <ac:chgData name="Phillip Kaufman" userId="c001b2a046940d7c" providerId="LiveId" clId="{5CB25B10-5B1C-4017-B167-ED3104435743}" dt="2024-05-14T06:46:49.703" v="762" actId="338"/>
          <ac:spMkLst>
            <pc:docMk/>
            <pc:sldMk cId="1472554453" sldId="947"/>
            <ac:spMk id="77" creationId="{FB4A908B-EF4F-83DF-6F37-BCCA02B51BAB}"/>
          </ac:spMkLst>
        </pc:spChg>
        <pc:spChg chg="mod">
          <ac:chgData name="Phillip Kaufman" userId="c001b2a046940d7c" providerId="LiveId" clId="{5CB25B10-5B1C-4017-B167-ED3104435743}" dt="2024-05-14T06:46:49.703" v="762" actId="338"/>
          <ac:spMkLst>
            <pc:docMk/>
            <pc:sldMk cId="1472554453" sldId="947"/>
            <ac:spMk id="78" creationId="{A84A4263-D236-F273-033B-B49E922A5129}"/>
          </ac:spMkLst>
        </pc:spChg>
        <pc:spChg chg="mod">
          <ac:chgData name="Phillip Kaufman" userId="c001b2a046940d7c" providerId="LiveId" clId="{5CB25B10-5B1C-4017-B167-ED3104435743}" dt="2024-05-30T06:33:30.021" v="9748" actId="1076"/>
          <ac:spMkLst>
            <pc:docMk/>
            <pc:sldMk cId="1472554453" sldId="947"/>
            <ac:spMk id="82" creationId="{66DEB33D-5195-4D91-C903-E3EDBFE56AE7}"/>
          </ac:spMkLst>
        </pc:spChg>
        <pc:spChg chg="mod">
          <ac:chgData name="Phillip Kaufman" userId="c001b2a046940d7c" providerId="LiveId" clId="{5CB25B10-5B1C-4017-B167-ED3104435743}" dt="2024-06-02T23:35:31.027" v="12160"/>
          <ac:spMkLst>
            <pc:docMk/>
            <pc:sldMk cId="1472554453" sldId="947"/>
            <ac:spMk id="91" creationId="{6DEAB125-F3BA-A8E4-BAA6-5B313FCC0FD6}"/>
          </ac:spMkLst>
        </pc:spChg>
        <pc:spChg chg="mod">
          <ac:chgData name="Phillip Kaufman" userId="c001b2a046940d7c" providerId="LiveId" clId="{5CB25B10-5B1C-4017-B167-ED3104435743}" dt="2024-06-02T23:35:31.027" v="12160"/>
          <ac:spMkLst>
            <pc:docMk/>
            <pc:sldMk cId="1472554453" sldId="947"/>
            <ac:spMk id="92" creationId="{A59A5C48-5829-4059-A183-85D7C9F67460}"/>
          </ac:spMkLst>
        </pc:spChg>
        <pc:spChg chg="mod">
          <ac:chgData name="Phillip Kaufman" userId="c001b2a046940d7c" providerId="LiveId" clId="{5CB25B10-5B1C-4017-B167-ED3104435743}" dt="2024-05-30T06:22:17.921" v="9607"/>
          <ac:spMkLst>
            <pc:docMk/>
            <pc:sldMk cId="1472554453" sldId="947"/>
            <ac:spMk id="93" creationId="{6DCBDB21-0908-C16A-3E4B-817167C47A86}"/>
          </ac:spMkLst>
        </pc:spChg>
        <pc:spChg chg="mod">
          <ac:chgData name="Phillip Kaufman" userId="c001b2a046940d7c" providerId="LiveId" clId="{5CB25B10-5B1C-4017-B167-ED3104435743}" dt="2024-06-02T23:35:31.027" v="12160"/>
          <ac:spMkLst>
            <pc:docMk/>
            <pc:sldMk cId="1472554453" sldId="947"/>
            <ac:spMk id="93" creationId="{DCAB29D0-1137-2DF1-B5B3-E82A7647164D}"/>
          </ac:spMkLst>
        </pc:spChg>
        <pc:spChg chg="mod">
          <ac:chgData name="Phillip Kaufman" userId="c001b2a046940d7c" providerId="LiveId" clId="{5CB25B10-5B1C-4017-B167-ED3104435743}" dt="2024-06-02T23:35:31.027" v="12160"/>
          <ac:spMkLst>
            <pc:docMk/>
            <pc:sldMk cId="1472554453" sldId="947"/>
            <ac:spMk id="94" creationId="{A27FE48B-FB3B-02DD-80EB-96FABA1688E6}"/>
          </ac:spMkLst>
        </pc:spChg>
        <pc:spChg chg="mod">
          <ac:chgData name="Phillip Kaufman" userId="c001b2a046940d7c" providerId="LiveId" clId="{5CB25B10-5B1C-4017-B167-ED3104435743}" dt="2024-05-30T06:32:10.001" v="9726" actId="1076"/>
          <ac:spMkLst>
            <pc:docMk/>
            <pc:sldMk cId="1472554453" sldId="947"/>
            <ac:spMk id="94" creationId="{F33F7286-6759-ED4D-EBB9-60C8A87D17A9}"/>
          </ac:spMkLst>
        </pc:spChg>
        <pc:spChg chg="mod">
          <ac:chgData name="Phillip Kaufman" userId="c001b2a046940d7c" providerId="LiveId" clId="{5CB25B10-5B1C-4017-B167-ED3104435743}" dt="2024-06-02T23:35:31.027" v="12160"/>
          <ac:spMkLst>
            <pc:docMk/>
            <pc:sldMk cId="1472554453" sldId="947"/>
            <ac:spMk id="95" creationId="{11F686E1-CF39-9B6B-7C8D-A661FDFC91D1}"/>
          </ac:spMkLst>
        </pc:spChg>
        <pc:spChg chg="mod">
          <ac:chgData name="Phillip Kaufman" userId="c001b2a046940d7c" providerId="LiveId" clId="{5CB25B10-5B1C-4017-B167-ED3104435743}" dt="2024-05-30T06:22:17.921" v="9607"/>
          <ac:spMkLst>
            <pc:docMk/>
            <pc:sldMk cId="1472554453" sldId="947"/>
            <ac:spMk id="95" creationId="{EE8F6475-D6CB-AB44-CA01-D611FC8391AC}"/>
          </ac:spMkLst>
        </pc:spChg>
        <pc:spChg chg="mod">
          <ac:chgData name="Phillip Kaufman" userId="c001b2a046940d7c" providerId="LiveId" clId="{5CB25B10-5B1C-4017-B167-ED3104435743}" dt="2024-05-30T06:22:17.921" v="9607"/>
          <ac:spMkLst>
            <pc:docMk/>
            <pc:sldMk cId="1472554453" sldId="947"/>
            <ac:spMk id="96" creationId="{79D2D4F4-996B-D7AD-5312-ADC08457A38B}"/>
          </ac:spMkLst>
        </pc:spChg>
        <pc:spChg chg="mod">
          <ac:chgData name="Phillip Kaufman" userId="c001b2a046940d7c" providerId="LiveId" clId="{5CB25B10-5B1C-4017-B167-ED3104435743}" dt="2024-06-02T23:35:31.027" v="12160"/>
          <ac:spMkLst>
            <pc:docMk/>
            <pc:sldMk cId="1472554453" sldId="947"/>
            <ac:spMk id="96" creationId="{BE3C0D82-84AC-0B82-0E6E-B2426DBA2BE9}"/>
          </ac:spMkLst>
        </pc:spChg>
        <pc:spChg chg="mod">
          <ac:chgData name="Phillip Kaufman" userId="c001b2a046940d7c" providerId="LiveId" clId="{5CB25B10-5B1C-4017-B167-ED3104435743}" dt="2024-05-30T06:22:17.921" v="9607"/>
          <ac:spMkLst>
            <pc:docMk/>
            <pc:sldMk cId="1472554453" sldId="947"/>
            <ac:spMk id="97" creationId="{70CB21D7-5AAE-2AB5-A8CE-0686F9C8F5AD}"/>
          </ac:spMkLst>
        </pc:spChg>
        <pc:spChg chg="mod">
          <ac:chgData name="Phillip Kaufman" userId="c001b2a046940d7c" providerId="LiveId" clId="{5CB25B10-5B1C-4017-B167-ED3104435743}" dt="2024-06-02T23:35:31.027" v="12160"/>
          <ac:spMkLst>
            <pc:docMk/>
            <pc:sldMk cId="1472554453" sldId="947"/>
            <ac:spMk id="97" creationId="{C81E8F22-E825-1243-DB7A-8E4863A34E20}"/>
          </ac:spMkLst>
        </pc:spChg>
        <pc:spChg chg="mod">
          <ac:chgData name="Phillip Kaufman" userId="c001b2a046940d7c" providerId="LiveId" clId="{5CB25B10-5B1C-4017-B167-ED3104435743}" dt="2024-05-30T06:22:17.921" v="9607"/>
          <ac:spMkLst>
            <pc:docMk/>
            <pc:sldMk cId="1472554453" sldId="947"/>
            <ac:spMk id="98" creationId="{B32639E3-7552-773B-F067-A56CCCC1659C}"/>
          </ac:spMkLst>
        </pc:spChg>
        <pc:spChg chg="mod">
          <ac:chgData name="Phillip Kaufman" userId="c001b2a046940d7c" providerId="LiveId" clId="{5CB25B10-5B1C-4017-B167-ED3104435743}" dt="2024-06-02T23:35:31.027" v="12160"/>
          <ac:spMkLst>
            <pc:docMk/>
            <pc:sldMk cId="1472554453" sldId="947"/>
            <ac:spMk id="98" creationId="{F1F13A45-AE42-3D6E-818B-3B2B4A9FD443}"/>
          </ac:spMkLst>
        </pc:spChg>
        <pc:spChg chg="mod">
          <ac:chgData name="Phillip Kaufman" userId="c001b2a046940d7c" providerId="LiveId" clId="{5CB25B10-5B1C-4017-B167-ED3104435743}" dt="2024-05-30T06:22:17.921" v="9607"/>
          <ac:spMkLst>
            <pc:docMk/>
            <pc:sldMk cId="1472554453" sldId="947"/>
            <ac:spMk id="99" creationId="{0BEB8B54-9E6F-AF48-6E55-6A4C835CAA83}"/>
          </ac:spMkLst>
        </pc:spChg>
        <pc:spChg chg="mod">
          <ac:chgData name="Phillip Kaufman" userId="c001b2a046940d7c" providerId="LiveId" clId="{5CB25B10-5B1C-4017-B167-ED3104435743}" dt="2024-05-30T06:22:17.921" v="9607"/>
          <ac:spMkLst>
            <pc:docMk/>
            <pc:sldMk cId="1472554453" sldId="947"/>
            <ac:spMk id="100" creationId="{39074FF2-F415-975B-A32A-B23A478F9625}"/>
          </ac:spMkLst>
        </pc:spChg>
        <pc:spChg chg="mod">
          <ac:chgData name="Phillip Kaufman" userId="c001b2a046940d7c" providerId="LiveId" clId="{5CB25B10-5B1C-4017-B167-ED3104435743}" dt="2024-05-18T02:57:14.068" v="2624"/>
          <ac:spMkLst>
            <pc:docMk/>
            <pc:sldMk cId="1472554453" sldId="947"/>
            <ac:spMk id="101" creationId="{70D99F5E-BD12-A4D1-5623-BF6CB32E1631}"/>
          </ac:spMkLst>
        </pc:spChg>
        <pc:spChg chg="mod">
          <ac:chgData name="Phillip Kaufman" userId="c001b2a046940d7c" providerId="LiveId" clId="{5CB25B10-5B1C-4017-B167-ED3104435743}" dt="2024-05-18T02:57:14.068" v="2624"/>
          <ac:spMkLst>
            <pc:docMk/>
            <pc:sldMk cId="1472554453" sldId="947"/>
            <ac:spMk id="102" creationId="{8F05548A-367D-D5B0-F92F-38B501A278CA}"/>
          </ac:spMkLst>
        </pc:spChg>
        <pc:spChg chg="mod">
          <ac:chgData name="Phillip Kaufman" userId="c001b2a046940d7c" providerId="LiveId" clId="{5CB25B10-5B1C-4017-B167-ED3104435743}" dt="2024-05-18T02:58:21.714" v="2639"/>
          <ac:spMkLst>
            <pc:docMk/>
            <pc:sldMk cId="1472554453" sldId="947"/>
            <ac:spMk id="110" creationId="{71D33BE1-0516-B96A-6FFA-690E06896565}"/>
          </ac:spMkLst>
        </pc:spChg>
        <pc:spChg chg="mod">
          <ac:chgData name="Phillip Kaufman" userId="c001b2a046940d7c" providerId="LiveId" clId="{5CB25B10-5B1C-4017-B167-ED3104435743}" dt="2024-05-18T02:58:21.714" v="2639"/>
          <ac:spMkLst>
            <pc:docMk/>
            <pc:sldMk cId="1472554453" sldId="947"/>
            <ac:spMk id="111" creationId="{CA4CDA77-8A2D-5BE9-FC14-9C700A06A357}"/>
          </ac:spMkLst>
        </pc:spChg>
        <pc:spChg chg="mod">
          <ac:chgData name="Phillip Kaufman" userId="c001b2a046940d7c" providerId="LiveId" clId="{5CB25B10-5B1C-4017-B167-ED3104435743}" dt="2024-05-18T02:58:21.714" v="2639"/>
          <ac:spMkLst>
            <pc:docMk/>
            <pc:sldMk cId="1472554453" sldId="947"/>
            <ac:spMk id="112" creationId="{9271E921-F8D5-39AB-265A-16A182C0CE7C}"/>
          </ac:spMkLst>
        </pc:spChg>
        <pc:spChg chg="mod">
          <ac:chgData name="Phillip Kaufman" userId="c001b2a046940d7c" providerId="LiveId" clId="{5CB25B10-5B1C-4017-B167-ED3104435743}" dt="2024-05-18T02:58:21.714" v="2639"/>
          <ac:spMkLst>
            <pc:docMk/>
            <pc:sldMk cId="1472554453" sldId="947"/>
            <ac:spMk id="113" creationId="{16242EF7-D49C-8017-CD2E-B40D241CA639}"/>
          </ac:spMkLst>
        </pc:spChg>
        <pc:spChg chg="mod">
          <ac:chgData name="Phillip Kaufman" userId="c001b2a046940d7c" providerId="LiveId" clId="{5CB25B10-5B1C-4017-B167-ED3104435743}" dt="2024-05-18T02:58:21.714" v="2639"/>
          <ac:spMkLst>
            <pc:docMk/>
            <pc:sldMk cId="1472554453" sldId="947"/>
            <ac:spMk id="114" creationId="{43DB0DB4-2D31-F549-8842-A9565A955219}"/>
          </ac:spMkLst>
        </pc:spChg>
        <pc:spChg chg="mod">
          <ac:chgData name="Phillip Kaufman" userId="c001b2a046940d7c" providerId="LiveId" clId="{5CB25B10-5B1C-4017-B167-ED3104435743}" dt="2024-05-18T02:58:21.714" v="2639"/>
          <ac:spMkLst>
            <pc:docMk/>
            <pc:sldMk cId="1472554453" sldId="947"/>
            <ac:spMk id="115" creationId="{DF933CA2-914A-1E3A-9C49-ACA33219735A}"/>
          </ac:spMkLst>
        </pc:spChg>
        <pc:spChg chg="mod">
          <ac:chgData name="Phillip Kaufman" userId="c001b2a046940d7c" providerId="LiveId" clId="{5CB25B10-5B1C-4017-B167-ED3104435743}" dt="2024-06-02T23:43:42.049" v="12439"/>
          <ac:spMkLst>
            <pc:docMk/>
            <pc:sldMk cId="1472554453" sldId="947"/>
            <ac:spMk id="138" creationId="{A6F89996-3AA9-2741-EFC7-A0E57FCAB4E8}"/>
          </ac:spMkLst>
        </pc:spChg>
        <pc:spChg chg="mod">
          <ac:chgData name="Phillip Kaufman" userId="c001b2a046940d7c" providerId="LiveId" clId="{5CB25B10-5B1C-4017-B167-ED3104435743}" dt="2024-06-02T23:43:42.049" v="12439"/>
          <ac:spMkLst>
            <pc:docMk/>
            <pc:sldMk cId="1472554453" sldId="947"/>
            <ac:spMk id="139" creationId="{6C0414CF-6986-4929-8FD6-81F89EC17357}"/>
          </ac:spMkLst>
        </pc:spChg>
        <pc:spChg chg="mod">
          <ac:chgData name="Phillip Kaufman" userId="c001b2a046940d7c" providerId="LiveId" clId="{5CB25B10-5B1C-4017-B167-ED3104435743}" dt="2024-06-02T23:43:42.049" v="12439"/>
          <ac:spMkLst>
            <pc:docMk/>
            <pc:sldMk cId="1472554453" sldId="947"/>
            <ac:spMk id="140" creationId="{6BE86DFE-694E-3151-F971-241E9755ABD5}"/>
          </ac:spMkLst>
        </pc:spChg>
        <pc:spChg chg="mod">
          <ac:chgData name="Phillip Kaufman" userId="c001b2a046940d7c" providerId="LiveId" clId="{5CB25B10-5B1C-4017-B167-ED3104435743}" dt="2024-05-30T06:32:45.711" v="9739"/>
          <ac:spMkLst>
            <pc:docMk/>
            <pc:sldMk cId="1472554453" sldId="947"/>
            <ac:spMk id="141" creationId="{11CA8D52-B2B2-3451-4CA6-F7859DD86B6A}"/>
          </ac:spMkLst>
        </pc:spChg>
        <pc:spChg chg="mod">
          <ac:chgData name="Phillip Kaufman" userId="c001b2a046940d7c" providerId="LiveId" clId="{5CB25B10-5B1C-4017-B167-ED3104435743}" dt="2024-06-02T23:43:42.049" v="12439"/>
          <ac:spMkLst>
            <pc:docMk/>
            <pc:sldMk cId="1472554453" sldId="947"/>
            <ac:spMk id="141" creationId="{E6B424D0-12A3-2FA7-0DD4-851B21C82A88}"/>
          </ac:spMkLst>
        </pc:spChg>
        <pc:spChg chg="mod">
          <ac:chgData name="Phillip Kaufman" userId="c001b2a046940d7c" providerId="LiveId" clId="{5CB25B10-5B1C-4017-B167-ED3104435743}" dt="2024-05-30T06:32:45.711" v="9739"/>
          <ac:spMkLst>
            <pc:docMk/>
            <pc:sldMk cId="1472554453" sldId="947"/>
            <ac:spMk id="142" creationId="{34286DB7-0395-BB4D-CA1B-3E04B5D00D7E}"/>
          </ac:spMkLst>
        </pc:spChg>
        <pc:spChg chg="mod">
          <ac:chgData name="Phillip Kaufman" userId="c001b2a046940d7c" providerId="LiveId" clId="{5CB25B10-5B1C-4017-B167-ED3104435743}" dt="2024-06-02T23:43:42.049" v="12439"/>
          <ac:spMkLst>
            <pc:docMk/>
            <pc:sldMk cId="1472554453" sldId="947"/>
            <ac:spMk id="142" creationId="{F35BB558-3EF2-B7D8-A4D6-AC6952039C22}"/>
          </ac:spMkLst>
        </pc:spChg>
        <pc:spChg chg="mod">
          <ac:chgData name="Phillip Kaufman" userId="c001b2a046940d7c" providerId="LiveId" clId="{5CB25B10-5B1C-4017-B167-ED3104435743}" dt="2024-06-02T23:43:42.049" v="12439"/>
          <ac:spMkLst>
            <pc:docMk/>
            <pc:sldMk cId="1472554453" sldId="947"/>
            <ac:spMk id="143" creationId="{5E2C94A1-9EA5-ABB7-4F91-E01AE5D2D3B7}"/>
          </ac:spMkLst>
        </pc:spChg>
        <pc:spChg chg="mod">
          <ac:chgData name="Phillip Kaufman" userId="c001b2a046940d7c" providerId="LiveId" clId="{5CB25B10-5B1C-4017-B167-ED3104435743}" dt="2024-05-30T06:32:45.711" v="9739"/>
          <ac:spMkLst>
            <pc:docMk/>
            <pc:sldMk cId="1472554453" sldId="947"/>
            <ac:spMk id="143" creationId="{E37CA235-94CC-1D5C-AE5A-6EFAFC480874}"/>
          </ac:spMkLst>
        </pc:spChg>
        <pc:spChg chg="mod">
          <ac:chgData name="Phillip Kaufman" userId="c001b2a046940d7c" providerId="LiveId" clId="{5CB25B10-5B1C-4017-B167-ED3104435743}" dt="2024-06-02T23:43:42.049" v="12439"/>
          <ac:spMkLst>
            <pc:docMk/>
            <pc:sldMk cId="1472554453" sldId="947"/>
            <ac:spMk id="144" creationId="{6D9E73F4-D224-DA73-4E92-A353930C512F}"/>
          </ac:spMkLst>
        </pc:spChg>
        <pc:spChg chg="mod">
          <ac:chgData name="Phillip Kaufman" userId="c001b2a046940d7c" providerId="LiveId" clId="{5CB25B10-5B1C-4017-B167-ED3104435743}" dt="2024-05-30T06:32:45.711" v="9739"/>
          <ac:spMkLst>
            <pc:docMk/>
            <pc:sldMk cId="1472554453" sldId="947"/>
            <ac:spMk id="144" creationId="{BEC04BAD-CC1A-B962-CA05-DF914370577C}"/>
          </ac:spMkLst>
        </pc:spChg>
        <pc:spChg chg="mod">
          <ac:chgData name="Phillip Kaufman" userId="c001b2a046940d7c" providerId="LiveId" clId="{5CB25B10-5B1C-4017-B167-ED3104435743}" dt="2024-05-30T06:32:45.711" v="9739"/>
          <ac:spMkLst>
            <pc:docMk/>
            <pc:sldMk cId="1472554453" sldId="947"/>
            <ac:spMk id="145" creationId="{B1BD733B-8734-E336-93C2-A871A2D4F235}"/>
          </ac:spMkLst>
        </pc:spChg>
        <pc:spChg chg="mod">
          <ac:chgData name="Phillip Kaufman" userId="c001b2a046940d7c" providerId="LiveId" clId="{5CB25B10-5B1C-4017-B167-ED3104435743}" dt="2024-06-02T23:43:42.049" v="12439"/>
          <ac:spMkLst>
            <pc:docMk/>
            <pc:sldMk cId="1472554453" sldId="947"/>
            <ac:spMk id="145" creationId="{C3C40068-ACB1-367A-48DC-C93A45E6E685}"/>
          </ac:spMkLst>
        </pc:spChg>
        <pc:spChg chg="mod">
          <ac:chgData name="Phillip Kaufman" userId="c001b2a046940d7c" providerId="LiveId" clId="{5CB25B10-5B1C-4017-B167-ED3104435743}" dt="2024-05-30T06:32:45.711" v="9739"/>
          <ac:spMkLst>
            <pc:docMk/>
            <pc:sldMk cId="1472554453" sldId="947"/>
            <ac:spMk id="146" creationId="{5D0A7A26-E23D-1350-55C8-D05D3A483C38}"/>
          </ac:spMkLst>
        </pc:spChg>
        <pc:spChg chg="mod">
          <ac:chgData name="Phillip Kaufman" userId="c001b2a046940d7c" providerId="LiveId" clId="{5CB25B10-5B1C-4017-B167-ED3104435743}" dt="2024-05-30T06:32:45.711" v="9739"/>
          <ac:spMkLst>
            <pc:docMk/>
            <pc:sldMk cId="1472554453" sldId="947"/>
            <ac:spMk id="147" creationId="{1066BC61-A13C-01E4-B2F7-2972602BD601}"/>
          </ac:spMkLst>
        </pc:spChg>
        <pc:spChg chg="mod">
          <ac:chgData name="Phillip Kaufman" userId="c001b2a046940d7c" providerId="LiveId" clId="{5CB25B10-5B1C-4017-B167-ED3104435743}" dt="2024-05-30T06:32:45.711" v="9739"/>
          <ac:spMkLst>
            <pc:docMk/>
            <pc:sldMk cId="1472554453" sldId="947"/>
            <ac:spMk id="148" creationId="{E2546C43-0544-F69E-F7CC-AC5320EF53CB}"/>
          </ac:spMkLst>
        </pc:spChg>
        <pc:spChg chg="mod">
          <ac:chgData name="Phillip Kaufman" userId="c001b2a046940d7c" providerId="LiveId" clId="{5CB25B10-5B1C-4017-B167-ED3104435743}" dt="2024-05-18T02:58:21.714" v="2639"/>
          <ac:spMkLst>
            <pc:docMk/>
            <pc:sldMk cId="1472554453" sldId="947"/>
            <ac:spMk id="149" creationId="{BE93B589-CD92-43C9-4BFA-29326D8FF011}"/>
          </ac:spMkLst>
        </pc:spChg>
        <pc:spChg chg="mod">
          <ac:chgData name="Phillip Kaufman" userId="c001b2a046940d7c" providerId="LiveId" clId="{5CB25B10-5B1C-4017-B167-ED3104435743}" dt="2024-05-18T02:58:21.714" v="2639"/>
          <ac:spMkLst>
            <pc:docMk/>
            <pc:sldMk cId="1472554453" sldId="947"/>
            <ac:spMk id="150" creationId="{E0EEF506-6FED-BFC6-4ACF-BCE260A7057B}"/>
          </ac:spMkLst>
        </pc:spChg>
        <pc:spChg chg="mod">
          <ac:chgData name="Phillip Kaufman" userId="c001b2a046940d7c" providerId="LiveId" clId="{5CB25B10-5B1C-4017-B167-ED3104435743}" dt="2024-05-30T06:33:11.220" v="9743"/>
          <ac:spMkLst>
            <pc:docMk/>
            <pc:sldMk cId="1472554453" sldId="947"/>
            <ac:spMk id="189" creationId="{E9604103-33B2-3A42-1411-138A188EA5D5}"/>
          </ac:spMkLst>
        </pc:spChg>
        <pc:spChg chg="mod">
          <ac:chgData name="Phillip Kaufman" userId="c001b2a046940d7c" providerId="LiveId" clId="{5CB25B10-5B1C-4017-B167-ED3104435743}" dt="2024-05-30T06:33:11.220" v="9743"/>
          <ac:spMkLst>
            <pc:docMk/>
            <pc:sldMk cId="1472554453" sldId="947"/>
            <ac:spMk id="190" creationId="{6605FE4F-315D-6F0D-1076-FE2925E19338}"/>
          </ac:spMkLst>
        </pc:spChg>
        <pc:spChg chg="mod">
          <ac:chgData name="Phillip Kaufman" userId="c001b2a046940d7c" providerId="LiveId" clId="{5CB25B10-5B1C-4017-B167-ED3104435743}" dt="2024-05-30T06:33:11.220" v="9743"/>
          <ac:spMkLst>
            <pc:docMk/>
            <pc:sldMk cId="1472554453" sldId="947"/>
            <ac:spMk id="191" creationId="{677777E7-12D5-ED13-D86A-1AFDE766A505}"/>
          </ac:spMkLst>
        </pc:spChg>
        <pc:spChg chg="mod">
          <ac:chgData name="Phillip Kaufman" userId="c001b2a046940d7c" providerId="LiveId" clId="{5CB25B10-5B1C-4017-B167-ED3104435743}" dt="2024-05-30T06:33:11.220" v="9743"/>
          <ac:spMkLst>
            <pc:docMk/>
            <pc:sldMk cId="1472554453" sldId="947"/>
            <ac:spMk id="192" creationId="{303CBBEE-E9BD-3C81-4D30-996CB7A034C0}"/>
          </ac:spMkLst>
        </pc:spChg>
        <pc:spChg chg="mod">
          <ac:chgData name="Phillip Kaufman" userId="c001b2a046940d7c" providerId="LiveId" clId="{5CB25B10-5B1C-4017-B167-ED3104435743}" dt="2024-05-30T06:33:11.220" v="9743"/>
          <ac:spMkLst>
            <pc:docMk/>
            <pc:sldMk cId="1472554453" sldId="947"/>
            <ac:spMk id="193" creationId="{434D828B-4F5B-D04A-3211-657B3E747F89}"/>
          </ac:spMkLst>
        </pc:spChg>
        <pc:spChg chg="mod">
          <ac:chgData name="Phillip Kaufman" userId="c001b2a046940d7c" providerId="LiveId" clId="{5CB25B10-5B1C-4017-B167-ED3104435743}" dt="2024-05-30T06:33:11.220" v="9743"/>
          <ac:spMkLst>
            <pc:docMk/>
            <pc:sldMk cId="1472554453" sldId="947"/>
            <ac:spMk id="194" creationId="{6A5C4807-62E6-81CE-F06C-CA52ADA67609}"/>
          </ac:spMkLst>
        </pc:spChg>
        <pc:spChg chg="mod">
          <ac:chgData name="Phillip Kaufman" userId="c001b2a046940d7c" providerId="LiveId" clId="{5CB25B10-5B1C-4017-B167-ED3104435743}" dt="2024-05-30T06:33:11.220" v="9743"/>
          <ac:spMkLst>
            <pc:docMk/>
            <pc:sldMk cId="1472554453" sldId="947"/>
            <ac:spMk id="195" creationId="{2501E767-E896-CEE5-2229-B22A2B29B367}"/>
          </ac:spMkLst>
        </pc:spChg>
        <pc:spChg chg="mod">
          <ac:chgData name="Phillip Kaufman" userId="c001b2a046940d7c" providerId="LiveId" clId="{5CB25B10-5B1C-4017-B167-ED3104435743}" dt="2024-05-30T06:33:11.220" v="9743"/>
          <ac:spMkLst>
            <pc:docMk/>
            <pc:sldMk cId="1472554453" sldId="947"/>
            <ac:spMk id="196" creationId="{7F1E7AB1-CEB9-DC91-3CD2-1DDDECBFF9A8}"/>
          </ac:spMkLst>
        </pc:spChg>
        <pc:grpChg chg="add del mod">
          <ac:chgData name="Phillip Kaufman" userId="c001b2a046940d7c" providerId="LiveId" clId="{5CB25B10-5B1C-4017-B167-ED3104435743}" dt="2024-05-18T02:58:21.428" v="2638" actId="478"/>
          <ac:grpSpMkLst>
            <pc:docMk/>
            <pc:sldMk cId="1472554453" sldId="947"/>
            <ac:grpSpMk id="4" creationId="{1E1ACA0B-8234-3BC1-4387-12F8F39AB237}"/>
          </ac:grpSpMkLst>
        </pc:grpChg>
        <pc:grpChg chg="add del mod">
          <ac:chgData name="Phillip Kaufman" userId="c001b2a046940d7c" providerId="LiveId" clId="{5CB25B10-5B1C-4017-B167-ED3104435743}" dt="2024-05-30T06:22:17.666" v="9606" actId="478"/>
          <ac:grpSpMkLst>
            <pc:docMk/>
            <pc:sldMk cId="1472554453" sldId="947"/>
            <ac:grpSpMk id="4" creationId="{585BEA77-FEE5-D407-C440-029428E8F604}"/>
          </ac:grpSpMkLst>
        </pc:grpChg>
        <pc:grpChg chg="add del mod">
          <ac:chgData name="Phillip Kaufman" userId="c001b2a046940d7c" providerId="LiveId" clId="{5CB25B10-5B1C-4017-B167-ED3104435743}" dt="2024-06-02T23:35:30.532" v="12159" actId="478"/>
          <ac:grpSpMkLst>
            <pc:docMk/>
            <pc:sldMk cId="1472554453" sldId="947"/>
            <ac:grpSpMk id="4" creationId="{9F431493-4569-F6A2-4DAD-62F8122801C4}"/>
          </ac:grpSpMkLst>
        </pc:grpChg>
        <pc:grpChg chg="add mod">
          <ac:chgData name="Phillip Kaufman" userId="c001b2a046940d7c" providerId="LiveId" clId="{5CB25B10-5B1C-4017-B167-ED3104435743}" dt="2024-05-14T06:46:49.703" v="762" actId="338"/>
          <ac:grpSpMkLst>
            <pc:docMk/>
            <pc:sldMk cId="1472554453" sldId="947"/>
            <ac:grpSpMk id="4" creationId="{AC34DD4F-BF67-D35B-0CE0-DB1A16CD4F96}"/>
          </ac:grpSpMkLst>
        </pc:grpChg>
        <pc:grpChg chg="add mod">
          <ac:chgData name="Phillip Kaufman" userId="c001b2a046940d7c" providerId="LiveId" clId="{5CB25B10-5B1C-4017-B167-ED3104435743}" dt="2024-06-04T02:37:52.630" v="13557"/>
          <ac:grpSpMkLst>
            <pc:docMk/>
            <pc:sldMk cId="1472554453" sldId="947"/>
            <ac:grpSpMk id="4" creationId="{AC617622-95C3-22A7-B5E2-EA5B734C1846}"/>
          </ac:grpSpMkLst>
        </pc:grpChg>
        <pc:grpChg chg="mod">
          <ac:chgData name="Phillip Kaufman" userId="c001b2a046940d7c" providerId="LiveId" clId="{5CB25B10-5B1C-4017-B167-ED3104435743}" dt="2024-06-04T02:37:52.630" v="13557"/>
          <ac:grpSpMkLst>
            <pc:docMk/>
            <pc:sldMk cId="1472554453" sldId="947"/>
            <ac:grpSpMk id="5" creationId="{6E5724F9-C24F-A955-CD92-C6E7944563A8}"/>
          </ac:grpSpMkLst>
        </pc:grpChg>
        <pc:grpChg chg="add del mod">
          <ac:chgData name="Phillip Kaufman" userId="c001b2a046940d7c" providerId="LiveId" clId="{5CB25B10-5B1C-4017-B167-ED3104435743}" dt="2024-05-18T02:57:13.675" v="2623" actId="478"/>
          <ac:grpSpMkLst>
            <pc:docMk/>
            <pc:sldMk cId="1472554453" sldId="947"/>
            <ac:grpSpMk id="5" creationId="{9C483F0B-99A2-6369-5A7B-95E7518B6031}"/>
          </ac:grpSpMkLst>
        </pc:grpChg>
        <pc:grpChg chg="mod">
          <ac:chgData name="Phillip Kaufman" userId="c001b2a046940d7c" providerId="LiveId" clId="{5CB25B10-5B1C-4017-B167-ED3104435743}" dt="2024-05-27T07:32:38.798" v="8678"/>
          <ac:grpSpMkLst>
            <pc:docMk/>
            <pc:sldMk cId="1472554453" sldId="947"/>
            <ac:grpSpMk id="5" creationId="{AA44FD85-BB36-9875-709B-85DCF50D86FE}"/>
          </ac:grpSpMkLst>
        </pc:grpChg>
        <pc:grpChg chg="mod">
          <ac:chgData name="Phillip Kaufman" userId="c001b2a046940d7c" providerId="LiveId" clId="{5CB25B10-5B1C-4017-B167-ED3104435743}" dt="2024-06-02T23:34:22.853" v="12140"/>
          <ac:grpSpMkLst>
            <pc:docMk/>
            <pc:sldMk cId="1472554453" sldId="947"/>
            <ac:grpSpMk id="5" creationId="{B1E464AF-340F-92DF-4419-4655B690B0FF}"/>
          </ac:grpSpMkLst>
        </pc:grpChg>
        <pc:grpChg chg="mod">
          <ac:chgData name="Phillip Kaufman" userId="c001b2a046940d7c" providerId="LiveId" clId="{5CB25B10-5B1C-4017-B167-ED3104435743}" dt="2024-05-27T07:32:38.798" v="8678"/>
          <ac:grpSpMkLst>
            <pc:docMk/>
            <pc:sldMk cId="1472554453" sldId="947"/>
            <ac:grpSpMk id="6" creationId="{1006C01E-1E7C-8650-3DE1-25FF0BB1BF21}"/>
          </ac:grpSpMkLst>
        </pc:grpChg>
        <pc:grpChg chg="mod">
          <ac:chgData name="Phillip Kaufman" userId="c001b2a046940d7c" providerId="LiveId" clId="{5CB25B10-5B1C-4017-B167-ED3104435743}" dt="2024-05-18T02:57:14.068" v="2624"/>
          <ac:grpSpMkLst>
            <pc:docMk/>
            <pc:sldMk cId="1472554453" sldId="947"/>
            <ac:grpSpMk id="6" creationId="{576B239A-2544-D642-3BB2-187AB981A7CE}"/>
          </ac:grpSpMkLst>
        </pc:grpChg>
        <pc:grpChg chg="mod">
          <ac:chgData name="Phillip Kaufman" userId="c001b2a046940d7c" providerId="LiveId" clId="{5CB25B10-5B1C-4017-B167-ED3104435743}" dt="2024-06-02T23:34:22.853" v="12140"/>
          <ac:grpSpMkLst>
            <pc:docMk/>
            <pc:sldMk cId="1472554453" sldId="947"/>
            <ac:grpSpMk id="6" creationId="{755751C4-55DE-DE42-7D6C-677FB40826B8}"/>
          </ac:grpSpMkLst>
        </pc:grpChg>
        <pc:grpChg chg="mod">
          <ac:chgData name="Phillip Kaufman" userId="c001b2a046940d7c" providerId="LiveId" clId="{5CB25B10-5B1C-4017-B167-ED3104435743}" dt="2024-06-04T02:37:52.630" v="13557"/>
          <ac:grpSpMkLst>
            <pc:docMk/>
            <pc:sldMk cId="1472554453" sldId="947"/>
            <ac:grpSpMk id="6" creationId="{D5F66F1F-761A-D2C7-A0E7-01AEEAD285EE}"/>
          </ac:grpSpMkLst>
        </pc:grpChg>
        <pc:grpChg chg="mod">
          <ac:chgData name="Phillip Kaufman" userId="c001b2a046940d7c" providerId="LiveId" clId="{5CB25B10-5B1C-4017-B167-ED3104435743}" dt="2024-05-18T02:57:14.068" v="2624"/>
          <ac:grpSpMkLst>
            <pc:docMk/>
            <pc:sldMk cId="1472554453" sldId="947"/>
            <ac:grpSpMk id="7" creationId="{0AF58075-A9C7-7DD8-53B5-BB746E19E189}"/>
          </ac:grpSpMkLst>
        </pc:grpChg>
        <pc:grpChg chg="mod">
          <ac:chgData name="Phillip Kaufman" userId="c001b2a046940d7c" providerId="LiveId" clId="{5CB25B10-5B1C-4017-B167-ED3104435743}" dt="2024-05-27T07:32:38.798" v="8678"/>
          <ac:grpSpMkLst>
            <pc:docMk/>
            <pc:sldMk cId="1472554453" sldId="947"/>
            <ac:grpSpMk id="7" creationId="{85DA819C-71F3-780E-5E98-0C4E1FAA620F}"/>
          </ac:grpSpMkLst>
        </pc:grpChg>
        <pc:grpChg chg="mod">
          <ac:chgData name="Phillip Kaufman" userId="c001b2a046940d7c" providerId="LiveId" clId="{5CB25B10-5B1C-4017-B167-ED3104435743}" dt="2024-06-04T02:37:52.630" v="13557"/>
          <ac:grpSpMkLst>
            <pc:docMk/>
            <pc:sldMk cId="1472554453" sldId="947"/>
            <ac:grpSpMk id="7" creationId="{ED9428B0-170D-1B87-17F9-E5640CAFE426}"/>
          </ac:grpSpMkLst>
        </pc:grpChg>
        <pc:grpChg chg="mod">
          <ac:chgData name="Phillip Kaufman" userId="c001b2a046940d7c" providerId="LiveId" clId="{5CB25B10-5B1C-4017-B167-ED3104435743}" dt="2024-06-02T23:34:22.853" v="12140"/>
          <ac:grpSpMkLst>
            <pc:docMk/>
            <pc:sldMk cId="1472554453" sldId="947"/>
            <ac:grpSpMk id="7" creationId="{FE16D43C-E841-C92E-7A45-2522EE1FD52B}"/>
          </ac:grpSpMkLst>
        </pc:grpChg>
        <pc:grpChg chg="mod">
          <ac:chgData name="Phillip Kaufman" userId="c001b2a046940d7c" providerId="LiveId" clId="{5CB25B10-5B1C-4017-B167-ED3104435743}" dt="2024-05-18T02:57:14.068" v="2624"/>
          <ac:grpSpMkLst>
            <pc:docMk/>
            <pc:sldMk cId="1472554453" sldId="947"/>
            <ac:grpSpMk id="8" creationId="{039A49EE-EE3E-FD86-3E99-96476CE239FB}"/>
          </ac:grpSpMkLst>
        </pc:grpChg>
        <pc:grpChg chg="mod">
          <ac:chgData name="Phillip Kaufman" userId="c001b2a046940d7c" providerId="LiveId" clId="{5CB25B10-5B1C-4017-B167-ED3104435743}" dt="2024-05-27T07:32:38.798" v="8678"/>
          <ac:grpSpMkLst>
            <pc:docMk/>
            <pc:sldMk cId="1472554453" sldId="947"/>
            <ac:grpSpMk id="8" creationId="{2EE9A761-F6A1-E1AB-8012-7F7953D5CF65}"/>
          </ac:grpSpMkLst>
        </pc:grpChg>
        <pc:grpChg chg="mod">
          <ac:chgData name="Phillip Kaufman" userId="c001b2a046940d7c" providerId="LiveId" clId="{5CB25B10-5B1C-4017-B167-ED3104435743}" dt="2024-05-18T02:57:14.068" v="2624"/>
          <ac:grpSpMkLst>
            <pc:docMk/>
            <pc:sldMk cId="1472554453" sldId="947"/>
            <ac:grpSpMk id="17" creationId="{DB4D7BFA-D834-7D4D-6574-CE2A0F54DF80}"/>
          </ac:grpSpMkLst>
        </pc:grpChg>
        <pc:grpChg chg="del">
          <ac:chgData name="Phillip Kaufman" userId="c001b2a046940d7c" providerId="LiveId" clId="{5CB25B10-5B1C-4017-B167-ED3104435743}" dt="2024-05-14T06:45:53.560" v="744" actId="165"/>
          <ac:grpSpMkLst>
            <pc:docMk/>
            <pc:sldMk cId="1472554453" sldId="947"/>
            <ac:grpSpMk id="34" creationId="{EDCBA5CD-6F9D-1877-25BE-7BE71E28D83D}"/>
          </ac:grpSpMkLst>
        </pc:grpChg>
        <pc:grpChg chg="mod topLvl">
          <ac:chgData name="Phillip Kaufman" userId="c001b2a046940d7c" providerId="LiveId" clId="{5CB25B10-5B1C-4017-B167-ED3104435743}" dt="2024-05-14T06:47:03.149" v="763" actId="164"/>
          <ac:grpSpMkLst>
            <pc:docMk/>
            <pc:sldMk cId="1472554453" sldId="947"/>
            <ac:grpSpMk id="35" creationId="{AD9BCFC3-2729-EA5F-522D-66461F006684}"/>
          </ac:grpSpMkLst>
        </pc:grpChg>
        <pc:grpChg chg="mod topLvl">
          <ac:chgData name="Phillip Kaufman" userId="c001b2a046940d7c" providerId="LiveId" clId="{5CB25B10-5B1C-4017-B167-ED3104435743}" dt="2024-05-14T06:47:03.149" v="763" actId="164"/>
          <ac:grpSpMkLst>
            <pc:docMk/>
            <pc:sldMk cId="1472554453" sldId="947"/>
            <ac:grpSpMk id="36" creationId="{E58F96F7-3AB7-07B0-C226-C5A3406C4343}"/>
          </ac:grpSpMkLst>
        </pc:grpChg>
        <pc:grpChg chg="mod topLvl">
          <ac:chgData name="Phillip Kaufman" userId="c001b2a046940d7c" providerId="LiveId" clId="{5CB25B10-5B1C-4017-B167-ED3104435743}" dt="2024-05-14T06:47:03.149" v="763" actId="164"/>
          <ac:grpSpMkLst>
            <pc:docMk/>
            <pc:sldMk cId="1472554453" sldId="947"/>
            <ac:grpSpMk id="37" creationId="{83B6D9BC-1984-F4F9-87FA-616458FC6995}"/>
          </ac:grpSpMkLst>
        </pc:grpChg>
        <pc:grpChg chg="mod">
          <ac:chgData name="Phillip Kaufman" userId="c001b2a046940d7c" providerId="LiveId" clId="{5CB25B10-5B1C-4017-B167-ED3104435743}" dt="2024-05-14T06:46:49.703" v="762" actId="338"/>
          <ac:grpSpMkLst>
            <pc:docMk/>
            <pc:sldMk cId="1472554453" sldId="947"/>
            <ac:grpSpMk id="44" creationId="{649D4F07-ABDB-AFA3-2B37-862901206786}"/>
          </ac:grpSpMkLst>
        </pc:grpChg>
        <pc:grpChg chg="mod">
          <ac:chgData name="Phillip Kaufman" userId="c001b2a046940d7c" providerId="LiveId" clId="{5CB25B10-5B1C-4017-B167-ED3104435743}" dt="2024-06-02T23:34:22.853" v="12140"/>
          <ac:grpSpMkLst>
            <pc:docMk/>
            <pc:sldMk cId="1472554453" sldId="947"/>
            <ac:grpSpMk id="51" creationId="{97B00ED0-ED3A-BC32-A761-FB9CDD3B55E2}"/>
          </ac:grpSpMkLst>
        </pc:grpChg>
        <pc:grpChg chg="mod">
          <ac:chgData name="Phillip Kaufman" userId="c001b2a046940d7c" providerId="LiveId" clId="{5CB25B10-5B1C-4017-B167-ED3104435743}" dt="2024-05-27T07:32:38.798" v="8678"/>
          <ac:grpSpMkLst>
            <pc:docMk/>
            <pc:sldMk cId="1472554453" sldId="947"/>
            <ac:grpSpMk id="52" creationId="{EA58F211-0D5A-819D-9640-2E4F156363C8}"/>
          </ac:grpSpMkLst>
        </pc:grpChg>
        <pc:grpChg chg="add del mod">
          <ac:chgData name="Phillip Kaufman" userId="c001b2a046940d7c" providerId="LiveId" clId="{5CB25B10-5B1C-4017-B167-ED3104435743}" dt="2024-06-02T23:43:41.801" v="12438" actId="478"/>
          <ac:grpSpMkLst>
            <pc:docMk/>
            <pc:sldMk cId="1472554453" sldId="947"/>
            <ac:grpSpMk id="54" creationId="{5790080E-98AB-E3BA-8074-CC2955506355}"/>
          </ac:grpSpMkLst>
        </pc:grpChg>
        <pc:grpChg chg="add del mod">
          <ac:chgData name="Phillip Kaufman" userId="c001b2a046940d7c" providerId="LiveId" clId="{5CB25B10-5B1C-4017-B167-ED3104435743}" dt="2024-05-30T06:32:45.414" v="9738" actId="478"/>
          <ac:grpSpMkLst>
            <pc:docMk/>
            <pc:sldMk cId="1472554453" sldId="947"/>
            <ac:grpSpMk id="55" creationId="{34CFE2F1-0864-2D4C-056E-52733B0604BA}"/>
          </ac:grpSpMkLst>
        </pc:grpChg>
        <pc:grpChg chg="mod">
          <ac:chgData name="Phillip Kaufman" userId="c001b2a046940d7c" providerId="LiveId" clId="{5CB25B10-5B1C-4017-B167-ED3104435743}" dt="2024-06-02T23:35:31.027" v="12160"/>
          <ac:grpSpMkLst>
            <pc:docMk/>
            <pc:sldMk cId="1472554453" sldId="947"/>
            <ac:grpSpMk id="55" creationId="{BB6E1C23-2066-AE15-41D1-C710D0523F14}"/>
          </ac:grpSpMkLst>
        </pc:grpChg>
        <pc:grpChg chg="mod">
          <ac:chgData name="Phillip Kaufman" userId="c001b2a046940d7c" providerId="LiveId" clId="{5CB25B10-5B1C-4017-B167-ED3104435743}" dt="2024-05-30T06:22:17.921" v="9607"/>
          <ac:grpSpMkLst>
            <pc:docMk/>
            <pc:sldMk cId="1472554453" sldId="947"/>
            <ac:grpSpMk id="56" creationId="{4C80D52C-44D1-B90B-6661-1342CBAE4091}"/>
          </ac:grpSpMkLst>
        </pc:grpChg>
        <pc:grpChg chg="mod">
          <ac:chgData name="Phillip Kaufman" userId="c001b2a046940d7c" providerId="LiveId" clId="{5CB25B10-5B1C-4017-B167-ED3104435743}" dt="2024-06-02T23:35:31.027" v="12160"/>
          <ac:grpSpMkLst>
            <pc:docMk/>
            <pc:sldMk cId="1472554453" sldId="947"/>
            <ac:grpSpMk id="56" creationId="{6EC80CE5-17F3-3D2A-68C0-ECA9D4192312}"/>
          </ac:grpSpMkLst>
        </pc:grpChg>
        <pc:grpChg chg="mod">
          <ac:chgData name="Phillip Kaufman" userId="c001b2a046940d7c" providerId="LiveId" clId="{5CB25B10-5B1C-4017-B167-ED3104435743}" dt="2024-05-30T06:22:17.921" v="9607"/>
          <ac:grpSpMkLst>
            <pc:docMk/>
            <pc:sldMk cId="1472554453" sldId="947"/>
            <ac:grpSpMk id="57" creationId="{961BBF17-C77F-109B-6F6C-81FDE38E6FD5}"/>
          </ac:grpSpMkLst>
        </pc:grpChg>
        <pc:grpChg chg="mod">
          <ac:chgData name="Phillip Kaufman" userId="c001b2a046940d7c" providerId="LiveId" clId="{5CB25B10-5B1C-4017-B167-ED3104435743}" dt="2024-06-02T23:35:31.027" v="12160"/>
          <ac:grpSpMkLst>
            <pc:docMk/>
            <pc:sldMk cId="1472554453" sldId="947"/>
            <ac:grpSpMk id="57" creationId="{C7FFC1B6-236A-C264-DFA5-8178E2BF8D43}"/>
          </ac:grpSpMkLst>
        </pc:grpChg>
        <pc:grpChg chg="mod">
          <ac:chgData name="Phillip Kaufman" userId="c001b2a046940d7c" providerId="LiveId" clId="{5CB25B10-5B1C-4017-B167-ED3104435743}" dt="2024-05-30T06:22:17.921" v="9607"/>
          <ac:grpSpMkLst>
            <pc:docMk/>
            <pc:sldMk cId="1472554453" sldId="947"/>
            <ac:grpSpMk id="58" creationId="{DCB1D47A-99B8-1BA7-74DE-D810D55B9693}"/>
          </ac:grpSpMkLst>
        </pc:grpChg>
        <pc:grpChg chg="mod">
          <ac:chgData name="Phillip Kaufman" userId="c001b2a046940d7c" providerId="LiveId" clId="{5CB25B10-5B1C-4017-B167-ED3104435743}" dt="2024-05-30T06:22:17.921" v="9607"/>
          <ac:grpSpMkLst>
            <pc:docMk/>
            <pc:sldMk cId="1472554453" sldId="947"/>
            <ac:grpSpMk id="59" creationId="{ACB0E3B2-C9D3-E948-F4D8-46329EF6969D}"/>
          </ac:grpSpMkLst>
        </pc:grpChg>
        <pc:grpChg chg="mod">
          <ac:chgData name="Phillip Kaufman" userId="c001b2a046940d7c" providerId="LiveId" clId="{5CB25B10-5B1C-4017-B167-ED3104435743}" dt="2024-05-14T06:46:49.703" v="762" actId="338"/>
          <ac:grpSpMkLst>
            <pc:docMk/>
            <pc:sldMk cId="1472554453" sldId="947"/>
            <ac:grpSpMk id="79" creationId="{4BC4A5A9-A987-30CE-CFBF-7350B131CA70}"/>
          </ac:grpSpMkLst>
        </pc:grpChg>
        <pc:grpChg chg="del">
          <ac:chgData name="Phillip Kaufman" userId="c001b2a046940d7c" providerId="LiveId" clId="{5CB25B10-5B1C-4017-B167-ED3104435743}" dt="2024-05-18T02:48:34.244" v="2529" actId="165"/>
          <ac:grpSpMkLst>
            <pc:docMk/>
            <pc:sldMk cId="1472554453" sldId="947"/>
            <ac:grpSpMk id="84" creationId="{4DC88A2F-B9DD-AE3E-32FC-E2D2AFDADFB3}"/>
          </ac:grpSpMkLst>
        </pc:grpChg>
        <pc:grpChg chg="mod">
          <ac:chgData name="Phillip Kaufman" userId="c001b2a046940d7c" providerId="LiveId" clId="{5CB25B10-5B1C-4017-B167-ED3104435743}" dt="2024-06-02T23:35:31.027" v="12160"/>
          <ac:grpSpMkLst>
            <pc:docMk/>
            <pc:sldMk cId="1472554453" sldId="947"/>
            <ac:grpSpMk id="99" creationId="{2B6A746D-36B2-D779-0D78-3241B95CFBF1}"/>
          </ac:grpSpMkLst>
        </pc:grpChg>
        <pc:grpChg chg="mod">
          <ac:chgData name="Phillip Kaufman" userId="c001b2a046940d7c" providerId="LiveId" clId="{5CB25B10-5B1C-4017-B167-ED3104435743}" dt="2024-05-30T06:22:17.921" v="9607"/>
          <ac:grpSpMkLst>
            <pc:docMk/>
            <pc:sldMk cId="1472554453" sldId="947"/>
            <ac:grpSpMk id="101" creationId="{1AC30526-48DF-ACBF-C87A-A59688C888B2}"/>
          </ac:grpSpMkLst>
        </pc:grpChg>
        <pc:grpChg chg="add del mod">
          <ac:chgData name="Phillip Kaufman" userId="c001b2a046940d7c" providerId="LiveId" clId="{5CB25B10-5B1C-4017-B167-ED3104435743}" dt="2024-06-04T02:37:52.359" v="13556" actId="478"/>
          <ac:grpSpMkLst>
            <pc:docMk/>
            <pc:sldMk cId="1472554453" sldId="947"/>
            <ac:grpSpMk id="102" creationId="{4CC20913-D2DE-58A8-FC94-840F1DE3C7FC}"/>
          </ac:grpSpMkLst>
        </pc:grpChg>
        <pc:grpChg chg="mod">
          <ac:chgData name="Phillip Kaufman" userId="c001b2a046940d7c" providerId="LiveId" clId="{5CB25B10-5B1C-4017-B167-ED3104435743}" dt="2024-05-18T02:57:14.068" v="2624"/>
          <ac:grpSpMkLst>
            <pc:docMk/>
            <pc:sldMk cId="1472554453" sldId="947"/>
            <ac:grpSpMk id="103" creationId="{C76A6C5C-07B9-7F4F-864F-AB28D8799CF4}"/>
          </ac:grpSpMkLst>
        </pc:grpChg>
        <pc:grpChg chg="mod">
          <ac:chgData name="Phillip Kaufman" userId="c001b2a046940d7c" providerId="LiveId" clId="{5CB25B10-5B1C-4017-B167-ED3104435743}" dt="2024-06-02T23:43:42.049" v="12439"/>
          <ac:grpSpMkLst>
            <pc:docMk/>
            <pc:sldMk cId="1472554453" sldId="947"/>
            <ac:grpSpMk id="103" creationId="{FCEAF6DF-6138-AA8D-FD5F-C277B4035A42}"/>
          </ac:grpSpMkLst>
        </pc:grpChg>
        <pc:grpChg chg="mod">
          <ac:chgData name="Phillip Kaufman" userId="c001b2a046940d7c" providerId="LiveId" clId="{5CB25B10-5B1C-4017-B167-ED3104435743}" dt="2024-06-02T23:43:42.049" v="12439"/>
          <ac:grpSpMkLst>
            <pc:docMk/>
            <pc:sldMk cId="1472554453" sldId="947"/>
            <ac:grpSpMk id="104" creationId="{4994F2A8-751E-1AB2-5BF8-A2C6BA44B077}"/>
          </ac:grpSpMkLst>
        </pc:grpChg>
        <pc:grpChg chg="add del mod">
          <ac:chgData name="Phillip Kaufman" userId="c001b2a046940d7c" providerId="LiveId" clId="{5CB25B10-5B1C-4017-B167-ED3104435743}" dt="2024-05-30T06:33:10.935" v="9742" actId="478"/>
          <ac:grpSpMkLst>
            <pc:docMk/>
            <pc:sldMk cId="1472554453" sldId="947"/>
            <ac:grpSpMk id="104" creationId="{D1D5DCA5-5C37-32DF-B624-DE42687195AB}"/>
          </ac:grpSpMkLst>
        </pc:grpChg>
        <pc:grpChg chg="mod">
          <ac:chgData name="Phillip Kaufman" userId="c001b2a046940d7c" providerId="LiveId" clId="{5CB25B10-5B1C-4017-B167-ED3104435743}" dt="2024-06-02T23:43:42.049" v="12439"/>
          <ac:grpSpMkLst>
            <pc:docMk/>
            <pc:sldMk cId="1472554453" sldId="947"/>
            <ac:grpSpMk id="105" creationId="{2A9509A5-35BB-7C28-3FEC-1A29EA2EE4B6}"/>
          </ac:grpSpMkLst>
        </pc:grpChg>
        <pc:grpChg chg="mod">
          <ac:chgData name="Phillip Kaufman" userId="c001b2a046940d7c" providerId="LiveId" clId="{5CB25B10-5B1C-4017-B167-ED3104435743}" dt="2024-05-30T06:32:45.711" v="9739"/>
          <ac:grpSpMkLst>
            <pc:docMk/>
            <pc:sldMk cId="1472554453" sldId="947"/>
            <ac:grpSpMk id="105" creationId="{44939C65-A0B1-B829-C207-C77A18174F48}"/>
          </ac:grpSpMkLst>
        </pc:grpChg>
        <pc:grpChg chg="add del mod">
          <ac:chgData name="Phillip Kaufman" userId="c001b2a046940d7c" providerId="LiveId" clId="{5CB25B10-5B1C-4017-B167-ED3104435743}" dt="2024-05-27T07:32:38.541" v="8677" actId="478"/>
          <ac:grpSpMkLst>
            <pc:docMk/>
            <pc:sldMk cId="1472554453" sldId="947"/>
            <ac:grpSpMk id="106" creationId="{6C6E7513-113C-F0E5-AD37-1CE551A3BFFC}"/>
          </ac:grpSpMkLst>
        </pc:grpChg>
        <pc:grpChg chg="mod">
          <ac:chgData name="Phillip Kaufman" userId="c001b2a046940d7c" providerId="LiveId" clId="{5CB25B10-5B1C-4017-B167-ED3104435743}" dt="2024-05-30T06:32:45.711" v="9739"/>
          <ac:grpSpMkLst>
            <pc:docMk/>
            <pc:sldMk cId="1472554453" sldId="947"/>
            <ac:grpSpMk id="106" creationId="{D28D8088-3678-BB7A-5FA8-EF608DB22915}"/>
          </ac:grpSpMkLst>
        </pc:grpChg>
        <pc:grpChg chg="mod">
          <ac:chgData name="Phillip Kaufman" userId="c001b2a046940d7c" providerId="LiveId" clId="{5CB25B10-5B1C-4017-B167-ED3104435743}" dt="2024-05-30T06:32:45.711" v="9739"/>
          <ac:grpSpMkLst>
            <pc:docMk/>
            <pc:sldMk cId="1472554453" sldId="947"/>
            <ac:grpSpMk id="107" creationId="{442EFE2C-7064-EDB2-2D5A-710588230F1A}"/>
          </ac:grpSpMkLst>
        </pc:grpChg>
        <pc:grpChg chg="mod">
          <ac:chgData name="Phillip Kaufman" userId="c001b2a046940d7c" providerId="LiveId" clId="{5CB25B10-5B1C-4017-B167-ED3104435743}" dt="2024-05-18T02:58:21.714" v="2639"/>
          <ac:grpSpMkLst>
            <pc:docMk/>
            <pc:sldMk cId="1472554453" sldId="947"/>
            <ac:grpSpMk id="107" creationId="{A21A64F6-88F1-487F-4BD1-D57AE524E357}"/>
          </ac:grpSpMkLst>
        </pc:grpChg>
        <pc:grpChg chg="mod">
          <ac:chgData name="Phillip Kaufman" userId="c001b2a046940d7c" providerId="LiveId" clId="{5CB25B10-5B1C-4017-B167-ED3104435743}" dt="2024-05-30T06:32:45.711" v="9739"/>
          <ac:grpSpMkLst>
            <pc:docMk/>
            <pc:sldMk cId="1472554453" sldId="947"/>
            <ac:grpSpMk id="108" creationId="{001F125F-1539-B9FE-9401-6C0E798B71C0}"/>
          </ac:grpSpMkLst>
        </pc:grpChg>
        <pc:grpChg chg="mod">
          <ac:chgData name="Phillip Kaufman" userId="c001b2a046940d7c" providerId="LiveId" clId="{5CB25B10-5B1C-4017-B167-ED3104435743}" dt="2024-05-18T02:58:21.714" v="2639"/>
          <ac:grpSpMkLst>
            <pc:docMk/>
            <pc:sldMk cId="1472554453" sldId="947"/>
            <ac:grpSpMk id="108" creationId="{91FA56D7-AC7B-CF07-695D-BF746A0F3205}"/>
          </ac:grpSpMkLst>
        </pc:grpChg>
        <pc:grpChg chg="mod">
          <ac:chgData name="Phillip Kaufman" userId="c001b2a046940d7c" providerId="LiveId" clId="{5CB25B10-5B1C-4017-B167-ED3104435743}" dt="2024-05-18T02:58:21.714" v="2639"/>
          <ac:grpSpMkLst>
            <pc:docMk/>
            <pc:sldMk cId="1472554453" sldId="947"/>
            <ac:grpSpMk id="109" creationId="{3EAA2332-7E17-1A67-0804-FD3E73A80844}"/>
          </ac:grpSpMkLst>
        </pc:grpChg>
        <pc:grpChg chg="mod">
          <ac:chgData name="Phillip Kaufman" userId="c001b2a046940d7c" providerId="LiveId" clId="{5CB25B10-5B1C-4017-B167-ED3104435743}" dt="2024-05-18T02:58:21.714" v="2639"/>
          <ac:grpSpMkLst>
            <pc:docMk/>
            <pc:sldMk cId="1472554453" sldId="947"/>
            <ac:grpSpMk id="116" creationId="{EB092940-13AB-FF76-36D7-18555C1DB8AA}"/>
          </ac:grpSpMkLst>
        </pc:grpChg>
        <pc:grpChg chg="mod">
          <ac:chgData name="Phillip Kaufman" userId="c001b2a046940d7c" providerId="LiveId" clId="{5CB25B10-5B1C-4017-B167-ED3104435743}" dt="2024-06-02T23:43:42.049" v="12439"/>
          <ac:grpSpMkLst>
            <pc:docMk/>
            <pc:sldMk cId="1472554453" sldId="947"/>
            <ac:grpSpMk id="146" creationId="{B57808FB-99E0-C7F6-16E3-5CBF2A09ED6F}"/>
          </ac:grpSpMkLst>
        </pc:grpChg>
        <pc:grpChg chg="mod">
          <ac:chgData name="Phillip Kaufman" userId="c001b2a046940d7c" providerId="LiveId" clId="{5CB25B10-5B1C-4017-B167-ED3104435743}" dt="2024-05-30T06:32:45.711" v="9739"/>
          <ac:grpSpMkLst>
            <pc:docMk/>
            <pc:sldMk cId="1472554453" sldId="947"/>
            <ac:grpSpMk id="149" creationId="{58EED72A-A1C9-C037-279B-EA0FEEE1B1B9}"/>
          </ac:grpSpMkLst>
        </pc:grpChg>
        <pc:grpChg chg="add del mod">
          <ac:chgData name="Phillip Kaufman" userId="c001b2a046940d7c" providerId="LiveId" clId="{5CB25B10-5B1C-4017-B167-ED3104435743}" dt="2024-06-02T23:58:55.075" v="12689" actId="478"/>
          <ac:grpSpMkLst>
            <pc:docMk/>
            <pc:sldMk cId="1472554453" sldId="947"/>
            <ac:grpSpMk id="149" creationId="{F17CBCE0-E1B5-EF03-BC3F-943D34ECF788}"/>
          </ac:grpSpMkLst>
        </pc:grpChg>
        <pc:grpChg chg="mod">
          <ac:chgData name="Phillip Kaufman" userId="c001b2a046940d7c" providerId="LiveId" clId="{5CB25B10-5B1C-4017-B167-ED3104435743}" dt="2024-06-02T23:57:01.869" v="12611"/>
          <ac:grpSpMkLst>
            <pc:docMk/>
            <pc:sldMk cId="1472554453" sldId="947"/>
            <ac:grpSpMk id="150" creationId="{3C2A0CED-9C9A-D309-A3E2-69553FF0A8AA}"/>
          </ac:grpSpMkLst>
        </pc:grpChg>
        <pc:grpChg chg="mod">
          <ac:chgData name="Phillip Kaufman" userId="c001b2a046940d7c" providerId="LiveId" clId="{5CB25B10-5B1C-4017-B167-ED3104435743}" dt="2024-06-02T23:57:01.869" v="12611"/>
          <ac:grpSpMkLst>
            <pc:docMk/>
            <pc:sldMk cId="1472554453" sldId="947"/>
            <ac:grpSpMk id="151" creationId="{3E34F86C-28B7-C4C6-8054-4804657036FC}"/>
          </ac:grpSpMkLst>
        </pc:grpChg>
        <pc:grpChg chg="mod">
          <ac:chgData name="Phillip Kaufman" userId="c001b2a046940d7c" providerId="LiveId" clId="{5CB25B10-5B1C-4017-B167-ED3104435743}" dt="2024-05-18T02:58:21.714" v="2639"/>
          <ac:grpSpMkLst>
            <pc:docMk/>
            <pc:sldMk cId="1472554453" sldId="947"/>
            <ac:grpSpMk id="151" creationId="{52F19BA2-843E-AF23-A965-82300A8C4011}"/>
          </ac:grpSpMkLst>
        </pc:grpChg>
        <pc:grpChg chg="add del mod">
          <ac:chgData name="Phillip Kaufman" userId="c001b2a046940d7c" providerId="LiveId" clId="{5CB25B10-5B1C-4017-B167-ED3104435743}" dt="2024-06-02T23:34:22.445" v="12139" actId="478"/>
          <ac:grpSpMkLst>
            <pc:docMk/>
            <pc:sldMk cId="1472554453" sldId="947"/>
            <ac:grpSpMk id="152" creationId="{32E779A8-4B44-D219-1CE9-A37724D71AD3}"/>
          </ac:grpSpMkLst>
        </pc:grpChg>
        <pc:grpChg chg="mod">
          <ac:chgData name="Phillip Kaufman" userId="c001b2a046940d7c" providerId="LiveId" clId="{5CB25B10-5B1C-4017-B167-ED3104435743}" dt="2024-05-30T06:33:11.220" v="9743"/>
          <ac:grpSpMkLst>
            <pc:docMk/>
            <pc:sldMk cId="1472554453" sldId="947"/>
            <ac:grpSpMk id="153" creationId="{CF6E53D2-B31F-EF7A-338A-3C8FC62E96C5}"/>
          </ac:grpSpMkLst>
        </pc:grpChg>
        <pc:grpChg chg="mod">
          <ac:chgData name="Phillip Kaufman" userId="c001b2a046940d7c" providerId="LiveId" clId="{5CB25B10-5B1C-4017-B167-ED3104435743}" dt="2024-05-30T06:33:11.220" v="9743"/>
          <ac:grpSpMkLst>
            <pc:docMk/>
            <pc:sldMk cId="1472554453" sldId="947"/>
            <ac:grpSpMk id="154" creationId="{D240EA5B-4BD5-2D16-CECC-B8FA0CEDE578}"/>
          </ac:grpSpMkLst>
        </pc:grpChg>
        <pc:grpChg chg="mod">
          <ac:chgData name="Phillip Kaufman" userId="c001b2a046940d7c" providerId="LiveId" clId="{5CB25B10-5B1C-4017-B167-ED3104435743}" dt="2024-05-30T06:33:11.220" v="9743"/>
          <ac:grpSpMkLst>
            <pc:docMk/>
            <pc:sldMk cId="1472554453" sldId="947"/>
            <ac:grpSpMk id="155" creationId="{48DC223D-8F1E-1171-F7D0-77B5AC97E62E}"/>
          </ac:grpSpMkLst>
        </pc:grpChg>
        <pc:grpChg chg="mod">
          <ac:chgData name="Phillip Kaufman" userId="c001b2a046940d7c" providerId="LiveId" clId="{5CB25B10-5B1C-4017-B167-ED3104435743}" dt="2024-05-30T06:33:11.220" v="9743"/>
          <ac:grpSpMkLst>
            <pc:docMk/>
            <pc:sldMk cId="1472554453" sldId="947"/>
            <ac:grpSpMk id="156" creationId="{4D0F7353-2DB5-EDA4-066D-E5D638DAB5DC}"/>
          </ac:grpSpMkLst>
        </pc:grpChg>
        <pc:grpChg chg="mod">
          <ac:chgData name="Phillip Kaufman" userId="c001b2a046940d7c" providerId="LiveId" clId="{5CB25B10-5B1C-4017-B167-ED3104435743}" dt="2024-05-30T06:33:11.220" v="9743"/>
          <ac:grpSpMkLst>
            <pc:docMk/>
            <pc:sldMk cId="1472554453" sldId="947"/>
            <ac:grpSpMk id="197" creationId="{E8B07962-1887-041E-0441-8D29B67849CB}"/>
          </ac:grpSpMkLst>
        </pc:grpChg>
        <pc:cxnChg chg="mod">
          <ac:chgData name="Phillip Kaufman" userId="c001b2a046940d7c" providerId="LiveId" clId="{5CB25B10-5B1C-4017-B167-ED3104435743}" dt="2024-06-02T23:34:22.853" v="12140"/>
          <ac:cxnSpMkLst>
            <pc:docMk/>
            <pc:sldMk cId="1472554453" sldId="947"/>
            <ac:cxnSpMk id="8" creationId="{90792639-9F59-3054-66F8-279C97C17717}"/>
          </ac:cxnSpMkLst>
        </pc:cxnChg>
        <pc:cxnChg chg="mod">
          <ac:chgData name="Phillip Kaufman" userId="c001b2a046940d7c" providerId="LiveId" clId="{5CB25B10-5B1C-4017-B167-ED3104435743}" dt="2024-05-27T07:32:38.798" v="8678"/>
          <ac:cxnSpMkLst>
            <pc:docMk/>
            <pc:sldMk cId="1472554453" sldId="947"/>
            <ac:cxnSpMk id="9" creationId="{9CBC550D-80E2-566F-7ECF-C45F15B51F0F}"/>
          </ac:cxnSpMkLst>
        </pc:cxnChg>
        <pc:cxnChg chg="mod">
          <ac:chgData name="Phillip Kaufman" userId="c001b2a046940d7c" providerId="LiveId" clId="{5CB25B10-5B1C-4017-B167-ED3104435743}" dt="2024-06-02T23:34:22.853" v="12140"/>
          <ac:cxnSpMkLst>
            <pc:docMk/>
            <pc:sldMk cId="1472554453" sldId="947"/>
            <ac:cxnSpMk id="9" creationId="{DEBA8943-CC20-C298-BA3A-6DB13AA0E0C5}"/>
          </ac:cxnSpMkLst>
        </pc:cxnChg>
        <pc:cxnChg chg="mod">
          <ac:chgData name="Phillip Kaufman" userId="c001b2a046940d7c" providerId="LiveId" clId="{5CB25B10-5B1C-4017-B167-ED3104435743}" dt="2024-05-27T07:32:38.798" v="8678"/>
          <ac:cxnSpMkLst>
            <pc:docMk/>
            <pc:sldMk cId="1472554453" sldId="947"/>
            <ac:cxnSpMk id="10" creationId="{84373703-0EB3-D75A-C05C-94CC0431086C}"/>
          </ac:cxnSpMkLst>
        </pc:cxnChg>
        <pc:cxnChg chg="mod">
          <ac:chgData name="Phillip Kaufman" userId="c001b2a046940d7c" providerId="LiveId" clId="{5CB25B10-5B1C-4017-B167-ED3104435743}" dt="2024-06-04T02:37:52.630" v="13557"/>
          <ac:cxnSpMkLst>
            <pc:docMk/>
            <pc:sldMk cId="1472554453" sldId="947"/>
            <ac:cxnSpMk id="10" creationId="{AF0DF0D5-1988-0BCC-DBCE-04640F45B8C1}"/>
          </ac:cxnSpMkLst>
        </pc:cxnChg>
        <pc:cxnChg chg="mod">
          <ac:chgData name="Phillip Kaufman" userId="c001b2a046940d7c" providerId="LiveId" clId="{5CB25B10-5B1C-4017-B167-ED3104435743}" dt="2024-06-02T23:34:22.853" v="12140"/>
          <ac:cxnSpMkLst>
            <pc:docMk/>
            <pc:sldMk cId="1472554453" sldId="947"/>
            <ac:cxnSpMk id="10" creationId="{C304B9EB-6B8F-DDD2-35C8-D1FA1620D761}"/>
          </ac:cxnSpMkLst>
        </pc:cxnChg>
        <pc:cxnChg chg="mod">
          <ac:chgData name="Phillip Kaufman" userId="c001b2a046940d7c" providerId="LiveId" clId="{5CB25B10-5B1C-4017-B167-ED3104435743}" dt="2024-06-02T23:34:22.853" v="12140"/>
          <ac:cxnSpMkLst>
            <pc:docMk/>
            <pc:sldMk cId="1472554453" sldId="947"/>
            <ac:cxnSpMk id="12" creationId="{3F06DABC-E5C4-CD33-6AF8-0CE0E74160B1}"/>
          </ac:cxnSpMkLst>
        </pc:cxnChg>
        <pc:cxnChg chg="mod">
          <ac:chgData name="Phillip Kaufman" userId="c001b2a046940d7c" providerId="LiveId" clId="{5CB25B10-5B1C-4017-B167-ED3104435743}" dt="2024-06-04T02:37:52.630" v="13557"/>
          <ac:cxnSpMkLst>
            <pc:docMk/>
            <pc:sldMk cId="1472554453" sldId="947"/>
            <ac:cxnSpMk id="12" creationId="{DCC53155-27DC-E014-97AE-8372DDCE62B4}"/>
          </ac:cxnSpMkLst>
        </pc:cxnChg>
        <pc:cxnChg chg="mod">
          <ac:chgData name="Phillip Kaufman" userId="c001b2a046940d7c" providerId="LiveId" clId="{5CB25B10-5B1C-4017-B167-ED3104435743}" dt="2024-05-27T07:32:38.798" v="8678"/>
          <ac:cxnSpMkLst>
            <pc:docMk/>
            <pc:sldMk cId="1472554453" sldId="947"/>
            <ac:cxnSpMk id="12" creationId="{E2C32963-4B9F-844D-580F-C163D23BEDFC}"/>
          </ac:cxnSpMkLst>
        </pc:cxnChg>
        <pc:cxnChg chg="mod">
          <ac:chgData name="Phillip Kaufman" userId="c001b2a046940d7c" providerId="LiveId" clId="{5CB25B10-5B1C-4017-B167-ED3104435743}" dt="2024-05-27T07:32:38.798" v="8678"/>
          <ac:cxnSpMkLst>
            <pc:docMk/>
            <pc:sldMk cId="1472554453" sldId="947"/>
            <ac:cxnSpMk id="13" creationId="{5801B648-C0B5-15C0-C02D-70AABCAF1E8F}"/>
          </ac:cxnSpMkLst>
        </pc:cxnChg>
        <pc:cxnChg chg="mod">
          <ac:chgData name="Phillip Kaufman" userId="c001b2a046940d7c" providerId="LiveId" clId="{5CB25B10-5B1C-4017-B167-ED3104435743}" dt="2024-06-02T23:34:22.853" v="12140"/>
          <ac:cxnSpMkLst>
            <pc:docMk/>
            <pc:sldMk cId="1472554453" sldId="947"/>
            <ac:cxnSpMk id="13" creationId="{5DC3CEDD-5ECE-21B3-3ED3-C38293FE1966}"/>
          </ac:cxnSpMkLst>
        </pc:cxnChg>
        <pc:cxnChg chg="mod">
          <ac:chgData name="Phillip Kaufman" userId="c001b2a046940d7c" providerId="LiveId" clId="{5CB25B10-5B1C-4017-B167-ED3104435743}" dt="2024-06-04T02:37:52.630" v="13557"/>
          <ac:cxnSpMkLst>
            <pc:docMk/>
            <pc:sldMk cId="1472554453" sldId="947"/>
            <ac:cxnSpMk id="13" creationId="{FBA987EB-6375-3972-6472-B28DEF045753}"/>
          </ac:cxnSpMkLst>
        </pc:cxnChg>
        <pc:cxnChg chg="mod">
          <ac:chgData name="Phillip Kaufman" userId="c001b2a046940d7c" providerId="LiveId" clId="{5CB25B10-5B1C-4017-B167-ED3104435743}" dt="2024-05-27T07:32:38.798" v="8678"/>
          <ac:cxnSpMkLst>
            <pc:docMk/>
            <pc:sldMk cId="1472554453" sldId="947"/>
            <ac:cxnSpMk id="14" creationId="{27865DA0-19AF-C283-346F-C74F837EF830}"/>
          </ac:cxnSpMkLst>
        </pc:cxnChg>
        <pc:cxnChg chg="mod">
          <ac:chgData name="Phillip Kaufman" userId="c001b2a046940d7c" providerId="LiveId" clId="{5CB25B10-5B1C-4017-B167-ED3104435743}" dt="2024-06-02T23:34:22.853" v="12140"/>
          <ac:cxnSpMkLst>
            <pc:docMk/>
            <pc:sldMk cId="1472554453" sldId="947"/>
            <ac:cxnSpMk id="14" creationId="{8D541445-B484-4A42-7D77-8D218A2C9E62}"/>
          </ac:cxnSpMkLst>
        </pc:cxnChg>
        <pc:cxnChg chg="mod">
          <ac:chgData name="Phillip Kaufman" userId="c001b2a046940d7c" providerId="LiveId" clId="{5CB25B10-5B1C-4017-B167-ED3104435743}" dt="2024-06-04T02:37:52.630" v="13557"/>
          <ac:cxnSpMkLst>
            <pc:docMk/>
            <pc:sldMk cId="1472554453" sldId="947"/>
            <ac:cxnSpMk id="14" creationId="{9A51B6D5-E900-B382-B2BC-C3E81ABC326B}"/>
          </ac:cxnSpMkLst>
        </pc:cxnChg>
        <pc:cxnChg chg="mod">
          <ac:chgData name="Phillip Kaufman" userId="c001b2a046940d7c" providerId="LiveId" clId="{5CB25B10-5B1C-4017-B167-ED3104435743}" dt="2024-06-04T02:37:52.630" v="13557"/>
          <ac:cxnSpMkLst>
            <pc:docMk/>
            <pc:sldMk cId="1472554453" sldId="947"/>
            <ac:cxnSpMk id="16" creationId="{5F4BDCCD-14D6-5CD2-9B7D-486D7FFE19EA}"/>
          </ac:cxnSpMkLst>
        </pc:cxnChg>
        <pc:cxnChg chg="mod">
          <ac:chgData name="Phillip Kaufman" userId="c001b2a046940d7c" providerId="LiveId" clId="{5CB25B10-5B1C-4017-B167-ED3104435743}" dt="2024-06-02T23:34:22.853" v="12140"/>
          <ac:cxnSpMkLst>
            <pc:docMk/>
            <pc:sldMk cId="1472554453" sldId="947"/>
            <ac:cxnSpMk id="16" creationId="{8AF3487E-3F01-7F32-A505-F9DD5A0FE6E1}"/>
          </ac:cxnSpMkLst>
        </pc:cxnChg>
        <pc:cxnChg chg="mod">
          <ac:chgData name="Phillip Kaufman" userId="c001b2a046940d7c" providerId="LiveId" clId="{5CB25B10-5B1C-4017-B167-ED3104435743}" dt="2024-05-27T07:32:38.798" v="8678"/>
          <ac:cxnSpMkLst>
            <pc:docMk/>
            <pc:sldMk cId="1472554453" sldId="947"/>
            <ac:cxnSpMk id="16" creationId="{D063A736-BAF9-AA4B-D4E3-670AC9B594E3}"/>
          </ac:cxnSpMkLst>
        </pc:cxnChg>
        <pc:cxnChg chg="mod">
          <ac:chgData name="Phillip Kaufman" userId="c001b2a046940d7c" providerId="LiveId" clId="{5CB25B10-5B1C-4017-B167-ED3104435743}" dt="2024-06-04T02:37:52.630" v="13557"/>
          <ac:cxnSpMkLst>
            <pc:docMk/>
            <pc:sldMk cId="1472554453" sldId="947"/>
            <ac:cxnSpMk id="17" creationId="{14E7858F-FDAA-CE08-B8E2-69239D8BCFEE}"/>
          </ac:cxnSpMkLst>
        </pc:cxnChg>
        <pc:cxnChg chg="mod">
          <ac:chgData name="Phillip Kaufman" userId="c001b2a046940d7c" providerId="LiveId" clId="{5CB25B10-5B1C-4017-B167-ED3104435743}" dt="2024-05-27T07:32:38.798" v="8678"/>
          <ac:cxnSpMkLst>
            <pc:docMk/>
            <pc:sldMk cId="1472554453" sldId="947"/>
            <ac:cxnSpMk id="17" creationId="{A3DBEFE5-035E-C2D3-3D58-7B9ED2EB5BA5}"/>
          </ac:cxnSpMkLst>
        </pc:cxnChg>
        <pc:cxnChg chg="mod">
          <ac:chgData name="Phillip Kaufman" userId="c001b2a046940d7c" providerId="LiveId" clId="{5CB25B10-5B1C-4017-B167-ED3104435743}" dt="2024-06-02T23:34:22.853" v="12140"/>
          <ac:cxnSpMkLst>
            <pc:docMk/>
            <pc:sldMk cId="1472554453" sldId="947"/>
            <ac:cxnSpMk id="17" creationId="{D19BB015-C513-B81A-5329-928A7BD69475}"/>
          </ac:cxnSpMkLst>
        </pc:cxnChg>
        <pc:cxnChg chg="mod">
          <ac:chgData name="Phillip Kaufman" userId="c001b2a046940d7c" providerId="LiveId" clId="{5CB25B10-5B1C-4017-B167-ED3104435743}" dt="2024-05-27T07:32:38.798" v="8678"/>
          <ac:cxnSpMkLst>
            <pc:docMk/>
            <pc:sldMk cId="1472554453" sldId="947"/>
            <ac:cxnSpMk id="18" creationId="{3BF49681-97FA-1333-0F12-89E323E40314}"/>
          </ac:cxnSpMkLst>
        </pc:cxnChg>
        <pc:cxnChg chg="mod">
          <ac:chgData name="Phillip Kaufman" userId="c001b2a046940d7c" providerId="LiveId" clId="{5CB25B10-5B1C-4017-B167-ED3104435743}" dt="2024-06-04T02:37:52.630" v="13557"/>
          <ac:cxnSpMkLst>
            <pc:docMk/>
            <pc:sldMk cId="1472554453" sldId="947"/>
            <ac:cxnSpMk id="18" creationId="{3E32CD17-BD72-1990-FCE2-EF1678DE6C39}"/>
          </ac:cxnSpMkLst>
        </pc:cxnChg>
        <pc:cxnChg chg="mod">
          <ac:chgData name="Phillip Kaufman" userId="c001b2a046940d7c" providerId="LiveId" clId="{5CB25B10-5B1C-4017-B167-ED3104435743}" dt="2024-05-18T02:57:14.068" v="2624"/>
          <ac:cxnSpMkLst>
            <pc:docMk/>
            <pc:sldMk cId="1472554453" sldId="947"/>
            <ac:cxnSpMk id="18" creationId="{5E3AB323-72EC-2EF7-EEB5-F5552B38368A}"/>
          </ac:cxnSpMkLst>
        </pc:cxnChg>
        <pc:cxnChg chg="mod">
          <ac:chgData name="Phillip Kaufman" userId="c001b2a046940d7c" providerId="LiveId" clId="{5CB25B10-5B1C-4017-B167-ED3104435743}" dt="2024-06-02T23:34:22.853" v="12140"/>
          <ac:cxnSpMkLst>
            <pc:docMk/>
            <pc:sldMk cId="1472554453" sldId="947"/>
            <ac:cxnSpMk id="18" creationId="{D803DB01-1C77-4F0E-9B26-127B313AC338}"/>
          </ac:cxnSpMkLst>
        </pc:cxnChg>
        <pc:cxnChg chg="mod">
          <ac:chgData name="Phillip Kaufman" userId="c001b2a046940d7c" providerId="LiveId" clId="{5CB25B10-5B1C-4017-B167-ED3104435743}" dt="2024-05-18T02:57:14.068" v="2624"/>
          <ac:cxnSpMkLst>
            <pc:docMk/>
            <pc:sldMk cId="1472554453" sldId="947"/>
            <ac:cxnSpMk id="19" creationId="{65DC42A0-515C-B18A-62E0-FB879792E3AB}"/>
          </ac:cxnSpMkLst>
        </pc:cxnChg>
        <pc:cxnChg chg="mod">
          <ac:chgData name="Phillip Kaufman" userId="c001b2a046940d7c" providerId="LiveId" clId="{5CB25B10-5B1C-4017-B167-ED3104435743}" dt="2024-06-02T23:34:22.853" v="12140"/>
          <ac:cxnSpMkLst>
            <pc:docMk/>
            <pc:sldMk cId="1472554453" sldId="947"/>
            <ac:cxnSpMk id="19" creationId="{C52337B7-7F91-5B27-1CDD-DE8A1DA6E8EB}"/>
          </ac:cxnSpMkLst>
        </pc:cxnChg>
        <pc:cxnChg chg="mod">
          <ac:chgData name="Phillip Kaufman" userId="c001b2a046940d7c" providerId="LiveId" clId="{5CB25B10-5B1C-4017-B167-ED3104435743}" dt="2024-05-27T07:32:38.798" v="8678"/>
          <ac:cxnSpMkLst>
            <pc:docMk/>
            <pc:sldMk cId="1472554453" sldId="947"/>
            <ac:cxnSpMk id="19" creationId="{E7B762A0-F5B0-867D-D8B3-2F1FE5C2A3F1}"/>
          </ac:cxnSpMkLst>
        </pc:cxnChg>
        <pc:cxnChg chg="mod">
          <ac:chgData name="Phillip Kaufman" userId="c001b2a046940d7c" providerId="LiveId" clId="{5CB25B10-5B1C-4017-B167-ED3104435743}" dt="2024-06-04T02:37:52.630" v="13557"/>
          <ac:cxnSpMkLst>
            <pc:docMk/>
            <pc:sldMk cId="1472554453" sldId="947"/>
            <ac:cxnSpMk id="19" creationId="{E8E359FB-8248-E5FC-704A-99F117D3E944}"/>
          </ac:cxnSpMkLst>
        </pc:cxnChg>
        <pc:cxnChg chg="mod">
          <ac:chgData name="Phillip Kaufman" userId="c001b2a046940d7c" providerId="LiveId" clId="{5CB25B10-5B1C-4017-B167-ED3104435743}" dt="2024-06-04T02:37:52.630" v="13557"/>
          <ac:cxnSpMkLst>
            <pc:docMk/>
            <pc:sldMk cId="1472554453" sldId="947"/>
            <ac:cxnSpMk id="20" creationId="{10700D66-4693-7F59-A54E-FB9996191F72}"/>
          </ac:cxnSpMkLst>
        </pc:cxnChg>
        <pc:cxnChg chg="mod">
          <ac:chgData name="Phillip Kaufman" userId="c001b2a046940d7c" providerId="LiveId" clId="{5CB25B10-5B1C-4017-B167-ED3104435743}" dt="2024-05-27T07:32:38.798" v="8678"/>
          <ac:cxnSpMkLst>
            <pc:docMk/>
            <pc:sldMk cId="1472554453" sldId="947"/>
            <ac:cxnSpMk id="20" creationId="{81063FB4-222C-3CA6-03FF-FE6D53F9A1E7}"/>
          </ac:cxnSpMkLst>
        </pc:cxnChg>
        <pc:cxnChg chg="mod">
          <ac:chgData name="Phillip Kaufman" userId="c001b2a046940d7c" providerId="LiveId" clId="{5CB25B10-5B1C-4017-B167-ED3104435743}" dt="2024-05-18T02:57:14.068" v="2624"/>
          <ac:cxnSpMkLst>
            <pc:docMk/>
            <pc:sldMk cId="1472554453" sldId="947"/>
            <ac:cxnSpMk id="20" creationId="{AE460215-D7B6-4144-3718-D9AAB4F23A97}"/>
          </ac:cxnSpMkLst>
        </pc:cxnChg>
        <pc:cxnChg chg="mod">
          <ac:chgData name="Phillip Kaufman" userId="c001b2a046940d7c" providerId="LiveId" clId="{5CB25B10-5B1C-4017-B167-ED3104435743}" dt="2024-06-02T23:34:22.853" v="12140"/>
          <ac:cxnSpMkLst>
            <pc:docMk/>
            <pc:sldMk cId="1472554453" sldId="947"/>
            <ac:cxnSpMk id="20" creationId="{FEE56471-7F27-0790-E5D0-35FE5B2E858A}"/>
          </ac:cxnSpMkLst>
        </pc:cxnChg>
        <pc:cxnChg chg="mod">
          <ac:chgData name="Phillip Kaufman" userId="c001b2a046940d7c" providerId="LiveId" clId="{5CB25B10-5B1C-4017-B167-ED3104435743}" dt="2024-06-04T02:37:52.630" v="13557"/>
          <ac:cxnSpMkLst>
            <pc:docMk/>
            <pc:sldMk cId="1472554453" sldId="947"/>
            <ac:cxnSpMk id="21" creationId="{403C3558-D59E-E651-03AB-C0339D211AA5}"/>
          </ac:cxnSpMkLst>
        </pc:cxnChg>
        <pc:cxnChg chg="mod">
          <ac:chgData name="Phillip Kaufman" userId="c001b2a046940d7c" providerId="LiveId" clId="{5CB25B10-5B1C-4017-B167-ED3104435743}" dt="2024-06-02T23:34:22.853" v="12140"/>
          <ac:cxnSpMkLst>
            <pc:docMk/>
            <pc:sldMk cId="1472554453" sldId="947"/>
            <ac:cxnSpMk id="21" creationId="{B798AA10-6694-9D2B-A7AD-CD4A9B6D1CAE}"/>
          </ac:cxnSpMkLst>
        </pc:cxnChg>
        <pc:cxnChg chg="mod">
          <ac:chgData name="Phillip Kaufman" userId="c001b2a046940d7c" providerId="LiveId" clId="{5CB25B10-5B1C-4017-B167-ED3104435743}" dt="2024-05-27T07:32:38.798" v="8678"/>
          <ac:cxnSpMkLst>
            <pc:docMk/>
            <pc:sldMk cId="1472554453" sldId="947"/>
            <ac:cxnSpMk id="21" creationId="{E30035E9-6793-68CA-4DCB-CDD86607207A}"/>
          </ac:cxnSpMkLst>
        </pc:cxnChg>
        <pc:cxnChg chg="mod">
          <ac:chgData name="Phillip Kaufman" userId="c001b2a046940d7c" providerId="LiveId" clId="{5CB25B10-5B1C-4017-B167-ED3104435743}" dt="2024-05-18T02:57:14.068" v="2624"/>
          <ac:cxnSpMkLst>
            <pc:docMk/>
            <pc:sldMk cId="1472554453" sldId="947"/>
            <ac:cxnSpMk id="21" creationId="{ECD098AC-A75A-4C71-5A33-EA64B816B382}"/>
          </ac:cxnSpMkLst>
        </pc:cxnChg>
        <pc:cxnChg chg="mod">
          <ac:chgData name="Phillip Kaufman" userId="c001b2a046940d7c" providerId="LiveId" clId="{5CB25B10-5B1C-4017-B167-ED3104435743}" dt="2024-05-18T02:57:14.068" v="2624"/>
          <ac:cxnSpMkLst>
            <pc:docMk/>
            <pc:sldMk cId="1472554453" sldId="947"/>
            <ac:cxnSpMk id="22" creationId="{85CD3022-1310-497A-52AD-2FA58317D38C}"/>
          </ac:cxnSpMkLst>
        </pc:cxnChg>
        <pc:cxnChg chg="mod">
          <ac:chgData name="Phillip Kaufman" userId="c001b2a046940d7c" providerId="LiveId" clId="{5CB25B10-5B1C-4017-B167-ED3104435743}" dt="2024-06-04T02:37:52.630" v="13557"/>
          <ac:cxnSpMkLst>
            <pc:docMk/>
            <pc:sldMk cId="1472554453" sldId="947"/>
            <ac:cxnSpMk id="22" creationId="{9EFF1CF1-A4EA-5A16-8590-21ABD1E69260}"/>
          </ac:cxnSpMkLst>
        </pc:cxnChg>
        <pc:cxnChg chg="mod">
          <ac:chgData name="Phillip Kaufman" userId="c001b2a046940d7c" providerId="LiveId" clId="{5CB25B10-5B1C-4017-B167-ED3104435743}" dt="2024-06-02T23:34:22.853" v="12140"/>
          <ac:cxnSpMkLst>
            <pc:docMk/>
            <pc:sldMk cId="1472554453" sldId="947"/>
            <ac:cxnSpMk id="22" creationId="{ABE1D2DA-5793-C9DF-D775-4F710E4106FA}"/>
          </ac:cxnSpMkLst>
        </pc:cxnChg>
        <pc:cxnChg chg="mod">
          <ac:chgData name="Phillip Kaufman" userId="c001b2a046940d7c" providerId="LiveId" clId="{5CB25B10-5B1C-4017-B167-ED3104435743}" dt="2024-05-27T07:32:38.798" v="8678"/>
          <ac:cxnSpMkLst>
            <pc:docMk/>
            <pc:sldMk cId="1472554453" sldId="947"/>
            <ac:cxnSpMk id="22" creationId="{B3F01B5E-74F1-29E7-9CE4-51E346302754}"/>
          </ac:cxnSpMkLst>
        </pc:cxnChg>
        <pc:cxnChg chg="mod">
          <ac:chgData name="Phillip Kaufman" userId="c001b2a046940d7c" providerId="LiveId" clId="{5CB25B10-5B1C-4017-B167-ED3104435743}" dt="2024-06-04T02:37:52.630" v="13557"/>
          <ac:cxnSpMkLst>
            <pc:docMk/>
            <pc:sldMk cId="1472554453" sldId="947"/>
            <ac:cxnSpMk id="23" creationId="{06439F34-0FFD-1598-0C3B-0C32A4FA5A2F}"/>
          </ac:cxnSpMkLst>
        </pc:cxnChg>
        <pc:cxnChg chg="mod">
          <ac:chgData name="Phillip Kaufman" userId="c001b2a046940d7c" providerId="LiveId" clId="{5CB25B10-5B1C-4017-B167-ED3104435743}" dt="2024-05-27T07:32:38.798" v="8678"/>
          <ac:cxnSpMkLst>
            <pc:docMk/>
            <pc:sldMk cId="1472554453" sldId="947"/>
            <ac:cxnSpMk id="23" creationId="{2F912A8A-E410-4063-FDBD-27E4CE755A5D}"/>
          </ac:cxnSpMkLst>
        </pc:cxnChg>
        <pc:cxnChg chg="mod">
          <ac:chgData name="Phillip Kaufman" userId="c001b2a046940d7c" providerId="LiveId" clId="{5CB25B10-5B1C-4017-B167-ED3104435743}" dt="2024-06-02T23:34:22.853" v="12140"/>
          <ac:cxnSpMkLst>
            <pc:docMk/>
            <pc:sldMk cId="1472554453" sldId="947"/>
            <ac:cxnSpMk id="23" creationId="{68BBED6E-6B5B-2587-D314-3F48DF9034A7}"/>
          </ac:cxnSpMkLst>
        </pc:cxnChg>
        <pc:cxnChg chg="mod">
          <ac:chgData name="Phillip Kaufman" userId="c001b2a046940d7c" providerId="LiveId" clId="{5CB25B10-5B1C-4017-B167-ED3104435743}" dt="2024-05-18T02:57:14.068" v="2624"/>
          <ac:cxnSpMkLst>
            <pc:docMk/>
            <pc:sldMk cId="1472554453" sldId="947"/>
            <ac:cxnSpMk id="23" creationId="{7B4192D5-54C2-1634-EE66-245A22E88C0B}"/>
          </ac:cxnSpMkLst>
        </pc:cxnChg>
        <pc:cxnChg chg="mod">
          <ac:chgData name="Phillip Kaufman" userId="c001b2a046940d7c" providerId="LiveId" clId="{5CB25B10-5B1C-4017-B167-ED3104435743}" dt="2024-06-04T02:37:52.630" v="13557"/>
          <ac:cxnSpMkLst>
            <pc:docMk/>
            <pc:sldMk cId="1472554453" sldId="947"/>
            <ac:cxnSpMk id="24" creationId="{034A1AA7-641E-571D-DBC7-81BF27BF49E6}"/>
          </ac:cxnSpMkLst>
        </pc:cxnChg>
        <pc:cxnChg chg="mod">
          <ac:chgData name="Phillip Kaufman" userId="c001b2a046940d7c" providerId="LiveId" clId="{5CB25B10-5B1C-4017-B167-ED3104435743}" dt="2024-05-27T07:32:38.798" v="8678"/>
          <ac:cxnSpMkLst>
            <pc:docMk/>
            <pc:sldMk cId="1472554453" sldId="947"/>
            <ac:cxnSpMk id="24" creationId="{0B163981-A09B-A845-97CD-1E6A5EF3D6D5}"/>
          </ac:cxnSpMkLst>
        </pc:cxnChg>
        <pc:cxnChg chg="mod">
          <ac:chgData name="Phillip Kaufman" userId="c001b2a046940d7c" providerId="LiveId" clId="{5CB25B10-5B1C-4017-B167-ED3104435743}" dt="2024-06-02T23:34:22.853" v="12140"/>
          <ac:cxnSpMkLst>
            <pc:docMk/>
            <pc:sldMk cId="1472554453" sldId="947"/>
            <ac:cxnSpMk id="24" creationId="{D506AEC5-316E-19EA-55A3-38083C6AFBB6}"/>
          </ac:cxnSpMkLst>
        </pc:cxnChg>
        <pc:cxnChg chg="mod">
          <ac:chgData name="Phillip Kaufman" userId="c001b2a046940d7c" providerId="LiveId" clId="{5CB25B10-5B1C-4017-B167-ED3104435743}" dt="2024-05-18T02:57:14.068" v="2624"/>
          <ac:cxnSpMkLst>
            <pc:docMk/>
            <pc:sldMk cId="1472554453" sldId="947"/>
            <ac:cxnSpMk id="24" creationId="{DD4EE8ED-C033-2CB7-664D-97C5E6DDA46E}"/>
          </ac:cxnSpMkLst>
        </pc:cxnChg>
        <pc:cxnChg chg="mod">
          <ac:chgData name="Phillip Kaufman" userId="c001b2a046940d7c" providerId="LiveId" clId="{5CB25B10-5B1C-4017-B167-ED3104435743}" dt="2024-06-02T23:34:22.853" v="12140"/>
          <ac:cxnSpMkLst>
            <pc:docMk/>
            <pc:sldMk cId="1472554453" sldId="947"/>
            <ac:cxnSpMk id="25" creationId="{4683AD53-771E-3690-296A-6DA0D4C76DB4}"/>
          </ac:cxnSpMkLst>
        </pc:cxnChg>
        <pc:cxnChg chg="mod">
          <ac:chgData name="Phillip Kaufman" userId="c001b2a046940d7c" providerId="LiveId" clId="{5CB25B10-5B1C-4017-B167-ED3104435743}" dt="2024-06-04T02:37:52.630" v="13557"/>
          <ac:cxnSpMkLst>
            <pc:docMk/>
            <pc:sldMk cId="1472554453" sldId="947"/>
            <ac:cxnSpMk id="25" creationId="{7A9D6E7E-9A8F-53D0-0994-D36459A68FB0}"/>
          </ac:cxnSpMkLst>
        </pc:cxnChg>
        <pc:cxnChg chg="mod">
          <ac:chgData name="Phillip Kaufman" userId="c001b2a046940d7c" providerId="LiveId" clId="{5CB25B10-5B1C-4017-B167-ED3104435743}" dt="2024-05-27T07:32:38.798" v="8678"/>
          <ac:cxnSpMkLst>
            <pc:docMk/>
            <pc:sldMk cId="1472554453" sldId="947"/>
            <ac:cxnSpMk id="25" creationId="{A0D00B11-9591-FB74-E8DB-B7A845A542AC}"/>
          </ac:cxnSpMkLst>
        </pc:cxnChg>
        <pc:cxnChg chg="mod">
          <ac:chgData name="Phillip Kaufman" userId="c001b2a046940d7c" providerId="LiveId" clId="{5CB25B10-5B1C-4017-B167-ED3104435743}" dt="2024-05-18T02:57:14.068" v="2624"/>
          <ac:cxnSpMkLst>
            <pc:docMk/>
            <pc:sldMk cId="1472554453" sldId="947"/>
            <ac:cxnSpMk id="25" creationId="{EF65350E-03EC-7BD1-A9E5-71EED0AB2D9C}"/>
          </ac:cxnSpMkLst>
        </pc:cxnChg>
        <pc:cxnChg chg="mod">
          <ac:chgData name="Phillip Kaufman" userId="c001b2a046940d7c" providerId="LiveId" clId="{5CB25B10-5B1C-4017-B167-ED3104435743}" dt="2024-06-02T23:34:22.853" v="12140"/>
          <ac:cxnSpMkLst>
            <pc:docMk/>
            <pc:sldMk cId="1472554453" sldId="947"/>
            <ac:cxnSpMk id="26" creationId="{7B25DB13-A06A-3A60-379A-57737A7309E6}"/>
          </ac:cxnSpMkLst>
        </pc:cxnChg>
        <pc:cxnChg chg="mod">
          <ac:chgData name="Phillip Kaufman" userId="c001b2a046940d7c" providerId="LiveId" clId="{5CB25B10-5B1C-4017-B167-ED3104435743}" dt="2024-06-04T02:37:52.630" v="13557"/>
          <ac:cxnSpMkLst>
            <pc:docMk/>
            <pc:sldMk cId="1472554453" sldId="947"/>
            <ac:cxnSpMk id="26" creationId="{812C370C-8D83-00FC-CF85-9E5B3BC34C79}"/>
          </ac:cxnSpMkLst>
        </pc:cxnChg>
        <pc:cxnChg chg="mod">
          <ac:chgData name="Phillip Kaufman" userId="c001b2a046940d7c" providerId="LiveId" clId="{5CB25B10-5B1C-4017-B167-ED3104435743}" dt="2024-05-27T07:32:38.798" v="8678"/>
          <ac:cxnSpMkLst>
            <pc:docMk/>
            <pc:sldMk cId="1472554453" sldId="947"/>
            <ac:cxnSpMk id="26" creationId="{A94769C4-72CC-6E9A-7C42-C49FF1C014E2}"/>
          </ac:cxnSpMkLst>
        </pc:cxnChg>
        <pc:cxnChg chg="mod">
          <ac:chgData name="Phillip Kaufman" userId="c001b2a046940d7c" providerId="LiveId" clId="{5CB25B10-5B1C-4017-B167-ED3104435743}" dt="2024-05-18T02:57:14.068" v="2624"/>
          <ac:cxnSpMkLst>
            <pc:docMk/>
            <pc:sldMk cId="1472554453" sldId="947"/>
            <ac:cxnSpMk id="26" creationId="{C553680F-7769-7842-9022-A8B785A93D74}"/>
          </ac:cxnSpMkLst>
        </pc:cxnChg>
        <pc:cxnChg chg="mod">
          <ac:chgData name="Phillip Kaufman" userId="c001b2a046940d7c" providerId="LiveId" clId="{5CB25B10-5B1C-4017-B167-ED3104435743}" dt="2024-05-27T07:32:38.798" v="8678"/>
          <ac:cxnSpMkLst>
            <pc:docMk/>
            <pc:sldMk cId="1472554453" sldId="947"/>
            <ac:cxnSpMk id="27" creationId="{0FFA22E5-ABE8-ADCE-81D9-229E020A350F}"/>
          </ac:cxnSpMkLst>
        </pc:cxnChg>
        <pc:cxnChg chg="mod">
          <ac:chgData name="Phillip Kaufman" userId="c001b2a046940d7c" providerId="LiveId" clId="{5CB25B10-5B1C-4017-B167-ED3104435743}" dt="2024-05-18T02:57:14.068" v="2624"/>
          <ac:cxnSpMkLst>
            <pc:docMk/>
            <pc:sldMk cId="1472554453" sldId="947"/>
            <ac:cxnSpMk id="27" creationId="{42FB869A-7045-8528-7135-417D4752B91B}"/>
          </ac:cxnSpMkLst>
        </pc:cxnChg>
        <pc:cxnChg chg="mod">
          <ac:chgData name="Phillip Kaufman" userId="c001b2a046940d7c" providerId="LiveId" clId="{5CB25B10-5B1C-4017-B167-ED3104435743}" dt="2024-06-04T02:37:52.630" v="13557"/>
          <ac:cxnSpMkLst>
            <pc:docMk/>
            <pc:sldMk cId="1472554453" sldId="947"/>
            <ac:cxnSpMk id="27" creationId="{B09E999D-33F6-4374-3308-B8A8A5FD567B}"/>
          </ac:cxnSpMkLst>
        </pc:cxnChg>
        <pc:cxnChg chg="mod">
          <ac:chgData name="Phillip Kaufman" userId="c001b2a046940d7c" providerId="LiveId" clId="{5CB25B10-5B1C-4017-B167-ED3104435743}" dt="2024-06-02T23:34:22.853" v="12140"/>
          <ac:cxnSpMkLst>
            <pc:docMk/>
            <pc:sldMk cId="1472554453" sldId="947"/>
            <ac:cxnSpMk id="27" creationId="{E6960B78-D4C7-687C-62BB-BF521334AD99}"/>
          </ac:cxnSpMkLst>
        </pc:cxnChg>
        <pc:cxnChg chg="mod">
          <ac:chgData name="Phillip Kaufman" userId="c001b2a046940d7c" providerId="LiveId" clId="{5CB25B10-5B1C-4017-B167-ED3104435743}" dt="2024-05-18T02:57:14.068" v="2624"/>
          <ac:cxnSpMkLst>
            <pc:docMk/>
            <pc:sldMk cId="1472554453" sldId="947"/>
            <ac:cxnSpMk id="28" creationId="{09C70EC6-878D-28F1-DD7B-0C7FF785DE59}"/>
          </ac:cxnSpMkLst>
        </pc:cxnChg>
        <pc:cxnChg chg="mod">
          <ac:chgData name="Phillip Kaufman" userId="c001b2a046940d7c" providerId="LiveId" clId="{5CB25B10-5B1C-4017-B167-ED3104435743}" dt="2024-06-04T02:37:52.630" v="13557"/>
          <ac:cxnSpMkLst>
            <pc:docMk/>
            <pc:sldMk cId="1472554453" sldId="947"/>
            <ac:cxnSpMk id="28" creationId="{5483BF82-8215-2B13-0AF5-01A365A14895}"/>
          </ac:cxnSpMkLst>
        </pc:cxnChg>
        <pc:cxnChg chg="mod">
          <ac:chgData name="Phillip Kaufman" userId="c001b2a046940d7c" providerId="LiveId" clId="{5CB25B10-5B1C-4017-B167-ED3104435743}" dt="2024-06-02T23:34:22.853" v="12140"/>
          <ac:cxnSpMkLst>
            <pc:docMk/>
            <pc:sldMk cId="1472554453" sldId="947"/>
            <ac:cxnSpMk id="28" creationId="{8A14795D-7F40-8B69-19E7-6873DDAE77AD}"/>
          </ac:cxnSpMkLst>
        </pc:cxnChg>
        <pc:cxnChg chg="mod">
          <ac:chgData name="Phillip Kaufman" userId="c001b2a046940d7c" providerId="LiveId" clId="{5CB25B10-5B1C-4017-B167-ED3104435743}" dt="2024-05-27T07:32:38.798" v="8678"/>
          <ac:cxnSpMkLst>
            <pc:docMk/>
            <pc:sldMk cId="1472554453" sldId="947"/>
            <ac:cxnSpMk id="28" creationId="{D4E294F9-0531-4A07-EDC9-F6C11B6BA724}"/>
          </ac:cxnSpMkLst>
        </pc:cxnChg>
        <pc:cxnChg chg="mod">
          <ac:chgData name="Phillip Kaufman" userId="c001b2a046940d7c" providerId="LiveId" clId="{5CB25B10-5B1C-4017-B167-ED3104435743}" dt="2024-06-04T02:37:52.630" v="13557"/>
          <ac:cxnSpMkLst>
            <pc:docMk/>
            <pc:sldMk cId="1472554453" sldId="947"/>
            <ac:cxnSpMk id="29" creationId="{26DFBEB9-9A3F-01B2-96E3-1F956DD91A4D}"/>
          </ac:cxnSpMkLst>
        </pc:cxnChg>
        <pc:cxnChg chg="mod">
          <ac:chgData name="Phillip Kaufman" userId="c001b2a046940d7c" providerId="LiveId" clId="{5CB25B10-5B1C-4017-B167-ED3104435743}" dt="2024-05-27T07:32:38.798" v="8678"/>
          <ac:cxnSpMkLst>
            <pc:docMk/>
            <pc:sldMk cId="1472554453" sldId="947"/>
            <ac:cxnSpMk id="29" creationId="{34932978-63FE-95EA-9020-2497C1628372}"/>
          </ac:cxnSpMkLst>
        </pc:cxnChg>
        <pc:cxnChg chg="mod">
          <ac:chgData name="Phillip Kaufman" userId="c001b2a046940d7c" providerId="LiveId" clId="{5CB25B10-5B1C-4017-B167-ED3104435743}" dt="2024-06-02T23:34:22.853" v="12140"/>
          <ac:cxnSpMkLst>
            <pc:docMk/>
            <pc:sldMk cId="1472554453" sldId="947"/>
            <ac:cxnSpMk id="29" creationId="{9F3A88A8-656F-2C85-865B-92E59A564D0E}"/>
          </ac:cxnSpMkLst>
        </pc:cxnChg>
        <pc:cxnChg chg="mod">
          <ac:chgData name="Phillip Kaufman" userId="c001b2a046940d7c" providerId="LiveId" clId="{5CB25B10-5B1C-4017-B167-ED3104435743}" dt="2024-05-18T02:57:14.068" v="2624"/>
          <ac:cxnSpMkLst>
            <pc:docMk/>
            <pc:sldMk cId="1472554453" sldId="947"/>
            <ac:cxnSpMk id="30" creationId="{849C1EB3-DE32-3CBB-A0C4-32459AEBFBC1}"/>
          </ac:cxnSpMkLst>
        </pc:cxnChg>
        <pc:cxnChg chg="mod">
          <ac:chgData name="Phillip Kaufman" userId="c001b2a046940d7c" providerId="LiveId" clId="{5CB25B10-5B1C-4017-B167-ED3104435743}" dt="2024-05-27T07:32:38.798" v="8678"/>
          <ac:cxnSpMkLst>
            <pc:docMk/>
            <pc:sldMk cId="1472554453" sldId="947"/>
            <ac:cxnSpMk id="30" creationId="{913B6908-E668-3593-3315-12D4DC2B4DD5}"/>
          </ac:cxnSpMkLst>
        </pc:cxnChg>
        <pc:cxnChg chg="mod">
          <ac:chgData name="Phillip Kaufman" userId="c001b2a046940d7c" providerId="LiveId" clId="{5CB25B10-5B1C-4017-B167-ED3104435743}" dt="2024-06-04T02:37:52.630" v="13557"/>
          <ac:cxnSpMkLst>
            <pc:docMk/>
            <pc:sldMk cId="1472554453" sldId="947"/>
            <ac:cxnSpMk id="30" creationId="{D58C1140-531E-5B04-33E6-FC48D802B248}"/>
          </ac:cxnSpMkLst>
        </pc:cxnChg>
        <pc:cxnChg chg="mod">
          <ac:chgData name="Phillip Kaufman" userId="c001b2a046940d7c" providerId="LiveId" clId="{5CB25B10-5B1C-4017-B167-ED3104435743}" dt="2024-06-02T23:34:22.853" v="12140"/>
          <ac:cxnSpMkLst>
            <pc:docMk/>
            <pc:sldMk cId="1472554453" sldId="947"/>
            <ac:cxnSpMk id="30" creationId="{E01BA623-5117-0C69-D6F5-2177EABCEF6F}"/>
          </ac:cxnSpMkLst>
        </pc:cxnChg>
        <pc:cxnChg chg="mod">
          <ac:chgData name="Phillip Kaufman" userId="c001b2a046940d7c" providerId="LiveId" clId="{5CB25B10-5B1C-4017-B167-ED3104435743}" dt="2024-06-02T23:34:22.853" v="12140"/>
          <ac:cxnSpMkLst>
            <pc:docMk/>
            <pc:sldMk cId="1472554453" sldId="947"/>
            <ac:cxnSpMk id="32" creationId="{50E464AA-387C-5971-655B-7888F50E92BA}"/>
          </ac:cxnSpMkLst>
        </pc:cxnChg>
        <pc:cxnChg chg="mod">
          <ac:chgData name="Phillip Kaufman" userId="c001b2a046940d7c" providerId="LiveId" clId="{5CB25B10-5B1C-4017-B167-ED3104435743}" dt="2024-05-18T02:57:14.068" v="2624"/>
          <ac:cxnSpMkLst>
            <pc:docMk/>
            <pc:sldMk cId="1472554453" sldId="947"/>
            <ac:cxnSpMk id="32" creationId="{76680DDA-A23A-96E0-7AC7-49C24CA119BC}"/>
          </ac:cxnSpMkLst>
        </pc:cxnChg>
        <pc:cxnChg chg="mod">
          <ac:chgData name="Phillip Kaufman" userId="c001b2a046940d7c" providerId="LiveId" clId="{5CB25B10-5B1C-4017-B167-ED3104435743}" dt="2024-06-04T02:37:52.630" v="13557"/>
          <ac:cxnSpMkLst>
            <pc:docMk/>
            <pc:sldMk cId="1472554453" sldId="947"/>
            <ac:cxnSpMk id="32" creationId="{CB3DC451-8E66-E0E7-4DE3-2FC0716B3265}"/>
          </ac:cxnSpMkLst>
        </pc:cxnChg>
        <pc:cxnChg chg="mod">
          <ac:chgData name="Phillip Kaufman" userId="c001b2a046940d7c" providerId="LiveId" clId="{5CB25B10-5B1C-4017-B167-ED3104435743}" dt="2024-05-27T07:32:38.798" v="8678"/>
          <ac:cxnSpMkLst>
            <pc:docMk/>
            <pc:sldMk cId="1472554453" sldId="947"/>
            <ac:cxnSpMk id="32" creationId="{D003587A-1F81-21E9-E1E4-2AA242F1D484}"/>
          </ac:cxnSpMkLst>
        </pc:cxnChg>
        <pc:cxnChg chg="mod">
          <ac:chgData name="Phillip Kaufman" userId="c001b2a046940d7c" providerId="LiveId" clId="{5CB25B10-5B1C-4017-B167-ED3104435743}" dt="2024-05-27T07:32:38.798" v="8678"/>
          <ac:cxnSpMkLst>
            <pc:docMk/>
            <pc:sldMk cId="1472554453" sldId="947"/>
            <ac:cxnSpMk id="33" creationId="{4C7025E6-9E8F-E28D-05BA-1EA192DFF92F}"/>
          </ac:cxnSpMkLst>
        </pc:cxnChg>
        <pc:cxnChg chg="mod">
          <ac:chgData name="Phillip Kaufman" userId="c001b2a046940d7c" providerId="LiveId" clId="{5CB25B10-5B1C-4017-B167-ED3104435743}" dt="2024-06-02T23:34:22.853" v="12140"/>
          <ac:cxnSpMkLst>
            <pc:docMk/>
            <pc:sldMk cId="1472554453" sldId="947"/>
            <ac:cxnSpMk id="33" creationId="{672B43CB-8E5F-2125-A3A4-B1D63E32E28D}"/>
          </ac:cxnSpMkLst>
        </pc:cxnChg>
        <pc:cxnChg chg="mod">
          <ac:chgData name="Phillip Kaufman" userId="c001b2a046940d7c" providerId="LiveId" clId="{5CB25B10-5B1C-4017-B167-ED3104435743}" dt="2024-05-18T02:57:14.068" v="2624"/>
          <ac:cxnSpMkLst>
            <pc:docMk/>
            <pc:sldMk cId="1472554453" sldId="947"/>
            <ac:cxnSpMk id="33" creationId="{CC3F67AF-F928-96CF-5675-8B4B3A6232DA}"/>
          </ac:cxnSpMkLst>
        </pc:cxnChg>
        <pc:cxnChg chg="mod">
          <ac:chgData name="Phillip Kaufman" userId="c001b2a046940d7c" providerId="LiveId" clId="{5CB25B10-5B1C-4017-B167-ED3104435743}" dt="2024-06-04T02:37:52.630" v="13557"/>
          <ac:cxnSpMkLst>
            <pc:docMk/>
            <pc:sldMk cId="1472554453" sldId="947"/>
            <ac:cxnSpMk id="33" creationId="{FBA0D1D8-3A76-8F8F-938D-64D7876CBAC6}"/>
          </ac:cxnSpMkLst>
        </pc:cxnChg>
        <pc:cxnChg chg="mod">
          <ac:chgData name="Phillip Kaufman" userId="c001b2a046940d7c" providerId="LiveId" clId="{5CB25B10-5B1C-4017-B167-ED3104435743}" dt="2024-05-27T07:32:38.798" v="8678"/>
          <ac:cxnSpMkLst>
            <pc:docMk/>
            <pc:sldMk cId="1472554453" sldId="947"/>
            <ac:cxnSpMk id="34" creationId="{127B7ED7-E057-35FE-73A2-082B5C224A37}"/>
          </ac:cxnSpMkLst>
        </pc:cxnChg>
        <pc:cxnChg chg="mod">
          <ac:chgData name="Phillip Kaufman" userId="c001b2a046940d7c" providerId="LiveId" clId="{5CB25B10-5B1C-4017-B167-ED3104435743}" dt="2024-06-02T23:34:22.853" v="12140"/>
          <ac:cxnSpMkLst>
            <pc:docMk/>
            <pc:sldMk cId="1472554453" sldId="947"/>
            <ac:cxnSpMk id="34" creationId="{81561F4F-44CC-AF7D-C58D-7DD8CBE2FE99}"/>
          </ac:cxnSpMkLst>
        </pc:cxnChg>
        <pc:cxnChg chg="mod">
          <ac:chgData name="Phillip Kaufman" userId="c001b2a046940d7c" providerId="LiveId" clId="{5CB25B10-5B1C-4017-B167-ED3104435743}" dt="2024-05-18T02:57:14.068" v="2624"/>
          <ac:cxnSpMkLst>
            <pc:docMk/>
            <pc:sldMk cId="1472554453" sldId="947"/>
            <ac:cxnSpMk id="34" creationId="{A9EBA140-A8A0-43E6-84F1-BA73D12E1B63}"/>
          </ac:cxnSpMkLst>
        </pc:cxnChg>
        <pc:cxnChg chg="mod">
          <ac:chgData name="Phillip Kaufman" userId="c001b2a046940d7c" providerId="LiveId" clId="{5CB25B10-5B1C-4017-B167-ED3104435743}" dt="2024-06-04T02:37:52.630" v="13557"/>
          <ac:cxnSpMkLst>
            <pc:docMk/>
            <pc:sldMk cId="1472554453" sldId="947"/>
            <ac:cxnSpMk id="34" creationId="{AD106C01-A292-B191-3A3F-1E7AD23A512F}"/>
          </ac:cxnSpMkLst>
        </pc:cxnChg>
        <pc:cxnChg chg="mod">
          <ac:chgData name="Phillip Kaufman" userId="c001b2a046940d7c" providerId="LiveId" clId="{5CB25B10-5B1C-4017-B167-ED3104435743}" dt="2024-06-02T23:34:22.853" v="12140"/>
          <ac:cxnSpMkLst>
            <pc:docMk/>
            <pc:sldMk cId="1472554453" sldId="947"/>
            <ac:cxnSpMk id="35" creationId="{1FD0ACE3-F4F9-6549-69E2-767130572762}"/>
          </ac:cxnSpMkLst>
        </pc:cxnChg>
        <pc:cxnChg chg="mod">
          <ac:chgData name="Phillip Kaufman" userId="c001b2a046940d7c" providerId="LiveId" clId="{5CB25B10-5B1C-4017-B167-ED3104435743}" dt="2024-06-04T02:37:52.630" v="13557"/>
          <ac:cxnSpMkLst>
            <pc:docMk/>
            <pc:sldMk cId="1472554453" sldId="947"/>
            <ac:cxnSpMk id="35" creationId="{517CB497-0CF1-528A-A1CE-4FFA3FDF94B1}"/>
          </ac:cxnSpMkLst>
        </pc:cxnChg>
        <pc:cxnChg chg="mod">
          <ac:chgData name="Phillip Kaufman" userId="c001b2a046940d7c" providerId="LiveId" clId="{5CB25B10-5B1C-4017-B167-ED3104435743}" dt="2024-05-27T07:32:38.798" v="8678"/>
          <ac:cxnSpMkLst>
            <pc:docMk/>
            <pc:sldMk cId="1472554453" sldId="947"/>
            <ac:cxnSpMk id="35" creationId="{BB365C89-54EF-D58C-C6D4-20542984CD5A}"/>
          </ac:cxnSpMkLst>
        </pc:cxnChg>
        <pc:cxnChg chg="mod">
          <ac:chgData name="Phillip Kaufman" userId="c001b2a046940d7c" providerId="LiveId" clId="{5CB25B10-5B1C-4017-B167-ED3104435743}" dt="2024-05-27T07:32:38.798" v="8678"/>
          <ac:cxnSpMkLst>
            <pc:docMk/>
            <pc:sldMk cId="1472554453" sldId="947"/>
            <ac:cxnSpMk id="36" creationId="{2864FE75-FF2C-0E19-6560-E65EFAAED6B6}"/>
          </ac:cxnSpMkLst>
        </pc:cxnChg>
        <pc:cxnChg chg="mod">
          <ac:chgData name="Phillip Kaufman" userId="c001b2a046940d7c" providerId="LiveId" clId="{5CB25B10-5B1C-4017-B167-ED3104435743}" dt="2024-06-04T02:37:52.630" v="13557"/>
          <ac:cxnSpMkLst>
            <pc:docMk/>
            <pc:sldMk cId="1472554453" sldId="947"/>
            <ac:cxnSpMk id="36" creationId="{402FAC1E-BD35-37EA-0377-DF3070E8A29C}"/>
          </ac:cxnSpMkLst>
        </pc:cxnChg>
        <pc:cxnChg chg="mod">
          <ac:chgData name="Phillip Kaufman" userId="c001b2a046940d7c" providerId="LiveId" clId="{5CB25B10-5B1C-4017-B167-ED3104435743}" dt="2024-06-02T23:34:22.853" v="12140"/>
          <ac:cxnSpMkLst>
            <pc:docMk/>
            <pc:sldMk cId="1472554453" sldId="947"/>
            <ac:cxnSpMk id="36" creationId="{85A98E46-E3DF-36DA-2C25-FA96F8CE3673}"/>
          </ac:cxnSpMkLst>
        </pc:cxnChg>
        <pc:cxnChg chg="mod">
          <ac:chgData name="Phillip Kaufman" userId="c001b2a046940d7c" providerId="LiveId" clId="{5CB25B10-5B1C-4017-B167-ED3104435743}" dt="2024-05-27T07:32:38.798" v="8678"/>
          <ac:cxnSpMkLst>
            <pc:docMk/>
            <pc:sldMk cId="1472554453" sldId="947"/>
            <ac:cxnSpMk id="37" creationId="{3BA306A4-CD30-A7D4-1FDE-2090E015AA1C}"/>
          </ac:cxnSpMkLst>
        </pc:cxnChg>
        <pc:cxnChg chg="mod">
          <ac:chgData name="Phillip Kaufman" userId="c001b2a046940d7c" providerId="LiveId" clId="{5CB25B10-5B1C-4017-B167-ED3104435743}" dt="2024-06-04T02:37:52.630" v="13557"/>
          <ac:cxnSpMkLst>
            <pc:docMk/>
            <pc:sldMk cId="1472554453" sldId="947"/>
            <ac:cxnSpMk id="37" creationId="{643F64E6-54D6-FB59-E121-F341F83C562C}"/>
          </ac:cxnSpMkLst>
        </pc:cxnChg>
        <pc:cxnChg chg="mod">
          <ac:chgData name="Phillip Kaufman" userId="c001b2a046940d7c" providerId="LiveId" clId="{5CB25B10-5B1C-4017-B167-ED3104435743}" dt="2024-06-02T23:34:22.853" v="12140"/>
          <ac:cxnSpMkLst>
            <pc:docMk/>
            <pc:sldMk cId="1472554453" sldId="947"/>
            <ac:cxnSpMk id="37" creationId="{6958D798-5463-CFD9-EB3F-1AAFB4159AE9}"/>
          </ac:cxnSpMkLst>
        </pc:cxnChg>
        <pc:cxnChg chg="mod">
          <ac:chgData name="Phillip Kaufman" userId="c001b2a046940d7c" providerId="LiveId" clId="{5CB25B10-5B1C-4017-B167-ED3104435743}" dt="2024-06-02T23:34:22.853" v="12140"/>
          <ac:cxnSpMkLst>
            <pc:docMk/>
            <pc:sldMk cId="1472554453" sldId="947"/>
            <ac:cxnSpMk id="38" creationId="{A4DDB443-ECDF-902F-ABBA-E36237869F40}"/>
          </ac:cxnSpMkLst>
        </pc:cxnChg>
        <pc:cxnChg chg="mod">
          <ac:chgData name="Phillip Kaufman" userId="c001b2a046940d7c" providerId="LiveId" clId="{5CB25B10-5B1C-4017-B167-ED3104435743}" dt="2024-06-04T02:37:52.630" v="13557"/>
          <ac:cxnSpMkLst>
            <pc:docMk/>
            <pc:sldMk cId="1472554453" sldId="947"/>
            <ac:cxnSpMk id="38" creationId="{BAFCE9A4-A3FE-F526-901B-74F7E986E5C0}"/>
          </ac:cxnSpMkLst>
        </pc:cxnChg>
        <pc:cxnChg chg="mod">
          <ac:chgData name="Phillip Kaufman" userId="c001b2a046940d7c" providerId="LiveId" clId="{5CB25B10-5B1C-4017-B167-ED3104435743}" dt="2024-05-27T07:32:38.798" v="8678"/>
          <ac:cxnSpMkLst>
            <pc:docMk/>
            <pc:sldMk cId="1472554453" sldId="947"/>
            <ac:cxnSpMk id="38" creationId="{CCA83F4D-45EF-C87C-7AC4-BB338BC061C6}"/>
          </ac:cxnSpMkLst>
        </pc:cxnChg>
        <pc:cxnChg chg="mod">
          <ac:chgData name="Phillip Kaufman" userId="c001b2a046940d7c" providerId="LiveId" clId="{5CB25B10-5B1C-4017-B167-ED3104435743}" dt="2024-06-02T23:34:22.853" v="12140"/>
          <ac:cxnSpMkLst>
            <pc:docMk/>
            <pc:sldMk cId="1472554453" sldId="947"/>
            <ac:cxnSpMk id="39" creationId="{90DD92FA-E36E-4030-9B83-A71052985A56}"/>
          </ac:cxnSpMkLst>
        </pc:cxnChg>
        <pc:cxnChg chg="mod">
          <ac:chgData name="Phillip Kaufman" userId="c001b2a046940d7c" providerId="LiveId" clId="{5CB25B10-5B1C-4017-B167-ED3104435743}" dt="2024-06-04T02:37:52.630" v="13557"/>
          <ac:cxnSpMkLst>
            <pc:docMk/>
            <pc:sldMk cId="1472554453" sldId="947"/>
            <ac:cxnSpMk id="39" creationId="{ACDDD1DB-5A2A-0EEE-FFDD-63CBEDA7EC3C}"/>
          </ac:cxnSpMkLst>
        </pc:cxnChg>
        <pc:cxnChg chg="mod">
          <ac:chgData name="Phillip Kaufman" userId="c001b2a046940d7c" providerId="LiveId" clId="{5CB25B10-5B1C-4017-B167-ED3104435743}" dt="2024-05-27T07:32:38.798" v="8678"/>
          <ac:cxnSpMkLst>
            <pc:docMk/>
            <pc:sldMk cId="1472554453" sldId="947"/>
            <ac:cxnSpMk id="39" creationId="{C56370FB-5E6C-E4E9-A0AD-420E99F41585}"/>
          </ac:cxnSpMkLst>
        </pc:cxnChg>
        <pc:cxnChg chg="mod">
          <ac:chgData name="Phillip Kaufman" userId="c001b2a046940d7c" providerId="LiveId" clId="{5CB25B10-5B1C-4017-B167-ED3104435743}" dt="2024-05-27T07:32:38.798" v="8678"/>
          <ac:cxnSpMkLst>
            <pc:docMk/>
            <pc:sldMk cId="1472554453" sldId="947"/>
            <ac:cxnSpMk id="40" creationId="{88618D6F-E2AF-E0C9-5465-BDF281CAA85A}"/>
          </ac:cxnSpMkLst>
        </pc:cxnChg>
        <pc:cxnChg chg="mod">
          <ac:chgData name="Phillip Kaufman" userId="c001b2a046940d7c" providerId="LiveId" clId="{5CB25B10-5B1C-4017-B167-ED3104435743}" dt="2024-06-02T23:34:22.853" v="12140"/>
          <ac:cxnSpMkLst>
            <pc:docMk/>
            <pc:sldMk cId="1472554453" sldId="947"/>
            <ac:cxnSpMk id="40" creationId="{956854D0-40A0-8CF6-7933-CF96E3F8FE56}"/>
          </ac:cxnSpMkLst>
        </pc:cxnChg>
        <pc:cxnChg chg="mod">
          <ac:chgData name="Phillip Kaufman" userId="c001b2a046940d7c" providerId="LiveId" clId="{5CB25B10-5B1C-4017-B167-ED3104435743}" dt="2024-06-04T02:37:52.630" v="13557"/>
          <ac:cxnSpMkLst>
            <pc:docMk/>
            <pc:sldMk cId="1472554453" sldId="947"/>
            <ac:cxnSpMk id="40" creationId="{AF5413C8-268C-AB6E-E7EE-642E16FB9D5D}"/>
          </ac:cxnSpMkLst>
        </pc:cxnChg>
        <pc:cxnChg chg="mod">
          <ac:chgData name="Phillip Kaufman" userId="c001b2a046940d7c" providerId="LiveId" clId="{5CB25B10-5B1C-4017-B167-ED3104435743}" dt="2024-06-04T02:37:52.630" v="13557"/>
          <ac:cxnSpMkLst>
            <pc:docMk/>
            <pc:sldMk cId="1472554453" sldId="947"/>
            <ac:cxnSpMk id="41" creationId="{49A156AF-530D-2BF1-276A-895E4738E80D}"/>
          </ac:cxnSpMkLst>
        </pc:cxnChg>
        <pc:cxnChg chg="mod">
          <ac:chgData name="Phillip Kaufman" userId="c001b2a046940d7c" providerId="LiveId" clId="{5CB25B10-5B1C-4017-B167-ED3104435743}" dt="2024-05-27T07:32:38.798" v="8678"/>
          <ac:cxnSpMkLst>
            <pc:docMk/>
            <pc:sldMk cId="1472554453" sldId="947"/>
            <ac:cxnSpMk id="41" creationId="{9D7BFDE4-1464-7B1A-201A-F8F6DB1FB31C}"/>
          </ac:cxnSpMkLst>
        </pc:cxnChg>
        <pc:cxnChg chg="mod">
          <ac:chgData name="Phillip Kaufman" userId="c001b2a046940d7c" providerId="LiveId" clId="{5CB25B10-5B1C-4017-B167-ED3104435743}" dt="2024-06-02T23:34:22.853" v="12140"/>
          <ac:cxnSpMkLst>
            <pc:docMk/>
            <pc:sldMk cId="1472554453" sldId="947"/>
            <ac:cxnSpMk id="41" creationId="{E0AB27C4-191F-FA74-26F2-522A8E09475B}"/>
          </ac:cxnSpMkLst>
        </pc:cxnChg>
        <pc:cxnChg chg="mod">
          <ac:chgData name="Phillip Kaufman" userId="c001b2a046940d7c" providerId="LiveId" clId="{5CB25B10-5B1C-4017-B167-ED3104435743}" dt="2024-05-27T07:32:38.798" v="8678"/>
          <ac:cxnSpMkLst>
            <pc:docMk/>
            <pc:sldMk cId="1472554453" sldId="947"/>
            <ac:cxnSpMk id="42" creationId="{85DEE7C9-04CA-CAB1-BFBB-15EEA175484B}"/>
          </ac:cxnSpMkLst>
        </pc:cxnChg>
        <pc:cxnChg chg="mod">
          <ac:chgData name="Phillip Kaufman" userId="c001b2a046940d7c" providerId="LiveId" clId="{5CB25B10-5B1C-4017-B167-ED3104435743}" dt="2024-06-04T02:37:52.630" v="13557"/>
          <ac:cxnSpMkLst>
            <pc:docMk/>
            <pc:sldMk cId="1472554453" sldId="947"/>
            <ac:cxnSpMk id="42" creationId="{BF35FF25-9BC8-0B8A-413F-BD401FE2B468}"/>
          </ac:cxnSpMkLst>
        </pc:cxnChg>
        <pc:cxnChg chg="mod">
          <ac:chgData name="Phillip Kaufman" userId="c001b2a046940d7c" providerId="LiveId" clId="{5CB25B10-5B1C-4017-B167-ED3104435743}" dt="2024-06-02T23:34:22.853" v="12140"/>
          <ac:cxnSpMkLst>
            <pc:docMk/>
            <pc:sldMk cId="1472554453" sldId="947"/>
            <ac:cxnSpMk id="42" creationId="{E917B1BE-4ED7-213C-73F5-5DF6C0C8679F}"/>
          </ac:cxnSpMkLst>
        </pc:cxnChg>
        <pc:cxnChg chg="mod">
          <ac:chgData name="Phillip Kaufman" userId="c001b2a046940d7c" providerId="LiveId" clId="{5CB25B10-5B1C-4017-B167-ED3104435743}" dt="2024-05-27T07:32:38.798" v="8678"/>
          <ac:cxnSpMkLst>
            <pc:docMk/>
            <pc:sldMk cId="1472554453" sldId="947"/>
            <ac:cxnSpMk id="43" creationId="{70DCD69B-9312-BD4D-1477-027D16E6A1EF}"/>
          </ac:cxnSpMkLst>
        </pc:cxnChg>
        <pc:cxnChg chg="mod">
          <ac:chgData name="Phillip Kaufman" userId="c001b2a046940d7c" providerId="LiveId" clId="{5CB25B10-5B1C-4017-B167-ED3104435743}" dt="2024-06-04T02:37:52.630" v="13557"/>
          <ac:cxnSpMkLst>
            <pc:docMk/>
            <pc:sldMk cId="1472554453" sldId="947"/>
            <ac:cxnSpMk id="43" creationId="{C7521B86-D8A0-1255-6C16-8260C64BAAB6}"/>
          </ac:cxnSpMkLst>
        </pc:cxnChg>
        <pc:cxnChg chg="mod">
          <ac:chgData name="Phillip Kaufman" userId="c001b2a046940d7c" providerId="LiveId" clId="{5CB25B10-5B1C-4017-B167-ED3104435743}" dt="2024-06-04T02:37:52.630" v="13557"/>
          <ac:cxnSpMkLst>
            <pc:docMk/>
            <pc:sldMk cId="1472554453" sldId="947"/>
            <ac:cxnSpMk id="44" creationId="{55D19A3C-B45F-B70E-805D-3A75D409CE8B}"/>
          </ac:cxnSpMkLst>
        </pc:cxnChg>
        <pc:cxnChg chg="mod">
          <ac:chgData name="Phillip Kaufman" userId="c001b2a046940d7c" providerId="LiveId" clId="{5CB25B10-5B1C-4017-B167-ED3104435743}" dt="2024-05-14T06:46:49.703" v="762" actId="338"/>
          <ac:cxnSpMkLst>
            <pc:docMk/>
            <pc:sldMk cId="1472554453" sldId="947"/>
            <ac:cxnSpMk id="45" creationId="{AE332837-84F0-D11F-1F19-1276D3DDCCDD}"/>
          </ac:cxnSpMkLst>
        </pc:cxnChg>
        <pc:cxnChg chg="mod">
          <ac:chgData name="Phillip Kaufman" userId="c001b2a046940d7c" providerId="LiveId" clId="{5CB25B10-5B1C-4017-B167-ED3104435743}" dt="2024-06-04T02:37:52.630" v="13557"/>
          <ac:cxnSpMkLst>
            <pc:docMk/>
            <pc:sldMk cId="1472554453" sldId="947"/>
            <ac:cxnSpMk id="45" creationId="{B9F0C937-2C9C-043C-1871-C781364A6605}"/>
          </ac:cxnSpMkLst>
        </pc:cxnChg>
        <pc:cxnChg chg="mod">
          <ac:chgData name="Phillip Kaufman" userId="c001b2a046940d7c" providerId="LiveId" clId="{5CB25B10-5B1C-4017-B167-ED3104435743}" dt="2024-05-14T06:46:49.703" v="762" actId="338"/>
          <ac:cxnSpMkLst>
            <pc:docMk/>
            <pc:sldMk cId="1472554453" sldId="947"/>
            <ac:cxnSpMk id="46" creationId="{2A0F40D0-293F-7D88-E2F7-1F448080B287}"/>
          </ac:cxnSpMkLst>
        </pc:cxnChg>
        <pc:cxnChg chg="mod">
          <ac:chgData name="Phillip Kaufman" userId="c001b2a046940d7c" providerId="LiveId" clId="{5CB25B10-5B1C-4017-B167-ED3104435743}" dt="2024-06-04T02:37:52.630" v="13557"/>
          <ac:cxnSpMkLst>
            <pc:docMk/>
            <pc:sldMk cId="1472554453" sldId="947"/>
            <ac:cxnSpMk id="46" creationId="{6EC3627D-CC34-5C0E-D662-67199D4394DC}"/>
          </ac:cxnSpMkLst>
        </pc:cxnChg>
        <pc:cxnChg chg="mod">
          <ac:chgData name="Phillip Kaufman" userId="c001b2a046940d7c" providerId="LiveId" clId="{5CB25B10-5B1C-4017-B167-ED3104435743}" dt="2024-05-14T06:46:49.703" v="762" actId="338"/>
          <ac:cxnSpMkLst>
            <pc:docMk/>
            <pc:sldMk cId="1472554453" sldId="947"/>
            <ac:cxnSpMk id="47" creationId="{78AC2192-BE73-E2EB-81C5-ECC0B09703FB}"/>
          </ac:cxnSpMkLst>
        </pc:cxnChg>
        <pc:cxnChg chg="mod">
          <ac:chgData name="Phillip Kaufman" userId="c001b2a046940d7c" providerId="LiveId" clId="{5CB25B10-5B1C-4017-B167-ED3104435743}" dt="2024-05-14T06:46:49.703" v="762" actId="338"/>
          <ac:cxnSpMkLst>
            <pc:docMk/>
            <pc:sldMk cId="1472554453" sldId="947"/>
            <ac:cxnSpMk id="48" creationId="{7FED69A1-247C-DB70-8735-E70ADD38450A}"/>
          </ac:cxnSpMkLst>
        </pc:cxnChg>
        <pc:cxnChg chg="mod">
          <ac:chgData name="Phillip Kaufman" userId="c001b2a046940d7c" providerId="LiveId" clId="{5CB25B10-5B1C-4017-B167-ED3104435743}" dt="2024-05-14T06:46:49.703" v="762" actId="338"/>
          <ac:cxnSpMkLst>
            <pc:docMk/>
            <pc:sldMk cId="1472554453" sldId="947"/>
            <ac:cxnSpMk id="49" creationId="{BB8AE6BF-D27D-6470-AE9D-9E5F19777168}"/>
          </ac:cxnSpMkLst>
        </pc:cxnChg>
        <pc:cxnChg chg="mod">
          <ac:chgData name="Phillip Kaufman" userId="c001b2a046940d7c" providerId="LiveId" clId="{5CB25B10-5B1C-4017-B167-ED3104435743}" dt="2024-05-14T06:46:49.703" v="762" actId="338"/>
          <ac:cxnSpMkLst>
            <pc:docMk/>
            <pc:sldMk cId="1472554453" sldId="947"/>
            <ac:cxnSpMk id="50" creationId="{F5FD4B3E-95CD-F901-7129-274E423F1175}"/>
          </ac:cxnSpMkLst>
        </pc:cxnChg>
        <pc:cxnChg chg="mod">
          <ac:chgData name="Phillip Kaufman" userId="c001b2a046940d7c" providerId="LiveId" clId="{5CB25B10-5B1C-4017-B167-ED3104435743}" dt="2024-05-14T06:46:49.703" v="762" actId="338"/>
          <ac:cxnSpMkLst>
            <pc:docMk/>
            <pc:sldMk cId="1472554453" sldId="947"/>
            <ac:cxnSpMk id="51" creationId="{B042D568-A74F-8F5A-2D0D-DA4EC65F1449}"/>
          </ac:cxnSpMkLst>
        </pc:cxnChg>
        <pc:cxnChg chg="mod">
          <ac:chgData name="Phillip Kaufman" userId="c001b2a046940d7c" providerId="LiveId" clId="{5CB25B10-5B1C-4017-B167-ED3104435743}" dt="2024-06-02T23:34:22.853" v="12140"/>
          <ac:cxnSpMkLst>
            <pc:docMk/>
            <pc:sldMk cId="1472554453" sldId="947"/>
            <ac:cxnSpMk id="52" creationId="{4EA5AB83-EF8A-10D1-5D26-573EEEDF94B5}"/>
          </ac:cxnSpMkLst>
        </pc:cxnChg>
        <pc:cxnChg chg="mod">
          <ac:chgData name="Phillip Kaufman" userId="c001b2a046940d7c" providerId="LiveId" clId="{5CB25B10-5B1C-4017-B167-ED3104435743}" dt="2024-05-14T06:46:49.703" v="762" actId="338"/>
          <ac:cxnSpMkLst>
            <pc:docMk/>
            <pc:sldMk cId="1472554453" sldId="947"/>
            <ac:cxnSpMk id="52" creationId="{64C0D015-0EC7-D784-938D-C38EBB44D690}"/>
          </ac:cxnSpMkLst>
        </pc:cxnChg>
        <pc:cxnChg chg="mod">
          <ac:chgData name="Phillip Kaufman" userId="c001b2a046940d7c" providerId="LiveId" clId="{5CB25B10-5B1C-4017-B167-ED3104435743}" dt="2024-05-27T07:32:38.798" v="8678"/>
          <ac:cxnSpMkLst>
            <pc:docMk/>
            <pc:sldMk cId="1472554453" sldId="947"/>
            <ac:cxnSpMk id="53" creationId="{A10C1F46-BE91-197F-1DBB-EFD486A7D093}"/>
          </ac:cxnSpMkLst>
        </pc:cxnChg>
        <pc:cxnChg chg="mod">
          <ac:chgData name="Phillip Kaufman" userId="c001b2a046940d7c" providerId="LiveId" clId="{5CB25B10-5B1C-4017-B167-ED3104435743}" dt="2024-05-14T06:46:49.703" v="762" actId="338"/>
          <ac:cxnSpMkLst>
            <pc:docMk/>
            <pc:sldMk cId="1472554453" sldId="947"/>
            <ac:cxnSpMk id="53" creationId="{A3BFC0D1-0B55-1ED8-D481-2DCA54DF39D8}"/>
          </ac:cxnSpMkLst>
        </pc:cxnChg>
        <pc:cxnChg chg="mod">
          <ac:chgData name="Phillip Kaufman" userId="c001b2a046940d7c" providerId="LiveId" clId="{5CB25B10-5B1C-4017-B167-ED3104435743}" dt="2024-06-02T23:34:22.853" v="12140"/>
          <ac:cxnSpMkLst>
            <pc:docMk/>
            <pc:sldMk cId="1472554453" sldId="947"/>
            <ac:cxnSpMk id="53" creationId="{E2BEA0A9-45A6-EF0E-703F-933DF7BAF752}"/>
          </ac:cxnSpMkLst>
        </pc:cxnChg>
        <pc:cxnChg chg="mod">
          <ac:chgData name="Phillip Kaufman" userId="c001b2a046940d7c" providerId="LiveId" clId="{5CB25B10-5B1C-4017-B167-ED3104435743}" dt="2024-05-27T07:32:38.798" v="8678"/>
          <ac:cxnSpMkLst>
            <pc:docMk/>
            <pc:sldMk cId="1472554453" sldId="947"/>
            <ac:cxnSpMk id="54" creationId="{4B49FF55-CAA3-6C73-8A6E-30C4E06DCB36}"/>
          </ac:cxnSpMkLst>
        </pc:cxnChg>
        <pc:cxnChg chg="mod">
          <ac:chgData name="Phillip Kaufman" userId="c001b2a046940d7c" providerId="LiveId" clId="{5CB25B10-5B1C-4017-B167-ED3104435743}" dt="2024-05-14T06:46:49.703" v="762" actId="338"/>
          <ac:cxnSpMkLst>
            <pc:docMk/>
            <pc:sldMk cId="1472554453" sldId="947"/>
            <ac:cxnSpMk id="54" creationId="{E07D415A-545D-E17F-0A70-99BF25BD9523}"/>
          </ac:cxnSpMkLst>
        </pc:cxnChg>
        <pc:cxnChg chg="mod">
          <ac:chgData name="Phillip Kaufman" userId="c001b2a046940d7c" providerId="LiveId" clId="{5CB25B10-5B1C-4017-B167-ED3104435743}" dt="2024-05-14T06:46:49.703" v="762" actId="338"/>
          <ac:cxnSpMkLst>
            <pc:docMk/>
            <pc:sldMk cId="1472554453" sldId="947"/>
            <ac:cxnSpMk id="55" creationId="{527C0A29-A160-43A1-8488-81BBD2B24A72}"/>
          </ac:cxnSpMkLst>
        </pc:cxnChg>
        <pc:cxnChg chg="mod">
          <ac:chgData name="Phillip Kaufman" userId="c001b2a046940d7c" providerId="LiveId" clId="{5CB25B10-5B1C-4017-B167-ED3104435743}" dt="2024-05-14T06:46:49.703" v="762" actId="338"/>
          <ac:cxnSpMkLst>
            <pc:docMk/>
            <pc:sldMk cId="1472554453" sldId="947"/>
            <ac:cxnSpMk id="56" creationId="{E9D086D7-243A-DAD2-B03A-E3B645AE657C}"/>
          </ac:cxnSpMkLst>
        </pc:cxnChg>
        <pc:cxnChg chg="mod">
          <ac:chgData name="Phillip Kaufman" userId="c001b2a046940d7c" providerId="LiveId" clId="{5CB25B10-5B1C-4017-B167-ED3104435743}" dt="2024-05-14T06:46:49.703" v="762" actId="338"/>
          <ac:cxnSpMkLst>
            <pc:docMk/>
            <pc:sldMk cId="1472554453" sldId="947"/>
            <ac:cxnSpMk id="57" creationId="{F087534E-74A5-3B4B-F5DE-33E2A8DBE7A1}"/>
          </ac:cxnSpMkLst>
        </pc:cxnChg>
        <pc:cxnChg chg="mod">
          <ac:chgData name="Phillip Kaufman" userId="c001b2a046940d7c" providerId="LiveId" clId="{5CB25B10-5B1C-4017-B167-ED3104435743}" dt="2024-06-02T23:35:31.027" v="12160"/>
          <ac:cxnSpMkLst>
            <pc:docMk/>
            <pc:sldMk cId="1472554453" sldId="947"/>
            <ac:cxnSpMk id="58" creationId="{272CA3F3-9951-6F1C-C954-82E40B72D585}"/>
          </ac:cxnSpMkLst>
        </pc:cxnChg>
        <pc:cxnChg chg="mod">
          <ac:chgData name="Phillip Kaufman" userId="c001b2a046940d7c" providerId="LiveId" clId="{5CB25B10-5B1C-4017-B167-ED3104435743}" dt="2024-05-14T06:46:49.703" v="762" actId="338"/>
          <ac:cxnSpMkLst>
            <pc:docMk/>
            <pc:sldMk cId="1472554453" sldId="947"/>
            <ac:cxnSpMk id="58" creationId="{6927B7FF-6CAF-8E52-ADBC-30C394B4F166}"/>
          </ac:cxnSpMkLst>
        </pc:cxnChg>
        <pc:cxnChg chg="mod">
          <ac:chgData name="Phillip Kaufman" userId="c001b2a046940d7c" providerId="LiveId" clId="{5CB25B10-5B1C-4017-B167-ED3104435743}" dt="2024-05-14T06:46:49.703" v="762" actId="338"/>
          <ac:cxnSpMkLst>
            <pc:docMk/>
            <pc:sldMk cId="1472554453" sldId="947"/>
            <ac:cxnSpMk id="59" creationId="{D7C12C2E-7F19-2A54-CAF3-3AE2A31BED5B}"/>
          </ac:cxnSpMkLst>
        </pc:cxnChg>
        <pc:cxnChg chg="mod">
          <ac:chgData name="Phillip Kaufman" userId="c001b2a046940d7c" providerId="LiveId" clId="{5CB25B10-5B1C-4017-B167-ED3104435743}" dt="2024-06-02T23:35:31.027" v="12160"/>
          <ac:cxnSpMkLst>
            <pc:docMk/>
            <pc:sldMk cId="1472554453" sldId="947"/>
            <ac:cxnSpMk id="59" creationId="{E0B1AB26-B051-0BE9-6289-F0B9CC50197A}"/>
          </ac:cxnSpMkLst>
        </pc:cxnChg>
        <pc:cxnChg chg="mod">
          <ac:chgData name="Phillip Kaufman" userId="c001b2a046940d7c" providerId="LiveId" clId="{5CB25B10-5B1C-4017-B167-ED3104435743}" dt="2024-05-14T06:46:49.703" v="762" actId="338"/>
          <ac:cxnSpMkLst>
            <pc:docMk/>
            <pc:sldMk cId="1472554453" sldId="947"/>
            <ac:cxnSpMk id="60" creationId="{4E3B0FCC-E0A2-F98B-2E24-29FF40535D86}"/>
          </ac:cxnSpMkLst>
        </pc:cxnChg>
        <pc:cxnChg chg="mod">
          <ac:chgData name="Phillip Kaufman" userId="c001b2a046940d7c" providerId="LiveId" clId="{5CB25B10-5B1C-4017-B167-ED3104435743}" dt="2024-05-30T06:22:17.921" v="9607"/>
          <ac:cxnSpMkLst>
            <pc:docMk/>
            <pc:sldMk cId="1472554453" sldId="947"/>
            <ac:cxnSpMk id="60" creationId="{B78A6B53-D324-71C8-45D8-56D1CB91A666}"/>
          </ac:cxnSpMkLst>
        </pc:cxnChg>
        <pc:cxnChg chg="mod">
          <ac:chgData name="Phillip Kaufman" userId="c001b2a046940d7c" providerId="LiveId" clId="{5CB25B10-5B1C-4017-B167-ED3104435743}" dt="2024-06-02T23:35:31.027" v="12160"/>
          <ac:cxnSpMkLst>
            <pc:docMk/>
            <pc:sldMk cId="1472554453" sldId="947"/>
            <ac:cxnSpMk id="60" creationId="{F7CF6349-91B0-7484-2F25-6410129EC852}"/>
          </ac:cxnSpMkLst>
        </pc:cxnChg>
        <pc:cxnChg chg="mod">
          <ac:chgData name="Phillip Kaufman" userId="c001b2a046940d7c" providerId="LiveId" clId="{5CB25B10-5B1C-4017-B167-ED3104435743}" dt="2024-06-02T23:35:31.027" v="12160"/>
          <ac:cxnSpMkLst>
            <pc:docMk/>
            <pc:sldMk cId="1472554453" sldId="947"/>
            <ac:cxnSpMk id="61" creationId="{9C4BB47F-4F55-2DBE-61DD-960B35A628DA}"/>
          </ac:cxnSpMkLst>
        </pc:cxnChg>
        <pc:cxnChg chg="mod">
          <ac:chgData name="Phillip Kaufman" userId="c001b2a046940d7c" providerId="LiveId" clId="{5CB25B10-5B1C-4017-B167-ED3104435743}" dt="2024-05-30T06:22:17.921" v="9607"/>
          <ac:cxnSpMkLst>
            <pc:docMk/>
            <pc:sldMk cId="1472554453" sldId="947"/>
            <ac:cxnSpMk id="61" creationId="{9F11D700-5F1D-E955-B7AA-E4CD5EA8A953}"/>
          </ac:cxnSpMkLst>
        </pc:cxnChg>
        <pc:cxnChg chg="mod">
          <ac:chgData name="Phillip Kaufman" userId="c001b2a046940d7c" providerId="LiveId" clId="{5CB25B10-5B1C-4017-B167-ED3104435743}" dt="2024-05-14T06:46:49.703" v="762" actId="338"/>
          <ac:cxnSpMkLst>
            <pc:docMk/>
            <pc:sldMk cId="1472554453" sldId="947"/>
            <ac:cxnSpMk id="61" creationId="{BBA6E28B-9E0E-98C4-05AC-AE7E5878354A}"/>
          </ac:cxnSpMkLst>
        </pc:cxnChg>
        <pc:cxnChg chg="mod">
          <ac:chgData name="Phillip Kaufman" userId="c001b2a046940d7c" providerId="LiveId" clId="{5CB25B10-5B1C-4017-B167-ED3104435743}" dt="2024-06-02T23:35:31.027" v="12160"/>
          <ac:cxnSpMkLst>
            <pc:docMk/>
            <pc:sldMk cId="1472554453" sldId="947"/>
            <ac:cxnSpMk id="62" creationId="{2B1D11B2-8E2B-9132-448A-5033D4C9CE48}"/>
          </ac:cxnSpMkLst>
        </pc:cxnChg>
        <pc:cxnChg chg="mod">
          <ac:chgData name="Phillip Kaufman" userId="c001b2a046940d7c" providerId="LiveId" clId="{5CB25B10-5B1C-4017-B167-ED3104435743}" dt="2024-05-30T06:22:17.921" v="9607"/>
          <ac:cxnSpMkLst>
            <pc:docMk/>
            <pc:sldMk cId="1472554453" sldId="947"/>
            <ac:cxnSpMk id="62" creationId="{8F592E92-B2DC-C9CA-791F-8A2967663E65}"/>
          </ac:cxnSpMkLst>
        </pc:cxnChg>
        <pc:cxnChg chg="mod">
          <ac:chgData name="Phillip Kaufman" userId="c001b2a046940d7c" providerId="LiveId" clId="{5CB25B10-5B1C-4017-B167-ED3104435743}" dt="2024-05-14T06:46:49.703" v="762" actId="338"/>
          <ac:cxnSpMkLst>
            <pc:docMk/>
            <pc:sldMk cId="1472554453" sldId="947"/>
            <ac:cxnSpMk id="62" creationId="{9998B8DB-A78D-C72D-AAAA-5214D0BF1BFC}"/>
          </ac:cxnSpMkLst>
        </pc:cxnChg>
        <pc:cxnChg chg="mod">
          <ac:chgData name="Phillip Kaufman" userId="c001b2a046940d7c" providerId="LiveId" clId="{5CB25B10-5B1C-4017-B167-ED3104435743}" dt="2024-05-30T06:22:17.921" v="9607"/>
          <ac:cxnSpMkLst>
            <pc:docMk/>
            <pc:sldMk cId="1472554453" sldId="947"/>
            <ac:cxnSpMk id="63" creationId="{4ED049C3-3B44-A94D-2E69-CD74A9680A28}"/>
          </ac:cxnSpMkLst>
        </pc:cxnChg>
        <pc:cxnChg chg="mod">
          <ac:chgData name="Phillip Kaufman" userId="c001b2a046940d7c" providerId="LiveId" clId="{5CB25B10-5B1C-4017-B167-ED3104435743}" dt="2024-06-02T23:35:31.027" v="12160"/>
          <ac:cxnSpMkLst>
            <pc:docMk/>
            <pc:sldMk cId="1472554453" sldId="947"/>
            <ac:cxnSpMk id="63" creationId="{C1D2085F-4A4B-E74C-CC56-AC7614B959D7}"/>
          </ac:cxnSpMkLst>
        </pc:cxnChg>
        <pc:cxnChg chg="mod">
          <ac:chgData name="Phillip Kaufman" userId="c001b2a046940d7c" providerId="LiveId" clId="{5CB25B10-5B1C-4017-B167-ED3104435743}" dt="2024-05-14T06:46:49.703" v="762" actId="338"/>
          <ac:cxnSpMkLst>
            <pc:docMk/>
            <pc:sldMk cId="1472554453" sldId="947"/>
            <ac:cxnSpMk id="63" creationId="{C6A19007-F9CF-2EF8-D92D-E234B331937C}"/>
          </ac:cxnSpMkLst>
        </pc:cxnChg>
        <pc:cxnChg chg="mod">
          <ac:chgData name="Phillip Kaufman" userId="c001b2a046940d7c" providerId="LiveId" clId="{5CB25B10-5B1C-4017-B167-ED3104435743}" dt="2024-05-14T06:46:49.703" v="762" actId="338"/>
          <ac:cxnSpMkLst>
            <pc:docMk/>
            <pc:sldMk cId="1472554453" sldId="947"/>
            <ac:cxnSpMk id="64" creationId="{0AA79403-A288-32E0-7B89-04A80FDF6555}"/>
          </ac:cxnSpMkLst>
        </pc:cxnChg>
        <pc:cxnChg chg="mod">
          <ac:chgData name="Phillip Kaufman" userId="c001b2a046940d7c" providerId="LiveId" clId="{5CB25B10-5B1C-4017-B167-ED3104435743}" dt="2024-05-30T06:22:17.921" v="9607"/>
          <ac:cxnSpMkLst>
            <pc:docMk/>
            <pc:sldMk cId="1472554453" sldId="947"/>
            <ac:cxnSpMk id="64" creationId="{1A2E22CC-B80E-DD27-E6A2-191B94DCC35D}"/>
          </ac:cxnSpMkLst>
        </pc:cxnChg>
        <pc:cxnChg chg="mod">
          <ac:chgData name="Phillip Kaufman" userId="c001b2a046940d7c" providerId="LiveId" clId="{5CB25B10-5B1C-4017-B167-ED3104435743}" dt="2024-06-02T23:35:31.027" v="12160"/>
          <ac:cxnSpMkLst>
            <pc:docMk/>
            <pc:sldMk cId="1472554453" sldId="947"/>
            <ac:cxnSpMk id="64" creationId="{65955D74-34A5-F103-CF60-D6295B72417F}"/>
          </ac:cxnSpMkLst>
        </pc:cxnChg>
        <pc:cxnChg chg="mod">
          <ac:chgData name="Phillip Kaufman" userId="c001b2a046940d7c" providerId="LiveId" clId="{5CB25B10-5B1C-4017-B167-ED3104435743}" dt="2024-06-02T23:35:31.027" v="12160"/>
          <ac:cxnSpMkLst>
            <pc:docMk/>
            <pc:sldMk cId="1472554453" sldId="947"/>
            <ac:cxnSpMk id="65" creationId="{0225CFF1-6991-18D8-3752-8940BA67034C}"/>
          </ac:cxnSpMkLst>
        </pc:cxnChg>
        <pc:cxnChg chg="mod">
          <ac:chgData name="Phillip Kaufman" userId="c001b2a046940d7c" providerId="LiveId" clId="{5CB25B10-5B1C-4017-B167-ED3104435743}" dt="2024-05-14T06:46:49.703" v="762" actId="338"/>
          <ac:cxnSpMkLst>
            <pc:docMk/>
            <pc:sldMk cId="1472554453" sldId="947"/>
            <ac:cxnSpMk id="65" creationId="{8FE5B8ED-34EE-B026-360B-08EE8B788C05}"/>
          </ac:cxnSpMkLst>
        </pc:cxnChg>
        <pc:cxnChg chg="mod">
          <ac:chgData name="Phillip Kaufman" userId="c001b2a046940d7c" providerId="LiveId" clId="{5CB25B10-5B1C-4017-B167-ED3104435743}" dt="2024-05-30T06:22:17.921" v="9607"/>
          <ac:cxnSpMkLst>
            <pc:docMk/>
            <pc:sldMk cId="1472554453" sldId="947"/>
            <ac:cxnSpMk id="65" creationId="{D11C375D-0B1F-DB37-1B1A-83BC41C80262}"/>
          </ac:cxnSpMkLst>
        </pc:cxnChg>
        <pc:cxnChg chg="mod">
          <ac:chgData name="Phillip Kaufman" userId="c001b2a046940d7c" providerId="LiveId" clId="{5CB25B10-5B1C-4017-B167-ED3104435743}" dt="2024-06-02T23:35:31.027" v="12160"/>
          <ac:cxnSpMkLst>
            <pc:docMk/>
            <pc:sldMk cId="1472554453" sldId="947"/>
            <ac:cxnSpMk id="66" creationId="{B07BB2F8-EE5E-13E7-F483-060D38F06411}"/>
          </ac:cxnSpMkLst>
        </pc:cxnChg>
        <pc:cxnChg chg="mod">
          <ac:chgData name="Phillip Kaufman" userId="c001b2a046940d7c" providerId="LiveId" clId="{5CB25B10-5B1C-4017-B167-ED3104435743}" dt="2024-05-30T06:22:17.921" v="9607"/>
          <ac:cxnSpMkLst>
            <pc:docMk/>
            <pc:sldMk cId="1472554453" sldId="947"/>
            <ac:cxnSpMk id="66" creationId="{CC73C4F6-42B6-4B8C-5E0F-0CEDD0396C89}"/>
          </ac:cxnSpMkLst>
        </pc:cxnChg>
        <pc:cxnChg chg="mod">
          <ac:chgData name="Phillip Kaufman" userId="c001b2a046940d7c" providerId="LiveId" clId="{5CB25B10-5B1C-4017-B167-ED3104435743}" dt="2024-05-14T06:46:49.703" v="762" actId="338"/>
          <ac:cxnSpMkLst>
            <pc:docMk/>
            <pc:sldMk cId="1472554453" sldId="947"/>
            <ac:cxnSpMk id="66" creationId="{EEEB6195-B676-16EC-30F4-59ACE4066F8A}"/>
          </ac:cxnSpMkLst>
        </pc:cxnChg>
        <pc:cxnChg chg="mod">
          <ac:chgData name="Phillip Kaufman" userId="c001b2a046940d7c" providerId="LiveId" clId="{5CB25B10-5B1C-4017-B167-ED3104435743}" dt="2024-06-02T23:35:31.027" v="12160"/>
          <ac:cxnSpMkLst>
            <pc:docMk/>
            <pc:sldMk cId="1472554453" sldId="947"/>
            <ac:cxnSpMk id="67" creationId="{22774D05-7893-8EF4-F977-89113B6296F3}"/>
          </ac:cxnSpMkLst>
        </pc:cxnChg>
        <pc:cxnChg chg="mod">
          <ac:chgData name="Phillip Kaufman" userId="c001b2a046940d7c" providerId="LiveId" clId="{5CB25B10-5B1C-4017-B167-ED3104435743}" dt="2024-05-14T06:46:49.703" v="762" actId="338"/>
          <ac:cxnSpMkLst>
            <pc:docMk/>
            <pc:sldMk cId="1472554453" sldId="947"/>
            <ac:cxnSpMk id="67" creationId="{68C59A6A-F7EF-62AC-E068-C5A961D6C98C}"/>
          </ac:cxnSpMkLst>
        </pc:cxnChg>
        <pc:cxnChg chg="mod">
          <ac:chgData name="Phillip Kaufman" userId="c001b2a046940d7c" providerId="LiveId" clId="{5CB25B10-5B1C-4017-B167-ED3104435743}" dt="2024-05-30T06:22:17.921" v="9607"/>
          <ac:cxnSpMkLst>
            <pc:docMk/>
            <pc:sldMk cId="1472554453" sldId="947"/>
            <ac:cxnSpMk id="67" creationId="{D17175BE-A585-F771-7538-67AB7D48ABDE}"/>
          </ac:cxnSpMkLst>
        </pc:cxnChg>
        <pc:cxnChg chg="mod">
          <ac:chgData name="Phillip Kaufman" userId="c001b2a046940d7c" providerId="LiveId" clId="{5CB25B10-5B1C-4017-B167-ED3104435743}" dt="2024-05-14T06:46:49.703" v="762" actId="338"/>
          <ac:cxnSpMkLst>
            <pc:docMk/>
            <pc:sldMk cId="1472554453" sldId="947"/>
            <ac:cxnSpMk id="68" creationId="{1836FB47-6551-E83C-0E6C-15C0245A1525}"/>
          </ac:cxnSpMkLst>
        </pc:cxnChg>
        <pc:cxnChg chg="mod">
          <ac:chgData name="Phillip Kaufman" userId="c001b2a046940d7c" providerId="LiveId" clId="{5CB25B10-5B1C-4017-B167-ED3104435743}" dt="2024-06-02T23:35:31.027" v="12160"/>
          <ac:cxnSpMkLst>
            <pc:docMk/>
            <pc:sldMk cId="1472554453" sldId="947"/>
            <ac:cxnSpMk id="68" creationId="{18800D23-7156-99C7-2E94-85692332D27A}"/>
          </ac:cxnSpMkLst>
        </pc:cxnChg>
        <pc:cxnChg chg="mod">
          <ac:chgData name="Phillip Kaufman" userId="c001b2a046940d7c" providerId="LiveId" clId="{5CB25B10-5B1C-4017-B167-ED3104435743}" dt="2024-05-30T06:22:17.921" v="9607"/>
          <ac:cxnSpMkLst>
            <pc:docMk/>
            <pc:sldMk cId="1472554453" sldId="947"/>
            <ac:cxnSpMk id="68" creationId="{23B5A69A-78FF-9B00-9D1F-963849F3DE38}"/>
          </ac:cxnSpMkLst>
        </pc:cxnChg>
        <pc:cxnChg chg="mod">
          <ac:chgData name="Phillip Kaufman" userId="c001b2a046940d7c" providerId="LiveId" clId="{5CB25B10-5B1C-4017-B167-ED3104435743}" dt="2024-06-02T23:35:31.027" v="12160"/>
          <ac:cxnSpMkLst>
            <pc:docMk/>
            <pc:sldMk cId="1472554453" sldId="947"/>
            <ac:cxnSpMk id="69" creationId="{A7D8DABC-8733-2C22-07DD-FD74DFF773D3}"/>
          </ac:cxnSpMkLst>
        </pc:cxnChg>
        <pc:cxnChg chg="mod">
          <ac:chgData name="Phillip Kaufman" userId="c001b2a046940d7c" providerId="LiveId" clId="{5CB25B10-5B1C-4017-B167-ED3104435743}" dt="2024-05-14T06:46:49.703" v="762" actId="338"/>
          <ac:cxnSpMkLst>
            <pc:docMk/>
            <pc:sldMk cId="1472554453" sldId="947"/>
            <ac:cxnSpMk id="69" creationId="{B2FC5DB3-37D4-4AD5-31CD-EE5E1B91BEB0}"/>
          </ac:cxnSpMkLst>
        </pc:cxnChg>
        <pc:cxnChg chg="mod">
          <ac:chgData name="Phillip Kaufman" userId="c001b2a046940d7c" providerId="LiveId" clId="{5CB25B10-5B1C-4017-B167-ED3104435743}" dt="2024-05-30T06:22:17.921" v="9607"/>
          <ac:cxnSpMkLst>
            <pc:docMk/>
            <pc:sldMk cId="1472554453" sldId="947"/>
            <ac:cxnSpMk id="69" creationId="{BE60B959-239F-C04E-E43F-0B95B03B37AE}"/>
          </ac:cxnSpMkLst>
        </pc:cxnChg>
        <pc:cxnChg chg="mod">
          <ac:chgData name="Phillip Kaufman" userId="c001b2a046940d7c" providerId="LiveId" clId="{5CB25B10-5B1C-4017-B167-ED3104435743}" dt="2024-06-02T23:35:31.027" v="12160"/>
          <ac:cxnSpMkLst>
            <pc:docMk/>
            <pc:sldMk cId="1472554453" sldId="947"/>
            <ac:cxnSpMk id="70" creationId="{911328A6-0D83-AAE4-2738-ABF8F5EC7047}"/>
          </ac:cxnSpMkLst>
        </pc:cxnChg>
        <pc:cxnChg chg="mod">
          <ac:chgData name="Phillip Kaufman" userId="c001b2a046940d7c" providerId="LiveId" clId="{5CB25B10-5B1C-4017-B167-ED3104435743}" dt="2024-05-30T06:22:17.921" v="9607"/>
          <ac:cxnSpMkLst>
            <pc:docMk/>
            <pc:sldMk cId="1472554453" sldId="947"/>
            <ac:cxnSpMk id="70" creationId="{981A60E8-C3D4-3C70-3EA1-094F0F56A6CA}"/>
          </ac:cxnSpMkLst>
        </pc:cxnChg>
        <pc:cxnChg chg="mod">
          <ac:chgData name="Phillip Kaufman" userId="c001b2a046940d7c" providerId="LiveId" clId="{5CB25B10-5B1C-4017-B167-ED3104435743}" dt="2024-05-14T06:46:49.703" v="762" actId="338"/>
          <ac:cxnSpMkLst>
            <pc:docMk/>
            <pc:sldMk cId="1472554453" sldId="947"/>
            <ac:cxnSpMk id="70" creationId="{9EEDEE62-9379-52AA-2C89-18EC532C0C88}"/>
          </ac:cxnSpMkLst>
        </pc:cxnChg>
        <pc:cxnChg chg="mod">
          <ac:chgData name="Phillip Kaufman" userId="c001b2a046940d7c" providerId="LiveId" clId="{5CB25B10-5B1C-4017-B167-ED3104435743}" dt="2024-06-02T23:35:31.027" v="12160"/>
          <ac:cxnSpMkLst>
            <pc:docMk/>
            <pc:sldMk cId="1472554453" sldId="947"/>
            <ac:cxnSpMk id="71" creationId="{0F57309D-3D53-8EE7-8D5F-7FBE81F91890}"/>
          </ac:cxnSpMkLst>
        </pc:cxnChg>
        <pc:cxnChg chg="mod">
          <ac:chgData name="Phillip Kaufman" userId="c001b2a046940d7c" providerId="LiveId" clId="{5CB25B10-5B1C-4017-B167-ED3104435743}" dt="2024-05-30T06:22:17.921" v="9607"/>
          <ac:cxnSpMkLst>
            <pc:docMk/>
            <pc:sldMk cId="1472554453" sldId="947"/>
            <ac:cxnSpMk id="71" creationId="{74AB85B9-CE32-B189-7BA8-BE8A2F75FE78}"/>
          </ac:cxnSpMkLst>
        </pc:cxnChg>
        <pc:cxnChg chg="mod">
          <ac:chgData name="Phillip Kaufman" userId="c001b2a046940d7c" providerId="LiveId" clId="{5CB25B10-5B1C-4017-B167-ED3104435743}" dt="2024-05-14T06:46:49.703" v="762" actId="338"/>
          <ac:cxnSpMkLst>
            <pc:docMk/>
            <pc:sldMk cId="1472554453" sldId="947"/>
            <ac:cxnSpMk id="71" creationId="{E6CA93C0-F7C5-95B2-B37F-FED0C2BD8704}"/>
          </ac:cxnSpMkLst>
        </pc:cxnChg>
        <pc:cxnChg chg="mod">
          <ac:chgData name="Phillip Kaufman" userId="c001b2a046940d7c" providerId="LiveId" clId="{5CB25B10-5B1C-4017-B167-ED3104435743}" dt="2024-05-30T06:22:17.921" v="9607"/>
          <ac:cxnSpMkLst>
            <pc:docMk/>
            <pc:sldMk cId="1472554453" sldId="947"/>
            <ac:cxnSpMk id="72" creationId="{3DDCD51B-B216-D3BF-2A53-373AA1B32976}"/>
          </ac:cxnSpMkLst>
        </pc:cxnChg>
        <pc:cxnChg chg="mod">
          <ac:chgData name="Phillip Kaufman" userId="c001b2a046940d7c" providerId="LiveId" clId="{5CB25B10-5B1C-4017-B167-ED3104435743}" dt="2024-06-02T23:35:31.027" v="12160"/>
          <ac:cxnSpMkLst>
            <pc:docMk/>
            <pc:sldMk cId="1472554453" sldId="947"/>
            <ac:cxnSpMk id="72" creationId="{A8118C10-3283-8C3D-71E4-8FDF9C63040B}"/>
          </ac:cxnSpMkLst>
        </pc:cxnChg>
        <pc:cxnChg chg="mod">
          <ac:chgData name="Phillip Kaufman" userId="c001b2a046940d7c" providerId="LiveId" clId="{5CB25B10-5B1C-4017-B167-ED3104435743}" dt="2024-05-14T06:46:49.703" v="762" actId="338"/>
          <ac:cxnSpMkLst>
            <pc:docMk/>
            <pc:sldMk cId="1472554453" sldId="947"/>
            <ac:cxnSpMk id="72" creationId="{B02FAFC3-3BA2-B1B3-2D66-613C53F5C388}"/>
          </ac:cxnSpMkLst>
        </pc:cxnChg>
        <pc:cxnChg chg="mod">
          <ac:chgData name="Phillip Kaufman" userId="c001b2a046940d7c" providerId="LiveId" clId="{5CB25B10-5B1C-4017-B167-ED3104435743}" dt="2024-05-30T06:22:17.921" v="9607"/>
          <ac:cxnSpMkLst>
            <pc:docMk/>
            <pc:sldMk cId="1472554453" sldId="947"/>
            <ac:cxnSpMk id="73" creationId="{1C0F5E2A-4164-E31B-9739-240CFAB0E279}"/>
          </ac:cxnSpMkLst>
        </pc:cxnChg>
        <pc:cxnChg chg="mod">
          <ac:chgData name="Phillip Kaufman" userId="c001b2a046940d7c" providerId="LiveId" clId="{5CB25B10-5B1C-4017-B167-ED3104435743}" dt="2024-05-14T06:46:49.703" v="762" actId="338"/>
          <ac:cxnSpMkLst>
            <pc:docMk/>
            <pc:sldMk cId="1472554453" sldId="947"/>
            <ac:cxnSpMk id="73" creationId="{25E48E28-B448-639F-0092-73E1E1264519}"/>
          </ac:cxnSpMkLst>
        </pc:cxnChg>
        <pc:cxnChg chg="mod">
          <ac:chgData name="Phillip Kaufman" userId="c001b2a046940d7c" providerId="LiveId" clId="{5CB25B10-5B1C-4017-B167-ED3104435743}" dt="2024-06-02T23:35:31.027" v="12160"/>
          <ac:cxnSpMkLst>
            <pc:docMk/>
            <pc:sldMk cId="1472554453" sldId="947"/>
            <ac:cxnSpMk id="73" creationId="{E85C7CC9-52A8-7B2F-7AC0-D5E9552002B5}"/>
          </ac:cxnSpMkLst>
        </pc:cxnChg>
        <pc:cxnChg chg="mod">
          <ac:chgData name="Phillip Kaufman" userId="c001b2a046940d7c" providerId="LiveId" clId="{5CB25B10-5B1C-4017-B167-ED3104435743}" dt="2024-05-14T06:46:49.703" v="762" actId="338"/>
          <ac:cxnSpMkLst>
            <pc:docMk/>
            <pc:sldMk cId="1472554453" sldId="947"/>
            <ac:cxnSpMk id="74" creationId="{298E67C6-1098-8326-8A9F-C9FD0C64637C}"/>
          </ac:cxnSpMkLst>
        </pc:cxnChg>
        <pc:cxnChg chg="mod">
          <ac:chgData name="Phillip Kaufman" userId="c001b2a046940d7c" providerId="LiveId" clId="{5CB25B10-5B1C-4017-B167-ED3104435743}" dt="2024-06-02T23:35:31.027" v="12160"/>
          <ac:cxnSpMkLst>
            <pc:docMk/>
            <pc:sldMk cId="1472554453" sldId="947"/>
            <ac:cxnSpMk id="74" creationId="{53B08DC3-F800-322F-C20A-09F104D5FE1A}"/>
          </ac:cxnSpMkLst>
        </pc:cxnChg>
        <pc:cxnChg chg="mod">
          <ac:chgData name="Phillip Kaufman" userId="c001b2a046940d7c" providerId="LiveId" clId="{5CB25B10-5B1C-4017-B167-ED3104435743}" dt="2024-05-30T06:22:17.921" v="9607"/>
          <ac:cxnSpMkLst>
            <pc:docMk/>
            <pc:sldMk cId="1472554453" sldId="947"/>
            <ac:cxnSpMk id="74" creationId="{749791EC-2F0D-1EF3-711D-A7188C291C04}"/>
          </ac:cxnSpMkLst>
        </pc:cxnChg>
        <pc:cxnChg chg="mod">
          <ac:chgData name="Phillip Kaufman" userId="c001b2a046940d7c" providerId="LiveId" clId="{5CB25B10-5B1C-4017-B167-ED3104435743}" dt="2024-05-14T06:46:49.703" v="762" actId="338"/>
          <ac:cxnSpMkLst>
            <pc:docMk/>
            <pc:sldMk cId="1472554453" sldId="947"/>
            <ac:cxnSpMk id="75" creationId="{45375A77-C7B4-9FCD-494F-C565F8D3B229}"/>
          </ac:cxnSpMkLst>
        </pc:cxnChg>
        <pc:cxnChg chg="mod">
          <ac:chgData name="Phillip Kaufman" userId="c001b2a046940d7c" providerId="LiveId" clId="{5CB25B10-5B1C-4017-B167-ED3104435743}" dt="2024-05-30T06:22:17.921" v="9607"/>
          <ac:cxnSpMkLst>
            <pc:docMk/>
            <pc:sldMk cId="1472554453" sldId="947"/>
            <ac:cxnSpMk id="75" creationId="{7D87C66D-D687-A749-17F0-909C12C8EB74}"/>
          </ac:cxnSpMkLst>
        </pc:cxnChg>
        <pc:cxnChg chg="mod">
          <ac:chgData name="Phillip Kaufman" userId="c001b2a046940d7c" providerId="LiveId" clId="{5CB25B10-5B1C-4017-B167-ED3104435743}" dt="2024-06-02T23:35:31.027" v="12160"/>
          <ac:cxnSpMkLst>
            <pc:docMk/>
            <pc:sldMk cId="1472554453" sldId="947"/>
            <ac:cxnSpMk id="75" creationId="{9E21B93E-D8FA-E7A5-76F7-9170EB894EEC}"/>
          </ac:cxnSpMkLst>
        </pc:cxnChg>
        <pc:cxnChg chg="mod">
          <ac:chgData name="Phillip Kaufman" userId="c001b2a046940d7c" providerId="LiveId" clId="{5CB25B10-5B1C-4017-B167-ED3104435743}" dt="2024-06-02T23:35:31.027" v="12160"/>
          <ac:cxnSpMkLst>
            <pc:docMk/>
            <pc:sldMk cId="1472554453" sldId="947"/>
            <ac:cxnSpMk id="76" creationId="{2FB5BE92-03EA-6896-FB1A-50F869639162}"/>
          </ac:cxnSpMkLst>
        </pc:cxnChg>
        <pc:cxnChg chg="mod">
          <ac:chgData name="Phillip Kaufman" userId="c001b2a046940d7c" providerId="LiveId" clId="{5CB25B10-5B1C-4017-B167-ED3104435743}" dt="2024-05-14T06:46:49.703" v="762" actId="338"/>
          <ac:cxnSpMkLst>
            <pc:docMk/>
            <pc:sldMk cId="1472554453" sldId="947"/>
            <ac:cxnSpMk id="76" creationId="{7CB275DC-1F4C-7F6B-2EBA-CE1E677A4A9D}"/>
          </ac:cxnSpMkLst>
        </pc:cxnChg>
        <pc:cxnChg chg="mod">
          <ac:chgData name="Phillip Kaufman" userId="c001b2a046940d7c" providerId="LiveId" clId="{5CB25B10-5B1C-4017-B167-ED3104435743}" dt="2024-05-30T06:22:17.921" v="9607"/>
          <ac:cxnSpMkLst>
            <pc:docMk/>
            <pc:sldMk cId="1472554453" sldId="947"/>
            <ac:cxnSpMk id="76" creationId="{D176F6C4-127A-C1D7-86C3-7A20EF90A202}"/>
          </ac:cxnSpMkLst>
        </pc:cxnChg>
        <pc:cxnChg chg="mod">
          <ac:chgData name="Phillip Kaufman" userId="c001b2a046940d7c" providerId="LiveId" clId="{5CB25B10-5B1C-4017-B167-ED3104435743}" dt="2024-06-02T23:35:31.027" v="12160"/>
          <ac:cxnSpMkLst>
            <pc:docMk/>
            <pc:sldMk cId="1472554453" sldId="947"/>
            <ac:cxnSpMk id="77" creationId="{0623BFB3-639C-ABAE-A4A5-275F674606DF}"/>
          </ac:cxnSpMkLst>
        </pc:cxnChg>
        <pc:cxnChg chg="mod">
          <ac:chgData name="Phillip Kaufman" userId="c001b2a046940d7c" providerId="LiveId" clId="{5CB25B10-5B1C-4017-B167-ED3104435743}" dt="2024-05-30T06:22:17.921" v="9607"/>
          <ac:cxnSpMkLst>
            <pc:docMk/>
            <pc:sldMk cId="1472554453" sldId="947"/>
            <ac:cxnSpMk id="77" creationId="{E0503CEA-1707-07F2-0E61-995195F89067}"/>
          </ac:cxnSpMkLst>
        </pc:cxnChg>
        <pc:cxnChg chg="mod">
          <ac:chgData name="Phillip Kaufman" userId="c001b2a046940d7c" providerId="LiveId" clId="{5CB25B10-5B1C-4017-B167-ED3104435743}" dt="2024-06-02T23:35:31.027" v="12160"/>
          <ac:cxnSpMkLst>
            <pc:docMk/>
            <pc:sldMk cId="1472554453" sldId="947"/>
            <ac:cxnSpMk id="78" creationId="{79FB9FC7-6974-4F03-CF61-53266EDEB44D}"/>
          </ac:cxnSpMkLst>
        </pc:cxnChg>
        <pc:cxnChg chg="mod">
          <ac:chgData name="Phillip Kaufman" userId="c001b2a046940d7c" providerId="LiveId" clId="{5CB25B10-5B1C-4017-B167-ED3104435743}" dt="2024-05-30T06:22:17.921" v="9607"/>
          <ac:cxnSpMkLst>
            <pc:docMk/>
            <pc:sldMk cId="1472554453" sldId="947"/>
            <ac:cxnSpMk id="78" creationId="{C464D27F-1B18-2E3B-C62E-C0938B060F52}"/>
          </ac:cxnSpMkLst>
        </pc:cxnChg>
        <pc:cxnChg chg="mod">
          <ac:chgData name="Phillip Kaufman" userId="c001b2a046940d7c" providerId="LiveId" clId="{5CB25B10-5B1C-4017-B167-ED3104435743}" dt="2024-05-30T06:22:17.921" v="9607"/>
          <ac:cxnSpMkLst>
            <pc:docMk/>
            <pc:sldMk cId="1472554453" sldId="947"/>
            <ac:cxnSpMk id="79" creationId="{5B368359-6DE5-C98C-4DF6-E916B41C9130}"/>
          </ac:cxnSpMkLst>
        </pc:cxnChg>
        <pc:cxnChg chg="mod">
          <ac:chgData name="Phillip Kaufman" userId="c001b2a046940d7c" providerId="LiveId" clId="{5CB25B10-5B1C-4017-B167-ED3104435743}" dt="2024-06-02T23:35:31.027" v="12160"/>
          <ac:cxnSpMkLst>
            <pc:docMk/>
            <pc:sldMk cId="1472554453" sldId="947"/>
            <ac:cxnSpMk id="79" creationId="{D27B3929-0773-D12F-939A-3978EC02200D}"/>
          </ac:cxnSpMkLst>
        </pc:cxnChg>
        <pc:cxnChg chg="mod">
          <ac:chgData name="Phillip Kaufman" userId="c001b2a046940d7c" providerId="LiveId" clId="{5CB25B10-5B1C-4017-B167-ED3104435743}" dt="2024-06-02T23:35:31.027" v="12160"/>
          <ac:cxnSpMkLst>
            <pc:docMk/>
            <pc:sldMk cId="1472554453" sldId="947"/>
            <ac:cxnSpMk id="80" creationId="{6243F5DA-9D93-AE32-136A-CD925CE85FFD}"/>
          </ac:cxnSpMkLst>
        </pc:cxnChg>
        <pc:cxnChg chg="mod">
          <ac:chgData name="Phillip Kaufman" userId="c001b2a046940d7c" providerId="LiveId" clId="{5CB25B10-5B1C-4017-B167-ED3104435743}" dt="2024-05-30T06:22:17.921" v="9607"/>
          <ac:cxnSpMkLst>
            <pc:docMk/>
            <pc:sldMk cId="1472554453" sldId="947"/>
            <ac:cxnSpMk id="80" creationId="{ACE46CE2-D21D-328A-8951-7E73169D9BA4}"/>
          </ac:cxnSpMkLst>
        </pc:cxnChg>
        <pc:cxnChg chg="mod">
          <ac:chgData name="Phillip Kaufman" userId="c001b2a046940d7c" providerId="LiveId" clId="{5CB25B10-5B1C-4017-B167-ED3104435743}" dt="2024-05-14T06:46:49.703" v="762" actId="338"/>
          <ac:cxnSpMkLst>
            <pc:docMk/>
            <pc:sldMk cId="1472554453" sldId="947"/>
            <ac:cxnSpMk id="80" creationId="{DA253E7E-97F7-383E-A99E-6675C9EBE620}"/>
          </ac:cxnSpMkLst>
        </pc:cxnChg>
        <pc:cxnChg chg="mod">
          <ac:chgData name="Phillip Kaufman" userId="c001b2a046940d7c" providerId="LiveId" clId="{5CB25B10-5B1C-4017-B167-ED3104435743}" dt="2024-05-14T06:46:49.703" v="762" actId="338"/>
          <ac:cxnSpMkLst>
            <pc:docMk/>
            <pc:sldMk cId="1472554453" sldId="947"/>
            <ac:cxnSpMk id="81" creationId="{B97D9803-A654-FC2D-FC21-BAE8F2E3A38B}"/>
          </ac:cxnSpMkLst>
        </pc:cxnChg>
        <pc:cxnChg chg="mod">
          <ac:chgData name="Phillip Kaufman" userId="c001b2a046940d7c" providerId="LiveId" clId="{5CB25B10-5B1C-4017-B167-ED3104435743}" dt="2024-05-30T06:22:17.921" v="9607"/>
          <ac:cxnSpMkLst>
            <pc:docMk/>
            <pc:sldMk cId="1472554453" sldId="947"/>
            <ac:cxnSpMk id="81" creationId="{BD6903C4-81E4-42DF-47CE-06C746D52140}"/>
          </ac:cxnSpMkLst>
        </pc:cxnChg>
        <pc:cxnChg chg="mod">
          <ac:chgData name="Phillip Kaufman" userId="c001b2a046940d7c" providerId="LiveId" clId="{5CB25B10-5B1C-4017-B167-ED3104435743}" dt="2024-06-02T23:35:31.027" v="12160"/>
          <ac:cxnSpMkLst>
            <pc:docMk/>
            <pc:sldMk cId="1472554453" sldId="947"/>
            <ac:cxnSpMk id="81" creationId="{CE2E2C3B-D895-1B9A-490B-DAEC6DA7F7D4}"/>
          </ac:cxnSpMkLst>
        </pc:cxnChg>
        <pc:cxnChg chg="mod">
          <ac:chgData name="Phillip Kaufman" userId="c001b2a046940d7c" providerId="LiveId" clId="{5CB25B10-5B1C-4017-B167-ED3104435743}" dt="2024-05-18T02:57:14.068" v="2624"/>
          <ac:cxnSpMkLst>
            <pc:docMk/>
            <pc:sldMk cId="1472554453" sldId="947"/>
            <ac:cxnSpMk id="83" creationId="{1AD7ACB5-1DE8-1D9C-606E-9A628C70F42D}"/>
          </ac:cxnSpMkLst>
        </pc:cxnChg>
        <pc:cxnChg chg="mod">
          <ac:chgData name="Phillip Kaufman" userId="c001b2a046940d7c" providerId="LiveId" clId="{5CB25B10-5B1C-4017-B167-ED3104435743}" dt="2024-05-30T06:22:17.921" v="9607"/>
          <ac:cxnSpMkLst>
            <pc:docMk/>
            <pc:sldMk cId="1472554453" sldId="947"/>
            <ac:cxnSpMk id="83" creationId="{4F98DFF8-0940-BEEC-518A-DCDCAF6A6AF6}"/>
          </ac:cxnSpMkLst>
        </pc:cxnChg>
        <pc:cxnChg chg="mod">
          <ac:chgData name="Phillip Kaufman" userId="c001b2a046940d7c" providerId="LiveId" clId="{5CB25B10-5B1C-4017-B167-ED3104435743}" dt="2024-06-02T23:35:31.027" v="12160"/>
          <ac:cxnSpMkLst>
            <pc:docMk/>
            <pc:sldMk cId="1472554453" sldId="947"/>
            <ac:cxnSpMk id="83" creationId="{79B7EFD4-5782-B4F4-C1E0-4E07DECD4305}"/>
          </ac:cxnSpMkLst>
        </pc:cxnChg>
        <pc:cxnChg chg="mod">
          <ac:chgData name="Phillip Kaufman" userId="c001b2a046940d7c" providerId="LiveId" clId="{5CB25B10-5B1C-4017-B167-ED3104435743}" dt="2024-05-30T06:22:17.921" v="9607"/>
          <ac:cxnSpMkLst>
            <pc:docMk/>
            <pc:sldMk cId="1472554453" sldId="947"/>
            <ac:cxnSpMk id="84" creationId="{1D224422-4431-AB69-C5BB-8E34D44F6F14}"/>
          </ac:cxnSpMkLst>
        </pc:cxnChg>
        <pc:cxnChg chg="mod">
          <ac:chgData name="Phillip Kaufman" userId="c001b2a046940d7c" providerId="LiveId" clId="{5CB25B10-5B1C-4017-B167-ED3104435743}" dt="2024-06-02T23:35:31.027" v="12160"/>
          <ac:cxnSpMkLst>
            <pc:docMk/>
            <pc:sldMk cId="1472554453" sldId="947"/>
            <ac:cxnSpMk id="84" creationId="{55D53D41-9D94-4B4A-D87B-87B811A78DB3}"/>
          </ac:cxnSpMkLst>
        </pc:cxnChg>
        <pc:cxnChg chg="mod">
          <ac:chgData name="Phillip Kaufman" userId="c001b2a046940d7c" providerId="LiveId" clId="{5CB25B10-5B1C-4017-B167-ED3104435743}" dt="2024-05-18T02:57:14.068" v="2624"/>
          <ac:cxnSpMkLst>
            <pc:docMk/>
            <pc:sldMk cId="1472554453" sldId="947"/>
            <ac:cxnSpMk id="85" creationId="{2BC0D56C-CBBB-9C07-04E9-3B2F61E936C8}"/>
          </ac:cxnSpMkLst>
        </pc:cxnChg>
        <pc:cxnChg chg="mod">
          <ac:chgData name="Phillip Kaufman" userId="c001b2a046940d7c" providerId="LiveId" clId="{5CB25B10-5B1C-4017-B167-ED3104435743}" dt="2024-06-02T23:35:31.027" v="12160"/>
          <ac:cxnSpMkLst>
            <pc:docMk/>
            <pc:sldMk cId="1472554453" sldId="947"/>
            <ac:cxnSpMk id="85" creationId="{6034F3B2-071B-B66C-9314-C5EAA2EBF9A0}"/>
          </ac:cxnSpMkLst>
        </pc:cxnChg>
        <pc:cxnChg chg="mod">
          <ac:chgData name="Phillip Kaufman" userId="c001b2a046940d7c" providerId="LiveId" clId="{5CB25B10-5B1C-4017-B167-ED3104435743}" dt="2024-05-30T06:22:17.921" v="9607"/>
          <ac:cxnSpMkLst>
            <pc:docMk/>
            <pc:sldMk cId="1472554453" sldId="947"/>
            <ac:cxnSpMk id="85" creationId="{8A514B3F-C241-F3F3-4F94-4742F0E75C9B}"/>
          </ac:cxnSpMkLst>
        </pc:cxnChg>
        <pc:cxnChg chg="mod">
          <ac:chgData name="Phillip Kaufman" userId="c001b2a046940d7c" providerId="LiveId" clId="{5CB25B10-5B1C-4017-B167-ED3104435743}" dt="2024-06-02T23:35:31.027" v="12160"/>
          <ac:cxnSpMkLst>
            <pc:docMk/>
            <pc:sldMk cId="1472554453" sldId="947"/>
            <ac:cxnSpMk id="86" creationId="{A2526EA0-57C9-33AA-0C90-AD817D4FCE19}"/>
          </ac:cxnSpMkLst>
        </pc:cxnChg>
        <pc:cxnChg chg="mod">
          <ac:chgData name="Phillip Kaufman" userId="c001b2a046940d7c" providerId="LiveId" clId="{5CB25B10-5B1C-4017-B167-ED3104435743}" dt="2024-05-18T02:57:14.068" v="2624"/>
          <ac:cxnSpMkLst>
            <pc:docMk/>
            <pc:sldMk cId="1472554453" sldId="947"/>
            <ac:cxnSpMk id="86" creationId="{A9EB8ED0-E9BA-6E2F-3830-5697E956221C}"/>
          </ac:cxnSpMkLst>
        </pc:cxnChg>
        <pc:cxnChg chg="mod">
          <ac:chgData name="Phillip Kaufman" userId="c001b2a046940d7c" providerId="LiveId" clId="{5CB25B10-5B1C-4017-B167-ED3104435743}" dt="2024-05-30T06:22:17.921" v="9607"/>
          <ac:cxnSpMkLst>
            <pc:docMk/>
            <pc:sldMk cId="1472554453" sldId="947"/>
            <ac:cxnSpMk id="86" creationId="{DF634240-BB27-3E51-B83B-81366C2200A3}"/>
          </ac:cxnSpMkLst>
        </pc:cxnChg>
        <pc:cxnChg chg="mod">
          <ac:chgData name="Phillip Kaufman" userId="c001b2a046940d7c" providerId="LiveId" clId="{5CB25B10-5B1C-4017-B167-ED3104435743}" dt="2024-05-18T02:57:14.068" v="2624"/>
          <ac:cxnSpMkLst>
            <pc:docMk/>
            <pc:sldMk cId="1472554453" sldId="947"/>
            <ac:cxnSpMk id="87" creationId="{212F33AF-89F6-0F58-8035-F0343E56FA57}"/>
          </ac:cxnSpMkLst>
        </pc:cxnChg>
        <pc:cxnChg chg="mod">
          <ac:chgData name="Phillip Kaufman" userId="c001b2a046940d7c" providerId="LiveId" clId="{5CB25B10-5B1C-4017-B167-ED3104435743}" dt="2024-05-30T06:22:17.921" v="9607"/>
          <ac:cxnSpMkLst>
            <pc:docMk/>
            <pc:sldMk cId="1472554453" sldId="947"/>
            <ac:cxnSpMk id="87" creationId="{81844410-9F1B-CDC5-BBC3-80E716432A34}"/>
          </ac:cxnSpMkLst>
        </pc:cxnChg>
        <pc:cxnChg chg="mod">
          <ac:chgData name="Phillip Kaufman" userId="c001b2a046940d7c" providerId="LiveId" clId="{5CB25B10-5B1C-4017-B167-ED3104435743}" dt="2024-06-02T23:35:31.027" v="12160"/>
          <ac:cxnSpMkLst>
            <pc:docMk/>
            <pc:sldMk cId="1472554453" sldId="947"/>
            <ac:cxnSpMk id="87" creationId="{D12C93BE-423C-D1A2-7A71-31F3DD562DB7}"/>
          </ac:cxnSpMkLst>
        </pc:cxnChg>
        <pc:cxnChg chg="mod">
          <ac:chgData name="Phillip Kaufman" userId="c001b2a046940d7c" providerId="LiveId" clId="{5CB25B10-5B1C-4017-B167-ED3104435743}" dt="2024-05-30T06:22:17.921" v="9607"/>
          <ac:cxnSpMkLst>
            <pc:docMk/>
            <pc:sldMk cId="1472554453" sldId="947"/>
            <ac:cxnSpMk id="88" creationId="{3AF1D69E-330F-2BD5-9715-7189594C7D77}"/>
          </ac:cxnSpMkLst>
        </pc:cxnChg>
        <pc:cxnChg chg="mod">
          <ac:chgData name="Phillip Kaufman" userId="c001b2a046940d7c" providerId="LiveId" clId="{5CB25B10-5B1C-4017-B167-ED3104435743}" dt="2024-06-02T23:35:31.027" v="12160"/>
          <ac:cxnSpMkLst>
            <pc:docMk/>
            <pc:sldMk cId="1472554453" sldId="947"/>
            <ac:cxnSpMk id="88" creationId="{5E2C8945-E345-543D-83FF-AE95EBF7B794}"/>
          </ac:cxnSpMkLst>
        </pc:cxnChg>
        <pc:cxnChg chg="mod">
          <ac:chgData name="Phillip Kaufman" userId="c001b2a046940d7c" providerId="LiveId" clId="{5CB25B10-5B1C-4017-B167-ED3104435743}" dt="2024-05-18T02:57:14.068" v="2624"/>
          <ac:cxnSpMkLst>
            <pc:docMk/>
            <pc:sldMk cId="1472554453" sldId="947"/>
            <ac:cxnSpMk id="88" creationId="{D15C7E82-1871-40C8-0B12-5CB3B0E0A410}"/>
          </ac:cxnSpMkLst>
        </pc:cxnChg>
        <pc:cxnChg chg="mod">
          <ac:chgData name="Phillip Kaufman" userId="c001b2a046940d7c" providerId="LiveId" clId="{5CB25B10-5B1C-4017-B167-ED3104435743}" dt="2024-06-02T23:35:31.027" v="12160"/>
          <ac:cxnSpMkLst>
            <pc:docMk/>
            <pc:sldMk cId="1472554453" sldId="947"/>
            <ac:cxnSpMk id="89" creationId="{2181254F-A6BE-D0FC-F5C1-C6EB7D5AB143}"/>
          </ac:cxnSpMkLst>
        </pc:cxnChg>
        <pc:cxnChg chg="mod">
          <ac:chgData name="Phillip Kaufman" userId="c001b2a046940d7c" providerId="LiveId" clId="{5CB25B10-5B1C-4017-B167-ED3104435743}" dt="2024-05-18T02:57:14.068" v="2624"/>
          <ac:cxnSpMkLst>
            <pc:docMk/>
            <pc:sldMk cId="1472554453" sldId="947"/>
            <ac:cxnSpMk id="89" creationId="{79384EC5-1C96-A485-BBFB-011F8CAF76FB}"/>
          </ac:cxnSpMkLst>
        </pc:cxnChg>
        <pc:cxnChg chg="mod">
          <ac:chgData name="Phillip Kaufman" userId="c001b2a046940d7c" providerId="LiveId" clId="{5CB25B10-5B1C-4017-B167-ED3104435743}" dt="2024-05-30T06:22:17.921" v="9607"/>
          <ac:cxnSpMkLst>
            <pc:docMk/>
            <pc:sldMk cId="1472554453" sldId="947"/>
            <ac:cxnSpMk id="89" creationId="{EFDBD1C4-A4D3-DAA4-DED8-671EC7999874}"/>
          </ac:cxnSpMkLst>
        </pc:cxnChg>
        <pc:cxnChg chg="mod">
          <ac:chgData name="Phillip Kaufman" userId="c001b2a046940d7c" providerId="LiveId" clId="{5CB25B10-5B1C-4017-B167-ED3104435743}" dt="2024-05-18T02:57:14.068" v="2624"/>
          <ac:cxnSpMkLst>
            <pc:docMk/>
            <pc:sldMk cId="1472554453" sldId="947"/>
            <ac:cxnSpMk id="90" creationId="{103CADAA-2BFA-56C5-F055-5ED8024661A3}"/>
          </ac:cxnSpMkLst>
        </pc:cxnChg>
        <pc:cxnChg chg="mod">
          <ac:chgData name="Phillip Kaufman" userId="c001b2a046940d7c" providerId="LiveId" clId="{5CB25B10-5B1C-4017-B167-ED3104435743}" dt="2024-06-02T23:35:31.027" v="12160"/>
          <ac:cxnSpMkLst>
            <pc:docMk/>
            <pc:sldMk cId="1472554453" sldId="947"/>
            <ac:cxnSpMk id="90" creationId="{98EB5D82-82BA-3546-7A57-D502C551B568}"/>
          </ac:cxnSpMkLst>
        </pc:cxnChg>
        <pc:cxnChg chg="mod">
          <ac:chgData name="Phillip Kaufman" userId="c001b2a046940d7c" providerId="LiveId" clId="{5CB25B10-5B1C-4017-B167-ED3104435743}" dt="2024-05-30T06:22:17.921" v="9607"/>
          <ac:cxnSpMkLst>
            <pc:docMk/>
            <pc:sldMk cId="1472554453" sldId="947"/>
            <ac:cxnSpMk id="90" creationId="{ADAA05BB-5367-D363-303A-E70074DF2D5D}"/>
          </ac:cxnSpMkLst>
        </pc:cxnChg>
        <pc:cxnChg chg="mod">
          <ac:chgData name="Phillip Kaufman" userId="c001b2a046940d7c" providerId="LiveId" clId="{5CB25B10-5B1C-4017-B167-ED3104435743}" dt="2024-05-30T06:22:17.921" v="9607"/>
          <ac:cxnSpMkLst>
            <pc:docMk/>
            <pc:sldMk cId="1472554453" sldId="947"/>
            <ac:cxnSpMk id="91" creationId="{13CEB745-EDB2-E271-EC88-BCEB730AD72E}"/>
          </ac:cxnSpMkLst>
        </pc:cxnChg>
        <pc:cxnChg chg="mod">
          <ac:chgData name="Phillip Kaufman" userId="c001b2a046940d7c" providerId="LiveId" clId="{5CB25B10-5B1C-4017-B167-ED3104435743}" dt="2024-05-18T02:57:14.068" v="2624"/>
          <ac:cxnSpMkLst>
            <pc:docMk/>
            <pc:sldMk cId="1472554453" sldId="947"/>
            <ac:cxnSpMk id="91" creationId="{FB67A4CD-F5D3-BC32-5DAB-05D7CDA73685}"/>
          </ac:cxnSpMkLst>
        </pc:cxnChg>
        <pc:cxnChg chg="mod">
          <ac:chgData name="Phillip Kaufman" userId="c001b2a046940d7c" providerId="LiveId" clId="{5CB25B10-5B1C-4017-B167-ED3104435743}" dt="2024-05-18T02:57:14.068" v="2624"/>
          <ac:cxnSpMkLst>
            <pc:docMk/>
            <pc:sldMk cId="1472554453" sldId="947"/>
            <ac:cxnSpMk id="92" creationId="{1962C50A-55ED-7807-DA4F-37DD7FB74E43}"/>
          </ac:cxnSpMkLst>
        </pc:cxnChg>
        <pc:cxnChg chg="mod">
          <ac:chgData name="Phillip Kaufman" userId="c001b2a046940d7c" providerId="LiveId" clId="{5CB25B10-5B1C-4017-B167-ED3104435743}" dt="2024-05-30T06:22:17.921" v="9607"/>
          <ac:cxnSpMkLst>
            <pc:docMk/>
            <pc:sldMk cId="1472554453" sldId="947"/>
            <ac:cxnSpMk id="92" creationId="{246E3987-BB96-CC72-144E-2F88AD5064E1}"/>
          </ac:cxnSpMkLst>
        </pc:cxnChg>
        <pc:cxnChg chg="mod">
          <ac:chgData name="Phillip Kaufman" userId="c001b2a046940d7c" providerId="LiveId" clId="{5CB25B10-5B1C-4017-B167-ED3104435743}" dt="2024-05-18T02:57:14.068" v="2624"/>
          <ac:cxnSpMkLst>
            <pc:docMk/>
            <pc:sldMk cId="1472554453" sldId="947"/>
            <ac:cxnSpMk id="93" creationId="{7BEF4109-40DE-1AFF-16FE-2F63B6A15A86}"/>
          </ac:cxnSpMkLst>
        </pc:cxnChg>
        <pc:cxnChg chg="mod">
          <ac:chgData name="Phillip Kaufman" userId="c001b2a046940d7c" providerId="LiveId" clId="{5CB25B10-5B1C-4017-B167-ED3104435743}" dt="2024-05-18T02:57:14.068" v="2624"/>
          <ac:cxnSpMkLst>
            <pc:docMk/>
            <pc:sldMk cId="1472554453" sldId="947"/>
            <ac:cxnSpMk id="94" creationId="{57DC650E-0B46-1C48-FA66-F078DC4E9A87}"/>
          </ac:cxnSpMkLst>
        </pc:cxnChg>
        <pc:cxnChg chg="mod">
          <ac:chgData name="Phillip Kaufman" userId="c001b2a046940d7c" providerId="LiveId" clId="{5CB25B10-5B1C-4017-B167-ED3104435743}" dt="2024-05-18T02:57:14.068" v="2624"/>
          <ac:cxnSpMkLst>
            <pc:docMk/>
            <pc:sldMk cId="1472554453" sldId="947"/>
            <ac:cxnSpMk id="95" creationId="{CE096329-5596-E8C0-08DC-B0C87EEC2313}"/>
          </ac:cxnSpMkLst>
        </pc:cxnChg>
        <pc:cxnChg chg="mod">
          <ac:chgData name="Phillip Kaufman" userId="c001b2a046940d7c" providerId="LiveId" clId="{5CB25B10-5B1C-4017-B167-ED3104435743}" dt="2024-05-18T02:57:14.068" v="2624"/>
          <ac:cxnSpMkLst>
            <pc:docMk/>
            <pc:sldMk cId="1472554453" sldId="947"/>
            <ac:cxnSpMk id="96" creationId="{A0A241BA-D9C0-432A-2BC8-F3C941D17730}"/>
          </ac:cxnSpMkLst>
        </pc:cxnChg>
        <pc:cxnChg chg="mod">
          <ac:chgData name="Phillip Kaufman" userId="c001b2a046940d7c" providerId="LiveId" clId="{5CB25B10-5B1C-4017-B167-ED3104435743}" dt="2024-05-18T02:57:14.068" v="2624"/>
          <ac:cxnSpMkLst>
            <pc:docMk/>
            <pc:sldMk cId="1472554453" sldId="947"/>
            <ac:cxnSpMk id="97" creationId="{6B40D417-4571-23E3-9AF2-5BFE5DB6E19E}"/>
          </ac:cxnSpMkLst>
        </pc:cxnChg>
        <pc:cxnChg chg="mod">
          <ac:chgData name="Phillip Kaufman" userId="c001b2a046940d7c" providerId="LiveId" clId="{5CB25B10-5B1C-4017-B167-ED3104435743}" dt="2024-05-18T02:57:14.068" v="2624"/>
          <ac:cxnSpMkLst>
            <pc:docMk/>
            <pc:sldMk cId="1472554453" sldId="947"/>
            <ac:cxnSpMk id="98" creationId="{3777BF9A-208F-5AD3-F6A1-0EE586E195ED}"/>
          </ac:cxnSpMkLst>
        </pc:cxnChg>
        <pc:cxnChg chg="mod">
          <ac:chgData name="Phillip Kaufman" userId="c001b2a046940d7c" providerId="LiveId" clId="{5CB25B10-5B1C-4017-B167-ED3104435743}" dt="2024-05-18T02:57:14.068" v="2624"/>
          <ac:cxnSpMkLst>
            <pc:docMk/>
            <pc:sldMk cId="1472554453" sldId="947"/>
            <ac:cxnSpMk id="99" creationId="{51D54C8C-0D74-9297-C61F-1050F9BF6307}"/>
          </ac:cxnSpMkLst>
        </pc:cxnChg>
        <pc:cxnChg chg="mod">
          <ac:chgData name="Phillip Kaufman" userId="c001b2a046940d7c" providerId="LiveId" clId="{5CB25B10-5B1C-4017-B167-ED3104435743}" dt="2024-05-18T02:57:14.068" v="2624"/>
          <ac:cxnSpMkLst>
            <pc:docMk/>
            <pc:sldMk cId="1472554453" sldId="947"/>
            <ac:cxnSpMk id="100" creationId="{537227CE-5F2F-8ABE-2965-BBA42EC6BED8}"/>
          </ac:cxnSpMkLst>
        </pc:cxnChg>
        <pc:cxnChg chg="mod">
          <ac:chgData name="Phillip Kaufman" userId="c001b2a046940d7c" providerId="LiveId" clId="{5CB25B10-5B1C-4017-B167-ED3104435743}" dt="2024-06-02T23:35:31.027" v="12160"/>
          <ac:cxnSpMkLst>
            <pc:docMk/>
            <pc:sldMk cId="1472554453" sldId="947"/>
            <ac:cxnSpMk id="100" creationId="{A90332DD-CD9A-67A8-8232-48026BB47888}"/>
          </ac:cxnSpMkLst>
        </pc:cxnChg>
        <pc:cxnChg chg="mod">
          <ac:chgData name="Phillip Kaufman" userId="c001b2a046940d7c" providerId="LiveId" clId="{5CB25B10-5B1C-4017-B167-ED3104435743}" dt="2024-06-02T23:35:31.027" v="12160"/>
          <ac:cxnSpMkLst>
            <pc:docMk/>
            <pc:sldMk cId="1472554453" sldId="947"/>
            <ac:cxnSpMk id="101" creationId="{7CBA2731-7BC7-B639-EEA6-4FB4C1095199}"/>
          </ac:cxnSpMkLst>
        </pc:cxnChg>
        <pc:cxnChg chg="mod">
          <ac:chgData name="Phillip Kaufman" userId="c001b2a046940d7c" providerId="LiveId" clId="{5CB25B10-5B1C-4017-B167-ED3104435743}" dt="2024-05-30T06:22:17.921" v="9607"/>
          <ac:cxnSpMkLst>
            <pc:docMk/>
            <pc:sldMk cId="1472554453" sldId="947"/>
            <ac:cxnSpMk id="102" creationId="{D6F21A5B-7DB7-81E1-2FB7-D596012158B0}"/>
          </ac:cxnSpMkLst>
        </pc:cxnChg>
        <pc:cxnChg chg="mod">
          <ac:chgData name="Phillip Kaufman" userId="c001b2a046940d7c" providerId="LiveId" clId="{5CB25B10-5B1C-4017-B167-ED3104435743}" dt="2024-05-30T06:22:17.921" v="9607"/>
          <ac:cxnSpMkLst>
            <pc:docMk/>
            <pc:sldMk cId="1472554453" sldId="947"/>
            <ac:cxnSpMk id="103" creationId="{AA614C89-A603-A5EA-50A4-FA76741199AA}"/>
          </ac:cxnSpMkLst>
        </pc:cxnChg>
        <pc:cxnChg chg="mod">
          <ac:chgData name="Phillip Kaufman" userId="c001b2a046940d7c" providerId="LiveId" clId="{5CB25B10-5B1C-4017-B167-ED3104435743}" dt="2024-05-18T02:57:14.068" v="2624"/>
          <ac:cxnSpMkLst>
            <pc:docMk/>
            <pc:sldMk cId="1472554453" sldId="947"/>
            <ac:cxnSpMk id="104" creationId="{717E1A84-8770-CA57-A609-75B0568D8662}"/>
          </ac:cxnSpMkLst>
        </pc:cxnChg>
        <pc:cxnChg chg="mod">
          <ac:chgData name="Phillip Kaufman" userId="c001b2a046940d7c" providerId="LiveId" clId="{5CB25B10-5B1C-4017-B167-ED3104435743}" dt="2024-05-18T02:57:14.068" v="2624"/>
          <ac:cxnSpMkLst>
            <pc:docMk/>
            <pc:sldMk cId="1472554453" sldId="947"/>
            <ac:cxnSpMk id="105" creationId="{60A498F4-686B-E16A-978A-BFFB21179875}"/>
          </ac:cxnSpMkLst>
        </pc:cxnChg>
        <pc:cxnChg chg="mod">
          <ac:chgData name="Phillip Kaufman" userId="c001b2a046940d7c" providerId="LiveId" clId="{5CB25B10-5B1C-4017-B167-ED3104435743}" dt="2024-06-02T23:43:42.049" v="12439"/>
          <ac:cxnSpMkLst>
            <pc:docMk/>
            <pc:sldMk cId="1472554453" sldId="947"/>
            <ac:cxnSpMk id="106" creationId="{F1D62276-8369-C9B3-02D4-AF5CEB5406F5}"/>
          </ac:cxnSpMkLst>
        </pc:cxnChg>
        <pc:cxnChg chg="mod">
          <ac:chgData name="Phillip Kaufman" userId="c001b2a046940d7c" providerId="LiveId" clId="{5CB25B10-5B1C-4017-B167-ED3104435743}" dt="2024-06-02T23:43:42.049" v="12439"/>
          <ac:cxnSpMkLst>
            <pc:docMk/>
            <pc:sldMk cId="1472554453" sldId="947"/>
            <ac:cxnSpMk id="107" creationId="{D4EF49CB-CF9E-6DD3-24F0-BDBCB58CF9E7}"/>
          </ac:cxnSpMkLst>
        </pc:cxnChg>
        <pc:cxnChg chg="mod">
          <ac:chgData name="Phillip Kaufman" userId="c001b2a046940d7c" providerId="LiveId" clId="{5CB25B10-5B1C-4017-B167-ED3104435743}" dt="2024-06-02T23:43:42.049" v="12439"/>
          <ac:cxnSpMkLst>
            <pc:docMk/>
            <pc:sldMk cId="1472554453" sldId="947"/>
            <ac:cxnSpMk id="108" creationId="{6B28B864-71CA-1752-3478-D21B4C00A722}"/>
          </ac:cxnSpMkLst>
        </pc:cxnChg>
        <pc:cxnChg chg="mod">
          <ac:chgData name="Phillip Kaufman" userId="c001b2a046940d7c" providerId="LiveId" clId="{5CB25B10-5B1C-4017-B167-ED3104435743}" dt="2024-06-02T23:43:42.049" v="12439"/>
          <ac:cxnSpMkLst>
            <pc:docMk/>
            <pc:sldMk cId="1472554453" sldId="947"/>
            <ac:cxnSpMk id="109" creationId="{42C7CE41-EFA5-5B9C-36D4-6DE7B151FF13}"/>
          </ac:cxnSpMkLst>
        </pc:cxnChg>
        <pc:cxnChg chg="mod">
          <ac:chgData name="Phillip Kaufman" userId="c001b2a046940d7c" providerId="LiveId" clId="{5CB25B10-5B1C-4017-B167-ED3104435743}" dt="2024-05-30T06:32:45.711" v="9739"/>
          <ac:cxnSpMkLst>
            <pc:docMk/>
            <pc:sldMk cId="1472554453" sldId="947"/>
            <ac:cxnSpMk id="109" creationId="{C088DBC5-2CF7-6B05-643C-D962D1CC21B6}"/>
          </ac:cxnSpMkLst>
        </pc:cxnChg>
        <pc:cxnChg chg="mod">
          <ac:chgData name="Phillip Kaufman" userId="c001b2a046940d7c" providerId="LiveId" clId="{5CB25B10-5B1C-4017-B167-ED3104435743}" dt="2024-05-30T06:32:45.711" v="9739"/>
          <ac:cxnSpMkLst>
            <pc:docMk/>
            <pc:sldMk cId="1472554453" sldId="947"/>
            <ac:cxnSpMk id="110" creationId="{36B1E08E-296A-CEF4-0F1D-1F612043433F}"/>
          </ac:cxnSpMkLst>
        </pc:cxnChg>
        <pc:cxnChg chg="mod">
          <ac:chgData name="Phillip Kaufman" userId="c001b2a046940d7c" providerId="LiveId" clId="{5CB25B10-5B1C-4017-B167-ED3104435743}" dt="2024-06-02T23:43:42.049" v="12439"/>
          <ac:cxnSpMkLst>
            <pc:docMk/>
            <pc:sldMk cId="1472554453" sldId="947"/>
            <ac:cxnSpMk id="110" creationId="{B9DC79D0-7754-C379-37D5-207FEF317C7A}"/>
          </ac:cxnSpMkLst>
        </pc:cxnChg>
        <pc:cxnChg chg="mod">
          <ac:chgData name="Phillip Kaufman" userId="c001b2a046940d7c" providerId="LiveId" clId="{5CB25B10-5B1C-4017-B167-ED3104435743}" dt="2024-05-30T06:32:45.711" v="9739"/>
          <ac:cxnSpMkLst>
            <pc:docMk/>
            <pc:sldMk cId="1472554453" sldId="947"/>
            <ac:cxnSpMk id="111" creationId="{0335B012-F94A-82D9-F139-C87CDF9EF7A3}"/>
          </ac:cxnSpMkLst>
        </pc:cxnChg>
        <pc:cxnChg chg="mod">
          <ac:chgData name="Phillip Kaufman" userId="c001b2a046940d7c" providerId="LiveId" clId="{5CB25B10-5B1C-4017-B167-ED3104435743}" dt="2024-06-02T23:43:42.049" v="12439"/>
          <ac:cxnSpMkLst>
            <pc:docMk/>
            <pc:sldMk cId="1472554453" sldId="947"/>
            <ac:cxnSpMk id="111" creationId="{D34E6A50-C975-E81F-3993-46177A991E5C}"/>
          </ac:cxnSpMkLst>
        </pc:cxnChg>
        <pc:cxnChg chg="mod">
          <ac:chgData name="Phillip Kaufman" userId="c001b2a046940d7c" providerId="LiveId" clId="{5CB25B10-5B1C-4017-B167-ED3104435743}" dt="2024-05-30T06:32:45.711" v="9739"/>
          <ac:cxnSpMkLst>
            <pc:docMk/>
            <pc:sldMk cId="1472554453" sldId="947"/>
            <ac:cxnSpMk id="112" creationId="{713C69D7-30A0-F26A-1085-437C757AEB14}"/>
          </ac:cxnSpMkLst>
        </pc:cxnChg>
        <pc:cxnChg chg="mod">
          <ac:chgData name="Phillip Kaufman" userId="c001b2a046940d7c" providerId="LiveId" clId="{5CB25B10-5B1C-4017-B167-ED3104435743}" dt="2024-06-02T23:43:42.049" v="12439"/>
          <ac:cxnSpMkLst>
            <pc:docMk/>
            <pc:sldMk cId="1472554453" sldId="947"/>
            <ac:cxnSpMk id="112" creationId="{F38D0B30-F20A-2C25-6B4F-232608D00695}"/>
          </ac:cxnSpMkLst>
        </pc:cxnChg>
        <pc:cxnChg chg="mod">
          <ac:chgData name="Phillip Kaufman" userId="c001b2a046940d7c" providerId="LiveId" clId="{5CB25B10-5B1C-4017-B167-ED3104435743}" dt="2024-06-02T23:43:42.049" v="12439"/>
          <ac:cxnSpMkLst>
            <pc:docMk/>
            <pc:sldMk cId="1472554453" sldId="947"/>
            <ac:cxnSpMk id="113" creationId="{3FEEA2E8-2C0D-7148-0DEA-C160FEB9F3E6}"/>
          </ac:cxnSpMkLst>
        </pc:cxnChg>
        <pc:cxnChg chg="mod">
          <ac:chgData name="Phillip Kaufman" userId="c001b2a046940d7c" providerId="LiveId" clId="{5CB25B10-5B1C-4017-B167-ED3104435743}" dt="2024-05-30T06:32:45.711" v="9739"/>
          <ac:cxnSpMkLst>
            <pc:docMk/>
            <pc:sldMk cId="1472554453" sldId="947"/>
            <ac:cxnSpMk id="113" creationId="{E7DB596B-3389-D7FC-E4E8-98CF6EB831E3}"/>
          </ac:cxnSpMkLst>
        </pc:cxnChg>
        <pc:cxnChg chg="mod">
          <ac:chgData name="Phillip Kaufman" userId="c001b2a046940d7c" providerId="LiveId" clId="{5CB25B10-5B1C-4017-B167-ED3104435743}" dt="2024-05-30T06:32:45.711" v="9739"/>
          <ac:cxnSpMkLst>
            <pc:docMk/>
            <pc:sldMk cId="1472554453" sldId="947"/>
            <ac:cxnSpMk id="114" creationId="{02A78CC5-B15B-FEB6-A1FC-76771B0D2BDF}"/>
          </ac:cxnSpMkLst>
        </pc:cxnChg>
        <pc:cxnChg chg="mod">
          <ac:chgData name="Phillip Kaufman" userId="c001b2a046940d7c" providerId="LiveId" clId="{5CB25B10-5B1C-4017-B167-ED3104435743}" dt="2024-06-02T23:43:42.049" v="12439"/>
          <ac:cxnSpMkLst>
            <pc:docMk/>
            <pc:sldMk cId="1472554453" sldId="947"/>
            <ac:cxnSpMk id="114" creationId="{88E86A42-F838-6404-6B99-594B7CC3E999}"/>
          </ac:cxnSpMkLst>
        </pc:cxnChg>
        <pc:cxnChg chg="mod">
          <ac:chgData name="Phillip Kaufman" userId="c001b2a046940d7c" providerId="LiveId" clId="{5CB25B10-5B1C-4017-B167-ED3104435743}" dt="2024-06-02T23:43:42.049" v="12439"/>
          <ac:cxnSpMkLst>
            <pc:docMk/>
            <pc:sldMk cId="1472554453" sldId="947"/>
            <ac:cxnSpMk id="115" creationId="{85972D41-D058-4696-7A47-ACB2F1489CB7}"/>
          </ac:cxnSpMkLst>
        </pc:cxnChg>
        <pc:cxnChg chg="mod">
          <ac:chgData name="Phillip Kaufman" userId="c001b2a046940d7c" providerId="LiveId" clId="{5CB25B10-5B1C-4017-B167-ED3104435743}" dt="2024-05-30T06:32:45.711" v="9739"/>
          <ac:cxnSpMkLst>
            <pc:docMk/>
            <pc:sldMk cId="1472554453" sldId="947"/>
            <ac:cxnSpMk id="115" creationId="{89A67151-DB65-EF76-6E46-C11F2E378E05}"/>
          </ac:cxnSpMkLst>
        </pc:cxnChg>
        <pc:cxnChg chg="mod">
          <ac:chgData name="Phillip Kaufman" userId="c001b2a046940d7c" providerId="LiveId" clId="{5CB25B10-5B1C-4017-B167-ED3104435743}" dt="2024-05-30T06:32:45.711" v="9739"/>
          <ac:cxnSpMkLst>
            <pc:docMk/>
            <pc:sldMk cId="1472554453" sldId="947"/>
            <ac:cxnSpMk id="116" creationId="{0D4B99CF-CCE5-BB31-CD34-B550677C7238}"/>
          </ac:cxnSpMkLst>
        </pc:cxnChg>
        <pc:cxnChg chg="mod">
          <ac:chgData name="Phillip Kaufman" userId="c001b2a046940d7c" providerId="LiveId" clId="{5CB25B10-5B1C-4017-B167-ED3104435743}" dt="2024-06-02T23:43:42.049" v="12439"/>
          <ac:cxnSpMkLst>
            <pc:docMk/>
            <pc:sldMk cId="1472554453" sldId="947"/>
            <ac:cxnSpMk id="116" creationId="{70ADF09E-4B7B-359C-84DE-3BEBA919EAF5}"/>
          </ac:cxnSpMkLst>
        </pc:cxnChg>
        <pc:cxnChg chg="mod">
          <ac:chgData name="Phillip Kaufman" userId="c001b2a046940d7c" providerId="LiveId" clId="{5CB25B10-5B1C-4017-B167-ED3104435743}" dt="2024-05-30T06:32:45.711" v="9739"/>
          <ac:cxnSpMkLst>
            <pc:docMk/>
            <pc:sldMk cId="1472554453" sldId="947"/>
            <ac:cxnSpMk id="117" creationId="{29CD5BF4-01C3-54A8-2B7D-218BB8BC2081}"/>
          </ac:cxnSpMkLst>
        </pc:cxnChg>
        <pc:cxnChg chg="mod">
          <ac:chgData name="Phillip Kaufman" userId="c001b2a046940d7c" providerId="LiveId" clId="{5CB25B10-5B1C-4017-B167-ED3104435743}" dt="2024-06-02T23:43:42.049" v="12439"/>
          <ac:cxnSpMkLst>
            <pc:docMk/>
            <pc:sldMk cId="1472554453" sldId="947"/>
            <ac:cxnSpMk id="117" creationId="{5B6DE689-49C9-8631-2EB0-C372B7EE6494}"/>
          </ac:cxnSpMkLst>
        </pc:cxnChg>
        <pc:cxnChg chg="mod">
          <ac:chgData name="Phillip Kaufman" userId="c001b2a046940d7c" providerId="LiveId" clId="{5CB25B10-5B1C-4017-B167-ED3104435743}" dt="2024-05-18T02:58:21.714" v="2639"/>
          <ac:cxnSpMkLst>
            <pc:docMk/>
            <pc:sldMk cId="1472554453" sldId="947"/>
            <ac:cxnSpMk id="117" creationId="{C7C8B13F-7902-DB3C-DB79-245EC21E05D1}"/>
          </ac:cxnSpMkLst>
        </pc:cxnChg>
        <pc:cxnChg chg="mod">
          <ac:chgData name="Phillip Kaufman" userId="c001b2a046940d7c" providerId="LiveId" clId="{5CB25B10-5B1C-4017-B167-ED3104435743}" dt="2024-05-18T02:58:21.714" v="2639"/>
          <ac:cxnSpMkLst>
            <pc:docMk/>
            <pc:sldMk cId="1472554453" sldId="947"/>
            <ac:cxnSpMk id="118" creationId="{4191CDF8-0D68-A701-47D1-E0049B91C59D}"/>
          </ac:cxnSpMkLst>
        </pc:cxnChg>
        <pc:cxnChg chg="mod">
          <ac:chgData name="Phillip Kaufman" userId="c001b2a046940d7c" providerId="LiveId" clId="{5CB25B10-5B1C-4017-B167-ED3104435743}" dt="2024-06-02T23:43:42.049" v="12439"/>
          <ac:cxnSpMkLst>
            <pc:docMk/>
            <pc:sldMk cId="1472554453" sldId="947"/>
            <ac:cxnSpMk id="118" creationId="{7BC1A64F-2F30-0C0C-48EA-A562B0835580}"/>
          </ac:cxnSpMkLst>
        </pc:cxnChg>
        <pc:cxnChg chg="mod">
          <ac:chgData name="Phillip Kaufman" userId="c001b2a046940d7c" providerId="LiveId" clId="{5CB25B10-5B1C-4017-B167-ED3104435743}" dt="2024-05-30T06:32:45.711" v="9739"/>
          <ac:cxnSpMkLst>
            <pc:docMk/>
            <pc:sldMk cId="1472554453" sldId="947"/>
            <ac:cxnSpMk id="118" creationId="{D3D59BDB-1B2D-F4D9-55B7-AC6995AE9691}"/>
          </ac:cxnSpMkLst>
        </pc:cxnChg>
        <pc:cxnChg chg="mod">
          <ac:chgData name="Phillip Kaufman" userId="c001b2a046940d7c" providerId="LiveId" clId="{5CB25B10-5B1C-4017-B167-ED3104435743}" dt="2024-05-18T02:58:21.714" v="2639"/>
          <ac:cxnSpMkLst>
            <pc:docMk/>
            <pc:sldMk cId="1472554453" sldId="947"/>
            <ac:cxnSpMk id="119" creationId="{16D814D9-21E6-6B5D-B883-86B4837F54B5}"/>
          </ac:cxnSpMkLst>
        </pc:cxnChg>
        <pc:cxnChg chg="mod">
          <ac:chgData name="Phillip Kaufman" userId="c001b2a046940d7c" providerId="LiveId" clId="{5CB25B10-5B1C-4017-B167-ED3104435743}" dt="2024-05-30T06:32:45.711" v="9739"/>
          <ac:cxnSpMkLst>
            <pc:docMk/>
            <pc:sldMk cId="1472554453" sldId="947"/>
            <ac:cxnSpMk id="119" creationId="{E35E7C97-D51F-E118-1C8E-17C4970CF489}"/>
          </ac:cxnSpMkLst>
        </pc:cxnChg>
        <pc:cxnChg chg="mod">
          <ac:chgData name="Phillip Kaufman" userId="c001b2a046940d7c" providerId="LiveId" clId="{5CB25B10-5B1C-4017-B167-ED3104435743}" dt="2024-06-02T23:43:42.049" v="12439"/>
          <ac:cxnSpMkLst>
            <pc:docMk/>
            <pc:sldMk cId="1472554453" sldId="947"/>
            <ac:cxnSpMk id="119" creationId="{EFCE0A83-E6F4-1F40-DC49-59BEE9482261}"/>
          </ac:cxnSpMkLst>
        </pc:cxnChg>
        <pc:cxnChg chg="mod">
          <ac:chgData name="Phillip Kaufman" userId="c001b2a046940d7c" providerId="LiveId" clId="{5CB25B10-5B1C-4017-B167-ED3104435743}" dt="2024-06-02T23:43:42.049" v="12439"/>
          <ac:cxnSpMkLst>
            <pc:docMk/>
            <pc:sldMk cId="1472554453" sldId="947"/>
            <ac:cxnSpMk id="120" creationId="{0F6CC241-7DCD-14CC-D8B2-E718F9968F0D}"/>
          </ac:cxnSpMkLst>
        </pc:cxnChg>
        <pc:cxnChg chg="mod">
          <ac:chgData name="Phillip Kaufman" userId="c001b2a046940d7c" providerId="LiveId" clId="{5CB25B10-5B1C-4017-B167-ED3104435743}" dt="2024-05-30T06:32:45.711" v="9739"/>
          <ac:cxnSpMkLst>
            <pc:docMk/>
            <pc:sldMk cId="1472554453" sldId="947"/>
            <ac:cxnSpMk id="120" creationId="{BDFB7417-03FC-858A-02EA-2612F4BF1866}"/>
          </ac:cxnSpMkLst>
        </pc:cxnChg>
        <pc:cxnChg chg="mod">
          <ac:chgData name="Phillip Kaufman" userId="c001b2a046940d7c" providerId="LiveId" clId="{5CB25B10-5B1C-4017-B167-ED3104435743}" dt="2024-05-18T02:58:21.714" v="2639"/>
          <ac:cxnSpMkLst>
            <pc:docMk/>
            <pc:sldMk cId="1472554453" sldId="947"/>
            <ac:cxnSpMk id="120" creationId="{D3493FA3-FA78-1125-63D2-6A067B60C346}"/>
          </ac:cxnSpMkLst>
        </pc:cxnChg>
        <pc:cxnChg chg="mod">
          <ac:chgData name="Phillip Kaufman" userId="c001b2a046940d7c" providerId="LiveId" clId="{5CB25B10-5B1C-4017-B167-ED3104435743}" dt="2024-06-02T23:43:42.049" v="12439"/>
          <ac:cxnSpMkLst>
            <pc:docMk/>
            <pc:sldMk cId="1472554453" sldId="947"/>
            <ac:cxnSpMk id="121" creationId="{0BF6F5A4-001B-072A-E56F-F6596C251AD0}"/>
          </ac:cxnSpMkLst>
        </pc:cxnChg>
        <pc:cxnChg chg="mod">
          <ac:chgData name="Phillip Kaufman" userId="c001b2a046940d7c" providerId="LiveId" clId="{5CB25B10-5B1C-4017-B167-ED3104435743}" dt="2024-05-30T06:32:45.711" v="9739"/>
          <ac:cxnSpMkLst>
            <pc:docMk/>
            <pc:sldMk cId="1472554453" sldId="947"/>
            <ac:cxnSpMk id="121" creationId="{4F960A97-8B08-15D8-B0F9-5D4B80519AEB}"/>
          </ac:cxnSpMkLst>
        </pc:cxnChg>
        <pc:cxnChg chg="mod">
          <ac:chgData name="Phillip Kaufman" userId="c001b2a046940d7c" providerId="LiveId" clId="{5CB25B10-5B1C-4017-B167-ED3104435743}" dt="2024-05-18T02:58:21.714" v="2639"/>
          <ac:cxnSpMkLst>
            <pc:docMk/>
            <pc:sldMk cId="1472554453" sldId="947"/>
            <ac:cxnSpMk id="121" creationId="{FD407C45-0268-4456-F976-F0FDEE5D98E4}"/>
          </ac:cxnSpMkLst>
        </pc:cxnChg>
        <pc:cxnChg chg="mod">
          <ac:chgData name="Phillip Kaufman" userId="c001b2a046940d7c" providerId="LiveId" clId="{5CB25B10-5B1C-4017-B167-ED3104435743}" dt="2024-05-18T02:58:21.714" v="2639"/>
          <ac:cxnSpMkLst>
            <pc:docMk/>
            <pc:sldMk cId="1472554453" sldId="947"/>
            <ac:cxnSpMk id="122" creationId="{B9BC2C6F-5A64-C60D-310F-5B8FF8D54DF7}"/>
          </ac:cxnSpMkLst>
        </pc:cxnChg>
        <pc:cxnChg chg="mod">
          <ac:chgData name="Phillip Kaufman" userId="c001b2a046940d7c" providerId="LiveId" clId="{5CB25B10-5B1C-4017-B167-ED3104435743}" dt="2024-05-30T06:32:45.711" v="9739"/>
          <ac:cxnSpMkLst>
            <pc:docMk/>
            <pc:sldMk cId="1472554453" sldId="947"/>
            <ac:cxnSpMk id="122" creationId="{C9FB5508-D392-AE0D-F25A-F2C406460AC7}"/>
          </ac:cxnSpMkLst>
        </pc:cxnChg>
        <pc:cxnChg chg="mod">
          <ac:chgData name="Phillip Kaufman" userId="c001b2a046940d7c" providerId="LiveId" clId="{5CB25B10-5B1C-4017-B167-ED3104435743}" dt="2024-06-02T23:43:42.049" v="12439"/>
          <ac:cxnSpMkLst>
            <pc:docMk/>
            <pc:sldMk cId="1472554453" sldId="947"/>
            <ac:cxnSpMk id="122" creationId="{FEE4D273-003E-CC07-B2BB-C7913711CF24}"/>
          </ac:cxnSpMkLst>
        </pc:cxnChg>
        <pc:cxnChg chg="mod">
          <ac:chgData name="Phillip Kaufman" userId="c001b2a046940d7c" providerId="LiveId" clId="{5CB25B10-5B1C-4017-B167-ED3104435743}" dt="2024-05-30T06:32:45.711" v="9739"/>
          <ac:cxnSpMkLst>
            <pc:docMk/>
            <pc:sldMk cId="1472554453" sldId="947"/>
            <ac:cxnSpMk id="123" creationId="{3CFA4604-C259-386E-6C8D-9EB590E35F6B}"/>
          </ac:cxnSpMkLst>
        </pc:cxnChg>
        <pc:cxnChg chg="mod">
          <ac:chgData name="Phillip Kaufman" userId="c001b2a046940d7c" providerId="LiveId" clId="{5CB25B10-5B1C-4017-B167-ED3104435743}" dt="2024-06-02T23:43:42.049" v="12439"/>
          <ac:cxnSpMkLst>
            <pc:docMk/>
            <pc:sldMk cId="1472554453" sldId="947"/>
            <ac:cxnSpMk id="123" creationId="{97B268ED-146E-92CC-18A1-5D9A83456CDF}"/>
          </ac:cxnSpMkLst>
        </pc:cxnChg>
        <pc:cxnChg chg="mod">
          <ac:chgData name="Phillip Kaufman" userId="c001b2a046940d7c" providerId="LiveId" clId="{5CB25B10-5B1C-4017-B167-ED3104435743}" dt="2024-05-18T02:58:21.714" v="2639"/>
          <ac:cxnSpMkLst>
            <pc:docMk/>
            <pc:sldMk cId="1472554453" sldId="947"/>
            <ac:cxnSpMk id="123" creationId="{BB5904D6-3952-C73E-47F4-6C30AD450CF3}"/>
          </ac:cxnSpMkLst>
        </pc:cxnChg>
        <pc:cxnChg chg="mod">
          <ac:chgData name="Phillip Kaufman" userId="c001b2a046940d7c" providerId="LiveId" clId="{5CB25B10-5B1C-4017-B167-ED3104435743}" dt="2024-05-30T06:32:45.711" v="9739"/>
          <ac:cxnSpMkLst>
            <pc:docMk/>
            <pc:sldMk cId="1472554453" sldId="947"/>
            <ac:cxnSpMk id="124" creationId="{304A4758-65B8-B777-049E-9EE765600FB4}"/>
          </ac:cxnSpMkLst>
        </pc:cxnChg>
        <pc:cxnChg chg="mod">
          <ac:chgData name="Phillip Kaufman" userId="c001b2a046940d7c" providerId="LiveId" clId="{5CB25B10-5B1C-4017-B167-ED3104435743}" dt="2024-06-02T23:43:42.049" v="12439"/>
          <ac:cxnSpMkLst>
            <pc:docMk/>
            <pc:sldMk cId="1472554453" sldId="947"/>
            <ac:cxnSpMk id="124" creationId="{AFC47825-1B97-6F1B-A669-0713D8B43EF8}"/>
          </ac:cxnSpMkLst>
        </pc:cxnChg>
        <pc:cxnChg chg="mod">
          <ac:chgData name="Phillip Kaufman" userId="c001b2a046940d7c" providerId="LiveId" clId="{5CB25B10-5B1C-4017-B167-ED3104435743}" dt="2024-05-18T02:58:21.714" v="2639"/>
          <ac:cxnSpMkLst>
            <pc:docMk/>
            <pc:sldMk cId="1472554453" sldId="947"/>
            <ac:cxnSpMk id="124" creationId="{F7783D8B-74FC-EF6A-5E29-B90F2AE571D5}"/>
          </ac:cxnSpMkLst>
        </pc:cxnChg>
        <pc:cxnChg chg="mod">
          <ac:chgData name="Phillip Kaufman" userId="c001b2a046940d7c" providerId="LiveId" clId="{5CB25B10-5B1C-4017-B167-ED3104435743}" dt="2024-05-18T02:58:21.714" v="2639"/>
          <ac:cxnSpMkLst>
            <pc:docMk/>
            <pc:sldMk cId="1472554453" sldId="947"/>
            <ac:cxnSpMk id="125" creationId="{07284B40-EA25-4A5D-FF4D-52F6D814BFA2}"/>
          </ac:cxnSpMkLst>
        </pc:cxnChg>
        <pc:cxnChg chg="mod">
          <ac:chgData name="Phillip Kaufman" userId="c001b2a046940d7c" providerId="LiveId" clId="{5CB25B10-5B1C-4017-B167-ED3104435743}" dt="2024-05-30T06:32:45.711" v="9739"/>
          <ac:cxnSpMkLst>
            <pc:docMk/>
            <pc:sldMk cId="1472554453" sldId="947"/>
            <ac:cxnSpMk id="125" creationId="{09215795-81D8-0586-AC7C-7FF93735C0E6}"/>
          </ac:cxnSpMkLst>
        </pc:cxnChg>
        <pc:cxnChg chg="mod">
          <ac:chgData name="Phillip Kaufman" userId="c001b2a046940d7c" providerId="LiveId" clId="{5CB25B10-5B1C-4017-B167-ED3104435743}" dt="2024-06-02T23:43:42.049" v="12439"/>
          <ac:cxnSpMkLst>
            <pc:docMk/>
            <pc:sldMk cId="1472554453" sldId="947"/>
            <ac:cxnSpMk id="125" creationId="{60CDC564-419F-203B-F2E5-C82267A170E1}"/>
          </ac:cxnSpMkLst>
        </pc:cxnChg>
        <pc:cxnChg chg="mod">
          <ac:chgData name="Phillip Kaufman" userId="c001b2a046940d7c" providerId="LiveId" clId="{5CB25B10-5B1C-4017-B167-ED3104435743}" dt="2024-06-02T23:43:42.049" v="12439"/>
          <ac:cxnSpMkLst>
            <pc:docMk/>
            <pc:sldMk cId="1472554453" sldId="947"/>
            <ac:cxnSpMk id="126" creationId="{6F694C6D-5017-552A-4452-BEA8090FCB9E}"/>
          </ac:cxnSpMkLst>
        </pc:cxnChg>
        <pc:cxnChg chg="mod">
          <ac:chgData name="Phillip Kaufman" userId="c001b2a046940d7c" providerId="LiveId" clId="{5CB25B10-5B1C-4017-B167-ED3104435743}" dt="2024-05-30T06:32:45.711" v="9739"/>
          <ac:cxnSpMkLst>
            <pc:docMk/>
            <pc:sldMk cId="1472554453" sldId="947"/>
            <ac:cxnSpMk id="126" creationId="{79A3F1D7-10F0-817A-4C93-837ABAD1B1E5}"/>
          </ac:cxnSpMkLst>
        </pc:cxnChg>
        <pc:cxnChg chg="mod">
          <ac:chgData name="Phillip Kaufman" userId="c001b2a046940d7c" providerId="LiveId" clId="{5CB25B10-5B1C-4017-B167-ED3104435743}" dt="2024-05-18T02:58:21.714" v="2639"/>
          <ac:cxnSpMkLst>
            <pc:docMk/>
            <pc:sldMk cId="1472554453" sldId="947"/>
            <ac:cxnSpMk id="126" creationId="{BB43565B-88DA-86A5-3AC6-D613B50D8B8C}"/>
          </ac:cxnSpMkLst>
        </pc:cxnChg>
        <pc:cxnChg chg="mod">
          <ac:chgData name="Phillip Kaufman" userId="c001b2a046940d7c" providerId="LiveId" clId="{5CB25B10-5B1C-4017-B167-ED3104435743}" dt="2024-06-02T23:43:42.049" v="12439"/>
          <ac:cxnSpMkLst>
            <pc:docMk/>
            <pc:sldMk cId="1472554453" sldId="947"/>
            <ac:cxnSpMk id="127" creationId="{02E33791-6E9D-D68F-C44A-FD2D04FB0647}"/>
          </ac:cxnSpMkLst>
        </pc:cxnChg>
        <pc:cxnChg chg="mod">
          <ac:chgData name="Phillip Kaufman" userId="c001b2a046940d7c" providerId="LiveId" clId="{5CB25B10-5B1C-4017-B167-ED3104435743}" dt="2024-05-18T02:58:21.714" v="2639"/>
          <ac:cxnSpMkLst>
            <pc:docMk/>
            <pc:sldMk cId="1472554453" sldId="947"/>
            <ac:cxnSpMk id="127" creationId="{53881135-329B-F5D4-6C4F-E9756DF46D89}"/>
          </ac:cxnSpMkLst>
        </pc:cxnChg>
        <pc:cxnChg chg="mod">
          <ac:chgData name="Phillip Kaufman" userId="c001b2a046940d7c" providerId="LiveId" clId="{5CB25B10-5B1C-4017-B167-ED3104435743}" dt="2024-05-30T06:32:45.711" v="9739"/>
          <ac:cxnSpMkLst>
            <pc:docMk/>
            <pc:sldMk cId="1472554453" sldId="947"/>
            <ac:cxnSpMk id="127" creationId="{9268C22E-6E54-0194-4BA7-727A7F6078E6}"/>
          </ac:cxnSpMkLst>
        </pc:cxnChg>
        <pc:cxnChg chg="mod">
          <ac:chgData name="Phillip Kaufman" userId="c001b2a046940d7c" providerId="LiveId" clId="{5CB25B10-5B1C-4017-B167-ED3104435743}" dt="2024-05-30T06:32:45.711" v="9739"/>
          <ac:cxnSpMkLst>
            <pc:docMk/>
            <pc:sldMk cId="1472554453" sldId="947"/>
            <ac:cxnSpMk id="128" creationId="{1B738D77-05F8-EEBD-8D56-627C301BEFDD}"/>
          </ac:cxnSpMkLst>
        </pc:cxnChg>
        <pc:cxnChg chg="mod">
          <ac:chgData name="Phillip Kaufman" userId="c001b2a046940d7c" providerId="LiveId" clId="{5CB25B10-5B1C-4017-B167-ED3104435743}" dt="2024-06-02T23:43:42.049" v="12439"/>
          <ac:cxnSpMkLst>
            <pc:docMk/>
            <pc:sldMk cId="1472554453" sldId="947"/>
            <ac:cxnSpMk id="128" creationId="{260D370B-1F5E-8DE4-FCA3-49F66C6A3D29}"/>
          </ac:cxnSpMkLst>
        </pc:cxnChg>
        <pc:cxnChg chg="mod">
          <ac:chgData name="Phillip Kaufman" userId="c001b2a046940d7c" providerId="LiveId" clId="{5CB25B10-5B1C-4017-B167-ED3104435743}" dt="2024-05-18T02:58:21.714" v="2639"/>
          <ac:cxnSpMkLst>
            <pc:docMk/>
            <pc:sldMk cId="1472554453" sldId="947"/>
            <ac:cxnSpMk id="128" creationId="{B2EAA8EC-5489-E00F-3937-FE50C540D21C}"/>
          </ac:cxnSpMkLst>
        </pc:cxnChg>
        <pc:cxnChg chg="mod">
          <ac:chgData name="Phillip Kaufman" userId="c001b2a046940d7c" providerId="LiveId" clId="{5CB25B10-5B1C-4017-B167-ED3104435743}" dt="2024-06-02T23:43:42.049" v="12439"/>
          <ac:cxnSpMkLst>
            <pc:docMk/>
            <pc:sldMk cId="1472554453" sldId="947"/>
            <ac:cxnSpMk id="129" creationId="{865F1EDC-78A8-0498-087B-6E645E45D795}"/>
          </ac:cxnSpMkLst>
        </pc:cxnChg>
        <pc:cxnChg chg="mod">
          <ac:chgData name="Phillip Kaufman" userId="c001b2a046940d7c" providerId="LiveId" clId="{5CB25B10-5B1C-4017-B167-ED3104435743}" dt="2024-05-18T02:58:21.714" v="2639"/>
          <ac:cxnSpMkLst>
            <pc:docMk/>
            <pc:sldMk cId="1472554453" sldId="947"/>
            <ac:cxnSpMk id="129" creationId="{8C020952-270C-D7C5-9A22-81B107F4806F}"/>
          </ac:cxnSpMkLst>
        </pc:cxnChg>
        <pc:cxnChg chg="mod">
          <ac:chgData name="Phillip Kaufman" userId="c001b2a046940d7c" providerId="LiveId" clId="{5CB25B10-5B1C-4017-B167-ED3104435743}" dt="2024-05-30T06:32:45.711" v="9739"/>
          <ac:cxnSpMkLst>
            <pc:docMk/>
            <pc:sldMk cId="1472554453" sldId="947"/>
            <ac:cxnSpMk id="129" creationId="{FA3C4B4F-DC97-2F0C-23A1-93864E97E3D4}"/>
          </ac:cxnSpMkLst>
        </pc:cxnChg>
        <pc:cxnChg chg="mod">
          <ac:chgData name="Phillip Kaufman" userId="c001b2a046940d7c" providerId="LiveId" clId="{5CB25B10-5B1C-4017-B167-ED3104435743}" dt="2024-06-02T23:43:42.049" v="12439"/>
          <ac:cxnSpMkLst>
            <pc:docMk/>
            <pc:sldMk cId="1472554453" sldId="947"/>
            <ac:cxnSpMk id="130" creationId="{6C937CFB-8F40-C24F-0F34-7D38E900E840}"/>
          </ac:cxnSpMkLst>
        </pc:cxnChg>
        <pc:cxnChg chg="mod">
          <ac:chgData name="Phillip Kaufman" userId="c001b2a046940d7c" providerId="LiveId" clId="{5CB25B10-5B1C-4017-B167-ED3104435743}" dt="2024-05-18T02:58:21.714" v="2639"/>
          <ac:cxnSpMkLst>
            <pc:docMk/>
            <pc:sldMk cId="1472554453" sldId="947"/>
            <ac:cxnSpMk id="130" creationId="{71D17425-ADD6-33E0-0AE5-C690347BE40D}"/>
          </ac:cxnSpMkLst>
        </pc:cxnChg>
        <pc:cxnChg chg="mod">
          <ac:chgData name="Phillip Kaufman" userId="c001b2a046940d7c" providerId="LiveId" clId="{5CB25B10-5B1C-4017-B167-ED3104435743}" dt="2024-05-30T06:32:45.711" v="9739"/>
          <ac:cxnSpMkLst>
            <pc:docMk/>
            <pc:sldMk cId="1472554453" sldId="947"/>
            <ac:cxnSpMk id="130" creationId="{C77C6712-B4AD-A9DB-FFC3-38F571081D53}"/>
          </ac:cxnSpMkLst>
        </pc:cxnChg>
        <pc:cxnChg chg="mod">
          <ac:chgData name="Phillip Kaufman" userId="c001b2a046940d7c" providerId="LiveId" clId="{5CB25B10-5B1C-4017-B167-ED3104435743}" dt="2024-05-18T02:58:21.714" v="2639"/>
          <ac:cxnSpMkLst>
            <pc:docMk/>
            <pc:sldMk cId="1472554453" sldId="947"/>
            <ac:cxnSpMk id="131" creationId="{5197073D-2936-FA09-10AF-ACE1E1AA5BDE}"/>
          </ac:cxnSpMkLst>
        </pc:cxnChg>
        <pc:cxnChg chg="mod">
          <ac:chgData name="Phillip Kaufman" userId="c001b2a046940d7c" providerId="LiveId" clId="{5CB25B10-5B1C-4017-B167-ED3104435743}" dt="2024-06-02T23:43:42.049" v="12439"/>
          <ac:cxnSpMkLst>
            <pc:docMk/>
            <pc:sldMk cId="1472554453" sldId="947"/>
            <ac:cxnSpMk id="131" creationId="{90289A3E-443F-9C25-C2C5-AB063C63F46F}"/>
          </ac:cxnSpMkLst>
        </pc:cxnChg>
        <pc:cxnChg chg="mod">
          <ac:chgData name="Phillip Kaufman" userId="c001b2a046940d7c" providerId="LiveId" clId="{5CB25B10-5B1C-4017-B167-ED3104435743}" dt="2024-05-30T06:32:45.711" v="9739"/>
          <ac:cxnSpMkLst>
            <pc:docMk/>
            <pc:sldMk cId="1472554453" sldId="947"/>
            <ac:cxnSpMk id="131" creationId="{C79DE2C9-898F-709C-DF3B-B7B148B33A57}"/>
          </ac:cxnSpMkLst>
        </pc:cxnChg>
        <pc:cxnChg chg="mod">
          <ac:chgData name="Phillip Kaufman" userId="c001b2a046940d7c" providerId="LiveId" clId="{5CB25B10-5B1C-4017-B167-ED3104435743}" dt="2024-05-30T06:32:45.711" v="9739"/>
          <ac:cxnSpMkLst>
            <pc:docMk/>
            <pc:sldMk cId="1472554453" sldId="947"/>
            <ac:cxnSpMk id="132" creationId="{44E507A2-D079-B0B3-D1F2-84661667DB36}"/>
          </ac:cxnSpMkLst>
        </pc:cxnChg>
        <pc:cxnChg chg="mod">
          <ac:chgData name="Phillip Kaufman" userId="c001b2a046940d7c" providerId="LiveId" clId="{5CB25B10-5B1C-4017-B167-ED3104435743}" dt="2024-05-18T02:58:21.714" v="2639"/>
          <ac:cxnSpMkLst>
            <pc:docMk/>
            <pc:sldMk cId="1472554453" sldId="947"/>
            <ac:cxnSpMk id="132" creationId="{C42FFDD3-0088-2C62-CF25-0577E4A736F4}"/>
          </ac:cxnSpMkLst>
        </pc:cxnChg>
        <pc:cxnChg chg="mod">
          <ac:chgData name="Phillip Kaufman" userId="c001b2a046940d7c" providerId="LiveId" clId="{5CB25B10-5B1C-4017-B167-ED3104435743}" dt="2024-06-02T23:43:42.049" v="12439"/>
          <ac:cxnSpMkLst>
            <pc:docMk/>
            <pc:sldMk cId="1472554453" sldId="947"/>
            <ac:cxnSpMk id="132" creationId="{C5691D31-952F-CD0B-4F50-ECD72C476A96}"/>
          </ac:cxnSpMkLst>
        </pc:cxnChg>
        <pc:cxnChg chg="mod">
          <ac:chgData name="Phillip Kaufman" userId="c001b2a046940d7c" providerId="LiveId" clId="{5CB25B10-5B1C-4017-B167-ED3104435743}" dt="2024-05-18T02:58:21.714" v="2639"/>
          <ac:cxnSpMkLst>
            <pc:docMk/>
            <pc:sldMk cId="1472554453" sldId="947"/>
            <ac:cxnSpMk id="133" creationId="{445749AC-9237-37DA-76F3-BD7AD169610B}"/>
          </ac:cxnSpMkLst>
        </pc:cxnChg>
        <pc:cxnChg chg="mod">
          <ac:chgData name="Phillip Kaufman" userId="c001b2a046940d7c" providerId="LiveId" clId="{5CB25B10-5B1C-4017-B167-ED3104435743}" dt="2024-05-30T06:32:45.711" v="9739"/>
          <ac:cxnSpMkLst>
            <pc:docMk/>
            <pc:sldMk cId="1472554453" sldId="947"/>
            <ac:cxnSpMk id="133" creationId="{B6C84177-34BF-0FBA-7E05-5226D484DF42}"/>
          </ac:cxnSpMkLst>
        </pc:cxnChg>
        <pc:cxnChg chg="mod">
          <ac:chgData name="Phillip Kaufman" userId="c001b2a046940d7c" providerId="LiveId" clId="{5CB25B10-5B1C-4017-B167-ED3104435743}" dt="2024-06-02T23:43:42.049" v="12439"/>
          <ac:cxnSpMkLst>
            <pc:docMk/>
            <pc:sldMk cId="1472554453" sldId="947"/>
            <ac:cxnSpMk id="133" creationId="{F742F83F-BE4C-8FBE-EA15-1B3E5E261FB7}"/>
          </ac:cxnSpMkLst>
        </pc:cxnChg>
        <pc:cxnChg chg="mod">
          <ac:chgData name="Phillip Kaufman" userId="c001b2a046940d7c" providerId="LiveId" clId="{5CB25B10-5B1C-4017-B167-ED3104435743}" dt="2024-06-02T23:43:42.049" v="12439"/>
          <ac:cxnSpMkLst>
            <pc:docMk/>
            <pc:sldMk cId="1472554453" sldId="947"/>
            <ac:cxnSpMk id="134" creationId="{19EB70BF-BFA6-E2FA-86CF-1DED579967C7}"/>
          </ac:cxnSpMkLst>
        </pc:cxnChg>
        <pc:cxnChg chg="mod">
          <ac:chgData name="Phillip Kaufman" userId="c001b2a046940d7c" providerId="LiveId" clId="{5CB25B10-5B1C-4017-B167-ED3104435743}" dt="2024-05-30T06:32:45.711" v="9739"/>
          <ac:cxnSpMkLst>
            <pc:docMk/>
            <pc:sldMk cId="1472554453" sldId="947"/>
            <ac:cxnSpMk id="134" creationId="{BCD837FE-2029-5F4C-B662-9AC10064279F}"/>
          </ac:cxnSpMkLst>
        </pc:cxnChg>
        <pc:cxnChg chg="mod">
          <ac:chgData name="Phillip Kaufman" userId="c001b2a046940d7c" providerId="LiveId" clId="{5CB25B10-5B1C-4017-B167-ED3104435743}" dt="2024-05-18T02:58:21.714" v="2639"/>
          <ac:cxnSpMkLst>
            <pc:docMk/>
            <pc:sldMk cId="1472554453" sldId="947"/>
            <ac:cxnSpMk id="134" creationId="{DC663078-84C4-7C41-5051-A140603A1F01}"/>
          </ac:cxnSpMkLst>
        </pc:cxnChg>
        <pc:cxnChg chg="mod">
          <ac:chgData name="Phillip Kaufman" userId="c001b2a046940d7c" providerId="LiveId" clId="{5CB25B10-5B1C-4017-B167-ED3104435743}" dt="2024-06-02T23:43:42.049" v="12439"/>
          <ac:cxnSpMkLst>
            <pc:docMk/>
            <pc:sldMk cId="1472554453" sldId="947"/>
            <ac:cxnSpMk id="135" creationId="{1ACAB0E0-539A-DFA0-1E9C-16A0B8CC58B3}"/>
          </ac:cxnSpMkLst>
        </pc:cxnChg>
        <pc:cxnChg chg="mod">
          <ac:chgData name="Phillip Kaufman" userId="c001b2a046940d7c" providerId="LiveId" clId="{5CB25B10-5B1C-4017-B167-ED3104435743}" dt="2024-05-18T02:58:21.714" v="2639"/>
          <ac:cxnSpMkLst>
            <pc:docMk/>
            <pc:sldMk cId="1472554453" sldId="947"/>
            <ac:cxnSpMk id="135" creationId="{32C7162B-205D-25FF-52D4-C7595C28A19B}"/>
          </ac:cxnSpMkLst>
        </pc:cxnChg>
        <pc:cxnChg chg="mod">
          <ac:chgData name="Phillip Kaufman" userId="c001b2a046940d7c" providerId="LiveId" clId="{5CB25B10-5B1C-4017-B167-ED3104435743}" dt="2024-05-30T06:32:45.711" v="9739"/>
          <ac:cxnSpMkLst>
            <pc:docMk/>
            <pc:sldMk cId="1472554453" sldId="947"/>
            <ac:cxnSpMk id="135" creationId="{B64DFABC-FD9A-7D10-7BF6-A1EEA4D05E35}"/>
          </ac:cxnSpMkLst>
        </pc:cxnChg>
        <pc:cxnChg chg="mod">
          <ac:chgData name="Phillip Kaufman" userId="c001b2a046940d7c" providerId="LiveId" clId="{5CB25B10-5B1C-4017-B167-ED3104435743}" dt="2024-05-18T02:58:21.714" v="2639"/>
          <ac:cxnSpMkLst>
            <pc:docMk/>
            <pc:sldMk cId="1472554453" sldId="947"/>
            <ac:cxnSpMk id="136" creationId="{A944CF24-C660-17FB-5A21-D9935F0A07AC}"/>
          </ac:cxnSpMkLst>
        </pc:cxnChg>
        <pc:cxnChg chg="mod">
          <ac:chgData name="Phillip Kaufman" userId="c001b2a046940d7c" providerId="LiveId" clId="{5CB25B10-5B1C-4017-B167-ED3104435743}" dt="2024-06-02T23:43:42.049" v="12439"/>
          <ac:cxnSpMkLst>
            <pc:docMk/>
            <pc:sldMk cId="1472554453" sldId="947"/>
            <ac:cxnSpMk id="136" creationId="{C072AC73-4FB7-9CCB-91D1-59BAB2258ED8}"/>
          </ac:cxnSpMkLst>
        </pc:cxnChg>
        <pc:cxnChg chg="mod">
          <ac:chgData name="Phillip Kaufman" userId="c001b2a046940d7c" providerId="LiveId" clId="{5CB25B10-5B1C-4017-B167-ED3104435743}" dt="2024-05-30T06:32:45.711" v="9739"/>
          <ac:cxnSpMkLst>
            <pc:docMk/>
            <pc:sldMk cId="1472554453" sldId="947"/>
            <ac:cxnSpMk id="136" creationId="{EA70099B-CBEF-4963-AB3A-597A5BD79EBF}"/>
          </ac:cxnSpMkLst>
        </pc:cxnChg>
        <pc:cxnChg chg="mod">
          <ac:chgData name="Phillip Kaufman" userId="c001b2a046940d7c" providerId="LiveId" clId="{5CB25B10-5B1C-4017-B167-ED3104435743}" dt="2024-06-02T23:43:42.049" v="12439"/>
          <ac:cxnSpMkLst>
            <pc:docMk/>
            <pc:sldMk cId="1472554453" sldId="947"/>
            <ac:cxnSpMk id="137" creationId="{615EC9E9-3E34-E899-3A14-8BF14629C734}"/>
          </ac:cxnSpMkLst>
        </pc:cxnChg>
        <pc:cxnChg chg="mod">
          <ac:chgData name="Phillip Kaufman" userId="c001b2a046940d7c" providerId="LiveId" clId="{5CB25B10-5B1C-4017-B167-ED3104435743}" dt="2024-05-18T02:58:21.714" v="2639"/>
          <ac:cxnSpMkLst>
            <pc:docMk/>
            <pc:sldMk cId="1472554453" sldId="947"/>
            <ac:cxnSpMk id="137" creationId="{8B273457-D940-3ABF-66C1-021A84F17140}"/>
          </ac:cxnSpMkLst>
        </pc:cxnChg>
        <pc:cxnChg chg="mod">
          <ac:chgData name="Phillip Kaufman" userId="c001b2a046940d7c" providerId="LiveId" clId="{5CB25B10-5B1C-4017-B167-ED3104435743}" dt="2024-05-30T06:32:45.711" v="9739"/>
          <ac:cxnSpMkLst>
            <pc:docMk/>
            <pc:sldMk cId="1472554453" sldId="947"/>
            <ac:cxnSpMk id="137" creationId="{E446D0C3-F8CE-5D90-9800-D027A2DD1A9A}"/>
          </ac:cxnSpMkLst>
        </pc:cxnChg>
        <pc:cxnChg chg="mod">
          <ac:chgData name="Phillip Kaufman" userId="c001b2a046940d7c" providerId="LiveId" clId="{5CB25B10-5B1C-4017-B167-ED3104435743}" dt="2024-05-18T02:58:21.714" v="2639"/>
          <ac:cxnSpMkLst>
            <pc:docMk/>
            <pc:sldMk cId="1472554453" sldId="947"/>
            <ac:cxnSpMk id="138" creationId="{3164872B-C7DE-E7C7-AC47-28936BE1E4DC}"/>
          </ac:cxnSpMkLst>
        </pc:cxnChg>
        <pc:cxnChg chg="mod">
          <ac:chgData name="Phillip Kaufman" userId="c001b2a046940d7c" providerId="LiveId" clId="{5CB25B10-5B1C-4017-B167-ED3104435743}" dt="2024-05-30T06:32:45.711" v="9739"/>
          <ac:cxnSpMkLst>
            <pc:docMk/>
            <pc:sldMk cId="1472554453" sldId="947"/>
            <ac:cxnSpMk id="138" creationId="{9A064472-DA0F-B46D-4690-AE0C5BAE061F}"/>
          </ac:cxnSpMkLst>
        </pc:cxnChg>
        <pc:cxnChg chg="mod">
          <ac:chgData name="Phillip Kaufman" userId="c001b2a046940d7c" providerId="LiveId" clId="{5CB25B10-5B1C-4017-B167-ED3104435743}" dt="2024-05-30T06:32:45.711" v="9739"/>
          <ac:cxnSpMkLst>
            <pc:docMk/>
            <pc:sldMk cId="1472554453" sldId="947"/>
            <ac:cxnSpMk id="139" creationId="{D067E384-0B41-C443-EB11-664E8748BDEE}"/>
          </ac:cxnSpMkLst>
        </pc:cxnChg>
        <pc:cxnChg chg="mod">
          <ac:chgData name="Phillip Kaufman" userId="c001b2a046940d7c" providerId="LiveId" clId="{5CB25B10-5B1C-4017-B167-ED3104435743}" dt="2024-05-18T02:58:21.714" v="2639"/>
          <ac:cxnSpMkLst>
            <pc:docMk/>
            <pc:sldMk cId="1472554453" sldId="947"/>
            <ac:cxnSpMk id="139" creationId="{E155B754-78E7-B303-B440-B75A1954A9FF}"/>
          </ac:cxnSpMkLst>
        </pc:cxnChg>
        <pc:cxnChg chg="mod">
          <ac:chgData name="Phillip Kaufman" userId="c001b2a046940d7c" providerId="LiveId" clId="{5CB25B10-5B1C-4017-B167-ED3104435743}" dt="2024-05-30T06:32:45.711" v="9739"/>
          <ac:cxnSpMkLst>
            <pc:docMk/>
            <pc:sldMk cId="1472554453" sldId="947"/>
            <ac:cxnSpMk id="140" creationId="{26EA4878-5309-18D2-5FC9-CFF7FC0DF1FA}"/>
          </ac:cxnSpMkLst>
        </pc:cxnChg>
        <pc:cxnChg chg="mod">
          <ac:chgData name="Phillip Kaufman" userId="c001b2a046940d7c" providerId="LiveId" clId="{5CB25B10-5B1C-4017-B167-ED3104435743}" dt="2024-05-18T02:58:21.714" v="2639"/>
          <ac:cxnSpMkLst>
            <pc:docMk/>
            <pc:sldMk cId="1472554453" sldId="947"/>
            <ac:cxnSpMk id="140" creationId="{FFBAE426-EF5D-C0D9-6EBC-7A432F9E2CCD}"/>
          </ac:cxnSpMkLst>
        </pc:cxnChg>
        <pc:cxnChg chg="mod">
          <ac:chgData name="Phillip Kaufman" userId="c001b2a046940d7c" providerId="LiveId" clId="{5CB25B10-5B1C-4017-B167-ED3104435743}" dt="2024-05-18T02:58:21.714" v="2639"/>
          <ac:cxnSpMkLst>
            <pc:docMk/>
            <pc:sldMk cId="1472554453" sldId="947"/>
            <ac:cxnSpMk id="141" creationId="{A86B6C4B-C1AB-0588-112C-A0A7179B2CF0}"/>
          </ac:cxnSpMkLst>
        </pc:cxnChg>
        <pc:cxnChg chg="mod">
          <ac:chgData name="Phillip Kaufman" userId="c001b2a046940d7c" providerId="LiveId" clId="{5CB25B10-5B1C-4017-B167-ED3104435743}" dt="2024-05-18T02:58:21.714" v="2639"/>
          <ac:cxnSpMkLst>
            <pc:docMk/>
            <pc:sldMk cId="1472554453" sldId="947"/>
            <ac:cxnSpMk id="142" creationId="{B332C3E3-F5C9-BB82-00C7-ACFF6891D4D1}"/>
          </ac:cxnSpMkLst>
        </pc:cxnChg>
        <pc:cxnChg chg="mod">
          <ac:chgData name="Phillip Kaufman" userId="c001b2a046940d7c" providerId="LiveId" clId="{5CB25B10-5B1C-4017-B167-ED3104435743}" dt="2024-05-18T02:58:21.714" v="2639"/>
          <ac:cxnSpMkLst>
            <pc:docMk/>
            <pc:sldMk cId="1472554453" sldId="947"/>
            <ac:cxnSpMk id="143" creationId="{FA982A76-57A4-BB08-D953-C9B81BA09CA9}"/>
          </ac:cxnSpMkLst>
        </pc:cxnChg>
        <pc:cxnChg chg="mod">
          <ac:chgData name="Phillip Kaufman" userId="c001b2a046940d7c" providerId="LiveId" clId="{5CB25B10-5B1C-4017-B167-ED3104435743}" dt="2024-05-18T02:58:21.714" v="2639"/>
          <ac:cxnSpMkLst>
            <pc:docMk/>
            <pc:sldMk cId="1472554453" sldId="947"/>
            <ac:cxnSpMk id="144" creationId="{3C67833C-BD08-F0D6-85F9-D6C1F2512CB8}"/>
          </ac:cxnSpMkLst>
        </pc:cxnChg>
        <pc:cxnChg chg="mod">
          <ac:chgData name="Phillip Kaufman" userId="c001b2a046940d7c" providerId="LiveId" clId="{5CB25B10-5B1C-4017-B167-ED3104435743}" dt="2024-05-18T02:58:21.714" v="2639"/>
          <ac:cxnSpMkLst>
            <pc:docMk/>
            <pc:sldMk cId="1472554453" sldId="947"/>
            <ac:cxnSpMk id="145" creationId="{9B2C00F6-0D9F-DC96-1DC6-4DB983C4B3A6}"/>
          </ac:cxnSpMkLst>
        </pc:cxnChg>
        <pc:cxnChg chg="mod">
          <ac:chgData name="Phillip Kaufman" userId="c001b2a046940d7c" providerId="LiveId" clId="{5CB25B10-5B1C-4017-B167-ED3104435743}" dt="2024-05-18T02:58:21.714" v="2639"/>
          <ac:cxnSpMkLst>
            <pc:docMk/>
            <pc:sldMk cId="1472554453" sldId="947"/>
            <ac:cxnSpMk id="146" creationId="{D75E9C63-4ECD-E1F9-259B-AF484840BCF5}"/>
          </ac:cxnSpMkLst>
        </pc:cxnChg>
        <pc:cxnChg chg="mod">
          <ac:chgData name="Phillip Kaufman" userId="c001b2a046940d7c" providerId="LiveId" clId="{5CB25B10-5B1C-4017-B167-ED3104435743}" dt="2024-05-18T02:58:21.714" v="2639"/>
          <ac:cxnSpMkLst>
            <pc:docMk/>
            <pc:sldMk cId="1472554453" sldId="947"/>
            <ac:cxnSpMk id="147" creationId="{27CDF094-D76F-2DE9-0D12-9CC0289264A7}"/>
          </ac:cxnSpMkLst>
        </pc:cxnChg>
        <pc:cxnChg chg="mod">
          <ac:chgData name="Phillip Kaufman" userId="c001b2a046940d7c" providerId="LiveId" clId="{5CB25B10-5B1C-4017-B167-ED3104435743}" dt="2024-06-02T23:43:42.049" v="12439"/>
          <ac:cxnSpMkLst>
            <pc:docMk/>
            <pc:sldMk cId="1472554453" sldId="947"/>
            <ac:cxnSpMk id="147" creationId="{BAD231C3-3F92-847C-D59B-CA349A94E12C}"/>
          </ac:cxnSpMkLst>
        </pc:cxnChg>
        <pc:cxnChg chg="mod">
          <ac:chgData name="Phillip Kaufman" userId="c001b2a046940d7c" providerId="LiveId" clId="{5CB25B10-5B1C-4017-B167-ED3104435743}" dt="2024-06-02T23:43:42.049" v="12439"/>
          <ac:cxnSpMkLst>
            <pc:docMk/>
            <pc:sldMk cId="1472554453" sldId="947"/>
            <ac:cxnSpMk id="148" creationId="{3A996FDD-03FB-6A39-6299-1F2B9BD8296C}"/>
          </ac:cxnSpMkLst>
        </pc:cxnChg>
        <pc:cxnChg chg="mod">
          <ac:chgData name="Phillip Kaufman" userId="c001b2a046940d7c" providerId="LiveId" clId="{5CB25B10-5B1C-4017-B167-ED3104435743}" dt="2024-05-18T02:58:21.714" v="2639"/>
          <ac:cxnSpMkLst>
            <pc:docMk/>
            <pc:sldMk cId="1472554453" sldId="947"/>
            <ac:cxnSpMk id="148" creationId="{ACE88CB4-9BEF-4BF7-D1EC-56F2098FF546}"/>
          </ac:cxnSpMkLst>
        </pc:cxnChg>
        <pc:cxnChg chg="mod">
          <ac:chgData name="Phillip Kaufman" userId="c001b2a046940d7c" providerId="LiveId" clId="{5CB25B10-5B1C-4017-B167-ED3104435743}" dt="2024-05-30T06:32:45.711" v="9739"/>
          <ac:cxnSpMkLst>
            <pc:docMk/>
            <pc:sldMk cId="1472554453" sldId="947"/>
            <ac:cxnSpMk id="150" creationId="{2B88A593-4716-9E01-504E-23DBC37CB294}"/>
          </ac:cxnSpMkLst>
        </pc:cxnChg>
        <pc:cxnChg chg="mod">
          <ac:chgData name="Phillip Kaufman" userId="c001b2a046940d7c" providerId="LiveId" clId="{5CB25B10-5B1C-4017-B167-ED3104435743}" dt="2024-05-30T06:32:45.711" v="9739"/>
          <ac:cxnSpMkLst>
            <pc:docMk/>
            <pc:sldMk cId="1472554453" sldId="947"/>
            <ac:cxnSpMk id="151" creationId="{4E0F883E-C454-B35E-148A-047BC0FC638D}"/>
          </ac:cxnSpMkLst>
        </pc:cxnChg>
        <pc:cxnChg chg="mod">
          <ac:chgData name="Phillip Kaufman" userId="c001b2a046940d7c" providerId="LiveId" clId="{5CB25B10-5B1C-4017-B167-ED3104435743}" dt="2024-05-18T02:58:21.714" v="2639"/>
          <ac:cxnSpMkLst>
            <pc:docMk/>
            <pc:sldMk cId="1472554453" sldId="947"/>
            <ac:cxnSpMk id="152" creationId="{1217E5E2-305F-14AA-27F0-C37B9444221B}"/>
          </ac:cxnSpMkLst>
        </pc:cxnChg>
        <pc:cxnChg chg="mod">
          <ac:chgData name="Phillip Kaufman" userId="c001b2a046940d7c" providerId="LiveId" clId="{5CB25B10-5B1C-4017-B167-ED3104435743}" dt="2024-05-18T02:58:21.714" v="2639"/>
          <ac:cxnSpMkLst>
            <pc:docMk/>
            <pc:sldMk cId="1472554453" sldId="947"/>
            <ac:cxnSpMk id="153" creationId="{AD9B1B6E-9DF2-6CE6-36B5-4C7A2CD985D9}"/>
          </ac:cxnSpMkLst>
        </pc:cxnChg>
        <pc:cxnChg chg="mod">
          <ac:chgData name="Phillip Kaufman" userId="c001b2a046940d7c" providerId="LiveId" clId="{5CB25B10-5B1C-4017-B167-ED3104435743}" dt="2024-05-30T06:33:11.220" v="9743"/>
          <ac:cxnSpMkLst>
            <pc:docMk/>
            <pc:sldMk cId="1472554453" sldId="947"/>
            <ac:cxnSpMk id="157" creationId="{C46B13EF-B220-9C55-24DB-126F77C87599}"/>
          </ac:cxnSpMkLst>
        </pc:cxnChg>
        <pc:cxnChg chg="mod">
          <ac:chgData name="Phillip Kaufman" userId="c001b2a046940d7c" providerId="LiveId" clId="{5CB25B10-5B1C-4017-B167-ED3104435743}" dt="2024-05-30T06:33:11.220" v="9743"/>
          <ac:cxnSpMkLst>
            <pc:docMk/>
            <pc:sldMk cId="1472554453" sldId="947"/>
            <ac:cxnSpMk id="158" creationId="{8E84E927-6A73-3CCC-D891-7B432614BA8C}"/>
          </ac:cxnSpMkLst>
        </pc:cxnChg>
        <pc:cxnChg chg="mod">
          <ac:chgData name="Phillip Kaufman" userId="c001b2a046940d7c" providerId="LiveId" clId="{5CB25B10-5B1C-4017-B167-ED3104435743}" dt="2024-05-30T06:33:11.220" v="9743"/>
          <ac:cxnSpMkLst>
            <pc:docMk/>
            <pc:sldMk cId="1472554453" sldId="947"/>
            <ac:cxnSpMk id="159" creationId="{6B7117EA-89EE-F6C3-75B8-672BA1B0D437}"/>
          </ac:cxnSpMkLst>
        </pc:cxnChg>
        <pc:cxnChg chg="mod">
          <ac:chgData name="Phillip Kaufman" userId="c001b2a046940d7c" providerId="LiveId" clId="{5CB25B10-5B1C-4017-B167-ED3104435743}" dt="2024-05-30T06:33:11.220" v="9743"/>
          <ac:cxnSpMkLst>
            <pc:docMk/>
            <pc:sldMk cId="1472554453" sldId="947"/>
            <ac:cxnSpMk id="160" creationId="{2573C654-E367-637B-22A9-3EB16641BA7A}"/>
          </ac:cxnSpMkLst>
        </pc:cxnChg>
        <pc:cxnChg chg="mod">
          <ac:chgData name="Phillip Kaufman" userId="c001b2a046940d7c" providerId="LiveId" clId="{5CB25B10-5B1C-4017-B167-ED3104435743}" dt="2024-05-30T06:33:11.220" v="9743"/>
          <ac:cxnSpMkLst>
            <pc:docMk/>
            <pc:sldMk cId="1472554453" sldId="947"/>
            <ac:cxnSpMk id="161" creationId="{1587CC11-34E7-9F3D-5A3D-8E04674D523C}"/>
          </ac:cxnSpMkLst>
        </pc:cxnChg>
        <pc:cxnChg chg="mod">
          <ac:chgData name="Phillip Kaufman" userId="c001b2a046940d7c" providerId="LiveId" clId="{5CB25B10-5B1C-4017-B167-ED3104435743}" dt="2024-05-30T06:33:11.220" v="9743"/>
          <ac:cxnSpMkLst>
            <pc:docMk/>
            <pc:sldMk cId="1472554453" sldId="947"/>
            <ac:cxnSpMk id="162" creationId="{F4419690-A2BB-94DA-88D7-AE92846FF21A}"/>
          </ac:cxnSpMkLst>
        </pc:cxnChg>
        <pc:cxnChg chg="mod">
          <ac:chgData name="Phillip Kaufman" userId="c001b2a046940d7c" providerId="LiveId" clId="{5CB25B10-5B1C-4017-B167-ED3104435743}" dt="2024-05-30T06:33:11.220" v="9743"/>
          <ac:cxnSpMkLst>
            <pc:docMk/>
            <pc:sldMk cId="1472554453" sldId="947"/>
            <ac:cxnSpMk id="163" creationId="{0F6182F5-9073-55D4-A2B7-8EB54B2854C6}"/>
          </ac:cxnSpMkLst>
        </pc:cxnChg>
        <pc:cxnChg chg="mod">
          <ac:chgData name="Phillip Kaufman" userId="c001b2a046940d7c" providerId="LiveId" clId="{5CB25B10-5B1C-4017-B167-ED3104435743}" dt="2024-05-30T06:33:11.220" v="9743"/>
          <ac:cxnSpMkLst>
            <pc:docMk/>
            <pc:sldMk cId="1472554453" sldId="947"/>
            <ac:cxnSpMk id="164" creationId="{F2AB9706-587A-1674-24C4-F0FF56CD6478}"/>
          </ac:cxnSpMkLst>
        </pc:cxnChg>
        <pc:cxnChg chg="mod">
          <ac:chgData name="Phillip Kaufman" userId="c001b2a046940d7c" providerId="LiveId" clId="{5CB25B10-5B1C-4017-B167-ED3104435743}" dt="2024-05-30T06:33:11.220" v="9743"/>
          <ac:cxnSpMkLst>
            <pc:docMk/>
            <pc:sldMk cId="1472554453" sldId="947"/>
            <ac:cxnSpMk id="165" creationId="{0F31E5D6-1E64-2FB1-774D-C60A5265DB97}"/>
          </ac:cxnSpMkLst>
        </pc:cxnChg>
        <pc:cxnChg chg="mod">
          <ac:chgData name="Phillip Kaufman" userId="c001b2a046940d7c" providerId="LiveId" clId="{5CB25B10-5B1C-4017-B167-ED3104435743}" dt="2024-05-30T06:33:11.220" v="9743"/>
          <ac:cxnSpMkLst>
            <pc:docMk/>
            <pc:sldMk cId="1472554453" sldId="947"/>
            <ac:cxnSpMk id="166" creationId="{2D921B59-2147-AE42-919A-A7794AE594A3}"/>
          </ac:cxnSpMkLst>
        </pc:cxnChg>
        <pc:cxnChg chg="mod">
          <ac:chgData name="Phillip Kaufman" userId="c001b2a046940d7c" providerId="LiveId" clId="{5CB25B10-5B1C-4017-B167-ED3104435743}" dt="2024-05-30T06:33:11.220" v="9743"/>
          <ac:cxnSpMkLst>
            <pc:docMk/>
            <pc:sldMk cId="1472554453" sldId="947"/>
            <ac:cxnSpMk id="167" creationId="{229287D6-5BEF-3811-3143-858618D75FC2}"/>
          </ac:cxnSpMkLst>
        </pc:cxnChg>
        <pc:cxnChg chg="mod">
          <ac:chgData name="Phillip Kaufman" userId="c001b2a046940d7c" providerId="LiveId" clId="{5CB25B10-5B1C-4017-B167-ED3104435743}" dt="2024-05-30T06:33:11.220" v="9743"/>
          <ac:cxnSpMkLst>
            <pc:docMk/>
            <pc:sldMk cId="1472554453" sldId="947"/>
            <ac:cxnSpMk id="168" creationId="{9BD01B48-528B-37B9-5D96-50677EFC8206}"/>
          </ac:cxnSpMkLst>
        </pc:cxnChg>
        <pc:cxnChg chg="mod">
          <ac:chgData name="Phillip Kaufman" userId="c001b2a046940d7c" providerId="LiveId" clId="{5CB25B10-5B1C-4017-B167-ED3104435743}" dt="2024-05-30T06:33:11.220" v="9743"/>
          <ac:cxnSpMkLst>
            <pc:docMk/>
            <pc:sldMk cId="1472554453" sldId="947"/>
            <ac:cxnSpMk id="169" creationId="{B36124AF-E64F-F6B9-4742-2AA66390DD72}"/>
          </ac:cxnSpMkLst>
        </pc:cxnChg>
        <pc:cxnChg chg="mod">
          <ac:chgData name="Phillip Kaufman" userId="c001b2a046940d7c" providerId="LiveId" clId="{5CB25B10-5B1C-4017-B167-ED3104435743}" dt="2024-05-30T06:33:11.220" v="9743"/>
          <ac:cxnSpMkLst>
            <pc:docMk/>
            <pc:sldMk cId="1472554453" sldId="947"/>
            <ac:cxnSpMk id="170" creationId="{A7DF01F7-6746-4E69-D6F2-3E2DC7300EE0}"/>
          </ac:cxnSpMkLst>
        </pc:cxnChg>
        <pc:cxnChg chg="mod">
          <ac:chgData name="Phillip Kaufman" userId="c001b2a046940d7c" providerId="LiveId" clId="{5CB25B10-5B1C-4017-B167-ED3104435743}" dt="2024-05-30T06:33:11.220" v="9743"/>
          <ac:cxnSpMkLst>
            <pc:docMk/>
            <pc:sldMk cId="1472554453" sldId="947"/>
            <ac:cxnSpMk id="171" creationId="{FDFBD1BE-80B1-8CFB-79D9-CD316D7A3C65}"/>
          </ac:cxnSpMkLst>
        </pc:cxnChg>
        <pc:cxnChg chg="mod">
          <ac:chgData name="Phillip Kaufman" userId="c001b2a046940d7c" providerId="LiveId" clId="{5CB25B10-5B1C-4017-B167-ED3104435743}" dt="2024-05-30T06:33:11.220" v="9743"/>
          <ac:cxnSpMkLst>
            <pc:docMk/>
            <pc:sldMk cId="1472554453" sldId="947"/>
            <ac:cxnSpMk id="172" creationId="{9E623488-AA69-2BCD-90B6-B1BD6F9B75C7}"/>
          </ac:cxnSpMkLst>
        </pc:cxnChg>
        <pc:cxnChg chg="mod">
          <ac:chgData name="Phillip Kaufman" userId="c001b2a046940d7c" providerId="LiveId" clId="{5CB25B10-5B1C-4017-B167-ED3104435743}" dt="2024-05-30T06:33:11.220" v="9743"/>
          <ac:cxnSpMkLst>
            <pc:docMk/>
            <pc:sldMk cId="1472554453" sldId="947"/>
            <ac:cxnSpMk id="173" creationId="{54B80673-B670-71EA-DB80-C59A5AD863DD}"/>
          </ac:cxnSpMkLst>
        </pc:cxnChg>
        <pc:cxnChg chg="mod">
          <ac:chgData name="Phillip Kaufman" userId="c001b2a046940d7c" providerId="LiveId" clId="{5CB25B10-5B1C-4017-B167-ED3104435743}" dt="2024-05-30T06:33:11.220" v="9743"/>
          <ac:cxnSpMkLst>
            <pc:docMk/>
            <pc:sldMk cId="1472554453" sldId="947"/>
            <ac:cxnSpMk id="174" creationId="{E1EB952F-DE14-C71D-AE81-4869B53522BD}"/>
          </ac:cxnSpMkLst>
        </pc:cxnChg>
        <pc:cxnChg chg="mod">
          <ac:chgData name="Phillip Kaufman" userId="c001b2a046940d7c" providerId="LiveId" clId="{5CB25B10-5B1C-4017-B167-ED3104435743}" dt="2024-05-30T06:33:11.220" v="9743"/>
          <ac:cxnSpMkLst>
            <pc:docMk/>
            <pc:sldMk cId="1472554453" sldId="947"/>
            <ac:cxnSpMk id="175" creationId="{1144A9A3-6F38-FF8C-EF92-86BC9FC28B22}"/>
          </ac:cxnSpMkLst>
        </pc:cxnChg>
        <pc:cxnChg chg="mod">
          <ac:chgData name="Phillip Kaufman" userId="c001b2a046940d7c" providerId="LiveId" clId="{5CB25B10-5B1C-4017-B167-ED3104435743}" dt="2024-05-30T06:33:11.220" v="9743"/>
          <ac:cxnSpMkLst>
            <pc:docMk/>
            <pc:sldMk cId="1472554453" sldId="947"/>
            <ac:cxnSpMk id="176" creationId="{0ED550C9-7D09-8DC9-4CE4-835423DCBA0F}"/>
          </ac:cxnSpMkLst>
        </pc:cxnChg>
        <pc:cxnChg chg="mod">
          <ac:chgData name="Phillip Kaufman" userId="c001b2a046940d7c" providerId="LiveId" clId="{5CB25B10-5B1C-4017-B167-ED3104435743}" dt="2024-05-30T06:33:11.220" v="9743"/>
          <ac:cxnSpMkLst>
            <pc:docMk/>
            <pc:sldMk cId="1472554453" sldId="947"/>
            <ac:cxnSpMk id="177" creationId="{84D48A89-5733-0C36-87F4-5084186198C2}"/>
          </ac:cxnSpMkLst>
        </pc:cxnChg>
        <pc:cxnChg chg="mod">
          <ac:chgData name="Phillip Kaufman" userId="c001b2a046940d7c" providerId="LiveId" clId="{5CB25B10-5B1C-4017-B167-ED3104435743}" dt="2024-05-30T06:33:11.220" v="9743"/>
          <ac:cxnSpMkLst>
            <pc:docMk/>
            <pc:sldMk cId="1472554453" sldId="947"/>
            <ac:cxnSpMk id="178" creationId="{1E19E7BF-D654-6312-2A5D-1114B862DB39}"/>
          </ac:cxnSpMkLst>
        </pc:cxnChg>
        <pc:cxnChg chg="mod">
          <ac:chgData name="Phillip Kaufman" userId="c001b2a046940d7c" providerId="LiveId" clId="{5CB25B10-5B1C-4017-B167-ED3104435743}" dt="2024-05-30T06:33:11.220" v="9743"/>
          <ac:cxnSpMkLst>
            <pc:docMk/>
            <pc:sldMk cId="1472554453" sldId="947"/>
            <ac:cxnSpMk id="179" creationId="{B5DD7A8C-EB6A-200D-82C5-B0445BB30F1A}"/>
          </ac:cxnSpMkLst>
        </pc:cxnChg>
        <pc:cxnChg chg="mod">
          <ac:chgData name="Phillip Kaufman" userId="c001b2a046940d7c" providerId="LiveId" clId="{5CB25B10-5B1C-4017-B167-ED3104435743}" dt="2024-05-30T06:33:11.220" v="9743"/>
          <ac:cxnSpMkLst>
            <pc:docMk/>
            <pc:sldMk cId="1472554453" sldId="947"/>
            <ac:cxnSpMk id="180" creationId="{786E4EE1-A435-C5D4-3E34-67B693E9F0D1}"/>
          </ac:cxnSpMkLst>
        </pc:cxnChg>
        <pc:cxnChg chg="mod">
          <ac:chgData name="Phillip Kaufman" userId="c001b2a046940d7c" providerId="LiveId" clId="{5CB25B10-5B1C-4017-B167-ED3104435743}" dt="2024-05-30T06:33:11.220" v="9743"/>
          <ac:cxnSpMkLst>
            <pc:docMk/>
            <pc:sldMk cId="1472554453" sldId="947"/>
            <ac:cxnSpMk id="181" creationId="{1BB6FFA5-9B91-8B7B-AD3C-CF7BBB7D6C09}"/>
          </ac:cxnSpMkLst>
        </pc:cxnChg>
        <pc:cxnChg chg="mod">
          <ac:chgData name="Phillip Kaufman" userId="c001b2a046940d7c" providerId="LiveId" clId="{5CB25B10-5B1C-4017-B167-ED3104435743}" dt="2024-05-30T06:33:11.220" v="9743"/>
          <ac:cxnSpMkLst>
            <pc:docMk/>
            <pc:sldMk cId="1472554453" sldId="947"/>
            <ac:cxnSpMk id="182" creationId="{DD1EE259-3A4B-07AC-8720-8F72CCD1A085}"/>
          </ac:cxnSpMkLst>
        </pc:cxnChg>
        <pc:cxnChg chg="mod">
          <ac:chgData name="Phillip Kaufman" userId="c001b2a046940d7c" providerId="LiveId" clId="{5CB25B10-5B1C-4017-B167-ED3104435743}" dt="2024-05-30T06:33:11.220" v="9743"/>
          <ac:cxnSpMkLst>
            <pc:docMk/>
            <pc:sldMk cId="1472554453" sldId="947"/>
            <ac:cxnSpMk id="183" creationId="{4FD755E8-5D6D-31E9-E25D-F108E33380F1}"/>
          </ac:cxnSpMkLst>
        </pc:cxnChg>
        <pc:cxnChg chg="mod">
          <ac:chgData name="Phillip Kaufman" userId="c001b2a046940d7c" providerId="LiveId" clId="{5CB25B10-5B1C-4017-B167-ED3104435743}" dt="2024-05-30T06:33:11.220" v="9743"/>
          <ac:cxnSpMkLst>
            <pc:docMk/>
            <pc:sldMk cId="1472554453" sldId="947"/>
            <ac:cxnSpMk id="184" creationId="{078BE0A2-DE53-3A40-9A5D-41E17BE3BD21}"/>
          </ac:cxnSpMkLst>
        </pc:cxnChg>
        <pc:cxnChg chg="mod">
          <ac:chgData name="Phillip Kaufman" userId="c001b2a046940d7c" providerId="LiveId" clId="{5CB25B10-5B1C-4017-B167-ED3104435743}" dt="2024-05-30T06:33:11.220" v="9743"/>
          <ac:cxnSpMkLst>
            <pc:docMk/>
            <pc:sldMk cId="1472554453" sldId="947"/>
            <ac:cxnSpMk id="185" creationId="{398D876A-39F9-54A8-2F60-72CFCC93AE9F}"/>
          </ac:cxnSpMkLst>
        </pc:cxnChg>
        <pc:cxnChg chg="mod">
          <ac:chgData name="Phillip Kaufman" userId="c001b2a046940d7c" providerId="LiveId" clId="{5CB25B10-5B1C-4017-B167-ED3104435743}" dt="2024-05-30T06:33:11.220" v="9743"/>
          <ac:cxnSpMkLst>
            <pc:docMk/>
            <pc:sldMk cId="1472554453" sldId="947"/>
            <ac:cxnSpMk id="186" creationId="{AC8A9D67-13BE-1277-A491-519306F31AE2}"/>
          </ac:cxnSpMkLst>
        </pc:cxnChg>
        <pc:cxnChg chg="mod">
          <ac:chgData name="Phillip Kaufman" userId="c001b2a046940d7c" providerId="LiveId" clId="{5CB25B10-5B1C-4017-B167-ED3104435743}" dt="2024-05-30T06:33:11.220" v="9743"/>
          <ac:cxnSpMkLst>
            <pc:docMk/>
            <pc:sldMk cId="1472554453" sldId="947"/>
            <ac:cxnSpMk id="187" creationId="{6F5FBCED-153E-6432-9134-44E6920F08A4}"/>
          </ac:cxnSpMkLst>
        </pc:cxnChg>
        <pc:cxnChg chg="mod">
          <ac:chgData name="Phillip Kaufman" userId="c001b2a046940d7c" providerId="LiveId" clId="{5CB25B10-5B1C-4017-B167-ED3104435743}" dt="2024-05-30T06:33:11.220" v="9743"/>
          <ac:cxnSpMkLst>
            <pc:docMk/>
            <pc:sldMk cId="1472554453" sldId="947"/>
            <ac:cxnSpMk id="188" creationId="{07FBF6FB-A2F7-B983-1733-1DF9C5A260DF}"/>
          </ac:cxnSpMkLst>
        </pc:cxnChg>
        <pc:cxnChg chg="mod">
          <ac:chgData name="Phillip Kaufman" userId="c001b2a046940d7c" providerId="LiveId" clId="{5CB25B10-5B1C-4017-B167-ED3104435743}" dt="2024-05-30T06:33:11.220" v="9743"/>
          <ac:cxnSpMkLst>
            <pc:docMk/>
            <pc:sldMk cId="1472554453" sldId="947"/>
            <ac:cxnSpMk id="198" creationId="{6673E16C-DD49-9116-2A31-D043717BB36B}"/>
          </ac:cxnSpMkLst>
        </pc:cxnChg>
        <pc:cxnChg chg="mod">
          <ac:chgData name="Phillip Kaufman" userId="c001b2a046940d7c" providerId="LiveId" clId="{5CB25B10-5B1C-4017-B167-ED3104435743}" dt="2024-05-30T06:33:11.220" v="9743"/>
          <ac:cxnSpMkLst>
            <pc:docMk/>
            <pc:sldMk cId="1472554453" sldId="947"/>
            <ac:cxnSpMk id="199" creationId="{79C60686-E4AF-E17B-DCD3-856CF4C6C577}"/>
          </ac:cxnSpMkLst>
        </pc:cxnChg>
        <pc:cxnChg chg="mod">
          <ac:chgData name="Phillip Kaufman" userId="c001b2a046940d7c" providerId="LiveId" clId="{5CB25B10-5B1C-4017-B167-ED3104435743}" dt="2024-06-02T23:57:13.925" v="12621" actId="692"/>
          <ac:cxnSpMkLst>
            <pc:docMk/>
            <pc:sldMk cId="1472554453" sldId="947"/>
            <ac:cxnSpMk id="200" creationId="{1181EEDD-C735-F37D-0A2A-36FD4EF9EF71}"/>
          </ac:cxnSpMkLst>
        </pc:cxnChg>
        <pc:cxnChg chg="mod">
          <ac:chgData name="Phillip Kaufman" userId="c001b2a046940d7c" providerId="LiveId" clId="{5CB25B10-5B1C-4017-B167-ED3104435743}" dt="2024-06-02T23:57:13.925" v="12621" actId="692"/>
          <ac:cxnSpMkLst>
            <pc:docMk/>
            <pc:sldMk cId="1472554453" sldId="947"/>
            <ac:cxnSpMk id="201" creationId="{635BD055-9926-217B-647C-4117833BD97A}"/>
          </ac:cxnSpMkLst>
        </pc:cxnChg>
        <pc:cxnChg chg="mod">
          <ac:chgData name="Phillip Kaufman" userId="c001b2a046940d7c" providerId="LiveId" clId="{5CB25B10-5B1C-4017-B167-ED3104435743}" dt="2024-06-02T23:57:13.925" v="12621" actId="692"/>
          <ac:cxnSpMkLst>
            <pc:docMk/>
            <pc:sldMk cId="1472554453" sldId="947"/>
            <ac:cxnSpMk id="202" creationId="{07BF692E-28EB-868F-F343-2032696C7B44}"/>
          </ac:cxnSpMkLst>
        </pc:cxnChg>
        <pc:cxnChg chg="mod">
          <ac:chgData name="Phillip Kaufman" userId="c001b2a046940d7c" providerId="LiveId" clId="{5CB25B10-5B1C-4017-B167-ED3104435743}" dt="2024-06-02T23:57:13.925" v="12621" actId="692"/>
          <ac:cxnSpMkLst>
            <pc:docMk/>
            <pc:sldMk cId="1472554453" sldId="947"/>
            <ac:cxnSpMk id="203" creationId="{C0797B4B-17C2-F4DB-2FAD-2D06783686C1}"/>
          </ac:cxnSpMkLst>
        </pc:cxnChg>
        <pc:cxnChg chg="mod">
          <ac:chgData name="Phillip Kaufman" userId="c001b2a046940d7c" providerId="LiveId" clId="{5CB25B10-5B1C-4017-B167-ED3104435743}" dt="2024-06-02T23:57:13.925" v="12621" actId="692"/>
          <ac:cxnSpMkLst>
            <pc:docMk/>
            <pc:sldMk cId="1472554453" sldId="947"/>
            <ac:cxnSpMk id="204" creationId="{7D803F02-4933-189D-B7A7-C79DE8A67645}"/>
          </ac:cxnSpMkLst>
        </pc:cxnChg>
        <pc:cxnChg chg="mod">
          <ac:chgData name="Phillip Kaufman" userId="c001b2a046940d7c" providerId="LiveId" clId="{5CB25B10-5B1C-4017-B167-ED3104435743}" dt="2024-06-02T23:57:13.925" v="12621" actId="692"/>
          <ac:cxnSpMkLst>
            <pc:docMk/>
            <pc:sldMk cId="1472554453" sldId="947"/>
            <ac:cxnSpMk id="205" creationId="{5B7327EC-2BEE-BA05-4098-1F64068DF3A1}"/>
          </ac:cxnSpMkLst>
        </pc:cxnChg>
        <pc:cxnChg chg="mod">
          <ac:chgData name="Phillip Kaufman" userId="c001b2a046940d7c" providerId="LiveId" clId="{5CB25B10-5B1C-4017-B167-ED3104435743}" dt="2024-06-02T23:57:13.925" v="12621" actId="692"/>
          <ac:cxnSpMkLst>
            <pc:docMk/>
            <pc:sldMk cId="1472554453" sldId="947"/>
            <ac:cxnSpMk id="206" creationId="{0A22DBA7-3FB8-4C8C-0FEC-9CC2A2B4E62A}"/>
          </ac:cxnSpMkLst>
        </pc:cxnChg>
        <pc:cxnChg chg="mod">
          <ac:chgData name="Phillip Kaufman" userId="c001b2a046940d7c" providerId="LiveId" clId="{5CB25B10-5B1C-4017-B167-ED3104435743}" dt="2024-06-02T23:57:13.925" v="12621" actId="692"/>
          <ac:cxnSpMkLst>
            <pc:docMk/>
            <pc:sldMk cId="1472554453" sldId="947"/>
            <ac:cxnSpMk id="207" creationId="{17AF2978-2A2B-8FEB-4A68-328CF17BAFD8}"/>
          </ac:cxnSpMkLst>
        </pc:cxnChg>
        <pc:cxnChg chg="mod">
          <ac:chgData name="Phillip Kaufman" userId="c001b2a046940d7c" providerId="LiveId" clId="{5CB25B10-5B1C-4017-B167-ED3104435743}" dt="2024-06-02T23:57:13.925" v="12621" actId="692"/>
          <ac:cxnSpMkLst>
            <pc:docMk/>
            <pc:sldMk cId="1472554453" sldId="947"/>
            <ac:cxnSpMk id="208" creationId="{DD9AEA10-0722-2E19-79A8-2460DA9B2382}"/>
          </ac:cxnSpMkLst>
        </pc:cxnChg>
        <pc:cxnChg chg="mod">
          <ac:chgData name="Phillip Kaufman" userId="c001b2a046940d7c" providerId="LiveId" clId="{5CB25B10-5B1C-4017-B167-ED3104435743}" dt="2024-06-02T23:57:13.925" v="12621" actId="692"/>
          <ac:cxnSpMkLst>
            <pc:docMk/>
            <pc:sldMk cId="1472554453" sldId="947"/>
            <ac:cxnSpMk id="209" creationId="{9279F2C5-C9A5-7AD9-C4EB-33607208140F}"/>
          </ac:cxnSpMkLst>
        </pc:cxnChg>
        <pc:cxnChg chg="mod">
          <ac:chgData name="Phillip Kaufman" userId="c001b2a046940d7c" providerId="LiveId" clId="{5CB25B10-5B1C-4017-B167-ED3104435743}" dt="2024-06-02T23:57:13.925" v="12621" actId="692"/>
          <ac:cxnSpMkLst>
            <pc:docMk/>
            <pc:sldMk cId="1472554453" sldId="947"/>
            <ac:cxnSpMk id="210" creationId="{DED9B2AD-4B09-8494-0BA0-E88748AEAE78}"/>
          </ac:cxnSpMkLst>
        </pc:cxnChg>
        <pc:cxnChg chg="mod">
          <ac:chgData name="Phillip Kaufman" userId="c001b2a046940d7c" providerId="LiveId" clId="{5CB25B10-5B1C-4017-B167-ED3104435743}" dt="2024-06-02T23:57:13.925" v="12621" actId="692"/>
          <ac:cxnSpMkLst>
            <pc:docMk/>
            <pc:sldMk cId="1472554453" sldId="947"/>
            <ac:cxnSpMk id="211" creationId="{596DC583-4722-B358-2211-277762051793}"/>
          </ac:cxnSpMkLst>
        </pc:cxnChg>
        <pc:cxnChg chg="mod">
          <ac:chgData name="Phillip Kaufman" userId="c001b2a046940d7c" providerId="LiveId" clId="{5CB25B10-5B1C-4017-B167-ED3104435743}" dt="2024-06-02T23:57:13.925" v="12621" actId="692"/>
          <ac:cxnSpMkLst>
            <pc:docMk/>
            <pc:sldMk cId="1472554453" sldId="947"/>
            <ac:cxnSpMk id="212" creationId="{6277C46E-250C-4277-7656-1E2B767405AF}"/>
          </ac:cxnSpMkLst>
        </pc:cxnChg>
        <pc:cxnChg chg="mod">
          <ac:chgData name="Phillip Kaufman" userId="c001b2a046940d7c" providerId="LiveId" clId="{5CB25B10-5B1C-4017-B167-ED3104435743}" dt="2024-06-02T23:57:13.925" v="12621" actId="692"/>
          <ac:cxnSpMkLst>
            <pc:docMk/>
            <pc:sldMk cId="1472554453" sldId="947"/>
            <ac:cxnSpMk id="213" creationId="{B606C619-D057-F9EC-F685-C45302174855}"/>
          </ac:cxnSpMkLst>
        </pc:cxnChg>
        <pc:cxnChg chg="mod">
          <ac:chgData name="Phillip Kaufman" userId="c001b2a046940d7c" providerId="LiveId" clId="{5CB25B10-5B1C-4017-B167-ED3104435743}" dt="2024-06-02T23:57:13.925" v="12621" actId="692"/>
          <ac:cxnSpMkLst>
            <pc:docMk/>
            <pc:sldMk cId="1472554453" sldId="947"/>
            <ac:cxnSpMk id="214" creationId="{BB55F0B6-D3E9-A2F8-1431-A722FBD8F510}"/>
          </ac:cxnSpMkLst>
        </pc:cxnChg>
        <pc:cxnChg chg="mod">
          <ac:chgData name="Phillip Kaufman" userId="c001b2a046940d7c" providerId="LiveId" clId="{5CB25B10-5B1C-4017-B167-ED3104435743}" dt="2024-06-02T23:57:13.925" v="12621" actId="692"/>
          <ac:cxnSpMkLst>
            <pc:docMk/>
            <pc:sldMk cId="1472554453" sldId="947"/>
            <ac:cxnSpMk id="215" creationId="{D37B5819-4A46-21C8-694B-27A93B8B8347}"/>
          </ac:cxnSpMkLst>
        </pc:cxnChg>
        <pc:cxnChg chg="mod">
          <ac:chgData name="Phillip Kaufman" userId="c001b2a046940d7c" providerId="LiveId" clId="{5CB25B10-5B1C-4017-B167-ED3104435743}" dt="2024-06-02T23:57:13.925" v="12621" actId="692"/>
          <ac:cxnSpMkLst>
            <pc:docMk/>
            <pc:sldMk cId="1472554453" sldId="947"/>
            <ac:cxnSpMk id="216" creationId="{5431FA44-5D4B-524C-81B8-36012B21409C}"/>
          </ac:cxnSpMkLst>
        </pc:cxnChg>
        <pc:cxnChg chg="mod">
          <ac:chgData name="Phillip Kaufman" userId="c001b2a046940d7c" providerId="LiveId" clId="{5CB25B10-5B1C-4017-B167-ED3104435743}" dt="2024-06-02T23:57:13.925" v="12621" actId="692"/>
          <ac:cxnSpMkLst>
            <pc:docMk/>
            <pc:sldMk cId="1472554453" sldId="947"/>
            <ac:cxnSpMk id="217" creationId="{CD29A9A3-A1BC-E621-3ED1-4862D01D7608}"/>
          </ac:cxnSpMkLst>
        </pc:cxnChg>
        <pc:cxnChg chg="mod">
          <ac:chgData name="Phillip Kaufman" userId="c001b2a046940d7c" providerId="LiveId" clId="{5CB25B10-5B1C-4017-B167-ED3104435743}" dt="2024-06-02T23:57:13.925" v="12621" actId="692"/>
          <ac:cxnSpMkLst>
            <pc:docMk/>
            <pc:sldMk cId="1472554453" sldId="947"/>
            <ac:cxnSpMk id="218" creationId="{7D3184A9-A92D-2735-EC1F-A029DE4730AD}"/>
          </ac:cxnSpMkLst>
        </pc:cxnChg>
        <pc:cxnChg chg="mod">
          <ac:chgData name="Phillip Kaufman" userId="c001b2a046940d7c" providerId="LiveId" clId="{5CB25B10-5B1C-4017-B167-ED3104435743}" dt="2024-06-02T23:57:13.925" v="12621" actId="692"/>
          <ac:cxnSpMkLst>
            <pc:docMk/>
            <pc:sldMk cId="1472554453" sldId="947"/>
            <ac:cxnSpMk id="219" creationId="{210FFD52-40AA-DB85-9DCE-6AD3BF3BD03B}"/>
          </ac:cxnSpMkLst>
        </pc:cxnChg>
        <pc:cxnChg chg="mod">
          <ac:chgData name="Phillip Kaufman" userId="c001b2a046940d7c" providerId="LiveId" clId="{5CB25B10-5B1C-4017-B167-ED3104435743}" dt="2024-06-02T23:57:13.925" v="12621" actId="692"/>
          <ac:cxnSpMkLst>
            <pc:docMk/>
            <pc:sldMk cId="1472554453" sldId="947"/>
            <ac:cxnSpMk id="220" creationId="{A759C8DA-70C2-D56B-515D-7728785E5176}"/>
          </ac:cxnSpMkLst>
        </pc:cxnChg>
        <pc:cxnChg chg="mod">
          <ac:chgData name="Phillip Kaufman" userId="c001b2a046940d7c" providerId="LiveId" clId="{5CB25B10-5B1C-4017-B167-ED3104435743}" dt="2024-06-02T23:57:13.925" v="12621" actId="692"/>
          <ac:cxnSpMkLst>
            <pc:docMk/>
            <pc:sldMk cId="1472554453" sldId="947"/>
            <ac:cxnSpMk id="221" creationId="{178EE56B-8193-9CEB-64DB-25C01905DC68}"/>
          </ac:cxnSpMkLst>
        </pc:cxnChg>
        <pc:cxnChg chg="mod">
          <ac:chgData name="Phillip Kaufman" userId="c001b2a046940d7c" providerId="LiveId" clId="{5CB25B10-5B1C-4017-B167-ED3104435743}" dt="2024-06-02T23:57:13.925" v="12621" actId="692"/>
          <ac:cxnSpMkLst>
            <pc:docMk/>
            <pc:sldMk cId="1472554453" sldId="947"/>
            <ac:cxnSpMk id="222" creationId="{AFE5C1E0-3281-4461-89F9-CC45F6A5E59E}"/>
          </ac:cxnSpMkLst>
        </pc:cxnChg>
        <pc:cxnChg chg="mod">
          <ac:chgData name="Phillip Kaufman" userId="c001b2a046940d7c" providerId="LiveId" clId="{5CB25B10-5B1C-4017-B167-ED3104435743}" dt="2024-06-02T23:57:13.925" v="12621" actId="692"/>
          <ac:cxnSpMkLst>
            <pc:docMk/>
            <pc:sldMk cId="1472554453" sldId="947"/>
            <ac:cxnSpMk id="223" creationId="{37E15CB8-453E-92B2-C946-3F68ECBCC2F3}"/>
          </ac:cxnSpMkLst>
        </pc:cxnChg>
        <pc:cxnChg chg="mod">
          <ac:chgData name="Phillip Kaufman" userId="c001b2a046940d7c" providerId="LiveId" clId="{5CB25B10-5B1C-4017-B167-ED3104435743}" dt="2024-06-02T23:57:13.925" v="12621" actId="692"/>
          <ac:cxnSpMkLst>
            <pc:docMk/>
            <pc:sldMk cId="1472554453" sldId="947"/>
            <ac:cxnSpMk id="224" creationId="{F7EA4B46-3B74-90F1-104F-759EAEDCB40D}"/>
          </ac:cxnSpMkLst>
        </pc:cxnChg>
        <pc:cxnChg chg="mod">
          <ac:chgData name="Phillip Kaufman" userId="c001b2a046940d7c" providerId="LiveId" clId="{5CB25B10-5B1C-4017-B167-ED3104435743}" dt="2024-06-02T23:57:13.925" v="12621" actId="692"/>
          <ac:cxnSpMkLst>
            <pc:docMk/>
            <pc:sldMk cId="1472554453" sldId="947"/>
            <ac:cxnSpMk id="225" creationId="{6EAA4658-FAED-28D4-978B-0451EC1489C5}"/>
          </ac:cxnSpMkLst>
        </pc:cxnChg>
        <pc:cxnChg chg="mod">
          <ac:chgData name="Phillip Kaufman" userId="c001b2a046940d7c" providerId="LiveId" clId="{5CB25B10-5B1C-4017-B167-ED3104435743}" dt="2024-06-02T23:57:13.925" v="12621" actId="692"/>
          <ac:cxnSpMkLst>
            <pc:docMk/>
            <pc:sldMk cId="1472554453" sldId="947"/>
            <ac:cxnSpMk id="226" creationId="{B50322CE-A639-3D2A-73AE-187711A0118F}"/>
          </ac:cxnSpMkLst>
        </pc:cxnChg>
        <pc:cxnChg chg="mod">
          <ac:chgData name="Phillip Kaufman" userId="c001b2a046940d7c" providerId="LiveId" clId="{5CB25B10-5B1C-4017-B167-ED3104435743}" dt="2024-06-02T23:57:13.925" v="12621" actId="692"/>
          <ac:cxnSpMkLst>
            <pc:docMk/>
            <pc:sldMk cId="1472554453" sldId="947"/>
            <ac:cxnSpMk id="227" creationId="{961DFC3E-F7D3-71EC-F6C9-75F9473BD82A}"/>
          </ac:cxnSpMkLst>
        </pc:cxnChg>
        <pc:cxnChg chg="mod">
          <ac:chgData name="Phillip Kaufman" userId="c001b2a046940d7c" providerId="LiveId" clId="{5CB25B10-5B1C-4017-B167-ED3104435743}" dt="2024-06-02T23:57:13.925" v="12621" actId="692"/>
          <ac:cxnSpMkLst>
            <pc:docMk/>
            <pc:sldMk cId="1472554453" sldId="947"/>
            <ac:cxnSpMk id="228" creationId="{9540E0EE-6C40-DE18-226A-CE5ACC1FCBB1}"/>
          </ac:cxnSpMkLst>
        </pc:cxnChg>
        <pc:cxnChg chg="mod">
          <ac:chgData name="Phillip Kaufman" userId="c001b2a046940d7c" providerId="LiveId" clId="{5CB25B10-5B1C-4017-B167-ED3104435743}" dt="2024-06-02T23:57:13.925" v="12621" actId="692"/>
          <ac:cxnSpMkLst>
            <pc:docMk/>
            <pc:sldMk cId="1472554453" sldId="947"/>
            <ac:cxnSpMk id="229" creationId="{F72EA6DF-A425-61B6-7CB1-4F674F980F19}"/>
          </ac:cxnSpMkLst>
        </pc:cxnChg>
        <pc:cxnChg chg="mod">
          <ac:chgData name="Phillip Kaufman" userId="c001b2a046940d7c" providerId="LiveId" clId="{5CB25B10-5B1C-4017-B167-ED3104435743}" dt="2024-06-02T23:57:13.925" v="12621" actId="692"/>
          <ac:cxnSpMkLst>
            <pc:docMk/>
            <pc:sldMk cId="1472554453" sldId="947"/>
            <ac:cxnSpMk id="230" creationId="{E1DF3EDC-FE5B-AC1F-8685-10E44091CAE6}"/>
          </ac:cxnSpMkLst>
        </pc:cxnChg>
        <pc:cxnChg chg="mod">
          <ac:chgData name="Phillip Kaufman" userId="c001b2a046940d7c" providerId="LiveId" clId="{5CB25B10-5B1C-4017-B167-ED3104435743}" dt="2024-06-02T23:57:13.925" v="12621" actId="692"/>
          <ac:cxnSpMkLst>
            <pc:docMk/>
            <pc:sldMk cId="1472554453" sldId="947"/>
            <ac:cxnSpMk id="231" creationId="{73A80C41-CDE8-5365-0DC8-14AD1BF80497}"/>
          </ac:cxnSpMkLst>
        </pc:cxnChg>
        <pc:cxnChg chg="mod">
          <ac:chgData name="Phillip Kaufman" userId="c001b2a046940d7c" providerId="LiveId" clId="{5CB25B10-5B1C-4017-B167-ED3104435743}" dt="2024-06-02T23:57:13.925" v="12621" actId="692"/>
          <ac:cxnSpMkLst>
            <pc:docMk/>
            <pc:sldMk cId="1472554453" sldId="947"/>
            <ac:cxnSpMk id="232" creationId="{7955B154-E361-0B80-62C5-F035A92F40DF}"/>
          </ac:cxnSpMkLst>
        </pc:cxnChg>
        <pc:cxnChg chg="mod">
          <ac:chgData name="Phillip Kaufman" userId="c001b2a046940d7c" providerId="LiveId" clId="{5CB25B10-5B1C-4017-B167-ED3104435743}" dt="2024-06-02T23:57:13.925" v="12621" actId="692"/>
          <ac:cxnSpMkLst>
            <pc:docMk/>
            <pc:sldMk cId="1472554453" sldId="947"/>
            <ac:cxnSpMk id="233" creationId="{24F41AD0-CC1E-6B6B-9CD7-C151AD77D01F}"/>
          </ac:cxnSpMkLst>
        </pc:cxnChg>
        <pc:cxnChg chg="mod">
          <ac:chgData name="Phillip Kaufman" userId="c001b2a046940d7c" providerId="LiveId" clId="{5CB25B10-5B1C-4017-B167-ED3104435743}" dt="2024-06-02T23:57:13.925" v="12621" actId="692"/>
          <ac:cxnSpMkLst>
            <pc:docMk/>
            <pc:sldMk cId="1472554453" sldId="947"/>
            <ac:cxnSpMk id="234" creationId="{CD9B97EC-64EF-9C72-1867-BCBACD9FEA80}"/>
          </ac:cxnSpMkLst>
        </pc:cxnChg>
        <pc:cxnChg chg="mod">
          <ac:chgData name="Phillip Kaufman" userId="c001b2a046940d7c" providerId="LiveId" clId="{5CB25B10-5B1C-4017-B167-ED3104435743}" dt="2024-06-02T23:57:13.925" v="12621" actId="692"/>
          <ac:cxnSpMkLst>
            <pc:docMk/>
            <pc:sldMk cId="1472554453" sldId="947"/>
            <ac:cxnSpMk id="235" creationId="{2ACC458B-859D-0F61-22FF-B453568FFBF3}"/>
          </ac:cxnSpMkLst>
        </pc:cxnChg>
        <pc:cxnChg chg="mod">
          <ac:chgData name="Phillip Kaufman" userId="c001b2a046940d7c" providerId="LiveId" clId="{5CB25B10-5B1C-4017-B167-ED3104435743}" dt="2024-06-02T23:57:13.925" v="12621" actId="692"/>
          <ac:cxnSpMkLst>
            <pc:docMk/>
            <pc:sldMk cId="1472554453" sldId="947"/>
            <ac:cxnSpMk id="236" creationId="{1A272978-6CC7-F7EB-099C-1F78EA5C4876}"/>
          </ac:cxnSpMkLst>
        </pc:cxnChg>
        <pc:cxnChg chg="mod">
          <ac:chgData name="Phillip Kaufman" userId="c001b2a046940d7c" providerId="LiveId" clId="{5CB25B10-5B1C-4017-B167-ED3104435743}" dt="2024-06-02T23:57:13.925" v="12621" actId="692"/>
          <ac:cxnSpMkLst>
            <pc:docMk/>
            <pc:sldMk cId="1472554453" sldId="947"/>
            <ac:cxnSpMk id="237" creationId="{47529D2E-FC6C-5DAA-A26F-454036BDCFBB}"/>
          </ac:cxnSpMkLst>
        </pc:cxnChg>
        <pc:cxnChg chg="mod">
          <ac:chgData name="Phillip Kaufman" userId="c001b2a046940d7c" providerId="LiveId" clId="{5CB25B10-5B1C-4017-B167-ED3104435743}" dt="2024-06-02T23:57:13.925" v="12621" actId="692"/>
          <ac:cxnSpMkLst>
            <pc:docMk/>
            <pc:sldMk cId="1472554453" sldId="947"/>
            <ac:cxnSpMk id="238" creationId="{B8514B1E-248D-26E6-A7F4-123CBF3746A7}"/>
          </ac:cxnSpMkLst>
        </pc:cxnChg>
        <pc:cxnChg chg="mod">
          <ac:chgData name="Phillip Kaufman" userId="c001b2a046940d7c" providerId="LiveId" clId="{5CB25B10-5B1C-4017-B167-ED3104435743}" dt="2024-06-02T23:57:13.925" v="12621" actId="692"/>
          <ac:cxnSpMkLst>
            <pc:docMk/>
            <pc:sldMk cId="1472554453" sldId="947"/>
            <ac:cxnSpMk id="239" creationId="{B333B5D8-6EFB-110F-EC4F-2B4D8EEF4EAE}"/>
          </ac:cxnSpMkLst>
        </pc:cxnChg>
        <pc:cxnChg chg="mod">
          <ac:chgData name="Phillip Kaufman" userId="c001b2a046940d7c" providerId="LiveId" clId="{5CB25B10-5B1C-4017-B167-ED3104435743}" dt="2024-06-02T23:57:13.925" v="12621" actId="692"/>
          <ac:cxnSpMkLst>
            <pc:docMk/>
            <pc:sldMk cId="1472554453" sldId="947"/>
            <ac:cxnSpMk id="240" creationId="{1EFE626F-17E4-ADD9-3794-377F3B5A8A30}"/>
          </ac:cxnSpMkLst>
        </pc:cxnChg>
        <pc:cxnChg chg="mod">
          <ac:chgData name="Phillip Kaufman" userId="c001b2a046940d7c" providerId="LiveId" clId="{5CB25B10-5B1C-4017-B167-ED3104435743}" dt="2024-06-02T23:57:13.925" v="12621" actId="692"/>
          <ac:cxnSpMkLst>
            <pc:docMk/>
            <pc:sldMk cId="1472554453" sldId="947"/>
            <ac:cxnSpMk id="241" creationId="{EECB1E7E-F906-2F9A-9A4A-8195F9B8B695}"/>
          </ac:cxnSpMkLst>
        </pc:cxnChg>
        <pc:cxnChg chg="mod">
          <ac:chgData name="Phillip Kaufman" userId="c001b2a046940d7c" providerId="LiveId" clId="{5CB25B10-5B1C-4017-B167-ED3104435743}" dt="2024-06-02T23:57:13.925" v="12621" actId="692"/>
          <ac:cxnSpMkLst>
            <pc:docMk/>
            <pc:sldMk cId="1472554453" sldId="947"/>
            <ac:cxnSpMk id="242" creationId="{4A909B6E-6C5A-3961-7AE9-748D05738DA1}"/>
          </ac:cxnSpMkLst>
        </pc:cxnChg>
        <pc:cxnChg chg="mod">
          <ac:chgData name="Phillip Kaufman" userId="c001b2a046940d7c" providerId="LiveId" clId="{5CB25B10-5B1C-4017-B167-ED3104435743}" dt="2024-06-02T23:57:13.925" v="12621" actId="692"/>
          <ac:cxnSpMkLst>
            <pc:docMk/>
            <pc:sldMk cId="1472554453" sldId="947"/>
            <ac:cxnSpMk id="243" creationId="{E34F0035-B29D-2CCD-26EE-663B8EE6F3BB}"/>
          </ac:cxnSpMkLst>
        </pc:cxnChg>
        <pc:cxnChg chg="mod">
          <ac:chgData name="Phillip Kaufman" userId="c001b2a046940d7c" providerId="LiveId" clId="{5CB25B10-5B1C-4017-B167-ED3104435743}" dt="2024-06-02T23:57:13.925" v="12621" actId="692"/>
          <ac:cxnSpMkLst>
            <pc:docMk/>
            <pc:sldMk cId="1472554453" sldId="947"/>
            <ac:cxnSpMk id="244" creationId="{951499FC-0768-F6E9-D5B0-D09DA1BDA753}"/>
          </ac:cxnSpMkLst>
        </pc:cxnChg>
        <pc:cxnChg chg="mod">
          <ac:chgData name="Phillip Kaufman" userId="c001b2a046940d7c" providerId="LiveId" clId="{5CB25B10-5B1C-4017-B167-ED3104435743}" dt="2024-06-02T23:57:13.925" v="12621" actId="692"/>
          <ac:cxnSpMkLst>
            <pc:docMk/>
            <pc:sldMk cId="1472554453" sldId="947"/>
            <ac:cxnSpMk id="245" creationId="{C0C64EAB-C800-82E8-D9A2-582940A9BA3A}"/>
          </ac:cxnSpMkLst>
        </pc:cxnChg>
        <pc:cxnChg chg="mod">
          <ac:chgData name="Phillip Kaufman" userId="c001b2a046940d7c" providerId="LiveId" clId="{5CB25B10-5B1C-4017-B167-ED3104435743}" dt="2024-06-02T23:57:13.925" v="12621" actId="692"/>
          <ac:cxnSpMkLst>
            <pc:docMk/>
            <pc:sldMk cId="1472554453" sldId="947"/>
            <ac:cxnSpMk id="246" creationId="{E56B945E-FEB9-51CC-6192-7CAA6A66F82D}"/>
          </ac:cxnSpMkLst>
        </pc:cxnChg>
        <pc:cxnChg chg="mod">
          <ac:chgData name="Phillip Kaufman" userId="c001b2a046940d7c" providerId="LiveId" clId="{5CB25B10-5B1C-4017-B167-ED3104435743}" dt="2024-06-02T23:57:13.925" v="12621" actId="692"/>
          <ac:cxnSpMkLst>
            <pc:docMk/>
            <pc:sldMk cId="1472554453" sldId="947"/>
            <ac:cxnSpMk id="247" creationId="{EF39A6F5-F744-D21B-E65E-EFFC17D398C1}"/>
          </ac:cxnSpMkLst>
        </pc:cxnChg>
        <pc:cxnChg chg="mod">
          <ac:chgData name="Phillip Kaufman" userId="c001b2a046940d7c" providerId="LiveId" clId="{5CB25B10-5B1C-4017-B167-ED3104435743}" dt="2024-06-02T23:57:13.925" v="12621" actId="692"/>
          <ac:cxnSpMkLst>
            <pc:docMk/>
            <pc:sldMk cId="1472554453" sldId="947"/>
            <ac:cxnSpMk id="248" creationId="{08C8F075-2021-7C89-ECBD-99F4837D1184}"/>
          </ac:cxnSpMkLst>
        </pc:cxnChg>
        <pc:cxnChg chg="mod">
          <ac:chgData name="Phillip Kaufman" userId="c001b2a046940d7c" providerId="LiveId" clId="{5CB25B10-5B1C-4017-B167-ED3104435743}" dt="2024-06-02T23:57:13.925" v="12621" actId="692"/>
          <ac:cxnSpMkLst>
            <pc:docMk/>
            <pc:sldMk cId="1472554453" sldId="947"/>
            <ac:cxnSpMk id="249" creationId="{697646B6-57DD-8ADC-9EA9-471EEDBCEC9F}"/>
          </ac:cxnSpMkLst>
        </pc:cxnChg>
        <pc:cxnChg chg="mod">
          <ac:chgData name="Phillip Kaufman" userId="c001b2a046940d7c" providerId="LiveId" clId="{5CB25B10-5B1C-4017-B167-ED3104435743}" dt="2024-06-02T23:57:13.925" v="12621" actId="692"/>
          <ac:cxnSpMkLst>
            <pc:docMk/>
            <pc:sldMk cId="1472554453" sldId="947"/>
            <ac:cxnSpMk id="250" creationId="{0970F994-2FE8-57A2-5F04-3EF2666DC1AD}"/>
          </ac:cxnSpMkLst>
        </pc:cxnChg>
        <pc:cxnChg chg="mod">
          <ac:chgData name="Phillip Kaufman" userId="c001b2a046940d7c" providerId="LiveId" clId="{5CB25B10-5B1C-4017-B167-ED3104435743}" dt="2024-06-02T23:57:13.925" v="12621" actId="692"/>
          <ac:cxnSpMkLst>
            <pc:docMk/>
            <pc:sldMk cId="1472554453" sldId="947"/>
            <ac:cxnSpMk id="251" creationId="{B827F0CA-323B-ADAF-EE17-CBC26887AA5E}"/>
          </ac:cxnSpMkLst>
        </pc:cxnChg>
        <pc:cxnChg chg="mod">
          <ac:chgData name="Phillip Kaufman" userId="c001b2a046940d7c" providerId="LiveId" clId="{5CB25B10-5B1C-4017-B167-ED3104435743}" dt="2024-06-02T23:57:13.925" v="12621" actId="692"/>
          <ac:cxnSpMkLst>
            <pc:docMk/>
            <pc:sldMk cId="1472554453" sldId="947"/>
            <ac:cxnSpMk id="252" creationId="{3C755549-514D-A120-FD20-BC71575BD229}"/>
          </ac:cxnSpMkLst>
        </pc:cxnChg>
        <pc:cxnChg chg="mod">
          <ac:chgData name="Phillip Kaufman" userId="c001b2a046940d7c" providerId="LiveId" clId="{5CB25B10-5B1C-4017-B167-ED3104435743}" dt="2024-06-02T23:57:13.925" v="12621" actId="692"/>
          <ac:cxnSpMkLst>
            <pc:docMk/>
            <pc:sldMk cId="1472554453" sldId="947"/>
            <ac:cxnSpMk id="253" creationId="{381C11DF-AF71-B978-4F65-0505191D0514}"/>
          </ac:cxnSpMkLst>
        </pc:cxnChg>
        <pc:cxnChg chg="mod">
          <ac:chgData name="Phillip Kaufman" userId="c001b2a046940d7c" providerId="LiveId" clId="{5CB25B10-5B1C-4017-B167-ED3104435743}" dt="2024-06-02T23:57:13.925" v="12621" actId="692"/>
          <ac:cxnSpMkLst>
            <pc:docMk/>
            <pc:sldMk cId="1472554453" sldId="947"/>
            <ac:cxnSpMk id="254" creationId="{4C51CDBF-1472-F6DD-498F-CC4298ED4430}"/>
          </ac:cxnSpMkLst>
        </pc:cxnChg>
        <pc:cxnChg chg="mod">
          <ac:chgData name="Phillip Kaufman" userId="c001b2a046940d7c" providerId="LiveId" clId="{5CB25B10-5B1C-4017-B167-ED3104435743}" dt="2024-06-02T23:57:13.925" v="12621" actId="692"/>
          <ac:cxnSpMkLst>
            <pc:docMk/>
            <pc:sldMk cId="1472554453" sldId="947"/>
            <ac:cxnSpMk id="255" creationId="{0F6E18C7-5CDF-8974-23C9-969C960157B9}"/>
          </ac:cxnSpMkLst>
        </pc:cxnChg>
        <pc:cxnChg chg="mod">
          <ac:chgData name="Phillip Kaufman" userId="c001b2a046940d7c" providerId="LiveId" clId="{5CB25B10-5B1C-4017-B167-ED3104435743}" dt="2024-06-02T23:57:13.925" v="12621" actId="692"/>
          <ac:cxnSpMkLst>
            <pc:docMk/>
            <pc:sldMk cId="1472554453" sldId="947"/>
            <ac:cxnSpMk id="256" creationId="{26A784FF-31FA-58D9-9AB6-39B9A9E3A85A}"/>
          </ac:cxnSpMkLst>
        </pc:cxnChg>
        <pc:cxnChg chg="mod">
          <ac:chgData name="Phillip Kaufman" userId="c001b2a046940d7c" providerId="LiveId" clId="{5CB25B10-5B1C-4017-B167-ED3104435743}" dt="2024-06-02T23:57:13.925" v="12621" actId="692"/>
          <ac:cxnSpMkLst>
            <pc:docMk/>
            <pc:sldMk cId="1472554453" sldId="947"/>
            <ac:cxnSpMk id="257" creationId="{49314CC3-EAA2-F3BC-F19F-67E6481DBB44}"/>
          </ac:cxnSpMkLst>
        </pc:cxnChg>
        <pc:cxnChg chg="mod">
          <ac:chgData name="Phillip Kaufman" userId="c001b2a046940d7c" providerId="LiveId" clId="{5CB25B10-5B1C-4017-B167-ED3104435743}" dt="2024-06-02T23:57:13.925" v="12621" actId="692"/>
          <ac:cxnSpMkLst>
            <pc:docMk/>
            <pc:sldMk cId="1472554453" sldId="947"/>
            <ac:cxnSpMk id="258" creationId="{CA3CC62E-88AB-5ECA-1E21-32F162C1A44F}"/>
          </ac:cxnSpMkLst>
        </pc:cxnChg>
        <pc:cxnChg chg="mod">
          <ac:chgData name="Phillip Kaufman" userId="c001b2a046940d7c" providerId="LiveId" clId="{5CB25B10-5B1C-4017-B167-ED3104435743}" dt="2024-06-02T23:57:13.925" v="12621" actId="692"/>
          <ac:cxnSpMkLst>
            <pc:docMk/>
            <pc:sldMk cId="1472554453" sldId="947"/>
            <ac:cxnSpMk id="259" creationId="{859FF3DD-9DBF-63CB-B47D-F6DE94D21FAF}"/>
          </ac:cxnSpMkLst>
        </pc:cxnChg>
        <pc:cxnChg chg="mod">
          <ac:chgData name="Phillip Kaufman" userId="c001b2a046940d7c" providerId="LiveId" clId="{5CB25B10-5B1C-4017-B167-ED3104435743}" dt="2024-06-02T23:57:13.925" v="12621" actId="692"/>
          <ac:cxnSpMkLst>
            <pc:docMk/>
            <pc:sldMk cId="1472554453" sldId="947"/>
            <ac:cxnSpMk id="260" creationId="{2B33CB4E-76FA-6E81-E398-005C530E87F3}"/>
          </ac:cxnSpMkLst>
        </pc:cxnChg>
        <pc:cxnChg chg="mod">
          <ac:chgData name="Phillip Kaufman" userId="c001b2a046940d7c" providerId="LiveId" clId="{5CB25B10-5B1C-4017-B167-ED3104435743}" dt="2024-06-02T23:57:13.925" v="12621" actId="692"/>
          <ac:cxnSpMkLst>
            <pc:docMk/>
            <pc:sldMk cId="1472554453" sldId="947"/>
            <ac:cxnSpMk id="261" creationId="{B9736832-5C36-F9E2-15F0-42938574C121}"/>
          </ac:cxnSpMkLst>
        </pc:cxnChg>
        <pc:cxnChg chg="mod">
          <ac:chgData name="Phillip Kaufman" userId="c001b2a046940d7c" providerId="LiveId" clId="{5CB25B10-5B1C-4017-B167-ED3104435743}" dt="2024-06-02T23:57:13.925" v="12621" actId="692"/>
          <ac:cxnSpMkLst>
            <pc:docMk/>
            <pc:sldMk cId="1472554453" sldId="947"/>
            <ac:cxnSpMk id="262" creationId="{2B66BF2E-EC73-2576-7AF0-509CE82F9E85}"/>
          </ac:cxnSpMkLst>
        </pc:cxnChg>
        <pc:cxnChg chg="mod">
          <ac:chgData name="Phillip Kaufman" userId="c001b2a046940d7c" providerId="LiveId" clId="{5CB25B10-5B1C-4017-B167-ED3104435743}" dt="2024-06-02T23:57:13.925" v="12621" actId="692"/>
          <ac:cxnSpMkLst>
            <pc:docMk/>
            <pc:sldMk cId="1472554453" sldId="947"/>
            <ac:cxnSpMk id="263" creationId="{AD89E0A1-066A-E6E1-FEDD-32E00E94EBF9}"/>
          </ac:cxnSpMkLst>
        </pc:cxnChg>
      </pc:sldChg>
      <pc:sldChg chg="addSp delSp modSp mod modNotesTx">
        <pc:chgData name="Phillip Kaufman" userId="c001b2a046940d7c" providerId="LiveId" clId="{5CB25B10-5B1C-4017-B167-ED3104435743}" dt="2024-06-04T02:37:36.207" v="13551" actId="164"/>
        <pc:sldMkLst>
          <pc:docMk/>
          <pc:sldMk cId="2393263260" sldId="948"/>
        </pc:sldMkLst>
        <pc:spChg chg="mod">
          <ac:chgData name="Phillip Kaufman" userId="c001b2a046940d7c" providerId="LiveId" clId="{5CB25B10-5B1C-4017-B167-ED3104435743}" dt="2024-05-30T06:18:47.175" v="9546"/>
          <ac:spMkLst>
            <pc:docMk/>
            <pc:sldMk cId="2393263260" sldId="948"/>
            <ac:spMk id="5" creationId="{6CEB60BC-DDA0-C7A6-21AD-37AD0021BB0A}"/>
          </ac:spMkLst>
        </pc:spChg>
        <pc:spChg chg="mod">
          <ac:chgData name="Phillip Kaufman" userId="c001b2a046940d7c" providerId="LiveId" clId="{5CB25B10-5B1C-4017-B167-ED3104435743}" dt="2024-05-30T06:18:47.175" v="9546"/>
          <ac:spMkLst>
            <pc:docMk/>
            <pc:sldMk cId="2393263260" sldId="948"/>
            <ac:spMk id="6" creationId="{6826F96E-794D-AB4F-9DAA-2933025234AE}"/>
          </ac:spMkLst>
        </pc:spChg>
        <pc:spChg chg="mod">
          <ac:chgData name="Phillip Kaufman" userId="c001b2a046940d7c" providerId="LiveId" clId="{5CB25B10-5B1C-4017-B167-ED3104435743}" dt="2024-05-18T03:08:27.303" v="2701" actId="1076"/>
          <ac:spMkLst>
            <pc:docMk/>
            <pc:sldMk cId="2393263260" sldId="948"/>
            <ac:spMk id="7" creationId="{D1A539D5-D594-3AFC-DB1A-F03078163554}"/>
          </ac:spMkLst>
        </pc:spChg>
        <pc:spChg chg="mod">
          <ac:chgData name="Phillip Kaufman" userId="c001b2a046940d7c" providerId="LiveId" clId="{5CB25B10-5B1C-4017-B167-ED3104435743}" dt="2024-05-21T01:28:59.030" v="4033" actId="465"/>
          <ac:spMkLst>
            <pc:docMk/>
            <pc:sldMk cId="2393263260" sldId="948"/>
            <ac:spMk id="8" creationId="{E6C74CF9-CB90-3741-8D2A-8E0B8330FCF3}"/>
          </ac:spMkLst>
        </pc:spChg>
        <pc:spChg chg="mod">
          <ac:chgData name="Phillip Kaufman" userId="c001b2a046940d7c" providerId="LiveId" clId="{5CB25B10-5B1C-4017-B167-ED3104435743}" dt="2024-05-21T01:28:59.030" v="4033" actId="465"/>
          <ac:spMkLst>
            <pc:docMk/>
            <pc:sldMk cId="2393263260" sldId="948"/>
            <ac:spMk id="9" creationId="{9FF3A5B7-89A6-512E-BC30-215E10D46F47}"/>
          </ac:spMkLst>
        </pc:spChg>
        <pc:spChg chg="mod">
          <ac:chgData name="Phillip Kaufman" userId="c001b2a046940d7c" providerId="LiveId" clId="{5CB25B10-5B1C-4017-B167-ED3104435743}" dt="2024-05-14T06:46:49.142" v="761" actId="165"/>
          <ac:spMkLst>
            <pc:docMk/>
            <pc:sldMk cId="2393263260" sldId="948"/>
            <ac:spMk id="13" creationId="{AD7BBF35-DDEC-AB22-0B2E-9F27D2EBE013}"/>
          </ac:spMkLst>
        </pc:spChg>
        <pc:spChg chg="mod">
          <ac:chgData name="Phillip Kaufman" userId="c001b2a046940d7c" providerId="LiveId" clId="{5CB25B10-5B1C-4017-B167-ED3104435743}" dt="2024-05-18T02:57:22.048" v="2628"/>
          <ac:spMkLst>
            <pc:docMk/>
            <pc:sldMk cId="2393263260" sldId="948"/>
            <ac:spMk id="14" creationId="{2842EBBC-5C34-3894-5AE5-15E24D5BD48E}"/>
          </ac:spMkLst>
        </pc:spChg>
        <pc:spChg chg="mod">
          <ac:chgData name="Phillip Kaufman" userId="c001b2a046940d7c" providerId="LiveId" clId="{5CB25B10-5B1C-4017-B167-ED3104435743}" dt="2024-05-14T06:46:49.142" v="761" actId="165"/>
          <ac:spMkLst>
            <pc:docMk/>
            <pc:sldMk cId="2393263260" sldId="948"/>
            <ac:spMk id="14" creationId="{9F306848-2E55-D948-BF3D-4A954FF8AFDC}"/>
          </ac:spMkLst>
        </pc:spChg>
        <pc:spChg chg="mod">
          <ac:chgData name="Phillip Kaufman" userId="c001b2a046940d7c" providerId="LiveId" clId="{5CB25B10-5B1C-4017-B167-ED3104435743}" dt="2024-05-18T02:57:22.048" v="2628"/>
          <ac:spMkLst>
            <pc:docMk/>
            <pc:sldMk cId="2393263260" sldId="948"/>
            <ac:spMk id="15" creationId="{667D71C9-5ED4-71C4-2BC0-C95909555DBF}"/>
          </ac:spMkLst>
        </pc:spChg>
        <pc:spChg chg="mod">
          <ac:chgData name="Phillip Kaufman" userId="c001b2a046940d7c" providerId="LiveId" clId="{5CB25B10-5B1C-4017-B167-ED3104435743}" dt="2024-05-14T06:46:49.142" v="761" actId="165"/>
          <ac:spMkLst>
            <pc:docMk/>
            <pc:sldMk cId="2393263260" sldId="948"/>
            <ac:spMk id="16" creationId="{1B0B832D-700B-60C8-DD32-EA08E816C500}"/>
          </ac:spMkLst>
        </pc:spChg>
        <pc:spChg chg="mod">
          <ac:chgData name="Phillip Kaufman" userId="c001b2a046940d7c" providerId="LiveId" clId="{5CB25B10-5B1C-4017-B167-ED3104435743}" dt="2024-05-18T02:57:22.048" v="2628"/>
          <ac:spMkLst>
            <pc:docMk/>
            <pc:sldMk cId="2393263260" sldId="948"/>
            <ac:spMk id="16" creationId="{A7905553-9995-85F6-036C-DB62ADC92F3F}"/>
          </ac:spMkLst>
        </pc:spChg>
        <pc:spChg chg="mod">
          <ac:chgData name="Phillip Kaufman" userId="c001b2a046940d7c" providerId="LiveId" clId="{5CB25B10-5B1C-4017-B167-ED3104435743}" dt="2024-05-14T06:46:49.142" v="761" actId="165"/>
          <ac:spMkLst>
            <pc:docMk/>
            <pc:sldMk cId="2393263260" sldId="948"/>
            <ac:spMk id="17" creationId="{5331E30F-AEB3-6795-A321-1831D8801C8E}"/>
          </ac:spMkLst>
        </pc:spChg>
        <pc:spChg chg="mod">
          <ac:chgData name="Phillip Kaufman" userId="c001b2a046940d7c" providerId="LiveId" clId="{5CB25B10-5B1C-4017-B167-ED3104435743}" dt="2024-05-18T02:57:22.048" v="2628"/>
          <ac:spMkLst>
            <pc:docMk/>
            <pc:sldMk cId="2393263260" sldId="948"/>
            <ac:spMk id="17" creationId="{58842AFB-CD53-D1DC-7A2B-BC42CFA78DA2}"/>
          </ac:spMkLst>
        </pc:spChg>
        <pc:spChg chg="mod">
          <ac:chgData name="Phillip Kaufman" userId="c001b2a046940d7c" providerId="LiveId" clId="{5CB25B10-5B1C-4017-B167-ED3104435743}" dt="2024-05-14T06:46:49.142" v="761" actId="165"/>
          <ac:spMkLst>
            <pc:docMk/>
            <pc:sldMk cId="2393263260" sldId="948"/>
            <ac:spMk id="18" creationId="{5001E28D-F766-A40D-EF36-41003A56F0CD}"/>
          </ac:spMkLst>
        </pc:spChg>
        <pc:spChg chg="mod">
          <ac:chgData name="Phillip Kaufman" userId="c001b2a046940d7c" providerId="LiveId" clId="{5CB25B10-5B1C-4017-B167-ED3104435743}" dt="2024-05-18T02:57:22.048" v="2628"/>
          <ac:spMkLst>
            <pc:docMk/>
            <pc:sldMk cId="2393263260" sldId="948"/>
            <ac:spMk id="18" creationId="{731D0487-8BEA-F439-9D1F-BBFF0EA3EB02}"/>
          </ac:spMkLst>
        </pc:spChg>
        <pc:spChg chg="mod">
          <ac:chgData name="Phillip Kaufman" userId="c001b2a046940d7c" providerId="LiveId" clId="{5CB25B10-5B1C-4017-B167-ED3104435743}" dt="2024-05-18T02:57:22.048" v="2628"/>
          <ac:spMkLst>
            <pc:docMk/>
            <pc:sldMk cId="2393263260" sldId="948"/>
            <ac:spMk id="19" creationId="{A60FAA55-8ACB-EC1C-7E85-063FA90E7F18}"/>
          </ac:spMkLst>
        </pc:spChg>
        <pc:spChg chg="mod">
          <ac:chgData name="Phillip Kaufman" userId="c001b2a046940d7c" providerId="LiveId" clId="{5CB25B10-5B1C-4017-B167-ED3104435743}" dt="2024-05-14T06:46:49.142" v="761" actId="165"/>
          <ac:spMkLst>
            <pc:docMk/>
            <pc:sldMk cId="2393263260" sldId="948"/>
            <ac:spMk id="19" creationId="{EE2B940F-4931-71EB-9455-6C8BB4625F3C}"/>
          </ac:spMkLst>
        </pc:spChg>
        <pc:spChg chg="mod">
          <ac:chgData name="Phillip Kaufman" userId="c001b2a046940d7c" providerId="LiveId" clId="{5CB25B10-5B1C-4017-B167-ED3104435743}" dt="2024-05-14T06:47:56.371" v="780" actId="165"/>
          <ac:spMkLst>
            <pc:docMk/>
            <pc:sldMk cId="2393263260" sldId="948"/>
            <ac:spMk id="23" creationId="{EBD43448-A4DF-B7E7-28F9-E1CFF0D59D38}"/>
          </ac:spMkLst>
        </pc:spChg>
        <pc:spChg chg="mod">
          <ac:chgData name="Phillip Kaufman" userId="c001b2a046940d7c" providerId="LiveId" clId="{5CB25B10-5B1C-4017-B167-ED3104435743}" dt="2024-05-14T06:47:56.371" v="780" actId="165"/>
          <ac:spMkLst>
            <pc:docMk/>
            <pc:sldMk cId="2393263260" sldId="948"/>
            <ac:spMk id="24" creationId="{B65E7571-C75B-948B-3B4C-A5E5B5555CD6}"/>
          </ac:spMkLst>
        </pc:spChg>
        <pc:spChg chg="mod">
          <ac:chgData name="Phillip Kaufman" userId="c001b2a046940d7c" providerId="LiveId" clId="{5CB25B10-5B1C-4017-B167-ED3104435743}" dt="2024-05-14T06:47:56.371" v="780" actId="165"/>
          <ac:spMkLst>
            <pc:docMk/>
            <pc:sldMk cId="2393263260" sldId="948"/>
            <ac:spMk id="25" creationId="{478BE640-6C36-7646-278E-776C5EA83FF8}"/>
          </ac:spMkLst>
        </pc:spChg>
        <pc:spChg chg="mod">
          <ac:chgData name="Phillip Kaufman" userId="c001b2a046940d7c" providerId="LiveId" clId="{5CB25B10-5B1C-4017-B167-ED3104435743}" dt="2024-05-14T06:47:56.371" v="780" actId="165"/>
          <ac:spMkLst>
            <pc:docMk/>
            <pc:sldMk cId="2393263260" sldId="948"/>
            <ac:spMk id="26" creationId="{FF28D28B-AC49-3634-0042-E5CD9465F7C4}"/>
          </ac:spMkLst>
        </pc:spChg>
        <pc:spChg chg="mod">
          <ac:chgData name="Phillip Kaufman" userId="c001b2a046940d7c" providerId="LiveId" clId="{5CB25B10-5B1C-4017-B167-ED3104435743}" dt="2024-05-14T06:47:56.371" v="780" actId="165"/>
          <ac:spMkLst>
            <pc:docMk/>
            <pc:sldMk cId="2393263260" sldId="948"/>
            <ac:spMk id="27" creationId="{426E1EB1-7BE3-6342-EF42-C70549F0103E}"/>
          </ac:spMkLst>
        </pc:spChg>
        <pc:spChg chg="mod">
          <ac:chgData name="Phillip Kaufman" userId="c001b2a046940d7c" providerId="LiveId" clId="{5CB25B10-5B1C-4017-B167-ED3104435743}" dt="2024-05-14T06:47:56.371" v="780" actId="165"/>
          <ac:spMkLst>
            <pc:docMk/>
            <pc:sldMk cId="2393263260" sldId="948"/>
            <ac:spMk id="28" creationId="{C3EBFBEC-5C00-28DA-8243-1080D4F4FEAE}"/>
          </ac:spMkLst>
        </pc:spChg>
        <pc:spChg chg="mod">
          <ac:chgData name="Phillip Kaufman" userId="c001b2a046940d7c" providerId="LiveId" clId="{5CB25B10-5B1C-4017-B167-ED3104435743}" dt="2024-06-02T23:34:31.806" v="12144"/>
          <ac:spMkLst>
            <pc:docMk/>
            <pc:sldMk cId="2393263260" sldId="948"/>
            <ac:spMk id="43" creationId="{206F9026-1218-EED0-F597-E0B042FD53E3}"/>
          </ac:spMkLst>
        </pc:spChg>
        <pc:spChg chg="mod">
          <ac:chgData name="Phillip Kaufman" userId="c001b2a046940d7c" providerId="LiveId" clId="{5CB25B10-5B1C-4017-B167-ED3104435743}" dt="2024-06-02T23:34:31.806" v="12144"/>
          <ac:spMkLst>
            <pc:docMk/>
            <pc:sldMk cId="2393263260" sldId="948"/>
            <ac:spMk id="44" creationId="{DFE5BB18-5C89-32EC-90CF-03335A0BA529}"/>
          </ac:spMkLst>
        </pc:spChg>
        <pc:spChg chg="mod">
          <ac:chgData name="Phillip Kaufman" userId="c001b2a046940d7c" providerId="LiveId" clId="{5CB25B10-5B1C-4017-B167-ED3104435743}" dt="2024-06-02T23:34:31.806" v="12144"/>
          <ac:spMkLst>
            <pc:docMk/>
            <pc:sldMk cId="2393263260" sldId="948"/>
            <ac:spMk id="45" creationId="{E2C5BC40-DCB6-3F22-7496-EF3E0AB8BB2D}"/>
          </ac:spMkLst>
        </pc:spChg>
        <pc:spChg chg="mod">
          <ac:chgData name="Phillip Kaufman" userId="c001b2a046940d7c" providerId="LiveId" clId="{5CB25B10-5B1C-4017-B167-ED3104435743}" dt="2024-06-02T23:34:31.806" v="12144"/>
          <ac:spMkLst>
            <pc:docMk/>
            <pc:sldMk cId="2393263260" sldId="948"/>
            <ac:spMk id="46" creationId="{C165B57B-DFAF-B743-EF49-F712F218E061}"/>
          </ac:spMkLst>
        </pc:spChg>
        <pc:spChg chg="mod">
          <ac:chgData name="Phillip Kaufman" userId="c001b2a046940d7c" providerId="LiveId" clId="{5CB25B10-5B1C-4017-B167-ED3104435743}" dt="2024-06-02T23:34:31.806" v="12144"/>
          <ac:spMkLst>
            <pc:docMk/>
            <pc:sldMk cId="2393263260" sldId="948"/>
            <ac:spMk id="47" creationId="{29E20EC0-2643-1BCE-6269-B24DACDC1D0E}"/>
          </ac:spMkLst>
        </pc:spChg>
        <pc:spChg chg="mod">
          <ac:chgData name="Phillip Kaufman" userId="c001b2a046940d7c" providerId="LiveId" clId="{5CB25B10-5B1C-4017-B167-ED3104435743}" dt="2024-06-02T23:34:31.806" v="12144"/>
          <ac:spMkLst>
            <pc:docMk/>
            <pc:sldMk cId="2393263260" sldId="948"/>
            <ac:spMk id="48" creationId="{AC4028A9-CAF8-73CB-A3FC-11A8BDB6FAC3}"/>
          </ac:spMkLst>
        </pc:spChg>
        <pc:spChg chg="mod">
          <ac:chgData name="Phillip Kaufman" userId="c001b2a046940d7c" providerId="LiveId" clId="{5CB25B10-5B1C-4017-B167-ED3104435743}" dt="2024-06-02T23:34:58.943" v="12152" actId="1037"/>
          <ac:spMkLst>
            <pc:docMk/>
            <pc:sldMk cId="2393263260" sldId="948"/>
            <ac:spMk id="49" creationId="{100951CB-ED50-4086-C4C9-A3F80B883EE8}"/>
          </ac:spMkLst>
        </pc:spChg>
        <pc:spChg chg="mod">
          <ac:chgData name="Phillip Kaufman" userId="c001b2a046940d7c" providerId="LiveId" clId="{5CB25B10-5B1C-4017-B167-ED3104435743}" dt="2024-06-02T23:34:31.806" v="12144"/>
          <ac:spMkLst>
            <pc:docMk/>
            <pc:sldMk cId="2393263260" sldId="948"/>
            <ac:spMk id="50" creationId="{96937479-83E7-C4CA-28F1-EBEF5F469635}"/>
          </ac:spMkLst>
        </pc:spChg>
        <pc:spChg chg="mod">
          <ac:chgData name="Phillip Kaufman" userId="c001b2a046940d7c" providerId="LiveId" clId="{5CB25B10-5B1C-4017-B167-ED3104435743}" dt="2024-05-14T06:46:49.142" v="761" actId="165"/>
          <ac:spMkLst>
            <pc:docMk/>
            <pc:sldMk cId="2393263260" sldId="948"/>
            <ac:spMk id="61" creationId="{34629C6F-2D7D-052E-2051-21C5F9F9A9E6}"/>
          </ac:spMkLst>
        </pc:spChg>
        <pc:spChg chg="mod">
          <ac:chgData name="Phillip Kaufman" userId="c001b2a046940d7c" providerId="LiveId" clId="{5CB25B10-5B1C-4017-B167-ED3104435743}" dt="2024-05-18T02:57:22.048" v="2628"/>
          <ac:spMkLst>
            <pc:docMk/>
            <pc:sldMk cId="2393263260" sldId="948"/>
            <ac:spMk id="61" creationId="{E16BECCB-C933-E72B-B551-8D70ED091ECA}"/>
          </ac:spMkLst>
        </pc:spChg>
        <pc:spChg chg="mod">
          <ac:chgData name="Phillip Kaufman" userId="c001b2a046940d7c" providerId="LiveId" clId="{5CB25B10-5B1C-4017-B167-ED3104435743}" dt="2024-05-14T06:46:49.142" v="761" actId="165"/>
          <ac:spMkLst>
            <pc:docMk/>
            <pc:sldMk cId="2393263260" sldId="948"/>
            <ac:spMk id="62" creationId="{38CAE910-EFAD-E342-409B-14BEDB3ECCDE}"/>
          </ac:spMkLst>
        </pc:spChg>
        <pc:spChg chg="mod">
          <ac:chgData name="Phillip Kaufman" userId="c001b2a046940d7c" providerId="LiveId" clId="{5CB25B10-5B1C-4017-B167-ED3104435743}" dt="2024-05-18T02:57:22.048" v="2628"/>
          <ac:spMkLst>
            <pc:docMk/>
            <pc:sldMk cId="2393263260" sldId="948"/>
            <ac:spMk id="62" creationId="{F96486A9-F6E8-DE5F-412F-047404B607AB}"/>
          </ac:spMkLst>
        </pc:spChg>
        <pc:spChg chg="mod">
          <ac:chgData name="Phillip Kaufman" userId="c001b2a046940d7c" providerId="LiveId" clId="{5CB25B10-5B1C-4017-B167-ED3104435743}" dt="2024-05-21T01:28:52.567" v="4032" actId="1076"/>
          <ac:spMkLst>
            <pc:docMk/>
            <pc:sldMk cId="2393263260" sldId="948"/>
            <ac:spMk id="67" creationId="{D94E4719-B5C3-D4B3-C973-E6869362D98F}"/>
          </ac:spMkLst>
        </pc:spChg>
        <pc:spChg chg="mod">
          <ac:chgData name="Phillip Kaufman" userId="c001b2a046940d7c" providerId="LiveId" clId="{5CB25B10-5B1C-4017-B167-ED3104435743}" dt="2024-05-16T08:19:10.104" v="2272" actId="20577"/>
          <ac:spMkLst>
            <pc:docMk/>
            <pc:sldMk cId="2393263260" sldId="948"/>
            <ac:spMk id="68" creationId="{02CF5547-6D4D-3C07-5E32-34F12FA96A04}"/>
          </ac:spMkLst>
        </pc:spChg>
        <pc:spChg chg="mod">
          <ac:chgData name="Phillip Kaufman" userId="c001b2a046940d7c" providerId="LiveId" clId="{5CB25B10-5B1C-4017-B167-ED3104435743}" dt="2024-05-30T06:20:55.013" v="9576"/>
          <ac:spMkLst>
            <pc:docMk/>
            <pc:sldMk cId="2393263260" sldId="948"/>
            <ac:spMk id="87" creationId="{A7CDD028-ABA8-3DB5-A612-D3D0DF3D6C53}"/>
          </ac:spMkLst>
        </pc:spChg>
        <pc:spChg chg="mod">
          <ac:chgData name="Phillip Kaufman" userId="c001b2a046940d7c" providerId="LiveId" clId="{5CB25B10-5B1C-4017-B167-ED3104435743}" dt="2024-05-30T06:20:55.013" v="9576"/>
          <ac:spMkLst>
            <pc:docMk/>
            <pc:sldMk cId="2393263260" sldId="948"/>
            <ac:spMk id="88" creationId="{E2001E16-6C93-A41A-1C90-B81D8EE44D4C}"/>
          </ac:spMkLst>
        </pc:spChg>
        <pc:spChg chg="mod">
          <ac:chgData name="Phillip Kaufman" userId="c001b2a046940d7c" providerId="LiveId" clId="{5CB25B10-5B1C-4017-B167-ED3104435743}" dt="2024-05-30T06:20:55.013" v="9576"/>
          <ac:spMkLst>
            <pc:docMk/>
            <pc:sldMk cId="2393263260" sldId="948"/>
            <ac:spMk id="89" creationId="{9D694361-4FCC-21AA-0F3A-F9A5DFAC1002}"/>
          </ac:spMkLst>
        </pc:spChg>
        <pc:spChg chg="mod">
          <ac:chgData name="Phillip Kaufman" userId="c001b2a046940d7c" providerId="LiveId" clId="{5CB25B10-5B1C-4017-B167-ED3104435743}" dt="2024-05-30T06:20:55.013" v="9576"/>
          <ac:spMkLst>
            <pc:docMk/>
            <pc:sldMk cId="2393263260" sldId="948"/>
            <ac:spMk id="90" creationId="{EDD420FE-3CEA-7C9E-F853-E741F829F79F}"/>
          </ac:spMkLst>
        </pc:spChg>
        <pc:spChg chg="mod">
          <ac:chgData name="Phillip Kaufman" userId="c001b2a046940d7c" providerId="LiveId" clId="{5CB25B10-5B1C-4017-B167-ED3104435743}" dt="2024-06-02T23:35:39.248" v="12164"/>
          <ac:spMkLst>
            <pc:docMk/>
            <pc:sldMk cId="2393263260" sldId="948"/>
            <ac:spMk id="91" creationId="{0C504042-9902-7D67-91EF-5D7361EFEE80}"/>
          </ac:spMkLst>
        </pc:spChg>
        <pc:spChg chg="mod">
          <ac:chgData name="Phillip Kaufman" userId="c001b2a046940d7c" providerId="LiveId" clId="{5CB25B10-5B1C-4017-B167-ED3104435743}" dt="2024-05-30T06:20:55.013" v="9576"/>
          <ac:spMkLst>
            <pc:docMk/>
            <pc:sldMk cId="2393263260" sldId="948"/>
            <ac:spMk id="91" creationId="{19948A8C-191E-79FB-978B-BB2553B5225D}"/>
          </ac:spMkLst>
        </pc:spChg>
        <pc:spChg chg="mod">
          <ac:chgData name="Phillip Kaufman" userId="c001b2a046940d7c" providerId="LiveId" clId="{5CB25B10-5B1C-4017-B167-ED3104435743}" dt="2024-05-30T06:20:55.013" v="9576"/>
          <ac:spMkLst>
            <pc:docMk/>
            <pc:sldMk cId="2393263260" sldId="948"/>
            <ac:spMk id="92" creationId="{0D1FABA0-1F1E-F7B6-E13C-84250EEC6B29}"/>
          </ac:spMkLst>
        </pc:spChg>
        <pc:spChg chg="mod">
          <ac:chgData name="Phillip Kaufman" userId="c001b2a046940d7c" providerId="LiveId" clId="{5CB25B10-5B1C-4017-B167-ED3104435743}" dt="2024-06-02T23:35:39.248" v="12164"/>
          <ac:spMkLst>
            <pc:docMk/>
            <pc:sldMk cId="2393263260" sldId="948"/>
            <ac:spMk id="92" creationId="{8F45525B-1A08-93C8-5DB6-B8958CF4C2E9}"/>
          </ac:spMkLst>
        </pc:spChg>
        <pc:spChg chg="mod">
          <ac:chgData name="Phillip Kaufman" userId="c001b2a046940d7c" providerId="LiveId" clId="{5CB25B10-5B1C-4017-B167-ED3104435743}" dt="2024-05-30T06:20:55.013" v="9576"/>
          <ac:spMkLst>
            <pc:docMk/>
            <pc:sldMk cId="2393263260" sldId="948"/>
            <ac:spMk id="93" creationId="{5E47D7EB-2A4F-D296-E31B-015878DF474B}"/>
          </ac:spMkLst>
        </pc:spChg>
        <pc:spChg chg="mod">
          <ac:chgData name="Phillip Kaufman" userId="c001b2a046940d7c" providerId="LiveId" clId="{5CB25B10-5B1C-4017-B167-ED3104435743}" dt="2024-06-02T23:35:39.248" v="12164"/>
          <ac:spMkLst>
            <pc:docMk/>
            <pc:sldMk cId="2393263260" sldId="948"/>
            <ac:spMk id="93" creationId="{D96DC559-AA11-8AC5-44F4-68F0C4CF055F}"/>
          </ac:spMkLst>
        </pc:spChg>
        <pc:spChg chg="mod">
          <ac:chgData name="Phillip Kaufman" userId="c001b2a046940d7c" providerId="LiveId" clId="{5CB25B10-5B1C-4017-B167-ED3104435743}" dt="2024-06-02T23:35:39.248" v="12164"/>
          <ac:spMkLst>
            <pc:docMk/>
            <pc:sldMk cId="2393263260" sldId="948"/>
            <ac:spMk id="94" creationId="{B2E1D3C1-92AA-6A3B-B07D-8BDB48DFB8F3}"/>
          </ac:spMkLst>
        </pc:spChg>
        <pc:spChg chg="mod">
          <ac:chgData name="Phillip Kaufman" userId="c001b2a046940d7c" providerId="LiveId" clId="{5CB25B10-5B1C-4017-B167-ED3104435743}" dt="2024-05-30T06:20:55.013" v="9576"/>
          <ac:spMkLst>
            <pc:docMk/>
            <pc:sldMk cId="2393263260" sldId="948"/>
            <ac:spMk id="94" creationId="{D19B24C6-8C0D-1D22-1C81-1CF3EED82A69}"/>
          </ac:spMkLst>
        </pc:spChg>
        <pc:spChg chg="mod">
          <ac:chgData name="Phillip Kaufman" userId="c001b2a046940d7c" providerId="LiveId" clId="{5CB25B10-5B1C-4017-B167-ED3104435743}" dt="2024-06-02T23:35:39.248" v="12164"/>
          <ac:spMkLst>
            <pc:docMk/>
            <pc:sldMk cId="2393263260" sldId="948"/>
            <ac:spMk id="95" creationId="{06BDB00D-8392-E677-66B1-3CF1FD946B84}"/>
          </ac:spMkLst>
        </pc:spChg>
        <pc:spChg chg="mod">
          <ac:chgData name="Phillip Kaufman" userId="c001b2a046940d7c" providerId="LiveId" clId="{5CB25B10-5B1C-4017-B167-ED3104435743}" dt="2024-06-02T23:35:39.248" v="12164"/>
          <ac:spMkLst>
            <pc:docMk/>
            <pc:sldMk cId="2393263260" sldId="948"/>
            <ac:spMk id="96" creationId="{8D6DB5CD-1D6A-151A-23E6-DCE24934563B}"/>
          </ac:spMkLst>
        </pc:spChg>
        <pc:spChg chg="mod">
          <ac:chgData name="Phillip Kaufman" userId="c001b2a046940d7c" providerId="LiveId" clId="{5CB25B10-5B1C-4017-B167-ED3104435743}" dt="2024-06-02T23:35:39.248" v="12164"/>
          <ac:spMkLst>
            <pc:docMk/>
            <pc:sldMk cId="2393263260" sldId="948"/>
            <ac:spMk id="97" creationId="{EE2E10F7-5780-165D-A6B9-5D1BE455BEB8}"/>
          </ac:spMkLst>
        </pc:spChg>
        <pc:spChg chg="mod">
          <ac:chgData name="Phillip Kaufman" userId="c001b2a046940d7c" providerId="LiveId" clId="{5CB25B10-5B1C-4017-B167-ED3104435743}" dt="2024-06-02T23:35:39.248" v="12164"/>
          <ac:spMkLst>
            <pc:docMk/>
            <pc:sldMk cId="2393263260" sldId="948"/>
            <ac:spMk id="98" creationId="{BC53E19F-35DB-2805-052C-84240EF0EF9E}"/>
          </ac:spMkLst>
        </pc:spChg>
        <pc:spChg chg="mod">
          <ac:chgData name="Phillip Kaufman" userId="c001b2a046940d7c" providerId="LiveId" clId="{5CB25B10-5B1C-4017-B167-ED3104435743}" dt="2024-05-14T06:47:56.371" v="780" actId="165"/>
          <ac:spMkLst>
            <pc:docMk/>
            <pc:sldMk cId="2393263260" sldId="948"/>
            <ac:spMk id="101" creationId="{9FBA63DA-16A3-D576-9925-A3FC05403283}"/>
          </ac:spMkLst>
        </pc:spChg>
        <pc:spChg chg="mod">
          <ac:chgData name="Phillip Kaufman" userId="c001b2a046940d7c" providerId="LiveId" clId="{5CB25B10-5B1C-4017-B167-ED3104435743}" dt="2024-05-14T06:47:56.371" v="780" actId="165"/>
          <ac:spMkLst>
            <pc:docMk/>
            <pc:sldMk cId="2393263260" sldId="948"/>
            <ac:spMk id="102" creationId="{E9052308-A7C9-C85E-E9E3-5542A5A110D4}"/>
          </ac:spMkLst>
        </pc:spChg>
        <pc:spChg chg="mod">
          <ac:chgData name="Phillip Kaufman" userId="c001b2a046940d7c" providerId="LiveId" clId="{5CB25B10-5B1C-4017-B167-ED3104435743}" dt="2024-05-30T06:17:26.248" v="9529" actId="165"/>
          <ac:spMkLst>
            <pc:docMk/>
            <pc:sldMk cId="2393263260" sldId="948"/>
            <ac:spMk id="108" creationId="{8CFD294E-ADAD-99C9-B80D-3279F6F74642}"/>
          </ac:spMkLst>
        </pc:spChg>
        <pc:spChg chg="mod">
          <ac:chgData name="Phillip Kaufman" userId="c001b2a046940d7c" providerId="LiveId" clId="{5CB25B10-5B1C-4017-B167-ED3104435743}" dt="2024-05-30T06:17:26.248" v="9529" actId="165"/>
          <ac:spMkLst>
            <pc:docMk/>
            <pc:sldMk cId="2393263260" sldId="948"/>
            <ac:spMk id="109" creationId="{31CC0867-1186-2162-F162-9A586828A425}"/>
          </ac:spMkLst>
        </pc:spChg>
        <pc:spChg chg="mod">
          <ac:chgData name="Phillip Kaufman" userId="c001b2a046940d7c" providerId="LiveId" clId="{5CB25B10-5B1C-4017-B167-ED3104435743}" dt="2024-05-30T06:17:26.248" v="9529" actId="165"/>
          <ac:spMkLst>
            <pc:docMk/>
            <pc:sldMk cId="2393263260" sldId="948"/>
            <ac:spMk id="110" creationId="{15CE14BD-7C21-BF44-629F-B0A3C0AFA544}"/>
          </ac:spMkLst>
        </pc:spChg>
        <pc:spChg chg="mod">
          <ac:chgData name="Phillip Kaufman" userId="c001b2a046940d7c" providerId="LiveId" clId="{5CB25B10-5B1C-4017-B167-ED3104435743}" dt="2024-05-30T06:17:26.248" v="9529" actId="165"/>
          <ac:spMkLst>
            <pc:docMk/>
            <pc:sldMk cId="2393263260" sldId="948"/>
            <ac:spMk id="111" creationId="{75186FA5-9174-B987-DAC9-A2A2EE1332F9}"/>
          </ac:spMkLst>
        </pc:spChg>
        <pc:spChg chg="mod">
          <ac:chgData name="Phillip Kaufman" userId="c001b2a046940d7c" providerId="LiveId" clId="{5CB25B10-5B1C-4017-B167-ED3104435743}" dt="2024-05-30T06:17:26.248" v="9529" actId="165"/>
          <ac:spMkLst>
            <pc:docMk/>
            <pc:sldMk cId="2393263260" sldId="948"/>
            <ac:spMk id="112" creationId="{3A2C012E-49BF-DABA-D4F1-5F34AE7C305F}"/>
          </ac:spMkLst>
        </pc:spChg>
        <pc:spChg chg="mod">
          <ac:chgData name="Phillip Kaufman" userId="c001b2a046940d7c" providerId="LiveId" clId="{5CB25B10-5B1C-4017-B167-ED3104435743}" dt="2024-05-30T06:17:26.248" v="9529" actId="165"/>
          <ac:spMkLst>
            <pc:docMk/>
            <pc:sldMk cId="2393263260" sldId="948"/>
            <ac:spMk id="113" creationId="{A455405D-BC00-825A-5E06-33CA3F533621}"/>
          </ac:spMkLst>
        </pc:spChg>
        <pc:spChg chg="mod">
          <ac:chgData name="Phillip Kaufman" userId="c001b2a046940d7c" providerId="LiveId" clId="{5CB25B10-5B1C-4017-B167-ED3104435743}" dt="2024-05-30T06:21:13.643" v="9583"/>
          <ac:spMkLst>
            <pc:docMk/>
            <pc:sldMk cId="2393263260" sldId="948"/>
            <ac:spMk id="142" creationId="{A7CDD028-ABA8-3DB5-A612-D3D0DF3D6C53}"/>
          </ac:spMkLst>
        </pc:spChg>
        <pc:spChg chg="mod">
          <ac:chgData name="Phillip Kaufman" userId="c001b2a046940d7c" providerId="LiveId" clId="{5CB25B10-5B1C-4017-B167-ED3104435743}" dt="2024-05-30T06:21:13.643" v="9583"/>
          <ac:spMkLst>
            <pc:docMk/>
            <pc:sldMk cId="2393263260" sldId="948"/>
            <ac:spMk id="143" creationId="{E2001E16-6C93-A41A-1C90-B81D8EE44D4C}"/>
          </ac:spMkLst>
        </pc:spChg>
        <pc:spChg chg="mod">
          <ac:chgData name="Phillip Kaufman" userId="c001b2a046940d7c" providerId="LiveId" clId="{5CB25B10-5B1C-4017-B167-ED3104435743}" dt="2024-05-30T06:21:13.643" v="9583"/>
          <ac:spMkLst>
            <pc:docMk/>
            <pc:sldMk cId="2393263260" sldId="948"/>
            <ac:spMk id="144" creationId="{9D694361-4FCC-21AA-0F3A-F9A5DFAC1002}"/>
          </ac:spMkLst>
        </pc:spChg>
        <pc:spChg chg="mod">
          <ac:chgData name="Phillip Kaufman" userId="c001b2a046940d7c" providerId="LiveId" clId="{5CB25B10-5B1C-4017-B167-ED3104435743}" dt="2024-05-30T06:21:13.643" v="9583"/>
          <ac:spMkLst>
            <pc:docMk/>
            <pc:sldMk cId="2393263260" sldId="948"/>
            <ac:spMk id="145" creationId="{EDD420FE-3CEA-7C9E-F853-E741F829F79F}"/>
          </ac:spMkLst>
        </pc:spChg>
        <pc:spChg chg="mod">
          <ac:chgData name="Phillip Kaufman" userId="c001b2a046940d7c" providerId="LiveId" clId="{5CB25B10-5B1C-4017-B167-ED3104435743}" dt="2024-05-30T06:21:13.643" v="9583"/>
          <ac:spMkLst>
            <pc:docMk/>
            <pc:sldMk cId="2393263260" sldId="948"/>
            <ac:spMk id="146" creationId="{19948A8C-191E-79FB-978B-BB2553B5225D}"/>
          </ac:spMkLst>
        </pc:spChg>
        <pc:spChg chg="del mod topLvl">
          <ac:chgData name="Phillip Kaufman" userId="c001b2a046940d7c" providerId="LiveId" clId="{5CB25B10-5B1C-4017-B167-ED3104435743}" dt="2024-05-30T06:21:26.261" v="9587" actId="478"/>
          <ac:spMkLst>
            <pc:docMk/>
            <pc:sldMk cId="2393263260" sldId="948"/>
            <ac:spMk id="147" creationId="{E07E2BCD-DF02-6984-14C5-6E63AA565A9B}"/>
          </ac:spMkLst>
        </pc:spChg>
        <pc:spChg chg="del mod topLvl">
          <ac:chgData name="Phillip Kaufman" userId="c001b2a046940d7c" providerId="LiveId" clId="{5CB25B10-5B1C-4017-B167-ED3104435743}" dt="2024-05-30T06:21:36.492" v="9590" actId="478"/>
          <ac:spMkLst>
            <pc:docMk/>
            <pc:sldMk cId="2393263260" sldId="948"/>
            <ac:spMk id="148" creationId="{DCA5AF94-55EE-E33E-8966-39D2E8EA756D}"/>
          </ac:spMkLst>
        </pc:spChg>
        <pc:spChg chg="mod">
          <ac:chgData name="Phillip Kaufman" userId="c001b2a046940d7c" providerId="LiveId" clId="{5CB25B10-5B1C-4017-B167-ED3104435743}" dt="2024-05-30T06:21:13.643" v="9583"/>
          <ac:spMkLst>
            <pc:docMk/>
            <pc:sldMk cId="2393263260" sldId="948"/>
            <ac:spMk id="152" creationId="{0D1FABA0-1F1E-F7B6-E13C-84250EEC6B29}"/>
          </ac:spMkLst>
        </pc:spChg>
        <pc:spChg chg="mod">
          <ac:chgData name="Phillip Kaufman" userId="c001b2a046940d7c" providerId="LiveId" clId="{5CB25B10-5B1C-4017-B167-ED3104435743}" dt="2024-05-30T06:21:13.643" v="9583"/>
          <ac:spMkLst>
            <pc:docMk/>
            <pc:sldMk cId="2393263260" sldId="948"/>
            <ac:spMk id="153" creationId="{5E47D7EB-2A4F-D296-E31B-015878DF474B}"/>
          </ac:spMkLst>
        </pc:spChg>
        <pc:spChg chg="mod">
          <ac:chgData name="Phillip Kaufman" userId="c001b2a046940d7c" providerId="LiveId" clId="{5CB25B10-5B1C-4017-B167-ED3104435743}" dt="2024-05-30T06:21:13.643" v="9583"/>
          <ac:spMkLst>
            <pc:docMk/>
            <pc:sldMk cId="2393263260" sldId="948"/>
            <ac:spMk id="154" creationId="{D19B24C6-8C0D-1D22-1C81-1CF3EED82A69}"/>
          </ac:spMkLst>
        </pc:spChg>
        <pc:spChg chg="mod">
          <ac:chgData name="Phillip Kaufman" userId="c001b2a046940d7c" providerId="LiveId" clId="{5CB25B10-5B1C-4017-B167-ED3104435743}" dt="2024-05-30T06:21:17.025" v="9585"/>
          <ac:spMkLst>
            <pc:docMk/>
            <pc:sldMk cId="2393263260" sldId="948"/>
            <ac:spMk id="195" creationId="{A20D4FDE-A8B1-AF2F-DC16-F54FEC1AF259}"/>
          </ac:spMkLst>
        </pc:spChg>
        <pc:spChg chg="mod">
          <ac:chgData name="Phillip Kaufman" userId="c001b2a046940d7c" providerId="LiveId" clId="{5CB25B10-5B1C-4017-B167-ED3104435743}" dt="2024-05-30T06:21:17.025" v="9585"/>
          <ac:spMkLst>
            <pc:docMk/>
            <pc:sldMk cId="2393263260" sldId="948"/>
            <ac:spMk id="196" creationId="{D540D402-9002-BB4F-EB34-5224D0438B04}"/>
          </ac:spMkLst>
        </pc:spChg>
        <pc:spChg chg="mod">
          <ac:chgData name="Phillip Kaufman" userId="c001b2a046940d7c" providerId="LiveId" clId="{5CB25B10-5B1C-4017-B167-ED3104435743}" dt="2024-05-30T06:21:17.025" v="9585"/>
          <ac:spMkLst>
            <pc:docMk/>
            <pc:sldMk cId="2393263260" sldId="948"/>
            <ac:spMk id="197" creationId="{6D966FB1-5032-7340-B25D-9A73EBE7EE70}"/>
          </ac:spMkLst>
        </pc:spChg>
        <pc:spChg chg="mod">
          <ac:chgData name="Phillip Kaufman" userId="c001b2a046940d7c" providerId="LiveId" clId="{5CB25B10-5B1C-4017-B167-ED3104435743}" dt="2024-05-30T06:21:17.025" v="9585"/>
          <ac:spMkLst>
            <pc:docMk/>
            <pc:sldMk cId="2393263260" sldId="948"/>
            <ac:spMk id="198" creationId="{E93D3674-DF9C-74E1-C2CE-5AB936A63D41}"/>
          </ac:spMkLst>
        </pc:spChg>
        <pc:spChg chg="mod">
          <ac:chgData name="Phillip Kaufman" userId="c001b2a046940d7c" providerId="LiveId" clId="{5CB25B10-5B1C-4017-B167-ED3104435743}" dt="2024-05-30T06:21:17.025" v="9585"/>
          <ac:spMkLst>
            <pc:docMk/>
            <pc:sldMk cId="2393263260" sldId="948"/>
            <ac:spMk id="199" creationId="{9964875A-1237-1B3E-AA8F-80073B1CF27A}"/>
          </ac:spMkLst>
        </pc:spChg>
        <pc:spChg chg="mod">
          <ac:chgData name="Phillip Kaufman" userId="c001b2a046940d7c" providerId="LiveId" clId="{5CB25B10-5B1C-4017-B167-ED3104435743}" dt="2024-05-30T06:21:17.025" v="9585"/>
          <ac:spMkLst>
            <pc:docMk/>
            <pc:sldMk cId="2393263260" sldId="948"/>
            <ac:spMk id="200" creationId="{6B256756-F5C9-B554-1279-04868B9EE7ED}"/>
          </ac:spMkLst>
        </pc:spChg>
        <pc:spChg chg="mod">
          <ac:chgData name="Phillip Kaufman" userId="c001b2a046940d7c" providerId="LiveId" clId="{5CB25B10-5B1C-4017-B167-ED3104435743}" dt="2024-05-30T06:21:17.025" v="9585"/>
          <ac:spMkLst>
            <pc:docMk/>
            <pc:sldMk cId="2393263260" sldId="948"/>
            <ac:spMk id="201" creationId="{0AB6591E-C2CF-488E-7E39-205D836B27E3}"/>
          </ac:spMkLst>
        </pc:spChg>
        <pc:spChg chg="mod">
          <ac:chgData name="Phillip Kaufman" userId="c001b2a046940d7c" providerId="LiveId" clId="{5CB25B10-5B1C-4017-B167-ED3104435743}" dt="2024-05-30T06:21:17.025" v="9585"/>
          <ac:spMkLst>
            <pc:docMk/>
            <pc:sldMk cId="2393263260" sldId="948"/>
            <ac:spMk id="202" creationId="{9DBDF94C-6E32-D80F-4C66-2C72D3766630}"/>
          </ac:spMkLst>
        </pc:spChg>
        <pc:spChg chg="mod">
          <ac:chgData name="Phillip Kaufman" userId="c001b2a046940d7c" providerId="LiveId" clId="{5CB25B10-5B1C-4017-B167-ED3104435743}" dt="2024-05-30T06:21:37.687" v="9591"/>
          <ac:spMkLst>
            <pc:docMk/>
            <pc:sldMk cId="2393263260" sldId="948"/>
            <ac:spMk id="243" creationId="{A20D4FDE-A8B1-AF2F-DC16-F54FEC1AF259}"/>
          </ac:spMkLst>
        </pc:spChg>
        <pc:spChg chg="mod">
          <ac:chgData name="Phillip Kaufman" userId="c001b2a046940d7c" providerId="LiveId" clId="{5CB25B10-5B1C-4017-B167-ED3104435743}" dt="2024-05-30T06:21:37.687" v="9591"/>
          <ac:spMkLst>
            <pc:docMk/>
            <pc:sldMk cId="2393263260" sldId="948"/>
            <ac:spMk id="244" creationId="{D540D402-9002-BB4F-EB34-5224D0438B04}"/>
          </ac:spMkLst>
        </pc:spChg>
        <pc:spChg chg="mod">
          <ac:chgData name="Phillip Kaufman" userId="c001b2a046940d7c" providerId="LiveId" clId="{5CB25B10-5B1C-4017-B167-ED3104435743}" dt="2024-05-30T06:21:37.687" v="9591"/>
          <ac:spMkLst>
            <pc:docMk/>
            <pc:sldMk cId="2393263260" sldId="948"/>
            <ac:spMk id="245" creationId="{6D966FB1-5032-7340-B25D-9A73EBE7EE70}"/>
          </ac:spMkLst>
        </pc:spChg>
        <pc:spChg chg="mod">
          <ac:chgData name="Phillip Kaufman" userId="c001b2a046940d7c" providerId="LiveId" clId="{5CB25B10-5B1C-4017-B167-ED3104435743}" dt="2024-05-30T06:21:37.687" v="9591"/>
          <ac:spMkLst>
            <pc:docMk/>
            <pc:sldMk cId="2393263260" sldId="948"/>
            <ac:spMk id="246" creationId="{E93D3674-DF9C-74E1-C2CE-5AB936A63D41}"/>
          </ac:spMkLst>
        </pc:spChg>
        <pc:spChg chg="mod">
          <ac:chgData name="Phillip Kaufman" userId="c001b2a046940d7c" providerId="LiveId" clId="{5CB25B10-5B1C-4017-B167-ED3104435743}" dt="2024-05-30T06:21:37.687" v="9591"/>
          <ac:spMkLst>
            <pc:docMk/>
            <pc:sldMk cId="2393263260" sldId="948"/>
            <ac:spMk id="247" creationId="{9964875A-1237-1B3E-AA8F-80073B1CF27A}"/>
          </ac:spMkLst>
        </pc:spChg>
        <pc:spChg chg="mod">
          <ac:chgData name="Phillip Kaufman" userId="c001b2a046940d7c" providerId="LiveId" clId="{5CB25B10-5B1C-4017-B167-ED3104435743}" dt="2024-05-30T06:21:37.687" v="9591"/>
          <ac:spMkLst>
            <pc:docMk/>
            <pc:sldMk cId="2393263260" sldId="948"/>
            <ac:spMk id="248" creationId="{6B256756-F5C9-B554-1279-04868B9EE7ED}"/>
          </ac:spMkLst>
        </pc:spChg>
        <pc:spChg chg="mod">
          <ac:chgData name="Phillip Kaufman" userId="c001b2a046940d7c" providerId="LiveId" clId="{5CB25B10-5B1C-4017-B167-ED3104435743}" dt="2024-05-30T06:21:37.687" v="9591"/>
          <ac:spMkLst>
            <pc:docMk/>
            <pc:sldMk cId="2393263260" sldId="948"/>
            <ac:spMk id="249" creationId="{0AB6591E-C2CF-488E-7E39-205D836B27E3}"/>
          </ac:spMkLst>
        </pc:spChg>
        <pc:spChg chg="mod">
          <ac:chgData name="Phillip Kaufman" userId="c001b2a046940d7c" providerId="LiveId" clId="{5CB25B10-5B1C-4017-B167-ED3104435743}" dt="2024-05-30T06:21:37.687" v="9591"/>
          <ac:spMkLst>
            <pc:docMk/>
            <pc:sldMk cId="2393263260" sldId="948"/>
            <ac:spMk id="250" creationId="{9DBDF94C-6E32-D80F-4C66-2C72D3766630}"/>
          </ac:spMkLst>
        </pc:spChg>
        <pc:spChg chg="mod">
          <ac:chgData name="Phillip Kaufman" userId="c001b2a046940d7c" providerId="LiveId" clId="{5CB25B10-5B1C-4017-B167-ED3104435743}" dt="2024-05-30T06:21:53.997" v="9595"/>
          <ac:spMkLst>
            <pc:docMk/>
            <pc:sldMk cId="2393263260" sldId="948"/>
            <ac:spMk id="291" creationId="{D5B2D5B9-056F-3BAB-356C-771B3CB28EBD}"/>
          </ac:spMkLst>
        </pc:spChg>
        <pc:spChg chg="mod">
          <ac:chgData name="Phillip Kaufman" userId="c001b2a046940d7c" providerId="LiveId" clId="{5CB25B10-5B1C-4017-B167-ED3104435743}" dt="2024-05-30T06:21:53.997" v="9595"/>
          <ac:spMkLst>
            <pc:docMk/>
            <pc:sldMk cId="2393263260" sldId="948"/>
            <ac:spMk id="292" creationId="{D141DCF9-093E-94F9-9593-58A511BD3313}"/>
          </ac:spMkLst>
        </pc:spChg>
        <pc:spChg chg="mod">
          <ac:chgData name="Phillip Kaufman" userId="c001b2a046940d7c" providerId="LiveId" clId="{5CB25B10-5B1C-4017-B167-ED3104435743}" dt="2024-05-30T06:21:53.997" v="9595"/>
          <ac:spMkLst>
            <pc:docMk/>
            <pc:sldMk cId="2393263260" sldId="948"/>
            <ac:spMk id="293" creationId="{6D37273F-CC51-D52A-BFAB-9F0A81B938E4}"/>
          </ac:spMkLst>
        </pc:spChg>
        <pc:spChg chg="mod">
          <ac:chgData name="Phillip Kaufman" userId="c001b2a046940d7c" providerId="LiveId" clId="{5CB25B10-5B1C-4017-B167-ED3104435743}" dt="2024-05-30T06:21:53.997" v="9595"/>
          <ac:spMkLst>
            <pc:docMk/>
            <pc:sldMk cId="2393263260" sldId="948"/>
            <ac:spMk id="294" creationId="{F2F46A75-A557-E1AD-DA15-7D5E989273BD}"/>
          </ac:spMkLst>
        </pc:spChg>
        <pc:spChg chg="mod">
          <ac:chgData name="Phillip Kaufman" userId="c001b2a046940d7c" providerId="LiveId" clId="{5CB25B10-5B1C-4017-B167-ED3104435743}" dt="2024-05-30T06:21:53.997" v="9595"/>
          <ac:spMkLst>
            <pc:docMk/>
            <pc:sldMk cId="2393263260" sldId="948"/>
            <ac:spMk id="295" creationId="{565CAB3A-17AA-5DB1-A80A-2F96798DAD84}"/>
          </ac:spMkLst>
        </pc:spChg>
        <pc:spChg chg="mod">
          <ac:chgData name="Phillip Kaufman" userId="c001b2a046940d7c" providerId="LiveId" clId="{5CB25B10-5B1C-4017-B167-ED3104435743}" dt="2024-05-30T06:21:53.997" v="9595"/>
          <ac:spMkLst>
            <pc:docMk/>
            <pc:sldMk cId="2393263260" sldId="948"/>
            <ac:spMk id="296" creationId="{AFC94E4E-E737-06C2-4CE0-C4C73622D778}"/>
          </ac:spMkLst>
        </pc:spChg>
        <pc:spChg chg="mod">
          <ac:chgData name="Phillip Kaufman" userId="c001b2a046940d7c" providerId="LiveId" clId="{5CB25B10-5B1C-4017-B167-ED3104435743}" dt="2024-05-30T06:21:53.997" v="9595"/>
          <ac:spMkLst>
            <pc:docMk/>
            <pc:sldMk cId="2393263260" sldId="948"/>
            <ac:spMk id="297" creationId="{19E6AE59-A624-A905-79CD-2D3966EA52DC}"/>
          </ac:spMkLst>
        </pc:spChg>
        <pc:spChg chg="mod">
          <ac:chgData name="Phillip Kaufman" userId="c001b2a046940d7c" providerId="LiveId" clId="{5CB25B10-5B1C-4017-B167-ED3104435743}" dt="2024-05-30T06:21:53.997" v="9595"/>
          <ac:spMkLst>
            <pc:docMk/>
            <pc:sldMk cId="2393263260" sldId="948"/>
            <ac:spMk id="298" creationId="{8364A1D0-CE57-18C8-F01E-254076F6A679}"/>
          </ac:spMkLst>
        </pc:spChg>
        <pc:spChg chg="mod">
          <ac:chgData name="Phillip Kaufman" userId="c001b2a046940d7c" providerId="LiveId" clId="{5CB25B10-5B1C-4017-B167-ED3104435743}" dt="2024-05-30T06:22:10.721" v="9603"/>
          <ac:spMkLst>
            <pc:docMk/>
            <pc:sldMk cId="2393263260" sldId="948"/>
            <ac:spMk id="339" creationId="{D5B2D5B9-056F-3BAB-356C-771B3CB28EBD}"/>
          </ac:spMkLst>
        </pc:spChg>
        <pc:spChg chg="mod">
          <ac:chgData name="Phillip Kaufman" userId="c001b2a046940d7c" providerId="LiveId" clId="{5CB25B10-5B1C-4017-B167-ED3104435743}" dt="2024-05-30T06:22:10.721" v="9603"/>
          <ac:spMkLst>
            <pc:docMk/>
            <pc:sldMk cId="2393263260" sldId="948"/>
            <ac:spMk id="340" creationId="{D141DCF9-093E-94F9-9593-58A511BD3313}"/>
          </ac:spMkLst>
        </pc:spChg>
        <pc:spChg chg="mod">
          <ac:chgData name="Phillip Kaufman" userId="c001b2a046940d7c" providerId="LiveId" clId="{5CB25B10-5B1C-4017-B167-ED3104435743}" dt="2024-05-30T06:22:10.721" v="9603"/>
          <ac:spMkLst>
            <pc:docMk/>
            <pc:sldMk cId="2393263260" sldId="948"/>
            <ac:spMk id="341" creationId="{6D37273F-CC51-D52A-BFAB-9F0A81B938E4}"/>
          </ac:spMkLst>
        </pc:spChg>
        <pc:spChg chg="mod">
          <ac:chgData name="Phillip Kaufman" userId="c001b2a046940d7c" providerId="LiveId" clId="{5CB25B10-5B1C-4017-B167-ED3104435743}" dt="2024-05-30T06:22:10.721" v="9603"/>
          <ac:spMkLst>
            <pc:docMk/>
            <pc:sldMk cId="2393263260" sldId="948"/>
            <ac:spMk id="342" creationId="{F2F46A75-A557-E1AD-DA15-7D5E989273BD}"/>
          </ac:spMkLst>
        </pc:spChg>
        <pc:spChg chg="mod">
          <ac:chgData name="Phillip Kaufman" userId="c001b2a046940d7c" providerId="LiveId" clId="{5CB25B10-5B1C-4017-B167-ED3104435743}" dt="2024-05-30T06:22:10.721" v="9603"/>
          <ac:spMkLst>
            <pc:docMk/>
            <pc:sldMk cId="2393263260" sldId="948"/>
            <ac:spMk id="343" creationId="{565CAB3A-17AA-5DB1-A80A-2F96798DAD84}"/>
          </ac:spMkLst>
        </pc:spChg>
        <pc:spChg chg="mod">
          <ac:chgData name="Phillip Kaufman" userId="c001b2a046940d7c" providerId="LiveId" clId="{5CB25B10-5B1C-4017-B167-ED3104435743}" dt="2024-05-30T06:22:10.721" v="9603"/>
          <ac:spMkLst>
            <pc:docMk/>
            <pc:sldMk cId="2393263260" sldId="948"/>
            <ac:spMk id="344" creationId="{AFC94E4E-E737-06C2-4CE0-C4C73622D778}"/>
          </ac:spMkLst>
        </pc:spChg>
        <pc:spChg chg="mod">
          <ac:chgData name="Phillip Kaufman" userId="c001b2a046940d7c" providerId="LiveId" clId="{5CB25B10-5B1C-4017-B167-ED3104435743}" dt="2024-05-30T06:22:10.721" v="9603"/>
          <ac:spMkLst>
            <pc:docMk/>
            <pc:sldMk cId="2393263260" sldId="948"/>
            <ac:spMk id="345" creationId="{19E6AE59-A624-A905-79CD-2D3966EA52DC}"/>
          </ac:spMkLst>
        </pc:spChg>
        <pc:spChg chg="mod">
          <ac:chgData name="Phillip Kaufman" userId="c001b2a046940d7c" providerId="LiveId" clId="{5CB25B10-5B1C-4017-B167-ED3104435743}" dt="2024-05-30T06:22:10.721" v="9603"/>
          <ac:spMkLst>
            <pc:docMk/>
            <pc:sldMk cId="2393263260" sldId="948"/>
            <ac:spMk id="346" creationId="{8364A1D0-CE57-18C8-F01E-254076F6A679}"/>
          </ac:spMkLst>
        </pc:spChg>
        <pc:spChg chg="mod">
          <ac:chgData name="Phillip Kaufman" userId="c001b2a046940d7c" providerId="LiveId" clId="{5CB25B10-5B1C-4017-B167-ED3104435743}" dt="2024-05-30T06:32:38.945" v="9735"/>
          <ac:spMkLst>
            <pc:docMk/>
            <pc:sldMk cId="2393263260" sldId="948"/>
            <ac:spMk id="387" creationId="{C461C3E2-F237-20D4-82CE-68D8CF93690D}"/>
          </ac:spMkLst>
        </pc:spChg>
        <pc:spChg chg="mod">
          <ac:chgData name="Phillip Kaufman" userId="c001b2a046940d7c" providerId="LiveId" clId="{5CB25B10-5B1C-4017-B167-ED3104435743}" dt="2024-05-30T06:32:38.945" v="9735"/>
          <ac:spMkLst>
            <pc:docMk/>
            <pc:sldMk cId="2393263260" sldId="948"/>
            <ac:spMk id="388" creationId="{DE451811-5D60-B020-8F0A-DB10283D5030}"/>
          </ac:spMkLst>
        </pc:spChg>
        <pc:spChg chg="mod">
          <ac:chgData name="Phillip Kaufman" userId="c001b2a046940d7c" providerId="LiveId" clId="{5CB25B10-5B1C-4017-B167-ED3104435743}" dt="2024-05-30T06:32:38.945" v="9735"/>
          <ac:spMkLst>
            <pc:docMk/>
            <pc:sldMk cId="2393263260" sldId="948"/>
            <ac:spMk id="389" creationId="{DC26A4CD-FFFC-2389-FAA6-7F41754B50DB}"/>
          </ac:spMkLst>
        </pc:spChg>
        <pc:spChg chg="mod">
          <ac:chgData name="Phillip Kaufman" userId="c001b2a046940d7c" providerId="LiveId" clId="{5CB25B10-5B1C-4017-B167-ED3104435743}" dt="2024-05-30T06:32:38.945" v="9735"/>
          <ac:spMkLst>
            <pc:docMk/>
            <pc:sldMk cId="2393263260" sldId="948"/>
            <ac:spMk id="390" creationId="{08A46315-BB51-D923-8943-FACC469D9025}"/>
          </ac:spMkLst>
        </pc:spChg>
        <pc:spChg chg="mod">
          <ac:chgData name="Phillip Kaufman" userId="c001b2a046940d7c" providerId="LiveId" clId="{5CB25B10-5B1C-4017-B167-ED3104435743}" dt="2024-05-30T06:32:38.945" v="9735"/>
          <ac:spMkLst>
            <pc:docMk/>
            <pc:sldMk cId="2393263260" sldId="948"/>
            <ac:spMk id="391" creationId="{FCB058FF-29CE-A081-3CE5-6529F299A43E}"/>
          </ac:spMkLst>
        </pc:spChg>
        <pc:spChg chg="mod">
          <ac:chgData name="Phillip Kaufman" userId="c001b2a046940d7c" providerId="LiveId" clId="{5CB25B10-5B1C-4017-B167-ED3104435743}" dt="2024-05-30T06:32:38.945" v="9735"/>
          <ac:spMkLst>
            <pc:docMk/>
            <pc:sldMk cId="2393263260" sldId="948"/>
            <ac:spMk id="392" creationId="{B163A152-1782-1417-04E7-C3A49833D699}"/>
          </ac:spMkLst>
        </pc:spChg>
        <pc:spChg chg="mod">
          <ac:chgData name="Phillip Kaufman" userId="c001b2a046940d7c" providerId="LiveId" clId="{5CB25B10-5B1C-4017-B167-ED3104435743}" dt="2024-05-30T06:32:38.945" v="9735"/>
          <ac:spMkLst>
            <pc:docMk/>
            <pc:sldMk cId="2393263260" sldId="948"/>
            <ac:spMk id="393" creationId="{284DEF58-FC22-E327-BBBB-FABA2F7E4675}"/>
          </ac:spMkLst>
        </pc:spChg>
        <pc:spChg chg="mod">
          <ac:chgData name="Phillip Kaufman" userId="c001b2a046940d7c" providerId="LiveId" clId="{5CB25B10-5B1C-4017-B167-ED3104435743}" dt="2024-05-30T06:32:38.945" v="9735"/>
          <ac:spMkLst>
            <pc:docMk/>
            <pc:sldMk cId="2393263260" sldId="948"/>
            <ac:spMk id="394" creationId="{37B343DE-E157-4A4C-73CD-247FADAEFCCD}"/>
          </ac:spMkLst>
        </pc:spChg>
        <pc:spChg chg="mod">
          <ac:chgData name="Phillip Kaufman" userId="c001b2a046940d7c" providerId="LiveId" clId="{5CB25B10-5B1C-4017-B167-ED3104435743}" dt="2024-06-04T02:37:04.593" v="13544" actId="165"/>
          <ac:spMkLst>
            <pc:docMk/>
            <pc:sldMk cId="2393263260" sldId="948"/>
            <ac:spMk id="394" creationId="{7DA864E5-BCC5-5B33-D6F6-CC33930096F2}"/>
          </ac:spMkLst>
        </pc:spChg>
        <pc:spChg chg="mod">
          <ac:chgData name="Phillip Kaufman" userId="c001b2a046940d7c" providerId="LiveId" clId="{5CB25B10-5B1C-4017-B167-ED3104435743}" dt="2024-06-04T02:37:04.593" v="13544" actId="165"/>
          <ac:spMkLst>
            <pc:docMk/>
            <pc:sldMk cId="2393263260" sldId="948"/>
            <ac:spMk id="395" creationId="{9F7316E6-100F-62F6-FF33-C31EE466420F}"/>
          </ac:spMkLst>
        </pc:spChg>
        <pc:spChg chg="mod">
          <ac:chgData name="Phillip Kaufman" userId="c001b2a046940d7c" providerId="LiveId" clId="{5CB25B10-5B1C-4017-B167-ED3104435743}" dt="2024-06-04T02:37:04.593" v="13544" actId="165"/>
          <ac:spMkLst>
            <pc:docMk/>
            <pc:sldMk cId="2393263260" sldId="948"/>
            <ac:spMk id="396" creationId="{9CC195C9-01F1-FACD-5DAC-11E289BCD498}"/>
          </ac:spMkLst>
        </pc:spChg>
        <pc:spChg chg="mod">
          <ac:chgData name="Phillip Kaufman" userId="c001b2a046940d7c" providerId="LiveId" clId="{5CB25B10-5B1C-4017-B167-ED3104435743}" dt="2024-06-04T02:37:04.593" v="13544" actId="165"/>
          <ac:spMkLst>
            <pc:docMk/>
            <pc:sldMk cId="2393263260" sldId="948"/>
            <ac:spMk id="397" creationId="{5DDFA376-268A-A7F6-6801-5B0307DB8FFD}"/>
          </ac:spMkLst>
        </pc:spChg>
        <pc:spChg chg="mod">
          <ac:chgData name="Phillip Kaufman" userId="c001b2a046940d7c" providerId="LiveId" clId="{5CB25B10-5B1C-4017-B167-ED3104435743}" dt="2024-05-30T06:33:19.973" v="9747"/>
          <ac:spMkLst>
            <pc:docMk/>
            <pc:sldMk cId="2393263260" sldId="948"/>
            <ac:spMk id="435" creationId="{05ACAE92-F38B-CDBF-880B-AA1B628A38AC}"/>
          </ac:spMkLst>
        </pc:spChg>
        <pc:spChg chg="mod">
          <ac:chgData name="Phillip Kaufman" userId="c001b2a046940d7c" providerId="LiveId" clId="{5CB25B10-5B1C-4017-B167-ED3104435743}" dt="2024-05-30T06:33:19.973" v="9747"/>
          <ac:spMkLst>
            <pc:docMk/>
            <pc:sldMk cId="2393263260" sldId="948"/>
            <ac:spMk id="436" creationId="{C9572F00-A2F2-270E-FD7C-1BD05CD76F0A}"/>
          </ac:spMkLst>
        </pc:spChg>
        <pc:spChg chg="mod">
          <ac:chgData name="Phillip Kaufman" userId="c001b2a046940d7c" providerId="LiveId" clId="{5CB25B10-5B1C-4017-B167-ED3104435743}" dt="2024-05-30T06:33:19.973" v="9747"/>
          <ac:spMkLst>
            <pc:docMk/>
            <pc:sldMk cId="2393263260" sldId="948"/>
            <ac:spMk id="437" creationId="{AD19D1B0-C14A-29E2-E666-C524A18707AE}"/>
          </ac:spMkLst>
        </pc:spChg>
        <pc:spChg chg="mod">
          <ac:chgData name="Phillip Kaufman" userId="c001b2a046940d7c" providerId="LiveId" clId="{5CB25B10-5B1C-4017-B167-ED3104435743}" dt="2024-05-30T06:33:19.973" v="9747"/>
          <ac:spMkLst>
            <pc:docMk/>
            <pc:sldMk cId="2393263260" sldId="948"/>
            <ac:spMk id="438" creationId="{5B4F5311-28FD-91C2-01A1-8CDFFC6DB64A}"/>
          </ac:spMkLst>
        </pc:spChg>
        <pc:spChg chg="mod">
          <ac:chgData name="Phillip Kaufman" userId="c001b2a046940d7c" providerId="LiveId" clId="{5CB25B10-5B1C-4017-B167-ED3104435743}" dt="2024-05-30T06:33:19.973" v="9747"/>
          <ac:spMkLst>
            <pc:docMk/>
            <pc:sldMk cId="2393263260" sldId="948"/>
            <ac:spMk id="439" creationId="{AACE593A-A341-2415-4793-22122B55AE4B}"/>
          </ac:spMkLst>
        </pc:spChg>
        <pc:spChg chg="mod">
          <ac:chgData name="Phillip Kaufman" userId="c001b2a046940d7c" providerId="LiveId" clId="{5CB25B10-5B1C-4017-B167-ED3104435743}" dt="2024-05-30T06:33:19.973" v="9747"/>
          <ac:spMkLst>
            <pc:docMk/>
            <pc:sldMk cId="2393263260" sldId="948"/>
            <ac:spMk id="440" creationId="{5CF85BAD-F17F-3FFD-2928-D93D3BEF3565}"/>
          </ac:spMkLst>
        </pc:spChg>
        <pc:spChg chg="mod">
          <ac:chgData name="Phillip Kaufman" userId="c001b2a046940d7c" providerId="LiveId" clId="{5CB25B10-5B1C-4017-B167-ED3104435743}" dt="2024-05-30T06:33:19.973" v="9747"/>
          <ac:spMkLst>
            <pc:docMk/>
            <pc:sldMk cId="2393263260" sldId="948"/>
            <ac:spMk id="441" creationId="{3D8A3C7E-AA51-4A84-A50E-7218A29375E1}"/>
          </ac:spMkLst>
        </pc:spChg>
        <pc:spChg chg="mod">
          <ac:chgData name="Phillip Kaufman" userId="c001b2a046940d7c" providerId="LiveId" clId="{5CB25B10-5B1C-4017-B167-ED3104435743}" dt="2024-05-30T06:33:19.973" v="9747"/>
          <ac:spMkLst>
            <pc:docMk/>
            <pc:sldMk cId="2393263260" sldId="948"/>
            <ac:spMk id="442" creationId="{A803F141-8284-80DC-C2B3-B76949ED56EB}"/>
          </ac:spMkLst>
        </pc:spChg>
        <pc:spChg chg="mod">
          <ac:chgData name="Phillip Kaufman" userId="c001b2a046940d7c" providerId="LiveId" clId="{5CB25B10-5B1C-4017-B167-ED3104435743}" dt="2024-06-04T02:37:04.593" v="13544" actId="165"/>
          <ac:spMkLst>
            <pc:docMk/>
            <pc:sldMk cId="2393263260" sldId="948"/>
            <ac:spMk id="446" creationId="{F0EFAD0E-4DBB-472A-BA32-3B6F919DB683}"/>
          </ac:spMkLst>
        </pc:spChg>
        <pc:spChg chg="mod">
          <ac:chgData name="Phillip Kaufman" userId="c001b2a046940d7c" providerId="LiveId" clId="{5CB25B10-5B1C-4017-B167-ED3104435743}" dt="2024-06-04T02:37:04.593" v="13544" actId="165"/>
          <ac:spMkLst>
            <pc:docMk/>
            <pc:sldMk cId="2393263260" sldId="948"/>
            <ac:spMk id="447" creationId="{15F0ABE5-3EAB-EFD1-D8F8-4AC90102CACB}"/>
          </ac:spMkLst>
        </pc:spChg>
        <pc:spChg chg="mod topLvl">
          <ac:chgData name="Phillip Kaufman" userId="c001b2a046940d7c" providerId="LiveId" clId="{5CB25B10-5B1C-4017-B167-ED3104435743}" dt="2024-06-04T02:37:33.269" v="13550" actId="164"/>
          <ac:spMkLst>
            <pc:docMk/>
            <pc:sldMk cId="2393263260" sldId="948"/>
            <ac:spMk id="448" creationId="{8ADCBC16-5C19-0244-5501-FE2F06274C0C}"/>
          </ac:spMkLst>
        </pc:spChg>
        <pc:spChg chg="mod topLvl">
          <ac:chgData name="Phillip Kaufman" userId="c001b2a046940d7c" providerId="LiveId" clId="{5CB25B10-5B1C-4017-B167-ED3104435743}" dt="2024-06-04T02:37:33.269" v="13550" actId="164"/>
          <ac:spMkLst>
            <pc:docMk/>
            <pc:sldMk cId="2393263260" sldId="948"/>
            <ac:spMk id="449" creationId="{80DA5370-9367-19D7-0A2B-8D4719379B03}"/>
          </ac:spMkLst>
        </pc:spChg>
        <pc:grpChg chg="add del mod">
          <ac:chgData name="Phillip Kaufman" userId="c001b2a046940d7c" providerId="LiveId" clId="{5CB25B10-5B1C-4017-B167-ED3104435743}" dt="2024-05-18T02:58:31.052" v="2642" actId="478"/>
          <ac:grpSpMkLst>
            <pc:docMk/>
            <pc:sldMk cId="2393263260" sldId="948"/>
            <ac:grpSpMk id="4" creationId="{006F0E3F-E681-8426-3A9C-66586BE97597}"/>
          </ac:grpSpMkLst>
        </pc:grpChg>
        <pc:grpChg chg="add del mod">
          <ac:chgData name="Phillip Kaufman" userId="c001b2a046940d7c" providerId="LiveId" clId="{5CB25B10-5B1C-4017-B167-ED3104435743}" dt="2024-05-27T07:32:05.039" v="8668" actId="21"/>
          <ac:grpSpMkLst>
            <pc:docMk/>
            <pc:sldMk cId="2393263260" sldId="948"/>
            <ac:grpSpMk id="4" creationId="{1E78C988-5D56-5EF8-6F4D-D572B546B425}"/>
          </ac:grpSpMkLst>
        </pc:grpChg>
        <pc:grpChg chg="add del mod">
          <ac:chgData name="Phillip Kaufman" userId="c001b2a046940d7c" providerId="LiveId" clId="{5CB25B10-5B1C-4017-B167-ED3104435743}" dt="2024-06-02T23:35:39.042" v="12163" actId="478"/>
          <ac:grpSpMkLst>
            <pc:docMk/>
            <pc:sldMk cId="2393263260" sldId="948"/>
            <ac:grpSpMk id="4" creationId="{3FE66012-9A5E-5A76-6EE3-92F4CE7723D0}"/>
          </ac:grpSpMkLst>
        </pc:grpChg>
        <pc:grpChg chg="add del mod">
          <ac:chgData name="Phillip Kaufman" userId="c001b2a046940d7c" providerId="LiveId" clId="{5CB25B10-5B1C-4017-B167-ED3104435743}" dt="2024-05-30T06:19:05.100" v="9548" actId="21"/>
          <ac:grpSpMkLst>
            <pc:docMk/>
            <pc:sldMk cId="2393263260" sldId="948"/>
            <ac:grpSpMk id="4" creationId="{E9B03297-FDC9-D667-32AA-32D52AAD96AE}"/>
          </ac:grpSpMkLst>
        </pc:grpChg>
        <pc:grpChg chg="mod">
          <ac:chgData name="Phillip Kaufman" userId="c001b2a046940d7c" providerId="LiveId" clId="{5CB25B10-5B1C-4017-B167-ED3104435743}" dt="2024-06-02T23:34:31.806" v="12144"/>
          <ac:grpSpMkLst>
            <pc:docMk/>
            <pc:sldMk cId="2393263260" sldId="948"/>
            <ac:grpSpMk id="5" creationId="{82939DDC-656D-3790-ED3D-83468826324E}"/>
          </ac:grpSpMkLst>
        </pc:grpChg>
        <pc:grpChg chg="mod">
          <ac:chgData name="Phillip Kaufman" userId="c001b2a046940d7c" providerId="LiveId" clId="{5CB25B10-5B1C-4017-B167-ED3104435743}" dt="2024-05-27T07:31:55.294" v="8666"/>
          <ac:grpSpMkLst>
            <pc:docMk/>
            <pc:sldMk cId="2393263260" sldId="948"/>
            <ac:grpSpMk id="5" creationId="{88B5C4D1-4CC0-D22D-A1EE-5675E8E35759}"/>
          </ac:grpSpMkLst>
        </pc:grpChg>
        <pc:grpChg chg="add mod">
          <ac:chgData name="Phillip Kaufman" userId="c001b2a046940d7c" providerId="LiveId" clId="{5CB25B10-5B1C-4017-B167-ED3104435743}" dt="2024-06-04T02:37:36.207" v="13551" actId="164"/>
          <ac:grpSpMkLst>
            <pc:docMk/>
            <pc:sldMk cId="2393263260" sldId="948"/>
            <ac:grpSpMk id="5" creationId="{9089CF66-3661-AC17-BBF7-E7C0B92120DD}"/>
          </ac:grpSpMkLst>
        </pc:grpChg>
        <pc:grpChg chg="add del mod">
          <ac:chgData name="Phillip Kaufman" userId="c001b2a046940d7c" providerId="LiveId" clId="{5CB25B10-5B1C-4017-B167-ED3104435743}" dt="2024-05-18T02:57:21.771" v="2627" actId="478"/>
          <ac:grpSpMkLst>
            <pc:docMk/>
            <pc:sldMk cId="2393263260" sldId="948"/>
            <ac:grpSpMk id="5" creationId="{FBEC0371-C906-0CEE-E146-C0AB6A8FDB4A}"/>
          </ac:grpSpMkLst>
        </pc:grpChg>
        <pc:grpChg chg="mod topLvl">
          <ac:chgData name="Phillip Kaufman" userId="c001b2a046940d7c" providerId="LiveId" clId="{5CB25B10-5B1C-4017-B167-ED3104435743}" dt="2024-05-14T06:47:56.371" v="780" actId="165"/>
          <ac:grpSpMkLst>
            <pc:docMk/>
            <pc:sldMk cId="2393263260" sldId="948"/>
            <ac:grpSpMk id="6" creationId="{45F21120-2AEF-43C7-BC4A-CDFD9F79B53C}"/>
          </ac:grpSpMkLst>
        </pc:grpChg>
        <pc:grpChg chg="add mod">
          <ac:chgData name="Phillip Kaufman" userId="c001b2a046940d7c" providerId="LiveId" clId="{5CB25B10-5B1C-4017-B167-ED3104435743}" dt="2024-06-04T02:37:36.207" v="13551" actId="164"/>
          <ac:grpSpMkLst>
            <pc:docMk/>
            <pc:sldMk cId="2393263260" sldId="948"/>
            <ac:grpSpMk id="6" creationId="{B2F25FF0-4ECC-5C23-9CF8-38455F2BCDE0}"/>
          </ac:grpSpMkLst>
        </pc:grpChg>
        <pc:grpChg chg="mod">
          <ac:chgData name="Phillip Kaufman" userId="c001b2a046940d7c" providerId="LiveId" clId="{5CB25B10-5B1C-4017-B167-ED3104435743}" dt="2024-06-02T23:34:31.806" v="12144"/>
          <ac:grpSpMkLst>
            <pc:docMk/>
            <pc:sldMk cId="2393263260" sldId="948"/>
            <ac:grpSpMk id="6" creationId="{C776A089-5424-C465-3046-8DD5F128674E}"/>
          </ac:grpSpMkLst>
        </pc:grpChg>
        <pc:grpChg chg="add del mod">
          <ac:chgData name="Phillip Kaufman" userId="c001b2a046940d7c" providerId="LiveId" clId="{5CB25B10-5B1C-4017-B167-ED3104435743}" dt="2024-05-14T06:47:30.716" v="772" actId="478"/>
          <ac:grpSpMkLst>
            <pc:docMk/>
            <pc:sldMk cId="2393263260" sldId="948"/>
            <ac:grpSpMk id="7" creationId="{30882061-E786-2E03-259D-C8C0140630A4}"/>
          </ac:grpSpMkLst>
        </pc:grpChg>
        <pc:grpChg chg="add del mod topLvl">
          <ac:chgData name="Phillip Kaufman" userId="c001b2a046940d7c" providerId="LiveId" clId="{5CB25B10-5B1C-4017-B167-ED3104435743}" dt="2024-05-14T06:46:49.142" v="761" actId="165"/>
          <ac:grpSpMkLst>
            <pc:docMk/>
            <pc:sldMk cId="2393263260" sldId="948"/>
            <ac:grpSpMk id="8" creationId="{29D93D96-1836-82F6-92DE-1EE8793D36F4}"/>
          </ac:grpSpMkLst>
        </pc:grpChg>
        <pc:grpChg chg="add del mod topLvl">
          <ac:chgData name="Phillip Kaufman" userId="c001b2a046940d7c" providerId="LiveId" clId="{5CB25B10-5B1C-4017-B167-ED3104435743}" dt="2024-05-14T06:46:49.142" v="761" actId="165"/>
          <ac:grpSpMkLst>
            <pc:docMk/>
            <pc:sldMk cId="2393263260" sldId="948"/>
            <ac:grpSpMk id="9" creationId="{86127709-BBD4-1571-00F4-6371BAD8321E}"/>
          </ac:grpSpMkLst>
        </pc:grpChg>
        <pc:grpChg chg="mod">
          <ac:chgData name="Phillip Kaufman" userId="c001b2a046940d7c" providerId="LiveId" clId="{5CB25B10-5B1C-4017-B167-ED3104435743}" dt="2024-06-02T23:34:31.806" v="12144"/>
          <ac:grpSpMkLst>
            <pc:docMk/>
            <pc:sldMk cId="2393263260" sldId="948"/>
            <ac:grpSpMk id="10" creationId="{16D9E526-8FDE-F6E0-5776-81555A6ABDC1}"/>
          </ac:grpSpMkLst>
        </pc:grpChg>
        <pc:grpChg chg="mod">
          <ac:chgData name="Phillip Kaufman" userId="c001b2a046940d7c" providerId="LiveId" clId="{5CB25B10-5B1C-4017-B167-ED3104435743}" dt="2024-05-30T06:18:47.175" v="9546"/>
          <ac:grpSpMkLst>
            <pc:docMk/>
            <pc:sldMk cId="2393263260" sldId="948"/>
            <ac:grpSpMk id="10" creationId="{9103742A-4BEB-7696-DD82-7FE1D31C0816}"/>
          </ac:grpSpMkLst>
        </pc:grpChg>
        <pc:grpChg chg="mod">
          <ac:chgData name="Phillip Kaufman" userId="c001b2a046940d7c" providerId="LiveId" clId="{5CB25B10-5B1C-4017-B167-ED3104435743}" dt="2024-05-18T02:57:22.048" v="2628"/>
          <ac:grpSpMkLst>
            <pc:docMk/>
            <pc:sldMk cId="2393263260" sldId="948"/>
            <ac:grpSpMk id="10" creationId="{D148600F-B2A3-4A31-5654-410A48549A3D}"/>
          </ac:grpSpMkLst>
        </pc:grpChg>
        <pc:grpChg chg="mod topLvl">
          <ac:chgData name="Phillip Kaufman" userId="c001b2a046940d7c" providerId="LiveId" clId="{5CB25B10-5B1C-4017-B167-ED3104435743}" dt="2024-05-14T06:46:49.142" v="761" actId="165"/>
          <ac:grpSpMkLst>
            <pc:docMk/>
            <pc:sldMk cId="2393263260" sldId="948"/>
            <ac:grpSpMk id="10" creationId="{EA625621-5AD6-D92B-77EE-E4D594BF571B}"/>
          </ac:grpSpMkLst>
        </pc:grpChg>
        <pc:grpChg chg="mod">
          <ac:chgData name="Phillip Kaufman" userId="c001b2a046940d7c" providerId="LiveId" clId="{5CB25B10-5B1C-4017-B167-ED3104435743}" dt="2024-05-18T02:57:22.048" v="2628"/>
          <ac:grpSpMkLst>
            <pc:docMk/>
            <pc:sldMk cId="2393263260" sldId="948"/>
            <ac:grpSpMk id="11" creationId="{4A3BBAA7-FF9E-6462-3309-4BF95BBF8BD8}"/>
          </ac:grpSpMkLst>
        </pc:grpChg>
        <pc:grpChg chg="add del mod topLvl">
          <ac:chgData name="Phillip Kaufman" userId="c001b2a046940d7c" providerId="LiveId" clId="{5CB25B10-5B1C-4017-B167-ED3104435743}" dt="2024-05-14T06:47:56.371" v="780" actId="165"/>
          <ac:grpSpMkLst>
            <pc:docMk/>
            <pc:sldMk cId="2393263260" sldId="948"/>
            <ac:grpSpMk id="12" creationId="{0BBAFD6C-3765-DFA0-25EB-29A399CA6DB5}"/>
          </ac:grpSpMkLst>
        </pc:grpChg>
        <pc:grpChg chg="mod">
          <ac:chgData name="Phillip Kaufman" userId="c001b2a046940d7c" providerId="LiveId" clId="{5CB25B10-5B1C-4017-B167-ED3104435743}" dt="2024-05-18T02:57:22.048" v="2628"/>
          <ac:grpSpMkLst>
            <pc:docMk/>
            <pc:sldMk cId="2393263260" sldId="948"/>
            <ac:grpSpMk id="13" creationId="{20C51951-1766-0498-54A1-72809D2E2EAF}"/>
          </ac:grpSpMkLst>
        </pc:grpChg>
        <pc:grpChg chg="add del mod">
          <ac:chgData name="Phillip Kaufman" userId="c001b2a046940d7c" providerId="LiveId" clId="{5CB25B10-5B1C-4017-B167-ED3104435743}" dt="2024-05-30T06:21:02.539" v="9578" actId="21"/>
          <ac:grpSpMkLst>
            <pc:docMk/>
            <pc:sldMk cId="2393263260" sldId="948"/>
            <ac:grpSpMk id="13" creationId="{B94D9726-AFB5-BF8B-6D12-B28D2FD9E50A}"/>
          </ac:grpSpMkLst>
        </pc:grpChg>
        <pc:grpChg chg="mod">
          <ac:chgData name="Phillip Kaufman" userId="c001b2a046940d7c" providerId="LiveId" clId="{5CB25B10-5B1C-4017-B167-ED3104435743}" dt="2024-05-30T06:20:55.013" v="9576"/>
          <ac:grpSpMkLst>
            <pc:docMk/>
            <pc:sldMk cId="2393263260" sldId="948"/>
            <ac:grpSpMk id="14" creationId="{53C2DE8D-A145-E493-32BC-35869F3FBD37}"/>
          </ac:grpSpMkLst>
        </pc:grpChg>
        <pc:grpChg chg="mod">
          <ac:chgData name="Phillip Kaufman" userId="c001b2a046940d7c" providerId="LiveId" clId="{5CB25B10-5B1C-4017-B167-ED3104435743}" dt="2024-05-30T06:20:55.013" v="9576"/>
          <ac:grpSpMkLst>
            <pc:docMk/>
            <pc:sldMk cId="2393263260" sldId="948"/>
            <ac:grpSpMk id="15" creationId="{E9847C14-DE0E-CF1E-09C2-7E2D2D02677F}"/>
          </ac:grpSpMkLst>
        </pc:grpChg>
        <pc:grpChg chg="mod">
          <ac:chgData name="Phillip Kaufman" userId="c001b2a046940d7c" providerId="LiveId" clId="{5CB25B10-5B1C-4017-B167-ED3104435743}" dt="2024-05-30T06:20:55.013" v="9576"/>
          <ac:grpSpMkLst>
            <pc:docMk/>
            <pc:sldMk cId="2393263260" sldId="948"/>
            <ac:grpSpMk id="16" creationId="{3062C8BB-F662-6478-541F-0DE2256C68D3}"/>
          </ac:grpSpMkLst>
        </pc:grpChg>
        <pc:grpChg chg="mod">
          <ac:chgData name="Phillip Kaufman" userId="c001b2a046940d7c" providerId="LiveId" clId="{5CB25B10-5B1C-4017-B167-ED3104435743}" dt="2024-05-30T06:20:55.013" v="9576"/>
          <ac:grpSpMkLst>
            <pc:docMk/>
            <pc:sldMk cId="2393263260" sldId="948"/>
            <ac:grpSpMk id="17" creationId="{E4E225A0-B15F-8781-277B-B07C7979F33B}"/>
          </ac:grpSpMkLst>
        </pc:grpChg>
        <pc:grpChg chg="mod">
          <ac:chgData name="Phillip Kaufman" userId="c001b2a046940d7c" providerId="LiveId" clId="{5CB25B10-5B1C-4017-B167-ED3104435743}" dt="2024-05-14T06:46:49.142" v="761" actId="165"/>
          <ac:grpSpMkLst>
            <pc:docMk/>
            <pc:sldMk cId="2393263260" sldId="948"/>
            <ac:grpSpMk id="20" creationId="{39269289-43F0-B046-BFB0-8A72F417359D}"/>
          </ac:grpSpMkLst>
        </pc:grpChg>
        <pc:grpChg chg="mod">
          <ac:chgData name="Phillip Kaufman" userId="c001b2a046940d7c" providerId="LiveId" clId="{5CB25B10-5B1C-4017-B167-ED3104435743}" dt="2024-05-18T02:57:22.048" v="2628"/>
          <ac:grpSpMkLst>
            <pc:docMk/>
            <pc:sldMk cId="2393263260" sldId="948"/>
            <ac:grpSpMk id="20" creationId="{637BECC1-0907-A84E-CE0F-9144519DB522}"/>
          </ac:grpSpMkLst>
        </pc:grpChg>
        <pc:grpChg chg="add del mod topLvl">
          <ac:chgData name="Phillip Kaufman" userId="c001b2a046940d7c" providerId="LiveId" clId="{5CB25B10-5B1C-4017-B167-ED3104435743}" dt="2024-05-14T06:47:56.371" v="780" actId="165"/>
          <ac:grpSpMkLst>
            <pc:docMk/>
            <pc:sldMk cId="2393263260" sldId="948"/>
            <ac:grpSpMk id="22" creationId="{A6F17735-4E96-1518-2311-1E7F4581BDE8}"/>
          </ac:grpSpMkLst>
        </pc:grpChg>
        <pc:grpChg chg="mod">
          <ac:chgData name="Phillip Kaufman" userId="c001b2a046940d7c" providerId="LiveId" clId="{5CB25B10-5B1C-4017-B167-ED3104435743}" dt="2024-05-14T06:47:56.371" v="780" actId="165"/>
          <ac:grpSpMkLst>
            <pc:docMk/>
            <pc:sldMk cId="2393263260" sldId="948"/>
            <ac:grpSpMk id="29" creationId="{9B0AA55D-7C13-263D-855A-4D5D54725E18}"/>
          </ac:grpSpMkLst>
        </pc:grpChg>
        <pc:grpChg chg="add del mod topLvl">
          <ac:chgData name="Phillip Kaufman" userId="c001b2a046940d7c" providerId="LiveId" clId="{5CB25B10-5B1C-4017-B167-ED3104435743}" dt="2024-05-30T06:21:16.615" v="9584" actId="478"/>
          <ac:grpSpMkLst>
            <pc:docMk/>
            <pc:sldMk cId="2393263260" sldId="948"/>
            <ac:grpSpMk id="41" creationId="{1E78C988-5D56-5EF8-6F4D-D572B546B425}"/>
          </ac:grpSpMkLst>
        </pc:grpChg>
        <pc:grpChg chg="mod">
          <ac:chgData name="Phillip Kaufman" userId="c001b2a046940d7c" providerId="LiveId" clId="{5CB25B10-5B1C-4017-B167-ED3104435743}" dt="2024-05-30T06:17:26.248" v="9529" actId="165"/>
          <ac:grpSpMkLst>
            <pc:docMk/>
            <pc:sldMk cId="2393263260" sldId="948"/>
            <ac:grpSpMk id="42" creationId="{88B5C4D1-4CC0-D22D-A1EE-5675E8E35759}"/>
          </ac:grpSpMkLst>
        </pc:grpChg>
        <pc:grpChg chg="mod">
          <ac:chgData name="Phillip Kaufman" userId="c001b2a046940d7c" providerId="LiveId" clId="{5CB25B10-5B1C-4017-B167-ED3104435743}" dt="2024-06-02T23:34:31.806" v="12144"/>
          <ac:grpSpMkLst>
            <pc:docMk/>
            <pc:sldMk cId="2393263260" sldId="948"/>
            <ac:grpSpMk id="51" creationId="{9888BFB9-5BF0-7C2C-6297-7EE89655CB88}"/>
          </ac:grpSpMkLst>
        </pc:grpChg>
        <pc:grpChg chg="add del mod">
          <ac:chgData name="Phillip Kaufman" userId="c001b2a046940d7c" providerId="LiveId" clId="{5CB25B10-5B1C-4017-B167-ED3104435743}" dt="2024-06-02T23:43:49.063" v="12442" actId="478"/>
          <ac:grpSpMkLst>
            <pc:docMk/>
            <pc:sldMk cId="2393263260" sldId="948"/>
            <ac:grpSpMk id="54" creationId="{CFE32C9E-9A08-0B0B-830D-3097155A0329}"/>
          </ac:grpSpMkLst>
        </pc:grpChg>
        <pc:grpChg chg="mod">
          <ac:chgData name="Phillip Kaufman" userId="c001b2a046940d7c" providerId="LiveId" clId="{5CB25B10-5B1C-4017-B167-ED3104435743}" dt="2024-06-02T23:35:39.248" v="12164"/>
          <ac:grpSpMkLst>
            <pc:docMk/>
            <pc:sldMk cId="2393263260" sldId="948"/>
            <ac:grpSpMk id="55" creationId="{27916FCF-EA42-D444-CF95-4C2046C9B7E9}"/>
          </ac:grpSpMkLst>
        </pc:grpChg>
        <pc:grpChg chg="mod">
          <ac:chgData name="Phillip Kaufman" userId="c001b2a046940d7c" providerId="LiveId" clId="{5CB25B10-5B1C-4017-B167-ED3104435743}" dt="2024-06-02T23:35:39.248" v="12164"/>
          <ac:grpSpMkLst>
            <pc:docMk/>
            <pc:sldMk cId="2393263260" sldId="948"/>
            <ac:grpSpMk id="56" creationId="{6552E9FC-13D5-AA0F-06FA-A47AD229A5EB}"/>
          </ac:grpSpMkLst>
        </pc:grpChg>
        <pc:grpChg chg="mod">
          <ac:chgData name="Phillip Kaufman" userId="c001b2a046940d7c" providerId="LiveId" clId="{5CB25B10-5B1C-4017-B167-ED3104435743}" dt="2024-06-02T23:35:39.248" v="12164"/>
          <ac:grpSpMkLst>
            <pc:docMk/>
            <pc:sldMk cId="2393263260" sldId="948"/>
            <ac:grpSpMk id="57" creationId="{A5A3CE6A-69EB-8D94-6D6E-6AAAD9D85E92}"/>
          </ac:grpSpMkLst>
        </pc:grpChg>
        <pc:grpChg chg="mod">
          <ac:chgData name="Phillip Kaufman" userId="c001b2a046940d7c" providerId="LiveId" clId="{5CB25B10-5B1C-4017-B167-ED3104435743}" dt="2024-05-18T02:57:22.048" v="2628"/>
          <ac:grpSpMkLst>
            <pc:docMk/>
            <pc:sldMk cId="2393263260" sldId="948"/>
            <ac:grpSpMk id="63" creationId="{B622C42E-BA2A-73DC-CCE3-B4B8152498DF}"/>
          </ac:grpSpMkLst>
        </pc:grpChg>
        <pc:grpChg chg="mod">
          <ac:chgData name="Phillip Kaufman" userId="c001b2a046940d7c" providerId="LiveId" clId="{5CB25B10-5B1C-4017-B167-ED3104435743}" dt="2024-05-14T06:46:49.142" v="761" actId="165"/>
          <ac:grpSpMkLst>
            <pc:docMk/>
            <pc:sldMk cId="2393263260" sldId="948"/>
            <ac:grpSpMk id="63" creationId="{C05C3518-7D91-1456-D07B-84B6E009009E}"/>
          </ac:grpSpMkLst>
        </pc:grpChg>
        <pc:grpChg chg="add del mod">
          <ac:chgData name="Phillip Kaufman" userId="c001b2a046940d7c" providerId="LiveId" clId="{5CB25B10-5B1C-4017-B167-ED3104435743}" dt="2024-05-27T07:32:07.762" v="8669" actId="165"/>
          <ac:grpSpMkLst>
            <pc:docMk/>
            <pc:sldMk cId="2393263260" sldId="948"/>
            <ac:grpSpMk id="66" creationId="{BB040107-8A4B-9FDF-9F26-A99823186EB3}"/>
          </ac:grpSpMkLst>
        </pc:grpChg>
        <pc:grpChg chg="del mod topLvl">
          <ac:chgData name="Phillip Kaufman" userId="c001b2a046940d7c" providerId="LiveId" clId="{5CB25B10-5B1C-4017-B167-ED3104435743}" dt="2024-05-30T06:19:10.952" v="9550" actId="165"/>
          <ac:grpSpMkLst>
            <pc:docMk/>
            <pc:sldMk cId="2393263260" sldId="948"/>
            <ac:grpSpMk id="68" creationId="{B4B5E32D-CFC4-F57B-713E-CDEC252FD31D}"/>
          </ac:grpSpMkLst>
        </pc:grpChg>
        <pc:grpChg chg="add del mod">
          <ac:chgData name="Phillip Kaufman" userId="c001b2a046940d7c" providerId="LiveId" clId="{5CB25B10-5B1C-4017-B167-ED3104435743}" dt="2024-05-30T06:17:26.248" v="9529" actId="165"/>
          <ac:grpSpMkLst>
            <pc:docMk/>
            <pc:sldMk cId="2393263260" sldId="948"/>
            <ac:grpSpMk id="78" creationId="{A1C2DA31-83BB-3AE3-3D39-D3352FD39BF3}"/>
          </ac:grpSpMkLst>
        </pc:grpChg>
        <pc:grpChg chg="mod">
          <ac:chgData name="Phillip Kaufman" userId="c001b2a046940d7c" providerId="LiveId" clId="{5CB25B10-5B1C-4017-B167-ED3104435743}" dt="2024-05-30T06:20:55.013" v="9576"/>
          <ac:grpSpMkLst>
            <pc:docMk/>
            <pc:sldMk cId="2393263260" sldId="948"/>
            <ac:grpSpMk id="95" creationId="{3EB058C6-AA9B-B3E3-D298-D9F9C63A1BE3}"/>
          </ac:grpSpMkLst>
        </pc:grpChg>
        <pc:grpChg chg="add mod">
          <ac:chgData name="Phillip Kaufman" userId="c001b2a046940d7c" providerId="LiveId" clId="{5CB25B10-5B1C-4017-B167-ED3104435743}" dt="2024-05-30T06:21:13.643" v="9583"/>
          <ac:grpSpMkLst>
            <pc:docMk/>
            <pc:sldMk cId="2393263260" sldId="948"/>
            <ac:grpSpMk id="98" creationId="{B94D9726-AFB5-BF8B-6D12-B28D2FD9E50A}"/>
          </ac:grpSpMkLst>
        </pc:grpChg>
        <pc:grpChg chg="mod">
          <ac:chgData name="Phillip Kaufman" userId="c001b2a046940d7c" providerId="LiveId" clId="{5CB25B10-5B1C-4017-B167-ED3104435743}" dt="2024-05-30T06:21:13.643" v="9583"/>
          <ac:grpSpMkLst>
            <pc:docMk/>
            <pc:sldMk cId="2393263260" sldId="948"/>
            <ac:grpSpMk id="99" creationId="{53C2DE8D-A145-E493-32BC-35869F3FBD37}"/>
          </ac:grpSpMkLst>
        </pc:grpChg>
        <pc:grpChg chg="mod">
          <ac:chgData name="Phillip Kaufman" userId="c001b2a046940d7c" providerId="LiveId" clId="{5CB25B10-5B1C-4017-B167-ED3104435743}" dt="2024-06-02T23:35:39.248" v="12164"/>
          <ac:grpSpMkLst>
            <pc:docMk/>
            <pc:sldMk cId="2393263260" sldId="948"/>
            <ac:grpSpMk id="99" creationId="{E428B00F-E42B-84FC-EC13-47F4B5B015E9}"/>
          </ac:grpSpMkLst>
        </pc:grpChg>
        <pc:grpChg chg="mod">
          <ac:chgData name="Phillip Kaufman" userId="c001b2a046940d7c" providerId="LiveId" clId="{5CB25B10-5B1C-4017-B167-ED3104435743}" dt="2024-05-30T06:21:13.643" v="9583"/>
          <ac:grpSpMkLst>
            <pc:docMk/>
            <pc:sldMk cId="2393263260" sldId="948"/>
            <ac:grpSpMk id="100" creationId="{E9847C14-DE0E-CF1E-09C2-7E2D2D02677F}"/>
          </ac:grpSpMkLst>
        </pc:grpChg>
        <pc:grpChg chg="mod">
          <ac:chgData name="Phillip Kaufman" userId="c001b2a046940d7c" providerId="LiveId" clId="{5CB25B10-5B1C-4017-B167-ED3104435743}" dt="2024-05-30T06:21:13.643" v="9583"/>
          <ac:grpSpMkLst>
            <pc:docMk/>
            <pc:sldMk cId="2393263260" sldId="948"/>
            <ac:grpSpMk id="101" creationId="{3062C8BB-F662-6478-541F-0DE2256C68D3}"/>
          </ac:grpSpMkLst>
        </pc:grpChg>
        <pc:grpChg chg="add del mod">
          <ac:chgData name="Phillip Kaufman" userId="c001b2a046940d7c" providerId="LiveId" clId="{5CB25B10-5B1C-4017-B167-ED3104435743}" dt="2024-06-04T02:37:04.593" v="13544" actId="165"/>
          <ac:grpSpMkLst>
            <pc:docMk/>
            <pc:sldMk cId="2393263260" sldId="948"/>
            <ac:grpSpMk id="102" creationId="{736829E6-03C5-03FA-2557-100C3FFA96EB}"/>
          </ac:grpSpMkLst>
        </pc:grpChg>
        <pc:grpChg chg="mod">
          <ac:chgData name="Phillip Kaufman" userId="c001b2a046940d7c" providerId="LiveId" clId="{5CB25B10-5B1C-4017-B167-ED3104435743}" dt="2024-05-30T06:21:13.643" v="9583"/>
          <ac:grpSpMkLst>
            <pc:docMk/>
            <pc:sldMk cId="2393263260" sldId="948"/>
            <ac:grpSpMk id="102" creationId="{E4E225A0-B15F-8781-277B-B07C7979F33B}"/>
          </ac:grpSpMkLst>
        </pc:grpChg>
        <pc:grpChg chg="del mod topLvl">
          <ac:chgData name="Phillip Kaufman" userId="c001b2a046940d7c" providerId="LiveId" clId="{5CB25B10-5B1C-4017-B167-ED3104435743}" dt="2024-06-04T02:37:09.139" v="13545" actId="165"/>
          <ac:grpSpMkLst>
            <pc:docMk/>
            <pc:sldMk cId="2393263260" sldId="948"/>
            <ac:grpSpMk id="103" creationId="{02F5D01F-4F76-68B9-B62D-823C9CE76019}"/>
          </ac:grpSpMkLst>
        </pc:grpChg>
        <pc:grpChg chg="mod">
          <ac:chgData name="Phillip Kaufman" userId="c001b2a046940d7c" providerId="LiveId" clId="{5CB25B10-5B1C-4017-B167-ED3104435743}" dt="2024-05-14T06:47:56.371" v="780" actId="165"/>
          <ac:grpSpMkLst>
            <pc:docMk/>
            <pc:sldMk cId="2393263260" sldId="948"/>
            <ac:grpSpMk id="103" creationId="{E7510A86-CD0B-A639-2CEA-37C66D7ED860}"/>
          </ac:grpSpMkLst>
        </pc:grpChg>
        <pc:grpChg chg="mod topLvl">
          <ac:chgData name="Phillip Kaufman" userId="c001b2a046940d7c" providerId="LiveId" clId="{5CB25B10-5B1C-4017-B167-ED3104435743}" dt="2024-06-04T02:37:36.207" v="13551" actId="164"/>
          <ac:grpSpMkLst>
            <pc:docMk/>
            <pc:sldMk cId="2393263260" sldId="948"/>
            <ac:grpSpMk id="104" creationId="{471BF8AC-E8E4-4FC1-03D9-EE81B2F60E83}"/>
          </ac:grpSpMkLst>
        </pc:grpChg>
        <pc:grpChg chg="mod topLvl">
          <ac:chgData name="Phillip Kaufman" userId="c001b2a046940d7c" providerId="LiveId" clId="{5CB25B10-5B1C-4017-B167-ED3104435743}" dt="2024-06-04T02:37:36.207" v="13551" actId="164"/>
          <ac:grpSpMkLst>
            <pc:docMk/>
            <pc:sldMk cId="2393263260" sldId="948"/>
            <ac:grpSpMk id="105" creationId="{7C1A45E2-E094-D741-E6C2-CE269362835B}"/>
          </ac:grpSpMkLst>
        </pc:grpChg>
        <pc:grpChg chg="del mod topLvl">
          <ac:chgData name="Phillip Kaufman" userId="c001b2a046940d7c" providerId="LiveId" clId="{5CB25B10-5B1C-4017-B167-ED3104435743}" dt="2024-05-27T07:32:15.566" v="8672" actId="478"/>
          <ac:grpSpMkLst>
            <pc:docMk/>
            <pc:sldMk cId="2393263260" sldId="948"/>
            <ac:grpSpMk id="106" creationId="{15A609D7-95AC-4B8B-90CB-0EE090BD3519}"/>
          </ac:grpSpMkLst>
        </pc:grpChg>
        <pc:grpChg chg="add del mod topLvl">
          <ac:chgData name="Phillip Kaufman" userId="c001b2a046940d7c" providerId="LiveId" clId="{5CB25B10-5B1C-4017-B167-ED3104435743}" dt="2024-05-30T06:21:16.615" v="9584" actId="478"/>
          <ac:grpSpMkLst>
            <pc:docMk/>
            <pc:sldMk cId="2393263260" sldId="948"/>
            <ac:grpSpMk id="107" creationId="{3728194C-44ED-AF98-94DE-D6149FD124BE}"/>
          </ac:grpSpMkLst>
        </pc:grpChg>
        <pc:grpChg chg="mod">
          <ac:chgData name="Phillip Kaufman" userId="c001b2a046940d7c" providerId="LiveId" clId="{5CB25B10-5B1C-4017-B167-ED3104435743}" dt="2024-05-27T07:32:07.762" v="8669" actId="165"/>
          <ac:grpSpMkLst>
            <pc:docMk/>
            <pc:sldMk cId="2393263260" sldId="948"/>
            <ac:grpSpMk id="114" creationId="{50ECE79C-B486-58B6-5F7D-C46E64B0A4CB}"/>
          </ac:grpSpMkLst>
        </pc:grpChg>
        <pc:grpChg chg="del mod topLvl">
          <ac:chgData name="Phillip Kaufman" userId="c001b2a046940d7c" providerId="LiveId" clId="{5CB25B10-5B1C-4017-B167-ED3104435743}" dt="2024-05-30T06:21:13.412" v="9582" actId="478"/>
          <ac:grpSpMkLst>
            <pc:docMk/>
            <pc:sldMk cId="2393263260" sldId="948"/>
            <ac:grpSpMk id="149" creationId="{D02FE028-FC05-2386-C3AA-4A1CA57125D6}"/>
          </ac:grpSpMkLst>
        </pc:grpChg>
        <pc:grpChg chg="mod">
          <ac:chgData name="Phillip Kaufman" userId="c001b2a046940d7c" providerId="LiveId" clId="{5CB25B10-5B1C-4017-B167-ED3104435743}" dt="2024-05-30T06:21:13.643" v="9583"/>
          <ac:grpSpMkLst>
            <pc:docMk/>
            <pc:sldMk cId="2393263260" sldId="948"/>
            <ac:grpSpMk id="155" creationId="{3EB058C6-AA9B-B3E3-D298-D9F9C63A1BE3}"/>
          </ac:grpSpMkLst>
        </pc:grpChg>
        <pc:grpChg chg="add del mod">
          <ac:chgData name="Phillip Kaufman" userId="c001b2a046940d7c" providerId="LiveId" clId="{5CB25B10-5B1C-4017-B167-ED3104435743}" dt="2024-05-30T06:21:30.085" v="9588" actId="21"/>
          <ac:grpSpMkLst>
            <pc:docMk/>
            <pc:sldMk cId="2393263260" sldId="948"/>
            <ac:grpSpMk id="158" creationId="{BB086D6F-2264-C75B-D235-2EAB75585573}"/>
          </ac:grpSpMkLst>
        </pc:grpChg>
        <pc:grpChg chg="mod">
          <ac:chgData name="Phillip Kaufman" userId="c001b2a046940d7c" providerId="LiveId" clId="{5CB25B10-5B1C-4017-B167-ED3104435743}" dt="2024-05-30T06:21:17.025" v="9585"/>
          <ac:grpSpMkLst>
            <pc:docMk/>
            <pc:sldMk cId="2393263260" sldId="948"/>
            <ac:grpSpMk id="159" creationId="{178F30CC-BB26-F520-AC3A-D3C75EF36725}"/>
          </ac:grpSpMkLst>
        </pc:grpChg>
        <pc:grpChg chg="mod">
          <ac:chgData name="Phillip Kaufman" userId="c001b2a046940d7c" providerId="LiveId" clId="{5CB25B10-5B1C-4017-B167-ED3104435743}" dt="2024-05-30T06:21:17.025" v="9585"/>
          <ac:grpSpMkLst>
            <pc:docMk/>
            <pc:sldMk cId="2393263260" sldId="948"/>
            <ac:grpSpMk id="160" creationId="{AACFA2F3-66A5-6BB4-6240-9033196019FB}"/>
          </ac:grpSpMkLst>
        </pc:grpChg>
        <pc:grpChg chg="mod">
          <ac:chgData name="Phillip Kaufman" userId="c001b2a046940d7c" providerId="LiveId" clId="{5CB25B10-5B1C-4017-B167-ED3104435743}" dt="2024-05-30T06:21:17.025" v="9585"/>
          <ac:grpSpMkLst>
            <pc:docMk/>
            <pc:sldMk cId="2393263260" sldId="948"/>
            <ac:grpSpMk id="161" creationId="{62E680CC-5F24-7C8B-8FFB-7F9902077375}"/>
          </ac:grpSpMkLst>
        </pc:grpChg>
        <pc:grpChg chg="mod">
          <ac:chgData name="Phillip Kaufman" userId="c001b2a046940d7c" providerId="LiveId" clId="{5CB25B10-5B1C-4017-B167-ED3104435743}" dt="2024-05-30T06:21:17.025" v="9585"/>
          <ac:grpSpMkLst>
            <pc:docMk/>
            <pc:sldMk cId="2393263260" sldId="948"/>
            <ac:grpSpMk id="162" creationId="{73B8C31B-0877-72B0-0FA4-F924473A4C46}"/>
          </ac:grpSpMkLst>
        </pc:grpChg>
        <pc:grpChg chg="mod">
          <ac:chgData name="Phillip Kaufman" userId="c001b2a046940d7c" providerId="LiveId" clId="{5CB25B10-5B1C-4017-B167-ED3104435743}" dt="2024-05-30T06:21:17.025" v="9585"/>
          <ac:grpSpMkLst>
            <pc:docMk/>
            <pc:sldMk cId="2393263260" sldId="948"/>
            <ac:grpSpMk id="203" creationId="{20FB748D-945D-0E3F-CFBA-E57D9FAF8C10}"/>
          </ac:grpSpMkLst>
        </pc:grpChg>
        <pc:grpChg chg="add mod">
          <ac:chgData name="Phillip Kaufman" userId="c001b2a046940d7c" providerId="LiveId" clId="{5CB25B10-5B1C-4017-B167-ED3104435743}" dt="2024-05-30T06:21:37.687" v="9591"/>
          <ac:grpSpMkLst>
            <pc:docMk/>
            <pc:sldMk cId="2393263260" sldId="948"/>
            <ac:grpSpMk id="206" creationId="{BB086D6F-2264-C75B-D235-2EAB75585573}"/>
          </ac:grpSpMkLst>
        </pc:grpChg>
        <pc:grpChg chg="mod">
          <ac:chgData name="Phillip Kaufman" userId="c001b2a046940d7c" providerId="LiveId" clId="{5CB25B10-5B1C-4017-B167-ED3104435743}" dt="2024-05-30T06:21:37.687" v="9591"/>
          <ac:grpSpMkLst>
            <pc:docMk/>
            <pc:sldMk cId="2393263260" sldId="948"/>
            <ac:grpSpMk id="207" creationId="{178F30CC-BB26-F520-AC3A-D3C75EF36725}"/>
          </ac:grpSpMkLst>
        </pc:grpChg>
        <pc:grpChg chg="mod">
          <ac:chgData name="Phillip Kaufman" userId="c001b2a046940d7c" providerId="LiveId" clId="{5CB25B10-5B1C-4017-B167-ED3104435743}" dt="2024-05-30T06:21:37.687" v="9591"/>
          <ac:grpSpMkLst>
            <pc:docMk/>
            <pc:sldMk cId="2393263260" sldId="948"/>
            <ac:grpSpMk id="208" creationId="{AACFA2F3-66A5-6BB4-6240-9033196019FB}"/>
          </ac:grpSpMkLst>
        </pc:grpChg>
        <pc:grpChg chg="mod">
          <ac:chgData name="Phillip Kaufman" userId="c001b2a046940d7c" providerId="LiveId" clId="{5CB25B10-5B1C-4017-B167-ED3104435743}" dt="2024-05-30T06:21:37.687" v="9591"/>
          <ac:grpSpMkLst>
            <pc:docMk/>
            <pc:sldMk cId="2393263260" sldId="948"/>
            <ac:grpSpMk id="209" creationId="{62E680CC-5F24-7C8B-8FFB-7F9902077375}"/>
          </ac:grpSpMkLst>
        </pc:grpChg>
        <pc:grpChg chg="mod">
          <ac:chgData name="Phillip Kaufman" userId="c001b2a046940d7c" providerId="LiveId" clId="{5CB25B10-5B1C-4017-B167-ED3104435743}" dt="2024-05-30T06:21:37.687" v="9591"/>
          <ac:grpSpMkLst>
            <pc:docMk/>
            <pc:sldMk cId="2393263260" sldId="948"/>
            <ac:grpSpMk id="210" creationId="{73B8C31B-0877-72B0-0FA4-F924473A4C46}"/>
          </ac:grpSpMkLst>
        </pc:grpChg>
        <pc:grpChg chg="mod">
          <ac:chgData name="Phillip Kaufman" userId="c001b2a046940d7c" providerId="LiveId" clId="{5CB25B10-5B1C-4017-B167-ED3104435743}" dt="2024-05-30T06:21:37.687" v="9591"/>
          <ac:grpSpMkLst>
            <pc:docMk/>
            <pc:sldMk cId="2393263260" sldId="948"/>
            <ac:grpSpMk id="251" creationId="{20FB748D-945D-0E3F-CFBA-E57D9FAF8C10}"/>
          </ac:grpSpMkLst>
        </pc:grpChg>
        <pc:grpChg chg="add del mod">
          <ac:chgData name="Phillip Kaufman" userId="c001b2a046940d7c" providerId="LiveId" clId="{5CB25B10-5B1C-4017-B167-ED3104435743}" dt="2024-05-30T06:22:05.769" v="9601" actId="21"/>
          <ac:grpSpMkLst>
            <pc:docMk/>
            <pc:sldMk cId="2393263260" sldId="948"/>
            <ac:grpSpMk id="254" creationId="{3FA38F46-0FB1-397B-FA8F-D73336E53E44}"/>
          </ac:grpSpMkLst>
        </pc:grpChg>
        <pc:grpChg chg="mod">
          <ac:chgData name="Phillip Kaufman" userId="c001b2a046940d7c" providerId="LiveId" clId="{5CB25B10-5B1C-4017-B167-ED3104435743}" dt="2024-05-30T06:21:53.997" v="9595"/>
          <ac:grpSpMkLst>
            <pc:docMk/>
            <pc:sldMk cId="2393263260" sldId="948"/>
            <ac:grpSpMk id="255" creationId="{81906ED5-7C6B-1F6D-A6BC-8EB1BBAD68C7}"/>
          </ac:grpSpMkLst>
        </pc:grpChg>
        <pc:grpChg chg="mod">
          <ac:chgData name="Phillip Kaufman" userId="c001b2a046940d7c" providerId="LiveId" clId="{5CB25B10-5B1C-4017-B167-ED3104435743}" dt="2024-05-30T06:21:53.997" v="9595"/>
          <ac:grpSpMkLst>
            <pc:docMk/>
            <pc:sldMk cId="2393263260" sldId="948"/>
            <ac:grpSpMk id="256" creationId="{A0FCF98E-9979-20E7-5AE6-B59C275B6E9A}"/>
          </ac:grpSpMkLst>
        </pc:grpChg>
        <pc:grpChg chg="mod">
          <ac:chgData name="Phillip Kaufman" userId="c001b2a046940d7c" providerId="LiveId" clId="{5CB25B10-5B1C-4017-B167-ED3104435743}" dt="2024-05-30T06:21:53.997" v="9595"/>
          <ac:grpSpMkLst>
            <pc:docMk/>
            <pc:sldMk cId="2393263260" sldId="948"/>
            <ac:grpSpMk id="257" creationId="{0DA13C61-16D5-0F11-7445-7838EE6E84FA}"/>
          </ac:grpSpMkLst>
        </pc:grpChg>
        <pc:grpChg chg="mod">
          <ac:chgData name="Phillip Kaufman" userId="c001b2a046940d7c" providerId="LiveId" clId="{5CB25B10-5B1C-4017-B167-ED3104435743}" dt="2024-05-30T06:21:53.997" v="9595"/>
          <ac:grpSpMkLst>
            <pc:docMk/>
            <pc:sldMk cId="2393263260" sldId="948"/>
            <ac:grpSpMk id="258" creationId="{823E5863-2D07-00DA-1C70-ACAF77661242}"/>
          </ac:grpSpMkLst>
        </pc:grpChg>
        <pc:grpChg chg="mod">
          <ac:chgData name="Phillip Kaufman" userId="c001b2a046940d7c" providerId="LiveId" clId="{5CB25B10-5B1C-4017-B167-ED3104435743}" dt="2024-05-30T06:21:53.997" v="9595"/>
          <ac:grpSpMkLst>
            <pc:docMk/>
            <pc:sldMk cId="2393263260" sldId="948"/>
            <ac:grpSpMk id="299" creationId="{4024E00E-F545-CC5B-D6FE-BEFCEAE65D9D}"/>
          </ac:grpSpMkLst>
        </pc:grpChg>
        <pc:grpChg chg="add del mod">
          <ac:chgData name="Phillip Kaufman" userId="c001b2a046940d7c" providerId="LiveId" clId="{5CB25B10-5B1C-4017-B167-ED3104435743}" dt="2024-05-30T06:32:38.729" v="9734" actId="478"/>
          <ac:grpSpMkLst>
            <pc:docMk/>
            <pc:sldMk cId="2393263260" sldId="948"/>
            <ac:grpSpMk id="302" creationId="{3FA38F46-0FB1-397B-FA8F-D73336E53E44}"/>
          </ac:grpSpMkLst>
        </pc:grpChg>
        <pc:grpChg chg="mod">
          <ac:chgData name="Phillip Kaufman" userId="c001b2a046940d7c" providerId="LiveId" clId="{5CB25B10-5B1C-4017-B167-ED3104435743}" dt="2024-05-30T06:22:10.721" v="9603"/>
          <ac:grpSpMkLst>
            <pc:docMk/>
            <pc:sldMk cId="2393263260" sldId="948"/>
            <ac:grpSpMk id="303" creationId="{81906ED5-7C6B-1F6D-A6BC-8EB1BBAD68C7}"/>
          </ac:grpSpMkLst>
        </pc:grpChg>
        <pc:grpChg chg="mod">
          <ac:chgData name="Phillip Kaufman" userId="c001b2a046940d7c" providerId="LiveId" clId="{5CB25B10-5B1C-4017-B167-ED3104435743}" dt="2024-05-30T06:22:10.721" v="9603"/>
          <ac:grpSpMkLst>
            <pc:docMk/>
            <pc:sldMk cId="2393263260" sldId="948"/>
            <ac:grpSpMk id="304" creationId="{A0FCF98E-9979-20E7-5AE6-B59C275B6E9A}"/>
          </ac:grpSpMkLst>
        </pc:grpChg>
        <pc:grpChg chg="mod">
          <ac:chgData name="Phillip Kaufman" userId="c001b2a046940d7c" providerId="LiveId" clId="{5CB25B10-5B1C-4017-B167-ED3104435743}" dt="2024-05-30T06:22:10.721" v="9603"/>
          <ac:grpSpMkLst>
            <pc:docMk/>
            <pc:sldMk cId="2393263260" sldId="948"/>
            <ac:grpSpMk id="305" creationId="{0DA13C61-16D5-0F11-7445-7838EE6E84FA}"/>
          </ac:grpSpMkLst>
        </pc:grpChg>
        <pc:grpChg chg="mod">
          <ac:chgData name="Phillip Kaufman" userId="c001b2a046940d7c" providerId="LiveId" clId="{5CB25B10-5B1C-4017-B167-ED3104435743}" dt="2024-05-30T06:22:10.721" v="9603"/>
          <ac:grpSpMkLst>
            <pc:docMk/>
            <pc:sldMk cId="2393263260" sldId="948"/>
            <ac:grpSpMk id="306" creationId="{823E5863-2D07-00DA-1C70-ACAF77661242}"/>
          </ac:grpSpMkLst>
        </pc:grpChg>
        <pc:grpChg chg="mod">
          <ac:chgData name="Phillip Kaufman" userId="c001b2a046940d7c" providerId="LiveId" clId="{5CB25B10-5B1C-4017-B167-ED3104435743}" dt="2024-05-30T06:22:10.721" v="9603"/>
          <ac:grpSpMkLst>
            <pc:docMk/>
            <pc:sldMk cId="2393263260" sldId="948"/>
            <ac:grpSpMk id="347" creationId="{4024E00E-F545-CC5B-D6FE-BEFCEAE65D9D}"/>
          </ac:grpSpMkLst>
        </pc:grpChg>
        <pc:grpChg chg="add del mod">
          <ac:chgData name="Phillip Kaufman" userId="c001b2a046940d7c" providerId="LiveId" clId="{5CB25B10-5B1C-4017-B167-ED3104435743}" dt="2024-05-30T06:33:19.692" v="9746" actId="478"/>
          <ac:grpSpMkLst>
            <pc:docMk/>
            <pc:sldMk cId="2393263260" sldId="948"/>
            <ac:grpSpMk id="350" creationId="{0D58256F-BC3C-2C8A-D6CA-E1D1F1AE19D4}"/>
          </ac:grpSpMkLst>
        </pc:grpChg>
        <pc:grpChg chg="mod">
          <ac:chgData name="Phillip Kaufman" userId="c001b2a046940d7c" providerId="LiveId" clId="{5CB25B10-5B1C-4017-B167-ED3104435743}" dt="2024-05-30T06:32:38.945" v="9735"/>
          <ac:grpSpMkLst>
            <pc:docMk/>
            <pc:sldMk cId="2393263260" sldId="948"/>
            <ac:grpSpMk id="351" creationId="{9A68A700-CC98-9242-A7F6-A67814796BAF}"/>
          </ac:grpSpMkLst>
        </pc:grpChg>
        <pc:grpChg chg="mod">
          <ac:chgData name="Phillip Kaufman" userId="c001b2a046940d7c" providerId="LiveId" clId="{5CB25B10-5B1C-4017-B167-ED3104435743}" dt="2024-05-30T06:32:38.945" v="9735"/>
          <ac:grpSpMkLst>
            <pc:docMk/>
            <pc:sldMk cId="2393263260" sldId="948"/>
            <ac:grpSpMk id="352" creationId="{5101EC26-F82F-365F-66F0-0F2E9CEF9B07}"/>
          </ac:grpSpMkLst>
        </pc:grpChg>
        <pc:grpChg chg="mod">
          <ac:chgData name="Phillip Kaufman" userId="c001b2a046940d7c" providerId="LiveId" clId="{5CB25B10-5B1C-4017-B167-ED3104435743}" dt="2024-05-30T06:32:38.945" v="9735"/>
          <ac:grpSpMkLst>
            <pc:docMk/>
            <pc:sldMk cId="2393263260" sldId="948"/>
            <ac:grpSpMk id="353" creationId="{4C47BD13-4396-8ABB-936A-371452F975EB}"/>
          </ac:grpSpMkLst>
        </pc:grpChg>
        <pc:grpChg chg="mod">
          <ac:chgData name="Phillip Kaufman" userId="c001b2a046940d7c" providerId="LiveId" clId="{5CB25B10-5B1C-4017-B167-ED3104435743}" dt="2024-05-30T06:32:38.945" v="9735"/>
          <ac:grpSpMkLst>
            <pc:docMk/>
            <pc:sldMk cId="2393263260" sldId="948"/>
            <ac:grpSpMk id="354" creationId="{8E9A8695-EA00-4147-B954-ADB631A06DE1}"/>
          </ac:grpSpMkLst>
        </pc:grpChg>
        <pc:grpChg chg="mod">
          <ac:chgData name="Phillip Kaufman" userId="c001b2a046940d7c" providerId="LiveId" clId="{5CB25B10-5B1C-4017-B167-ED3104435743}" dt="2024-05-30T06:32:38.945" v="9735"/>
          <ac:grpSpMkLst>
            <pc:docMk/>
            <pc:sldMk cId="2393263260" sldId="948"/>
            <ac:grpSpMk id="395" creationId="{40778C5D-B0D9-24C1-8D36-9FFE38B10810}"/>
          </ac:grpSpMkLst>
        </pc:grpChg>
        <pc:grpChg chg="add del mod">
          <ac:chgData name="Phillip Kaufman" userId="c001b2a046940d7c" providerId="LiveId" clId="{5CB25B10-5B1C-4017-B167-ED3104435743}" dt="2024-06-02T23:34:31.541" v="12143" actId="478"/>
          <ac:grpSpMkLst>
            <pc:docMk/>
            <pc:sldMk cId="2393263260" sldId="948"/>
            <ac:grpSpMk id="398" creationId="{AFE58831-AF42-E970-2692-3A7EC63A0A6A}"/>
          </ac:grpSpMkLst>
        </pc:grpChg>
        <pc:grpChg chg="mod">
          <ac:chgData name="Phillip Kaufman" userId="c001b2a046940d7c" providerId="LiveId" clId="{5CB25B10-5B1C-4017-B167-ED3104435743}" dt="2024-05-30T06:33:19.973" v="9747"/>
          <ac:grpSpMkLst>
            <pc:docMk/>
            <pc:sldMk cId="2393263260" sldId="948"/>
            <ac:grpSpMk id="399" creationId="{8B6001D2-374F-2641-CC47-2296EEC87C84}"/>
          </ac:grpSpMkLst>
        </pc:grpChg>
        <pc:grpChg chg="mod">
          <ac:chgData name="Phillip Kaufman" userId="c001b2a046940d7c" providerId="LiveId" clId="{5CB25B10-5B1C-4017-B167-ED3104435743}" dt="2024-05-30T06:33:19.973" v="9747"/>
          <ac:grpSpMkLst>
            <pc:docMk/>
            <pc:sldMk cId="2393263260" sldId="948"/>
            <ac:grpSpMk id="400" creationId="{411D58C8-07E7-CEB3-15B3-73323CDFE85E}"/>
          </ac:grpSpMkLst>
        </pc:grpChg>
        <pc:grpChg chg="mod">
          <ac:chgData name="Phillip Kaufman" userId="c001b2a046940d7c" providerId="LiveId" clId="{5CB25B10-5B1C-4017-B167-ED3104435743}" dt="2024-05-30T06:33:19.973" v="9747"/>
          <ac:grpSpMkLst>
            <pc:docMk/>
            <pc:sldMk cId="2393263260" sldId="948"/>
            <ac:grpSpMk id="401" creationId="{C6F2DBE9-DAB0-9F67-5D87-0CB87758D88E}"/>
          </ac:grpSpMkLst>
        </pc:grpChg>
        <pc:grpChg chg="mod">
          <ac:chgData name="Phillip Kaufman" userId="c001b2a046940d7c" providerId="LiveId" clId="{5CB25B10-5B1C-4017-B167-ED3104435743}" dt="2024-05-30T06:33:19.973" v="9747"/>
          <ac:grpSpMkLst>
            <pc:docMk/>
            <pc:sldMk cId="2393263260" sldId="948"/>
            <ac:grpSpMk id="402" creationId="{2005F982-E23C-8FFF-6C25-F7CBE52E5325}"/>
          </ac:grpSpMkLst>
        </pc:grpChg>
        <pc:grpChg chg="mod">
          <ac:chgData name="Phillip Kaufman" userId="c001b2a046940d7c" providerId="LiveId" clId="{5CB25B10-5B1C-4017-B167-ED3104435743}" dt="2024-05-30T06:33:19.973" v="9747"/>
          <ac:grpSpMkLst>
            <pc:docMk/>
            <pc:sldMk cId="2393263260" sldId="948"/>
            <ac:grpSpMk id="443" creationId="{727B31CC-D5D9-EFD4-3FCC-06D5810728DA}"/>
          </ac:grpSpMkLst>
        </pc:grpChg>
        <pc:grpChg chg="del mod topLvl">
          <ac:chgData name="Phillip Kaufman" userId="c001b2a046940d7c" providerId="LiveId" clId="{5CB25B10-5B1C-4017-B167-ED3104435743}" dt="2024-06-04T02:37:23.866" v="13548" actId="478"/>
          <ac:grpSpMkLst>
            <pc:docMk/>
            <pc:sldMk cId="2393263260" sldId="948"/>
            <ac:grpSpMk id="450" creationId="{2007AD64-50E9-6E58-CA2D-568917C649B1}"/>
          </ac:grpSpMkLst>
        </pc:grpChg>
        <pc:cxnChg chg="add mod">
          <ac:chgData name="Phillip Kaufman" userId="c001b2a046940d7c" providerId="LiveId" clId="{5CB25B10-5B1C-4017-B167-ED3104435743}" dt="2024-06-04T02:37:33.269" v="13550" actId="164"/>
          <ac:cxnSpMkLst>
            <pc:docMk/>
            <pc:sldMk cId="2393263260" sldId="948"/>
            <ac:cxnSpMk id="4" creationId="{4E1753B3-E715-94C9-010C-6410B85FEFD8}"/>
          </ac:cxnSpMkLst>
        </pc:cxnChg>
        <pc:cxnChg chg="mod">
          <ac:chgData name="Phillip Kaufman" userId="c001b2a046940d7c" providerId="LiveId" clId="{5CB25B10-5B1C-4017-B167-ED3104435743}" dt="2024-05-27T07:31:55.294" v="8666"/>
          <ac:cxnSpMkLst>
            <pc:docMk/>
            <pc:sldMk cId="2393263260" sldId="948"/>
            <ac:cxnSpMk id="6" creationId="{9E402F30-D0C5-3D12-FB62-0DA54D1EC936}"/>
          </ac:cxnSpMkLst>
        </pc:cxnChg>
        <pc:cxnChg chg="mod">
          <ac:chgData name="Phillip Kaufman" userId="c001b2a046940d7c" providerId="LiveId" clId="{5CB25B10-5B1C-4017-B167-ED3104435743}" dt="2024-05-27T07:31:55.294" v="8666"/>
          <ac:cxnSpMkLst>
            <pc:docMk/>
            <pc:sldMk cId="2393263260" sldId="948"/>
            <ac:cxnSpMk id="10" creationId="{3DB9F244-26A8-46AF-EFD4-F5DEDBAB7D24}"/>
          </ac:cxnSpMkLst>
        </pc:cxnChg>
        <pc:cxnChg chg="mod">
          <ac:chgData name="Phillip Kaufman" userId="c001b2a046940d7c" providerId="LiveId" clId="{5CB25B10-5B1C-4017-B167-ED3104435743}" dt="2024-05-27T07:31:55.294" v="8666"/>
          <ac:cxnSpMkLst>
            <pc:docMk/>
            <pc:sldMk cId="2393263260" sldId="948"/>
            <ac:cxnSpMk id="11" creationId="{12D92BB9-C1E1-43E8-B96E-09714B45CE97}"/>
          </ac:cxnSpMkLst>
        </pc:cxnChg>
        <pc:cxnChg chg="mod">
          <ac:chgData name="Phillip Kaufman" userId="c001b2a046940d7c" providerId="LiveId" clId="{5CB25B10-5B1C-4017-B167-ED3104435743}" dt="2024-05-30T06:18:47.175" v="9546"/>
          <ac:cxnSpMkLst>
            <pc:docMk/>
            <pc:sldMk cId="2393263260" sldId="948"/>
            <ac:cxnSpMk id="11" creationId="{53A88974-502D-2226-4270-42F52AFF6A4A}"/>
          </ac:cxnSpMkLst>
        </pc:cxnChg>
        <pc:cxnChg chg="mod">
          <ac:chgData name="Phillip Kaufman" userId="c001b2a046940d7c" providerId="LiveId" clId="{5CB25B10-5B1C-4017-B167-ED3104435743}" dt="2024-06-02T23:34:31.806" v="12144"/>
          <ac:cxnSpMkLst>
            <pc:docMk/>
            <pc:sldMk cId="2393263260" sldId="948"/>
            <ac:cxnSpMk id="11" creationId="{86D1BDE0-DBF4-23EC-9EB0-A42B21F062B2}"/>
          </ac:cxnSpMkLst>
        </pc:cxnChg>
        <pc:cxnChg chg="mod">
          <ac:chgData name="Phillip Kaufman" userId="c001b2a046940d7c" providerId="LiveId" clId="{5CB25B10-5B1C-4017-B167-ED3104435743}" dt="2024-06-02T23:34:31.806" v="12144"/>
          <ac:cxnSpMkLst>
            <pc:docMk/>
            <pc:sldMk cId="2393263260" sldId="948"/>
            <ac:cxnSpMk id="12" creationId="{31A9C171-5547-BB35-2940-F784160846C3}"/>
          </ac:cxnSpMkLst>
        </pc:cxnChg>
        <pc:cxnChg chg="mod">
          <ac:chgData name="Phillip Kaufman" userId="c001b2a046940d7c" providerId="LiveId" clId="{5CB25B10-5B1C-4017-B167-ED3104435743}" dt="2024-05-30T06:18:47.175" v="9546"/>
          <ac:cxnSpMkLst>
            <pc:docMk/>
            <pc:sldMk cId="2393263260" sldId="948"/>
            <ac:cxnSpMk id="12" creationId="{B62FA3A3-506D-66AF-BC19-1176C4A6DEE5}"/>
          </ac:cxnSpMkLst>
        </pc:cxnChg>
        <pc:cxnChg chg="mod">
          <ac:chgData name="Phillip Kaufman" userId="c001b2a046940d7c" providerId="LiveId" clId="{5CB25B10-5B1C-4017-B167-ED3104435743}" dt="2024-05-27T07:31:55.294" v="8666"/>
          <ac:cxnSpMkLst>
            <pc:docMk/>
            <pc:sldMk cId="2393263260" sldId="948"/>
            <ac:cxnSpMk id="12" creationId="{E5E182D3-6A97-B459-CCC2-B445B3B1AF90}"/>
          </ac:cxnSpMkLst>
        </pc:cxnChg>
        <pc:cxnChg chg="mod">
          <ac:chgData name="Phillip Kaufman" userId="c001b2a046940d7c" providerId="LiveId" clId="{5CB25B10-5B1C-4017-B167-ED3104435743}" dt="2024-05-27T07:31:55.294" v="8666"/>
          <ac:cxnSpMkLst>
            <pc:docMk/>
            <pc:sldMk cId="2393263260" sldId="948"/>
            <ac:cxnSpMk id="13" creationId="{85FC3509-C8E0-2645-D339-1BE68D02189B}"/>
          </ac:cxnSpMkLst>
        </pc:cxnChg>
        <pc:cxnChg chg="mod">
          <ac:chgData name="Phillip Kaufman" userId="c001b2a046940d7c" providerId="LiveId" clId="{5CB25B10-5B1C-4017-B167-ED3104435743}" dt="2024-06-02T23:34:31.806" v="12144"/>
          <ac:cxnSpMkLst>
            <pc:docMk/>
            <pc:sldMk cId="2393263260" sldId="948"/>
            <ac:cxnSpMk id="13" creationId="{ADF33297-FF21-1A94-DA7D-D72A2B5134CE}"/>
          </ac:cxnSpMkLst>
        </pc:cxnChg>
        <pc:cxnChg chg="mod">
          <ac:chgData name="Phillip Kaufman" userId="c001b2a046940d7c" providerId="LiveId" clId="{5CB25B10-5B1C-4017-B167-ED3104435743}" dt="2024-06-02T23:34:31.806" v="12144"/>
          <ac:cxnSpMkLst>
            <pc:docMk/>
            <pc:sldMk cId="2393263260" sldId="948"/>
            <ac:cxnSpMk id="14" creationId="{5E0F609E-2438-E4D6-62E6-AF160BFB5EB2}"/>
          </ac:cxnSpMkLst>
        </pc:cxnChg>
        <pc:cxnChg chg="mod">
          <ac:chgData name="Phillip Kaufman" userId="c001b2a046940d7c" providerId="LiveId" clId="{5CB25B10-5B1C-4017-B167-ED3104435743}" dt="2024-05-27T07:31:55.294" v="8666"/>
          <ac:cxnSpMkLst>
            <pc:docMk/>
            <pc:sldMk cId="2393263260" sldId="948"/>
            <ac:cxnSpMk id="14" creationId="{F91481F1-33C6-6C06-4BC5-430A3AEEB6F5}"/>
          </ac:cxnSpMkLst>
        </pc:cxnChg>
        <pc:cxnChg chg="mod">
          <ac:chgData name="Phillip Kaufman" userId="c001b2a046940d7c" providerId="LiveId" clId="{5CB25B10-5B1C-4017-B167-ED3104435743}" dt="2024-05-27T07:31:55.294" v="8666"/>
          <ac:cxnSpMkLst>
            <pc:docMk/>
            <pc:sldMk cId="2393263260" sldId="948"/>
            <ac:cxnSpMk id="15" creationId="{0A0C12D2-6940-B9D5-D193-6187D7EBD955}"/>
          </ac:cxnSpMkLst>
        </pc:cxnChg>
        <pc:cxnChg chg="mod">
          <ac:chgData name="Phillip Kaufman" userId="c001b2a046940d7c" providerId="LiveId" clId="{5CB25B10-5B1C-4017-B167-ED3104435743}" dt="2024-06-02T23:34:31.806" v="12144"/>
          <ac:cxnSpMkLst>
            <pc:docMk/>
            <pc:sldMk cId="2393263260" sldId="948"/>
            <ac:cxnSpMk id="15" creationId="{8B617168-9ABD-3004-5D37-D13796CFCE45}"/>
          </ac:cxnSpMkLst>
        </pc:cxnChg>
        <pc:cxnChg chg="mod">
          <ac:chgData name="Phillip Kaufman" userId="c001b2a046940d7c" providerId="LiveId" clId="{5CB25B10-5B1C-4017-B167-ED3104435743}" dt="2024-05-27T07:31:55.294" v="8666"/>
          <ac:cxnSpMkLst>
            <pc:docMk/>
            <pc:sldMk cId="2393263260" sldId="948"/>
            <ac:cxnSpMk id="16" creationId="{3B483178-1976-D30D-9E2A-47B40E5555E2}"/>
          </ac:cxnSpMkLst>
        </pc:cxnChg>
        <pc:cxnChg chg="mod">
          <ac:chgData name="Phillip Kaufman" userId="c001b2a046940d7c" providerId="LiveId" clId="{5CB25B10-5B1C-4017-B167-ED3104435743}" dt="2024-06-02T23:34:31.806" v="12144"/>
          <ac:cxnSpMkLst>
            <pc:docMk/>
            <pc:sldMk cId="2393263260" sldId="948"/>
            <ac:cxnSpMk id="16" creationId="{901C0D8A-AF0F-2580-72DD-37D90AA25E48}"/>
          </ac:cxnSpMkLst>
        </pc:cxnChg>
        <pc:cxnChg chg="mod">
          <ac:chgData name="Phillip Kaufman" userId="c001b2a046940d7c" providerId="LiveId" clId="{5CB25B10-5B1C-4017-B167-ED3104435743}" dt="2024-05-27T07:31:55.294" v="8666"/>
          <ac:cxnSpMkLst>
            <pc:docMk/>
            <pc:sldMk cId="2393263260" sldId="948"/>
            <ac:cxnSpMk id="17" creationId="{6E1318F1-CC5F-E350-33C7-CA7CFD06E9F2}"/>
          </ac:cxnSpMkLst>
        </pc:cxnChg>
        <pc:cxnChg chg="mod">
          <ac:chgData name="Phillip Kaufman" userId="c001b2a046940d7c" providerId="LiveId" clId="{5CB25B10-5B1C-4017-B167-ED3104435743}" dt="2024-06-02T23:34:31.806" v="12144"/>
          <ac:cxnSpMkLst>
            <pc:docMk/>
            <pc:sldMk cId="2393263260" sldId="948"/>
            <ac:cxnSpMk id="17" creationId="{B33CE9E5-8D65-A0A0-CB80-483E3E35E311}"/>
          </ac:cxnSpMkLst>
        </pc:cxnChg>
        <pc:cxnChg chg="mod">
          <ac:chgData name="Phillip Kaufman" userId="c001b2a046940d7c" providerId="LiveId" clId="{5CB25B10-5B1C-4017-B167-ED3104435743}" dt="2024-05-27T07:31:55.294" v="8666"/>
          <ac:cxnSpMkLst>
            <pc:docMk/>
            <pc:sldMk cId="2393263260" sldId="948"/>
            <ac:cxnSpMk id="18" creationId="{33908AF0-AD99-7EA4-F19C-220E6E570DE4}"/>
          </ac:cxnSpMkLst>
        </pc:cxnChg>
        <pc:cxnChg chg="mod">
          <ac:chgData name="Phillip Kaufman" userId="c001b2a046940d7c" providerId="LiveId" clId="{5CB25B10-5B1C-4017-B167-ED3104435743}" dt="2024-05-30T06:20:55.013" v="9576"/>
          <ac:cxnSpMkLst>
            <pc:docMk/>
            <pc:sldMk cId="2393263260" sldId="948"/>
            <ac:cxnSpMk id="18" creationId="{3FD74823-CA79-4E71-5FFB-7A5CEDED0BD9}"/>
          </ac:cxnSpMkLst>
        </pc:cxnChg>
        <pc:cxnChg chg="mod">
          <ac:chgData name="Phillip Kaufman" userId="c001b2a046940d7c" providerId="LiveId" clId="{5CB25B10-5B1C-4017-B167-ED3104435743}" dt="2024-06-02T23:34:31.806" v="12144"/>
          <ac:cxnSpMkLst>
            <pc:docMk/>
            <pc:sldMk cId="2393263260" sldId="948"/>
            <ac:cxnSpMk id="18" creationId="{414D5239-0D37-3477-9D26-D85ED17D1EC1}"/>
          </ac:cxnSpMkLst>
        </pc:cxnChg>
        <pc:cxnChg chg="mod">
          <ac:chgData name="Phillip Kaufman" userId="c001b2a046940d7c" providerId="LiveId" clId="{5CB25B10-5B1C-4017-B167-ED3104435743}" dt="2024-06-02T23:34:31.806" v="12144"/>
          <ac:cxnSpMkLst>
            <pc:docMk/>
            <pc:sldMk cId="2393263260" sldId="948"/>
            <ac:cxnSpMk id="19" creationId="{262BEBD2-681E-125E-C8DB-935F41DD86B8}"/>
          </ac:cxnSpMkLst>
        </pc:cxnChg>
        <pc:cxnChg chg="mod">
          <ac:chgData name="Phillip Kaufman" userId="c001b2a046940d7c" providerId="LiveId" clId="{5CB25B10-5B1C-4017-B167-ED3104435743}" dt="2024-05-30T06:20:55.013" v="9576"/>
          <ac:cxnSpMkLst>
            <pc:docMk/>
            <pc:sldMk cId="2393263260" sldId="948"/>
            <ac:cxnSpMk id="19" creationId="{E7AC65BC-96B1-DBDB-607F-C3A7D0D359E1}"/>
          </ac:cxnSpMkLst>
        </pc:cxnChg>
        <pc:cxnChg chg="mod">
          <ac:chgData name="Phillip Kaufman" userId="c001b2a046940d7c" providerId="LiveId" clId="{5CB25B10-5B1C-4017-B167-ED3104435743}" dt="2024-05-27T07:31:55.294" v="8666"/>
          <ac:cxnSpMkLst>
            <pc:docMk/>
            <pc:sldMk cId="2393263260" sldId="948"/>
            <ac:cxnSpMk id="19" creationId="{FDEF7B06-A47B-219D-23E8-B1ADA6BE6C41}"/>
          </ac:cxnSpMkLst>
        </pc:cxnChg>
        <pc:cxnChg chg="mod">
          <ac:chgData name="Phillip Kaufman" userId="c001b2a046940d7c" providerId="LiveId" clId="{5CB25B10-5B1C-4017-B167-ED3104435743}" dt="2024-05-27T07:31:55.294" v="8666"/>
          <ac:cxnSpMkLst>
            <pc:docMk/>
            <pc:sldMk cId="2393263260" sldId="948"/>
            <ac:cxnSpMk id="20" creationId="{863D072B-AD2A-ABB9-3F1A-D5F0128FB513}"/>
          </ac:cxnSpMkLst>
        </pc:cxnChg>
        <pc:cxnChg chg="mod">
          <ac:chgData name="Phillip Kaufman" userId="c001b2a046940d7c" providerId="LiveId" clId="{5CB25B10-5B1C-4017-B167-ED3104435743}" dt="2024-05-30T06:20:55.013" v="9576"/>
          <ac:cxnSpMkLst>
            <pc:docMk/>
            <pc:sldMk cId="2393263260" sldId="948"/>
            <ac:cxnSpMk id="20" creationId="{A52A62CF-83E1-6256-A83D-10C2E0055D0B}"/>
          </ac:cxnSpMkLst>
        </pc:cxnChg>
        <pc:cxnChg chg="mod">
          <ac:chgData name="Phillip Kaufman" userId="c001b2a046940d7c" providerId="LiveId" clId="{5CB25B10-5B1C-4017-B167-ED3104435743}" dt="2024-06-02T23:34:31.806" v="12144"/>
          <ac:cxnSpMkLst>
            <pc:docMk/>
            <pc:sldMk cId="2393263260" sldId="948"/>
            <ac:cxnSpMk id="20" creationId="{E43A913E-B25E-624C-28D7-3ACD412D55A1}"/>
          </ac:cxnSpMkLst>
        </pc:cxnChg>
        <pc:cxnChg chg="mod">
          <ac:chgData name="Phillip Kaufman" userId="c001b2a046940d7c" providerId="LiveId" clId="{5CB25B10-5B1C-4017-B167-ED3104435743}" dt="2024-05-30T06:20:55.013" v="9576"/>
          <ac:cxnSpMkLst>
            <pc:docMk/>
            <pc:sldMk cId="2393263260" sldId="948"/>
            <ac:cxnSpMk id="21" creationId="{6164441F-C2EA-63C8-535F-B06E67CC36AA}"/>
          </ac:cxnSpMkLst>
        </pc:cxnChg>
        <pc:cxnChg chg="mod">
          <ac:chgData name="Phillip Kaufman" userId="c001b2a046940d7c" providerId="LiveId" clId="{5CB25B10-5B1C-4017-B167-ED3104435743}" dt="2024-05-27T07:31:55.294" v="8666"/>
          <ac:cxnSpMkLst>
            <pc:docMk/>
            <pc:sldMk cId="2393263260" sldId="948"/>
            <ac:cxnSpMk id="21" creationId="{6B033858-8481-098F-2FF4-5B7935E24659}"/>
          </ac:cxnSpMkLst>
        </pc:cxnChg>
        <pc:cxnChg chg="mod">
          <ac:chgData name="Phillip Kaufman" userId="c001b2a046940d7c" providerId="LiveId" clId="{5CB25B10-5B1C-4017-B167-ED3104435743}" dt="2024-06-02T23:34:31.806" v="12144"/>
          <ac:cxnSpMkLst>
            <pc:docMk/>
            <pc:sldMk cId="2393263260" sldId="948"/>
            <ac:cxnSpMk id="21" creationId="{7628D27F-937F-87EE-2191-715B67023161}"/>
          </ac:cxnSpMkLst>
        </pc:cxnChg>
        <pc:cxnChg chg="mod">
          <ac:chgData name="Phillip Kaufman" userId="c001b2a046940d7c" providerId="LiveId" clId="{5CB25B10-5B1C-4017-B167-ED3104435743}" dt="2024-05-18T02:57:22.048" v="2628"/>
          <ac:cxnSpMkLst>
            <pc:docMk/>
            <pc:sldMk cId="2393263260" sldId="948"/>
            <ac:cxnSpMk id="21" creationId="{8E01CDF2-0491-48B3-3BDF-AB9388348DEE}"/>
          </ac:cxnSpMkLst>
        </pc:cxnChg>
        <pc:cxnChg chg="mod">
          <ac:chgData name="Phillip Kaufman" userId="c001b2a046940d7c" providerId="LiveId" clId="{5CB25B10-5B1C-4017-B167-ED3104435743}" dt="2024-05-14T06:46:49.142" v="761" actId="165"/>
          <ac:cxnSpMkLst>
            <pc:docMk/>
            <pc:sldMk cId="2393263260" sldId="948"/>
            <ac:cxnSpMk id="21" creationId="{B2AD6818-C43F-1CFF-BF6E-5F4BF97E2768}"/>
          </ac:cxnSpMkLst>
        </pc:cxnChg>
        <pc:cxnChg chg="mod">
          <ac:chgData name="Phillip Kaufman" userId="c001b2a046940d7c" providerId="LiveId" clId="{5CB25B10-5B1C-4017-B167-ED3104435743}" dt="2024-05-27T07:31:55.294" v="8666"/>
          <ac:cxnSpMkLst>
            <pc:docMk/>
            <pc:sldMk cId="2393263260" sldId="948"/>
            <ac:cxnSpMk id="22" creationId="{51D28288-1CF4-183B-25B1-89E69AC4F68C}"/>
          </ac:cxnSpMkLst>
        </pc:cxnChg>
        <pc:cxnChg chg="mod">
          <ac:chgData name="Phillip Kaufman" userId="c001b2a046940d7c" providerId="LiveId" clId="{5CB25B10-5B1C-4017-B167-ED3104435743}" dt="2024-06-02T23:34:31.806" v="12144"/>
          <ac:cxnSpMkLst>
            <pc:docMk/>
            <pc:sldMk cId="2393263260" sldId="948"/>
            <ac:cxnSpMk id="22" creationId="{BE981585-D9FF-8BA4-AC62-037DE9743A44}"/>
          </ac:cxnSpMkLst>
        </pc:cxnChg>
        <pc:cxnChg chg="mod">
          <ac:chgData name="Phillip Kaufman" userId="c001b2a046940d7c" providerId="LiveId" clId="{5CB25B10-5B1C-4017-B167-ED3104435743}" dt="2024-05-30T06:20:55.013" v="9576"/>
          <ac:cxnSpMkLst>
            <pc:docMk/>
            <pc:sldMk cId="2393263260" sldId="948"/>
            <ac:cxnSpMk id="22" creationId="{CDA8214F-AE5E-32B0-D5A7-CC26F0E0567E}"/>
          </ac:cxnSpMkLst>
        </pc:cxnChg>
        <pc:cxnChg chg="mod">
          <ac:chgData name="Phillip Kaufman" userId="c001b2a046940d7c" providerId="LiveId" clId="{5CB25B10-5B1C-4017-B167-ED3104435743}" dt="2024-05-27T07:31:55.294" v="8666"/>
          <ac:cxnSpMkLst>
            <pc:docMk/>
            <pc:sldMk cId="2393263260" sldId="948"/>
            <ac:cxnSpMk id="23" creationId="{7861E755-8F9D-6326-4063-2CA4F1AD4B26}"/>
          </ac:cxnSpMkLst>
        </pc:cxnChg>
        <pc:cxnChg chg="mod">
          <ac:chgData name="Phillip Kaufman" userId="c001b2a046940d7c" providerId="LiveId" clId="{5CB25B10-5B1C-4017-B167-ED3104435743}" dt="2024-05-30T06:20:55.013" v="9576"/>
          <ac:cxnSpMkLst>
            <pc:docMk/>
            <pc:sldMk cId="2393263260" sldId="948"/>
            <ac:cxnSpMk id="23" creationId="{919AEC0B-37D7-DC0E-D04B-580398697CAB}"/>
          </ac:cxnSpMkLst>
        </pc:cxnChg>
        <pc:cxnChg chg="mod">
          <ac:chgData name="Phillip Kaufman" userId="c001b2a046940d7c" providerId="LiveId" clId="{5CB25B10-5B1C-4017-B167-ED3104435743}" dt="2024-06-02T23:34:31.806" v="12144"/>
          <ac:cxnSpMkLst>
            <pc:docMk/>
            <pc:sldMk cId="2393263260" sldId="948"/>
            <ac:cxnSpMk id="23" creationId="{F6C5F6FB-DEE1-3DE7-E338-BA2A9D785F8D}"/>
          </ac:cxnSpMkLst>
        </pc:cxnChg>
        <pc:cxnChg chg="mod">
          <ac:chgData name="Phillip Kaufman" userId="c001b2a046940d7c" providerId="LiveId" clId="{5CB25B10-5B1C-4017-B167-ED3104435743}" dt="2024-05-30T06:20:55.013" v="9576"/>
          <ac:cxnSpMkLst>
            <pc:docMk/>
            <pc:sldMk cId="2393263260" sldId="948"/>
            <ac:cxnSpMk id="24" creationId="{30226716-1885-8E2C-54FA-C3F1586C183E}"/>
          </ac:cxnSpMkLst>
        </pc:cxnChg>
        <pc:cxnChg chg="mod">
          <ac:chgData name="Phillip Kaufman" userId="c001b2a046940d7c" providerId="LiveId" clId="{5CB25B10-5B1C-4017-B167-ED3104435743}" dt="2024-06-02T23:34:31.806" v="12144"/>
          <ac:cxnSpMkLst>
            <pc:docMk/>
            <pc:sldMk cId="2393263260" sldId="948"/>
            <ac:cxnSpMk id="24" creationId="{931B2DD3-5AAE-A147-1180-D8D97361F48B}"/>
          </ac:cxnSpMkLst>
        </pc:cxnChg>
        <pc:cxnChg chg="mod">
          <ac:chgData name="Phillip Kaufman" userId="c001b2a046940d7c" providerId="LiveId" clId="{5CB25B10-5B1C-4017-B167-ED3104435743}" dt="2024-05-27T07:31:55.294" v="8666"/>
          <ac:cxnSpMkLst>
            <pc:docMk/>
            <pc:sldMk cId="2393263260" sldId="948"/>
            <ac:cxnSpMk id="24" creationId="{B2FD0E75-DDA7-3DCC-1CFA-9CF9F13D6ABA}"/>
          </ac:cxnSpMkLst>
        </pc:cxnChg>
        <pc:cxnChg chg="mod">
          <ac:chgData name="Phillip Kaufman" userId="c001b2a046940d7c" providerId="LiveId" clId="{5CB25B10-5B1C-4017-B167-ED3104435743}" dt="2024-05-30T06:20:55.013" v="9576"/>
          <ac:cxnSpMkLst>
            <pc:docMk/>
            <pc:sldMk cId="2393263260" sldId="948"/>
            <ac:cxnSpMk id="25" creationId="{03B7BF9A-AF71-763A-B4F9-E4197954E316}"/>
          </ac:cxnSpMkLst>
        </pc:cxnChg>
        <pc:cxnChg chg="mod">
          <ac:chgData name="Phillip Kaufman" userId="c001b2a046940d7c" providerId="LiveId" clId="{5CB25B10-5B1C-4017-B167-ED3104435743}" dt="2024-05-27T07:31:55.294" v="8666"/>
          <ac:cxnSpMkLst>
            <pc:docMk/>
            <pc:sldMk cId="2393263260" sldId="948"/>
            <ac:cxnSpMk id="25" creationId="{38CE0FC2-8F8D-285D-EF60-525F4B837C85}"/>
          </ac:cxnSpMkLst>
        </pc:cxnChg>
        <pc:cxnChg chg="mod">
          <ac:chgData name="Phillip Kaufman" userId="c001b2a046940d7c" providerId="LiveId" clId="{5CB25B10-5B1C-4017-B167-ED3104435743}" dt="2024-06-02T23:34:31.806" v="12144"/>
          <ac:cxnSpMkLst>
            <pc:docMk/>
            <pc:sldMk cId="2393263260" sldId="948"/>
            <ac:cxnSpMk id="25" creationId="{F86BD540-0A18-98AB-70CC-74942128D57E}"/>
          </ac:cxnSpMkLst>
        </pc:cxnChg>
        <pc:cxnChg chg="mod">
          <ac:chgData name="Phillip Kaufman" userId="c001b2a046940d7c" providerId="LiveId" clId="{5CB25B10-5B1C-4017-B167-ED3104435743}" dt="2024-06-02T23:34:31.806" v="12144"/>
          <ac:cxnSpMkLst>
            <pc:docMk/>
            <pc:sldMk cId="2393263260" sldId="948"/>
            <ac:cxnSpMk id="26" creationId="{07210722-0CDD-637A-9F8F-8AEEA666ABC7}"/>
          </ac:cxnSpMkLst>
        </pc:cxnChg>
        <pc:cxnChg chg="mod">
          <ac:chgData name="Phillip Kaufman" userId="c001b2a046940d7c" providerId="LiveId" clId="{5CB25B10-5B1C-4017-B167-ED3104435743}" dt="2024-05-30T06:20:55.013" v="9576"/>
          <ac:cxnSpMkLst>
            <pc:docMk/>
            <pc:sldMk cId="2393263260" sldId="948"/>
            <ac:cxnSpMk id="26" creationId="{1677D573-C7F0-579E-BA1F-D5341A1B3D1A}"/>
          </ac:cxnSpMkLst>
        </pc:cxnChg>
        <pc:cxnChg chg="mod">
          <ac:chgData name="Phillip Kaufman" userId="c001b2a046940d7c" providerId="LiveId" clId="{5CB25B10-5B1C-4017-B167-ED3104435743}" dt="2024-05-27T07:31:55.294" v="8666"/>
          <ac:cxnSpMkLst>
            <pc:docMk/>
            <pc:sldMk cId="2393263260" sldId="948"/>
            <ac:cxnSpMk id="26" creationId="{245BDF49-D806-BC4D-DEB5-C25E8ABAED40}"/>
          </ac:cxnSpMkLst>
        </pc:cxnChg>
        <pc:cxnChg chg="mod">
          <ac:chgData name="Phillip Kaufman" userId="c001b2a046940d7c" providerId="LiveId" clId="{5CB25B10-5B1C-4017-B167-ED3104435743}" dt="2024-06-02T23:34:31.806" v="12144"/>
          <ac:cxnSpMkLst>
            <pc:docMk/>
            <pc:sldMk cId="2393263260" sldId="948"/>
            <ac:cxnSpMk id="27" creationId="{3A68DBD1-2310-3587-4A30-E18CF8A8A2BD}"/>
          </ac:cxnSpMkLst>
        </pc:cxnChg>
        <pc:cxnChg chg="mod">
          <ac:chgData name="Phillip Kaufman" userId="c001b2a046940d7c" providerId="LiveId" clId="{5CB25B10-5B1C-4017-B167-ED3104435743}" dt="2024-05-30T06:20:55.013" v="9576"/>
          <ac:cxnSpMkLst>
            <pc:docMk/>
            <pc:sldMk cId="2393263260" sldId="948"/>
            <ac:cxnSpMk id="27" creationId="{693ACF24-2D90-ECC3-89A9-0E8C50D5C971}"/>
          </ac:cxnSpMkLst>
        </pc:cxnChg>
        <pc:cxnChg chg="mod">
          <ac:chgData name="Phillip Kaufman" userId="c001b2a046940d7c" providerId="LiveId" clId="{5CB25B10-5B1C-4017-B167-ED3104435743}" dt="2024-05-27T07:31:55.294" v="8666"/>
          <ac:cxnSpMkLst>
            <pc:docMk/>
            <pc:sldMk cId="2393263260" sldId="948"/>
            <ac:cxnSpMk id="27" creationId="{898222D8-2276-D892-FAD6-CF9E2C92AA13}"/>
          </ac:cxnSpMkLst>
        </pc:cxnChg>
        <pc:cxnChg chg="mod">
          <ac:chgData name="Phillip Kaufman" userId="c001b2a046940d7c" providerId="LiveId" clId="{5CB25B10-5B1C-4017-B167-ED3104435743}" dt="2024-06-02T23:34:31.806" v="12144"/>
          <ac:cxnSpMkLst>
            <pc:docMk/>
            <pc:sldMk cId="2393263260" sldId="948"/>
            <ac:cxnSpMk id="28" creationId="{0EAB9D9F-9CE5-ED0E-79C4-30F347EA053C}"/>
          </ac:cxnSpMkLst>
        </pc:cxnChg>
        <pc:cxnChg chg="mod">
          <ac:chgData name="Phillip Kaufman" userId="c001b2a046940d7c" providerId="LiveId" clId="{5CB25B10-5B1C-4017-B167-ED3104435743}" dt="2024-05-27T07:31:55.294" v="8666"/>
          <ac:cxnSpMkLst>
            <pc:docMk/>
            <pc:sldMk cId="2393263260" sldId="948"/>
            <ac:cxnSpMk id="28" creationId="{10C8DE57-9671-E79E-69F3-F250173995D3}"/>
          </ac:cxnSpMkLst>
        </pc:cxnChg>
        <pc:cxnChg chg="mod">
          <ac:chgData name="Phillip Kaufman" userId="c001b2a046940d7c" providerId="LiveId" clId="{5CB25B10-5B1C-4017-B167-ED3104435743}" dt="2024-05-30T06:20:55.013" v="9576"/>
          <ac:cxnSpMkLst>
            <pc:docMk/>
            <pc:sldMk cId="2393263260" sldId="948"/>
            <ac:cxnSpMk id="28" creationId="{20101FC5-C076-C492-88A7-D6FCE629385F}"/>
          </ac:cxnSpMkLst>
        </pc:cxnChg>
        <pc:cxnChg chg="mod">
          <ac:chgData name="Phillip Kaufman" userId="c001b2a046940d7c" providerId="LiveId" clId="{5CB25B10-5B1C-4017-B167-ED3104435743}" dt="2024-06-02T23:34:31.806" v="12144"/>
          <ac:cxnSpMkLst>
            <pc:docMk/>
            <pc:sldMk cId="2393263260" sldId="948"/>
            <ac:cxnSpMk id="29" creationId="{23C144A6-1CC2-F704-EC0E-FB86F97CB73B}"/>
          </ac:cxnSpMkLst>
        </pc:cxnChg>
        <pc:cxnChg chg="mod">
          <ac:chgData name="Phillip Kaufman" userId="c001b2a046940d7c" providerId="LiveId" clId="{5CB25B10-5B1C-4017-B167-ED3104435743}" dt="2024-05-30T06:20:55.013" v="9576"/>
          <ac:cxnSpMkLst>
            <pc:docMk/>
            <pc:sldMk cId="2393263260" sldId="948"/>
            <ac:cxnSpMk id="29" creationId="{6B7F3BF2-81EB-71A7-08F8-D3E7E264BE53}"/>
          </ac:cxnSpMkLst>
        </pc:cxnChg>
        <pc:cxnChg chg="mod">
          <ac:chgData name="Phillip Kaufman" userId="c001b2a046940d7c" providerId="LiveId" clId="{5CB25B10-5B1C-4017-B167-ED3104435743}" dt="2024-05-27T07:31:55.294" v="8666"/>
          <ac:cxnSpMkLst>
            <pc:docMk/>
            <pc:sldMk cId="2393263260" sldId="948"/>
            <ac:cxnSpMk id="29" creationId="{EE8744AA-3FD0-D954-AFAD-B8F938C74A57}"/>
          </ac:cxnSpMkLst>
        </pc:cxnChg>
        <pc:cxnChg chg="mod">
          <ac:chgData name="Phillip Kaufman" userId="c001b2a046940d7c" providerId="LiveId" clId="{5CB25B10-5B1C-4017-B167-ED3104435743}" dt="2024-06-02T23:34:31.806" v="12144"/>
          <ac:cxnSpMkLst>
            <pc:docMk/>
            <pc:sldMk cId="2393263260" sldId="948"/>
            <ac:cxnSpMk id="30" creationId="{32776E7B-D830-A7B3-1FA2-D9C253D9E317}"/>
          </ac:cxnSpMkLst>
        </pc:cxnChg>
        <pc:cxnChg chg="mod">
          <ac:chgData name="Phillip Kaufman" userId="c001b2a046940d7c" providerId="LiveId" clId="{5CB25B10-5B1C-4017-B167-ED3104435743}" dt="2024-05-27T07:31:55.294" v="8666"/>
          <ac:cxnSpMkLst>
            <pc:docMk/>
            <pc:sldMk cId="2393263260" sldId="948"/>
            <ac:cxnSpMk id="30" creationId="{3C88AD28-2AEF-4FB1-3238-840C1D2C64C8}"/>
          </ac:cxnSpMkLst>
        </pc:cxnChg>
        <pc:cxnChg chg="mod">
          <ac:chgData name="Phillip Kaufman" userId="c001b2a046940d7c" providerId="LiveId" clId="{5CB25B10-5B1C-4017-B167-ED3104435743}" dt="2024-05-30T06:20:55.013" v="9576"/>
          <ac:cxnSpMkLst>
            <pc:docMk/>
            <pc:sldMk cId="2393263260" sldId="948"/>
            <ac:cxnSpMk id="30" creationId="{5D1F793E-B360-103C-2F38-990DD266A6ED}"/>
          </ac:cxnSpMkLst>
        </pc:cxnChg>
        <pc:cxnChg chg="mod">
          <ac:chgData name="Phillip Kaufman" userId="c001b2a046940d7c" providerId="LiveId" clId="{5CB25B10-5B1C-4017-B167-ED3104435743}" dt="2024-05-18T02:57:22.048" v="2628"/>
          <ac:cxnSpMkLst>
            <pc:docMk/>
            <pc:sldMk cId="2393263260" sldId="948"/>
            <ac:cxnSpMk id="30" creationId="{9698FBE4-9AAB-29C5-2400-E16CA28925C9}"/>
          </ac:cxnSpMkLst>
        </pc:cxnChg>
        <pc:cxnChg chg="mod">
          <ac:chgData name="Phillip Kaufman" userId="c001b2a046940d7c" providerId="LiveId" clId="{5CB25B10-5B1C-4017-B167-ED3104435743}" dt="2024-05-14T06:46:49.142" v="761" actId="165"/>
          <ac:cxnSpMkLst>
            <pc:docMk/>
            <pc:sldMk cId="2393263260" sldId="948"/>
            <ac:cxnSpMk id="30" creationId="{BC728E37-2764-D2A6-DD60-609AE4DFF1B7}"/>
          </ac:cxnSpMkLst>
        </pc:cxnChg>
        <pc:cxnChg chg="mod">
          <ac:chgData name="Phillip Kaufman" userId="c001b2a046940d7c" providerId="LiveId" clId="{5CB25B10-5B1C-4017-B167-ED3104435743}" dt="2024-05-30T06:20:55.013" v="9576"/>
          <ac:cxnSpMkLst>
            <pc:docMk/>
            <pc:sldMk cId="2393263260" sldId="948"/>
            <ac:cxnSpMk id="31" creationId="{176B3FEE-0488-EBD5-5794-5B0EC18D4F00}"/>
          </ac:cxnSpMkLst>
        </pc:cxnChg>
        <pc:cxnChg chg="mod">
          <ac:chgData name="Phillip Kaufman" userId="c001b2a046940d7c" providerId="LiveId" clId="{5CB25B10-5B1C-4017-B167-ED3104435743}" dt="2024-06-02T23:34:31.806" v="12144"/>
          <ac:cxnSpMkLst>
            <pc:docMk/>
            <pc:sldMk cId="2393263260" sldId="948"/>
            <ac:cxnSpMk id="31" creationId="{47945FF5-EECB-A1A2-B96A-424F1ADAAD25}"/>
          </ac:cxnSpMkLst>
        </pc:cxnChg>
        <pc:cxnChg chg="mod">
          <ac:chgData name="Phillip Kaufman" userId="c001b2a046940d7c" providerId="LiveId" clId="{5CB25B10-5B1C-4017-B167-ED3104435743}" dt="2024-05-27T07:31:55.294" v="8666"/>
          <ac:cxnSpMkLst>
            <pc:docMk/>
            <pc:sldMk cId="2393263260" sldId="948"/>
            <ac:cxnSpMk id="31" creationId="{82512ADE-AA53-4F71-F7EB-59822D1A7336}"/>
          </ac:cxnSpMkLst>
        </pc:cxnChg>
        <pc:cxnChg chg="mod">
          <ac:chgData name="Phillip Kaufman" userId="c001b2a046940d7c" providerId="LiveId" clId="{5CB25B10-5B1C-4017-B167-ED3104435743}" dt="2024-05-14T06:46:49.142" v="761" actId="165"/>
          <ac:cxnSpMkLst>
            <pc:docMk/>
            <pc:sldMk cId="2393263260" sldId="948"/>
            <ac:cxnSpMk id="31" creationId="{85A01516-AE7A-6BBF-5635-5D0C9E4F37EB}"/>
          </ac:cxnSpMkLst>
        </pc:cxnChg>
        <pc:cxnChg chg="mod">
          <ac:chgData name="Phillip Kaufman" userId="c001b2a046940d7c" providerId="LiveId" clId="{5CB25B10-5B1C-4017-B167-ED3104435743}" dt="2024-05-18T02:57:22.048" v="2628"/>
          <ac:cxnSpMkLst>
            <pc:docMk/>
            <pc:sldMk cId="2393263260" sldId="948"/>
            <ac:cxnSpMk id="31" creationId="{AA00841E-12C9-2720-032B-B0253A4D6799}"/>
          </ac:cxnSpMkLst>
        </pc:cxnChg>
        <pc:cxnChg chg="mod">
          <ac:chgData name="Phillip Kaufman" userId="c001b2a046940d7c" providerId="LiveId" clId="{5CB25B10-5B1C-4017-B167-ED3104435743}" dt="2024-05-30T06:20:55.013" v="9576"/>
          <ac:cxnSpMkLst>
            <pc:docMk/>
            <pc:sldMk cId="2393263260" sldId="948"/>
            <ac:cxnSpMk id="32" creationId="{023989A8-BFA7-2900-70D7-0FDF1D3A6050}"/>
          </ac:cxnSpMkLst>
        </pc:cxnChg>
        <pc:cxnChg chg="mod">
          <ac:chgData name="Phillip Kaufman" userId="c001b2a046940d7c" providerId="LiveId" clId="{5CB25B10-5B1C-4017-B167-ED3104435743}" dt="2024-05-27T07:31:55.294" v="8666"/>
          <ac:cxnSpMkLst>
            <pc:docMk/>
            <pc:sldMk cId="2393263260" sldId="948"/>
            <ac:cxnSpMk id="32" creationId="{3C4F5293-F1AD-A0D2-CB95-5FEF6613F466}"/>
          </ac:cxnSpMkLst>
        </pc:cxnChg>
        <pc:cxnChg chg="mod">
          <ac:chgData name="Phillip Kaufman" userId="c001b2a046940d7c" providerId="LiveId" clId="{5CB25B10-5B1C-4017-B167-ED3104435743}" dt="2024-05-18T02:57:22.048" v="2628"/>
          <ac:cxnSpMkLst>
            <pc:docMk/>
            <pc:sldMk cId="2393263260" sldId="948"/>
            <ac:cxnSpMk id="32" creationId="{4BE9AC2F-DE69-B167-E7F7-FA93290C3B78}"/>
          </ac:cxnSpMkLst>
        </pc:cxnChg>
        <pc:cxnChg chg="mod">
          <ac:chgData name="Phillip Kaufman" userId="c001b2a046940d7c" providerId="LiveId" clId="{5CB25B10-5B1C-4017-B167-ED3104435743}" dt="2024-06-02T23:34:31.806" v="12144"/>
          <ac:cxnSpMkLst>
            <pc:docMk/>
            <pc:sldMk cId="2393263260" sldId="948"/>
            <ac:cxnSpMk id="32" creationId="{92347020-EC09-AAA3-5B35-169357D3DE94}"/>
          </ac:cxnSpMkLst>
        </pc:cxnChg>
        <pc:cxnChg chg="mod">
          <ac:chgData name="Phillip Kaufman" userId="c001b2a046940d7c" providerId="LiveId" clId="{5CB25B10-5B1C-4017-B167-ED3104435743}" dt="2024-05-14T06:46:49.142" v="761" actId="165"/>
          <ac:cxnSpMkLst>
            <pc:docMk/>
            <pc:sldMk cId="2393263260" sldId="948"/>
            <ac:cxnSpMk id="32" creationId="{A34F76BE-8ECD-423C-968B-6EEA5D6FFE9B}"/>
          </ac:cxnSpMkLst>
        </pc:cxnChg>
        <pc:cxnChg chg="mod">
          <ac:chgData name="Phillip Kaufman" userId="c001b2a046940d7c" providerId="LiveId" clId="{5CB25B10-5B1C-4017-B167-ED3104435743}" dt="2024-06-02T23:34:31.806" v="12144"/>
          <ac:cxnSpMkLst>
            <pc:docMk/>
            <pc:sldMk cId="2393263260" sldId="948"/>
            <ac:cxnSpMk id="33" creationId="{00C4F73F-E114-57CE-4CB5-3E3E819CE960}"/>
          </ac:cxnSpMkLst>
        </pc:cxnChg>
        <pc:cxnChg chg="mod">
          <ac:chgData name="Phillip Kaufman" userId="c001b2a046940d7c" providerId="LiveId" clId="{5CB25B10-5B1C-4017-B167-ED3104435743}" dt="2024-05-27T07:31:55.294" v="8666"/>
          <ac:cxnSpMkLst>
            <pc:docMk/>
            <pc:sldMk cId="2393263260" sldId="948"/>
            <ac:cxnSpMk id="33" creationId="{32C0B777-17BC-0593-6687-1AC4971A88A0}"/>
          </ac:cxnSpMkLst>
        </pc:cxnChg>
        <pc:cxnChg chg="mod">
          <ac:chgData name="Phillip Kaufman" userId="c001b2a046940d7c" providerId="LiveId" clId="{5CB25B10-5B1C-4017-B167-ED3104435743}" dt="2024-05-18T02:57:22.048" v="2628"/>
          <ac:cxnSpMkLst>
            <pc:docMk/>
            <pc:sldMk cId="2393263260" sldId="948"/>
            <ac:cxnSpMk id="33" creationId="{642F227D-08C9-96D7-D071-0924E661643E}"/>
          </ac:cxnSpMkLst>
        </pc:cxnChg>
        <pc:cxnChg chg="mod">
          <ac:chgData name="Phillip Kaufman" userId="c001b2a046940d7c" providerId="LiveId" clId="{5CB25B10-5B1C-4017-B167-ED3104435743}" dt="2024-05-30T06:20:55.013" v="9576"/>
          <ac:cxnSpMkLst>
            <pc:docMk/>
            <pc:sldMk cId="2393263260" sldId="948"/>
            <ac:cxnSpMk id="33" creationId="{8DCBFDAB-ACC9-616E-AFC2-DC2CE63AA599}"/>
          </ac:cxnSpMkLst>
        </pc:cxnChg>
        <pc:cxnChg chg="mod">
          <ac:chgData name="Phillip Kaufman" userId="c001b2a046940d7c" providerId="LiveId" clId="{5CB25B10-5B1C-4017-B167-ED3104435743}" dt="2024-05-14T06:46:49.142" v="761" actId="165"/>
          <ac:cxnSpMkLst>
            <pc:docMk/>
            <pc:sldMk cId="2393263260" sldId="948"/>
            <ac:cxnSpMk id="33" creationId="{F5B649A5-58DB-8084-1660-E5C912D00122}"/>
          </ac:cxnSpMkLst>
        </pc:cxnChg>
        <pc:cxnChg chg="mod">
          <ac:chgData name="Phillip Kaufman" userId="c001b2a046940d7c" providerId="LiveId" clId="{5CB25B10-5B1C-4017-B167-ED3104435743}" dt="2024-05-14T06:46:49.142" v="761" actId="165"/>
          <ac:cxnSpMkLst>
            <pc:docMk/>
            <pc:sldMk cId="2393263260" sldId="948"/>
            <ac:cxnSpMk id="34" creationId="{01F16EFF-8F48-D93F-735D-E467264C97DB}"/>
          </ac:cxnSpMkLst>
        </pc:cxnChg>
        <pc:cxnChg chg="mod">
          <ac:chgData name="Phillip Kaufman" userId="c001b2a046940d7c" providerId="LiveId" clId="{5CB25B10-5B1C-4017-B167-ED3104435743}" dt="2024-06-02T23:34:31.806" v="12144"/>
          <ac:cxnSpMkLst>
            <pc:docMk/>
            <pc:sldMk cId="2393263260" sldId="948"/>
            <ac:cxnSpMk id="34" creationId="{0417C5F4-A553-2222-CAF9-EA6E66254BFC}"/>
          </ac:cxnSpMkLst>
        </pc:cxnChg>
        <pc:cxnChg chg="mod">
          <ac:chgData name="Phillip Kaufman" userId="c001b2a046940d7c" providerId="LiveId" clId="{5CB25B10-5B1C-4017-B167-ED3104435743}" dt="2024-05-27T07:31:55.294" v="8666"/>
          <ac:cxnSpMkLst>
            <pc:docMk/>
            <pc:sldMk cId="2393263260" sldId="948"/>
            <ac:cxnSpMk id="34" creationId="{152A274B-5809-70F2-7167-4C685AF3B48E}"/>
          </ac:cxnSpMkLst>
        </pc:cxnChg>
        <pc:cxnChg chg="mod">
          <ac:chgData name="Phillip Kaufman" userId="c001b2a046940d7c" providerId="LiveId" clId="{5CB25B10-5B1C-4017-B167-ED3104435743}" dt="2024-05-18T02:57:22.048" v="2628"/>
          <ac:cxnSpMkLst>
            <pc:docMk/>
            <pc:sldMk cId="2393263260" sldId="948"/>
            <ac:cxnSpMk id="34" creationId="{56DD2CC7-9A81-79E4-26AE-D2A4F49D8C92}"/>
          </ac:cxnSpMkLst>
        </pc:cxnChg>
        <pc:cxnChg chg="mod">
          <ac:chgData name="Phillip Kaufman" userId="c001b2a046940d7c" providerId="LiveId" clId="{5CB25B10-5B1C-4017-B167-ED3104435743}" dt="2024-05-30T06:20:55.013" v="9576"/>
          <ac:cxnSpMkLst>
            <pc:docMk/>
            <pc:sldMk cId="2393263260" sldId="948"/>
            <ac:cxnSpMk id="34" creationId="{8759F606-1910-823C-F323-5A0D2066745F}"/>
          </ac:cxnSpMkLst>
        </pc:cxnChg>
        <pc:cxnChg chg="mod">
          <ac:chgData name="Phillip Kaufman" userId="c001b2a046940d7c" providerId="LiveId" clId="{5CB25B10-5B1C-4017-B167-ED3104435743}" dt="2024-05-18T02:57:22.048" v="2628"/>
          <ac:cxnSpMkLst>
            <pc:docMk/>
            <pc:sldMk cId="2393263260" sldId="948"/>
            <ac:cxnSpMk id="35" creationId="{2A3106BB-AF7D-78DD-A2F3-D398DD7585CF}"/>
          </ac:cxnSpMkLst>
        </pc:cxnChg>
        <pc:cxnChg chg="mod">
          <ac:chgData name="Phillip Kaufman" userId="c001b2a046940d7c" providerId="LiveId" clId="{5CB25B10-5B1C-4017-B167-ED3104435743}" dt="2024-05-14T06:46:49.142" v="761" actId="165"/>
          <ac:cxnSpMkLst>
            <pc:docMk/>
            <pc:sldMk cId="2393263260" sldId="948"/>
            <ac:cxnSpMk id="35" creationId="{3B3FA3BF-3C92-2E36-0E46-226EB7E7676C}"/>
          </ac:cxnSpMkLst>
        </pc:cxnChg>
        <pc:cxnChg chg="mod">
          <ac:chgData name="Phillip Kaufman" userId="c001b2a046940d7c" providerId="LiveId" clId="{5CB25B10-5B1C-4017-B167-ED3104435743}" dt="2024-06-02T23:34:31.806" v="12144"/>
          <ac:cxnSpMkLst>
            <pc:docMk/>
            <pc:sldMk cId="2393263260" sldId="948"/>
            <ac:cxnSpMk id="35" creationId="{3DCE2044-B6FE-6BA6-8862-4D7DE0794AC3}"/>
          </ac:cxnSpMkLst>
        </pc:cxnChg>
        <pc:cxnChg chg="mod">
          <ac:chgData name="Phillip Kaufman" userId="c001b2a046940d7c" providerId="LiveId" clId="{5CB25B10-5B1C-4017-B167-ED3104435743}" dt="2024-05-27T07:31:55.294" v="8666"/>
          <ac:cxnSpMkLst>
            <pc:docMk/>
            <pc:sldMk cId="2393263260" sldId="948"/>
            <ac:cxnSpMk id="35" creationId="{9D00A196-57F5-85E5-9C96-48B3782B0D8B}"/>
          </ac:cxnSpMkLst>
        </pc:cxnChg>
        <pc:cxnChg chg="mod">
          <ac:chgData name="Phillip Kaufman" userId="c001b2a046940d7c" providerId="LiveId" clId="{5CB25B10-5B1C-4017-B167-ED3104435743}" dt="2024-05-30T06:20:55.013" v="9576"/>
          <ac:cxnSpMkLst>
            <pc:docMk/>
            <pc:sldMk cId="2393263260" sldId="948"/>
            <ac:cxnSpMk id="35" creationId="{9FE3AD43-E081-27F6-010F-3BF5249B5951}"/>
          </ac:cxnSpMkLst>
        </pc:cxnChg>
        <pc:cxnChg chg="mod">
          <ac:chgData name="Phillip Kaufman" userId="c001b2a046940d7c" providerId="LiveId" clId="{5CB25B10-5B1C-4017-B167-ED3104435743}" dt="2024-06-02T23:34:31.806" v="12144"/>
          <ac:cxnSpMkLst>
            <pc:docMk/>
            <pc:sldMk cId="2393263260" sldId="948"/>
            <ac:cxnSpMk id="36" creationId="{1AC25D12-A93B-BD9D-C2CF-82EE040DBB31}"/>
          </ac:cxnSpMkLst>
        </pc:cxnChg>
        <pc:cxnChg chg="mod">
          <ac:chgData name="Phillip Kaufman" userId="c001b2a046940d7c" providerId="LiveId" clId="{5CB25B10-5B1C-4017-B167-ED3104435743}" dt="2024-05-18T02:57:22.048" v="2628"/>
          <ac:cxnSpMkLst>
            <pc:docMk/>
            <pc:sldMk cId="2393263260" sldId="948"/>
            <ac:cxnSpMk id="36" creationId="{309C35D1-3119-EC66-6F6C-2316D60FAA29}"/>
          </ac:cxnSpMkLst>
        </pc:cxnChg>
        <pc:cxnChg chg="mod">
          <ac:chgData name="Phillip Kaufman" userId="c001b2a046940d7c" providerId="LiveId" clId="{5CB25B10-5B1C-4017-B167-ED3104435743}" dt="2024-05-27T07:31:55.294" v="8666"/>
          <ac:cxnSpMkLst>
            <pc:docMk/>
            <pc:sldMk cId="2393263260" sldId="948"/>
            <ac:cxnSpMk id="36" creationId="{78F53B13-BF6A-4B3A-4A0D-9B64809A48B4}"/>
          </ac:cxnSpMkLst>
        </pc:cxnChg>
        <pc:cxnChg chg="mod">
          <ac:chgData name="Phillip Kaufman" userId="c001b2a046940d7c" providerId="LiveId" clId="{5CB25B10-5B1C-4017-B167-ED3104435743}" dt="2024-05-30T06:20:55.013" v="9576"/>
          <ac:cxnSpMkLst>
            <pc:docMk/>
            <pc:sldMk cId="2393263260" sldId="948"/>
            <ac:cxnSpMk id="36" creationId="{B7619207-08EC-350F-6FC0-C3B35116752D}"/>
          </ac:cxnSpMkLst>
        </pc:cxnChg>
        <pc:cxnChg chg="mod">
          <ac:chgData name="Phillip Kaufman" userId="c001b2a046940d7c" providerId="LiveId" clId="{5CB25B10-5B1C-4017-B167-ED3104435743}" dt="2024-05-14T06:46:49.142" v="761" actId="165"/>
          <ac:cxnSpMkLst>
            <pc:docMk/>
            <pc:sldMk cId="2393263260" sldId="948"/>
            <ac:cxnSpMk id="36" creationId="{C6A6A976-D145-0AC5-9A12-0E3752A809CD}"/>
          </ac:cxnSpMkLst>
        </pc:cxnChg>
        <pc:cxnChg chg="mod">
          <ac:chgData name="Phillip Kaufman" userId="c001b2a046940d7c" providerId="LiveId" clId="{5CB25B10-5B1C-4017-B167-ED3104435743}" dt="2024-05-30T06:20:55.013" v="9576"/>
          <ac:cxnSpMkLst>
            <pc:docMk/>
            <pc:sldMk cId="2393263260" sldId="948"/>
            <ac:cxnSpMk id="37" creationId="{3DD82490-897A-2DEF-CC70-942B9A4FA8CF}"/>
          </ac:cxnSpMkLst>
        </pc:cxnChg>
        <pc:cxnChg chg="mod">
          <ac:chgData name="Phillip Kaufman" userId="c001b2a046940d7c" providerId="LiveId" clId="{5CB25B10-5B1C-4017-B167-ED3104435743}" dt="2024-05-18T02:57:22.048" v="2628"/>
          <ac:cxnSpMkLst>
            <pc:docMk/>
            <pc:sldMk cId="2393263260" sldId="948"/>
            <ac:cxnSpMk id="37" creationId="{4CFFE7AD-D82F-8679-7DF9-EAEB755E8DC2}"/>
          </ac:cxnSpMkLst>
        </pc:cxnChg>
        <pc:cxnChg chg="mod">
          <ac:chgData name="Phillip Kaufman" userId="c001b2a046940d7c" providerId="LiveId" clId="{5CB25B10-5B1C-4017-B167-ED3104435743}" dt="2024-06-02T23:34:31.806" v="12144"/>
          <ac:cxnSpMkLst>
            <pc:docMk/>
            <pc:sldMk cId="2393263260" sldId="948"/>
            <ac:cxnSpMk id="37" creationId="{4FC5D2B3-2EEF-CE31-1698-E6BE070728F3}"/>
          </ac:cxnSpMkLst>
        </pc:cxnChg>
        <pc:cxnChg chg="mod">
          <ac:chgData name="Phillip Kaufman" userId="c001b2a046940d7c" providerId="LiveId" clId="{5CB25B10-5B1C-4017-B167-ED3104435743}" dt="2024-05-27T07:31:55.294" v="8666"/>
          <ac:cxnSpMkLst>
            <pc:docMk/>
            <pc:sldMk cId="2393263260" sldId="948"/>
            <ac:cxnSpMk id="37" creationId="{DA9A2B89-6E43-A696-D527-DAA82D28E45F}"/>
          </ac:cxnSpMkLst>
        </pc:cxnChg>
        <pc:cxnChg chg="mod">
          <ac:chgData name="Phillip Kaufman" userId="c001b2a046940d7c" providerId="LiveId" clId="{5CB25B10-5B1C-4017-B167-ED3104435743}" dt="2024-05-14T06:46:49.142" v="761" actId="165"/>
          <ac:cxnSpMkLst>
            <pc:docMk/>
            <pc:sldMk cId="2393263260" sldId="948"/>
            <ac:cxnSpMk id="37" creationId="{E1F42D84-7B93-94B8-54A1-03562F1C7CC5}"/>
          </ac:cxnSpMkLst>
        </pc:cxnChg>
        <pc:cxnChg chg="mod">
          <ac:chgData name="Phillip Kaufman" userId="c001b2a046940d7c" providerId="LiveId" clId="{5CB25B10-5B1C-4017-B167-ED3104435743}" dt="2024-05-18T02:57:22.048" v="2628"/>
          <ac:cxnSpMkLst>
            <pc:docMk/>
            <pc:sldMk cId="2393263260" sldId="948"/>
            <ac:cxnSpMk id="38" creationId="{3F9050D5-5783-81AC-7397-1228E1077467}"/>
          </ac:cxnSpMkLst>
        </pc:cxnChg>
        <pc:cxnChg chg="mod">
          <ac:chgData name="Phillip Kaufman" userId="c001b2a046940d7c" providerId="LiveId" clId="{5CB25B10-5B1C-4017-B167-ED3104435743}" dt="2024-06-02T23:34:31.806" v="12144"/>
          <ac:cxnSpMkLst>
            <pc:docMk/>
            <pc:sldMk cId="2393263260" sldId="948"/>
            <ac:cxnSpMk id="38" creationId="{51EAFABE-CF05-5B5A-E61D-4F52B30A498E}"/>
          </ac:cxnSpMkLst>
        </pc:cxnChg>
        <pc:cxnChg chg="mod">
          <ac:chgData name="Phillip Kaufman" userId="c001b2a046940d7c" providerId="LiveId" clId="{5CB25B10-5B1C-4017-B167-ED3104435743}" dt="2024-05-30T06:20:55.013" v="9576"/>
          <ac:cxnSpMkLst>
            <pc:docMk/>
            <pc:sldMk cId="2393263260" sldId="948"/>
            <ac:cxnSpMk id="38" creationId="{53C8989E-D193-89FA-C2C1-731F1EF8A2ED}"/>
          </ac:cxnSpMkLst>
        </pc:cxnChg>
        <pc:cxnChg chg="mod">
          <ac:chgData name="Phillip Kaufman" userId="c001b2a046940d7c" providerId="LiveId" clId="{5CB25B10-5B1C-4017-B167-ED3104435743}" dt="2024-05-27T07:31:55.294" v="8666"/>
          <ac:cxnSpMkLst>
            <pc:docMk/>
            <pc:sldMk cId="2393263260" sldId="948"/>
            <ac:cxnSpMk id="38" creationId="{77597238-DCFF-C47B-5E36-CCAF7EF20C26}"/>
          </ac:cxnSpMkLst>
        </pc:cxnChg>
        <pc:cxnChg chg="mod">
          <ac:chgData name="Phillip Kaufman" userId="c001b2a046940d7c" providerId="LiveId" clId="{5CB25B10-5B1C-4017-B167-ED3104435743}" dt="2024-05-14T06:46:49.142" v="761" actId="165"/>
          <ac:cxnSpMkLst>
            <pc:docMk/>
            <pc:sldMk cId="2393263260" sldId="948"/>
            <ac:cxnSpMk id="38" creationId="{A64C93B3-26D7-F212-9CAC-E5ACBEA2D892}"/>
          </ac:cxnSpMkLst>
        </pc:cxnChg>
        <pc:cxnChg chg="mod">
          <ac:chgData name="Phillip Kaufman" userId="c001b2a046940d7c" providerId="LiveId" clId="{5CB25B10-5B1C-4017-B167-ED3104435743}" dt="2024-05-14T06:46:49.142" v="761" actId="165"/>
          <ac:cxnSpMkLst>
            <pc:docMk/>
            <pc:sldMk cId="2393263260" sldId="948"/>
            <ac:cxnSpMk id="39" creationId="{0C506A0D-8214-1D09-38F5-0BFE929F2AB7}"/>
          </ac:cxnSpMkLst>
        </pc:cxnChg>
        <pc:cxnChg chg="mod">
          <ac:chgData name="Phillip Kaufman" userId="c001b2a046940d7c" providerId="LiveId" clId="{5CB25B10-5B1C-4017-B167-ED3104435743}" dt="2024-05-30T06:20:55.013" v="9576"/>
          <ac:cxnSpMkLst>
            <pc:docMk/>
            <pc:sldMk cId="2393263260" sldId="948"/>
            <ac:cxnSpMk id="39" creationId="{11DC7649-30CB-A873-8EA7-3C9A39AE660B}"/>
          </ac:cxnSpMkLst>
        </pc:cxnChg>
        <pc:cxnChg chg="mod">
          <ac:chgData name="Phillip Kaufman" userId="c001b2a046940d7c" providerId="LiveId" clId="{5CB25B10-5B1C-4017-B167-ED3104435743}" dt="2024-05-27T07:31:55.294" v="8666"/>
          <ac:cxnSpMkLst>
            <pc:docMk/>
            <pc:sldMk cId="2393263260" sldId="948"/>
            <ac:cxnSpMk id="39" creationId="{2CCC02E5-F205-698F-44D4-C612AF7ECEBB}"/>
          </ac:cxnSpMkLst>
        </pc:cxnChg>
        <pc:cxnChg chg="mod">
          <ac:chgData name="Phillip Kaufman" userId="c001b2a046940d7c" providerId="LiveId" clId="{5CB25B10-5B1C-4017-B167-ED3104435743}" dt="2024-06-02T23:34:31.806" v="12144"/>
          <ac:cxnSpMkLst>
            <pc:docMk/>
            <pc:sldMk cId="2393263260" sldId="948"/>
            <ac:cxnSpMk id="39" creationId="{8BEAA6F0-4CB9-F8F9-DEEE-B3411DACBA35}"/>
          </ac:cxnSpMkLst>
        </pc:cxnChg>
        <pc:cxnChg chg="mod">
          <ac:chgData name="Phillip Kaufman" userId="c001b2a046940d7c" providerId="LiveId" clId="{5CB25B10-5B1C-4017-B167-ED3104435743}" dt="2024-05-18T02:57:22.048" v="2628"/>
          <ac:cxnSpMkLst>
            <pc:docMk/>
            <pc:sldMk cId="2393263260" sldId="948"/>
            <ac:cxnSpMk id="39" creationId="{F5B2C417-84C8-EB77-1436-9C416BC5BE83}"/>
          </ac:cxnSpMkLst>
        </pc:cxnChg>
        <pc:cxnChg chg="mod">
          <ac:chgData name="Phillip Kaufman" userId="c001b2a046940d7c" providerId="LiveId" clId="{5CB25B10-5B1C-4017-B167-ED3104435743}" dt="2024-06-02T23:34:31.806" v="12144"/>
          <ac:cxnSpMkLst>
            <pc:docMk/>
            <pc:sldMk cId="2393263260" sldId="948"/>
            <ac:cxnSpMk id="40" creationId="{11B1F094-9CB6-A5BC-5E4F-96C900C883EB}"/>
          </ac:cxnSpMkLst>
        </pc:cxnChg>
        <pc:cxnChg chg="mod">
          <ac:chgData name="Phillip Kaufman" userId="c001b2a046940d7c" providerId="LiveId" clId="{5CB25B10-5B1C-4017-B167-ED3104435743}" dt="2024-05-14T06:46:49.142" v="761" actId="165"/>
          <ac:cxnSpMkLst>
            <pc:docMk/>
            <pc:sldMk cId="2393263260" sldId="948"/>
            <ac:cxnSpMk id="40" creationId="{13078CF6-45B7-A921-8C32-DF0D7CF19D0F}"/>
          </ac:cxnSpMkLst>
        </pc:cxnChg>
        <pc:cxnChg chg="mod">
          <ac:chgData name="Phillip Kaufman" userId="c001b2a046940d7c" providerId="LiveId" clId="{5CB25B10-5B1C-4017-B167-ED3104435743}" dt="2024-05-18T02:57:22.048" v="2628"/>
          <ac:cxnSpMkLst>
            <pc:docMk/>
            <pc:sldMk cId="2393263260" sldId="948"/>
            <ac:cxnSpMk id="40" creationId="{1624FDD9-1B47-3C44-FA6F-725FA5EF321C}"/>
          </ac:cxnSpMkLst>
        </pc:cxnChg>
        <pc:cxnChg chg="mod">
          <ac:chgData name="Phillip Kaufman" userId="c001b2a046940d7c" providerId="LiveId" clId="{5CB25B10-5B1C-4017-B167-ED3104435743}" dt="2024-05-27T07:31:55.294" v="8666"/>
          <ac:cxnSpMkLst>
            <pc:docMk/>
            <pc:sldMk cId="2393263260" sldId="948"/>
            <ac:cxnSpMk id="40" creationId="{665E3964-BE6B-A487-8329-96657CD951D5}"/>
          </ac:cxnSpMkLst>
        </pc:cxnChg>
        <pc:cxnChg chg="mod">
          <ac:chgData name="Phillip Kaufman" userId="c001b2a046940d7c" providerId="LiveId" clId="{5CB25B10-5B1C-4017-B167-ED3104435743}" dt="2024-05-30T06:20:55.013" v="9576"/>
          <ac:cxnSpMkLst>
            <pc:docMk/>
            <pc:sldMk cId="2393263260" sldId="948"/>
            <ac:cxnSpMk id="40" creationId="{75D14CEF-1BAD-6E5B-D889-B7F84FB3BCC8}"/>
          </ac:cxnSpMkLst>
        </pc:cxnChg>
        <pc:cxnChg chg="mod">
          <ac:chgData name="Phillip Kaufman" userId="c001b2a046940d7c" providerId="LiveId" clId="{5CB25B10-5B1C-4017-B167-ED3104435743}" dt="2024-05-18T02:57:22.048" v="2628"/>
          <ac:cxnSpMkLst>
            <pc:docMk/>
            <pc:sldMk cId="2393263260" sldId="948"/>
            <ac:cxnSpMk id="41" creationId="{3A334622-6D9B-B7C0-67BF-04532A762162}"/>
          </ac:cxnSpMkLst>
        </pc:cxnChg>
        <pc:cxnChg chg="mod">
          <ac:chgData name="Phillip Kaufman" userId="c001b2a046940d7c" providerId="LiveId" clId="{5CB25B10-5B1C-4017-B167-ED3104435743}" dt="2024-06-02T23:34:31.806" v="12144"/>
          <ac:cxnSpMkLst>
            <pc:docMk/>
            <pc:sldMk cId="2393263260" sldId="948"/>
            <ac:cxnSpMk id="41" creationId="{7BDC7F2B-658A-22A9-FB05-EE1DFF417C93}"/>
          </ac:cxnSpMkLst>
        </pc:cxnChg>
        <pc:cxnChg chg="mod">
          <ac:chgData name="Phillip Kaufman" userId="c001b2a046940d7c" providerId="LiveId" clId="{5CB25B10-5B1C-4017-B167-ED3104435743}" dt="2024-05-14T06:46:49.142" v="761" actId="165"/>
          <ac:cxnSpMkLst>
            <pc:docMk/>
            <pc:sldMk cId="2393263260" sldId="948"/>
            <ac:cxnSpMk id="41" creationId="{D636D3BF-2AB5-A44B-B6F6-27CFE6C13037}"/>
          </ac:cxnSpMkLst>
        </pc:cxnChg>
        <pc:cxnChg chg="mod">
          <ac:chgData name="Phillip Kaufman" userId="c001b2a046940d7c" providerId="LiveId" clId="{5CB25B10-5B1C-4017-B167-ED3104435743}" dt="2024-06-02T23:34:31.806" v="12144"/>
          <ac:cxnSpMkLst>
            <pc:docMk/>
            <pc:sldMk cId="2393263260" sldId="948"/>
            <ac:cxnSpMk id="42" creationId="{0164A1AF-37DC-CBFE-6452-D0E8498848F6}"/>
          </ac:cxnSpMkLst>
        </pc:cxnChg>
        <pc:cxnChg chg="mod">
          <ac:chgData name="Phillip Kaufman" userId="c001b2a046940d7c" providerId="LiveId" clId="{5CB25B10-5B1C-4017-B167-ED3104435743}" dt="2024-05-14T06:46:49.142" v="761" actId="165"/>
          <ac:cxnSpMkLst>
            <pc:docMk/>
            <pc:sldMk cId="2393263260" sldId="948"/>
            <ac:cxnSpMk id="42" creationId="{56A5320D-2188-478A-8B93-2C1A74E7EC9C}"/>
          </ac:cxnSpMkLst>
        </pc:cxnChg>
        <pc:cxnChg chg="mod">
          <ac:chgData name="Phillip Kaufman" userId="c001b2a046940d7c" providerId="LiveId" clId="{5CB25B10-5B1C-4017-B167-ED3104435743}" dt="2024-05-18T02:57:22.048" v="2628"/>
          <ac:cxnSpMkLst>
            <pc:docMk/>
            <pc:sldMk cId="2393263260" sldId="948"/>
            <ac:cxnSpMk id="42" creationId="{DD0684C9-AC75-E8F5-89D5-1C176624BFEA}"/>
          </ac:cxnSpMkLst>
        </pc:cxnChg>
        <pc:cxnChg chg="mod">
          <ac:chgData name="Phillip Kaufman" userId="c001b2a046940d7c" providerId="LiveId" clId="{5CB25B10-5B1C-4017-B167-ED3104435743}" dt="2024-05-30T06:17:26.248" v="9529" actId="165"/>
          <ac:cxnSpMkLst>
            <pc:docMk/>
            <pc:sldMk cId="2393263260" sldId="948"/>
            <ac:cxnSpMk id="43" creationId="{9E402F30-D0C5-3D12-FB62-0DA54D1EC936}"/>
          </ac:cxnSpMkLst>
        </pc:cxnChg>
        <pc:cxnChg chg="mod">
          <ac:chgData name="Phillip Kaufman" userId="c001b2a046940d7c" providerId="LiveId" clId="{5CB25B10-5B1C-4017-B167-ED3104435743}" dt="2024-05-18T02:57:22.048" v="2628"/>
          <ac:cxnSpMkLst>
            <pc:docMk/>
            <pc:sldMk cId="2393263260" sldId="948"/>
            <ac:cxnSpMk id="43" creationId="{A6E04AAE-A177-4F8E-A1C1-053DAE87FFCB}"/>
          </ac:cxnSpMkLst>
        </pc:cxnChg>
        <pc:cxnChg chg="mod">
          <ac:chgData name="Phillip Kaufman" userId="c001b2a046940d7c" providerId="LiveId" clId="{5CB25B10-5B1C-4017-B167-ED3104435743}" dt="2024-05-14T06:46:49.142" v="761" actId="165"/>
          <ac:cxnSpMkLst>
            <pc:docMk/>
            <pc:sldMk cId="2393263260" sldId="948"/>
            <ac:cxnSpMk id="43" creationId="{E149A496-FBCA-4022-CA52-0420A90B75C2}"/>
          </ac:cxnSpMkLst>
        </pc:cxnChg>
        <pc:cxnChg chg="mod">
          <ac:chgData name="Phillip Kaufman" userId="c001b2a046940d7c" providerId="LiveId" clId="{5CB25B10-5B1C-4017-B167-ED3104435743}" dt="2024-05-30T06:17:26.248" v="9529" actId="165"/>
          <ac:cxnSpMkLst>
            <pc:docMk/>
            <pc:sldMk cId="2393263260" sldId="948"/>
            <ac:cxnSpMk id="44" creationId="{3DB9F244-26A8-46AF-EFD4-F5DEDBAB7D24}"/>
          </ac:cxnSpMkLst>
        </pc:cxnChg>
        <pc:cxnChg chg="mod">
          <ac:chgData name="Phillip Kaufman" userId="c001b2a046940d7c" providerId="LiveId" clId="{5CB25B10-5B1C-4017-B167-ED3104435743}" dt="2024-05-14T06:46:49.142" v="761" actId="165"/>
          <ac:cxnSpMkLst>
            <pc:docMk/>
            <pc:sldMk cId="2393263260" sldId="948"/>
            <ac:cxnSpMk id="44" creationId="{48032816-C4A5-29C6-6116-E4E57EBAF42D}"/>
          </ac:cxnSpMkLst>
        </pc:cxnChg>
        <pc:cxnChg chg="mod">
          <ac:chgData name="Phillip Kaufman" userId="c001b2a046940d7c" providerId="LiveId" clId="{5CB25B10-5B1C-4017-B167-ED3104435743}" dt="2024-05-18T02:57:22.048" v="2628"/>
          <ac:cxnSpMkLst>
            <pc:docMk/>
            <pc:sldMk cId="2393263260" sldId="948"/>
            <ac:cxnSpMk id="44" creationId="{9103BE86-3BAE-FAA6-3FFA-A180B71BF936}"/>
          </ac:cxnSpMkLst>
        </pc:cxnChg>
        <pc:cxnChg chg="mod">
          <ac:chgData name="Phillip Kaufman" userId="c001b2a046940d7c" providerId="LiveId" clId="{5CB25B10-5B1C-4017-B167-ED3104435743}" dt="2024-05-30T06:17:26.248" v="9529" actId="165"/>
          <ac:cxnSpMkLst>
            <pc:docMk/>
            <pc:sldMk cId="2393263260" sldId="948"/>
            <ac:cxnSpMk id="45" creationId="{12D92BB9-C1E1-43E8-B96E-09714B45CE97}"/>
          </ac:cxnSpMkLst>
        </pc:cxnChg>
        <pc:cxnChg chg="mod">
          <ac:chgData name="Phillip Kaufman" userId="c001b2a046940d7c" providerId="LiveId" clId="{5CB25B10-5B1C-4017-B167-ED3104435743}" dt="2024-05-14T06:46:49.142" v="761" actId="165"/>
          <ac:cxnSpMkLst>
            <pc:docMk/>
            <pc:sldMk cId="2393263260" sldId="948"/>
            <ac:cxnSpMk id="45" creationId="{12F4777B-5A83-AF65-8A4D-9C8D05EC902A}"/>
          </ac:cxnSpMkLst>
        </pc:cxnChg>
        <pc:cxnChg chg="mod">
          <ac:chgData name="Phillip Kaufman" userId="c001b2a046940d7c" providerId="LiveId" clId="{5CB25B10-5B1C-4017-B167-ED3104435743}" dt="2024-05-18T02:57:22.048" v="2628"/>
          <ac:cxnSpMkLst>
            <pc:docMk/>
            <pc:sldMk cId="2393263260" sldId="948"/>
            <ac:cxnSpMk id="45" creationId="{2FC114E4-CB78-7FBB-B13D-89CA80B30314}"/>
          </ac:cxnSpMkLst>
        </pc:cxnChg>
        <pc:cxnChg chg="mod">
          <ac:chgData name="Phillip Kaufman" userId="c001b2a046940d7c" providerId="LiveId" clId="{5CB25B10-5B1C-4017-B167-ED3104435743}" dt="2024-05-14T06:46:49.142" v="761" actId="165"/>
          <ac:cxnSpMkLst>
            <pc:docMk/>
            <pc:sldMk cId="2393263260" sldId="948"/>
            <ac:cxnSpMk id="46" creationId="{07B696B3-931E-B002-B916-4388EAA3D869}"/>
          </ac:cxnSpMkLst>
        </pc:cxnChg>
        <pc:cxnChg chg="mod">
          <ac:chgData name="Phillip Kaufman" userId="c001b2a046940d7c" providerId="LiveId" clId="{5CB25B10-5B1C-4017-B167-ED3104435743}" dt="2024-05-18T02:57:22.048" v="2628"/>
          <ac:cxnSpMkLst>
            <pc:docMk/>
            <pc:sldMk cId="2393263260" sldId="948"/>
            <ac:cxnSpMk id="46" creationId="{4AB919B9-6415-8742-BE2A-3C8CC48DF6AF}"/>
          </ac:cxnSpMkLst>
        </pc:cxnChg>
        <pc:cxnChg chg="mod">
          <ac:chgData name="Phillip Kaufman" userId="c001b2a046940d7c" providerId="LiveId" clId="{5CB25B10-5B1C-4017-B167-ED3104435743}" dt="2024-05-30T06:17:26.248" v="9529" actId="165"/>
          <ac:cxnSpMkLst>
            <pc:docMk/>
            <pc:sldMk cId="2393263260" sldId="948"/>
            <ac:cxnSpMk id="46" creationId="{E5E182D3-6A97-B459-CCC2-B445B3B1AF90}"/>
          </ac:cxnSpMkLst>
        </pc:cxnChg>
        <pc:cxnChg chg="mod">
          <ac:chgData name="Phillip Kaufman" userId="c001b2a046940d7c" providerId="LiveId" clId="{5CB25B10-5B1C-4017-B167-ED3104435743}" dt="2024-05-30T06:17:26.248" v="9529" actId="165"/>
          <ac:cxnSpMkLst>
            <pc:docMk/>
            <pc:sldMk cId="2393263260" sldId="948"/>
            <ac:cxnSpMk id="47" creationId="{85FC3509-C8E0-2645-D339-1BE68D02189B}"/>
          </ac:cxnSpMkLst>
        </pc:cxnChg>
        <pc:cxnChg chg="mod">
          <ac:chgData name="Phillip Kaufman" userId="c001b2a046940d7c" providerId="LiveId" clId="{5CB25B10-5B1C-4017-B167-ED3104435743}" dt="2024-05-18T02:57:22.048" v="2628"/>
          <ac:cxnSpMkLst>
            <pc:docMk/>
            <pc:sldMk cId="2393263260" sldId="948"/>
            <ac:cxnSpMk id="47" creationId="{F0ACBD95-522B-0AE5-7B82-60A2B493391F}"/>
          </ac:cxnSpMkLst>
        </pc:cxnChg>
        <pc:cxnChg chg="mod">
          <ac:chgData name="Phillip Kaufman" userId="c001b2a046940d7c" providerId="LiveId" clId="{5CB25B10-5B1C-4017-B167-ED3104435743}" dt="2024-05-14T06:46:49.142" v="761" actId="165"/>
          <ac:cxnSpMkLst>
            <pc:docMk/>
            <pc:sldMk cId="2393263260" sldId="948"/>
            <ac:cxnSpMk id="47" creationId="{F90C25BB-9C24-2D84-E96D-22103FEB9284}"/>
          </ac:cxnSpMkLst>
        </pc:cxnChg>
        <pc:cxnChg chg="mod">
          <ac:chgData name="Phillip Kaufman" userId="c001b2a046940d7c" providerId="LiveId" clId="{5CB25B10-5B1C-4017-B167-ED3104435743}" dt="2024-05-18T02:57:22.048" v="2628"/>
          <ac:cxnSpMkLst>
            <pc:docMk/>
            <pc:sldMk cId="2393263260" sldId="948"/>
            <ac:cxnSpMk id="48" creationId="{9F1A88A8-53A4-4AC0-607F-E726C77746BA}"/>
          </ac:cxnSpMkLst>
        </pc:cxnChg>
        <pc:cxnChg chg="mod">
          <ac:chgData name="Phillip Kaufman" userId="c001b2a046940d7c" providerId="LiveId" clId="{5CB25B10-5B1C-4017-B167-ED3104435743}" dt="2024-05-14T06:46:49.142" v="761" actId="165"/>
          <ac:cxnSpMkLst>
            <pc:docMk/>
            <pc:sldMk cId="2393263260" sldId="948"/>
            <ac:cxnSpMk id="48" creationId="{AD96518B-05F6-896A-CB1D-47988A394D33}"/>
          </ac:cxnSpMkLst>
        </pc:cxnChg>
        <pc:cxnChg chg="mod">
          <ac:chgData name="Phillip Kaufman" userId="c001b2a046940d7c" providerId="LiveId" clId="{5CB25B10-5B1C-4017-B167-ED3104435743}" dt="2024-05-30T06:17:26.248" v="9529" actId="165"/>
          <ac:cxnSpMkLst>
            <pc:docMk/>
            <pc:sldMk cId="2393263260" sldId="948"/>
            <ac:cxnSpMk id="48" creationId="{F91481F1-33C6-6C06-4BC5-430A3AEEB6F5}"/>
          </ac:cxnSpMkLst>
        </pc:cxnChg>
        <pc:cxnChg chg="mod">
          <ac:chgData name="Phillip Kaufman" userId="c001b2a046940d7c" providerId="LiveId" clId="{5CB25B10-5B1C-4017-B167-ED3104435743}" dt="2024-05-30T06:17:26.248" v="9529" actId="165"/>
          <ac:cxnSpMkLst>
            <pc:docMk/>
            <pc:sldMk cId="2393263260" sldId="948"/>
            <ac:cxnSpMk id="49" creationId="{0A0C12D2-6940-B9D5-D193-6187D7EBD955}"/>
          </ac:cxnSpMkLst>
        </pc:cxnChg>
        <pc:cxnChg chg="mod">
          <ac:chgData name="Phillip Kaufman" userId="c001b2a046940d7c" providerId="LiveId" clId="{5CB25B10-5B1C-4017-B167-ED3104435743}" dt="2024-05-18T02:57:22.048" v="2628"/>
          <ac:cxnSpMkLst>
            <pc:docMk/>
            <pc:sldMk cId="2393263260" sldId="948"/>
            <ac:cxnSpMk id="49" creationId="{6C65E413-E3CC-4915-A0E6-EFA8F272C064}"/>
          </ac:cxnSpMkLst>
        </pc:cxnChg>
        <pc:cxnChg chg="mod">
          <ac:chgData name="Phillip Kaufman" userId="c001b2a046940d7c" providerId="LiveId" clId="{5CB25B10-5B1C-4017-B167-ED3104435743}" dt="2024-05-14T06:46:49.142" v="761" actId="165"/>
          <ac:cxnSpMkLst>
            <pc:docMk/>
            <pc:sldMk cId="2393263260" sldId="948"/>
            <ac:cxnSpMk id="49" creationId="{BEE65423-85A1-62D8-5FF3-886783D1DE9B}"/>
          </ac:cxnSpMkLst>
        </pc:cxnChg>
        <pc:cxnChg chg="mod">
          <ac:chgData name="Phillip Kaufman" userId="c001b2a046940d7c" providerId="LiveId" clId="{5CB25B10-5B1C-4017-B167-ED3104435743}" dt="2024-05-30T06:17:26.248" v="9529" actId="165"/>
          <ac:cxnSpMkLst>
            <pc:docMk/>
            <pc:sldMk cId="2393263260" sldId="948"/>
            <ac:cxnSpMk id="50" creationId="{3B483178-1976-D30D-9E2A-47B40E5555E2}"/>
          </ac:cxnSpMkLst>
        </pc:cxnChg>
        <pc:cxnChg chg="mod">
          <ac:chgData name="Phillip Kaufman" userId="c001b2a046940d7c" providerId="LiveId" clId="{5CB25B10-5B1C-4017-B167-ED3104435743}" dt="2024-05-18T02:57:22.048" v="2628"/>
          <ac:cxnSpMkLst>
            <pc:docMk/>
            <pc:sldMk cId="2393263260" sldId="948"/>
            <ac:cxnSpMk id="50" creationId="{C4DD0626-CCCC-48CB-9B9A-30DB2E342100}"/>
          </ac:cxnSpMkLst>
        </pc:cxnChg>
        <pc:cxnChg chg="mod">
          <ac:chgData name="Phillip Kaufman" userId="c001b2a046940d7c" providerId="LiveId" clId="{5CB25B10-5B1C-4017-B167-ED3104435743}" dt="2024-05-14T06:46:49.142" v="761" actId="165"/>
          <ac:cxnSpMkLst>
            <pc:docMk/>
            <pc:sldMk cId="2393263260" sldId="948"/>
            <ac:cxnSpMk id="50" creationId="{FD8B25A0-D07C-76C2-86F0-9D75D3337954}"/>
          </ac:cxnSpMkLst>
        </pc:cxnChg>
        <pc:cxnChg chg="mod">
          <ac:chgData name="Phillip Kaufman" userId="c001b2a046940d7c" providerId="LiveId" clId="{5CB25B10-5B1C-4017-B167-ED3104435743}" dt="2024-05-18T02:57:22.048" v="2628"/>
          <ac:cxnSpMkLst>
            <pc:docMk/>
            <pc:sldMk cId="2393263260" sldId="948"/>
            <ac:cxnSpMk id="51" creationId="{0E39A431-D9B9-1D66-AFF4-B706463D34B8}"/>
          </ac:cxnSpMkLst>
        </pc:cxnChg>
        <pc:cxnChg chg="mod">
          <ac:chgData name="Phillip Kaufman" userId="c001b2a046940d7c" providerId="LiveId" clId="{5CB25B10-5B1C-4017-B167-ED3104435743}" dt="2024-05-30T06:17:26.248" v="9529" actId="165"/>
          <ac:cxnSpMkLst>
            <pc:docMk/>
            <pc:sldMk cId="2393263260" sldId="948"/>
            <ac:cxnSpMk id="51" creationId="{6E1318F1-CC5F-E350-33C7-CA7CFD06E9F2}"/>
          </ac:cxnSpMkLst>
        </pc:cxnChg>
        <pc:cxnChg chg="mod">
          <ac:chgData name="Phillip Kaufman" userId="c001b2a046940d7c" providerId="LiveId" clId="{5CB25B10-5B1C-4017-B167-ED3104435743}" dt="2024-05-14T06:46:49.142" v="761" actId="165"/>
          <ac:cxnSpMkLst>
            <pc:docMk/>
            <pc:sldMk cId="2393263260" sldId="948"/>
            <ac:cxnSpMk id="51" creationId="{D36D307B-02C5-80C8-C9C6-07C5E736FB5A}"/>
          </ac:cxnSpMkLst>
        </pc:cxnChg>
        <pc:cxnChg chg="mod">
          <ac:chgData name="Phillip Kaufman" userId="c001b2a046940d7c" providerId="LiveId" clId="{5CB25B10-5B1C-4017-B167-ED3104435743}" dt="2024-05-14T06:46:49.142" v="761" actId="165"/>
          <ac:cxnSpMkLst>
            <pc:docMk/>
            <pc:sldMk cId="2393263260" sldId="948"/>
            <ac:cxnSpMk id="52" creationId="{31FA25E4-ACE0-6016-6B92-79B317A21480}"/>
          </ac:cxnSpMkLst>
        </pc:cxnChg>
        <pc:cxnChg chg="mod">
          <ac:chgData name="Phillip Kaufman" userId="c001b2a046940d7c" providerId="LiveId" clId="{5CB25B10-5B1C-4017-B167-ED3104435743}" dt="2024-05-30T06:17:26.248" v="9529" actId="165"/>
          <ac:cxnSpMkLst>
            <pc:docMk/>
            <pc:sldMk cId="2393263260" sldId="948"/>
            <ac:cxnSpMk id="52" creationId="{33908AF0-AD99-7EA4-F19C-220E6E570DE4}"/>
          </ac:cxnSpMkLst>
        </pc:cxnChg>
        <pc:cxnChg chg="mod">
          <ac:chgData name="Phillip Kaufman" userId="c001b2a046940d7c" providerId="LiveId" clId="{5CB25B10-5B1C-4017-B167-ED3104435743}" dt="2024-05-18T02:57:22.048" v="2628"/>
          <ac:cxnSpMkLst>
            <pc:docMk/>
            <pc:sldMk cId="2393263260" sldId="948"/>
            <ac:cxnSpMk id="52" creationId="{5B2AE2E8-33B3-8872-2AA2-F7103775C58A}"/>
          </ac:cxnSpMkLst>
        </pc:cxnChg>
        <pc:cxnChg chg="mod">
          <ac:chgData name="Phillip Kaufman" userId="c001b2a046940d7c" providerId="LiveId" clId="{5CB25B10-5B1C-4017-B167-ED3104435743}" dt="2024-06-02T23:34:31.806" v="12144"/>
          <ac:cxnSpMkLst>
            <pc:docMk/>
            <pc:sldMk cId="2393263260" sldId="948"/>
            <ac:cxnSpMk id="52" creationId="{BAE01F96-F0B2-FFD1-7787-C8EFF7DDAF79}"/>
          </ac:cxnSpMkLst>
        </pc:cxnChg>
        <pc:cxnChg chg="mod">
          <ac:chgData name="Phillip Kaufman" userId="c001b2a046940d7c" providerId="LiveId" clId="{5CB25B10-5B1C-4017-B167-ED3104435743}" dt="2024-06-02T23:34:31.806" v="12144"/>
          <ac:cxnSpMkLst>
            <pc:docMk/>
            <pc:sldMk cId="2393263260" sldId="948"/>
            <ac:cxnSpMk id="53" creationId="{8EEADB50-AA63-4E4B-3533-40350F3CCBFE}"/>
          </ac:cxnSpMkLst>
        </pc:cxnChg>
        <pc:cxnChg chg="mod">
          <ac:chgData name="Phillip Kaufman" userId="c001b2a046940d7c" providerId="LiveId" clId="{5CB25B10-5B1C-4017-B167-ED3104435743}" dt="2024-05-14T06:46:49.142" v="761" actId="165"/>
          <ac:cxnSpMkLst>
            <pc:docMk/>
            <pc:sldMk cId="2393263260" sldId="948"/>
            <ac:cxnSpMk id="53" creationId="{BE63D584-156B-6D42-DDDE-05195CFC99B2}"/>
          </ac:cxnSpMkLst>
        </pc:cxnChg>
        <pc:cxnChg chg="mod">
          <ac:chgData name="Phillip Kaufman" userId="c001b2a046940d7c" providerId="LiveId" clId="{5CB25B10-5B1C-4017-B167-ED3104435743}" dt="2024-05-18T02:57:22.048" v="2628"/>
          <ac:cxnSpMkLst>
            <pc:docMk/>
            <pc:sldMk cId="2393263260" sldId="948"/>
            <ac:cxnSpMk id="53" creationId="{CCA80876-C5FA-453B-8A25-5CAC398CF13C}"/>
          </ac:cxnSpMkLst>
        </pc:cxnChg>
        <pc:cxnChg chg="mod">
          <ac:chgData name="Phillip Kaufman" userId="c001b2a046940d7c" providerId="LiveId" clId="{5CB25B10-5B1C-4017-B167-ED3104435743}" dt="2024-05-30T06:17:26.248" v="9529" actId="165"/>
          <ac:cxnSpMkLst>
            <pc:docMk/>
            <pc:sldMk cId="2393263260" sldId="948"/>
            <ac:cxnSpMk id="53" creationId="{FDEF7B06-A47B-219D-23E8-B1ADA6BE6C41}"/>
          </ac:cxnSpMkLst>
        </pc:cxnChg>
        <pc:cxnChg chg="mod">
          <ac:chgData name="Phillip Kaufman" userId="c001b2a046940d7c" providerId="LiveId" clId="{5CB25B10-5B1C-4017-B167-ED3104435743}" dt="2024-05-30T06:17:26.248" v="9529" actId="165"/>
          <ac:cxnSpMkLst>
            <pc:docMk/>
            <pc:sldMk cId="2393263260" sldId="948"/>
            <ac:cxnSpMk id="54" creationId="{863D072B-AD2A-ABB9-3F1A-D5F0128FB513}"/>
          </ac:cxnSpMkLst>
        </pc:cxnChg>
        <pc:cxnChg chg="mod">
          <ac:chgData name="Phillip Kaufman" userId="c001b2a046940d7c" providerId="LiveId" clId="{5CB25B10-5B1C-4017-B167-ED3104435743}" dt="2024-05-18T02:57:22.048" v="2628"/>
          <ac:cxnSpMkLst>
            <pc:docMk/>
            <pc:sldMk cId="2393263260" sldId="948"/>
            <ac:cxnSpMk id="54" creationId="{BBDE4469-6C6F-0237-B150-924197808677}"/>
          </ac:cxnSpMkLst>
        </pc:cxnChg>
        <pc:cxnChg chg="mod">
          <ac:chgData name="Phillip Kaufman" userId="c001b2a046940d7c" providerId="LiveId" clId="{5CB25B10-5B1C-4017-B167-ED3104435743}" dt="2024-05-14T06:46:49.142" v="761" actId="165"/>
          <ac:cxnSpMkLst>
            <pc:docMk/>
            <pc:sldMk cId="2393263260" sldId="948"/>
            <ac:cxnSpMk id="54" creationId="{FD4F4423-B844-C803-5058-4DBC20B311E8}"/>
          </ac:cxnSpMkLst>
        </pc:cxnChg>
        <pc:cxnChg chg="mod">
          <ac:chgData name="Phillip Kaufman" userId="c001b2a046940d7c" providerId="LiveId" clId="{5CB25B10-5B1C-4017-B167-ED3104435743}" dt="2024-05-30T06:17:26.248" v="9529" actId="165"/>
          <ac:cxnSpMkLst>
            <pc:docMk/>
            <pc:sldMk cId="2393263260" sldId="948"/>
            <ac:cxnSpMk id="55" creationId="{6B033858-8481-098F-2FF4-5B7935E24659}"/>
          </ac:cxnSpMkLst>
        </pc:cxnChg>
        <pc:cxnChg chg="mod">
          <ac:chgData name="Phillip Kaufman" userId="c001b2a046940d7c" providerId="LiveId" clId="{5CB25B10-5B1C-4017-B167-ED3104435743}" dt="2024-05-18T02:57:22.048" v="2628"/>
          <ac:cxnSpMkLst>
            <pc:docMk/>
            <pc:sldMk cId="2393263260" sldId="948"/>
            <ac:cxnSpMk id="55" creationId="{A617D45B-6B4A-3F5D-CFFE-6F83B6B4EEAA}"/>
          </ac:cxnSpMkLst>
        </pc:cxnChg>
        <pc:cxnChg chg="mod">
          <ac:chgData name="Phillip Kaufman" userId="c001b2a046940d7c" providerId="LiveId" clId="{5CB25B10-5B1C-4017-B167-ED3104435743}" dt="2024-05-14T06:46:49.142" v="761" actId="165"/>
          <ac:cxnSpMkLst>
            <pc:docMk/>
            <pc:sldMk cId="2393263260" sldId="948"/>
            <ac:cxnSpMk id="55" creationId="{E3351E88-BA86-13A8-CF12-421E10FD3914}"/>
          </ac:cxnSpMkLst>
        </pc:cxnChg>
        <pc:cxnChg chg="mod">
          <ac:chgData name="Phillip Kaufman" userId="c001b2a046940d7c" providerId="LiveId" clId="{5CB25B10-5B1C-4017-B167-ED3104435743}" dt="2024-05-14T06:46:49.142" v="761" actId="165"/>
          <ac:cxnSpMkLst>
            <pc:docMk/>
            <pc:sldMk cId="2393263260" sldId="948"/>
            <ac:cxnSpMk id="56" creationId="{1F8E5DFD-ADB4-173C-1F9A-BA2F5A56B532}"/>
          </ac:cxnSpMkLst>
        </pc:cxnChg>
        <pc:cxnChg chg="mod">
          <ac:chgData name="Phillip Kaufman" userId="c001b2a046940d7c" providerId="LiveId" clId="{5CB25B10-5B1C-4017-B167-ED3104435743}" dt="2024-05-30T06:17:26.248" v="9529" actId="165"/>
          <ac:cxnSpMkLst>
            <pc:docMk/>
            <pc:sldMk cId="2393263260" sldId="948"/>
            <ac:cxnSpMk id="56" creationId="{51D28288-1CF4-183B-25B1-89E69AC4F68C}"/>
          </ac:cxnSpMkLst>
        </pc:cxnChg>
        <pc:cxnChg chg="mod">
          <ac:chgData name="Phillip Kaufman" userId="c001b2a046940d7c" providerId="LiveId" clId="{5CB25B10-5B1C-4017-B167-ED3104435743}" dt="2024-05-18T02:57:22.048" v="2628"/>
          <ac:cxnSpMkLst>
            <pc:docMk/>
            <pc:sldMk cId="2393263260" sldId="948"/>
            <ac:cxnSpMk id="56" creationId="{DA6F6525-CCBC-48DC-172B-D0F0E8C4AE0A}"/>
          </ac:cxnSpMkLst>
        </pc:cxnChg>
        <pc:cxnChg chg="mod">
          <ac:chgData name="Phillip Kaufman" userId="c001b2a046940d7c" providerId="LiveId" clId="{5CB25B10-5B1C-4017-B167-ED3104435743}" dt="2024-05-18T02:57:22.048" v="2628"/>
          <ac:cxnSpMkLst>
            <pc:docMk/>
            <pc:sldMk cId="2393263260" sldId="948"/>
            <ac:cxnSpMk id="57" creationId="{66C987B6-DE32-F938-4794-9707A0A1436F}"/>
          </ac:cxnSpMkLst>
        </pc:cxnChg>
        <pc:cxnChg chg="mod">
          <ac:chgData name="Phillip Kaufman" userId="c001b2a046940d7c" providerId="LiveId" clId="{5CB25B10-5B1C-4017-B167-ED3104435743}" dt="2024-05-30T06:17:26.248" v="9529" actId="165"/>
          <ac:cxnSpMkLst>
            <pc:docMk/>
            <pc:sldMk cId="2393263260" sldId="948"/>
            <ac:cxnSpMk id="57" creationId="{7861E755-8F9D-6326-4063-2CA4F1AD4B26}"/>
          </ac:cxnSpMkLst>
        </pc:cxnChg>
        <pc:cxnChg chg="mod">
          <ac:chgData name="Phillip Kaufman" userId="c001b2a046940d7c" providerId="LiveId" clId="{5CB25B10-5B1C-4017-B167-ED3104435743}" dt="2024-05-14T06:46:49.142" v="761" actId="165"/>
          <ac:cxnSpMkLst>
            <pc:docMk/>
            <pc:sldMk cId="2393263260" sldId="948"/>
            <ac:cxnSpMk id="57" creationId="{DA15F457-BBFF-816F-86F3-D217B54A0223}"/>
          </ac:cxnSpMkLst>
        </pc:cxnChg>
        <pc:cxnChg chg="mod">
          <ac:chgData name="Phillip Kaufman" userId="c001b2a046940d7c" providerId="LiveId" clId="{5CB25B10-5B1C-4017-B167-ED3104435743}" dt="2024-06-02T23:35:39.248" v="12164"/>
          <ac:cxnSpMkLst>
            <pc:docMk/>
            <pc:sldMk cId="2393263260" sldId="948"/>
            <ac:cxnSpMk id="58" creationId="{1F62B2C0-A28F-68A2-0E2A-819962B9CE0A}"/>
          </ac:cxnSpMkLst>
        </pc:cxnChg>
        <pc:cxnChg chg="mod">
          <ac:chgData name="Phillip Kaufman" userId="c001b2a046940d7c" providerId="LiveId" clId="{5CB25B10-5B1C-4017-B167-ED3104435743}" dt="2024-05-18T02:57:22.048" v="2628"/>
          <ac:cxnSpMkLst>
            <pc:docMk/>
            <pc:sldMk cId="2393263260" sldId="948"/>
            <ac:cxnSpMk id="58" creationId="{419DF9F4-B419-9465-000B-361395A38B5D}"/>
          </ac:cxnSpMkLst>
        </pc:cxnChg>
        <pc:cxnChg chg="mod">
          <ac:chgData name="Phillip Kaufman" userId="c001b2a046940d7c" providerId="LiveId" clId="{5CB25B10-5B1C-4017-B167-ED3104435743}" dt="2024-05-30T06:17:26.248" v="9529" actId="165"/>
          <ac:cxnSpMkLst>
            <pc:docMk/>
            <pc:sldMk cId="2393263260" sldId="948"/>
            <ac:cxnSpMk id="58" creationId="{B2FD0E75-DDA7-3DCC-1CFA-9CF9F13D6ABA}"/>
          </ac:cxnSpMkLst>
        </pc:cxnChg>
        <pc:cxnChg chg="mod">
          <ac:chgData name="Phillip Kaufman" userId="c001b2a046940d7c" providerId="LiveId" clId="{5CB25B10-5B1C-4017-B167-ED3104435743}" dt="2024-05-14T06:46:49.142" v="761" actId="165"/>
          <ac:cxnSpMkLst>
            <pc:docMk/>
            <pc:sldMk cId="2393263260" sldId="948"/>
            <ac:cxnSpMk id="58" creationId="{DBC2B328-5A67-6BDF-1E69-0F058027708A}"/>
          </ac:cxnSpMkLst>
        </pc:cxnChg>
        <pc:cxnChg chg="mod">
          <ac:chgData name="Phillip Kaufman" userId="c001b2a046940d7c" providerId="LiveId" clId="{5CB25B10-5B1C-4017-B167-ED3104435743}" dt="2024-05-30T06:17:26.248" v="9529" actId="165"/>
          <ac:cxnSpMkLst>
            <pc:docMk/>
            <pc:sldMk cId="2393263260" sldId="948"/>
            <ac:cxnSpMk id="59" creationId="{38CE0FC2-8F8D-285D-EF60-525F4B837C85}"/>
          </ac:cxnSpMkLst>
        </pc:cxnChg>
        <pc:cxnChg chg="mod">
          <ac:chgData name="Phillip Kaufman" userId="c001b2a046940d7c" providerId="LiveId" clId="{5CB25B10-5B1C-4017-B167-ED3104435743}" dt="2024-05-18T02:57:22.048" v="2628"/>
          <ac:cxnSpMkLst>
            <pc:docMk/>
            <pc:sldMk cId="2393263260" sldId="948"/>
            <ac:cxnSpMk id="59" creationId="{5BE96F0C-1599-F49C-4B67-AD264159AD30}"/>
          </ac:cxnSpMkLst>
        </pc:cxnChg>
        <pc:cxnChg chg="mod">
          <ac:chgData name="Phillip Kaufman" userId="c001b2a046940d7c" providerId="LiveId" clId="{5CB25B10-5B1C-4017-B167-ED3104435743}" dt="2024-06-02T23:35:39.248" v="12164"/>
          <ac:cxnSpMkLst>
            <pc:docMk/>
            <pc:sldMk cId="2393263260" sldId="948"/>
            <ac:cxnSpMk id="59" creationId="{A8333B79-19A5-9AF7-05C7-5E29A98733E0}"/>
          </ac:cxnSpMkLst>
        </pc:cxnChg>
        <pc:cxnChg chg="mod">
          <ac:chgData name="Phillip Kaufman" userId="c001b2a046940d7c" providerId="LiveId" clId="{5CB25B10-5B1C-4017-B167-ED3104435743}" dt="2024-05-14T06:46:49.142" v="761" actId="165"/>
          <ac:cxnSpMkLst>
            <pc:docMk/>
            <pc:sldMk cId="2393263260" sldId="948"/>
            <ac:cxnSpMk id="59" creationId="{CCF0A509-80B9-501E-E15B-7A0E0870DBB3}"/>
          </ac:cxnSpMkLst>
        </pc:cxnChg>
        <pc:cxnChg chg="mod">
          <ac:chgData name="Phillip Kaufman" userId="c001b2a046940d7c" providerId="LiveId" clId="{5CB25B10-5B1C-4017-B167-ED3104435743}" dt="2024-05-18T02:57:22.048" v="2628"/>
          <ac:cxnSpMkLst>
            <pc:docMk/>
            <pc:sldMk cId="2393263260" sldId="948"/>
            <ac:cxnSpMk id="60" creationId="{202AE9FE-E4E1-EE23-BF94-B498794A23E7}"/>
          </ac:cxnSpMkLst>
        </pc:cxnChg>
        <pc:cxnChg chg="mod">
          <ac:chgData name="Phillip Kaufman" userId="c001b2a046940d7c" providerId="LiveId" clId="{5CB25B10-5B1C-4017-B167-ED3104435743}" dt="2024-05-30T06:17:26.248" v="9529" actId="165"/>
          <ac:cxnSpMkLst>
            <pc:docMk/>
            <pc:sldMk cId="2393263260" sldId="948"/>
            <ac:cxnSpMk id="60" creationId="{245BDF49-D806-BC4D-DEB5-C25E8ABAED40}"/>
          </ac:cxnSpMkLst>
        </pc:cxnChg>
        <pc:cxnChg chg="mod">
          <ac:chgData name="Phillip Kaufman" userId="c001b2a046940d7c" providerId="LiveId" clId="{5CB25B10-5B1C-4017-B167-ED3104435743}" dt="2024-06-02T23:35:39.248" v="12164"/>
          <ac:cxnSpMkLst>
            <pc:docMk/>
            <pc:sldMk cId="2393263260" sldId="948"/>
            <ac:cxnSpMk id="60" creationId="{41C1ED8C-1D82-DF57-F4C9-5AD31F3EB13F}"/>
          </ac:cxnSpMkLst>
        </pc:cxnChg>
        <pc:cxnChg chg="mod">
          <ac:chgData name="Phillip Kaufman" userId="c001b2a046940d7c" providerId="LiveId" clId="{5CB25B10-5B1C-4017-B167-ED3104435743}" dt="2024-05-14T06:46:49.142" v="761" actId="165"/>
          <ac:cxnSpMkLst>
            <pc:docMk/>
            <pc:sldMk cId="2393263260" sldId="948"/>
            <ac:cxnSpMk id="60" creationId="{96DD0E06-569C-6B4F-907B-DDEC5DE10E95}"/>
          </ac:cxnSpMkLst>
        </pc:cxnChg>
        <pc:cxnChg chg="mod">
          <ac:chgData name="Phillip Kaufman" userId="c001b2a046940d7c" providerId="LiveId" clId="{5CB25B10-5B1C-4017-B167-ED3104435743}" dt="2024-06-02T23:35:39.248" v="12164"/>
          <ac:cxnSpMkLst>
            <pc:docMk/>
            <pc:sldMk cId="2393263260" sldId="948"/>
            <ac:cxnSpMk id="61" creationId="{5660369F-4882-66E6-54BE-D08886996237}"/>
          </ac:cxnSpMkLst>
        </pc:cxnChg>
        <pc:cxnChg chg="mod">
          <ac:chgData name="Phillip Kaufman" userId="c001b2a046940d7c" providerId="LiveId" clId="{5CB25B10-5B1C-4017-B167-ED3104435743}" dt="2024-05-30T06:17:26.248" v="9529" actId="165"/>
          <ac:cxnSpMkLst>
            <pc:docMk/>
            <pc:sldMk cId="2393263260" sldId="948"/>
            <ac:cxnSpMk id="61" creationId="{898222D8-2276-D892-FAD6-CF9E2C92AA13}"/>
          </ac:cxnSpMkLst>
        </pc:cxnChg>
        <pc:cxnChg chg="mod">
          <ac:chgData name="Phillip Kaufman" userId="c001b2a046940d7c" providerId="LiveId" clId="{5CB25B10-5B1C-4017-B167-ED3104435743}" dt="2024-06-02T23:35:39.248" v="12164"/>
          <ac:cxnSpMkLst>
            <pc:docMk/>
            <pc:sldMk cId="2393263260" sldId="948"/>
            <ac:cxnSpMk id="62" creationId="{032DD686-EE6A-C45B-0DF6-BE6AF3B532CE}"/>
          </ac:cxnSpMkLst>
        </pc:cxnChg>
        <pc:cxnChg chg="mod">
          <ac:chgData name="Phillip Kaufman" userId="c001b2a046940d7c" providerId="LiveId" clId="{5CB25B10-5B1C-4017-B167-ED3104435743}" dt="2024-05-30T06:17:26.248" v="9529" actId="165"/>
          <ac:cxnSpMkLst>
            <pc:docMk/>
            <pc:sldMk cId="2393263260" sldId="948"/>
            <ac:cxnSpMk id="62" creationId="{10C8DE57-9671-E79E-69F3-F250173995D3}"/>
          </ac:cxnSpMkLst>
        </pc:cxnChg>
        <pc:cxnChg chg="mod">
          <ac:chgData name="Phillip Kaufman" userId="c001b2a046940d7c" providerId="LiveId" clId="{5CB25B10-5B1C-4017-B167-ED3104435743}" dt="2024-06-02T23:35:39.248" v="12164"/>
          <ac:cxnSpMkLst>
            <pc:docMk/>
            <pc:sldMk cId="2393263260" sldId="948"/>
            <ac:cxnSpMk id="63" creationId="{D2D14784-CE6F-8E7A-41B4-5E598CDDC310}"/>
          </ac:cxnSpMkLst>
        </pc:cxnChg>
        <pc:cxnChg chg="mod">
          <ac:chgData name="Phillip Kaufman" userId="c001b2a046940d7c" providerId="LiveId" clId="{5CB25B10-5B1C-4017-B167-ED3104435743}" dt="2024-05-30T06:17:26.248" v="9529" actId="165"/>
          <ac:cxnSpMkLst>
            <pc:docMk/>
            <pc:sldMk cId="2393263260" sldId="948"/>
            <ac:cxnSpMk id="63" creationId="{EE8744AA-3FD0-D954-AFAD-B8F938C74A57}"/>
          </ac:cxnSpMkLst>
        </pc:cxnChg>
        <pc:cxnChg chg="mod">
          <ac:chgData name="Phillip Kaufman" userId="c001b2a046940d7c" providerId="LiveId" clId="{5CB25B10-5B1C-4017-B167-ED3104435743}" dt="2024-06-02T23:35:39.248" v="12164"/>
          <ac:cxnSpMkLst>
            <pc:docMk/>
            <pc:sldMk cId="2393263260" sldId="948"/>
            <ac:cxnSpMk id="64" creationId="{0BB4BD86-9DB8-6B61-5334-45646FB61FD5}"/>
          </ac:cxnSpMkLst>
        </pc:cxnChg>
        <pc:cxnChg chg="mod">
          <ac:chgData name="Phillip Kaufman" userId="c001b2a046940d7c" providerId="LiveId" clId="{5CB25B10-5B1C-4017-B167-ED3104435743}" dt="2024-05-14T06:46:49.142" v="761" actId="165"/>
          <ac:cxnSpMkLst>
            <pc:docMk/>
            <pc:sldMk cId="2393263260" sldId="948"/>
            <ac:cxnSpMk id="64" creationId="{23B0D789-C037-C887-F6E7-4BEAF0457F20}"/>
          </ac:cxnSpMkLst>
        </pc:cxnChg>
        <pc:cxnChg chg="mod">
          <ac:chgData name="Phillip Kaufman" userId="c001b2a046940d7c" providerId="LiveId" clId="{5CB25B10-5B1C-4017-B167-ED3104435743}" dt="2024-05-30T06:17:26.248" v="9529" actId="165"/>
          <ac:cxnSpMkLst>
            <pc:docMk/>
            <pc:sldMk cId="2393263260" sldId="948"/>
            <ac:cxnSpMk id="64" creationId="{3C88AD28-2AEF-4FB1-3238-840C1D2C64C8}"/>
          </ac:cxnSpMkLst>
        </pc:cxnChg>
        <pc:cxnChg chg="mod">
          <ac:chgData name="Phillip Kaufman" userId="c001b2a046940d7c" providerId="LiveId" clId="{5CB25B10-5B1C-4017-B167-ED3104435743}" dt="2024-05-18T02:57:22.048" v="2628"/>
          <ac:cxnSpMkLst>
            <pc:docMk/>
            <pc:sldMk cId="2393263260" sldId="948"/>
            <ac:cxnSpMk id="64" creationId="{BE9BB9D7-5DEE-EF87-CE34-D82DF714DB1B}"/>
          </ac:cxnSpMkLst>
        </pc:cxnChg>
        <pc:cxnChg chg="mod">
          <ac:chgData name="Phillip Kaufman" userId="c001b2a046940d7c" providerId="LiveId" clId="{5CB25B10-5B1C-4017-B167-ED3104435743}" dt="2024-05-14T06:46:49.142" v="761" actId="165"/>
          <ac:cxnSpMkLst>
            <pc:docMk/>
            <pc:sldMk cId="2393263260" sldId="948"/>
            <ac:cxnSpMk id="65" creationId="{1A3D2E94-E39D-E03C-DBDF-9280AC71B4E7}"/>
          </ac:cxnSpMkLst>
        </pc:cxnChg>
        <pc:cxnChg chg="mod">
          <ac:chgData name="Phillip Kaufman" userId="c001b2a046940d7c" providerId="LiveId" clId="{5CB25B10-5B1C-4017-B167-ED3104435743}" dt="2024-05-30T06:17:26.248" v="9529" actId="165"/>
          <ac:cxnSpMkLst>
            <pc:docMk/>
            <pc:sldMk cId="2393263260" sldId="948"/>
            <ac:cxnSpMk id="65" creationId="{82512ADE-AA53-4F71-F7EB-59822D1A7336}"/>
          </ac:cxnSpMkLst>
        </pc:cxnChg>
        <pc:cxnChg chg="mod">
          <ac:chgData name="Phillip Kaufman" userId="c001b2a046940d7c" providerId="LiveId" clId="{5CB25B10-5B1C-4017-B167-ED3104435743}" dt="2024-05-18T02:57:22.048" v="2628"/>
          <ac:cxnSpMkLst>
            <pc:docMk/>
            <pc:sldMk cId="2393263260" sldId="948"/>
            <ac:cxnSpMk id="65" creationId="{85781950-07FA-120D-1741-147E2C563333}"/>
          </ac:cxnSpMkLst>
        </pc:cxnChg>
        <pc:cxnChg chg="mod">
          <ac:chgData name="Phillip Kaufman" userId="c001b2a046940d7c" providerId="LiveId" clId="{5CB25B10-5B1C-4017-B167-ED3104435743}" dt="2024-06-02T23:35:39.248" v="12164"/>
          <ac:cxnSpMkLst>
            <pc:docMk/>
            <pc:sldMk cId="2393263260" sldId="948"/>
            <ac:cxnSpMk id="65" creationId="{F6771B5E-10C0-C61E-21AC-A8A176F4E14E}"/>
          </ac:cxnSpMkLst>
        </pc:cxnChg>
        <pc:cxnChg chg="mod">
          <ac:chgData name="Phillip Kaufman" userId="c001b2a046940d7c" providerId="LiveId" clId="{5CB25B10-5B1C-4017-B167-ED3104435743}" dt="2024-06-02T23:35:39.248" v="12164"/>
          <ac:cxnSpMkLst>
            <pc:docMk/>
            <pc:sldMk cId="2393263260" sldId="948"/>
            <ac:cxnSpMk id="66" creationId="{426B563F-BE75-1444-3F23-32064893C17B}"/>
          </ac:cxnSpMkLst>
        </pc:cxnChg>
        <pc:cxnChg chg="mod">
          <ac:chgData name="Phillip Kaufman" userId="c001b2a046940d7c" providerId="LiveId" clId="{5CB25B10-5B1C-4017-B167-ED3104435743}" dt="2024-05-30T06:20:55.013" v="9576"/>
          <ac:cxnSpMkLst>
            <pc:docMk/>
            <pc:sldMk cId="2393263260" sldId="948"/>
            <ac:cxnSpMk id="66" creationId="{46D0E0DA-DE2B-0926-2A9F-F57A581F63C0}"/>
          </ac:cxnSpMkLst>
        </pc:cxnChg>
        <pc:cxnChg chg="mod">
          <ac:chgData name="Phillip Kaufman" userId="c001b2a046940d7c" providerId="LiveId" clId="{5CB25B10-5B1C-4017-B167-ED3104435743}" dt="2024-06-02T23:35:39.248" v="12164"/>
          <ac:cxnSpMkLst>
            <pc:docMk/>
            <pc:sldMk cId="2393263260" sldId="948"/>
            <ac:cxnSpMk id="68" creationId="{C9170259-E808-2D0E-A8C1-43B78FED61AD}"/>
          </ac:cxnSpMkLst>
        </pc:cxnChg>
        <pc:cxnChg chg="mod">
          <ac:chgData name="Phillip Kaufman" userId="c001b2a046940d7c" providerId="LiveId" clId="{5CB25B10-5B1C-4017-B167-ED3104435743}" dt="2024-05-14T06:47:56.371" v="780" actId="165"/>
          <ac:cxnSpMkLst>
            <pc:docMk/>
            <pc:sldMk cId="2393263260" sldId="948"/>
            <ac:cxnSpMk id="69" creationId="{255BF62A-5D0A-4DC8-A8E8-29F2FD8C71DE}"/>
          </ac:cxnSpMkLst>
        </pc:cxnChg>
        <pc:cxnChg chg="mod">
          <ac:chgData name="Phillip Kaufman" userId="c001b2a046940d7c" providerId="LiveId" clId="{5CB25B10-5B1C-4017-B167-ED3104435743}" dt="2024-05-30T06:17:26.248" v="9529" actId="165"/>
          <ac:cxnSpMkLst>
            <pc:docMk/>
            <pc:sldMk cId="2393263260" sldId="948"/>
            <ac:cxnSpMk id="69" creationId="{3C4F5293-F1AD-A0D2-CB95-5FEF6613F466}"/>
          </ac:cxnSpMkLst>
        </pc:cxnChg>
        <pc:cxnChg chg="mod">
          <ac:chgData name="Phillip Kaufman" userId="c001b2a046940d7c" providerId="LiveId" clId="{5CB25B10-5B1C-4017-B167-ED3104435743}" dt="2024-06-02T23:35:39.248" v="12164"/>
          <ac:cxnSpMkLst>
            <pc:docMk/>
            <pc:sldMk cId="2393263260" sldId="948"/>
            <ac:cxnSpMk id="69" creationId="{F14E9DF4-372C-385E-509C-076864F4F447}"/>
          </ac:cxnSpMkLst>
        </pc:cxnChg>
        <pc:cxnChg chg="mod">
          <ac:chgData name="Phillip Kaufman" userId="c001b2a046940d7c" providerId="LiveId" clId="{5CB25B10-5B1C-4017-B167-ED3104435743}" dt="2024-05-30T06:17:26.248" v="9529" actId="165"/>
          <ac:cxnSpMkLst>
            <pc:docMk/>
            <pc:sldMk cId="2393263260" sldId="948"/>
            <ac:cxnSpMk id="70" creationId="{32C0B777-17BC-0593-6687-1AC4971A88A0}"/>
          </ac:cxnSpMkLst>
        </pc:cxnChg>
        <pc:cxnChg chg="mod">
          <ac:chgData name="Phillip Kaufman" userId="c001b2a046940d7c" providerId="LiveId" clId="{5CB25B10-5B1C-4017-B167-ED3104435743}" dt="2024-06-02T23:35:39.248" v="12164"/>
          <ac:cxnSpMkLst>
            <pc:docMk/>
            <pc:sldMk cId="2393263260" sldId="948"/>
            <ac:cxnSpMk id="70" creationId="{714A676A-7895-7CCD-A539-BC71D3CE2EF4}"/>
          </ac:cxnSpMkLst>
        </pc:cxnChg>
        <pc:cxnChg chg="mod">
          <ac:chgData name="Phillip Kaufman" userId="c001b2a046940d7c" providerId="LiveId" clId="{5CB25B10-5B1C-4017-B167-ED3104435743}" dt="2024-05-14T06:47:56.371" v="780" actId="165"/>
          <ac:cxnSpMkLst>
            <pc:docMk/>
            <pc:sldMk cId="2393263260" sldId="948"/>
            <ac:cxnSpMk id="70" creationId="{9574381F-BB44-A14D-2E02-E0471FB9C4A2}"/>
          </ac:cxnSpMkLst>
        </pc:cxnChg>
        <pc:cxnChg chg="mod">
          <ac:chgData name="Phillip Kaufman" userId="c001b2a046940d7c" providerId="LiveId" clId="{5CB25B10-5B1C-4017-B167-ED3104435743}" dt="2024-05-30T06:17:26.248" v="9529" actId="165"/>
          <ac:cxnSpMkLst>
            <pc:docMk/>
            <pc:sldMk cId="2393263260" sldId="948"/>
            <ac:cxnSpMk id="71" creationId="{152A274B-5809-70F2-7167-4C685AF3B48E}"/>
          </ac:cxnSpMkLst>
        </pc:cxnChg>
        <pc:cxnChg chg="mod">
          <ac:chgData name="Phillip Kaufman" userId="c001b2a046940d7c" providerId="LiveId" clId="{5CB25B10-5B1C-4017-B167-ED3104435743}" dt="2024-06-02T23:35:39.248" v="12164"/>
          <ac:cxnSpMkLst>
            <pc:docMk/>
            <pc:sldMk cId="2393263260" sldId="948"/>
            <ac:cxnSpMk id="71" creationId="{8F5A97C2-AE85-03C8-47BD-2401E424CD9A}"/>
          </ac:cxnSpMkLst>
        </pc:cxnChg>
        <pc:cxnChg chg="mod">
          <ac:chgData name="Phillip Kaufman" userId="c001b2a046940d7c" providerId="LiveId" clId="{5CB25B10-5B1C-4017-B167-ED3104435743}" dt="2024-05-14T06:47:56.371" v="780" actId="165"/>
          <ac:cxnSpMkLst>
            <pc:docMk/>
            <pc:sldMk cId="2393263260" sldId="948"/>
            <ac:cxnSpMk id="71" creationId="{A52218FC-4597-2E4C-85FB-F5E63B58A186}"/>
          </ac:cxnSpMkLst>
        </pc:cxnChg>
        <pc:cxnChg chg="mod">
          <ac:chgData name="Phillip Kaufman" userId="c001b2a046940d7c" providerId="LiveId" clId="{5CB25B10-5B1C-4017-B167-ED3104435743}" dt="2024-06-02T23:35:39.248" v="12164"/>
          <ac:cxnSpMkLst>
            <pc:docMk/>
            <pc:sldMk cId="2393263260" sldId="948"/>
            <ac:cxnSpMk id="72" creationId="{49B78C7A-082B-9B9E-B95D-DBD41423E4AA}"/>
          </ac:cxnSpMkLst>
        </pc:cxnChg>
        <pc:cxnChg chg="mod">
          <ac:chgData name="Phillip Kaufman" userId="c001b2a046940d7c" providerId="LiveId" clId="{5CB25B10-5B1C-4017-B167-ED3104435743}" dt="2024-05-30T06:17:26.248" v="9529" actId="165"/>
          <ac:cxnSpMkLst>
            <pc:docMk/>
            <pc:sldMk cId="2393263260" sldId="948"/>
            <ac:cxnSpMk id="72" creationId="{9D00A196-57F5-85E5-9C96-48B3782B0D8B}"/>
          </ac:cxnSpMkLst>
        </pc:cxnChg>
        <pc:cxnChg chg="mod">
          <ac:chgData name="Phillip Kaufman" userId="c001b2a046940d7c" providerId="LiveId" clId="{5CB25B10-5B1C-4017-B167-ED3104435743}" dt="2024-05-14T06:47:56.371" v="780" actId="165"/>
          <ac:cxnSpMkLst>
            <pc:docMk/>
            <pc:sldMk cId="2393263260" sldId="948"/>
            <ac:cxnSpMk id="72" creationId="{DB7E1609-1F21-7DB8-9798-74F9A546C6C3}"/>
          </ac:cxnSpMkLst>
        </pc:cxnChg>
        <pc:cxnChg chg="mod">
          <ac:chgData name="Phillip Kaufman" userId="c001b2a046940d7c" providerId="LiveId" clId="{5CB25B10-5B1C-4017-B167-ED3104435743}" dt="2024-05-14T06:47:56.371" v="780" actId="165"/>
          <ac:cxnSpMkLst>
            <pc:docMk/>
            <pc:sldMk cId="2393263260" sldId="948"/>
            <ac:cxnSpMk id="73" creationId="{64E03C94-BF56-20AE-4D02-DA4B9B097052}"/>
          </ac:cxnSpMkLst>
        </pc:cxnChg>
        <pc:cxnChg chg="mod">
          <ac:chgData name="Phillip Kaufman" userId="c001b2a046940d7c" providerId="LiveId" clId="{5CB25B10-5B1C-4017-B167-ED3104435743}" dt="2024-05-30T06:17:26.248" v="9529" actId="165"/>
          <ac:cxnSpMkLst>
            <pc:docMk/>
            <pc:sldMk cId="2393263260" sldId="948"/>
            <ac:cxnSpMk id="73" creationId="{78F53B13-BF6A-4B3A-4A0D-9B64809A48B4}"/>
          </ac:cxnSpMkLst>
        </pc:cxnChg>
        <pc:cxnChg chg="mod">
          <ac:chgData name="Phillip Kaufman" userId="c001b2a046940d7c" providerId="LiveId" clId="{5CB25B10-5B1C-4017-B167-ED3104435743}" dt="2024-06-02T23:35:39.248" v="12164"/>
          <ac:cxnSpMkLst>
            <pc:docMk/>
            <pc:sldMk cId="2393263260" sldId="948"/>
            <ac:cxnSpMk id="73" creationId="{83CB1727-4BC2-CBDB-826D-F9C8806BC6AF}"/>
          </ac:cxnSpMkLst>
        </pc:cxnChg>
        <pc:cxnChg chg="mod">
          <ac:chgData name="Phillip Kaufman" userId="c001b2a046940d7c" providerId="LiveId" clId="{5CB25B10-5B1C-4017-B167-ED3104435743}" dt="2024-05-14T06:47:56.371" v="780" actId="165"/>
          <ac:cxnSpMkLst>
            <pc:docMk/>
            <pc:sldMk cId="2393263260" sldId="948"/>
            <ac:cxnSpMk id="74" creationId="{2E54C441-4BF3-115C-E5B9-A10A14EB2F40}"/>
          </ac:cxnSpMkLst>
        </pc:cxnChg>
        <pc:cxnChg chg="mod">
          <ac:chgData name="Phillip Kaufman" userId="c001b2a046940d7c" providerId="LiveId" clId="{5CB25B10-5B1C-4017-B167-ED3104435743}" dt="2024-06-02T23:35:39.248" v="12164"/>
          <ac:cxnSpMkLst>
            <pc:docMk/>
            <pc:sldMk cId="2393263260" sldId="948"/>
            <ac:cxnSpMk id="74" creationId="{64019B2C-D17C-325C-D4EE-5C11633C9442}"/>
          </ac:cxnSpMkLst>
        </pc:cxnChg>
        <pc:cxnChg chg="mod">
          <ac:chgData name="Phillip Kaufman" userId="c001b2a046940d7c" providerId="LiveId" clId="{5CB25B10-5B1C-4017-B167-ED3104435743}" dt="2024-05-30T06:17:26.248" v="9529" actId="165"/>
          <ac:cxnSpMkLst>
            <pc:docMk/>
            <pc:sldMk cId="2393263260" sldId="948"/>
            <ac:cxnSpMk id="74" creationId="{DA9A2B89-6E43-A696-D527-DAA82D28E45F}"/>
          </ac:cxnSpMkLst>
        </pc:cxnChg>
        <pc:cxnChg chg="mod">
          <ac:chgData name="Phillip Kaufman" userId="c001b2a046940d7c" providerId="LiveId" clId="{5CB25B10-5B1C-4017-B167-ED3104435743}" dt="2024-05-14T06:47:56.371" v="780" actId="165"/>
          <ac:cxnSpMkLst>
            <pc:docMk/>
            <pc:sldMk cId="2393263260" sldId="948"/>
            <ac:cxnSpMk id="75" creationId="{167EF795-1694-8543-5881-2C06F6A93C79}"/>
          </ac:cxnSpMkLst>
        </pc:cxnChg>
        <pc:cxnChg chg="mod">
          <ac:chgData name="Phillip Kaufman" userId="c001b2a046940d7c" providerId="LiveId" clId="{5CB25B10-5B1C-4017-B167-ED3104435743}" dt="2024-05-30T06:17:26.248" v="9529" actId="165"/>
          <ac:cxnSpMkLst>
            <pc:docMk/>
            <pc:sldMk cId="2393263260" sldId="948"/>
            <ac:cxnSpMk id="75" creationId="{77597238-DCFF-C47B-5E36-CCAF7EF20C26}"/>
          </ac:cxnSpMkLst>
        </pc:cxnChg>
        <pc:cxnChg chg="mod">
          <ac:chgData name="Phillip Kaufman" userId="c001b2a046940d7c" providerId="LiveId" clId="{5CB25B10-5B1C-4017-B167-ED3104435743}" dt="2024-06-02T23:35:39.248" v="12164"/>
          <ac:cxnSpMkLst>
            <pc:docMk/>
            <pc:sldMk cId="2393263260" sldId="948"/>
            <ac:cxnSpMk id="75" creationId="{F1FF081F-27D4-5169-09E5-68C82A53B18A}"/>
          </ac:cxnSpMkLst>
        </pc:cxnChg>
        <pc:cxnChg chg="mod">
          <ac:chgData name="Phillip Kaufman" userId="c001b2a046940d7c" providerId="LiveId" clId="{5CB25B10-5B1C-4017-B167-ED3104435743}" dt="2024-05-30T06:17:26.248" v="9529" actId="165"/>
          <ac:cxnSpMkLst>
            <pc:docMk/>
            <pc:sldMk cId="2393263260" sldId="948"/>
            <ac:cxnSpMk id="76" creationId="{2CCC02E5-F205-698F-44D4-C612AF7ECEBB}"/>
          </ac:cxnSpMkLst>
        </pc:cxnChg>
        <pc:cxnChg chg="mod">
          <ac:chgData name="Phillip Kaufman" userId="c001b2a046940d7c" providerId="LiveId" clId="{5CB25B10-5B1C-4017-B167-ED3104435743}" dt="2024-05-14T06:47:56.371" v="780" actId="165"/>
          <ac:cxnSpMkLst>
            <pc:docMk/>
            <pc:sldMk cId="2393263260" sldId="948"/>
            <ac:cxnSpMk id="76" creationId="{3A28F68E-C5BF-0F2F-9D1D-588130B15338}"/>
          </ac:cxnSpMkLst>
        </pc:cxnChg>
        <pc:cxnChg chg="mod">
          <ac:chgData name="Phillip Kaufman" userId="c001b2a046940d7c" providerId="LiveId" clId="{5CB25B10-5B1C-4017-B167-ED3104435743}" dt="2024-06-02T23:35:39.248" v="12164"/>
          <ac:cxnSpMkLst>
            <pc:docMk/>
            <pc:sldMk cId="2393263260" sldId="948"/>
            <ac:cxnSpMk id="76" creationId="{42DE7783-EB8F-10F6-E698-001420EBE23E}"/>
          </ac:cxnSpMkLst>
        </pc:cxnChg>
        <pc:cxnChg chg="mod">
          <ac:chgData name="Phillip Kaufman" userId="c001b2a046940d7c" providerId="LiveId" clId="{5CB25B10-5B1C-4017-B167-ED3104435743}" dt="2024-06-02T23:35:39.248" v="12164"/>
          <ac:cxnSpMkLst>
            <pc:docMk/>
            <pc:sldMk cId="2393263260" sldId="948"/>
            <ac:cxnSpMk id="77" creationId="{200D8949-A9E1-CC9F-B105-87FC9AAFCFDD}"/>
          </ac:cxnSpMkLst>
        </pc:cxnChg>
        <pc:cxnChg chg="mod">
          <ac:chgData name="Phillip Kaufman" userId="c001b2a046940d7c" providerId="LiveId" clId="{5CB25B10-5B1C-4017-B167-ED3104435743}" dt="2024-05-30T06:17:26.248" v="9529" actId="165"/>
          <ac:cxnSpMkLst>
            <pc:docMk/>
            <pc:sldMk cId="2393263260" sldId="948"/>
            <ac:cxnSpMk id="77" creationId="{665E3964-BE6B-A487-8329-96657CD951D5}"/>
          </ac:cxnSpMkLst>
        </pc:cxnChg>
        <pc:cxnChg chg="mod">
          <ac:chgData name="Phillip Kaufman" userId="c001b2a046940d7c" providerId="LiveId" clId="{5CB25B10-5B1C-4017-B167-ED3104435743}" dt="2024-05-14T06:47:56.371" v="780" actId="165"/>
          <ac:cxnSpMkLst>
            <pc:docMk/>
            <pc:sldMk cId="2393263260" sldId="948"/>
            <ac:cxnSpMk id="77" creationId="{D19CBA82-6615-32A2-BD37-5FBF43FC8FB8}"/>
          </ac:cxnSpMkLst>
        </pc:cxnChg>
        <pc:cxnChg chg="mod">
          <ac:chgData name="Phillip Kaufman" userId="c001b2a046940d7c" providerId="LiveId" clId="{5CB25B10-5B1C-4017-B167-ED3104435743}" dt="2024-06-02T23:35:39.248" v="12164"/>
          <ac:cxnSpMkLst>
            <pc:docMk/>
            <pc:sldMk cId="2393263260" sldId="948"/>
            <ac:cxnSpMk id="78" creationId="{1B0492B1-857F-2E13-9AF9-A34BB8A1F76E}"/>
          </ac:cxnSpMkLst>
        </pc:cxnChg>
        <pc:cxnChg chg="mod">
          <ac:chgData name="Phillip Kaufman" userId="c001b2a046940d7c" providerId="LiveId" clId="{5CB25B10-5B1C-4017-B167-ED3104435743}" dt="2024-05-14T06:47:56.371" v="780" actId="165"/>
          <ac:cxnSpMkLst>
            <pc:docMk/>
            <pc:sldMk cId="2393263260" sldId="948"/>
            <ac:cxnSpMk id="78" creationId="{E71ED2BD-603D-6DA8-44AB-BC50FCCB744B}"/>
          </ac:cxnSpMkLst>
        </pc:cxnChg>
        <pc:cxnChg chg="mod">
          <ac:chgData name="Phillip Kaufman" userId="c001b2a046940d7c" providerId="LiveId" clId="{5CB25B10-5B1C-4017-B167-ED3104435743}" dt="2024-05-14T06:47:56.371" v="780" actId="165"/>
          <ac:cxnSpMkLst>
            <pc:docMk/>
            <pc:sldMk cId="2393263260" sldId="948"/>
            <ac:cxnSpMk id="79" creationId="{7A584AFD-EDD6-530F-716E-D214ABD747BA}"/>
          </ac:cxnSpMkLst>
        </pc:cxnChg>
        <pc:cxnChg chg="mod">
          <ac:chgData name="Phillip Kaufman" userId="c001b2a046940d7c" providerId="LiveId" clId="{5CB25B10-5B1C-4017-B167-ED3104435743}" dt="2024-05-30T06:20:55.013" v="9576"/>
          <ac:cxnSpMkLst>
            <pc:docMk/>
            <pc:sldMk cId="2393263260" sldId="948"/>
            <ac:cxnSpMk id="79" creationId="{9BB4876D-5433-4A9C-234F-21714037F4E2}"/>
          </ac:cxnSpMkLst>
        </pc:cxnChg>
        <pc:cxnChg chg="mod">
          <ac:chgData name="Phillip Kaufman" userId="c001b2a046940d7c" providerId="LiveId" clId="{5CB25B10-5B1C-4017-B167-ED3104435743}" dt="2024-06-02T23:35:39.248" v="12164"/>
          <ac:cxnSpMkLst>
            <pc:docMk/>
            <pc:sldMk cId="2393263260" sldId="948"/>
            <ac:cxnSpMk id="79" creationId="{B23E770F-D349-A933-374B-325B280C6095}"/>
          </ac:cxnSpMkLst>
        </pc:cxnChg>
        <pc:cxnChg chg="mod">
          <ac:chgData name="Phillip Kaufman" userId="c001b2a046940d7c" providerId="LiveId" clId="{5CB25B10-5B1C-4017-B167-ED3104435743}" dt="2024-06-02T23:35:39.248" v="12164"/>
          <ac:cxnSpMkLst>
            <pc:docMk/>
            <pc:sldMk cId="2393263260" sldId="948"/>
            <ac:cxnSpMk id="80" creationId="{06270AA6-C5CF-0476-1762-6B4A051835C0}"/>
          </ac:cxnSpMkLst>
        </pc:cxnChg>
        <pc:cxnChg chg="mod">
          <ac:chgData name="Phillip Kaufman" userId="c001b2a046940d7c" providerId="LiveId" clId="{5CB25B10-5B1C-4017-B167-ED3104435743}" dt="2024-05-30T06:20:55.013" v="9576"/>
          <ac:cxnSpMkLst>
            <pc:docMk/>
            <pc:sldMk cId="2393263260" sldId="948"/>
            <ac:cxnSpMk id="80" creationId="{D41DE25A-81EF-CE48-0DE9-5B1163134EBF}"/>
          </ac:cxnSpMkLst>
        </pc:cxnChg>
        <pc:cxnChg chg="mod">
          <ac:chgData name="Phillip Kaufman" userId="c001b2a046940d7c" providerId="LiveId" clId="{5CB25B10-5B1C-4017-B167-ED3104435743}" dt="2024-05-14T06:47:56.371" v="780" actId="165"/>
          <ac:cxnSpMkLst>
            <pc:docMk/>
            <pc:sldMk cId="2393263260" sldId="948"/>
            <ac:cxnSpMk id="80" creationId="{D4C47B7A-4D78-8180-EAE3-FA42667B1877}"/>
          </ac:cxnSpMkLst>
        </pc:cxnChg>
        <pc:cxnChg chg="mod">
          <ac:chgData name="Phillip Kaufman" userId="c001b2a046940d7c" providerId="LiveId" clId="{5CB25B10-5B1C-4017-B167-ED3104435743}" dt="2024-05-14T06:47:56.371" v="780" actId="165"/>
          <ac:cxnSpMkLst>
            <pc:docMk/>
            <pc:sldMk cId="2393263260" sldId="948"/>
            <ac:cxnSpMk id="81" creationId="{097A9384-EA3D-835A-90DE-DD431DEF9CC8}"/>
          </ac:cxnSpMkLst>
        </pc:cxnChg>
        <pc:cxnChg chg="mod">
          <ac:chgData name="Phillip Kaufman" userId="c001b2a046940d7c" providerId="LiveId" clId="{5CB25B10-5B1C-4017-B167-ED3104435743}" dt="2024-05-30T06:20:55.013" v="9576"/>
          <ac:cxnSpMkLst>
            <pc:docMk/>
            <pc:sldMk cId="2393263260" sldId="948"/>
            <ac:cxnSpMk id="81" creationId="{B4CED3F8-2C65-8366-D90E-E133FFE59DC2}"/>
          </ac:cxnSpMkLst>
        </pc:cxnChg>
        <pc:cxnChg chg="mod">
          <ac:chgData name="Phillip Kaufman" userId="c001b2a046940d7c" providerId="LiveId" clId="{5CB25B10-5B1C-4017-B167-ED3104435743}" dt="2024-06-02T23:35:39.248" v="12164"/>
          <ac:cxnSpMkLst>
            <pc:docMk/>
            <pc:sldMk cId="2393263260" sldId="948"/>
            <ac:cxnSpMk id="81" creationId="{F557A7EC-8972-20FD-5DF6-E2B80973F289}"/>
          </ac:cxnSpMkLst>
        </pc:cxnChg>
        <pc:cxnChg chg="mod">
          <ac:chgData name="Phillip Kaufman" userId="c001b2a046940d7c" providerId="LiveId" clId="{5CB25B10-5B1C-4017-B167-ED3104435743}" dt="2024-05-30T06:20:55.013" v="9576"/>
          <ac:cxnSpMkLst>
            <pc:docMk/>
            <pc:sldMk cId="2393263260" sldId="948"/>
            <ac:cxnSpMk id="82" creationId="{5AEB4C55-6CCC-1B14-AF06-62A6CE45F67F}"/>
          </ac:cxnSpMkLst>
        </pc:cxnChg>
        <pc:cxnChg chg="mod">
          <ac:chgData name="Phillip Kaufman" userId="c001b2a046940d7c" providerId="LiveId" clId="{5CB25B10-5B1C-4017-B167-ED3104435743}" dt="2024-06-02T23:35:39.248" v="12164"/>
          <ac:cxnSpMkLst>
            <pc:docMk/>
            <pc:sldMk cId="2393263260" sldId="948"/>
            <ac:cxnSpMk id="82" creationId="{8CF75E48-7BD0-E756-16A6-F61AE40887A7}"/>
          </ac:cxnSpMkLst>
        </pc:cxnChg>
        <pc:cxnChg chg="mod">
          <ac:chgData name="Phillip Kaufman" userId="c001b2a046940d7c" providerId="LiveId" clId="{5CB25B10-5B1C-4017-B167-ED3104435743}" dt="2024-05-14T06:47:56.371" v="780" actId="165"/>
          <ac:cxnSpMkLst>
            <pc:docMk/>
            <pc:sldMk cId="2393263260" sldId="948"/>
            <ac:cxnSpMk id="82" creationId="{95EA4489-4B8D-6855-FCFA-C9C79AEC0BB1}"/>
          </ac:cxnSpMkLst>
        </pc:cxnChg>
        <pc:cxnChg chg="mod">
          <ac:chgData name="Phillip Kaufman" userId="c001b2a046940d7c" providerId="LiveId" clId="{5CB25B10-5B1C-4017-B167-ED3104435743}" dt="2024-06-02T23:35:39.248" v="12164"/>
          <ac:cxnSpMkLst>
            <pc:docMk/>
            <pc:sldMk cId="2393263260" sldId="948"/>
            <ac:cxnSpMk id="83" creationId="{30F81EAD-6828-EEEE-FAA9-F0A394894B15}"/>
          </ac:cxnSpMkLst>
        </pc:cxnChg>
        <pc:cxnChg chg="mod">
          <ac:chgData name="Phillip Kaufman" userId="c001b2a046940d7c" providerId="LiveId" clId="{5CB25B10-5B1C-4017-B167-ED3104435743}" dt="2024-05-30T06:20:55.013" v="9576"/>
          <ac:cxnSpMkLst>
            <pc:docMk/>
            <pc:sldMk cId="2393263260" sldId="948"/>
            <ac:cxnSpMk id="83" creationId="{3BEE66C4-5BF3-09B7-6E76-A70198283E45}"/>
          </ac:cxnSpMkLst>
        </pc:cxnChg>
        <pc:cxnChg chg="mod">
          <ac:chgData name="Phillip Kaufman" userId="c001b2a046940d7c" providerId="LiveId" clId="{5CB25B10-5B1C-4017-B167-ED3104435743}" dt="2024-05-14T06:47:56.371" v="780" actId="165"/>
          <ac:cxnSpMkLst>
            <pc:docMk/>
            <pc:sldMk cId="2393263260" sldId="948"/>
            <ac:cxnSpMk id="83" creationId="{A64358D6-E96F-F354-C50D-092BFB15EB00}"/>
          </ac:cxnSpMkLst>
        </pc:cxnChg>
        <pc:cxnChg chg="mod">
          <ac:chgData name="Phillip Kaufman" userId="c001b2a046940d7c" providerId="LiveId" clId="{5CB25B10-5B1C-4017-B167-ED3104435743}" dt="2024-05-14T06:47:56.371" v="780" actId="165"/>
          <ac:cxnSpMkLst>
            <pc:docMk/>
            <pc:sldMk cId="2393263260" sldId="948"/>
            <ac:cxnSpMk id="84" creationId="{9A27DC49-2F0E-7EBD-814E-37D04B44EFD8}"/>
          </ac:cxnSpMkLst>
        </pc:cxnChg>
        <pc:cxnChg chg="mod">
          <ac:chgData name="Phillip Kaufman" userId="c001b2a046940d7c" providerId="LiveId" clId="{5CB25B10-5B1C-4017-B167-ED3104435743}" dt="2024-06-02T23:35:39.248" v="12164"/>
          <ac:cxnSpMkLst>
            <pc:docMk/>
            <pc:sldMk cId="2393263260" sldId="948"/>
            <ac:cxnSpMk id="84" creationId="{B6B6B3FF-394F-75E0-19B9-A7A037B2C6D1}"/>
          </ac:cxnSpMkLst>
        </pc:cxnChg>
        <pc:cxnChg chg="mod">
          <ac:chgData name="Phillip Kaufman" userId="c001b2a046940d7c" providerId="LiveId" clId="{5CB25B10-5B1C-4017-B167-ED3104435743}" dt="2024-05-30T06:20:55.013" v="9576"/>
          <ac:cxnSpMkLst>
            <pc:docMk/>
            <pc:sldMk cId="2393263260" sldId="948"/>
            <ac:cxnSpMk id="84" creationId="{EFC8E58F-12F4-DD00-DAE3-2ED05B2BBD3D}"/>
          </ac:cxnSpMkLst>
        </pc:cxnChg>
        <pc:cxnChg chg="mod">
          <ac:chgData name="Phillip Kaufman" userId="c001b2a046940d7c" providerId="LiveId" clId="{5CB25B10-5B1C-4017-B167-ED3104435743}" dt="2024-06-02T23:35:39.248" v="12164"/>
          <ac:cxnSpMkLst>
            <pc:docMk/>
            <pc:sldMk cId="2393263260" sldId="948"/>
            <ac:cxnSpMk id="85" creationId="{53B6B550-5B00-E7F3-D975-32DEA33912EF}"/>
          </ac:cxnSpMkLst>
        </pc:cxnChg>
        <pc:cxnChg chg="mod">
          <ac:chgData name="Phillip Kaufman" userId="c001b2a046940d7c" providerId="LiveId" clId="{5CB25B10-5B1C-4017-B167-ED3104435743}" dt="2024-05-30T06:20:55.013" v="9576"/>
          <ac:cxnSpMkLst>
            <pc:docMk/>
            <pc:sldMk cId="2393263260" sldId="948"/>
            <ac:cxnSpMk id="85" creationId="{777DC1D6-2ACE-F984-66BD-E02AB10435B7}"/>
          </ac:cxnSpMkLst>
        </pc:cxnChg>
        <pc:cxnChg chg="mod">
          <ac:chgData name="Phillip Kaufman" userId="c001b2a046940d7c" providerId="LiveId" clId="{5CB25B10-5B1C-4017-B167-ED3104435743}" dt="2024-05-14T06:47:56.371" v="780" actId="165"/>
          <ac:cxnSpMkLst>
            <pc:docMk/>
            <pc:sldMk cId="2393263260" sldId="948"/>
            <ac:cxnSpMk id="85" creationId="{93686018-CEC7-96EF-CC39-819BF111C850}"/>
          </ac:cxnSpMkLst>
        </pc:cxnChg>
        <pc:cxnChg chg="mod">
          <ac:chgData name="Phillip Kaufman" userId="c001b2a046940d7c" providerId="LiveId" clId="{5CB25B10-5B1C-4017-B167-ED3104435743}" dt="2024-05-14T06:47:56.371" v="780" actId="165"/>
          <ac:cxnSpMkLst>
            <pc:docMk/>
            <pc:sldMk cId="2393263260" sldId="948"/>
            <ac:cxnSpMk id="86" creationId="{BCBCDE49-8AD4-3877-25DE-215649C550EA}"/>
          </ac:cxnSpMkLst>
        </pc:cxnChg>
        <pc:cxnChg chg="mod">
          <ac:chgData name="Phillip Kaufman" userId="c001b2a046940d7c" providerId="LiveId" clId="{5CB25B10-5B1C-4017-B167-ED3104435743}" dt="2024-05-30T06:20:55.013" v="9576"/>
          <ac:cxnSpMkLst>
            <pc:docMk/>
            <pc:sldMk cId="2393263260" sldId="948"/>
            <ac:cxnSpMk id="86" creationId="{DB2560FB-C7CC-C399-B4E8-CEA9849B5336}"/>
          </ac:cxnSpMkLst>
        </pc:cxnChg>
        <pc:cxnChg chg="mod">
          <ac:chgData name="Phillip Kaufman" userId="c001b2a046940d7c" providerId="LiveId" clId="{5CB25B10-5B1C-4017-B167-ED3104435743}" dt="2024-06-02T23:35:39.248" v="12164"/>
          <ac:cxnSpMkLst>
            <pc:docMk/>
            <pc:sldMk cId="2393263260" sldId="948"/>
            <ac:cxnSpMk id="86" creationId="{E0BFBAA8-B54D-FFC4-E936-F1B692DCBCD7}"/>
          </ac:cxnSpMkLst>
        </pc:cxnChg>
        <pc:cxnChg chg="mod">
          <ac:chgData name="Phillip Kaufman" userId="c001b2a046940d7c" providerId="LiveId" clId="{5CB25B10-5B1C-4017-B167-ED3104435743}" dt="2024-06-02T23:35:39.248" v="12164"/>
          <ac:cxnSpMkLst>
            <pc:docMk/>
            <pc:sldMk cId="2393263260" sldId="948"/>
            <ac:cxnSpMk id="87" creationId="{2E09A594-2F14-37D2-31AC-25745395354D}"/>
          </ac:cxnSpMkLst>
        </pc:cxnChg>
        <pc:cxnChg chg="mod">
          <ac:chgData name="Phillip Kaufman" userId="c001b2a046940d7c" providerId="LiveId" clId="{5CB25B10-5B1C-4017-B167-ED3104435743}" dt="2024-05-14T06:47:56.371" v="780" actId="165"/>
          <ac:cxnSpMkLst>
            <pc:docMk/>
            <pc:sldMk cId="2393263260" sldId="948"/>
            <ac:cxnSpMk id="87" creationId="{9BC31084-EF99-DC14-2117-E612AFD0D7D1}"/>
          </ac:cxnSpMkLst>
        </pc:cxnChg>
        <pc:cxnChg chg="mod">
          <ac:chgData name="Phillip Kaufman" userId="c001b2a046940d7c" providerId="LiveId" clId="{5CB25B10-5B1C-4017-B167-ED3104435743}" dt="2024-06-02T23:35:39.248" v="12164"/>
          <ac:cxnSpMkLst>
            <pc:docMk/>
            <pc:sldMk cId="2393263260" sldId="948"/>
            <ac:cxnSpMk id="88" creationId="{01D7B89D-3FA7-D40E-F76E-263A0F36607F}"/>
          </ac:cxnSpMkLst>
        </pc:cxnChg>
        <pc:cxnChg chg="mod">
          <ac:chgData name="Phillip Kaufman" userId="c001b2a046940d7c" providerId="LiveId" clId="{5CB25B10-5B1C-4017-B167-ED3104435743}" dt="2024-05-14T06:47:56.371" v="780" actId="165"/>
          <ac:cxnSpMkLst>
            <pc:docMk/>
            <pc:sldMk cId="2393263260" sldId="948"/>
            <ac:cxnSpMk id="88" creationId="{C30A8607-6AFB-8972-1931-0C00CE96EB2E}"/>
          </ac:cxnSpMkLst>
        </pc:cxnChg>
        <pc:cxnChg chg="mod">
          <ac:chgData name="Phillip Kaufman" userId="c001b2a046940d7c" providerId="LiveId" clId="{5CB25B10-5B1C-4017-B167-ED3104435743}" dt="2024-05-14T06:47:56.371" v="780" actId="165"/>
          <ac:cxnSpMkLst>
            <pc:docMk/>
            <pc:sldMk cId="2393263260" sldId="948"/>
            <ac:cxnSpMk id="89" creationId="{1355B460-6D58-4EB1-3998-B70DD99C55BD}"/>
          </ac:cxnSpMkLst>
        </pc:cxnChg>
        <pc:cxnChg chg="mod">
          <ac:chgData name="Phillip Kaufman" userId="c001b2a046940d7c" providerId="LiveId" clId="{5CB25B10-5B1C-4017-B167-ED3104435743}" dt="2024-06-02T23:35:39.248" v="12164"/>
          <ac:cxnSpMkLst>
            <pc:docMk/>
            <pc:sldMk cId="2393263260" sldId="948"/>
            <ac:cxnSpMk id="89" creationId="{2A61E52D-B23A-7AB8-CAE5-6082AB8FF4DD}"/>
          </ac:cxnSpMkLst>
        </pc:cxnChg>
        <pc:cxnChg chg="mod">
          <ac:chgData name="Phillip Kaufman" userId="c001b2a046940d7c" providerId="LiveId" clId="{5CB25B10-5B1C-4017-B167-ED3104435743}" dt="2024-05-14T06:47:56.371" v="780" actId="165"/>
          <ac:cxnSpMkLst>
            <pc:docMk/>
            <pc:sldMk cId="2393263260" sldId="948"/>
            <ac:cxnSpMk id="90" creationId="{53462E8F-94CA-7BC9-11EE-C330E308E296}"/>
          </ac:cxnSpMkLst>
        </pc:cxnChg>
        <pc:cxnChg chg="mod">
          <ac:chgData name="Phillip Kaufman" userId="c001b2a046940d7c" providerId="LiveId" clId="{5CB25B10-5B1C-4017-B167-ED3104435743}" dt="2024-06-02T23:35:39.248" v="12164"/>
          <ac:cxnSpMkLst>
            <pc:docMk/>
            <pc:sldMk cId="2393263260" sldId="948"/>
            <ac:cxnSpMk id="90" creationId="{65DC44F5-EA0F-62B1-6E78-8E3FBCB9D39C}"/>
          </ac:cxnSpMkLst>
        </pc:cxnChg>
        <pc:cxnChg chg="mod">
          <ac:chgData name="Phillip Kaufman" userId="c001b2a046940d7c" providerId="LiveId" clId="{5CB25B10-5B1C-4017-B167-ED3104435743}" dt="2024-05-14T06:47:56.371" v="780" actId="165"/>
          <ac:cxnSpMkLst>
            <pc:docMk/>
            <pc:sldMk cId="2393263260" sldId="948"/>
            <ac:cxnSpMk id="91" creationId="{5AE8AB1F-A785-3443-4A86-E57687351BD8}"/>
          </ac:cxnSpMkLst>
        </pc:cxnChg>
        <pc:cxnChg chg="mod">
          <ac:chgData name="Phillip Kaufman" userId="c001b2a046940d7c" providerId="LiveId" clId="{5CB25B10-5B1C-4017-B167-ED3104435743}" dt="2024-05-14T06:47:56.371" v="780" actId="165"/>
          <ac:cxnSpMkLst>
            <pc:docMk/>
            <pc:sldMk cId="2393263260" sldId="948"/>
            <ac:cxnSpMk id="92" creationId="{52E941FC-FF74-5F4D-06A9-B6B0EBEABBD0}"/>
          </ac:cxnSpMkLst>
        </pc:cxnChg>
        <pc:cxnChg chg="mod">
          <ac:chgData name="Phillip Kaufman" userId="c001b2a046940d7c" providerId="LiveId" clId="{5CB25B10-5B1C-4017-B167-ED3104435743}" dt="2024-05-14T06:47:56.371" v="780" actId="165"/>
          <ac:cxnSpMkLst>
            <pc:docMk/>
            <pc:sldMk cId="2393263260" sldId="948"/>
            <ac:cxnSpMk id="93" creationId="{1CDC8944-0996-CF3F-722F-26C0D38A8806}"/>
          </ac:cxnSpMkLst>
        </pc:cxnChg>
        <pc:cxnChg chg="mod">
          <ac:chgData name="Phillip Kaufman" userId="c001b2a046940d7c" providerId="LiveId" clId="{5CB25B10-5B1C-4017-B167-ED3104435743}" dt="2024-05-14T06:47:56.371" v="780" actId="165"/>
          <ac:cxnSpMkLst>
            <pc:docMk/>
            <pc:sldMk cId="2393263260" sldId="948"/>
            <ac:cxnSpMk id="94" creationId="{522BAD3C-316E-0EDA-F48C-866CD30DDA75}"/>
          </ac:cxnSpMkLst>
        </pc:cxnChg>
        <pc:cxnChg chg="mod">
          <ac:chgData name="Phillip Kaufman" userId="c001b2a046940d7c" providerId="LiveId" clId="{5CB25B10-5B1C-4017-B167-ED3104435743}" dt="2024-05-14T06:47:56.371" v="780" actId="165"/>
          <ac:cxnSpMkLst>
            <pc:docMk/>
            <pc:sldMk cId="2393263260" sldId="948"/>
            <ac:cxnSpMk id="95" creationId="{15E871E0-6994-6384-E3F3-7E929BA1B5DB}"/>
          </ac:cxnSpMkLst>
        </pc:cxnChg>
        <pc:cxnChg chg="mod">
          <ac:chgData name="Phillip Kaufman" userId="c001b2a046940d7c" providerId="LiveId" clId="{5CB25B10-5B1C-4017-B167-ED3104435743}" dt="2024-05-30T06:20:55.013" v="9576"/>
          <ac:cxnSpMkLst>
            <pc:docMk/>
            <pc:sldMk cId="2393263260" sldId="948"/>
            <ac:cxnSpMk id="96" creationId="{50F70508-2275-311D-9342-4126219C50DF}"/>
          </ac:cxnSpMkLst>
        </pc:cxnChg>
        <pc:cxnChg chg="mod">
          <ac:chgData name="Phillip Kaufman" userId="c001b2a046940d7c" providerId="LiveId" clId="{5CB25B10-5B1C-4017-B167-ED3104435743}" dt="2024-05-14T06:47:56.371" v="780" actId="165"/>
          <ac:cxnSpMkLst>
            <pc:docMk/>
            <pc:sldMk cId="2393263260" sldId="948"/>
            <ac:cxnSpMk id="96" creationId="{63AEF12C-3E58-D27D-FBB2-90A754C17593}"/>
          </ac:cxnSpMkLst>
        </pc:cxnChg>
        <pc:cxnChg chg="mod">
          <ac:chgData name="Phillip Kaufman" userId="c001b2a046940d7c" providerId="LiveId" clId="{5CB25B10-5B1C-4017-B167-ED3104435743}" dt="2024-05-14T06:47:56.371" v="780" actId="165"/>
          <ac:cxnSpMkLst>
            <pc:docMk/>
            <pc:sldMk cId="2393263260" sldId="948"/>
            <ac:cxnSpMk id="97" creationId="{BACFE820-D916-A904-58A7-61AA2C52685C}"/>
          </ac:cxnSpMkLst>
        </pc:cxnChg>
        <pc:cxnChg chg="mod">
          <ac:chgData name="Phillip Kaufman" userId="c001b2a046940d7c" providerId="LiveId" clId="{5CB25B10-5B1C-4017-B167-ED3104435743}" dt="2024-05-30T06:20:55.013" v="9576"/>
          <ac:cxnSpMkLst>
            <pc:docMk/>
            <pc:sldMk cId="2393263260" sldId="948"/>
            <ac:cxnSpMk id="97" creationId="{DE2D0711-1E20-E421-4692-D814078BC80E}"/>
          </ac:cxnSpMkLst>
        </pc:cxnChg>
        <pc:cxnChg chg="mod">
          <ac:chgData name="Phillip Kaufman" userId="c001b2a046940d7c" providerId="LiveId" clId="{5CB25B10-5B1C-4017-B167-ED3104435743}" dt="2024-05-14T06:47:56.371" v="780" actId="165"/>
          <ac:cxnSpMkLst>
            <pc:docMk/>
            <pc:sldMk cId="2393263260" sldId="948"/>
            <ac:cxnSpMk id="98" creationId="{E5A22D1A-199C-84EA-080C-217BA0B83632}"/>
          </ac:cxnSpMkLst>
        </pc:cxnChg>
        <pc:cxnChg chg="mod">
          <ac:chgData name="Phillip Kaufman" userId="c001b2a046940d7c" providerId="LiveId" clId="{5CB25B10-5B1C-4017-B167-ED3104435743}" dt="2024-05-14T06:47:56.371" v="780" actId="165"/>
          <ac:cxnSpMkLst>
            <pc:docMk/>
            <pc:sldMk cId="2393263260" sldId="948"/>
            <ac:cxnSpMk id="99" creationId="{332A7E60-480C-69E4-6EC2-5F7452514F88}"/>
          </ac:cxnSpMkLst>
        </pc:cxnChg>
        <pc:cxnChg chg="mod">
          <ac:chgData name="Phillip Kaufman" userId="c001b2a046940d7c" providerId="LiveId" clId="{5CB25B10-5B1C-4017-B167-ED3104435743}" dt="2024-06-02T23:35:39.248" v="12164"/>
          <ac:cxnSpMkLst>
            <pc:docMk/>
            <pc:sldMk cId="2393263260" sldId="948"/>
            <ac:cxnSpMk id="100" creationId="{AB5912FB-B748-9894-EEC4-2B68CA85E53C}"/>
          </ac:cxnSpMkLst>
        </pc:cxnChg>
        <pc:cxnChg chg="mod">
          <ac:chgData name="Phillip Kaufman" userId="c001b2a046940d7c" providerId="LiveId" clId="{5CB25B10-5B1C-4017-B167-ED3104435743}" dt="2024-05-14T06:47:56.371" v="780" actId="165"/>
          <ac:cxnSpMkLst>
            <pc:docMk/>
            <pc:sldMk cId="2393263260" sldId="948"/>
            <ac:cxnSpMk id="100" creationId="{AEA8A102-2613-FC93-887D-771011D67766}"/>
          </ac:cxnSpMkLst>
        </pc:cxnChg>
        <pc:cxnChg chg="mod">
          <ac:chgData name="Phillip Kaufman" userId="c001b2a046940d7c" providerId="LiveId" clId="{5CB25B10-5B1C-4017-B167-ED3104435743}" dt="2024-06-02T23:35:39.248" v="12164"/>
          <ac:cxnSpMkLst>
            <pc:docMk/>
            <pc:sldMk cId="2393263260" sldId="948"/>
            <ac:cxnSpMk id="101" creationId="{75C67751-370E-7B2D-ABE5-3E04E7079918}"/>
          </ac:cxnSpMkLst>
        </pc:cxnChg>
        <pc:cxnChg chg="mod">
          <ac:chgData name="Phillip Kaufman" userId="c001b2a046940d7c" providerId="LiveId" clId="{5CB25B10-5B1C-4017-B167-ED3104435743}" dt="2024-05-30T06:21:13.643" v="9583"/>
          <ac:cxnSpMkLst>
            <pc:docMk/>
            <pc:sldMk cId="2393263260" sldId="948"/>
            <ac:cxnSpMk id="103" creationId="{3FD74823-CA79-4E71-5FFB-7A5CEDED0BD9}"/>
          </ac:cxnSpMkLst>
        </pc:cxnChg>
        <pc:cxnChg chg="mod">
          <ac:chgData name="Phillip Kaufman" userId="c001b2a046940d7c" providerId="LiveId" clId="{5CB25B10-5B1C-4017-B167-ED3104435743}" dt="2024-05-14T06:47:56.371" v="780" actId="165"/>
          <ac:cxnSpMkLst>
            <pc:docMk/>
            <pc:sldMk cId="2393263260" sldId="948"/>
            <ac:cxnSpMk id="104" creationId="{B18E57C7-3AAA-67B2-B035-45ED466205B8}"/>
          </ac:cxnSpMkLst>
        </pc:cxnChg>
        <pc:cxnChg chg="mod">
          <ac:chgData name="Phillip Kaufman" userId="c001b2a046940d7c" providerId="LiveId" clId="{5CB25B10-5B1C-4017-B167-ED3104435743}" dt="2024-05-30T06:21:13.643" v="9583"/>
          <ac:cxnSpMkLst>
            <pc:docMk/>
            <pc:sldMk cId="2393263260" sldId="948"/>
            <ac:cxnSpMk id="104" creationId="{E7AC65BC-96B1-DBDB-607F-C3A7D0D359E1}"/>
          </ac:cxnSpMkLst>
        </pc:cxnChg>
        <pc:cxnChg chg="mod">
          <ac:chgData name="Phillip Kaufman" userId="c001b2a046940d7c" providerId="LiveId" clId="{5CB25B10-5B1C-4017-B167-ED3104435743}" dt="2024-05-30T06:21:13.643" v="9583"/>
          <ac:cxnSpMkLst>
            <pc:docMk/>
            <pc:sldMk cId="2393263260" sldId="948"/>
            <ac:cxnSpMk id="105" creationId="{A52A62CF-83E1-6256-A83D-10C2E0055D0B}"/>
          </ac:cxnSpMkLst>
        </pc:cxnChg>
        <pc:cxnChg chg="mod">
          <ac:chgData name="Phillip Kaufman" userId="c001b2a046940d7c" providerId="LiveId" clId="{5CB25B10-5B1C-4017-B167-ED3104435743}" dt="2024-05-14T06:47:56.371" v="780" actId="165"/>
          <ac:cxnSpMkLst>
            <pc:docMk/>
            <pc:sldMk cId="2393263260" sldId="948"/>
            <ac:cxnSpMk id="105" creationId="{D1E76A8F-3E67-787F-6ECC-4B5FFE5AB2E4}"/>
          </ac:cxnSpMkLst>
        </pc:cxnChg>
        <pc:cxnChg chg="mod">
          <ac:chgData name="Phillip Kaufman" userId="c001b2a046940d7c" providerId="LiveId" clId="{5CB25B10-5B1C-4017-B167-ED3104435743}" dt="2024-05-30T06:21:13.643" v="9583"/>
          <ac:cxnSpMkLst>
            <pc:docMk/>
            <pc:sldMk cId="2393263260" sldId="948"/>
            <ac:cxnSpMk id="106" creationId="{6164441F-C2EA-63C8-535F-B06E67CC36AA}"/>
          </ac:cxnSpMkLst>
        </pc:cxnChg>
        <pc:cxnChg chg="mod">
          <ac:chgData name="Phillip Kaufman" userId="c001b2a046940d7c" providerId="LiveId" clId="{5CB25B10-5B1C-4017-B167-ED3104435743}" dt="2024-06-04T02:37:04.593" v="13544" actId="165"/>
          <ac:cxnSpMkLst>
            <pc:docMk/>
            <pc:sldMk cId="2393263260" sldId="948"/>
            <ac:cxnSpMk id="106" creationId="{A3BCB42F-F6FE-EC1E-9144-FF395AAEF6B0}"/>
          </ac:cxnSpMkLst>
        </pc:cxnChg>
        <pc:cxnChg chg="mod">
          <ac:chgData name="Phillip Kaufman" userId="c001b2a046940d7c" providerId="LiveId" clId="{5CB25B10-5B1C-4017-B167-ED3104435743}" dt="2024-06-04T02:37:04.593" v="13544" actId="165"/>
          <ac:cxnSpMkLst>
            <pc:docMk/>
            <pc:sldMk cId="2393263260" sldId="948"/>
            <ac:cxnSpMk id="107" creationId="{A0444EE6-6E59-8672-94CF-24D56861A984}"/>
          </ac:cxnSpMkLst>
        </pc:cxnChg>
        <pc:cxnChg chg="mod">
          <ac:chgData name="Phillip Kaufman" userId="c001b2a046940d7c" providerId="LiveId" clId="{5CB25B10-5B1C-4017-B167-ED3104435743}" dt="2024-06-04T02:37:04.593" v="13544" actId="165"/>
          <ac:cxnSpMkLst>
            <pc:docMk/>
            <pc:sldMk cId="2393263260" sldId="948"/>
            <ac:cxnSpMk id="108" creationId="{7CBFD7A4-8328-EBD8-D3C2-61CA4F5660D2}"/>
          </ac:cxnSpMkLst>
        </pc:cxnChg>
        <pc:cxnChg chg="mod">
          <ac:chgData name="Phillip Kaufman" userId="c001b2a046940d7c" providerId="LiveId" clId="{5CB25B10-5B1C-4017-B167-ED3104435743}" dt="2024-06-04T02:37:04.593" v="13544" actId="165"/>
          <ac:cxnSpMkLst>
            <pc:docMk/>
            <pc:sldMk cId="2393263260" sldId="948"/>
            <ac:cxnSpMk id="109" creationId="{C578A0A3-A671-D7C6-8322-EC66AA013230}"/>
          </ac:cxnSpMkLst>
        </pc:cxnChg>
        <pc:cxnChg chg="mod">
          <ac:chgData name="Phillip Kaufman" userId="c001b2a046940d7c" providerId="LiveId" clId="{5CB25B10-5B1C-4017-B167-ED3104435743}" dt="2024-06-04T02:37:04.593" v="13544" actId="165"/>
          <ac:cxnSpMkLst>
            <pc:docMk/>
            <pc:sldMk cId="2393263260" sldId="948"/>
            <ac:cxnSpMk id="110" creationId="{0BD22215-D3A0-F9BE-96DA-64B31C5328CF}"/>
          </ac:cxnSpMkLst>
        </pc:cxnChg>
        <pc:cxnChg chg="mod">
          <ac:chgData name="Phillip Kaufman" userId="c001b2a046940d7c" providerId="LiveId" clId="{5CB25B10-5B1C-4017-B167-ED3104435743}" dt="2024-06-04T02:37:04.593" v="13544" actId="165"/>
          <ac:cxnSpMkLst>
            <pc:docMk/>
            <pc:sldMk cId="2393263260" sldId="948"/>
            <ac:cxnSpMk id="111" creationId="{E4D1C47A-D739-D74A-D6BE-E031FA242590}"/>
          </ac:cxnSpMkLst>
        </pc:cxnChg>
        <pc:cxnChg chg="mod">
          <ac:chgData name="Phillip Kaufman" userId="c001b2a046940d7c" providerId="LiveId" clId="{5CB25B10-5B1C-4017-B167-ED3104435743}" dt="2024-06-04T02:37:04.593" v="13544" actId="165"/>
          <ac:cxnSpMkLst>
            <pc:docMk/>
            <pc:sldMk cId="2393263260" sldId="948"/>
            <ac:cxnSpMk id="112" creationId="{4EAE2F34-D6E9-6BA0-7086-9E56B3B92CDB}"/>
          </ac:cxnSpMkLst>
        </pc:cxnChg>
        <pc:cxnChg chg="mod">
          <ac:chgData name="Phillip Kaufman" userId="c001b2a046940d7c" providerId="LiveId" clId="{5CB25B10-5B1C-4017-B167-ED3104435743}" dt="2024-06-04T02:37:04.593" v="13544" actId="165"/>
          <ac:cxnSpMkLst>
            <pc:docMk/>
            <pc:sldMk cId="2393263260" sldId="948"/>
            <ac:cxnSpMk id="113" creationId="{E38B68AF-4261-3AA2-D547-A819BF3A42B3}"/>
          </ac:cxnSpMkLst>
        </pc:cxnChg>
        <pc:cxnChg chg="mod">
          <ac:chgData name="Phillip Kaufman" userId="c001b2a046940d7c" providerId="LiveId" clId="{5CB25B10-5B1C-4017-B167-ED3104435743}" dt="2024-06-04T02:37:04.593" v="13544" actId="165"/>
          <ac:cxnSpMkLst>
            <pc:docMk/>
            <pc:sldMk cId="2393263260" sldId="948"/>
            <ac:cxnSpMk id="114" creationId="{9C2F46DF-E6D5-FBFB-3FED-C83E3880F2C7}"/>
          </ac:cxnSpMkLst>
        </pc:cxnChg>
        <pc:cxnChg chg="mod">
          <ac:chgData name="Phillip Kaufman" userId="c001b2a046940d7c" providerId="LiveId" clId="{5CB25B10-5B1C-4017-B167-ED3104435743}" dt="2024-05-30T06:21:13.643" v="9583"/>
          <ac:cxnSpMkLst>
            <pc:docMk/>
            <pc:sldMk cId="2393263260" sldId="948"/>
            <ac:cxnSpMk id="114" creationId="{CDA8214F-AE5E-32B0-D5A7-CC26F0E0567E}"/>
          </ac:cxnSpMkLst>
        </pc:cxnChg>
        <pc:cxnChg chg="mod">
          <ac:chgData name="Phillip Kaufman" userId="c001b2a046940d7c" providerId="LiveId" clId="{5CB25B10-5B1C-4017-B167-ED3104435743}" dt="2024-05-27T07:32:07.762" v="8669" actId="165"/>
          <ac:cxnSpMkLst>
            <pc:docMk/>
            <pc:sldMk cId="2393263260" sldId="948"/>
            <ac:cxnSpMk id="115" creationId="{05CD9683-C6CC-8135-EB4E-E6E922B3376F}"/>
          </ac:cxnSpMkLst>
        </pc:cxnChg>
        <pc:cxnChg chg="mod">
          <ac:chgData name="Phillip Kaufman" userId="c001b2a046940d7c" providerId="LiveId" clId="{5CB25B10-5B1C-4017-B167-ED3104435743}" dt="2024-06-04T02:37:04.593" v="13544" actId="165"/>
          <ac:cxnSpMkLst>
            <pc:docMk/>
            <pc:sldMk cId="2393263260" sldId="948"/>
            <ac:cxnSpMk id="115" creationId="{21FAD382-8EA8-D206-B900-61A53EC3722C}"/>
          </ac:cxnSpMkLst>
        </pc:cxnChg>
        <pc:cxnChg chg="mod">
          <ac:chgData name="Phillip Kaufman" userId="c001b2a046940d7c" providerId="LiveId" clId="{5CB25B10-5B1C-4017-B167-ED3104435743}" dt="2024-05-30T06:21:13.643" v="9583"/>
          <ac:cxnSpMkLst>
            <pc:docMk/>
            <pc:sldMk cId="2393263260" sldId="948"/>
            <ac:cxnSpMk id="115" creationId="{919AEC0B-37D7-DC0E-D04B-580398697CAB}"/>
          </ac:cxnSpMkLst>
        </pc:cxnChg>
        <pc:cxnChg chg="mod">
          <ac:chgData name="Phillip Kaufman" userId="c001b2a046940d7c" providerId="LiveId" clId="{5CB25B10-5B1C-4017-B167-ED3104435743}" dt="2024-05-30T06:21:13.643" v="9583"/>
          <ac:cxnSpMkLst>
            <pc:docMk/>
            <pc:sldMk cId="2393263260" sldId="948"/>
            <ac:cxnSpMk id="116" creationId="{30226716-1885-8E2C-54FA-C3F1586C183E}"/>
          </ac:cxnSpMkLst>
        </pc:cxnChg>
        <pc:cxnChg chg="mod">
          <ac:chgData name="Phillip Kaufman" userId="c001b2a046940d7c" providerId="LiveId" clId="{5CB25B10-5B1C-4017-B167-ED3104435743}" dt="2024-05-27T07:32:07.762" v="8669" actId="165"/>
          <ac:cxnSpMkLst>
            <pc:docMk/>
            <pc:sldMk cId="2393263260" sldId="948"/>
            <ac:cxnSpMk id="116" creationId="{3FC98543-2D9E-4521-0A0F-CEA733FF4858}"/>
          </ac:cxnSpMkLst>
        </pc:cxnChg>
        <pc:cxnChg chg="mod">
          <ac:chgData name="Phillip Kaufman" userId="c001b2a046940d7c" providerId="LiveId" clId="{5CB25B10-5B1C-4017-B167-ED3104435743}" dt="2024-06-04T02:37:04.593" v="13544" actId="165"/>
          <ac:cxnSpMkLst>
            <pc:docMk/>
            <pc:sldMk cId="2393263260" sldId="948"/>
            <ac:cxnSpMk id="116" creationId="{7ED108AE-1991-27CB-1358-C7810F75D541}"/>
          </ac:cxnSpMkLst>
        </pc:cxnChg>
        <pc:cxnChg chg="mod">
          <ac:chgData name="Phillip Kaufman" userId="c001b2a046940d7c" providerId="LiveId" clId="{5CB25B10-5B1C-4017-B167-ED3104435743}" dt="2024-05-30T06:21:13.643" v="9583"/>
          <ac:cxnSpMkLst>
            <pc:docMk/>
            <pc:sldMk cId="2393263260" sldId="948"/>
            <ac:cxnSpMk id="117" creationId="{03B7BF9A-AF71-763A-B4F9-E4197954E316}"/>
          </ac:cxnSpMkLst>
        </pc:cxnChg>
        <pc:cxnChg chg="mod">
          <ac:chgData name="Phillip Kaufman" userId="c001b2a046940d7c" providerId="LiveId" clId="{5CB25B10-5B1C-4017-B167-ED3104435743}" dt="2024-06-04T02:37:04.593" v="13544" actId="165"/>
          <ac:cxnSpMkLst>
            <pc:docMk/>
            <pc:sldMk cId="2393263260" sldId="948"/>
            <ac:cxnSpMk id="117" creationId="{1C2AD47F-554C-141D-D0B3-0008342C0431}"/>
          </ac:cxnSpMkLst>
        </pc:cxnChg>
        <pc:cxnChg chg="mod">
          <ac:chgData name="Phillip Kaufman" userId="c001b2a046940d7c" providerId="LiveId" clId="{5CB25B10-5B1C-4017-B167-ED3104435743}" dt="2024-05-27T07:32:07.762" v="8669" actId="165"/>
          <ac:cxnSpMkLst>
            <pc:docMk/>
            <pc:sldMk cId="2393263260" sldId="948"/>
            <ac:cxnSpMk id="117" creationId="{332533E5-6A3B-15C2-B59D-57177608897F}"/>
          </ac:cxnSpMkLst>
        </pc:cxnChg>
        <pc:cxnChg chg="mod">
          <ac:chgData name="Phillip Kaufman" userId="c001b2a046940d7c" providerId="LiveId" clId="{5CB25B10-5B1C-4017-B167-ED3104435743}" dt="2024-05-30T06:21:13.643" v="9583"/>
          <ac:cxnSpMkLst>
            <pc:docMk/>
            <pc:sldMk cId="2393263260" sldId="948"/>
            <ac:cxnSpMk id="118" creationId="{1677D573-C7F0-579E-BA1F-D5341A1B3D1A}"/>
          </ac:cxnSpMkLst>
        </pc:cxnChg>
        <pc:cxnChg chg="mod">
          <ac:chgData name="Phillip Kaufman" userId="c001b2a046940d7c" providerId="LiveId" clId="{5CB25B10-5B1C-4017-B167-ED3104435743}" dt="2024-06-04T02:37:04.593" v="13544" actId="165"/>
          <ac:cxnSpMkLst>
            <pc:docMk/>
            <pc:sldMk cId="2393263260" sldId="948"/>
            <ac:cxnSpMk id="118" creationId="{7B9C5743-5A5E-E07F-ABF6-549A72CE273B}"/>
          </ac:cxnSpMkLst>
        </pc:cxnChg>
        <pc:cxnChg chg="mod">
          <ac:chgData name="Phillip Kaufman" userId="c001b2a046940d7c" providerId="LiveId" clId="{5CB25B10-5B1C-4017-B167-ED3104435743}" dt="2024-05-27T07:32:07.762" v="8669" actId="165"/>
          <ac:cxnSpMkLst>
            <pc:docMk/>
            <pc:sldMk cId="2393263260" sldId="948"/>
            <ac:cxnSpMk id="118" creationId="{BA384EE2-69FC-3A0C-5F1A-A83FBDE8E916}"/>
          </ac:cxnSpMkLst>
        </pc:cxnChg>
        <pc:cxnChg chg="mod">
          <ac:chgData name="Phillip Kaufman" userId="c001b2a046940d7c" providerId="LiveId" clId="{5CB25B10-5B1C-4017-B167-ED3104435743}" dt="2024-05-30T06:21:13.643" v="9583"/>
          <ac:cxnSpMkLst>
            <pc:docMk/>
            <pc:sldMk cId="2393263260" sldId="948"/>
            <ac:cxnSpMk id="119" creationId="{693ACF24-2D90-ECC3-89A9-0E8C50D5C971}"/>
          </ac:cxnSpMkLst>
        </pc:cxnChg>
        <pc:cxnChg chg="mod">
          <ac:chgData name="Phillip Kaufman" userId="c001b2a046940d7c" providerId="LiveId" clId="{5CB25B10-5B1C-4017-B167-ED3104435743}" dt="2024-06-04T02:37:04.593" v="13544" actId="165"/>
          <ac:cxnSpMkLst>
            <pc:docMk/>
            <pc:sldMk cId="2393263260" sldId="948"/>
            <ac:cxnSpMk id="119" creationId="{7617E4ED-66E9-7702-696D-82D81794E8CF}"/>
          </ac:cxnSpMkLst>
        </pc:cxnChg>
        <pc:cxnChg chg="mod">
          <ac:chgData name="Phillip Kaufman" userId="c001b2a046940d7c" providerId="LiveId" clId="{5CB25B10-5B1C-4017-B167-ED3104435743}" dt="2024-05-27T07:32:07.762" v="8669" actId="165"/>
          <ac:cxnSpMkLst>
            <pc:docMk/>
            <pc:sldMk cId="2393263260" sldId="948"/>
            <ac:cxnSpMk id="119" creationId="{D3DA40D4-8D94-0292-BF0F-7129F4EDFA19}"/>
          </ac:cxnSpMkLst>
        </pc:cxnChg>
        <pc:cxnChg chg="mod">
          <ac:chgData name="Phillip Kaufman" userId="c001b2a046940d7c" providerId="LiveId" clId="{5CB25B10-5B1C-4017-B167-ED3104435743}" dt="2024-05-30T06:21:13.643" v="9583"/>
          <ac:cxnSpMkLst>
            <pc:docMk/>
            <pc:sldMk cId="2393263260" sldId="948"/>
            <ac:cxnSpMk id="120" creationId="{20101FC5-C076-C492-88A7-D6FCE629385F}"/>
          </ac:cxnSpMkLst>
        </pc:cxnChg>
        <pc:cxnChg chg="mod">
          <ac:chgData name="Phillip Kaufman" userId="c001b2a046940d7c" providerId="LiveId" clId="{5CB25B10-5B1C-4017-B167-ED3104435743}" dt="2024-06-04T02:37:04.593" v="13544" actId="165"/>
          <ac:cxnSpMkLst>
            <pc:docMk/>
            <pc:sldMk cId="2393263260" sldId="948"/>
            <ac:cxnSpMk id="120" creationId="{45B0AB27-1B71-04CC-E641-94650F40BECE}"/>
          </ac:cxnSpMkLst>
        </pc:cxnChg>
        <pc:cxnChg chg="mod">
          <ac:chgData name="Phillip Kaufman" userId="c001b2a046940d7c" providerId="LiveId" clId="{5CB25B10-5B1C-4017-B167-ED3104435743}" dt="2024-05-27T07:32:07.762" v="8669" actId="165"/>
          <ac:cxnSpMkLst>
            <pc:docMk/>
            <pc:sldMk cId="2393263260" sldId="948"/>
            <ac:cxnSpMk id="120" creationId="{8B6B1826-47E5-D0C6-E67D-477D9E9EC283}"/>
          </ac:cxnSpMkLst>
        </pc:cxnChg>
        <pc:cxnChg chg="mod">
          <ac:chgData name="Phillip Kaufman" userId="c001b2a046940d7c" providerId="LiveId" clId="{5CB25B10-5B1C-4017-B167-ED3104435743}" dt="2024-05-27T07:32:07.762" v="8669" actId="165"/>
          <ac:cxnSpMkLst>
            <pc:docMk/>
            <pc:sldMk cId="2393263260" sldId="948"/>
            <ac:cxnSpMk id="121" creationId="{2BC37454-705B-9984-7FE6-BF73ED07F62A}"/>
          </ac:cxnSpMkLst>
        </pc:cxnChg>
        <pc:cxnChg chg="mod">
          <ac:chgData name="Phillip Kaufman" userId="c001b2a046940d7c" providerId="LiveId" clId="{5CB25B10-5B1C-4017-B167-ED3104435743}" dt="2024-05-30T06:21:13.643" v="9583"/>
          <ac:cxnSpMkLst>
            <pc:docMk/>
            <pc:sldMk cId="2393263260" sldId="948"/>
            <ac:cxnSpMk id="121" creationId="{6B7F3BF2-81EB-71A7-08F8-D3E7E264BE53}"/>
          </ac:cxnSpMkLst>
        </pc:cxnChg>
        <pc:cxnChg chg="mod">
          <ac:chgData name="Phillip Kaufman" userId="c001b2a046940d7c" providerId="LiveId" clId="{5CB25B10-5B1C-4017-B167-ED3104435743}" dt="2024-06-04T02:37:04.593" v="13544" actId="165"/>
          <ac:cxnSpMkLst>
            <pc:docMk/>
            <pc:sldMk cId="2393263260" sldId="948"/>
            <ac:cxnSpMk id="121" creationId="{84704D6A-225A-A223-7D1C-1A98F1F82C5D}"/>
          </ac:cxnSpMkLst>
        </pc:cxnChg>
        <pc:cxnChg chg="mod">
          <ac:chgData name="Phillip Kaufman" userId="c001b2a046940d7c" providerId="LiveId" clId="{5CB25B10-5B1C-4017-B167-ED3104435743}" dt="2024-05-30T06:21:13.643" v="9583"/>
          <ac:cxnSpMkLst>
            <pc:docMk/>
            <pc:sldMk cId="2393263260" sldId="948"/>
            <ac:cxnSpMk id="122" creationId="{5D1F793E-B360-103C-2F38-990DD266A6ED}"/>
          </ac:cxnSpMkLst>
        </pc:cxnChg>
        <pc:cxnChg chg="mod">
          <ac:chgData name="Phillip Kaufman" userId="c001b2a046940d7c" providerId="LiveId" clId="{5CB25B10-5B1C-4017-B167-ED3104435743}" dt="2024-05-27T07:32:07.762" v="8669" actId="165"/>
          <ac:cxnSpMkLst>
            <pc:docMk/>
            <pc:sldMk cId="2393263260" sldId="948"/>
            <ac:cxnSpMk id="122" creationId="{7B550EE2-8DC8-C236-BB98-CCF9851006BD}"/>
          </ac:cxnSpMkLst>
        </pc:cxnChg>
        <pc:cxnChg chg="mod">
          <ac:chgData name="Phillip Kaufman" userId="c001b2a046940d7c" providerId="LiveId" clId="{5CB25B10-5B1C-4017-B167-ED3104435743}" dt="2024-06-04T02:37:04.593" v="13544" actId="165"/>
          <ac:cxnSpMkLst>
            <pc:docMk/>
            <pc:sldMk cId="2393263260" sldId="948"/>
            <ac:cxnSpMk id="122" creationId="{95C7E262-AB69-32C5-94E5-9CECAA22D201}"/>
          </ac:cxnSpMkLst>
        </pc:cxnChg>
        <pc:cxnChg chg="mod">
          <ac:chgData name="Phillip Kaufman" userId="c001b2a046940d7c" providerId="LiveId" clId="{5CB25B10-5B1C-4017-B167-ED3104435743}" dt="2024-05-30T06:21:13.643" v="9583"/>
          <ac:cxnSpMkLst>
            <pc:docMk/>
            <pc:sldMk cId="2393263260" sldId="948"/>
            <ac:cxnSpMk id="123" creationId="{176B3FEE-0488-EBD5-5794-5B0EC18D4F00}"/>
          </ac:cxnSpMkLst>
        </pc:cxnChg>
        <pc:cxnChg chg="mod">
          <ac:chgData name="Phillip Kaufman" userId="c001b2a046940d7c" providerId="LiveId" clId="{5CB25B10-5B1C-4017-B167-ED3104435743}" dt="2024-05-27T07:32:07.762" v="8669" actId="165"/>
          <ac:cxnSpMkLst>
            <pc:docMk/>
            <pc:sldMk cId="2393263260" sldId="948"/>
            <ac:cxnSpMk id="123" creationId="{288EBA14-185B-C1E6-C835-BA00EA7A14BA}"/>
          </ac:cxnSpMkLst>
        </pc:cxnChg>
        <pc:cxnChg chg="mod">
          <ac:chgData name="Phillip Kaufman" userId="c001b2a046940d7c" providerId="LiveId" clId="{5CB25B10-5B1C-4017-B167-ED3104435743}" dt="2024-06-04T02:37:04.593" v="13544" actId="165"/>
          <ac:cxnSpMkLst>
            <pc:docMk/>
            <pc:sldMk cId="2393263260" sldId="948"/>
            <ac:cxnSpMk id="123" creationId="{6FA32FC0-F9F0-89A6-8D7F-F2DB9FC7E521}"/>
          </ac:cxnSpMkLst>
        </pc:cxnChg>
        <pc:cxnChg chg="mod">
          <ac:chgData name="Phillip Kaufman" userId="c001b2a046940d7c" providerId="LiveId" clId="{5CB25B10-5B1C-4017-B167-ED3104435743}" dt="2024-05-30T06:21:13.643" v="9583"/>
          <ac:cxnSpMkLst>
            <pc:docMk/>
            <pc:sldMk cId="2393263260" sldId="948"/>
            <ac:cxnSpMk id="124" creationId="{023989A8-BFA7-2900-70D7-0FDF1D3A6050}"/>
          </ac:cxnSpMkLst>
        </pc:cxnChg>
        <pc:cxnChg chg="mod">
          <ac:chgData name="Phillip Kaufman" userId="c001b2a046940d7c" providerId="LiveId" clId="{5CB25B10-5B1C-4017-B167-ED3104435743}" dt="2024-05-27T07:32:07.762" v="8669" actId="165"/>
          <ac:cxnSpMkLst>
            <pc:docMk/>
            <pc:sldMk cId="2393263260" sldId="948"/>
            <ac:cxnSpMk id="124" creationId="{1FF44A13-FAEE-87E6-A9B9-37C494EC036E}"/>
          </ac:cxnSpMkLst>
        </pc:cxnChg>
        <pc:cxnChg chg="mod">
          <ac:chgData name="Phillip Kaufman" userId="c001b2a046940d7c" providerId="LiveId" clId="{5CB25B10-5B1C-4017-B167-ED3104435743}" dt="2024-06-04T02:37:04.593" v="13544" actId="165"/>
          <ac:cxnSpMkLst>
            <pc:docMk/>
            <pc:sldMk cId="2393263260" sldId="948"/>
            <ac:cxnSpMk id="124" creationId="{E18D56D1-2A4F-D701-E23F-3DC9A4032557}"/>
          </ac:cxnSpMkLst>
        </pc:cxnChg>
        <pc:cxnChg chg="mod">
          <ac:chgData name="Phillip Kaufman" userId="c001b2a046940d7c" providerId="LiveId" clId="{5CB25B10-5B1C-4017-B167-ED3104435743}" dt="2024-05-30T06:21:13.643" v="9583"/>
          <ac:cxnSpMkLst>
            <pc:docMk/>
            <pc:sldMk cId="2393263260" sldId="948"/>
            <ac:cxnSpMk id="125" creationId="{8DCBFDAB-ACC9-616E-AFC2-DC2CE63AA599}"/>
          </ac:cxnSpMkLst>
        </pc:cxnChg>
        <pc:cxnChg chg="mod">
          <ac:chgData name="Phillip Kaufman" userId="c001b2a046940d7c" providerId="LiveId" clId="{5CB25B10-5B1C-4017-B167-ED3104435743}" dt="2024-05-27T07:32:07.762" v="8669" actId="165"/>
          <ac:cxnSpMkLst>
            <pc:docMk/>
            <pc:sldMk cId="2393263260" sldId="948"/>
            <ac:cxnSpMk id="125" creationId="{9AB7F443-0EDD-A322-1579-8964D923ADF9}"/>
          </ac:cxnSpMkLst>
        </pc:cxnChg>
        <pc:cxnChg chg="mod">
          <ac:chgData name="Phillip Kaufman" userId="c001b2a046940d7c" providerId="LiveId" clId="{5CB25B10-5B1C-4017-B167-ED3104435743}" dt="2024-06-04T02:37:04.593" v="13544" actId="165"/>
          <ac:cxnSpMkLst>
            <pc:docMk/>
            <pc:sldMk cId="2393263260" sldId="948"/>
            <ac:cxnSpMk id="125" creationId="{E41DE04B-A671-2C32-251D-921A6C561EAA}"/>
          </ac:cxnSpMkLst>
        </pc:cxnChg>
        <pc:cxnChg chg="mod">
          <ac:chgData name="Phillip Kaufman" userId="c001b2a046940d7c" providerId="LiveId" clId="{5CB25B10-5B1C-4017-B167-ED3104435743}" dt="2024-05-27T07:32:07.762" v="8669" actId="165"/>
          <ac:cxnSpMkLst>
            <pc:docMk/>
            <pc:sldMk cId="2393263260" sldId="948"/>
            <ac:cxnSpMk id="126" creationId="{0A394DF6-D5A6-5792-2E5E-C60F83F9F2F3}"/>
          </ac:cxnSpMkLst>
        </pc:cxnChg>
        <pc:cxnChg chg="mod">
          <ac:chgData name="Phillip Kaufman" userId="c001b2a046940d7c" providerId="LiveId" clId="{5CB25B10-5B1C-4017-B167-ED3104435743}" dt="2024-05-30T06:21:13.643" v="9583"/>
          <ac:cxnSpMkLst>
            <pc:docMk/>
            <pc:sldMk cId="2393263260" sldId="948"/>
            <ac:cxnSpMk id="126" creationId="{8759F606-1910-823C-F323-5A0D2066745F}"/>
          </ac:cxnSpMkLst>
        </pc:cxnChg>
        <pc:cxnChg chg="mod">
          <ac:chgData name="Phillip Kaufman" userId="c001b2a046940d7c" providerId="LiveId" clId="{5CB25B10-5B1C-4017-B167-ED3104435743}" dt="2024-06-04T02:37:04.593" v="13544" actId="165"/>
          <ac:cxnSpMkLst>
            <pc:docMk/>
            <pc:sldMk cId="2393263260" sldId="948"/>
            <ac:cxnSpMk id="126" creationId="{D9C4F2BE-CBE1-ED9D-18B4-807A71C3795E}"/>
          </ac:cxnSpMkLst>
        </pc:cxnChg>
        <pc:cxnChg chg="mod">
          <ac:chgData name="Phillip Kaufman" userId="c001b2a046940d7c" providerId="LiveId" clId="{5CB25B10-5B1C-4017-B167-ED3104435743}" dt="2024-05-30T06:21:13.643" v="9583"/>
          <ac:cxnSpMkLst>
            <pc:docMk/>
            <pc:sldMk cId="2393263260" sldId="948"/>
            <ac:cxnSpMk id="127" creationId="{9FE3AD43-E081-27F6-010F-3BF5249B5951}"/>
          </ac:cxnSpMkLst>
        </pc:cxnChg>
        <pc:cxnChg chg="mod">
          <ac:chgData name="Phillip Kaufman" userId="c001b2a046940d7c" providerId="LiveId" clId="{5CB25B10-5B1C-4017-B167-ED3104435743}" dt="2024-06-04T02:37:04.593" v="13544" actId="165"/>
          <ac:cxnSpMkLst>
            <pc:docMk/>
            <pc:sldMk cId="2393263260" sldId="948"/>
            <ac:cxnSpMk id="127" creationId="{BA253E5F-02E5-58D0-73F9-57E60CBEC126}"/>
          </ac:cxnSpMkLst>
        </pc:cxnChg>
        <pc:cxnChg chg="mod">
          <ac:chgData name="Phillip Kaufman" userId="c001b2a046940d7c" providerId="LiveId" clId="{5CB25B10-5B1C-4017-B167-ED3104435743}" dt="2024-05-27T07:32:07.762" v="8669" actId="165"/>
          <ac:cxnSpMkLst>
            <pc:docMk/>
            <pc:sldMk cId="2393263260" sldId="948"/>
            <ac:cxnSpMk id="127" creationId="{DE28B9F4-D9D2-C445-42C7-CB8097429E8C}"/>
          </ac:cxnSpMkLst>
        </pc:cxnChg>
        <pc:cxnChg chg="mod">
          <ac:chgData name="Phillip Kaufman" userId="c001b2a046940d7c" providerId="LiveId" clId="{5CB25B10-5B1C-4017-B167-ED3104435743}" dt="2024-05-30T06:21:13.643" v="9583"/>
          <ac:cxnSpMkLst>
            <pc:docMk/>
            <pc:sldMk cId="2393263260" sldId="948"/>
            <ac:cxnSpMk id="128" creationId="{B7619207-08EC-350F-6FC0-C3B35116752D}"/>
          </ac:cxnSpMkLst>
        </pc:cxnChg>
        <pc:cxnChg chg="mod">
          <ac:chgData name="Phillip Kaufman" userId="c001b2a046940d7c" providerId="LiveId" clId="{5CB25B10-5B1C-4017-B167-ED3104435743}" dt="2024-05-27T07:32:07.762" v="8669" actId="165"/>
          <ac:cxnSpMkLst>
            <pc:docMk/>
            <pc:sldMk cId="2393263260" sldId="948"/>
            <ac:cxnSpMk id="128" creationId="{F726D064-7685-5D77-012D-96324792F936}"/>
          </ac:cxnSpMkLst>
        </pc:cxnChg>
        <pc:cxnChg chg="mod">
          <ac:chgData name="Phillip Kaufman" userId="c001b2a046940d7c" providerId="LiveId" clId="{5CB25B10-5B1C-4017-B167-ED3104435743}" dt="2024-05-30T06:21:13.643" v="9583"/>
          <ac:cxnSpMkLst>
            <pc:docMk/>
            <pc:sldMk cId="2393263260" sldId="948"/>
            <ac:cxnSpMk id="129" creationId="{3DD82490-897A-2DEF-CC70-942B9A4FA8CF}"/>
          </ac:cxnSpMkLst>
        </pc:cxnChg>
        <pc:cxnChg chg="mod">
          <ac:chgData name="Phillip Kaufman" userId="c001b2a046940d7c" providerId="LiveId" clId="{5CB25B10-5B1C-4017-B167-ED3104435743}" dt="2024-05-27T07:32:07.762" v="8669" actId="165"/>
          <ac:cxnSpMkLst>
            <pc:docMk/>
            <pc:sldMk cId="2393263260" sldId="948"/>
            <ac:cxnSpMk id="129" creationId="{D90AEB82-7B98-B366-9280-43BD548A460B}"/>
          </ac:cxnSpMkLst>
        </pc:cxnChg>
        <pc:cxnChg chg="mod">
          <ac:chgData name="Phillip Kaufman" userId="c001b2a046940d7c" providerId="LiveId" clId="{5CB25B10-5B1C-4017-B167-ED3104435743}" dt="2024-05-30T06:21:13.643" v="9583"/>
          <ac:cxnSpMkLst>
            <pc:docMk/>
            <pc:sldMk cId="2393263260" sldId="948"/>
            <ac:cxnSpMk id="130" creationId="{53C8989E-D193-89FA-C2C1-731F1EF8A2ED}"/>
          </ac:cxnSpMkLst>
        </pc:cxnChg>
        <pc:cxnChg chg="mod">
          <ac:chgData name="Phillip Kaufman" userId="c001b2a046940d7c" providerId="LiveId" clId="{5CB25B10-5B1C-4017-B167-ED3104435743}" dt="2024-05-27T07:32:07.762" v="8669" actId="165"/>
          <ac:cxnSpMkLst>
            <pc:docMk/>
            <pc:sldMk cId="2393263260" sldId="948"/>
            <ac:cxnSpMk id="130" creationId="{B02FC31E-5868-A187-FEAE-5AAB34B49FE2}"/>
          </ac:cxnSpMkLst>
        </pc:cxnChg>
        <pc:cxnChg chg="mod">
          <ac:chgData name="Phillip Kaufman" userId="c001b2a046940d7c" providerId="LiveId" clId="{5CB25B10-5B1C-4017-B167-ED3104435743}" dt="2024-05-30T06:21:13.643" v="9583"/>
          <ac:cxnSpMkLst>
            <pc:docMk/>
            <pc:sldMk cId="2393263260" sldId="948"/>
            <ac:cxnSpMk id="131" creationId="{11DC7649-30CB-A873-8EA7-3C9A39AE660B}"/>
          </ac:cxnSpMkLst>
        </pc:cxnChg>
        <pc:cxnChg chg="mod">
          <ac:chgData name="Phillip Kaufman" userId="c001b2a046940d7c" providerId="LiveId" clId="{5CB25B10-5B1C-4017-B167-ED3104435743}" dt="2024-05-27T07:32:07.762" v="8669" actId="165"/>
          <ac:cxnSpMkLst>
            <pc:docMk/>
            <pc:sldMk cId="2393263260" sldId="948"/>
            <ac:cxnSpMk id="131" creationId="{655A69A2-5E32-6EAE-8AFD-5BE7CC030163}"/>
          </ac:cxnSpMkLst>
        </pc:cxnChg>
        <pc:cxnChg chg="mod">
          <ac:chgData name="Phillip Kaufman" userId="c001b2a046940d7c" providerId="LiveId" clId="{5CB25B10-5B1C-4017-B167-ED3104435743}" dt="2024-05-27T07:32:07.762" v="8669" actId="165"/>
          <ac:cxnSpMkLst>
            <pc:docMk/>
            <pc:sldMk cId="2393263260" sldId="948"/>
            <ac:cxnSpMk id="132" creationId="{1198CED1-3F2D-753B-7DAB-E3F8A312FE31}"/>
          </ac:cxnSpMkLst>
        </pc:cxnChg>
        <pc:cxnChg chg="mod">
          <ac:chgData name="Phillip Kaufman" userId="c001b2a046940d7c" providerId="LiveId" clId="{5CB25B10-5B1C-4017-B167-ED3104435743}" dt="2024-05-30T06:21:13.643" v="9583"/>
          <ac:cxnSpMkLst>
            <pc:docMk/>
            <pc:sldMk cId="2393263260" sldId="948"/>
            <ac:cxnSpMk id="132" creationId="{75D14CEF-1BAD-6E5B-D889-B7F84FB3BCC8}"/>
          </ac:cxnSpMkLst>
        </pc:cxnChg>
        <pc:cxnChg chg="mod">
          <ac:chgData name="Phillip Kaufman" userId="c001b2a046940d7c" providerId="LiveId" clId="{5CB25B10-5B1C-4017-B167-ED3104435743}" dt="2024-05-30T06:21:13.643" v="9583"/>
          <ac:cxnSpMkLst>
            <pc:docMk/>
            <pc:sldMk cId="2393263260" sldId="948"/>
            <ac:cxnSpMk id="133" creationId="{46D0E0DA-DE2B-0926-2A9F-F57A581F63C0}"/>
          </ac:cxnSpMkLst>
        </pc:cxnChg>
        <pc:cxnChg chg="mod">
          <ac:chgData name="Phillip Kaufman" userId="c001b2a046940d7c" providerId="LiveId" clId="{5CB25B10-5B1C-4017-B167-ED3104435743}" dt="2024-05-27T07:32:07.762" v="8669" actId="165"/>
          <ac:cxnSpMkLst>
            <pc:docMk/>
            <pc:sldMk cId="2393263260" sldId="948"/>
            <ac:cxnSpMk id="133" creationId="{820F5346-DE91-D72B-71F7-A0BA2AAE4950}"/>
          </ac:cxnSpMkLst>
        </pc:cxnChg>
        <pc:cxnChg chg="mod">
          <ac:chgData name="Phillip Kaufman" userId="c001b2a046940d7c" providerId="LiveId" clId="{5CB25B10-5B1C-4017-B167-ED3104435743}" dt="2024-05-30T06:21:13.643" v="9583"/>
          <ac:cxnSpMkLst>
            <pc:docMk/>
            <pc:sldMk cId="2393263260" sldId="948"/>
            <ac:cxnSpMk id="134" creationId="{9BB4876D-5433-4A9C-234F-21714037F4E2}"/>
          </ac:cxnSpMkLst>
        </pc:cxnChg>
        <pc:cxnChg chg="mod">
          <ac:chgData name="Phillip Kaufman" userId="c001b2a046940d7c" providerId="LiveId" clId="{5CB25B10-5B1C-4017-B167-ED3104435743}" dt="2024-05-27T07:32:07.762" v="8669" actId="165"/>
          <ac:cxnSpMkLst>
            <pc:docMk/>
            <pc:sldMk cId="2393263260" sldId="948"/>
            <ac:cxnSpMk id="134" creationId="{9F71CD03-7321-77D9-A7C6-F0570123D63C}"/>
          </ac:cxnSpMkLst>
        </pc:cxnChg>
        <pc:cxnChg chg="mod">
          <ac:chgData name="Phillip Kaufman" userId="c001b2a046940d7c" providerId="LiveId" clId="{5CB25B10-5B1C-4017-B167-ED3104435743}" dt="2024-05-30T06:21:13.643" v="9583"/>
          <ac:cxnSpMkLst>
            <pc:docMk/>
            <pc:sldMk cId="2393263260" sldId="948"/>
            <ac:cxnSpMk id="135" creationId="{D41DE25A-81EF-CE48-0DE9-5B1163134EBF}"/>
          </ac:cxnSpMkLst>
        </pc:cxnChg>
        <pc:cxnChg chg="mod">
          <ac:chgData name="Phillip Kaufman" userId="c001b2a046940d7c" providerId="LiveId" clId="{5CB25B10-5B1C-4017-B167-ED3104435743}" dt="2024-05-27T07:32:07.762" v="8669" actId="165"/>
          <ac:cxnSpMkLst>
            <pc:docMk/>
            <pc:sldMk cId="2393263260" sldId="948"/>
            <ac:cxnSpMk id="135" creationId="{E4C394F9-CD67-F414-62FA-EE1733954AB3}"/>
          </ac:cxnSpMkLst>
        </pc:cxnChg>
        <pc:cxnChg chg="mod">
          <ac:chgData name="Phillip Kaufman" userId="c001b2a046940d7c" providerId="LiveId" clId="{5CB25B10-5B1C-4017-B167-ED3104435743}" dt="2024-05-27T07:32:07.762" v="8669" actId="165"/>
          <ac:cxnSpMkLst>
            <pc:docMk/>
            <pc:sldMk cId="2393263260" sldId="948"/>
            <ac:cxnSpMk id="136" creationId="{4B7F804A-53DB-3B48-4217-E6B675726398}"/>
          </ac:cxnSpMkLst>
        </pc:cxnChg>
        <pc:cxnChg chg="mod">
          <ac:chgData name="Phillip Kaufman" userId="c001b2a046940d7c" providerId="LiveId" clId="{5CB25B10-5B1C-4017-B167-ED3104435743}" dt="2024-05-30T06:21:13.643" v="9583"/>
          <ac:cxnSpMkLst>
            <pc:docMk/>
            <pc:sldMk cId="2393263260" sldId="948"/>
            <ac:cxnSpMk id="136" creationId="{B4CED3F8-2C65-8366-D90E-E133FFE59DC2}"/>
          </ac:cxnSpMkLst>
        </pc:cxnChg>
        <pc:cxnChg chg="mod">
          <ac:chgData name="Phillip Kaufman" userId="c001b2a046940d7c" providerId="LiveId" clId="{5CB25B10-5B1C-4017-B167-ED3104435743}" dt="2024-05-30T06:21:13.643" v="9583"/>
          <ac:cxnSpMkLst>
            <pc:docMk/>
            <pc:sldMk cId="2393263260" sldId="948"/>
            <ac:cxnSpMk id="137" creationId="{5AEB4C55-6CCC-1B14-AF06-62A6CE45F67F}"/>
          </ac:cxnSpMkLst>
        </pc:cxnChg>
        <pc:cxnChg chg="mod">
          <ac:chgData name="Phillip Kaufman" userId="c001b2a046940d7c" providerId="LiveId" clId="{5CB25B10-5B1C-4017-B167-ED3104435743}" dt="2024-05-27T07:32:07.762" v="8669" actId="165"/>
          <ac:cxnSpMkLst>
            <pc:docMk/>
            <pc:sldMk cId="2393263260" sldId="948"/>
            <ac:cxnSpMk id="137" creationId="{E6291A8E-FA7C-B038-3A2F-2B6F7DD66EFE}"/>
          </ac:cxnSpMkLst>
        </pc:cxnChg>
        <pc:cxnChg chg="mod">
          <ac:chgData name="Phillip Kaufman" userId="c001b2a046940d7c" providerId="LiveId" clId="{5CB25B10-5B1C-4017-B167-ED3104435743}" dt="2024-05-27T07:32:07.762" v="8669" actId="165"/>
          <ac:cxnSpMkLst>
            <pc:docMk/>
            <pc:sldMk cId="2393263260" sldId="948"/>
            <ac:cxnSpMk id="138" creationId="{1F7B1170-4FD9-C553-91E7-035DE1821DB3}"/>
          </ac:cxnSpMkLst>
        </pc:cxnChg>
        <pc:cxnChg chg="mod">
          <ac:chgData name="Phillip Kaufman" userId="c001b2a046940d7c" providerId="LiveId" clId="{5CB25B10-5B1C-4017-B167-ED3104435743}" dt="2024-05-30T06:21:13.643" v="9583"/>
          <ac:cxnSpMkLst>
            <pc:docMk/>
            <pc:sldMk cId="2393263260" sldId="948"/>
            <ac:cxnSpMk id="138" creationId="{3BEE66C4-5BF3-09B7-6E76-A70198283E45}"/>
          </ac:cxnSpMkLst>
        </pc:cxnChg>
        <pc:cxnChg chg="mod">
          <ac:chgData name="Phillip Kaufman" userId="c001b2a046940d7c" providerId="LiveId" clId="{5CB25B10-5B1C-4017-B167-ED3104435743}" dt="2024-05-27T07:32:07.762" v="8669" actId="165"/>
          <ac:cxnSpMkLst>
            <pc:docMk/>
            <pc:sldMk cId="2393263260" sldId="948"/>
            <ac:cxnSpMk id="139" creationId="{4DE92FAC-A0FF-7037-E2AD-DF581C69B6A6}"/>
          </ac:cxnSpMkLst>
        </pc:cxnChg>
        <pc:cxnChg chg="mod">
          <ac:chgData name="Phillip Kaufman" userId="c001b2a046940d7c" providerId="LiveId" clId="{5CB25B10-5B1C-4017-B167-ED3104435743}" dt="2024-05-30T06:21:13.643" v="9583"/>
          <ac:cxnSpMkLst>
            <pc:docMk/>
            <pc:sldMk cId="2393263260" sldId="948"/>
            <ac:cxnSpMk id="139" creationId="{EFC8E58F-12F4-DD00-DAE3-2ED05B2BBD3D}"/>
          </ac:cxnSpMkLst>
        </pc:cxnChg>
        <pc:cxnChg chg="mod">
          <ac:chgData name="Phillip Kaufman" userId="c001b2a046940d7c" providerId="LiveId" clId="{5CB25B10-5B1C-4017-B167-ED3104435743}" dt="2024-05-27T07:32:07.762" v="8669" actId="165"/>
          <ac:cxnSpMkLst>
            <pc:docMk/>
            <pc:sldMk cId="2393263260" sldId="948"/>
            <ac:cxnSpMk id="140" creationId="{4BC00D64-42F0-C78F-D997-189BCDC5B270}"/>
          </ac:cxnSpMkLst>
        </pc:cxnChg>
        <pc:cxnChg chg="mod">
          <ac:chgData name="Phillip Kaufman" userId="c001b2a046940d7c" providerId="LiveId" clId="{5CB25B10-5B1C-4017-B167-ED3104435743}" dt="2024-05-30T06:21:13.643" v="9583"/>
          <ac:cxnSpMkLst>
            <pc:docMk/>
            <pc:sldMk cId="2393263260" sldId="948"/>
            <ac:cxnSpMk id="140" creationId="{777DC1D6-2ACE-F984-66BD-E02AB10435B7}"/>
          </ac:cxnSpMkLst>
        </pc:cxnChg>
        <pc:cxnChg chg="mod">
          <ac:chgData name="Phillip Kaufman" userId="c001b2a046940d7c" providerId="LiveId" clId="{5CB25B10-5B1C-4017-B167-ED3104435743}" dt="2024-05-30T06:21:13.643" v="9583"/>
          <ac:cxnSpMkLst>
            <pc:docMk/>
            <pc:sldMk cId="2393263260" sldId="948"/>
            <ac:cxnSpMk id="141" creationId="{DB2560FB-C7CC-C399-B4E8-CEA9849B5336}"/>
          </ac:cxnSpMkLst>
        </pc:cxnChg>
        <pc:cxnChg chg="mod">
          <ac:chgData name="Phillip Kaufman" userId="c001b2a046940d7c" providerId="LiveId" clId="{5CB25B10-5B1C-4017-B167-ED3104435743}" dt="2024-05-27T07:32:07.762" v="8669" actId="165"/>
          <ac:cxnSpMkLst>
            <pc:docMk/>
            <pc:sldMk cId="2393263260" sldId="948"/>
            <ac:cxnSpMk id="141" creationId="{F116F825-C3E0-AB39-521F-78319BDD1AE2}"/>
          </ac:cxnSpMkLst>
        </pc:cxnChg>
        <pc:cxnChg chg="mod">
          <ac:chgData name="Phillip Kaufman" userId="c001b2a046940d7c" providerId="LiveId" clId="{5CB25B10-5B1C-4017-B167-ED3104435743}" dt="2024-05-27T07:32:07.762" v="8669" actId="165"/>
          <ac:cxnSpMkLst>
            <pc:docMk/>
            <pc:sldMk cId="2393263260" sldId="948"/>
            <ac:cxnSpMk id="142" creationId="{4035DB32-64A5-E2FD-79C9-3A92EC838F10}"/>
          </ac:cxnSpMkLst>
        </pc:cxnChg>
        <pc:cxnChg chg="mod">
          <ac:chgData name="Phillip Kaufman" userId="c001b2a046940d7c" providerId="LiveId" clId="{5CB25B10-5B1C-4017-B167-ED3104435743}" dt="2024-05-27T07:32:07.762" v="8669" actId="165"/>
          <ac:cxnSpMkLst>
            <pc:docMk/>
            <pc:sldMk cId="2393263260" sldId="948"/>
            <ac:cxnSpMk id="143" creationId="{EA7741FA-CE60-C4A3-748B-72ECA2C03277}"/>
          </ac:cxnSpMkLst>
        </pc:cxnChg>
        <pc:cxnChg chg="mod">
          <ac:chgData name="Phillip Kaufman" userId="c001b2a046940d7c" providerId="LiveId" clId="{5CB25B10-5B1C-4017-B167-ED3104435743}" dt="2024-05-27T07:32:07.762" v="8669" actId="165"/>
          <ac:cxnSpMkLst>
            <pc:docMk/>
            <pc:sldMk cId="2393263260" sldId="948"/>
            <ac:cxnSpMk id="144" creationId="{78A129B2-082F-4350-6D7C-18AF0CC4373C}"/>
          </ac:cxnSpMkLst>
        </pc:cxnChg>
        <pc:cxnChg chg="mod">
          <ac:chgData name="Phillip Kaufman" userId="c001b2a046940d7c" providerId="LiveId" clId="{5CB25B10-5B1C-4017-B167-ED3104435743}" dt="2024-05-27T07:32:07.762" v="8669" actId="165"/>
          <ac:cxnSpMkLst>
            <pc:docMk/>
            <pc:sldMk cId="2393263260" sldId="948"/>
            <ac:cxnSpMk id="145" creationId="{43627D62-E44E-E77B-2674-ED4507B76CBF}"/>
          </ac:cxnSpMkLst>
        </pc:cxnChg>
        <pc:cxnChg chg="mod">
          <ac:chgData name="Phillip Kaufman" userId="c001b2a046940d7c" providerId="LiveId" clId="{5CB25B10-5B1C-4017-B167-ED3104435743}" dt="2024-05-27T07:32:07.762" v="8669" actId="165"/>
          <ac:cxnSpMkLst>
            <pc:docMk/>
            <pc:sldMk cId="2393263260" sldId="948"/>
            <ac:cxnSpMk id="146" creationId="{D7DED930-338A-8BDF-7A04-5E4E10BE51D0}"/>
          </ac:cxnSpMkLst>
        </pc:cxnChg>
        <pc:cxnChg chg="mod">
          <ac:chgData name="Phillip Kaufman" userId="c001b2a046940d7c" providerId="LiveId" clId="{5CB25B10-5B1C-4017-B167-ED3104435743}" dt="2024-05-30T06:19:10.952" v="9550" actId="165"/>
          <ac:cxnSpMkLst>
            <pc:docMk/>
            <pc:sldMk cId="2393263260" sldId="948"/>
            <ac:cxnSpMk id="150" creationId="{E5FE640D-F598-FC03-6452-DA8C7804E487}"/>
          </ac:cxnSpMkLst>
        </pc:cxnChg>
        <pc:cxnChg chg="mod">
          <ac:chgData name="Phillip Kaufman" userId="c001b2a046940d7c" providerId="LiveId" clId="{5CB25B10-5B1C-4017-B167-ED3104435743}" dt="2024-05-30T06:19:10.952" v="9550" actId="165"/>
          <ac:cxnSpMkLst>
            <pc:docMk/>
            <pc:sldMk cId="2393263260" sldId="948"/>
            <ac:cxnSpMk id="151" creationId="{F82CC326-CB69-1E61-1043-4C1EB738358B}"/>
          </ac:cxnSpMkLst>
        </pc:cxnChg>
        <pc:cxnChg chg="mod">
          <ac:chgData name="Phillip Kaufman" userId="c001b2a046940d7c" providerId="LiveId" clId="{5CB25B10-5B1C-4017-B167-ED3104435743}" dt="2024-05-30T06:21:13.643" v="9583"/>
          <ac:cxnSpMkLst>
            <pc:docMk/>
            <pc:sldMk cId="2393263260" sldId="948"/>
            <ac:cxnSpMk id="156" creationId="{50F70508-2275-311D-9342-4126219C50DF}"/>
          </ac:cxnSpMkLst>
        </pc:cxnChg>
        <pc:cxnChg chg="mod">
          <ac:chgData name="Phillip Kaufman" userId="c001b2a046940d7c" providerId="LiveId" clId="{5CB25B10-5B1C-4017-B167-ED3104435743}" dt="2024-05-30T06:21:13.643" v="9583"/>
          <ac:cxnSpMkLst>
            <pc:docMk/>
            <pc:sldMk cId="2393263260" sldId="948"/>
            <ac:cxnSpMk id="157" creationId="{DE2D0711-1E20-E421-4692-D814078BC80E}"/>
          </ac:cxnSpMkLst>
        </pc:cxnChg>
        <pc:cxnChg chg="mod">
          <ac:chgData name="Phillip Kaufman" userId="c001b2a046940d7c" providerId="LiveId" clId="{5CB25B10-5B1C-4017-B167-ED3104435743}" dt="2024-05-30T06:21:17.025" v="9585"/>
          <ac:cxnSpMkLst>
            <pc:docMk/>
            <pc:sldMk cId="2393263260" sldId="948"/>
            <ac:cxnSpMk id="163" creationId="{3EE46208-7C46-0501-E020-B30026599C6E}"/>
          </ac:cxnSpMkLst>
        </pc:cxnChg>
        <pc:cxnChg chg="mod">
          <ac:chgData name="Phillip Kaufman" userId="c001b2a046940d7c" providerId="LiveId" clId="{5CB25B10-5B1C-4017-B167-ED3104435743}" dt="2024-05-30T06:21:17.025" v="9585"/>
          <ac:cxnSpMkLst>
            <pc:docMk/>
            <pc:sldMk cId="2393263260" sldId="948"/>
            <ac:cxnSpMk id="164" creationId="{54F1D360-CC09-4FF2-BDA4-07E9C9B22893}"/>
          </ac:cxnSpMkLst>
        </pc:cxnChg>
        <pc:cxnChg chg="mod">
          <ac:chgData name="Phillip Kaufman" userId="c001b2a046940d7c" providerId="LiveId" clId="{5CB25B10-5B1C-4017-B167-ED3104435743}" dt="2024-05-30T06:21:17.025" v="9585"/>
          <ac:cxnSpMkLst>
            <pc:docMk/>
            <pc:sldMk cId="2393263260" sldId="948"/>
            <ac:cxnSpMk id="165" creationId="{C28481C8-3BEF-1FA8-920C-BFDCE10DABDC}"/>
          </ac:cxnSpMkLst>
        </pc:cxnChg>
        <pc:cxnChg chg="mod">
          <ac:chgData name="Phillip Kaufman" userId="c001b2a046940d7c" providerId="LiveId" clId="{5CB25B10-5B1C-4017-B167-ED3104435743}" dt="2024-05-30T06:21:17.025" v="9585"/>
          <ac:cxnSpMkLst>
            <pc:docMk/>
            <pc:sldMk cId="2393263260" sldId="948"/>
            <ac:cxnSpMk id="166" creationId="{AA77BEE0-6D60-520E-CCB1-97A69549FF53}"/>
          </ac:cxnSpMkLst>
        </pc:cxnChg>
        <pc:cxnChg chg="mod">
          <ac:chgData name="Phillip Kaufman" userId="c001b2a046940d7c" providerId="LiveId" clId="{5CB25B10-5B1C-4017-B167-ED3104435743}" dt="2024-05-30T06:21:17.025" v="9585"/>
          <ac:cxnSpMkLst>
            <pc:docMk/>
            <pc:sldMk cId="2393263260" sldId="948"/>
            <ac:cxnSpMk id="167" creationId="{4FE72276-CE5B-DDAB-BA81-6FCA8761C84B}"/>
          </ac:cxnSpMkLst>
        </pc:cxnChg>
        <pc:cxnChg chg="mod">
          <ac:chgData name="Phillip Kaufman" userId="c001b2a046940d7c" providerId="LiveId" clId="{5CB25B10-5B1C-4017-B167-ED3104435743}" dt="2024-05-30T06:21:17.025" v="9585"/>
          <ac:cxnSpMkLst>
            <pc:docMk/>
            <pc:sldMk cId="2393263260" sldId="948"/>
            <ac:cxnSpMk id="168" creationId="{2CEEC4C5-21F5-6B16-2B59-A1D0B428BC16}"/>
          </ac:cxnSpMkLst>
        </pc:cxnChg>
        <pc:cxnChg chg="mod">
          <ac:chgData name="Phillip Kaufman" userId="c001b2a046940d7c" providerId="LiveId" clId="{5CB25B10-5B1C-4017-B167-ED3104435743}" dt="2024-05-30T06:21:17.025" v="9585"/>
          <ac:cxnSpMkLst>
            <pc:docMk/>
            <pc:sldMk cId="2393263260" sldId="948"/>
            <ac:cxnSpMk id="169" creationId="{265FDFFB-2FF1-83C7-0B12-DF7C2766997A}"/>
          </ac:cxnSpMkLst>
        </pc:cxnChg>
        <pc:cxnChg chg="mod">
          <ac:chgData name="Phillip Kaufman" userId="c001b2a046940d7c" providerId="LiveId" clId="{5CB25B10-5B1C-4017-B167-ED3104435743}" dt="2024-05-30T06:21:17.025" v="9585"/>
          <ac:cxnSpMkLst>
            <pc:docMk/>
            <pc:sldMk cId="2393263260" sldId="948"/>
            <ac:cxnSpMk id="170" creationId="{9F886A13-4B8B-ADE7-2A21-7C00D8815098}"/>
          </ac:cxnSpMkLst>
        </pc:cxnChg>
        <pc:cxnChg chg="mod">
          <ac:chgData name="Phillip Kaufman" userId="c001b2a046940d7c" providerId="LiveId" clId="{5CB25B10-5B1C-4017-B167-ED3104435743}" dt="2024-05-30T06:21:17.025" v="9585"/>
          <ac:cxnSpMkLst>
            <pc:docMk/>
            <pc:sldMk cId="2393263260" sldId="948"/>
            <ac:cxnSpMk id="171" creationId="{1E7CFFAE-9981-4C54-E186-19CAC830F9B7}"/>
          </ac:cxnSpMkLst>
        </pc:cxnChg>
        <pc:cxnChg chg="mod">
          <ac:chgData name="Phillip Kaufman" userId="c001b2a046940d7c" providerId="LiveId" clId="{5CB25B10-5B1C-4017-B167-ED3104435743}" dt="2024-05-30T06:21:17.025" v="9585"/>
          <ac:cxnSpMkLst>
            <pc:docMk/>
            <pc:sldMk cId="2393263260" sldId="948"/>
            <ac:cxnSpMk id="172" creationId="{93045A15-4FBF-87D1-7493-206187FC217D}"/>
          </ac:cxnSpMkLst>
        </pc:cxnChg>
        <pc:cxnChg chg="mod">
          <ac:chgData name="Phillip Kaufman" userId="c001b2a046940d7c" providerId="LiveId" clId="{5CB25B10-5B1C-4017-B167-ED3104435743}" dt="2024-05-30T06:21:17.025" v="9585"/>
          <ac:cxnSpMkLst>
            <pc:docMk/>
            <pc:sldMk cId="2393263260" sldId="948"/>
            <ac:cxnSpMk id="173" creationId="{958032BE-21D2-262E-A1B5-4C9D85848985}"/>
          </ac:cxnSpMkLst>
        </pc:cxnChg>
        <pc:cxnChg chg="mod">
          <ac:chgData name="Phillip Kaufman" userId="c001b2a046940d7c" providerId="LiveId" clId="{5CB25B10-5B1C-4017-B167-ED3104435743}" dt="2024-05-30T06:21:17.025" v="9585"/>
          <ac:cxnSpMkLst>
            <pc:docMk/>
            <pc:sldMk cId="2393263260" sldId="948"/>
            <ac:cxnSpMk id="174" creationId="{F675CF9E-0319-7EF8-190C-5A19B2AA7CDA}"/>
          </ac:cxnSpMkLst>
        </pc:cxnChg>
        <pc:cxnChg chg="mod">
          <ac:chgData name="Phillip Kaufman" userId="c001b2a046940d7c" providerId="LiveId" clId="{5CB25B10-5B1C-4017-B167-ED3104435743}" dt="2024-05-30T06:21:17.025" v="9585"/>
          <ac:cxnSpMkLst>
            <pc:docMk/>
            <pc:sldMk cId="2393263260" sldId="948"/>
            <ac:cxnSpMk id="175" creationId="{9B6A5C51-5EEC-E426-21BD-570CC86AA745}"/>
          </ac:cxnSpMkLst>
        </pc:cxnChg>
        <pc:cxnChg chg="mod">
          <ac:chgData name="Phillip Kaufman" userId="c001b2a046940d7c" providerId="LiveId" clId="{5CB25B10-5B1C-4017-B167-ED3104435743}" dt="2024-05-30T06:21:17.025" v="9585"/>
          <ac:cxnSpMkLst>
            <pc:docMk/>
            <pc:sldMk cId="2393263260" sldId="948"/>
            <ac:cxnSpMk id="176" creationId="{877240F2-593B-9894-5C1A-126794EEDB87}"/>
          </ac:cxnSpMkLst>
        </pc:cxnChg>
        <pc:cxnChg chg="mod">
          <ac:chgData name="Phillip Kaufman" userId="c001b2a046940d7c" providerId="LiveId" clId="{5CB25B10-5B1C-4017-B167-ED3104435743}" dt="2024-05-30T06:21:17.025" v="9585"/>
          <ac:cxnSpMkLst>
            <pc:docMk/>
            <pc:sldMk cId="2393263260" sldId="948"/>
            <ac:cxnSpMk id="177" creationId="{BCCABC6F-C449-3CCD-9C8B-99CC1F40713D}"/>
          </ac:cxnSpMkLst>
        </pc:cxnChg>
        <pc:cxnChg chg="mod">
          <ac:chgData name="Phillip Kaufman" userId="c001b2a046940d7c" providerId="LiveId" clId="{5CB25B10-5B1C-4017-B167-ED3104435743}" dt="2024-05-30T06:21:17.025" v="9585"/>
          <ac:cxnSpMkLst>
            <pc:docMk/>
            <pc:sldMk cId="2393263260" sldId="948"/>
            <ac:cxnSpMk id="178" creationId="{DA698571-5F58-9A25-3000-26EB36D5476B}"/>
          </ac:cxnSpMkLst>
        </pc:cxnChg>
        <pc:cxnChg chg="mod">
          <ac:chgData name="Phillip Kaufman" userId="c001b2a046940d7c" providerId="LiveId" clId="{5CB25B10-5B1C-4017-B167-ED3104435743}" dt="2024-05-30T06:21:17.025" v="9585"/>
          <ac:cxnSpMkLst>
            <pc:docMk/>
            <pc:sldMk cId="2393263260" sldId="948"/>
            <ac:cxnSpMk id="179" creationId="{926D35B1-DA38-7B2B-DDCD-1A882CF20117}"/>
          </ac:cxnSpMkLst>
        </pc:cxnChg>
        <pc:cxnChg chg="mod">
          <ac:chgData name="Phillip Kaufman" userId="c001b2a046940d7c" providerId="LiveId" clId="{5CB25B10-5B1C-4017-B167-ED3104435743}" dt="2024-05-30T06:21:17.025" v="9585"/>
          <ac:cxnSpMkLst>
            <pc:docMk/>
            <pc:sldMk cId="2393263260" sldId="948"/>
            <ac:cxnSpMk id="180" creationId="{3583B5FD-9A6A-6382-52BE-BFDB9CE1F8AC}"/>
          </ac:cxnSpMkLst>
        </pc:cxnChg>
        <pc:cxnChg chg="mod">
          <ac:chgData name="Phillip Kaufman" userId="c001b2a046940d7c" providerId="LiveId" clId="{5CB25B10-5B1C-4017-B167-ED3104435743}" dt="2024-05-30T06:21:17.025" v="9585"/>
          <ac:cxnSpMkLst>
            <pc:docMk/>
            <pc:sldMk cId="2393263260" sldId="948"/>
            <ac:cxnSpMk id="181" creationId="{8698E41E-E607-E6A6-79A1-9DD3AFAD067D}"/>
          </ac:cxnSpMkLst>
        </pc:cxnChg>
        <pc:cxnChg chg="mod">
          <ac:chgData name="Phillip Kaufman" userId="c001b2a046940d7c" providerId="LiveId" clId="{5CB25B10-5B1C-4017-B167-ED3104435743}" dt="2024-05-30T06:21:17.025" v="9585"/>
          <ac:cxnSpMkLst>
            <pc:docMk/>
            <pc:sldMk cId="2393263260" sldId="948"/>
            <ac:cxnSpMk id="182" creationId="{E04D0CB1-7F7D-33B6-621E-6AD1B9B0DA34}"/>
          </ac:cxnSpMkLst>
        </pc:cxnChg>
        <pc:cxnChg chg="mod">
          <ac:chgData name="Phillip Kaufman" userId="c001b2a046940d7c" providerId="LiveId" clId="{5CB25B10-5B1C-4017-B167-ED3104435743}" dt="2024-05-30T06:21:17.025" v="9585"/>
          <ac:cxnSpMkLst>
            <pc:docMk/>
            <pc:sldMk cId="2393263260" sldId="948"/>
            <ac:cxnSpMk id="183" creationId="{AE4F92C0-1255-2554-6F7E-46F00A0F9311}"/>
          </ac:cxnSpMkLst>
        </pc:cxnChg>
        <pc:cxnChg chg="mod">
          <ac:chgData name="Phillip Kaufman" userId="c001b2a046940d7c" providerId="LiveId" clId="{5CB25B10-5B1C-4017-B167-ED3104435743}" dt="2024-05-30T06:21:17.025" v="9585"/>
          <ac:cxnSpMkLst>
            <pc:docMk/>
            <pc:sldMk cId="2393263260" sldId="948"/>
            <ac:cxnSpMk id="184" creationId="{C9A85F98-DFBE-1F0F-C4F1-A5961C58F4E4}"/>
          </ac:cxnSpMkLst>
        </pc:cxnChg>
        <pc:cxnChg chg="mod">
          <ac:chgData name="Phillip Kaufman" userId="c001b2a046940d7c" providerId="LiveId" clId="{5CB25B10-5B1C-4017-B167-ED3104435743}" dt="2024-05-30T06:21:17.025" v="9585"/>
          <ac:cxnSpMkLst>
            <pc:docMk/>
            <pc:sldMk cId="2393263260" sldId="948"/>
            <ac:cxnSpMk id="185" creationId="{8BD4D617-088F-2E36-5F32-688E4F8D24D6}"/>
          </ac:cxnSpMkLst>
        </pc:cxnChg>
        <pc:cxnChg chg="mod">
          <ac:chgData name="Phillip Kaufman" userId="c001b2a046940d7c" providerId="LiveId" clId="{5CB25B10-5B1C-4017-B167-ED3104435743}" dt="2024-05-30T06:21:17.025" v="9585"/>
          <ac:cxnSpMkLst>
            <pc:docMk/>
            <pc:sldMk cId="2393263260" sldId="948"/>
            <ac:cxnSpMk id="186" creationId="{6FBAB94A-075E-46C8-8CE5-735F570F03E3}"/>
          </ac:cxnSpMkLst>
        </pc:cxnChg>
        <pc:cxnChg chg="mod">
          <ac:chgData name="Phillip Kaufman" userId="c001b2a046940d7c" providerId="LiveId" clId="{5CB25B10-5B1C-4017-B167-ED3104435743}" dt="2024-05-30T06:21:17.025" v="9585"/>
          <ac:cxnSpMkLst>
            <pc:docMk/>
            <pc:sldMk cId="2393263260" sldId="948"/>
            <ac:cxnSpMk id="187" creationId="{95B2C4F7-4A0B-7788-8237-8D16D763E0DD}"/>
          </ac:cxnSpMkLst>
        </pc:cxnChg>
        <pc:cxnChg chg="mod">
          <ac:chgData name="Phillip Kaufman" userId="c001b2a046940d7c" providerId="LiveId" clId="{5CB25B10-5B1C-4017-B167-ED3104435743}" dt="2024-05-30T06:21:17.025" v="9585"/>
          <ac:cxnSpMkLst>
            <pc:docMk/>
            <pc:sldMk cId="2393263260" sldId="948"/>
            <ac:cxnSpMk id="188" creationId="{A478DA27-AE1A-8881-C9A8-F61452199FC3}"/>
          </ac:cxnSpMkLst>
        </pc:cxnChg>
        <pc:cxnChg chg="mod">
          <ac:chgData name="Phillip Kaufman" userId="c001b2a046940d7c" providerId="LiveId" clId="{5CB25B10-5B1C-4017-B167-ED3104435743}" dt="2024-05-30T06:21:17.025" v="9585"/>
          <ac:cxnSpMkLst>
            <pc:docMk/>
            <pc:sldMk cId="2393263260" sldId="948"/>
            <ac:cxnSpMk id="189" creationId="{AE4FD2D8-6FDB-C2D9-1729-D1938F33ADA2}"/>
          </ac:cxnSpMkLst>
        </pc:cxnChg>
        <pc:cxnChg chg="mod">
          <ac:chgData name="Phillip Kaufman" userId="c001b2a046940d7c" providerId="LiveId" clId="{5CB25B10-5B1C-4017-B167-ED3104435743}" dt="2024-05-30T06:21:17.025" v="9585"/>
          <ac:cxnSpMkLst>
            <pc:docMk/>
            <pc:sldMk cId="2393263260" sldId="948"/>
            <ac:cxnSpMk id="190" creationId="{75FE655E-590F-AC11-2813-4D9300A12405}"/>
          </ac:cxnSpMkLst>
        </pc:cxnChg>
        <pc:cxnChg chg="mod">
          <ac:chgData name="Phillip Kaufman" userId="c001b2a046940d7c" providerId="LiveId" clId="{5CB25B10-5B1C-4017-B167-ED3104435743}" dt="2024-05-30T06:21:17.025" v="9585"/>
          <ac:cxnSpMkLst>
            <pc:docMk/>
            <pc:sldMk cId="2393263260" sldId="948"/>
            <ac:cxnSpMk id="191" creationId="{6A71212F-D56C-26AB-36AE-3233D10D9DE3}"/>
          </ac:cxnSpMkLst>
        </pc:cxnChg>
        <pc:cxnChg chg="mod">
          <ac:chgData name="Phillip Kaufman" userId="c001b2a046940d7c" providerId="LiveId" clId="{5CB25B10-5B1C-4017-B167-ED3104435743}" dt="2024-05-30T06:21:17.025" v="9585"/>
          <ac:cxnSpMkLst>
            <pc:docMk/>
            <pc:sldMk cId="2393263260" sldId="948"/>
            <ac:cxnSpMk id="192" creationId="{C62A84D9-7AB6-429C-EE31-08E87172FB40}"/>
          </ac:cxnSpMkLst>
        </pc:cxnChg>
        <pc:cxnChg chg="mod">
          <ac:chgData name="Phillip Kaufman" userId="c001b2a046940d7c" providerId="LiveId" clId="{5CB25B10-5B1C-4017-B167-ED3104435743}" dt="2024-05-30T06:21:17.025" v="9585"/>
          <ac:cxnSpMkLst>
            <pc:docMk/>
            <pc:sldMk cId="2393263260" sldId="948"/>
            <ac:cxnSpMk id="193" creationId="{DBA8D685-BAD4-4825-4117-E35D8E2FDEB4}"/>
          </ac:cxnSpMkLst>
        </pc:cxnChg>
        <pc:cxnChg chg="mod">
          <ac:chgData name="Phillip Kaufman" userId="c001b2a046940d7c" providerId="LiveId" clId="{5CB25B10-5B1C-4017-B167-ED3104435743}" dt="2024-05-30T06:21:17.025" v="9585"/>
          <ac:cxnSpMkLst>
            <pc:docMk/>
            <pc:sldMk cId="2393263260" sldId="948"/>
            <ac:cxnSpMk id="194" creationId="{287866A5-A92B-DCF2-851A-4B84024AF737}"/>
          </ac:cxnSpMkLst>
        </pc:cxnChg>
        <pc:cxnChg chg="mod">
          <ac:chgData name="Phillip Kaufman" userId="c001b2a046940d7c" providerId="LiveId" clId="{5CB25B10-5B1C-4017-B167-ED3104435743}" dt="2024-05-30T06:21:17.025" v="9585"/>
          <ac:cxnSpMkLst>
            <pc:docMk/>
            <pc:sldMk cId="2393263260" sldId="948"/>
            <ac:cxnSpMk id="204" creationId="{D2FFAF37-CF79-83EE-897F-95E7409D2E31}"/>
          </ac:cxnSpMkLst>
        </pc:cxnChg>
        <pc:cxnChg chg="mod">
          <ac:chgData name="Phillip Kaufman" userId="c001b2a046940d7c" providerId="LiveId" clId="{5CB25B10-5B1C-4017-B167-ED3104435743}" dt="2024-05-30T06:21:17.025" v="9585"/>
          <ac:cxnSpMkLst>
            <pc:docMk/>
            <pc:sldMk cId="2393263260" sldId="948"/>
            <ac:cxnSpMk id="205" creationId="{B53F6424-C981-A2BA-6BE8-EE01F0A15F71}"/>
          </ac:cxnSpMkLst>
        </pc:cxnChg>
        <pc:cxnChg chg="mod">
          <ac:chgData name="Phillip Kaufman" userId="c001b2a046940d7c" providerId="LiveId" clId="{5CB25B10-5B1C-4017-B167-ED3104435743}" dt="2024-05-30T06:21:37.687" v="9591"/>
          <ac:cxnSpMkLst>
            <pc:docMk/>
            <pc:sldMk cId="2393263260" sldId="948"/>
            <ac:cxnSpMk id="211" creationId="{3EE46208-7C46-0501-E020-B30026599C6E}"/>
          </ac:cxnSpMkLst>
        </pc:cxnChg>
        <pc:cxnChg chg="mod">
          <ac:chgData name="Phillip Kaufman" userId="c001b2a046940d7c" providerId="LiveId" clId="{5CB25B10-5B1C-4017-B167-ED3104435743}" dt="2024-05-30T06:21:37.687" v="9591"/>
          <ac:cxnSpMkLst>
            <pc:docMk/>
            <pc:sldMk cId="2393263260" sldId="948"/>
            <ac:cxnSpMk id="212" creationId="{54F1D360-CC09-4FF2-BDA4-07E9C9B22893}"/>
          </ac:cxnSpMkLst>
        </pc:cxnChg>
        <pc:cxnChg chg="mod">
          <ac:chgData name="Phillip Kaufman" userId="c001b2a046940d7c" providerId="LiveId" clId="{5CB25B10-5B1C-4017-B167-ED3104435743}" dt="2024-05-30T06:21:37.687" v="9591"/>
          <ac:cxnSpMkLst>
            <pc:docMk/>
            <pc:sldMk cId="2393263260" sldId="948"/>
            <ac:cxnSpMk id="213" creationId="{C28481C8-3BEF-1FA8-920C-BFDCE10DABDC}"/>
          </ac:cxnSpMkLst>
        </pc:cxnChg>
        <pc:cxnChg chg="mod">
          <ac:chgData name="Phillip Kaufman" userId="c001b2a046940d7c" providerId="LiveId" clId="{5CB25B10-5B1C-4017-B167-ED3104435743}" dt="2024-05-30T06:21:37.687" v="9591"/>
          <ac:cxnSpMkLst>
            <pc:docMk/>
            <pc:sldMk cId="2393263260" sldId="948"/>
            <ac:cxnSpMk id="214" creationId="{AA77BEE0-6D60-520E-CCB1-97A69549FF53}"/>
          </ac:cxnSpMkLst>
        </pc:cxnChg>
        <pc:cxnChg chg="mod">
          <ac:chgData name="Phillip Kaufman" userId="c001b2a046940d7c" providerId="LiveId" clId="{5CB25B10-5B1C-4017-B167-ED3104435743}" dt="2024-05-30T06:21:37.687" v="9591"/>
          <ac:cxnSpMkLst>
            <pc:docMk/>
            <pc:sldMk cId="2393263260" sldId="948"/>
            <ac:cxnSpMk id="215" creationId="{4FE72276-CE5B-DDAB-BA81-6FCA8761C84B}"/>
          </ac:cxnSpMkLst>
        </pc:cxnChg>
        <pc:cxnChg chg="mod">
          <ac:chgData name="Phillip Kaufman" userId="c001b2a046940d7c" providerId="LiveId" clId="{5CB25B10-5B1C-4017-B167-ED3104435743}" dt="2024-05-30T06:21:37.687" v="9591"/>
          <ac:cxnSpMkLst>
            <pc:docMk/>
            <pc:sldMk cId="2393263260" sldId="948"/>
            <ac:cxnSpMk id="216" creationId="{2CEEC4C5-21F5-6B16-2B59-A1D0B428BC16}"/>
          </ac:cxnSpMkLst>
        </pc:cxnChg>
        <pc:cxnChg chg="mod">
          <ac:chgData name="Phillip Kaufman" userId="c001b2a046940d7c" providerId="LiveId" clId="{5CB25B10-5B1C-4017-B167-ED3104435743}" dt="2024-05-30T06:21:37.687" v="9591"/>
          <ac:cxnSpMkLst>
            <pc:docMk/>
            <pc:sldMk cId="2393263260" sldId="948"/>
            <ac:cxnSpMk id="217" creationId="{265FDFFB-2FF1-83C7-0B12-DF7C2766997A}"/>
          </ac:cxnSpMkLst>
        </pc:cxnChg>
        <pc:cxnChg chg="mod">
          <ac:chgData name="Phillip Kaufman" userId="c001b2a046940d7c" providerId="LiveId" clId="{5CB25B10-5B1C-4017-B167-ED3104435743}" dt="2024-05-30T06:21:37.687" v="9591"/>
          <ac:cxnSpMkLst>
            <pc:docMk/>
            <pc:sldMk cId="2393263260" sldId="948"/>
            <ac:cxnSpMk id="218" creationId="{9F886A13-4B8B-ADE7-2A21-7C00D8815098}"/>
          </ac:cxnSpMkLst>
        </pc:cxnChg>
        <pc:cxnChg chg="mod">
          <ac:chgData name="Phillip Kaufman" userId="c001b2a046940d7c" providerId="LiveId" clId="{5CB25B10-5B1C-4017-B167-ED3104435743}" dt="2024-05-30T06:21:37.687" v="9591"/>
          <ac:cxnSpMkLst>
            <pc:docMk/>
            <pc:sldMk cId="2393263260" sldId="948"/>
            <ac:cxnSpMk id="219" creationId="{1E7CFFAE-9981-4C54-E186-19CAC830F9B7}"/>
          </ac:cxnSpMkLst>
        </pc:cxnChg>
        <pc:cxnChg chg="mod">
          <ac:chgData name="Phillip Kaufman" userId="c001b2a046940d7c" providerId="LiveId" clId="{5CB25B10-5B1C-4017-B167-ED3104435743}" dt="2024-05-30T06:21:37.687" v="9591"/>
          <ac:cxnSpMkLst>
            <pc:docMk/>
            <pc:sldMk cId="2393263260" sldId="948"/>
            <ac:cxnSpMk id="220" creationId="{93045A15-4FBF-87D1-7493-206187FC217D}"/>
          </ac:cxnSpMkLst>
        </pc:cxnChg>
        <pc:cxnChg chg="mod">
          <ac:chgData name="Phillip Kaufman" userId="c001b2a046940d7c" providerId="LiveId" clId="{5CB25B10-5B1C-4017-B167-ED3104435743}" dt="2024-05-30T06:21:37.687" v="9591"/>
          <ac:cxnSpMkLst>
            <pc:docMk/>
            <pc:sldMk cId="2393263260" sldId="948"/>
            <ac:cxnSpMk id="221" creationId="{958032BE-21D2-262E-A1B5-4C9D85848985}"/>
          </ac:cxnSpMkLst>
        </pc:cxnChg>
        <pc:cxnChg chg="mod">
          <ac:chgData name="Phillip Kaufman" userId="c001b2a046940d7c" providerId="LiveId" clId="{5CB25B10-5B1C-4017-B167-ED3104435743}" dt="2024-05-30T06:21:37.687" v="9591"/>
          <ac:cxnSpMkLst>
            <pc:docMk/>
            <pc:sldMk cId="2393263260" sldId="948"/>
            <ac:cxnSpMk id="222" creationId="{F675CF9E-0319-7EF8-190C-5A19B2AA7CDA}"/>
          </ac:cxnSpMkLst>
        </pc:cxnChg>
        <pc:cxnChg chg="mod">
          <ac:chgData name="Phillip Kaufman" userId="c001b2a046940d7c" providerId="LiveId" clId="{5CB25B10-5B1C-4017-B167-ED3104435743}" dt="2024-05-30T06:21:37.687" v="9591"/>
          <ac:cxnSpMkLst>
            <pc:docMk/>
            <pc:sldMk cId="2393263260" sldId="948"/>
            <ac:cxnSpMk id="223" creationId="{9B6A5C51-5EEC-E426-21BD-570CC86AA745}"/>
          </ac:cxnSpMkLst>
        </pc:cxnChg>
        <pc:cxnChg chg="mod">
          <ac:chgData name="Phillip Kaufman" userId="c001b2a046940d7c" providerId="LiveId" clId="{5CB25B10-5B1C-4017-B167-ED3104435743}" dt="2024-05-30T06:21:37.687" v="9591"/>
          <ac:cxnSpMkLst>
            <pc:docMk/>
            <pc:sldMk cId="2393263260" sldId="948"/>
            <ac:cxnSpMk id="224" creationId="{877240F2-593B-9894-5C1A-126794EEDB87}"/>
          </ac:cxnSpMkLst>
        </pc:cxnChg>
        <pc:cxnChg chg="mod">
          <ac:chgData name="Phillip Kaufman" userId="c001b2a046940d7c" providerId="LiveId" clId="{5CB25B10-5B1C-4017-B167-ED3104435743}" dt="2024-05-30T06:21:37.687" v="9591"/>
          <ac:cxnSpMkLst>
            <pc:docMk/>
            <pc:sldMk cId="2393263260" sldId="948"/>
            <ac:cxnSpMk id="225" creationId="{BCCABC6F-C449-3CCD-9C8B-99CC1F40713D}"/>
          </ac:cxnSpMkLst>
        </pc:cxnChg>
        <pc:cxnChg chg="mod">
          <ac:chgData name="Phillip Kaufman" userId="c001b2a046940d7c" providerId="LiveId" clId="{5CB25B10-5B1C-4017-B167-ED3104435743}" dt="2024-05-30T06:21:37.687" v="9591"/>
          <ac:cxnSpMkLst>
            <pc:docMk/>
            <pc:sldMk cId="2393263260" sldId="948"/>
            <ac:cxnSpMk id="226" creationId="{DA698571-5F58-9A25-3000-26EB36D5476B}"/>
          </ac:cxnSpMkLst>
        </pc:cxnChg>
        <pc:cxnChg chg="mod">
          <ac:chgData name="Phillip Kaufman" userId="c001b2a046940d7c" providerId="LiveId" clId="{5CB25B10-5B1C-4017-B167-ED3104435743}" dt="2024-05-30T06:21:37.687" v="9591"/>
          <ac:cxnSpMkLst>
            <pc:docMk/>
            <pc:sldMk cId="2393263260" sldId="948"/>
            <ac:cxnSpMk id="227" creationId="{926D35B1-DA38-7B2B-DDCD-1A882CF20117}"/>
          </ac:cxnSpMkLst>
        </pc:cxnChg>
        <pc:cxnChg chg="mod">
          <ac:chgData name="Phillip Kaufman" userId="c001b2a046940d7c" providerId="LiveId" clId="{5CB25B10-5B1C-4017-B167-ED3104435743}" dt="2024-05-30T06:21:37.687" v="9591"/>
          <ac:cxnSpMkLst>
            <pc:docMk/>
            <pc:sldMk cId="2393263260" sldId="948"/>
            <ac:cxnSpMk id="228" creationId="{3583B5FD-9A6A-6382-52BE-BFDB9CE1F8AC}"/>
          </ac:cxnSpMkLst>
        </pc:cxnChg>
        <pc:cxnChg chg="mod">
          <ac:chgData name="Phillip Kaufman" userId="c001b2a046940d7c" providerId="LiveId" clId="{5CB25B10-5B1C-4017-B167-ED3104435743}" dt="2024-05-30T06:21:37.687" v="9591"/>
          <ac:cxnSpMkLst>
            <pc:docMk/>
            <pc:sldMk cId="2393263260" sldId="948"/>
            <ac:cxnSpMk id="229" creationId="{8698E41E-E607-E6A6-79A1-9DD3AFAD067D}"/>
          </ac:cxnSpMkLst>
        </pc:cxnChg>
        <pc:cxnChg chg="mod">
          <ac:chgData name="Phillip Kaufman" userId="c001b2a046940d7c" providerId="LiveId" clId="{5CB25B10-5B1C-4017-B167-ED3104435743}" dt="2024-05-30T06:21:37.687" v="9591"/>
          <ac:cxnSpMkLst>
            <pc:docMk/>
            <pc:sldMk cId="2393263260" sldId="948"/>
            <ac:cxnSpMk id="230" creationId="{E04D0CB1-7F7D-33B6-621E-6AD1B9B0DA34}"/>
          </ac:cxnSpMkLst>
        </pc:cxnChg>
        <pc:cxnChg chg="mod">
          <ac:chgData name="Phillip Kaufman" userId="c001b2a046940d7c" providerId="LiveId" clId="{5CB25B10-5B1C-4017-B167-ED3104435743}" dt="2024-05-30T06:21:37.687" v="9591"/>
          <ac:cxnSpMkLst>
            <pc:docMk/>
            <pc:sldMk cId="2393263260" sldId="948"/>
            <ac:cxnSpMk id="231" creationId="{AE4F92C0-1255-2554-6F7E-46F00A0F9311}"/>
          </ac:cxnSpMkLst>
        </pc:cxnChg>
        <pc:cxnChg chg="mod">
          <ac:chgData name="Phillip Kaufman" userId="c001b2a046940d7c" providerId="LiveId" clId="{5CB25B10-5B1C-4017-B167-ED3104435743}" dt="2024-05-30T06:21:37.687" v="9591"/>
          <ac:cxnSpMkLst>
            <pc:docMk/>
            <pc:sldMk cId="2393263260" sldId="948"/>
            <ac:cxnSpMk id="232" creationId="{C9A85F98-DFBE-1F0F-C4F1-A5961C58F4E4}"/>
          </ac:cxnSpMkLst>
        </pc:cxnChg>
        <pc:cxnChg chg="mod">
          <ac:chgData name="Phillip Kaufman" userId="c001b2a046940d7c" providerId="LiveId" clId="{5CB25B10-5B1C-4017-B167-ED3104435743}" dt="2024-05-30T06:21:37.687" v="9591"/>
          <ac:cxnSpMkLst>
            <pc:docMk/>
            <pc:sldMk cId="2393263260" sldId="948"/>
            <ac:cxnSpMk id="233" creationId="{8BD4D617-088F-2E36-5F32-688E4F8D24D6}"/>
          </ac:cxnSpMkLst>
        </pc:cxnChg>
        <pc:cxnChg chg="mod">
          <ac:chgData name="Phillip Kaufman" userId="c001b2a046940d7c" providerId="LiveId" clId="{5CB25B10-5B1C-4017-B167-ED3104435743}" dt="2024-05-30T06:21:37.687" v="9591"/>
          <ac:cxnSpMkLst>
            <pc:docMk/>
            <pc:sldMk cId="2393263260" sldId="948"/>
            <ac:cxnSpMk id="234" creationId="{6FBAB94A-075E-46C8-8CE5-735F570F03E3}"/>
          </ac:cxnSpMkLst>
        </pc:cxnChg>
        <pc:cxnChg chg="mod">
          <ac:chgData name="Phillip Kaufman" userId="c001b2a046940d7c" providerId="LiveId" clId="{5CB25B10-5B1C-4017-B167-ED3104435743}" dt="2024-05-30T06:21:37.687" v="9591"/>
          <ac:cxnSpMkLst>
            <pc:docMk/>
            <pc:sldMk cId="2393263260" sldId="948"/>
            <ac:cxnSpMk id="235" creationId="{95B2C4F7-4A0B-7788-8237-8D16D763E0DD}"/>
          </ac:cxnSpMkLst>
        </pc:cxnChg>
        <pc:cxnChg chg="mod">
          <ac:chgData name="Phillip Kaufman" userId="c001b2a046940d7c" providerId="LiveId" clId="{5CB25B10-5B1C-4017-B167-ED3104435743}" dt="2024-05-30T06:21:37.687" v="9591"/>
          <ac:cxnSpMkLst>
            <pc:docMk/>
            <pc:sldMk cId="2393263260" sldId="948"/>
            <ac:cxnSpMk id="236" creationId="{A478DA27-AE1A-8881-C9A8-F61452199FC3}"/>
          </ac:cxnSpMkLst>
        </pc:cxnChg>
        <pc:cxnChg chg="mod">
          <ac:chgData name="Phillip Kaufman" userId="c001b2a046940d7c" providerId="LiveId" clId="{5CB25B10-5B1C-4017-B167-ED3104435743}" dt="2024-05-30T06:21:37.687" v="9591"/>
          <ac:cxnSpMkLst>
            <pc:docMk/>
            <pc:sldMk cId="2393263260" sldId="948"/>
            <ac:cxnSpMk id="237" creationId="{AE4FD2D8-6FDB-C2D9-1729-D1938F33ADA2}"/>
          </ac:cxnSpMkLst>
        </pc:cxnChg>
        <pc:cxnChg chg="mod">
          <ac:chgData name="Phillip Kaufman" userId="c001b2a046940d7c" providerId="LiveId" clId="{5CB25B10-5B1C-4017-B167-ED3104435743}" dt="2024-05-30T06:21:37.687" v="9591"/>
          <ac:cxnSpMkLst>
            <pc:docMk/>
            <pc:sldMk cId="2393263260" sldId="948"/>
            <ac:cxnSpMk id="238" creationId="{75FE655E-590F-AC11-2813-4D9300A12405}"/>
          </ac:cxnSpMkLst>
        </pc:cxnChg>
        <pc:cxnChg chg="mod">
          <ac:chgData name="Phillip Kaufman" userId="c001b2a046940d7c" providerId="LiveId" clId="{5CB25B10-5B1C-4017-B167-ED3104435743}" dt="2024-05-30T06:21:37.687" v="9591"/>
          <ac:cxnSpMkLst>
            <pc:docMk/>
            <pc:sldMk cId="2393263260" sldId="948"/>
            <ac:cxnSpMk id="239" creationId="{6A71212F-D56C-26AB-36AE-3233D10D9DE3}"/>
          </ac:cxnSpMkLst>
        </pc:cxnChg>
        <pc:cxnChg chg="mod">
          <ac:chgData name="Phillip Kaufman" userId="c001b2a046940d7c" providerId="LiveId" clId="{5CB25B10-5B1C-4017-B167-ED3104435743}" dt="2024-05-30T06:21:37.687" v="9591"/>
          <ac:cxnSpMkLst>
            <pc:docMk/>
            <pc:sldMk cId="2393263260" sldId="948"/>
            <ac:cxnSpMk id="240" creationId="{C62A84D9-7AB6-429C-EE31-08E87172FB40}"/>
          </ac:cxnSpMkLst>
        </pc:cxnChg>
        <pc:cxnChg chg="mod">
          <ac:chgData name="Phillip Kaufman" userId="c001b2a046940d7c" providerId="LiveId" clId="{5CB25B10-5B1C-4017-B167-ED3104435743}" dt="2024-05-30T06:21:37.687" v="9591"/>
          <ac:cxnSpMkLst>
            <pc:docMk/>
            <pc:sldMk cId="2393263260" sldId="948"/>
            <ac:cxnSpMk id="241" creationId="{DBA8D685-BAD4-4825-4117-E35D8E2FDEB4}"/>
          </ac:cxnSpMkLst>
        </pc:cxnChg>
        <pc:cxnChg chg="mod">
          <ac:chgData name="Phillip Kaufman" userId="c001b2a046940d7c" providerId="LiveId" clId="{5CB25B10-5B1C-4017-B167-ED3104435743}" dt="2024-05-30T06:21:37.687" v="9591"/>
          <ac:cxnSpMkLst>
            <pc:docMk/>
            <pc:sldMk cId="2393263260" sldId="948"/>
            <ac:cxnSpMk id="242" creationId="{287866A5-A92B-DCF2-851A-4B84024AF737}"/>
          </ac:cxnSpMkLst>
        </pc:cxnChg>
        <pc:cxnChg chg="mod">
          <ac:chgData name="Phillip Kaufman" userId="c001b2a046940d7c" providerId="LiveId" clId="{5CB25B10-5B1C-4017-B167-ED3104435743}" dt="2024-05-30T06:21:37.687" v="9591"/>
          <ac:cxnSpMkLst>
            <pc:docMk/>
            <pc:sldMk cId="2393263260" sldId="948"/>
            <ac:cxnSpMk id="252" creationId="{D2FFAF37-CF79-83EE-897F-95E7409D2E31}"/>
          </ac:cxnSpMkLst>
        </pc:cxnChg>
        <pc:cxnChg chg="mod">
          <ac:chgData name="Phillip Kaufman" userId="c001b2a046940d7c" providerId="LiveId" clId="{5CB25B10-5B1C-4017-B167-ED3104435743}" dt="2024-05-30T06:21:37.687" v="9591"/>
          <ac:cxnSpMkLst>
            <pc:docMk/>
            <pc:sldMk cId="2393263260" sldId="948"/>
            <ac:cxnSpMk id="253" creationId="{B53F6424-C981-A2BA-6BE8-EE01F0A15F71}"/>
          </ac:cxnSpMkLst>
        </pc:cxnChg>
        <pc:cxnChg chg="mod">
          <ac:chgData name="Phillip Kaufman" userId="c001b2a046940d7c" providerId="LiveId" clId="{5CB25B10-5B1C-4017-B167-ED3104435743}" dt="2024-05-30T06:21:53.997" v="9595"/>
          <ac:cxnSpMkLst>
            <pc:docMk/>
            <pc:sldMk cId="2393263260" sldId="948"/>
            <ac:cxnSpMk id="259" creationId="{1C1232F5-3AE2-1FAE-FF6F-721701B66775}"/>
          </ac:cxnSpMkLst>
        </pc:cxnChg>
        <pc:cxnChg chg="mod">
          <ac:chgData name="Phillip Kaufman" userId="c001b2a046940d7c" providerId="LiveId" clId="{5CB25B10-5B1C-4017-B167-ED3104435743}" dt="2024-05-30T06:21:53.997" v="9595"/>
          <ac:cxnSpMkLst>
            <pc:docMk/>
            <pc:sldMk cId="2393263260" sldId="948"/>
            <ac:cxnSpMk id="260" creationId="{188C0607-0A0C-883C-0AB2-C23C1022D0D6}"/>
          </ac:cxnSpMkLst>
        </pc:cxnChg>
        <pc:cxnChg chg="mod">
          <ac:chgData name="Phillip Kaufman" userId="c001b2a046940d7c" providerId="LiveId" clId="{5CB25B10-5B1C-4017-B167-ED3104435743}" dt="2024-05-30T06:21:53.997" v="9595"/>
          <ac:cxnSpMkLst>
            <pc:docMk/>
            <pc:sldMk cId="2393263260" sldId="948"/>
            <ac:cxnSpMk id="261" creationId="{B53175B0-21B5-20DD-F3CF-053A9C9A67B2}"/>
          </ac:cxnSpMkLst>
        </pc:cxnChg>
        <pc:cxnChg chg="mod">
          <ac:chgData name="Phillip Kaufman" userId="c001b2a046940d7c" providerId="LiveId" clId="{5CB25B10-5B1C-4017-B167-ED3104435743}" dt="2024-05-30T06:21:53.997" v="9595"/>
          <ac:cxnSpMkLst>
            <pc:docMk/>
            <pc:sldMk cId="2393263260" sldId="948"/>
            <ac:cxnSpMk id="262" creationId="{1F55035C-4A3E-4804-5248-DC15A89677DA}"/>
          </ac:cxnSpMkLst>
        </pc:cxnChg>
        <pc:cxnChg chg="mod">
          <ac:chgData name="Phillip Kaufman" userId="c001b2a046940d7c" providerId="LiveId" clId="{5CB25B10-5B1C-4017-B167-ED3104435743}" dt="2024-05-30T06:21:53.997" v="9595"/>
          <ac:cxnSpMkLst>
            <pc:docMk/>
            <pc:sldMk cId="2393263260" sldId="948"/>
            <ac:cxnSpMk id="263" creationId="{CBE732AB-7AD3-7BE6-B34E-5BF4DE999A13}"/>
          </ac:cxnSpMkLst>
        </pc:cxnChg>
        <pc:cxnChg chg="mod">
          <ac:chgData name="Phillip Kaufman" userId="c001b2a046940d7c" providerId="LiveId" clId="{5CB25B10-5B1C-4017-B167-ED3104435743}" dt="2024-05-30T06:21:53.997" v="9595"/>
          <ac:cxnSpMkLst>
            <pc:docMk/>
            <pc:sldMk cId="2393263260" sldId="948"/>
            <ac:cxnSpMk id="264" creationId="{93D1C3EA-1768-E3D3-E47E-A6C98C8B8879}"/>
          </ac:cxnSpMkLst>
        </pc:cxnChg>
        <pc:cxnChg chg="mod">
          <ac:chgData name="Phillip Kaufman" userId="c001b2a046940d7c" providerId="LiveId" clId="{5CB25B10-5B1C-4017-B167-ED3104435743}" dt="2024-05-30T06:21:53.997" v="9595"/>
          <ac:cxnSpMkLst>
            <pc:docMk/>
            <pc:sldMk cId="2393263260" sldId="948"/>
            <ac:cxnSpMk id="265" creationId="{78D53A15-E473-0CC7-87D1-3E2C866D4407}"/>
          </ac:cxnSpMkLst>
        </pc:cxnChg>
        <pc:cxnChg chg="mod">
          <ac:chgData name="Phillip Kaufman" userId="c001b2a046940d7c" providerId="LiveId" clId="{5CB25B10-5B1C-4017-B167-ED3104435743}" dt="2024-05-30T06:21:53.997" v="9595"/>
          <ac:cxnSpMkLst>
            <pc:docMk/>
            <pc:sldMk cId="2393263260" sldId="948"/>
            <ac:cxnSpMk id="266" creationId="{63EF58F1-94A7-B883-68BF-B6A3F097023B}"/>
          </ac:cxnSpMkLst>
        </pc:cxnChg>
        <pc:cxnChg chg="mod">
          <ac:chgData name="Phillip Kaufman" userId="c001b2a046940d7c" providerId="LiveId" clId="{5CB25B10-5B1C-4017-B167-ED3104435743}" dt="2024-05-30T06:21:53.997" v="9595"/>
          <ac:cxnSpMkLst>
            <pc:docMk/>
            <pc:sldMk cId="2393263260" sldId="948"/>
            <ac:cxnSpMk id="267" creationId="{9DA7A9D5-F70C-EAD0-8B17-151CA9C6EE44}"/>
          </ac:cxnSpMkLst>
        </pc:cxnChg>
        <pc:cxnChg chg="mod">
          <ac:chgData name="Phillip Kaufman" userId="c001b2a046940d7c" providerId="LiveId" clId="{5CB25B10-5B1C-4017-B167-ED3104435743}" dt="2024-05-30T06:21:53.997" v="9595"/>
          <ac:cxnSpMkLst>
            <pc:docMk/>
            <pc:sldMk cId="2393263260" sldId="948"/>
            <ac:cxnSpMk id="268" creationId="{47F9563B-CF79-0BCF-237B-57D19CF057F1}"/>
          </ac:cxnSpMkLst>
        </pc:cxnChg>
        <pc:cxnChg chg="mod">
          <ac:chgData name="Phillip Kaufman" userId="c001b2a046940d7c" providerId="LiveId" clId="{5CB25B10-5B1C-4017-B167-ED3104435743}" dt="2024-05-30T06:21:53.997" v="9595"/>
          <ac:cxnSpMkLst>
            <pc:docMk/>
            <pc:sldMk cId="2393263260" sldId="948"/>
            <ac:cxnSpMk id="269" creationId="{1A007E89-85A7-7513-E27C-8B0A3300B170}"/>
          </ac:cxnSpMkLst>
        </pc:cxnChg>
        <pc:cxnChg chg="mod">
          <ac:chgData name="Phillip Kaufman" userId="c001b2a046940d7c" providerId="LiveId" clId="{5CB25B10-5B1C-4017-B167-ED3104435743}" dt="2024-05-30T06:21:53.997" v="9595"/>
          <ac:cxnSpMkLst>
            <pc:docMk/>
            <pc:sldMk cId="2393263260" sldId="948"/>
            <ac:cxnSpMk id="270" creationId="{03094924-9CB0-0235-6967-1F3F2AA4A9A2}"/>
          </ac:cxnSpMkLst>
        </pc:cxnChg>
        <pc:cxnChg chg="mod">
          <ac:chgData name="Phillip Kaufman" userId="c001b2a046940d7c" providerId="LiveId" clId="{5CB25B10-5B1C-4017-B167-ED3104435743}" dt="2024-05-30T06:21:53.997" v="9595"/>
          <ac:cxnSpMkLst>
            <pc:docMk/>
            <pc:sldMk cId="2393263260" sldId="948"/>
            <ac:cxnSpMk id="271" creationId="{451D2E68-D142-429C-577D-32114BF8D075}"/>
          </ac:cxnSpMkLst>
        </pc:cxnChg>
        <pc:cxnChg chg="mod">
          <ac:chgData name="Phillip Kaufman" userId="c001b2a046940d7c" providerId="LiveId" clId="{5CB25B10-5B1C-4017-B167-ED3104435743}" dt="2024-05-30T06:21:53.997" v="9595"/>
          <ac:cxnSpMkLst>
            <pc:docMk/>
            <pc:sldMk cId="2393263260" sldId="948"/>
            <ac:cxnSpMk id="272" creationId="{574A37F1-81E5-BC92-1F5A-22CECC82912C}"/>
          </ac:cxnSpMkLst>
        </pc:cxnChg>
        <pc:cxnChg chg="mod">
          <ac:chgData name="Phillip Kaufman" userId="c001b2a046940d7c" providerId="LiveId" clId="{5CB25B10-5B1C-4017-B167-ED3104435743}" dt="2024-05-30T06:21:53.997" v="9595"/>
          <ac:cxnSpMkLst>
            <pc:docMk/>
            <pc:sldMk cId="2393263260" sldId="948"/>
            <ac:cxnSpMk id="273" creationId="{7D546E42-3D78-E810-8004-757DA592B908}"/>
          </ac:cxnSpMkLst>
        </pc:cxnChg>
        <pc:cxnChg chg="mod">
          <ac:chgData name="Phillip Kaufman" userId="c001b2a046940d7c" providerId="LiveId" clId="{5CB25B10-5B1C-4017-B167-ED3104435743}" dt="2024-05-30T06:21:53.997" v="9595"/>
          <ac:cxnSpMkLst>
            <pc:docMk/>
            <pc:sldMk cId="2393263260" sldId="948"/>
            <ac:cxnSpMk id="274" creationId="{9BACD69E-C48C-F2E7-0E3F-182F476613F2}"/>
          </ac:cxnSpMkLst>
        </pc:cxnChg>
        <pc:cxnChg chg="mod">
          <ac:chgData name="Phillip Kaufman" userId="c001b2a046940d7c" providerId="LiveId" clId="{5CB25B10-5B1C-4017-B167-ED3104435743}" dt="2024-05-30T06:21:53.997" v="9595"/>
          <ac:cxnSpMkLst>
            <pc:docMk/>
            <pc:sldMk cId="2393263260" sldId="948"/>
            <ac:cxnSpMk id="275" creationId="{22738DA6-3D1F-C0B1-1825-220543796E6E}"/>
          </ac:cxnSpMkLst>
        </pc:cxnChg>
        <pc:cxnChg chg="mod">
          <ac:chgData name="Phillip Kaufman" userId="c001b2a046940d7c" providerId="LiveId" clId="{5CB25B10-5B1C-4017-B167-ED3104435743}" dt="2024-05-30T06:21:53.997" v="9595"/>
          <ac:cxnSpMkLst>
            <pc:docMk/>
            <pc:sldMk cId="2393263260" sldId="948"/>
            <ac:cxnSpMk id="276" creationId="{F3672BC6-3D18-008D-042A-A453DDF1F752}"/>
          </ac:cxnSpMkLst>
        </pc:cxnChg>
        <pc:cxnChg chg="mod">
          <ac:chgData name="Phillip Kaufman" userId="c001b2a046940d7c" providerId="LiveId" clId="{5CB25B10-5B1C-4017-B167-ED3104435743}" dt="2024-05-30T06:21:53.997" v="9595"/>
          <ac:cxnSpMkLst>
            <pc:docMk/>
            <pc:sldMk cId="2393263260" sldId="948"/>
            <ac:cxnSpMk id="277" creationId="{B32EA5BF-C8C3-1B20-37A0-B1ADE52525CF}"/>
          </ac:cxnSpMkLst>
        </pc:cxnChg>
        <pc:cxnChg chg="mod">
          <ac:chgData name="Phillip Kaufman" userId="c001b2a046940d7c" providerId="LiveId" clId="{5CB25B10-5B1C-4017-B167-ED3104435743}" dt="2024-05-30T06:21:53.997" v="9595"/>
          <ac:cxnSpMkLst>
            <pc:docMk/>
            <pc:sldMk cId="2393263260" sldId="948"/>
            <ac:cxnSpMk id="278" creationId="{3C9079A1-8407-30F1-AC6A-264189AA11A7}"/>
          </ac:cxnSpMkLst>
        </pc:cxnChg>
        <pc:cxnChg chg="mod">
          <ac:chgData name="Phillip Kaufman" userId="c001b2a046940d7c" providerId="LiveId" clId="{5CB25B10-5B1C-4017-B167-ED3104435743}" dt="2024-05-30T06:21:53.997" v="9595"/>
          <ac:cxnSpMkLst>
            <pc:docMk/>
            <pc:sldMk cId="2393263260" sldId="948"/>
            <ac:cxnSpMk id="279" creationId="{A1887223-87BA-C317-56F8-B211B39C775A}"/>
          </ac:cxnSpMkLst>
        </pc:cxnChg>
        <pc:cxnChg chg="mod">
          <ac:chgData name="Phillip Kaufman" userId="c001b2a046940d7c" providerId="LiveId" clId="{5CB25B10-5B1C-4017-B167-ED3104435743}" dt="2024-05-30T06:21:53.997" v="9595"/>
          <ac:cxnSpMkLst>
            <pc:docMk/>
            <pc:sldMk cId="2393263260" sldId="948"/>
            <ac:cxnSpMk id="280" creationId="{76DD7A84-AFDD-C337-9C12-7578B61A29B2}"/>
          </ac:cxnSpMkLst>
        </pc:cxnChg>
        <pc:cxnChg chg="mod">
          <ac:chgData name="Phillip Kaufman" userId="c001b2a046940d7c" providerId="LiveId" clId="{5CB25B10-5B1C-4017-B167-ED3104435743}" dt="2024-05-30T06:21:53.997" v="9595"/>
          <ac:cxnSpMkLst>
            <pc:docMk/>
            <pc:sldMk cId="2393263260" sldId="948"/>
            <ac:cxnSpMk id="281" creationId="{8C470DDB-2404-58E4-1695-D454192194FE}"/>
          </ac:cxnSpMkLst>
        </pc:cxnChg>
        <pc:cxnChg chg="mod">
          <ac:chgData name="Phillip Kaufman" userId="c001b2a046940d7c" providerId="LiveId" clId="{5CB25B10-5B1C-4017-B167-ED3104435743}" dt="2024-05-30T06:21:53.997" v="9595"/>
          <ac:cxnSpMkLst>
            <pc:docMk/>
            <pc:sldMk cId="2393263260" sldId="948"/>
            <ac:cxnSpMk id="282" creationId="{BCF9A51F-1E6F-4340-E93A-B27BC3B45194}"/>
          </ac:cxnSpMkLst>
        </pc:cxnChg>
        <pc:cxnChg chg="mod">
          <ac:chgData name="Phillip Kaufman" userId="c001b2a046940d7c" providerId="LiveId" clId="{5CB25B10-5B1C-4017-B167-ED3104435743}" dt="2024-05-30T06:21:53.997" v="9595"/>
          <ac:cxnSpMkLst>
            <pc:docMk/>
            <pc:sldMk cId="2393263260" sldId="948"/>
            <ac:cxnSpMk id="283" creationId="{A2053591-BC35-911A-480D-2B4033E6F9E1}"/>
          </ac:cxnSpMkLst>
        </pc:cxnChg>
        <pc:cxnChg chg="mod">
          <ac:chgData name="Phillip Kaufman" userId="c001b2a046940d7c" providerId="LiveId" clId="{5CB25B10-5B1C-4017-B167-ED3104435743}" dt="2024-05-30T06:21:53.997" v="9595"/>
          <ac:cxnSpMkLst>
            <pc:docMk/>
            <pc:sldMk cId="2393263260" sldId="948"/>
            <ac:cxnSpMk id="284" creationId="{A37490D1-D59F-9212-4CA6-5214934F49EE}"/>
          </ac:cxnSpMkLst>
        </pc:cxnChg>
        <pc:cxnChg chg="mod">
          <ac:chgData name="Phillip Kaufman" userId="c001b2a046940d7c" providerId="LiveId" clId="{5CB25B10-5B1C-4017-B167-ED3104435743}" dt="2024-05-30T06:21:53.997" v="9595"/>
          <ac:cxnSpMkLst>
            <pc:docMk/>
            <pc:sldMk cId="2393263260" sldId="948"/>
            <ac:cxnSpMk id="285" creationId="{837F4A23-E229-E5D6-2265-9393479D0D99}"/>
          </ac:cxnSpMkLst>
        </pc:cxnChg>
        <pc:cxnChg chg="mod">
          <ac:chgData name="Phillip Kaufman" userId="c001b2a046940d7c" providerId="LiveId" clId="{5CB25B10-5B1C-4017-B167-ED3104435743}" dt="2024-05-30T06:21:53.997" v="9595"/>
          <ac:cxnSpMkLst>
            <pc:docMk/>
            <pc:sldMk cId="2393263260" sldId="948"/>
            <ac:cxnSpMk id="286" creationId="{8F96FB37-3687-3D91-AF9C-443D53D76BFD}"/>
          </ac:cxnSpMkLst>
        </pc:cxnChg>
        <pc:cxnChg chg="mod">
          <ac:chgData name="Phillip Kaufman" userId="c001b2a046940d7c" providerId="LiveId" clId="{5CB25B10-5B1C-4017-B167-ED3104435743}" dt="2024-05-30T06:21:53.997" v="9595"/>
          <ac:cxnSpMkLst>
            <pc:docMk/>
            <pc:sldMk cId="2393263260" sldId="948"/>
            <ac:cxnSpMk id="287" creationId="{6B99A7EE-50BD-D6B7-5104-72D339DB6638}"/>
          </ac:cxnSpMkLst>
        </pc:cxnChg>
        <pc:cxnChg chg="mod">
          <ac:chgData name="Phillip Kaufman" userId="c001b2a046940d7c" providerId="LiveId" clId="{5CB25B10-5B1C-4017-B167-ED3104435743}" dt="2024-05-30T06:21:53.997" v="9595"/>
          <ac:cxnSpMkLst>
            <pc:docMk/>
            <pc:sldMk cId="2393263260" sldId="948"/>
            <ac:cxnSpMk id="288" creationId="{B7C197F3-671C-60E5-2DA7-010C0D60C4D8}"/>
          </ac:cxnSpMkLst>
        </pc:cxnChg>
        <pc:cxnChg chg="mod">
          <ac:chgData name="Phillip Kaufman" userId="c001b2a046940d7c" providerId="LiveId" clId="{5CB25B10-5B1C-4017-B167-ED3104435743}" dt="2024-05-30T06:21:53.997" v="9595"/>
          <ac:cxnSpMkLst>
            <pc:docMk/>
            <pc:sldMk cId="2393263260" sldId="948"/>
            <ac:cxnSpMk id="289" creationId="{3103CAD0-54B9-A428-BAE2-A1578A44D521}"/>
          </ac:cxnSpMkLst>
        </pc:cxnChg>
        <pc:cxnChg chg="mod">
          <ac:chgData name="Phillip Kaufman" userId="c001b2a046940d7c" providerId="LiveId" clId="{5CB25B10-5B1C-4017-B167-ED3104435743}" dt="2024-05-30T06:21:53.997" v="9595"/>
          <ac:cxnSpMkLst>
            <pc:docMk/>
            <pc:sldMk cId="2393263260" sldId="948"/>
            <ac:cxnSpMk id="290" creationId="{E1AB2996-77B1-F573-199E-2B9E35238C10}"/>
          </ac:cxnSpMkLst>
        </pc:cxnChg>
        <pc:cxnChg chg="mod">
          <ac:chgData name="Phillip Kaufman" userId="c001b2a046940d7c" providerId="LiveId" clId="{5CB25B10-5B1C-4017-B167-ED3104435743}" dt="2024-05-30T06:21:53.997" v="9595"/>
          <ac:cxnSpMkLst>
            <pc:docMk/>
            <pc:sldMk cId="2393263260" sldId="948"/>
            <ac:cxnSpMk id="300" creationId="{118310DF-340B-9A70-A195-FE389865B044}"/>
          </ac:cxnSpMkLst>
        </pc:cxnChg>
        <pc:cxnChg chg="mod">
          <ac:chgData name="Phillip Kaufman" userId="c001b2a046940d7c" providerId="LiveId" clId="{5CB25B10-5B1C-4017-B167-ED3104435743}" dt="2024-05-30T06:21:53.997" v="9595"/>
          <ac:cxnSpMkLst>
            <pc:docMk/>
            <pc:sldMk cId="2393263260" sldId="948"/>
            <ac:cxnSpMk id="301" creationId="{8BD8BCA9-AACD-36BE-9609-45312B7283D2}"/>
          </ac:cxnSpMkLst>
        </pc:cxnChg>
        <pc:cxnChg chg="mod">
          <ac:chgData name="Phillip Kaufman" userId="c001b2a046940d7c" providerId="LiveId" clId="{5CB25B10-5B1C-4017-B167-ED3104435743}" dt="2024-05-30T06:22:10.721" v="9603"/>
          <ac:cxnSpMkLst>
            <pc:docMk/>
            <pc:sldMk cId="2393263260" sldId="948"/>
            <ac:cxnSpMk id="307" creationId="{1C1232F5-3AE2-1FAE-FF6F-721701B66775}"/>
          </ac:cxnSpMkLst>
        </pc:cxnChg>
        <pc:cxnChg chg="mod">
          <ac:chgData name="Phillip Kaufman" userId="c001b2a046940d7c" providerId="LiveId" clId="{5CB25B10-5B1C-4017-B167-ED3104435743}" dt="2024-05-30T06:22:10.721" v="9603"/>
          <ac:cxnSpMkLst>
            <pc:docMk/>
            <pc:sldMk cId="2393263260" sldId="948"/>
            <ac:cxnSpMk id="308" creationId="{188C0607-0A0C-883C-0AB2-C23C1022D0D6}"/>
          </ac:cxnSpMkLst>
        </pc:cxnChg>
        <pc:cxnChg chg="mod">
          <ac:chgData name="Phillip Kaufman" userId="c001b2a046940d7c" providerId="LiveId" clId="{5CB25B10-5B1C-4017-B167-ED3104435743}" dt="2024-05-30T06:22:10.721" v="9603"/>
          <ac:cxnSpMkLst>
            <pc:docMk/>
            <pc:sldMk cId="2393263260" sldId="948"/>
            <ac:cxnSpMk id="309" creationId="{B53175B0-21B5-20DD-F3CF-053A9C9A67B2}"/>
          </ac:cxnSpMkLst>
        </pc:cxnChg>
        <pc:cxnChg chg="mod">
          <ac:chgData name="Phillip Kaufman" userId="c001b2a046940d7c" providerId="LiveId" clId="{5CB25B10-5B1C-4017-B167-ED3104435743}" dt="2024-05-30T06:22:10.721" v="9603"/>
          <ac:cxnSpMkLst>
            <pc:docMk/>
            <pc:sldMk cId="2393263260" sldId="948"/>
            <ac:cxnSpMk id="310" creationId="{1F55035C-4A3E-4804-5248-DC15A89677DA}"/>
          </ac:cxnSpMkLst>
        </pc:cxnChg>
        <pc:cxnChg chg="mod">
          <ac:chgData name="Phillip Kaufman" userId="c001b2a046940d7c" providerId="LiveId" clId="{5CB25B10-5B1C-4017-B167-ED3104435743}" dt="2024-05-30T06:22:10.721" v="9603"/>
          <ac:cxnSpMkLst>
            <pc:docMk/>
            <pc:sldMk cId="2393263260" sldId="948"/>
            <ac:cxnSpMk id="311" creationId="{CBE732AB-7AD3-7BE6-B34E-5BF4DE999A13}"/>
          </ac:cxnSpMkLst>
        </pc:cxnChg>
        <pc:cxnChg chg="mod">
          <ac:chgData name="Phillip Kaufman" userId="c001b2a046940d7c" providerId="LiveId" clId="{5CB25B10-5B1C-4017-B167-ED3104435743}" dt="2024-05-30T06:22:10.721" v="9603"/>
          <ac:cxnSpMkLst>
            <pc:docMk/>
            <pc:sldMk cId="2393263260" sldId="948"/>
            <ac:cxnSpMk id="312" creationId="{93D1C3EA-1768-E3D3-E47E-A6C98C8B8879}"/>
          </ac:cxnSpMkLst>
        </pc:cxnChg>
        <pc:cxnChg chg="mod">
          <ac:chgData name="Phillip Kaufman" userId="c001b2a046940d7c" providerId="LiveId" clId="{5CB25B10-5B1C-4017-B167-ED3104435743}" dt="2024-05-30T06:22:10.721" v="9603"/>
          <ac:cxnSpMkLst>
            <pc:docMk/>
            <pc:sldMk cId="2393263260" sldId="948"/>
            <ac:cxnSpMk id="313" creationId="{78D53A15-E473-0CC7-87D1-3E2C866D4407}"/>
          </ac:cxnSpMkLst>
        </pc:cxnChg>
        <pc:cxnChg chg="mod">
          <ac:chgData name="Phillip Kaufman" userId="c001b2a046940d7c" providerId="LiveId" clId="{5CB25B10-5B1C-4017-B167-ED3104435743}" dt="2024-05-30T06:22:10.721" v="9603"/>
          <ac:cxnSpMkLst>
            <pc:docMk/>
            <pc:sldMk cId="2393263260" sldId="948"/>
            <ac:cxnSpMk id="314" creationId="{63EF58F1-94A7-B883-68BF-B6A3F097023B}"/>
          </ac:cxnSpMkLst>
        </pc:cxnChg>
        <pc:cxnChg chg="mod">
          <ac:chgData name="Phillip Kaufman" userId="c001b2a046940d7c" providerId="LiveId" clId="{5CB25B10-5B1C-4017-B167-ED3104435743}" dt="2024-05-30T06:22:10.721" v="9603"/>
          <ac:cxnSpMkLst>
            <pc:docMk/>
            <pc:sldMk cId="2393263260" sldId="948"/>
            <ac:cxnSpMk id="315" creationId="{9DA7A9D5-F70C-EAD0-8B17-151CA9C6EE44}"/>
          </ac:cxnSpMkLst>
        </pc:cxnChg>
        <pc:cxnChg chg="mod">
          <ac:chgData name="Phillip Kaufman" userId="c001b2a046940d7c" providerId="LiveId" clId="{5CB25B10-5B1C-4017-B167-ED3104435743}" dt="2024-05-30T06:22:10.721" v="9603"/>
          <ac:cxnSpMkLst>
            <pc:docMk/>
            <pc:sldMk cId="2393263260" sldId="948"/>
            <ac:cxnSpMk id="316" creationId="{47F9563B-CF79-0BCF-237B-57D19CF057F1}"/>
          </ac:cxnSpMkLst>
        </pc:cxnChg>
        <pc:cxnChg chg="mod">
          <ac:chgData name="Phillip Kaufman" userId="c001b2a046940d7c" providerId="LiveId" clId="{5CB25B10-5B1C-4017-B167-ED3104435743}" dt="2024-05-30T06:22:10.721" v="9603"/>
          <ac:cxnSpMkLst>
            <pc:docMk/>
            <pc:sldMk cId="2393263260" sldId="948"/>
            <ac:cxnSpMk id="317" creationId="{1A007E89-85A7-7513-E27C-8B0A3300B170}"/>
          </ac:cxnSpMkLst>
        </pc:cxnChg>
        <pc:cxnChg chg="mod">
          <ac:chgData name="Phillip Kaufman" userId="c001b2a046940d7c" providerId="LiveId" clId="{5CB25B10-5B1C-4017-B167-ED3104435743}" dt="2024-05-30T06:22:10.721" v="9603"/>
          <ac:cxnSpMkLst>
            <pc:docMk/>
            <pc:sldMk cId="2393263260" sldId="948"/>
            <ac:cxnSpMk id="318" creationId="{03094924-9CB0-0235-6967-1F3F2AA4A9A2}"/>
          </ac:cxnSpMkLst>
        </pc:cxnChg>
        <pc:cxnChg chg="mod">
          <ac:chgData name="Phillip Kaufman" userId="c001b2a046940d7c" providerId="LiveId" clId="{5CB25B10-5B1C-4017-B167-ED3104435743}" dt="2024-05-30T06:22:10.721" v="9603"/>
          <ac:cxnSpMkLst>
            <pc:docMk/>
            <pc:sldMk cId="2393263260" sldId="948"/>
            <ac:cxnSpMk id="319" creationId="{451D2E68-D142-429C-577D-32114BF8D075}"/>
          </ac:cxnSpMkLst>
        </pc:cxnChg>
        <pc:cxnChg chg="mod">
          <ac:chgData name="Phillip Kaufman" userId="c001b2a046940d7c" providerId="LiveId" clId="{5CB25B10-5B1C-4017-B167-ED3104435743}" dt="2024-05-30T06:22:10.721" v="9603"/>
          <ac:cxnSpMkLst>
            <pc:docMk/>
            <pc:sldMk cId="2393263260" sldId="948"/>
            <ac:cxnSpMk id="320" creationId="{574A37F1-81E5-BC92-1F5A-22CECC82912C}"/>
          </ac:cxnSpMkLst>
        </pc:cxnChg>
        <pc:cxnChg chg="mod">
          <ac:chgData name="Phillip Kaufman" userId="c001b2a046940d7c" providerId="LiveId" clId="{5CB25B10-5B1C-4017-B167-ED3104435743}" dt="2024-05-30T06:22:10.721" v="9603"/>
          <ac:cxnSpMkLst>
            <pc:docMk/>
            <pc:sldMk cId="2393263260" sldId="948"/>
            <ac:cxnSpMk id="321" creationId="{7D546E42-3D78-E810-8004-757DA592B908}"/>
          </ac:cxnSpMkLst>
        </pc:cxnChg>
        <pc:cxnChg chg="mod">
          <ac:chgData name="Phillip Kaufman" userId="c001b2a046940d7c" providerId="LiveId" clId="{5CB25B10-5B1C-4017-B167-ED3104435743}" dt="2024-05-30T06:22:10.721" v="9603"/>
          <ac:cxnSpMkLst>
            <pc:docMk/>
            <pc:sldMk cId="2393263260" sldId="948"/>
            <ac:cxnSpMk id="322" creationId="{9BACD69E-C48C-F2E7-0E3F-182F476613F2}"/>
          </ac:cxnSpMkLst>
        </pc:cxnChg>
        <pc:cxnChg chg="mod">
          <ac:chgData name="Phillip Kaufman" userId="c001b2a046940d7c" providerId="LiveId" clId="{5CB25B10-5B1C-4017-B167-ED3104435743}" dt="2024-05-30T06:22:10.721" v="9603"/>
          <ac:cxnSpMkLst>
            <pc:docMk/>
            <pc:sldMk cId="2393263260" sldId="948"/>
            <ac:cxnSpMk id="323" creationId="{22738DA6-3D1F-C0B1-1825-220543796E6E}"/>
          </ac:cxnSpMkLst>
        </pc:cxnChg>
        <pc:cxnChg chg="mod">
          <ac:chgData name="Phillip Kaufman" userId="c001b2a046940d7c" providerId="LiveId" clId="{5CB25B10-5B1C-4017-B167-ED3104435743}" dt="2024-05-30T06:22:10.721" v="9603"/>
          <ac:cxnSpMkLst>
            <pc:docMk/>
            <pc:sldMk cId="2393263260" sldId="948"/>
            <ac:cxnSpMk id="324" creationId="{F3672BC6-3D18-008D-042A-A453DDF1F752}"/>
          </ac:cxnSpMkLst>
        </pc:cxnChg>
        <pc:cxnChg chg="mod">
          <ac:chgData name="Phillip Kaufman" userId="c001b2a046940d7c" providerId="LiveId" clId="{5CB25B10-5B1C-4017-B167-ED3104435743}" dt="2024-05-30T06:22:10.721" v="9603"/>
          <ac:cxnSpMkLst>
            <pc:docMk/>
            <pc:sldMk cId="2393263260" sldId="948"/>
            <ac:cxnSpMk id="325" creationId="{B32EA5BF-C8C3-1B20-37A0-B1ADE52525CF}"/>
          </ac:cxnSpMkLst>
        </pc:cxnChg>
        <pc:cxnChg chg="mod">
          <ac:chgData name="Phillip Kaufman" userId="c001b2a046940d7c" providerId="LiveId" clId="{5CB25B10-5B1C-4017-B167-ED3104435743}" dt="2024-05-30T06:22:10.721" v="9603"/>
          <ac:cxnSpMkLst>
            <pc:docMk/>
            <pc:sldMk cId="2393263260" sldId="948"/>
            <ac:cxnSpMk id="326" creationId="{3C9079A1-8407-30F1-AC6A-264189AA11A7}"/>
          </ac:cxnSpMkLst>
        </pc:cxnChg>
        <pc:cxnChg chg="mod">
          <ac:chgData name="Phillip Kaufman" userId="c001b2a046940d7c" providerId="LiveId" clId="{5CB25B10-5B1C-4017-B167-ED3104435743}" dt="2024-05-30T06:22:10.721" v="9603"/>
          <ac:cxnSpMkLst>
            <pc:docMk/>
            <pc:sldMk cId="2393263260" sldId="948"/>
            <ac:cxnSpMk id="327" creationId="{A1887223-87BA-C317-56F8-B211B39C775A}"/>
          </ac:cxnSpMkLst>
        </pc:cxnChg>
        <pc:cxnChg chg="mod">
          <ac:chgData name="Phillip Kaufman" userId="c001b2a046940d7c" providerId="LiveId" clId="{5CB25B10-5B1C-4017-B167-ED3104435743}" dt="2024-05-30T06:22:10.721" v="9603"/>
          <ac:cxnSpMkLst>
            <pc:docMk/>
            <pc:sldMk cId="2393263260" sldId="948"/>
            <ac:cxnSpMk id="328" creationId="{76DD7A84-AFDD-C337-9C12-7578B61A29B2}"/>
          </ac:cxnSpMkLst>
        </pc:cxnChg>
        <pc:cxnChg chg="mod">
          <ac:chgData name="Phillip Kaufman" userId="c001b2a046940d7c" providerId="LiveId" clId="{5CB25B10-5B1C-4017-B167-ED3104435743}" dt="2024-05-30T06:22:10.721" v="9603"/>
          <ac:cxnSpMkLst>
            <pc:docMk/>
            <pc:sldMk cId="2393263260" sldId="948"/>
            <ac:cxnSpMk id="329" creationId="{8C470DDB-2404-58E4-1695-D454192194FE}"/>
          </ac:cxnSpMkLst>
        </pc:cxnChg>
        <pc:cxnChg chg="mod">
          <ac:chgData name="Phillip Kaufman" userId="c001b2a046940d7c" providerId="LiveId" clId="{5CB25B10-5B1C-4017-B167-ED3104435743}" dt="2024-05-30T06:22:10.721" v="9603"/>
          <ac:cxnSpMkLst>
            <pc:docMk/>
            <pc:sldMk cId="2393263260" sldId="948"/>
            <ac:cxnSpMk id="330" creationId="{BCF9A51F-1E6F-4340-E93A-B27BC3B45194}"/>
          </ac:cxnSpMkLst>
        </pc:cxnChg>
        <pc:cxnChg chg="mod">
          <ac:chgData name="Phillip Kaufman" userId="c001b2a046940d7c" providerId="LiveId" clId="{5CB25B10-5B1C-4017-B167-ED3104435743}" dt="2024-05-30T06:22:10.721" v="9603"/>
          <ac:cxnSpMkLst>
            <pc:docMk/>
            <pc:sldMk cId="2393263260" sldId="948"/>
            <ac:cxnSpMk id="331" creationId="{A2053591-BC35-911A-480D-2B4033E6F9E1}"/>
          </ac:cxnSpMkLst>
        </pc:cxnChg>
        <pc:cxnChg chg="mod">
          <ac:chgData name="Phillip Kaufman" userId="c001b2a046940d7c" providerId="LiveId" clId="{5CB25B10-5B1C-4017-B167-ED3104435743}" dt="2024-05-30T06:22:10.721" v="9603"/>
          <ac:cxnSpMkLst>
            <pc:docMk/>
            <pc:sldMk cId="2393263260" sldId="948"/>
            <ac:cxnSpMk id="332" creationId="{A37490D1-D59F-9212-4CA6-5214934F49EE}"/>
          </ac:cxnSpMkLst>
        </pc:cxnChg>
        <pc:cxnChg chg="mod">
          <ac:chgData name="Phillip Kaufman" userId="c001b2a046940d7c" providerId="LiveId" clId="{5CB25B10-5B1C-4017-B167-ED3104435743}" dt="2024-05-30T06:22:10.721" v="9603"/>
          <ac:cxnSpMkLst>
            <pc:docMk/>
            <pc:sldMk cId="2393263260" sldId="948"/>
            <ac:cxnSpMk id="333" creationId="{837F4A23-E229-E5D6-2265-9393479D0D99}"/>
          </ac:cxnSpMkLst>
        </pc:cxnChg>
        <pc:cxnChg chg="mod">
          <ac:chgData name="Phillip Kaufman" userId="c001b2a046940d7c" providerId="LiveId" clId="{5CB25B10-5B1C-4017-B167-ED3104435743}" dt="2024-05-30T06:22:10.721" v="9603"/>
          <ac:cxnSpMkLst>
            <pc:docMk/>
            <pc:sldMk cId="2393263260" sldId="948"/>
            <ac:cxnSpMk id="334" creationId="{8F96FB37-3687-3D91-AF9C-443D53D76BFD}"/>
          </ac:cxnSpMkLst>
        </pc:cxnChg>
        <pc:cxnChg chg="mod">
          <ac:chgData name="Phillip Kaufman" userId="c001b2a046940d7c" providerId="LiveId" clId="{5CB25B10-5B1C-4017-B167-ED3104435743}" dt="2024-05-30T06:22:10.721" v="9603"/>
          <ac:cxnSpMkLst>
            <pc:docMk/>
            <pc:sldMk cId="2393263260" sldId="948"/>
            <ac:cxnSpMk id="335" creationId="{6B99A7EE-50BD-D6B7-5104-72D339DB6638}"/>
          </ac:cxnSpMkLst>
        </pc:cxnChg>
        <pc:cxnChg chg="mod">
          <ac:chgData name="Phillip Kaufman" userId="c001b2a046940d7c" providerId="LiveId" clId="{5CB25B10-5B1C-4017-B167-ED3104435743}" dt="2024-05-30T06:22:10.721" v="9603"/>
          <ac:cxnSpMkLst>
            <pc:docMk/>
            <pc:sldMk cId="2393263260" sldId="948"/>
            <ac:cxnSpMk id="336" creationId="{B7C197F3-671C-60E5-2DA7-010C0D60C4D8}"/>
          </ac:cxnSpMkLst>
        </pc:cxnChg>
        <pc:cxnChg chg="mod">
          <ac:chgData name="Phillip Kaufman" userId="c001b2a046940d7c" providerId="LiveId" clId="{5CB25B10-5B1C-4017-B167-ED3104435743}" dt="2024-05-30T06:22:10.721" v="9603"/>
          <ac:cxnSpMkLst>
            <pc:docMk/>
            <pc:sldMk cId="2393263260" sldId="948"/>
            <ac:cxnSpMk id="337" creationId="{3103CAD0-54B9-A428-BAE2-A1578A44D521}"/>
          </ac:cxnSpMkLst>
        </pc:cxnChg>
        <pc:cxnChg chg="mod">
          <ac:chgData name="Phillip Kaufman" userId="c001b2a046940d7c" providerId="LiveId" clId="{5CB25B10-5B1C-4017-B167-ED3104435743}" dt="2024-05-30T06:22:10.721" v="9603"/>
          <ac:cxnSpMkLst>
            <pc:docMk/>
            <pc:sldMk cId="2393263260" sldId="948"/>
            <ac:cxnSpMk id="338" creationId="{E1AB2996-77B1-F573-199E-2B9E35238C10}"/>
          </ac:cxnSpMkLst>
        </pc:cxnChg>
        <pc:cxnChg chg="mod">
          <ac:chgData name="Phillip Kaufman" userId="c001b2a046940d7c" providerId="LiveId" clId="{5CB25B10-5B1C-4017-B167-ED3104435743}" dt="2024-05-30T06:22:10.721" v="9603"/>
          <ac:cxnSpMkLst>
            <pc:docMk/>
            <pc:sldMk cId="2393263260" sldId="948"/>
            <ac:cxnSpMk id="348" creationId="{118310DF-340B-9A70-A195-FE389865B044}"/>
          </ac:cxnSpMkLst>
        </pc:cxnChg>
        <pc:cxnChg chg="mod">
          <ac:chgData name="Phillip Kaufman" userId="c001b2a046940d7c" providerId="LiveId" clId="{5CB25B10-5B1C-4017-B167-ED3104435743}" dt="2024-05-30T06:22:10.721" v="9603"/>
          <ac:cxnSpMkLst>
            <pc:docMk/>
            <pc:sldMk cId="2393263260" sldId="948"/>
            <ac:cxnSpMk id="349" creationId="{8BD8BCA9-AACD-36BE-9609-45312B7283D2}"/>
          </ac:cxnSpMkLst>
        </pc:cxnChg>
        <pc:cxnChg chg="mod">
          <ac:chgData name="Phillip Kaufman" userId="c001b2a046940d7c" providerId="LiveId" clId="{5CB25B10-5B1C-4017-B167-ED3104435743}" dt="2024-05-30T06:32:38.945" v="9735"/>
          <ac:cxnSpMkLst>
            <pc:docMk/>
            <pc:sldMk cId="2393263260" sldId="948"/>
            <ac:cxnSpMk id="355" creationId="{8F4758FB-F1E3-A081-B36F-D4A82F90C44C}"/>
          </ac:cxnSpMkLst>
        </pc:cxnChg>
        <pc:cxnChg chg="mod">
          <ac:chgData name="Phillip Kaufman" userId="c001b2a046940d7c" providerId="LiveId" clId="{5CB25B10-5B1C-4017-B167-ED3104435743}" dt="2024-05-30T06:32:38.945" v="9735"/>
          <ac:cxnSpMkLst>
            <pc:docMk/>
            <pc:sldMk cId="2393263260" sldId="948"/>
            <ac:cxnSpMk id="356" creationId="{571914BC-7713-38FF-617B-47DDEE685FE8}"/>
          </ac:cxnSpMkLst>
        </pc:cxnChg>
        <pc:cxnChg chg="mod">
          <ac:chgData name="Phillip Kaufman" userId="c001b2a046940d7c" providerId="LiveId" clId="{5CB25B10-5B1C-4017-B167-ED3104435743}" dt="2024-05-30T06:32:38.945" v="9735"/>
          <ac:cxnSpMkLst>
            <pc:docMk/>
            <pc:sldMk cId="2393263260" sldId="948"/>
            <ac:cxnSpMk id="357" creationId="{03DEB668-E74E-A08C-69C5-7D93968ABD12}"/>
          </ac:cxnSpMkLst>
        </pc:cxnChg>
        <pc:cxnChg chg="mod">
          <ac:chgData name="Phillip Kaufman" userId="c001b2a046940d7c" providerId="LiveId" clId="{5CB25B10-5B1C-4017-B167-ED3104435743}" dt="2024-05-30T06:32:38.945" v="9735"/>
          <ac:cxnSpMkLst>
            <pc:docMk/>
            <pc:sldMk cId="2393263260" sldId="948"/>
            <ac:cxnSpMk id="358" creationId="{B8FBB1A0-A8F5-3C21-0E09-C471C70B9269}"/>
          </ac:cxnSpMkLst>
        </pc:cxnChg>
        <pc:cxnChg chg="mod">
          <ac:chgData name="Phillip Kaufman" userId="c001b2a046940d7c" providerId="LiveId" clId="{5CB25B10-5B1C-4017-B167-ED3104435743}" dt="2024-05-30T06:32:38.945" v="9735"/>
          <ac:cxnSpMkLst>
            <pc:docMk/>
            <pc:sldMk cId="2393263260" sldId="948"/>
            <ac:cxnSpMk id="359" creationId="{7761A9A8-C6FE-3766-81F4-441504F936B7}"/>
          </ac:cxnSpMkLst>
        </pc:cxnChg>
        <pc:cxnChg chg="mod">
          <ac:chgData name="Phillip Kaufman" userId="c001b2a046940d7c" providerId="LiveId" clId="{5CB25B10-5B1C-4017-B167-ED3104435743}" dt="2024-05-30T06:32:38.945" v="9735"/>
          <ac:cxnSpMkLst>
            <pc:docMk/>
            <pc:sldMk cId="2393263260" sldId="948"/>
            <ac:cxnSpMk id="360" creationId="{B691E186-A50E-710F-D248-3C054740EF53}"/>
          </ac:cxnSpMkLst>
        </pc:cxnChg>
        <pc:cxnChg chg="mod">
          <ac:chgData name="Phillip Kaufman" userId="c001b2a046940d7c" providerId="LiveId" clId="{5CB25B10-5B1C-4017-B167-ED3104435743}" dt="2024-05-30T06:32:38.945" v="9735"/>
          <ac:cxnSpMkLst>
            <pc:docMk/>
            <pc:sldMk cId="2393263260" sldId="948"/>
            <ac:cxnSpMk id="361" creationId="{85C5807C-01CC-BC28-8547-FF88FE34E16F}"/>
          </ac:cxnSpMkLst>
        </pc:cxnChg>
        <pc:cxnChg chg="mod">
          <ac:chgData name="Phillip Kaufman" userId="c001b2a046940d7c" providerId="LiveId" clId="{5CB25B10-5B1C-4017-B167-ED3104435743}" dt="2024-05-30T06:32:38.945" v="9735"/>
          <ac:cxnSpMkLst>
            <pc:docMk/>
            <pc:sldMk cId="2393263260" sldId="948"/>
            <ac:cxnSpMk id="362" creationId="{76874B2A-AAF2-625D-1227-E0A55A365DA2}"/>
          </ac:cxnSpMkLst>
        </pc:cxnChg>
        <pc:cxnChg chg="mod">
          <ac:chgData name="Phillip Kaufman" userId="c001b2a046940d7c" providerId="LiveId" clId="{5CB25B10-5B1C-4017-B167-ED3104435743}" dt="2024-05-30T06:32:38.945" v="9735"/>
          <ac:cxnSpMkLst>
            <pc:docMk/>
            <pc:sldMk cId="2393263260" sldId="948"/>
            <ac:cxnSpMk id="363" creationId="{B766E60B-A91D-72C0-90C5-0FA8C33CF87E}"/>
          </ac:cxnSpMkLst>
        </pc:cxnChg>
        <pc:cxnChg chg="mod">
          <ac:chgData name="Phillip Kaufman" userId="c001b2a046940d7c" providerId="LiveId" clId="{5CB25B10-5B1C-4017-B167-ED3104435743}" dt="2024-05-30T06:32:38.945" v="9735"/>
          <ac:cxnSpMkLst>
            <pc:docMk/>
            <pc:sldMk cId="2393263260" sldId="948"/>
            <ac:cxnSpMk id="364" creationId="{48CCCC8B-C3AA-E86A-636B-CECAC3473619}"/>
          </ac:cxnSpMkLst>
        </pc:cxnChg>
        <pc:cxnChg chg="mod">
          <ac:chgData name="Phillip Kaufman" userId="c001b2a046940d7c" providerId="LiveId" clId="{5CB25B10-5B1C-4017-B167-ED3104435743}" dt="2024-05-30T06:32:38.945" v="9735"/>
          <ac:cxnSpMkLst>
            <pc:docMk/>
            <pc:sldMk cId="2393263260" sldId="948"/>
            <ac:cxnSpMk id="365" creationId="{DECD9840-DA2B-9F44-6C58-D16809B6DD3C}"/>
          </ac:cxnSpMkLst>
        </pc:cxnChg>
        <pc:cxnChg chg="mod">
          <ac:chgData name="Phillip Kaufman" userId="c001b2a046940d7c" providerId="LiveId" clId="{5CB25B10-5B1C-4017-B167-ED3104435743}" dt="2024-05-30T06:32:38.945" v="9735"/>
          <ac:cxnSpMkLst>
            <pc:docMk/>
            <pc:sldMk cId="2393263260" sldId="948"/>
            <ac:cxnSpMk id="366" creationId="{D0F48473-B016-D353-E52B-50C81AE44F75}"/>
          </ac:cxnSpMkLst>
        </pc:cxnChg>
        <pc:cxnChg chg="mod">
          <ac:chgData name="Phillip Kaufman" userId="c001b2a046940d7c" providerId="LiveId" clId="{5CB25B10-5B1C-4017-B167-ED3104435743}" dt="2024-05-30T06:32:38.945" v="9735"/>
          <ac:cxnSpMkLst>
            <pc:docMk/>
            <pc:sldMk cId="2393263260" sldId="948"/>
            <ac:cxnSpMk id="367" creationId="{AC2AEEFB-74D6-2097-EE47-66C3C193C1EC}"/>
          </ac:cxnSpMkLst>
        </pc:cxnChg>
        <pc:cxnChg chg="mod">
          <ac:chgData name="Phillip Kaufman" userId="c001b2a046940d7c" providerId="LiveId" clId="{5CB25B10-5B1C-4017-B167-ED3104435743}" dt="2024-05-30T06:32:38.945" v="9735"/>
          <ac:cxnSpMkLst>
            <pc:docMk/>
            <pc:sldMk cId="2393263260" sldId="948"/>
            <ac:cxnSpMk id="368" creationId="{A2859A09-F1FD-A7E2-24A1-543B10520ACD}"/>
          </ac:cxnSpMkLst>
        </pc:cxnChg>
        <pc:cxnChg chg="mod">
          <ac:chgData name="Phillip Kaufman" userId="c001b2a046940d7c" providerId="LiveId" clId="{5CB25B10-5B1C-4017-B167-ED3104435743}" dt="2024-05-30T06:32:38.945" v="9735"/>
          <ac:cxnSpMkLst>
            <pc:docMk/>
            <pc:sldMk cId="2393263260" sldId="948"/>
            <ac:cxnSpMk id="369" creationId="{ACA73462-2C5F-CFE3-EE38-DA940289BA29}"/>
          </ac:cxnSpMkLst>
        </pc:cxnChg>
        <pc:cxnChg chg="mod">
          <ac:chgData name="Phillip Kaufman" userId="c001b2a046940d7c" providerId="LiveId" clId="{5CB25B10-5B1C-4017-B167-ED3104435743}" dt="2024-05-30T06:32:38.945" v="9735"/>
          <ac:cxnSpMkLst>
            <pc:docMk/>
            <pc:sldMk cId="2393263260" sldId="948"/>
            <ac:cxnSpMk id="370" creationId="{ACCBAF43-3531-6D08-5FF3-1BA4E203B1CB}"/>
          </ac:cxnSpMkLst>
        </pc:cxnChg>
        <pc:cxnChg chg="mod">
          <ac:chgData name="Phillip Kaufman" userId="c001b2a046940d7c" providerId="LiveId" clId="{5CB25B10-5B1C-4017-B167-ED3104435743}" dt="2024-05-30T06:32:38.945" v="9735"/>
          <ac:cxnSpMkLst>
            <pc:docMk/>
            <pc:sldMk cId="2393263260" sldId="948"/>
            <ac:cxnSpMk id="371" creationId="{159D0280-A6EE-9894-C16D-0E410AC6A0B4}"/>
          </ac:cxnSpMkLst>
        </pc:cxnChg>
        <pc:cxnChg chg="mod">
          <ac:chgData name="Phillip Kaufman" userId="c001b2a046940d7c" providerId="LiveId" clId="{5CB25B10-5B1C-4017-B167-ED3104435743}" dt="2024-05-30T06:32:38.945" v="9735"/>
          <ac:cxnSpMkLst>
            <pc:docMk/>
            <pc:sldMk cId="2393263260" sldId="948"/>
            <ac:cxnSpMk id="372" creationId="{ADCDD831-5C92-351E-70EB-F858E2E9C8AC}"/>
          </ac:cxnSpMkLst>
        </pc:cxnChg>
        <pc:cxnChg chg="mod">
          <ac:chgData name="Phillip Kaufman" userId="c001b2a046940d7c" providerId="LiveId" clId="{5CB25B10-5B1C-4017-B167-ED3104435743}" dt="2024-05-30T06:32:38.945" v="9735"/>
          <ac:cxnSpMkLst>
            <pc:docMk/>
            <pc:sldMk cId="2393263260" sldId="948"/>
            <ac:cxnSpMk id="373" creationId="{6EF91EED-0393-7AF8-4E63-A04402E2926C}"/>
          </ac:cxnSpMkLst>
        </pc:cxnChg>
        <pc:cxnChg chg="mod">
          <ac:chgData name="Phillip Kaufman" userId="c001b2a046940d7c" providerId="LiveId" clId="{5CB25B10-5B1C-4017-B167-ED3104435743}" dt="2024-05-30T06:32:38.945" v="9735"/>
          <ac:cxnSpMkLst>
            <pc:docMk/>
            <pc:sldMk cId="2393263260" sldId="948"/>
            <ac:cxnSpMk id="374" creationId="{FE200709-439F-3D52-65A5-810CFCA776E8}"/>
          </ac:cxnSpMkLst>
        </pc:cxnChg>
        <pc:cxnChg chg="mod">
          <ac:chgData name="Phillip Kaufman" userId="c001b2a046940d7c" providerId="LiveId" clId="{5CB25B10-5B1C-4017-B167-ED3104435743}" dt="2024-05-30T06:32:38.945" v="9735"/>
          <ac:cxnSpMkLst>
            <pc:docMk/>
            <pc:sldMk cId="2393263260" sldId="948"/>
            <ac:cxnSpMk id="375" creationId="{8F619441-7AED-B610-93D9-AD20D529116E}"/>
          </ac:cxnSpMkLst>
        </pc:cxnChg>
        <pc:cxnChg chg="mod">
          <ac:chgData name="Phillip Kaufman" userId="c001b2a046940d7c" providerId="LiveId" clId="{5CB25B10-5B1C-4017-B167-ED3104435743}" dt="2024-05-30T06:32:38.945" v="9735"/>
          <ac:cxnSpMkLst>
            <pc:docMk/>
            <pc:sldMk cId="2393263260" sldId="948"/>
            <ac:cxnSpMk id="376" creationId="{41650812-B888-8D8C-DD36-10DD84669C8E}"/>
          </ac:cxnSpMkLst>
        </pc:cxnChg>
        <pc:cxnChg chg="mod">
          <ac:chgData name="Phillip Kaufman" userId="c001b2a046940d7c" providerId="LiveId" clId="{5CB25B10-5B1C-4017-B167-ED3104435743}" dt="2024-05-30T06:32:38.945" v="9735"/>
          <ac:cxnSpMkLst>
            <pc:docMk/>
            <pc:sldMk cId="2393263260" sldId="948"/>
            <ac:cxnSpMk id="377" creationId="{8FEA6AA6-EA5D-A327-7D8F-5CE38C224268}"/>
          </ac:cxnSpMkLst>
        </pc:cxnChg>
        <pc:cxnChg chg="mod">
          <ac:chgData name="Phillip Kaufman" userId="c001b2a046940d7c" providerId="LiveId" clId="{5CB25B10-5B1C-4017-B167-ED3104435743}" dt="2024-05-30T06:32:38.945" v="9735"/>
          <ac:cxnSpMkLst>
            <pc:docMk/>
            <pc:sldMk cId="2393263260" sldId="948"/>
            <ac:cxnSpMk id="378" creationId="{7A8A8084-8C61-3B8C-B05E-535A90C61F35}"/>
          </ac:cxnSpMkLst>
        </pc:cxnChg>
        <pc:cxnChg chg="mod">
          <ac:chgData name="Phillip Kaufman" userId="c001b2a046940d7c" providerId="LiveId" clId="{5CB25B10-5B1C-4017-B167-ED3104435743}" dt="2024-05-30T06:32:38.945" v="9735"/>
          <ac:cxnSpMkLst>
            <pc:docMk/>
            <pc:sldMk cId="2393263260" sldId="948"/>
            <ac:cxnSpMk id="379" creationId="{E7A628B3-8F42-3661-DA07-C87BAA9CDE08}"/>
          </ac:cxnSpMkLst>
        </pc:cxnChg>
        <pc:cxnChg chg="mod">
          <ac:chgData name="Phillip Kaufman" userId="c001b2a046940d7c" providerId="LiveId" clId="{5CB25B10-5B1C-4017-B167-ED3104435743}" dt="2024-05-30T06:32:38.945" v="9735"/>
          <ac:cxnSpMkLst>
            <pc:docMk/>
            <pc:sldMk cId="2393263260" sldId="948"/>
            <ac:cxnSpMk id="380" creationId="{970C902A-4F8C-67E4-7AD8-09E57365C433}"/>
          </ac:cxnSpMkLst>
        </pc:cxnChg>
        <pc:cxnChg chg="mod">
          <ac:chgData name="Phillip Kaufman" userId="c001b2a046940d7c" providerId="LiveId" clId="{5CB25B10-5B1C-4017-B167-ED3104435743}" dt="2024-05-30T06:32:38.945" v="9735"/>
          <ac:cxnSpMkLst>
            <pc:docMk/>
            <pc:sldMk cId="2393263260" sldId="948"/>
            <ac:cxnSpMk id="381" creationId="{7F2C028D-BB66-4646-E9F6-E1BE19780F34}"/>
          </ac:cxnSpMkLst>
        </pc:cxnChg>
        <pc:cxnChg chg="mod">
          <ac:chgData name="Phillip Kaufman" userId="c001b2a046940d7c" providerId="LiveId" clId="{5CB25B10-5B1C-4017-B167-ED3104435743}" dt="2024-05-30T06:32:38.945" v="9735"/>
          <ac:cxnSpMkLst>
            <pc:docMk/>
            <pc:sldMk cId="2393263260" sldId="948"/>
            <ac:cxnSpMk id="382" creationId="{BA6CB3FA-5AFB-699C-5812-DBE0E2438EFD}"/>
          </ac:cxnSpMkLst>
        </pc:cxnChg>
        <pc:cxnChg chg="mod">
          <ac:chgData name="Phillip Kaufman" userId="c001b2a046940d7c" providerId="LiveId" clId="{5CB25B10-5B1C-4017-B167-ED3104435743}" dt="2024-05-30T06:32:38.945" v="9735"/>
          <ac:cxnSpMkLst>
            <pc:docMk/>
            <pc:sldMk cId="2393263260" sldId="948"/>
            <ac:cxnSpMk id="383" creationId="{27375717-C7DB-A5F9-A912-A7C43E2B5AFF}"/>
          </ac:cxnSpMkLst>
        </pc:cxnChg>
        <pc:cxnChg chg="mod">
          <ac:chgData name="Phillip Kaufman" userId="c001b2a046940d7c" providerId="LiveId" clId="{5CB25B10-5B1C-4017-B167-ED3104435743}" dt="2024-05-30T06:32:38.945" v="9735"/>
          <ac:cxnSpMkLst>
            <pc:docMk/>
            <pc:sldMk cId="2393263260" sldId="948"/>
            <ac:cxnSpMk id="384" creationId="{59B4D153-C328-F667-5FEE-2769773A8B78}"/>
          </ac:cxnSpMkLst>
        </pc:cxnChg>
        <pc:cxnChg chg="mod">
          <ac:chgData name="Phillip Kaufman" userId="c001b2a046940d7c" providerId="LiveId" clId="{5CB25B10-5B1C-4017-B167-ED3104435743}" dt="2024-06-04T02:37:04.593" v="13544" actId="165"/>
          <ac:cxnSpMkLst>
            <pc:docMk/>
            <pc:sldMk cId="2393263260" sldId="948"/>
            <ac:cxnSpMk id="384" creationId="{DB3CC29C-C8B9-6DE3-C879-29F4BDB4A7FC}"/>
          </ac:cxnSpMkLst>
        </pc:cxnChg>
        <pc:cxnChg chg="mod">
          <ac:chgData name="Phillip Kaufman" userId="c001b2a046940d7c" providerId="LiveId" clId="{5CB25B10-5B1C-4017-B167-ED3104435743}" dt="2024-05-30T06:32:38.945" v="9735"/>
          <ac:cxnSpMkLst>
            <pc:docMk/>
            <pc:sldMk cId="2393263260" sldId="948"/>
            <ac:cxnSpMk id="385" creationId="{12C1B66E-442A-D3D3-1875-2C8BF0E29F72}"/>
          </ac:cxnSpMkLst>
        </pc:cxnChg>
        <pc:cxnChg chg="mod">
          <ac:chgData name="Phillip Kaufman" userId="c001b2a046940d7c" providerId="LiveId" clId="{5CB25B10-5B1C-4017-B167-ED3104435743}" dt="2024-06-04T02:37:04.593" v="13544" actId="165"/>
          <ac:cxnSpMkLst>
            <pc:docMk/>
            <pc:sldMk cId="2393263260" sldId="948"/>
            <ac:cxnSpMk id="385" creationId="{428B865C-0568-EEBC-3ECD-5BD9F51AD48E}"/>
          </ac:cxnSpMkLst>
        </pc:cxnChg>
        <pc:cxnChg chg="mod">
          <ac:chgData name="Phillip Kaufman" userId="c001b2a046940d7c" providerId="LiveId" clId="{5CB25B10-5B1C-4017-B167-ED3104435743}" dt="2024-06-04T02:37:04.593" v="13544" actId="165"/>
          <ac:cxnSpMkLst>
            <pc:docMk/>
            <pc:sldMk cId="2393263260" sldId="948"/>
            <ac:cxnSpMk id="386" creationId="{67135244-D58C-4F5D-7561-7D2E49260950}"/>
          </ac:cxnSpMkLst>
        </pc:cxnChg>
        <pc:cxnChg chg="mod">
          <ac:chgData name="Phillip Kaufman" userId="c001b2a046940d7c" providerId="LiveId" clId="{5CB25B10-5B1C-4017-B167-ED3104435743}" dt="2024-05-30T06:32:38.945" v="9735"/>
          <ac:cxnSpMkLst>
            <pc:docMk/>
            <pc:sldMk cId="2393263260" sldId="948"/>
            <ac:cxnSpMk id="386" creationId="{EC76CAAE-C2E6-EF40-80B1-6F5858ABBCAA}"/>
          </ac:cxnSpMkLst>
        </pc:cxnChg>
        <pc:cxnChg chg="mod">
          <ac:chgData name="Phillip Kaufman" userId="c001b2a046940d7c" providerId="LiveId" clId="{5CB25B10-5B1C-4017-B167-ED3104435743}" dt="2024-06-04T02:37:04.593" v="13544" actId="165"/>
          <ac:cxnSpMkLst>
            <pc:docMk/>
            <pc:sldMk cId="2393263260" sldId="948"/>
            <ac:cxnSpMk id="387" creationId="{B86C2CA8-CE3A-FCA6-2C53-959A00F57119}"/>
          </ac:cxnSpMkLst>
        </pc:cxnChg>
        <pc:cxnChg chg="mod">
          <ac:chgData name="Phillip Kaufman" userId="c001b2a046940d7c" providerId="LiveId" clId="{5CB25B10-5B1C-4017-B167-ED3104435743}" dt="2024-06-04T02:37:04.593" v="13544" actId="165"/>
          <ac:cxnSpMkLst>
            <pc:docMk/>
            <pc:sldMk cId="2393263260" sldId="948"/>
            <ac:cxnSpMk id="388" creationId="{99608A99-4396-1BFD-9D27-23572089D75A}"/>
          </ac:cxnSpMkLst>
        </pc:cxnChg>
        <pc:cxnChg chg="mod">
          <ac:chgData name="Phillip Kaufman" userId="c001b2a046940d7c" providerId="LiveId" clId="{5CB25B10-5B1C-4017-B167-ED3104435743}" dt="2024-06-04T02:37:04.593" v="13544" actId="165"/>
          <ac:cxnSpMkLst>
            <pc:docMk/>
            <pc:sldMk cId="2393263260" sldId="948"/>
            <ac:cxnSpMk id="389" creationId="{458B4A4B-739F-127A-24F0-EF1D643561C3}"/>
          </ac:cxnSpMkLst>
        </pc:cxnChg>
        <pc:cxnChg chg="mod">
          <ac:chgData name="Phillip Kaufman" userId="c001b2a046940d7c" providerId="LiveId" clId="{5CB25B10-5B1C-4017-B167-ED3104435743}" dt="2024-06-04T02:37:04.593" v="13544" actId="165"/>
          <ac:cxnSpMkLst>
            <pc:docMk/>
            <pc:sldMk cId="2393263260" sldId="948"/>
            <ac:cxnSpMk id="390" creationId="{A8D787D1-460F-77B9-F9FD-55C283B700FA}"/>
          </ac:cxnSpMkLst>
        </pc:cxnChg>
        <pc:cxnChg chg="mod">
          <ac:chgData name="Phillip Kaufman" userId="c001b2a046940d7c" providerId="LiveId" clId="{5CB25B10-5B1C-4017-B167-ED3104435743}" dt="2024-06-04T02:37:04.593" v="13544" actId="165"/>
          <ac:cxnSpMkLst>
            <pc:docMk/>
            <pc:sldMk cId="2393263260" sldId="948"/>
            <ac:cxnSpMk id="391" creationId="{1B88B902-0F26-F7DC-2E57-B4D2B17E66DD}"/>
          </ac:cxnSpMkLst>
        </pc:cxnChg>
        <pc:cxnChg chg="mod">
          <ac:chgData name="Phillip Kaufman" userId="c001b2a046940d7c" providerId="LiveId" clId="{5CB25B10-5B1C-4017-B167-ED3104435743}" dt="2024-06-04T02:37:04.593" v="13544" actId="165"/>
          <ac:cxnSpMkLst>
            <pc:docMk/>
            <pc:sldMk cId="2393263260" sldId="948"/>
            <ac:cxnSpMk id="392" creationId="{216A64FC-D7A5-21ED-4996-A11F5456B78C}"/>
          </ac:cxnSpMkLst>
        </pc:cxnChg>
        <pc:cxnChg chg="mod">
          <ac:chgData name="Phillip Kaufman" userId="c001b2a046940d7c" providerId="LiveId" clId="{5CB25B10-5B1C-4017-B167-ED3104435743}" dt="2024-06-04T02:37:04.593" v="13544" actId="165"/>
          <ac:cxnSpMkLst>
            <pc:docMk/>
            <pc:sldMk cId="2393263260" sldId="948"/>
            <ac:cxnSpMk id="393" creationId="{C676A43F-8CFA-65CC-5884-033B4CAD4D82}"/>
          </ac:cxnSpMkLst>
        </pc:cxnChg>
        <pc:cxnChg chg="mod">
          <ac:chgData name="Phillip Kaufman" userId="c001b2a046940d7c" providerId="LiveId" clId="{5CB25B10-5B1C-4017-B167-ED3104435743}" dt="2024-05-30T06:32:38.945" v="9735"/>
          <ac:cxnSpMkLst>
            <pc:docMk/>
            <pc:sldMk cId="2393263260" sldId="948"/>
            <ac:cxnSpMk id="396" creationId="{10626F7F-60F4-1676-1A31-A6CEA28D9961}"/>
          </ac:cxnSpMkLst>
        </pc:cxnChg>
        <pc:cxnChg chg="mod">
          <ac:chgData name="Phillip Kaufman" userId="c001b2a046940d7c" providerId="LiveId" clId="{5CB25B10-5B1C-4017-B167-ED3104435743}" dt="2024-05-30T06:32:38.945" v="9735"/>
          <ac:cxnSpMkLst>
            <pc:docMk/>
            <pc:sldMk cId="2393263260" sldId="948"/>
            <ac:cxnSpMk id="397" creationId="{2F255A11-B3DF-1F60-DC56-B1621A63067E}"/>
          </ac:cxnSpMkLst>
        </pc:cxnChg>
        <pc:cxnChg chg="mod">
          <ac:chgData name="Phillip Kaufman" userId="c001b2a046940d7c" providerId="LiveId" clId="{5CB25B10-5B1C-4017-B167-ED3104435743}" dt="2024-05-30T06:33:19.973" v="9747"/>
          <ac:cxnSpMkLst>
            <pc:docMk/>
            <pc:sldMk cId="2393263260" sldId="948"/>
            <ac:cxnSpMk id="403" creationId="{0F6A3A04-92D6-40B0-95D7-5776D26F7608}"/>
          </ac:cxnSpMkLst>
        </pc:cxnChg>
        <pc:cxnChg chg="mod">
          <ac:chgData name="Phillip Kaufman" userId="c001b2a046940d7c" providerId="LiveId" clId="{5CB25B10-5B1C-4017-B167-ED3104435743}" dt="2024-05-30T06:33:19.973" v="9747"/>
          <ac:cxnSpMkLst>
            <pc:docMk/>
            <pc:sldMk cId="2393263260" sldId="948"/>
            <ac:cxnSpMk id="404" creationId="{DEA21AFD-14D9-C9CE-5B7F-152CFEFC8538}"/>
          </ac:cxnSpMkLst>
        </pc:cxnChg>
        <pc:cxnChg chg="mod">
          <ac:chgData name="Phillip Kaufman" userId="c001b2a046940d7c" providerId="LiveId" clId="{5CB25B10-5B1C-4017-B167-ED3104435743}" dt="2024-05-30T06:33:19.973" v="9747"/>
          <ac:cxnSpMkLst>
            <pc:docMk/>
            <pc:sldMk cId="2393263260" sldId="948"/>
            <ac:cxnSpMk id="405" creationId="{66786997-1B50-FA19-DA93-C36E883546CE}"/>
          </ac:cxnSpMkLst>
        </pc:cxnChg>
        <pc:cxnChg chg="mod">
          <ac:chgData name="Phillip Kaufman" userId="c001b2a046940d7c" providerId="LiveId" clId="{5CB25B10-5B1C-4017-B167-ED3104435743}" dt="2024-05-30T06:33:19.973" v="9747"/>
          <ac:cxnSpMkLst>
            <pc:docMk/>
            <pc:sldMk cId="2393263260" sldId="948"/>
            <ac:cxnSpMk id="406" creationId="{F66B93A2-8F8F-C343-D425-AB8A1DA1C2F1}"/>
          </ac:cxnSpMkLst>
        </pc:cxnChg>
        <pc:cxnChg chg="mod">
          <ac:chgData name="Phillip Kaufman" userId="c001b2a046940d7c" providerId="LiveId" clId="{5CB25B10-5B1C-4017-B167-ED3104435743}" dt="2024-05-30T06:33:19.973" v="9747"/>
          <ac:cxnSpMkLst>
            <pc:docMk/>
            <pc:sldMk cId="2393263260" sldId="948"/>
            <ac:cxnSpMk id="407" creationId="{DFD0FB49-A087-17AC-AECC-A71D6D86A322}"/>
          </ac:cxnSpMkLst>
        </pc:cxnChg>
        <pc:cxnChg chg="mod">
          <ac:chgData name="Phillip Kaufman" userId="c001b2a046940d7c" providerId="LiveId" clId="{5CB25B10-5B1C-4017-B167-ED3104435743}" dt="2024-05-30T06:33:19.973" v="9747"/>
          <ac:cxnSpMkLst>
            <pc:docMk/>
            <pc:sldMk cId="2393263260" sldId="948"/>
            <ac:cxnSpMk id="408" creationId="{D988EC7E-9369-4E91-64E7-0225ECF51200}"/>
          </ac:cxnSpMkLst>
        </pc:cxnChg>
        <pc:cxnChg chg="mod">
          <ac:chgData name="Phillip Kaufman" userId="c001b2a046940d7c" providerId="LiveId" clId="{5CB25B10-5B1C-4017-B167-ED3104435743}" dt="2024-05-30T06:33:19.973" v="9747"/>
          <ac:cxnSpMkLst>
            <pc:docMk/>
            <pc:sldMk cId="2393263260" sldId="948"/>
            <ac:cxnSpMk id="409" creationId="{6E03B359-DAB0-39FD-3E13-8A51DC1AF9C9}"/>
          </ac:cxnSpMkLst>
        </pc:cxnChg>
        <pc:cxnChg chg="mod">
          <ac:chgData name="Phillip Kaufman" userId="c001b2a046940d7c" providerId="LiveId" clId="{5CB25B10-5B1C-4017-B167-ED3104435743}" dt="2024-05-30T06:33:19.973" v="9747"/>
          <ac:cxnSpMkLst>
            <pc:docMk/>
            <pc:sldMk cId="2393263260" sldId="948"/>
            <ac:cxnSpMk id="410" creationId="{35DB7584-9274-F55A-ACDC-A3045028D498}"/>
          </ac:cxnSpMkLst>
        </pc:cxnChg>
        <pc:cxnChg chg="mod">
          <ac:chgData name="Phillip Kaufman" userId="c001b2a046940d7c" providerId="LiveId" clId="{5CB25B10-5B1C-4017-B167-ED3104435743}" dt="2024-05-30T06:33:19.973" v="9747"/>
          <ac:cxnSpMkLst>
            <pc:docMk/>
            <pc:sldMk cId="2393263260" sldId="948"/>
            <ac:cxnSpMk id="411" creationId="{79BC3846-3AD0-268F-5C8B-AF19E78C9D92}"/>
          </ac:cxnSpMkLst>
        </pc:cxnChg>
        <pc:cxnChg chg="mod">
          <ac:chgData name="Phillip Kaufman" userId="c001b2a046940d7c" providerId="LiveId" clId="{5CB25B10-5B1C-4017-B167-ED3104435743}" dt="2024-05-30T06:33:19.973" v="9747"/>
          <ac:cxnSpMkLst>
            <pc:docMk/>
            <pc:sldMk cId="2393263260" sldId="948"/>
            <ac:cxnSpMk id="412" creationId="{9DF821CB-D51E-7155-C495-A20488860202}"/>
          </ac:cxnSpMkLst>
        </pc:cxnChg>
        <pc:cxnChg chg="mod">
          <ac:chgData name="Phillip Kaufman" userId="c001b2a046940d7c" providerId="LiveId" clId="{5CB25B10-5B1C-4017-B167-ED3104435743}" dt="2024-05-30T06:33:19.973" v="9747"/>
          <ac:cxnSpMkLst>
            <pc:docMk/>
            <pc:sldMk cId="2393263260" sldId="948"/>
            <ac:cxnSpMk id="413" creationId="{9FCB537A-310A-7EAA-E311-3E5131477698}"/>
          </ac:cxnSpMkLst>
        </pc:cxnChg>
        <pc:cxnChg chg="mod">
          <ac:chgData name="Phillip Kaufman" userId="c001b2a046940d7c" providerId="LiveId" clId="{5CB25B10-5B1C-4017-B167-ED3104435743}" dt="2024-05-30T06:33:19.973" v="9747"/>
          <ac:cxnSpMkLst>
            <pc:docMk/>
            <pc:sldMk cId="2393263260" sldId="948"/>
            <ac:cxnSpMk id="414" creationId="{213CD0B7-4F8B-47EF-6A4F-73959EBEA1EC}"/>
          </ac:cxnSpMkLst>
        </pc:cxnChg>
        <pc:cxnChg chg="mod">
          <ac:chgData name="Phillip Kaufman" userId="c001b2a046940d7c" providerId="LiveId" clId="{5CB25B10-5B1C-4017-B167-ED3104435743}" dt="2024-05-30T06:33:19.973" v="9747"/>
          <ac:cxnSpMkLst>
            <pc:docMk/>
            <pc:sldMk cId="2393263260" sldId="948"/>
            <ac:cxnSpMk id="415" creationId="{0C950C28-9707-78ED-3E25-63711C99320D}"/>
          </ac:cxnSpMkLst>
        </pc:cxnChg>
        <pc:cxnChg chg="mod">
          <ac:chgData name="Phillip Kaufman" userId="c001b2a046940d7c" providerId="LiveId" clId="{5CB25B10-5B1C-4017-B167-ED3104435743}" dt="2024-05-30T06:33:19.973" v="9747"/>
          <ac:cxnSpMkLst>
            <pc:docMk/>
            <pc:sldMk cId="2393263260" sldId="948"/>
            <ac:cxnSpMk id="416" creationId="{F0025759-89F2-3FB8-DC18-0B89312FC22A}"/>
          </ac:cxnSpMkLst>
        </pc:cxnChg>
        <pc:cxnChg chg="mod">
          <ac:chgData name="Phillip Kaufman" userId="c001b2a046940d7c" providerId="LiveId" clId="{5CB25B10-5B1C-4017-B167-ED3104435743}" dt="2024-05-30T06:33:19.973" v="9747"/>
          <ac:cxnSpMkLst>
            <pc:docMk/>
            <pc:sldMk cId="2393263260" sldId="948"/>
            <ac:cxnSpMk id="417" creationId="{69455273-D992-0D3B-65CF-3C91E7C2C133}"/>
          </ac:cxnSpMkLst>
        </pc:cxnChg>
        <pc:cxnChg chg="mod">
          <ac:chgData name="Phillip Kaufman" userId="c001b2a046940d7c" providerId="LiveId" clId="{5CB25B10-5B1C-4017-B167-ED3104435743}" dt="2024-05-30T06:33:19.973" v="9747"/>
          <ac:cxnSpMkLst>
            <pc:docMk/>
            <pc:sldMk cId="2393263260" sldId="948"/>
            <ac:cxnSpMk id="418" creationId="{525BC8D9-7424-599C-0692-E09736186A33}"/>
          </ac:cxnSpMkLst>
        </pc:cxnChg>
        <pc:cxnChg chg="mod">
          <ac:chgData name="Phillip Kaufman" userId="c001b2a046940d7c" providerId="LiveId" clId="{5CB25B10-5B1C-4017-B167-ED3104435743}" dt="2024-05-30T06:33:19.973" v="9747"/>
          <ac:cxnSpMkLst>
            <pc:docMk/>
            <pc:sldMk cId="2393263260" sldId="948"/>
            <ac:cxnSpMk id="419" creationId="{D56ABEFF-E0B6-9F9D-C951-BF455EA4C677}"/>
          </ac:cxnSpMkLst>
        </pc:cxnChg>
        <pc:cxnChg chg="mod">
          <ac:chgData name="Phillip Kaufman" userId="c001b2a046940d7c" providerId="LiveId" clId="{5CB25B10-5B1C-4017-B167-ED3104435743}" dt="2024-05-30T06:33:19.973" v="9747"/>
          <ac:cxnSpMkLst>
            <pc:docMk/>
            <pc:sldMk cId="2393263260" sldId="948"/>
            <ac:cxnSpMk id="420" creationId="{E1AEB985-F17C-6590-A0BF-21A11954FB2D}"/>
          </ac:cxnSpMkLst>
        </pc:cxnChg>
        <pc:cxnChg chg="mod">
          <ac:chgData name="Phillip Kaufman" userId="c001b2a046940d7c" providerId="LiveId" clId="{5CB25B10-5B1C-4017-B167-ED3104435743}" dt="2024-05-30T06:33:19.973" v="9747"/>
          <ac:cxnSpMkLst>
            <pc:docMk/>
            <pc:sldMk cId="2393263260" sldId="948"/>
            <ac:cxnSpMk id="421" creationId="{1E0C679F-BBF6-7D14-E944-939FA3582585}"/>
          </ac:cxnSpMkLst>
        </pc:cxnChg>
        <pc:cxnChg chg="mod">
          <ac:chgData name="Phillip Kaufman" userId="c001b2a046940d7c" providerId="LiveId" clId="{5CB25B10-5B1C-4017-B167-ED3104435743}" dt="2024-05-30T06:33:19.973" v="9747"/>
          <ac:cxnSpMkLst>
            <pc:docMk/>
            <pc:sldMk cId="2393263260" sldId="948"/>
            <ac:cxnSpMk id="422" creationId="{694E653A-F8A7-788E-8131-3344A317EC5B}"/>
          </ac:cxnSpMkLst>
        </pc:cxnChg>
        <pc:cxnChg chg="mod">
          <ac:chgData name="Phillip Kaufman" userId="c001b2a046940d7c" providerId="LiveId" clId="{5CB25B10-5B1C-4017-B167-ED3104435743}" dt="2024-05-30T06:33:19.973" v="9747"/>
          <ac:cxnSpMkLst>
            <pc:docMk/>
            <pc:sldMk cId="2393263260" sldId="948"/>
            <ac:cxnSpMk id="423" creationId="{6A081B8C-F504-1847-5F50-DA5048296F94}"/>
          </ac:cxnSpMkLst>
        </pc:cxnChg>
        <pc:cxnChg chg="mod">
          <ac:chgData name="Phillip Kaufman" userId="c001b2a046940d7c" providerId="LiveId" clId="{5CB25B10-5B1C-4017-B167-ED3104435743}" dt="2024-05-30T06:33:19.973" v="9747"/>
          <ac:cxnSpMkLst>
            <pc:docMk/>
            <pc:sldMk cId="2393263260" sldId="948"/>
            <ac:cxnSpMk id="424" creationId="{01F116D0-419B-E0FC-4ED0-A44530427C6F}"/>
          </ac:cxnSpMkLst>
        </pc:cxnChg>
        <pc:cxnChg chg="mod">
          <ac:chgData name="Phillip Kaufman" userId="c001b2a046940d7c" providerId="LiveId" clId="{5CB25B10-5B1C-4017-B167-ED3104435743}" dt="2024-05-30T06:33:19.973" v="9747"/>
          <ac:cxnSpMkLst>
            <pc:docMk/>
            <pc:sldMk cId="2393263260" sldId="948"/>
            <ac:cxnSpMk id="425" creationId="{03B7B9EE-536A-374B-866D-75F0D1971121}"/>
          </ac:cxnSpMkLst>
        </pc:cxnChg>
        <pc:cxnChg chg="mod">
          <ac:chgData name="Phillip Kaufman" userId="c001b2a046940d7c" providerId="LiveId" clId="{5CB25B10-5B1C-4017-B167-ED3104435743}" dt="2024-05-30T06:33:19.973" v="9747"/>
          <ac:cxnSpMkLst>
            <pc:docMk/>
            <pc:sldMk cId="2393263260" sldId="948"/>
            <ac:cxnSpMk id="426" creationId="{C70F446C-8B7F-0F0B-B572-A71E02710BE3}"/>
          </ac:cxnSpMkLst>
        </pc:cxnChg>
        <pc:cxnChg chg="mod">
          <ac:chgData name="Phillip Kaufman" userId="c001b2a046940d7c" providerId="LiveId" clId="{5CB25B10-5B1C-4017-B167-ED3104435743}" dt="2024-05-30T06:33:19.973" v="9747"/>
          <ac:cxnSpMkLst>
            <pc:docMk/>
            <pc:sldMk cId="2393263260" sldId="948"/>
            <ac:cxnSpMk id="427" creationId="{A9431D2D-CD1D-FFE0-5DAB-2784E54E0614}"/>
          </ac:cxnSpMkLst>
        </pc:cxnChg>
        <pc:cxnChg chg="mod">
          <ac:chgData name="Phillip Kaufman" userId="c001b2a046940d7c" providerId="LiveId" clId="{5CB25B10-5B1C-4017-B167-ED3104435743}" dt="2024-05-30T06:33:19.973" v="9747"/>
          <ac:cxnSpMkLst>
            <pc:docMk/>
            <pc:sldMk cId="2393263260" sldId="948"/>
            <ac:cxnSpMk id="428" creationId="{0E17C738-D639-3B3E-D12F-9367341798D0}"/>
          </ac:cxnSpMkLst>
        </pc:cxnChg>
        <pc:cxnChg chg="mod">
          <ac:chgData name="Phillip Kaufman" userId="c001b2a046940d7c" providerId="LiveId" clId="{5CB25B10-5B1C-4017-B167-ED3104435743}" dt="2024-05-30T06:33:19.973" v="9747"/>
          <ac:cxnSpMkLst>
            <pc:docMk/>
            <pc:sldMk cId="2393263260" sldId="948"/>
            <ac:cxnSpMk id="429" creationId="{27DE537A-380E-021E-C236-05B19929D332}"/>
          </ac:cxnSpMkLst>
        </pc:cxnChg>
        <pc:cxnChg chg="mod">
          <ac:chgData name="Phillip Kaufman" userId="c001b2a046940d7c" providerId="LiveId" clId="{5CB25B10-5B1C-4017-B167-ED3104435743}" dt="2024-05-30T06:33:19.973" v="9747"/>
          <ac:cxnSpMkLst>
            <pc:docMk/>
            <pc:sldMk cId="2393263260" sldId="948"/>
            <ac:cxnSpMk id="430" creationId="{804732F5-D0A4-825A-E0E2-5B64309EE3D3}"/>
          </ac:cxnSpMkLst>
        </pc:cxnChg>
        <pc:cxnChg chg="mod">
          <ac:chgData name="Phillip Kaufman" userId="c001b2a046940d7c" providerId="LiveId" clId="{5CB25B10-5B1C-4017-B167-ED3104435743}" dt="2024-05-30T06:33:19.973" v="9747"/>
          <ac:cxnSpMkLst>
            <pc:docMk/>
            <pc:sldMk cId="2393263260" sldId="948"/>
            <ac:cxnSpMk id="431" creationId="{EA1A06A5-6DF2-6297-F85F-496684A44BC3}"/>
          </ac:cxnSpMkLst>
        </pc:cxnChg>
        <pc:cxnChg chg="mod">
          <ac:chgData name="Phillip Kaufman" userId="c001b2a046940d7c" providerId="LiveId" clId="{5CB25B10-5B1C-4017-B167-ED3104435743}" dt="2024-05-30T06:33:19.973" v="9747"/>
          <ac:cxnSpMkLst>
            <pc:docMk/>
            <pc:sldMk cId="2393263260" sldId="948"/>
            <ac:cxnSpMk id="432" creationId="{E7A477C1-789F-AE74-180A-F4AAE69D83DE}"/>
          </ac:cxnSpMkLst>
        </pc:cxnChg>
        <pc:cxnChg chg="mod">
          <ac:chgData name="Phillip Kaufman" userId="c001b2a046940d7c" providerId="LiveId" clId="{5CB25B10-5B1C-4017-B167-ED3104435743}" dt="2024-05-30T06:33:19.973" v="9747"/>
          <ac:cxnSpMkLst>
            <pc:docMk/>
            <pc:sldMk cId="2393263260" sldId="948"/>
            <ac:cxnSpMk id="433" creationId="{3BAECF03-8ECF-E250-16D4-416A82DF0D53}"/>
          </ac:cxnSpMkLst>
        </pc:cxnChg>
        <pc:cxnChg chg="mod">
          <ac:chgData name="Phillip Kaufman" userId="c001b2a046940d7c" providerId="LiveId" clId="{5CB25B10-5B1C-4017-B167-ED3104435743}" dt="2024-05-30T06:33:19.973" v="9747"/>
          <ac:cxnSpMkLst>
            <pc:docMk/>
            <pc:sldMk cId="2393263260" sldId="948"/>
            <ac:cxnSpMk id="434" creationId="{DB00BB2C-C861-8743-78C5-61B778D7E178}"/>
          </ac:cxnSpMkLst>
        </pc:cxnChg>
        <pc:cxnChg chg="mod">
          <ac:chgData name="Phillip Kaufman" userId="c001b2a046940d7c" providerId="LiveId" clId="{5CB25B10-5B1C-4017-B167-ED3104435743}" dt="2024-05-30T06:33:19.973" v="9747"/>
          <ac:cxnSpMkLst>
            <pc:docMk/>
            <pc:sldMk cId="2393263260" sldId="948"/>
            <ac:cxnSpMk id="444" creationId="{799306E3-3AF9-0187-43BD-2DD8816C8D84}"/>
          </ac:cxnSpMkLst>
        </pc:cxnChg>
        <pc:cxnChg chg="mod">
          <ac:chgData name="Phillip Kaufman" userId="c001b2a046940d7c" providerId="LiveId" clId="{5CB25B10-5B1C-4017-B167-ED3104435743}" dt="2024-05-30T06:33:19.973" v="9747"/>
          <ac:cxnSpMkLst>
            <pc:docMk/>
            <pc:sldMk cId="2393263260" sldId="948"/>
            <ac:cxnSpMk id="445" creationId="{D2890818-36B1-DF31-2546-E02E33A08340}"/>
          </ac:cxnSpMkLst>
        </pc:cxnChg>
        <pc:cxnChg chg="del mod topLvl">
          <ac:chgData name="Phillip Kaufman" userId="c001b2a046940d7c" providerId="LiveId" clId="{5CB25B10-5B1C-4017-B167-ED3104435743}" dt="2024-06-04T02:37:23.866" v="13548" actId="478"/>
          <ac:cxnSpMkLst>
            <pc:docMk/>
            <pc:sldMk cId="2393263260" sldId="948"/>
            <ac:cxnSpMk id="451" creationId="{430AE658-5E19-2230-E44F-9BB5550F861A}"/>
          </ac:cxnSpMkLst>
        </pc:cxnChg>
        <pc:cxnChg chg="mod topLvl">
          <ac:chgData name="Phillip Kaufman" userId="c001b2a046940d7c" providerId="LiveId" clId="{5CB25B10-5B1C-4017-B167-ED3104435743}" dt="2024-06-04T02:37:33.269" v="13550" actId="164"/>
          <ac:cxnSpMkLst>
            <pc:docMk/>
            <pc:sldMk cId="2393263260" sldId="948"/>
            <ac:cxnSpMk id="452" creationId="{5B27D878-A5AE-749C-3B18-9D80BE748829}"/>
          </ac:cxnSpMkLst>
        </pc:cxnChg>
      </pc:sldChg>
      <pc:sldChg chg="addSp delSp modSp mod">
        <pc:chgData name="Phillip Kaufman" userId="c001b2a046940d7c" providerId="LiveId" clId="{5CB25B10-5B1C-4017-B167-ED3104435743}" dt="2024-06-04T02:28:44.202" v="13538" actId="164"/>
        <pc:sldMkLst>
          <pc:docMk/>
          <pc:sldMk cId="1675314711" sldId="950"/>
        </pc:sldMkLst>
        <pc:spChg chg="mod">
          <ac:chgData name="Phillip Kaufman" userId="c001b2a046940d7c" providerId="LiveId" clId="{5CB25B10-5B1C-4017-B167-ED3104435743}" dt="2024-05-18T03:13:02.095" v="2749"/>
          <ac:spMkLst>
            <pc:docMk/>
            <pc:sldMk cId="1675314711" sldId="950"/>
            <ac:spMk id="6" creationId="{88D27B6A-2C1E-DBC9-E2C6-3C2E5613FA4B}"/>
          </ac:spMkLst>
        </pc:spChg>
        <pc:spChg chg="mod">
          <ac:chgData name="Phillip Kaufman" userId="c001b2a046940d7c" providerId="LiveId" clId="{5CB25B10-5B1C-4017-B167-ED3104435743}" dt="2024-05-18T03:13:02.095" v="2749"/>
          <ac:spMkLst>
            <pc:docMk/>
            <pc:sldMk cId="1675314711" sldId="950"/>
            <ac:spMk id="7" creationId="{20F89620-4589-F93A-AAD7-5215CC371355}"/>
          </ac:spMkLst>
        </pc:spChg>
        <pc:spChg chg="mod">
          <ac:chgData name="Phillip Kaufman" userId="c001b2a046940d7c" providerId="LiveId" clId="{5CB25B10-5B1C-4017-B167-ED3104435743}" dt="2024-05-14T06:48:47.734" v="787"/>
          <ac:spMkLst>
            <pc:docMk/>
            <pc:sldMk cId="1675314711" sldId="950"/>
            <ac:spMk id="7" creationId="{2CE6C71C-3C3B-5413-815A-B45C5246028D}"/>
          </ac:spMkLst>
        </pc:spChg>
        <pc:spChg chg="mod">
          <ac:chgData name="Phillip Kaufman" userId="c001b2a046940d7c" providerId="LiveId" clId="{5CB25B10-5B1C-4017-B167-ED3104435743}" dt="2024-05-18T03:33:15.217" v="2779" actId="1076"/>
          <ac:spMkLst>
            <pc:docMk/>
            <pc:sldMk cId="1675314711" sldId="950"/>
            <ac:spMk id="10" creationId="{35BC1D64-B9F8-8E6C-AA35-AF1F8B18DFFA}"/>
          </ac:spMkLst>
        </pc:spChg>
        <pc:spChg chg="mod">
          <ac:chgData name="Phillip Kaufman" userId="c001b2a046940d7c" providerId="LiveId" clId="{5CB25B10-5B1C-4017-B167-ED3104435743}" dt="2024-05-18T03:33:15.217" v="2779" actId="1076"/>
          <ac:spMkLst>
            <pc:docMk/>
            <pc:sldMk cId="1675314711" sldId="950"/>
            <ac:spMk id="11" creationId="{E691F8A5-E1B0-BCA6-1941-5A625FD37A1A}"/>
          </ac:spMkLst>
        </pc:spChg>
        <pc:spChg chg="mod">
          <ac:chgData name="Phillip Kaufman" userId="c001b2a046940d7c" providerId="LiveId" clId="{5CB25B10-5B1C-4017-B167-ED3104435743}" dt="2024-05-30T20:24:52.111" v="9892" actId="20577"/>
          <ac:spMkLst>
            <pc:docMk/>
            <pc:sldMk cId="1675314711" sldId="950"/>
            <ac:spMk id="12" creationId="{31EEA97A-B96C-9269-1802-2B8632124A2D}"/>
          </ac:spMkLst>
        </pc:spChg>
        <pc:spChg chg="mod">
          <ac:chgData name="Phillip Kaufman" userId="c001b2a046940d7c" providerId="LiveId" clId="{5CB25B10-5B1C-4017-B167-ED3104435743}" dt="2024-05-16T07:50:40.626" v="1865" actId="20577"/>
          <ac:spMkLst>
            <pc:docMk/>
            <pc:sldMk cId="1675314711" sldId="950"/>
            <ac:spMk id="14" creationId="{65BD3668-9A12-60D7-D213-10F1D495D237}"/>
          </ac:spMkLst>
        </pc:spChg>
        <pc:spChg chg="mod">
          <ac:chgData name="Phillip Kaufman" userId="c001b2a046940d7c" providerId="LiveId" clId="{5CB25B10-5B1C-4017-B167-ED3104435743}" dt="2024-05-16T07:51:04.601" v="1879" actId="207"/>
          <ac:spMkLst>
            <pc:docMk/>
            <pc:sldMk cId="1675314711" sldId="950"/>
            <ac:spMk id="15" creationId="{99FA3691-12F5-D3A8-24CF-8D47C8022E9B}"/>
          </ac:spMkLst>
        </pc:spChg>
        <pc:spChg chg="mod">
          <ac:chgData name="Phillip Kaufman" userId="c001b2a046940d7c" providerId="LiveId" clId="{5CB25B10-5B1C-4017-B167-ED3104435743}" dt="2024-05-26T07:05:58.996" v="7580"/>
          <ac:spMkLst>
            <pc:docMk/>
            <pc:sldMk cId="1675314711" sldId="950"/>
            <ac:spMk id="16" creationId="{AB19C99E-7DD9-23B6-EC65-24C53F7D977B}"/>
          </ac:spMkLst>
        </pc:spChg>
        <pc:spChg chg="mod">
          <ac:chgData name="Phillip Kaufman" userId="c001b2a046940d7c" providerId="LiveId" clId="{5CB25B10-5B1C-4017-B167-ED3104435743}" dt="2024-05-26T07:05:58.996" v="7580"/>
          <ac:spMkLst>
            <pc:docMk/>
            <pc:sldMk cId="1675314711" sldId="950"/>
            <ac:spMk id="20" creationId="{98EF6968-CEFF-17EE-837B-577874270581}"/>
          </ac:spMkLst>
        </pc:spChg>
        <pc:spChg chg="mod">
          <ac:chgData name="Phillip Kaufman" userId="c001b2a046940d7c" providerId="LiveId" clId="{5CB25B10-5B1C-4017-B167-ED3104435743}" dt="2024-05-18T03:14:59.860" v="2769"/>
          <ac:spMkLst>
            <pc:docMk/>
            <pc:sldMk cId="1675314711" sldId="950"/>
            <ac:spMk id="21" creationId="{7196B80F-5C16-8F51-D602-584B23C9A5A4}"/>
          </ac:spMkLst>
        </pc:spChg>
        <pc:spChg chg="mod">
          <ac:chgData name="Phillip Kaufman" userId="c001b2a046940d7c" providerId="LiveId" clId="{5CB25B10-5B1C-4017-B167-ED3104435743}" dt="2024-05-26T07:05:58.996" v="7580"/>
          <ac:spMkLst>
            <pc:docMk/>
            <pc:sldMk cId="1675314711" sldId="950"/>
            <ac:spMk id="21" creationId="{A7A2CF74-6F66-E812-163E-926B9DDF6761}"/>
          </ac:spMkLst>
        </pc:spChg>
        <pc:spChg chg="mod">
          <ac:chgData name="Phillip Kaufman" userId="c001b2a046940d7c" providerId="LiveId" clId="{5CB25B10-5B1C-4017-B167-ED3104435743}" dt="2024-05-18T03:14:59.860" v="2769"/>
          <ac:spMkLst>
            <pc:docMk/>
            <pc:sldMk cId="1675314711" sldId="950"/>
            <ac:spMk id="22" creationId="{CA16C332-1F43-BDBC-410C-75602AF7C8CD}"/>
          </ac:spMkLst>
        </pc:spChg>
        <pc:spChg chg="mod">
          <ac:chgData name="Phillip Kaufman" userId="c001b2a046940d7c" providerId="LiveId" clId="{5CB25B10-5B1C-4017-B167-ED3104435743}" dt="2024-05-26T07:05:58.996" v="7580"/>
          <ac:spMkLst>
            <pc:docMk/>
            <pc:sldMk cId="1675314711" sldId="950"/>
            <ac:spMk id="24" creationId="{56DE6313-095A-3E9E-4FFB-F6793F3B52E4}"/>
          </ac:spMkLst>
        </pc:spChg>
        <pc:spChg chg="mod">
          <ac:chgData name="Phillip Kaufman" userId="c001b2a046940d7c" providerId="LiveId" clId="{5CB25B10-5B1C-4017-B167-ED3104435743}" dt="2024-05-26T07:05:58.996" v="7580"/>
          <ac:spMkLst>
            <pc:docMk/>
            <pc:sldMk cId="1675314711" sldId="950"/>
            <ac:spMk id="25" creationId="{FA0B34CE-765C-9B75-32F1-3054AB72D997}"/>
          </ac:spMkLst>
        </pc:spChg>
        <pc:spChg chg="mod">
          <ac:chgData name="Phillip Kaufman" userId="c001b2a046940d7c" providerId="LiveId" clId="{5CB25B10-5B1C-4017-B167-ED3104435743}" dt="2024-05-26T07:05:58.996" v="7580"/>
          <ac:spMkLst>
            <pc:docMk/>
            <pc:sldMk cId="1675314711" sldId="950"/>
            <ac:spMk id="28" creationId="{AE18031B-5B3F-5F61-CC2A-1B1DC005A71E}"/>
          </ac:spMkLst>
        </pc:spChg>
        <pc:spChg chg="mod">
          <ac:chgData name="Phillip Kaufman" userId="c001b2a046940d7c" providerId="LiveId" clId="{5CB25B10-5B1C-4017-B167-ED3104435743}" dt="2024-05-26T07:05:58.996" v="7580"/>
          <ac:spMkLst>
            <pc:docMk/>
            <pc:sldMk cId="1675314711" sldId="950"/>
            <ac:spMk id="29" creationId="{32C3EF1F-C9E7-EC00-EEE9-B1EF47BE358D}"/>
          </ac:spMkLst>
        </pc:spChg>
        <pc:spChg chg="mod">
          <ac:chgData name="Phillip Kaufman" userId="c001b2a046940d7c" providerId="LiveId" clId="{5CB25B10-5B1C-4017-B167-ED3104435743}" dt="2024-05-26T07:05:58.996" v="7580"/>
          <ac:spMkLst>
            <pc:docMk/>
            <pc:sldMk cId="1675314711" sldId="950"/>
            <ac:spMk id="32" creationId="{78F86C82-BF53-16B3-93BD-97CFE7A992AE}"/>
          </ac:spMkLst>
        </pc:spChg>
        <pc:spChg chg="mod">
          <ac:chgData name="Phillip Kaufman" userId="c001b2a046940d7c" providerId="LiveId" clId="{5CB25B10-5B1C-4017-B167-ED3104435743}" dt="2024-05-26T07:05:58.996" v="7580"/>
          <ac:spMkLst>
            <pc:docMk/>
            <pc:sldMk cId="1675314711" sldId="950"/>
            <ac:spMk id="33" creationId="{051F97F8-6019-89E5-16B3-7A2732182B69}"/>
          </ac:spMkLst>
        </pc:spChg>
        <pc:spChg chg="mod">
          <ac:chgData name="Phillip Kaufman" userId="c001b2a046940d7c" providerId="LiveId" clId="{5CB25B10-5B1C-4017-B167-ED3104435743}" dt="2024-05-26T07:05:58.996" v="7580"/>
          <ac:spMkLst>
            <pc:docMk/>
            <pc:sldMk cId="1675314711" sldId="950"/>
            <ac:spMk id="36" creationId="{0DEB6841-40D9-228F-5416-361E4904AE9D}"/>
          </ac:spMkLst>
        </pc:spChg>
        <pc:spChg chg="mod">
          <ac:chgData name="Phillip Kaufman" userId="c001b2a046940d7c" providerId="LiveId" clId="{5CB25B10-5B1C-4017-B167-ED3104435743}" dt="2024-06-02T23:45:26.505" v="12492"/>
          <ac:spMkLst>
            <pc:docMk/>
            <pc:sldMk cId="1675314711" sldId="950"/>
            <ac:spMk id="46" creationId="{918CF98E-B17E-B7D1-7E0C-DA1964207D91}"/>
          </ac:spMkLst>
        </pc:spChg>
        <pc:spChg chg="mod">
          <ac:chgData name="Phillip Kaufman" userId="c001b2a046940d7c" providerId="LiveId" clId="{5CB25B10-5B1C-4017-B167-ED3104435743}" dt="2024-06-02T23:45:26.505" v="12492"/>
          <ac:spMkLst>
            <pc:docMk/>
            <pc:sldMk cId="1675314711" sldId="950"/>
            <ac:spMk id="47" creationId="{3E29A913-C864-0CBE-E83A-CAA8E83882A3}"/>
          </ac:spMkLst>
        </pc:spChg>
        <pc:spChg chg="mod">
          <ac:chgData name="Phillip Kaufman" userId="c001b2a046940d7c" providerId="LiveId" clId="{5CB25B10-5B1C-4017-B167-ED3104435743}" dt="2024-05-14T06:48:47.734" v="787"/>
          <ac:spMkLst>
            <pc:docMk/>
            <pc:sldMk cId="1675314711" sldId="950"/>
            <ac:spMk id="49" creationId="{3A64E539-BA12-C3E2-C3B5-41D85464C055}"/>
          </ac:spMkLst>
        </pc:spChg>
        <pc:spChg chg="mod">
          <ac:chgData name="Phillip Kaufman" userId="c001b2a046940d7c" providerId="LiveId" clId="{5CB25B10-5B1C-4017-B167-ED3104435743}" dt="2024-05-14T06:48:47.734" v="787"/>
          <ac:spMkLst>
            <pc:docMk/>
            <pc:sldMk cId="1675314711" sldId="950"/>
            <ac:spMk id="51" creationId="{BA71CE1E-8F28-28CF-8073-602C9BC63BDD}"/>
          </ac:spMkLst>
        </pc:spChg>
        <pc:spChg chg="mod">
          <ac:chgData name="Phillip Kaufman" userId="c001b2a046940d7c" providerId="LiveId" clId="{5CB25B10-5B1C-4017-B167-ED3104435743}" dt="2024-06-02T23:45:26.505" v="12492"/>
          <ac:spMkLst>
            <pc:docMk/>
            <pc:sldMk cId="1675314711" sldId="950"/>
            <ac:spMk id="57" creationId="{6CD24FA0-4DE7-6323-68ED-B9B48D78E3B2}"/>
          </ac:spMkLst>
        </pc:spChg>
        <pc:spChg chg="mod">
          <ac:chgData name="Phillip Kaufman" userId="c001b2a046940d7c" providerId="LiveId" clId="{5CB25B10-5B1C-4017-B167-ED3104435743}" dt="2024-06-02T23:45:26.505" v="12492"/>
          <ac:spMkLst>
            <pc:docMk/>
            <pc:sldMk cId="1675314711" sldId="950"/>
            <ac:spMk id="60" creationId="{35AB64FF-43BA-2589-1E5B-31BE7D2354F5}"/>
          </ac:spMkLst>
        </pc:spChg>
        <pc:spChg chg="mod">
          <ac:chgData name="Phillip Kaufman" userId="c001b2a046940d7c" providerId="LiveId" clId="{5CB25B10-5B1C-4017-B167-ED3104435743}" dt="2024-06-02T23:45:26.505" v="12492"/>
          <ac:spMkLst>
            <pc:docMk/>
            <pc:sldMk cId="1675314711" sldId="950"/>
            <ac:spMk id="61" creationId="{624DF233-3C87-7D45-4D5C-DA40CC993C03}"/>
          </ac:spMkLst>
        </pc:spChg>
        <pc:spChg chg="mod">
          <ac:chgData name="Phillip Kaufman" userId="c001b2a046940d7c" providerId="LiveId" clId="{5CB25B10-5B1C-4017-B167-ED3104435743}" dt="2024-05-18T03:14:59.860" v="2769"/>
          <ac:spMkLst>
            <pc:docMk/>
            <pc:sldMk cId="1675314711" sldId="950"/>
            <ac:spMk id="130" creationId="{3BC45056-28DF-5B05-88E8-9FBFFF4607F4}"/>
          </ac:spMkLst>
        </pc:spChg>
        <pc:spChg chg="mod">
          <ac:chgData name="Phillip Kaufman" userId="c001b2a046940d7c" providerId="LiveId" clId="{5CB25B10-5B1C-4017-B167-ED3104435743}" dt="2024-05-18T03:14:59.860" v="2769"/>
          <ac:spMkLst>
            <pc:docMk/>
            <pc:sldMk cId="1675314711" sldId="950"/>
            <ac:spMk id="131" creationId="{DAD954C9-D152-E040-67C6-C5447692AF5E}"/>
          </ac:spMkLst>
        </pc:spChg>
        <pc:spChg chg="mod">
          <ac:chgData name="Phillip Kaufman" userId="c001b2a046940d7c" providerId="LiveId" clId="{5CB25B10-5B1C-4017-B167-ED3104435743}" dt="2024-06-02T23:45:26.505" v="12492"/>
          <ac:spMkLst>
            <pc:docMk/>
            <pc:sldMk cId="1675314711" sldId="950"/>
            <ac:spMk id="192" creationId="{AF0B2B6A-176F-1EEB-28F9-471C93EE19EB}"/>
          </ac:spMkLst>
        </pc:spChg>
        <pc:spChg chg="mod">
          <ac:chgData name="Phillip Kaufman" userId="c001b2a046940d7c" providerId="LiveId" clId="{5CB25B10-5B1C-4017-B167-ED3104435743}" dt="2024-06-02T23:45:26.505" v="12492"/>
          <ac:spMkLst>
            <pc:docMk/>
            <pc:sldMk cId="1675314711" sldId="950"/>
            <ac:spMk id="193" creationId="{0682AD20-F1DC-FCF2-AD89-DC6AEA8950A9}"/>
          </ac:spMkLst>
        </pc:spChg>
        <pc:spChg chg="mod">
          <ac:chgData name="Phillip Kaufman" userId="c001b2a046940d7c" providerId="LiveId" clId="{5CB25B10-5B1C-4017-B167-ED3104435743}" dt="2024-05-27T07:31:31.973" v="8663"/>
          <ac:spMkLst>
            <pc:docMk/>
            <pc:sldMk cId="1675314711" sldId="950"/>
            <ac:spMk id="204" creationId="{BF69A491-023F-A502-7950-A49F6919C0B2}"/>
          </ac:spMkLst>
        </pc:spChg>
        <pc:spChg chg="mod">
          <ac:chgData name="Phillip Kaufman" userId="c001b2a046940d7c" providerId="LiveId" clId="{5CB25B10-5B1C-4017-B167-ED3104435743}" dt="2024-05-27T07:31:31.973" v="8663"/>
          <ac:spMkLst>
            <pc:docMk/>
            <pc:sldMk cId="1675314711" sldId="950"/>
            <ac:spMk id="207" creationId="{6354668A-CDD9-97A3-7388-FF64CEDC6AE4}"/>
          </ac:spMkLst>
        </pc:spChg>
        <pc:spChg chg="mod">
          <ac:chgData name="Phillip Kaufman" userId="c001b2a046940d7c" providerId="LiveId" clId="{5CB25B10-5B1C-4017-B167-ED3104435743}" dt="2024-05-27T07:31:31.973" v="8663"/>
          <ac:spMkLst>
            <pc:docMk/>
            <pc:sldMk cId="1675314711" sldId="950"/>
            <ac:spMk id="208" creationId="{AE76EDE4-F4AA-3172-0AF1-0E1A21B4CE72}"/>
          </ac:spMkLst>
        </pc:spChg>
        <pc:spChg chg="mod">
          <ac:chgData name="Phillip Kaufman" userId="c001b2a046940d7c" providerId="LiveId" clId="{5CB25B10-5B1C-4017-B167-ED3104435743}" dt="2024-05-27T07:31:31.973" v="8663"/>
          <ac:spMkLst>
            <pc:docMk/>
            <pc:sldMk cId="1675314711" sldId="950"/>
            <ac:spMk id="211" creationId="{D1554033-A4DF-E35B-0702-03E344840B34}"/>
          </ac:spMkLst>
        </pc:spChg>
        <pc:spChg chg="mod">
          <ac:chgData name="Phillip Kaufman" userId="c001b2a046940d7c" providerId="LiveId" clId="{5CB25B10-5B1C-4017-B167-ED3104435743}" dt="2024-05-27T07:31:31.973" v="8663"/>
          <ac:spMkLst>
            <pc:docMk/>
            <pc:sldMk cId="1675314711" sldId="950"/>
            <ac:spMk id="212" creationId="{F76D37FF-BB23-AEF9-3997-B9197823EA35}"/>
          </ac:spMkLst>
        </pc:spChg>
        <pc:spChg chg="mod">
          <ac:chgData name="Phillip Kaufman" userId="c001b2a046940d7c" providerId="LiveId" clId="{5CB25B10-5B1C-4017-B167-ED3104435743}" dt="2024-05-27T07:31:31.973" v="8663"/>
          <ac:spMkLst>
            <pc:docMk/>
            <pc:sldMk cId="1675314711" sldId="950"/>
            <ac:spMk id="215" creationId="{23CF5803-856B-8CCF-B1CD-8FCFE20BCBA4}"/>
          </ac:spMkLst>
        </pc:spChg>
        <pc:spChg chg="mod">
          <ac:chgData name="Phillip Kaufman" userId="c001b2a046940d7c" providerId="LiveId" clId="{5CB25B10-5B1C-4017-B167-ED3104435743}" dt="2024-05-27T07:31:31.973" v="8663"/>
          <ac:spMkLst>
            <pc:docMk/>
            <pc:sldMk cId="1675314711" sldId="950"/>
            <ac:spMk id="216" creationId="{1B80682B-22C6-6EAB-866B-8C8EF4712EE2}"/>
          </ac:spMkLst>
        </pc:spChg>
        <pc:spChg chg="mod">
          <ac:chgData name="Phillip Kaufman" userId="c001b2a046940d7c" providerId="LiveId" clId="{5CB25B10-5B1C-4017-B167-ED3104435743}" dt="2024-05-27T07:31:31.973" v="8663"/>
          <ac:spMkLst>
            <pc:docMk/>
            <pc:sldMk cId="1675314711" sldId="950"/>
            <ac:spMk id="219" creationId="{0436C517-2ABF-F2B3-9AD2-070487EE3E6E}"/>
          </ac:spMkLst>
        </pc:spChg>
        <pc:spChg chg="mod">
          <ac:chgData name="Phillip Kaufman" userId="c001b2a046940d7c" providerId="LiveId" clId="{5CB25B10-5B1C-4017-B167-ED3104435743}" dt="2024-05-27T07:31:31.973" v="8663"/>
          <ac:spMkLst>
            <pc:docMk/>
            <pc:sldMk cId="1675314711" sldId="950"/>
            <ac:spMk id="220" creationId="{63653DE4-0889-438A-4943-A5D2F86F034B}"/>
          </ac:spMkLst>
        </pc:spChg>
        <pc:spChg chg="mod">
          <ac:chgData name="Phillip Kaufman" userId="c001b2a046940d7c" providerId="LiveId" clId="{5CB25B10-5B1C-4017-B167-ED3104435743}" dt="2024-05-27T07:31:31.973" v="8663"/>
          <ac:spMkLst>
            <pc:docMk/>
            <pc:sldMk cId="1675314711" sldId="950"/>
            <ac:spMk id="223" creationId="{FBA06471-937A-4F94-36AD-F4D4419CECC5}"/>
          </ac:spMkLst>
        </pc:spChg>
        <pc:spChg chg="mod">
          <ac:chgData name="Phillip Kaufman" userId="c001b2a046940d7c" providerId="LiveId" clId="{5CB25B10-5B1C-4017-B167-ED3104435743}" dt="2024-05-27T07:31:31.973" v="8663"/>
          <ac:spMkLst>
            <pc:docMk/>
            <pc:sldMk cId="1675314711" sldId="950"/>
            <ac:spMk id="257" creationId="{4E258535-B124-18DF-1BB6-4FA5A0E33CB4}"/>
          </ac:spMkLst>
        </pc:spChg>
        <pc:spChg chg="mod">
          <ac:chgData name="Phillip Kaufman" userId="c001b2a046940d7c" providerId="LiveId" clId="{5CB25B10-5B1C-4017-B167-ED3104435743}" dt="2024-05-27T07:31:31.973" v="8663"/>
          <ac:spMkLst>
            <pc:docMk/>
            <pc:sldMk cId="1675314711" sldId="950"/>
            <ac:spMk id="258" creationId="{3271A7A1-93B4-C399-90F7-C8EBEE55D139}"/>
          </ac:spMkLst>
        </pc:spChg>
        <pc:spChg chg="mod">
          <ac:chgData name="Phillip Kaufman" userId="c001b2a046940d7c" providerId="LiveId" clId="{5CB25B10-5B1C-4017-B167-ED3104435743}" dt="2024-06-02T23:45:26.505" v="12492"/>
          <ac:spMkLst>
            <pc:docMk/>
            <pc:sldMk cId="1675314711" sldId="950"/>
            <ac:spMk id="262" creationId="{1B8C0E89-D659-F239-F7F9-5DFB22F26E00}"/>
          </ac:spMkLst>
        </pc:spChg>
        <pc:spChg chg="mod">
          <ac:chgData name="Phillip Kaufman" userId="c001b2a046940d7c" providerId="LiveId" clId="{5CB25B10-5B1C-4017-B167-ED3104435743}" dt="2024-06-02T23:45:26.505" v="12492"/>
          <ac:spMkLst>
            <pc:docMk/>
            <pc:sldMk cId="1675314711" sldId="950"/>
            <ac:spMk id="263" creationId="{08BADF94-87A1-C4EB-CBC4-4CCB46577BB6}"/>
          </ac:spMkLst>
        </pc:spChg>
        <pc:spChg chg="mod">
          <ac:chgData name="Phillip Kaufman" userId="c001b2a046940d7c" providerId="LiveId" clId="{5CB25B10-5B1C-4017-B167-ED3104435743}" dt="2024-06-02T23:45:26.505" v="12492"/>
          <ac:spMkLst>
            <pc:docMk/>
            <pc:sldMk cId="1675314711" sldId="950"/>
            <ac:spMk id="268" creationId="{2FA00FE4-F95F-8C35-7A1C-62B81011986B}"/>
          </ac:spMkLst>
        </pc:spChg>
        <pc:spChg chg="mod">
          <ac:chgData name="Phillip Kaufman" userId="c001b2a046940d7c" providerId="LiveId" clId="{5CB25B10-5B1C-4017-B167-ED3104435743}" dt="2024-06-02T23:45:26.505" v="12492"/>
          <ac:spMkLst>
            <pc:docMk/>
            <pc:sldMk cId="1675314711" sldId="950"/>
            <ac:spMk id="269" creationId="{3158205E-8B98-F796-F3B8-0AD29E64C547}"/>
          </ac:spMkLst>
        </pc:spChg>
        <pc:spChg chg="mod">
          <ac:chgData name="Phillip Kaufman" userId="c001b2a046940d7c" providerId="LiveId" clId="{5CB25B10-5B1C-4017-B167-ED3104435743}" dt="2024-05-26T07:05:58.996" v="7580"/>
          <ac:spMkLst>
            <pc:docMk/>
            <pc:sldMk cId="1675314711" sldId="950"/>
            <ac:spMk id="270" creationId="{3BEEFD54-A96C-6FCE-F507-3F26D0748BE7}"/>
          </ac:spMkLst>
        </pc:spChg>
        <pc:spChg chg="mod">
          <ac:chgData name="Phillip Kaufman" userId="c001b2a046940d7c" providerId="LiveId" clId="{5CB25B10-5B1C-4017-B167-ED3104435743}" dt="2024-05-26T07:05:58.996" v="7580"/>
          <ac:spMkLst>
            <pc:docMk/>
            <pc:sldMk cId="1675314711" sldId="950"/>
            <ac:spMk id="271" creationId="{6EEDEDB3-7E52-BDF0-AF5A-DB744D8AAA86}"/>
          </ac:spMkLst>
        </pc:spChg>
        <pc:spChg chg="mod">
          <ac:chgData name="Phillip Kaufman" userId="c001b2a046940d7c" providerId="LiveId" clId="{5CB25B10-5B1C-4017-B167-ED3104435743}" dt="2024-06-02T23:45:26.505" v="12492"/>
          <ac:spMkLst>
            <pc:docMk/>
            <pc:sldMk cId="1675314711" sldId="950"/>
            <ac:spMk id="272" creationId="{705CDBA7-6EDB-AEAD-FBB9-180779E284BC}"/>
          </ac:spMkLst>
        </pc:spChg>
        <pc:spChg chg="mod topLvl">
          <ac:chgData name="Phillip Kaufman" userId="c001b2a046940d7c" providerId="LiveId" clId="{5CB25B10-5B1C-4017-B167-ED3104435743}" dt="2024-06-04T02:28:31.619" v="13537" actId="164"/>
          <ac:spMkLst>
            <pc:docMk/>
            <pc:sldMk cId="1675314711" sldId="950"/>
            <ac:spMk id="309" creationId="{496B7BA8-A3EB-C599-3912-8000F1A7819F}"/>
          </ac:spMkLst>
        </pc:spChg>
        <pc:spChg chg="mod topLvl">
          <ac:chgData name="Phillip Kaufman" userId="c001b2a046940d7c" providerId="LiveId" clId="{5CB25B10-5B1C-4017-B167-ED3104435743}" dt="2024-06-04T02:28:31.619" v="13537" actId="164"/>
          <ac:spMkLst>
            <pc:docMk/>
            <pc:sldMk cId="1675314711" sldId="950"/>
            <ac:spMk id="310" creationId="{5C7F79FC-B5C3-1CEF-7212-80E4F0F24F33}"/>
          </ac:spMkLst>
        </pc:spChg>
        <pc:spChg chg="mod">
          <ac:chgData name="Phillip Kaufman" userId="c001b2a046940d7c" providerId="LiveId" clId="{5CB25B10-5B1C-4017-B167-ED3104435743}" dt="2024-06-04T02:28:18.475" v="13535" actId="165"/>
          <ac:spMkLst>
            <pc:docMk/>
            <pc:sldMk cId="1675314711" sldId="950"/>
            <ac:spMk id="319" creationId="{A9795003-187E-C9D9-6C75-5EFC6E76CCC9}"/>
          </ac:spMkLst>
        </pc:spChg>
        <pc:spChg chg="mod">
          <ac:chgData name="Phillip Kaufman" userId="c001b2a046940d7c" providerId="LiveId" clId="{5CB25B10-5B1C-4017-B167-ED3104435743}" dt="2024-06-04T02:28:18.475" v="13535" actId="165"/>
          <ac:spMkLst>
            <pc:docMk/>
            <pc:sldMk cId="1675314711" sldId="950"/>
            <ac:spMk id="322" creationId="{B4B9BAB8-6321-365D-F16D-1D6A98F0AB90}"/>
          </ac:spMkLst>
        </pc:spChg>
        <pc:spChg chg="mod">
          <ac:chgData name="Phillip Kaufman" userId="c001b2a046940d7c" providerId="LiveId" clId="{5CB25B10-5B1C-4017-B167-ED3104435743}" dt="2024-06-04T02:28:18.475" v="13535" actId="165"/>
          <ac:spMkLst>
            <pc:docMk/>
            <pc:sldMk cId="1675314711" sldId="950"/>
            <ac:spMk id="323" creationId="{0619A19C-FA07-644E-5439-6648B3EC3D26}"/>
          </ac:spMkLst>
        </pc:spChg>
        <pc:spChg chg="mod">
          <ac:chgData name="Phillip Kaufman" userId="c001b2a046940d7c" providerId="LiveId" clId="{5CB25B10-5B1C-4017-B167-ED3104435743}" dt="2024-06-04T02:28:18.475" v="13535" actId="165"/>
          <ac:spMkLst>
            <pc:docMk/>
            <pc:sldMk cId="1675314711" sldId="950"/>
            <ac:spMk id="326" creationId="{C5F2E593-4AF0-F6DA-4708-F5646B6DFA77}"/>
          </ac:spMkLst>
        </pc:spChg>
        <pc:spChg chg="mod">
          <ac:chgData name="Phillip Kaufman" userId="c001b2a046940d7c" providerId="LiveId" clId="{5CB25B10-5B1C-4017-B167-ED3104435743}" dt="2024-06-04T02:28:18.475" v="13535" actId="165"/>
          <ac:spMkLst>
            <pc:docMk/>
            <pc:sldMk cId="1675314711" sldId="950"/>
            <ac:spMk id="327" creationId="{40CA0739-F94E-9A85-9F80-FD7E31B22136}"/>
          </ac:spMkLst>
        </pc:spChg>
        <pc:spChg chg="mod">
          <ac:chgData name="Phillip Kaufman" userId="c001b2a046940d7c" providerId="LiveId" clId="{5CB25B10-5B1C-4017-B167-ED3104435743}" dt="2024-06-04T02:28:18.475" v="13535" actId="165"/>
          <ac:spMkLst>
            <pc:docMk/>
            <pc:sldMk cId="1675314711" sldId="950"/>
            <ac:spMk id="330" creationId="{711FF2BC-1966-95E2-E1E7-646BE7F8A36A}"/>
          </ac:spMkLst>
        </pc:spChg>
        <pc:spChg chg="mod">
          <ac:chgData name="Phillip Kaufman" userId="c001b2a046940d7c" providerId="LiveId" clId="{5CB25B10-5B1C-4017-B167-ED3104435743}" dt="2024-06-04T02:28:18.475" v="13535" actId="165"/>
          <ac:spMkLst>
            <pc:docMk/>
            <pc:sldMk cId="1675314711" sldId="950"/>
            <ac:spMk id="331" creationId="{4D73B655-B988-9F4C-A494-5B6AE4A26E91}"/>
          </ac:spMkLst>
        </pc:spChg>
        <pc:spChg chg="mod">
          <ac:chgData name="Phillip Kaufman" userId="c001b2a046940d7c" providerId="LiveId" clId="{5CB25B10-5B1C-4017-B167-ED3104435743}" dt="2024-06-04T02:28:18.475" v="13535" actId="165"/>
          <ac:spMkLst>
            <pc:docMk/>
            <pc:sldMk cId="1675314711" sldId="950"/>
            <ac:spMk id="334" creationId="{B81A982B-7B47-1CAB-D273-FCF8E93E24F7}"/>
          </ac:spMkLst>
        </pc:spChg>
        <pc:spChg chg="mod">
          <ac:chgData name="Phillip Kaufman" userId="c001b2a046940d7c" providerId="LiveId" clId="{5CB25B10-5B1C-4017-B167-ED3104435743}" dt="2024-06-04T02:28:18.475" v="13535" actId="165"/>
          <ac:spMkLst>
            <pc:docMk/>
            <pc:sldMk cId="1675314711" sldId="950"/>
            <ac:spMk id="335" creationId="{23CA3729-04E0-FDB3-24CD-0D414032CD9A}"/>
          </ac:spMkLst>
        </pc:spChg>
        <pc:spChg chg="mod">
          <ac:chgData name="Phillip Kaufman" userId="c001b2a046940d7c" providerId="LiveId" clId="{5CB25B10-5B1C-4017-B167-ED3104435743}" dt="2024-06-04T02:28:18.475" v="13535" actId="165"/>
          <ac:spMkLst>
            <pc:docMk/>
            <pc:sldMk cId="1675314711" sldId="950"/>
            <ac:spMk id="338" creationId="{936D8764-B012-7AB8-CDA9-4C5A8096BE74}"/>
          </ac:spMkLst>
        </pc:spChg>
        <pc:spChg chg="mod">
          <ac:chgData name="Phillip Kaufman" userId="c001b2a046940d7c" providerId="LiveId" clId="{5CB25B10-5B1C-4017-B167-ED3104435743}" dt="2024-06-02T23:53:12.668" v="12558"/>
          <ac:spMkLst>
            <pc:docMk/>
            <pc:sldMk cId="1675314711" sldId="950"/>
            <ac:spMk id="343" creationId="{DC747D87-0E74-F60E-2EBE-E8F68F1D16FF}"/>
          </ac:spMkLst>
        </pc:spChg>
        <pc:spChg chg="mod">
          <ac:chgData name="Phillip Kaufman" userId="c001b2a046940d7c" providerId="LiveId" clId="{5CB25B10-5B1C-4017-B167-ED3104435743}" dt="2024-06-02T23:53:12.668" v="12558"/>
          <ac:spMkLst>
            <pc:docMk/>
            <pc:sldMk cId="1675314711" sldId="950"/>
            <ac:spMk id="344" creationId="{24BD89DF-BC00-79FC-25A9-3A7ED6173157}"/>
          </ac:spMkLst>
        </pc:spChg>
        <pc:spChg chg="mod">
          <ac:chgData name="Phillip Kaufman" userId="c001b2a046940d7c" providerId="LiveId" clId="{5CB25B10-5B1C-4017-B167-ED3104435743}" dt="2024-06-02T23:53:12.668" v="12558"/>
          <ac:spMkLst>
            <pc:docMk/>
            <pc:sldMk cId="1675314711" sldId="950"/>
            <ac:spMk id="345" creationId="{1002F9E6-0321-A1AB-227F-0602808928AD}"/>
          </ac:spMkLst>
        </pc:spChg>
        <pc:spChg chg="mod">
          <ac:chgData name="Phillip Kaufman" userId="c001b2a046940d7c" providerId="LiveId" clId="{5CB25B10-5B1C-4017-B167-ED3104435743}" dt="2024-06-02T23:53:12.668" v="12558"/>
          <ac:spMkLst>
            <pc:docMk/>
            <pc:sldMk cId="1675314711" sldId="950"/>
            <ac:spMk id="346" creationId="{B79445F0-F0A0-96D1-DFAD-19AE6C26D477}"/>
          </ac:spMkLst>
        </pc:spChg>
        <pc:spChg chg="mod">
          <ac:chgData name="Phillip Kaufman" userId="c001b2a046940d7c" providerId="LiveId" clId="{5CB25B10-5B1C-4017-B167-ED3104435743}" dt="2024-06-02T23:53:12.668" v="12558"/>
          <ac:spMkLst>
            <pc:docMk/>
            <pc:sldMk cId="1675314711" sldId="950"/>
            <ac:spMk id="379" creationId="{1424118F-A0EE-3969-CFD0-77BF9040BC46}"/>
          </ac:spMkLst>
        </pc:spChg>
        <pc:spChg chg="mod">
          <ac:chgData name="Phillip Kaufman" userId="c001b2a046940d7c" providerId="LiveId" clId="{5CB25B10-5B1C-4017-B167-ED3104435743}" dt="2024-06-02T23:53:12.668" v="12558"/>
          <ac:spMkLst>
            <pc:docMk/>
            <pc:sldMk cId="1675314711" sldId="950"/>
            <ac:spMk id="380" creationId="{4D8EEBE0-88A9-62F5-6BE7-2A224A958186}"/>
          </ac:spMkLst>
        </pc:spChg>
        <pc:spChg chg="mod">
          <ac:chgData name="Phillip Kaufman" userId="c001b2a046940d7c" providerId="LiveId" clId="{5CB25B10-5B1C-4017-B167-ED3104435743}" dt="2024-06-02T23:53:17.991" v="12559"/>
          <ac:spMkLst>
            <pc:docMk/>
            <pc:sldMk cId="1675314711" sldId="950"/>
            <ac:spMk id="388" creationId="{BD3C77A2-F8AD-A67E-F2D3-8EE8DE754A4C}"/>
          </ac:spMkLst>
        </pc:spChg>
        <pc:spChg chg="mod">
          <ac:chgData name="Phillip Kaufman" userId="c001b2a046940d7c" providerId="LiveId" clId="{5CB25B10-5B1C-4017-B167-ED3104435743}" dt="2024-06-02T23:53:17.991" v="12559"/>
          <ac:spMkLst>
            <pc:docMk/>
            <pc:sldMk cId="1675314711" sldId="950"/>
            <ac:spMk id="389" creationId="{5873513C-05B6-12A0-CF70-19819F6C02C6}"/>
          </ac:spMkLst>
        </pc:spChg>
        <pc:spChg chg="mod">
          <ac:chgData name="Phillip Kaufman" userId="c001b2a046940d7c" providerId="LiveId" clId="{5CB25B10-5B1C-4017-B167-ED3104435743}" dt="2024-06-02T23:53:17.991" v="12559"/>
          <ac:spMkLst>
            <pc:docMk/>
            <pc:sldMk cId="1675314711" sldId="950"/>
            <ac:spMk id="390" creationId="{6F1102E4-7894-3604-A9AC-B49CA146EEED}"/>
          </ac:spMkLst>
        </pc:spChg>
        <pc:spChg chg="mod">
          <ac:chgData name="Phillip Kaufman" userId="c001b2a046940d7c" providerId="LiveId" clId="{5CB25B10-5B1C-4017-B167-ED3104435743}" dt="2024-06-02T23:53:17.991" v="12559"/>
          <ac:spMkLst>
            <pc:docMk/>
            <pc:sldMk cId="1675314711" sldId="950"/>
            <ac:spMk id="391" creationId="{7DEC701E-69D8-2592-D6FF-2927BC878AA0}"/>
          </ac:spMkLst>
        </pc:spChg>
        <pc:spChg chg="mod">
          <ac:chgData name="Phillip Kaufman" userId="c001b2a046940d7c" providerId="LiveId" clId="{5CB25B10-5B1C-4017-B167-ED3104435743}" dt="2024-06-02T23:53:17.991" v="12559"/>
          <ac:spMkLst>
            <pc:docMk/>
            <pc:sldMk cId="1675314711" sldId="950"/>
            <ac:spMk id="424" creationId="{DA48AC23-94A0-5591-0718-8074FDE273D3}"/>
          </ac:spMkLst>
        </pc:spChg>
        <pc:spChg chg="mod">
          <ac:chgData name="Phillip Kaufman" userId="c001b2a046940d7c" providerId="LiveId" clId="{5CB25B10-5B1C-4017-B167-ED3104435743}" dt="2024-06-02T23:53:17.991" v="12559"/>
          <ac:spMkLst>
            <pc:docMk/>
            <pc:sldMk cId="1675314711" sldId="950"/>
            <ac:spMk id="425" creationId="{5A59F4F4-29C5-C210-78B7-D030A7AF842A}"/>
          </ac:spMkLst>
        </pc:spChg>
        <pc:grpChg chg="add mod">
          <ac:chgData name="Phillip Kaufman" userId="c001b2a046940d7c" providerId="LiveId" clId="{5CB25B10-5B1C-4017-B167-ED3104435743}" dt="2024-05-14T06:48:47.734" v="787"/>
          <ac:grpSpMkLst>
            <pc:docMk/>
            <pc:sldMk cId="1675314711" sldId="950"/>
            <ac:grpSpMk id="5" creationId="{46B67F68-08A5-AD91-C4E7-33286604F043}"/>
          </ac:grpSpMkLst>
        </pc:grpChg>
        <pc:grpChg chg="add del mod">
          <ac:chgData name="Phillip Kaufman" userId="c001b2a046940d7c" providerId="LiveId" clId="{5CB25B10-5B1C-4017-B167-ED3104435743}" dt="2024-05-27T07:31:31.601" v="8662" actId="478"/>
          <ac:grpSpMkLst>
            <pc:docMk/>
            <pc:sldMk cId="1675314711" sldId="950"/>
            <ac:grpSpMk id="5" creationId="{688F803D-BBFD-D91F-76F1-E15C62906577}"/>
          </ac:grpSpMkLst>
        </pc:grpChg>
        <pc:grpChg chg="add mod">
          <ac:chgData name="Phillip Kaufman" userId="c001b2a046940d7c" providerId="LiveId" clId="{5CB25B10-5B1C-4017-B167-ED3104435743}" dt="2024-05-18T03:13:02.095" v="2749"/>
          <ac:grpSpMkLst>
            <pc:docMk/>
            <pc:sldMk cId="1675314711" sldId="950"/>
            <ac:grpSpMk id="5" creationId="{8A3BEF72-ADB2-0E3A-53B3-5519F8D6F664}"/>
          </ac:grpSpMkLst>
        </pc:grpChg>
        <pc:grpChg chg="add mod">
          <ac:chgData name="Phillip Kaufman" userId="c001b2a046940d7c" providerId="LiveId" clId="{5CB25B10-5B1C-4017-B167-ED3104435743}" dt="2024-06-02T23:45:26.505" v="12492"/>
          <ac:grpSpMkLst>
            <pc:docMk/>
            <pc:sldMk cId="1675314711" sldId="950"/>
            <ac:grpSpMk id="5" creationId="{8DD9F8C2-D5D8-C557-A715-DDBB65A8A8B7}"/>
          </ac:grpSpMkLst>
        </pc:grpChg>
        <pc:grpChg chg="mod">
          <ac:chgData name="Phillip Kaufman" userId="c001b2a046940d7c" providerId="LiveId" clId="{5CB25B10-5B1C-4017-B167-ED3104435743}" dt="2024-05-26T07:05:58.996" v="7580"/>
          <ac:grpSpMkLst>
            <pc:docMk/>
            <pc:sldMk cId="1675314711" sldId="950"/>
            <ac:grpSpMk id="6" creationId="{23720D50-98E2-8200-BFEE-56F339A72EF4}"/>
          </ac:grpSpMkLst>
        </pc:grpChg>
        <pc:grpChg chg="mod">
          <ac:chgData name="Phillip Kaufman" userId="c001b2a046940d7c" providerId="LiveId" clId="{5CB25B10-5B1C-4017-B167-ED3104435743}" dt="2024-06-02T23:45:26.505" v="12492"/>
          <ac:grpSpMkLst>
            <pc:docMk/>
            <pc:sldMk cId="1675314711" sldId="950"/>
            <ac:grpSpMk id="6" creationId="{5C72CCE9-9A50-E133-E199-E6D1AD359A67}"/>
          </ac:grpSpMkLst>
        </pc:grpChg>
        <pc:grpChg chg="add mod">
          <ac:chgData name="Phillip Kaufman" userId="c001b2a046940d7c" providerId="LiveId" clId="{5CB25B10-5B1C-4017-B167-ED3104435743}" dt="2024-06-04T02:28:44.202" v="13538" actId="164"/>
          <ac:grpSpMkLst>
            <pc:docMk/>
            <pc:sldMk cId="1675314711" sldId="950"/>
            <ac:grpSpMk id="6" creationId="{8E5B1FDB-6B16-8BEF-BBA7-8A052051A51D}"/>
          </ac:grpSpMkLst>
        </pc:grpChg>
        <pc:grpChg chg="mod">
          <ac:chgData name="Phillip Kaufman" userId="c001b2a046940d7c" providerId="LiveId" clId="{5CB25B10-5B1C-4017-B167-ED3104435743}" dt="2024-05-14T06:48:47.734" v="787"/>
          <ac:grpSpMkLst>
            <pc:docMk/>
            <pc:sldMk cId="1675314711" sldId="950"/>
            <ac:grpSpMk id="6" creationId="{C4B90910-B059-5C43-08F2-072AA32C8FD9}"/>
          </ac:grpSpMkLst>
        </pc:grpChg>
        <pc:grpChg chg="add mod">
          <ac:chgData name="Phillip Kaufman" userId="c001b2a046940d7c" providerId="LiveId" clId="{5CB25B10-5B1C-4017-B167-ED3104435743}" dt="2024-06-04T02:28:44.202" v="13538" actId="164"/>
          <ac:grpSpMkLst>
            <pc:docMk/>
            <pc:sldMk cId="1675314711" sldId="950"/>
            <ac:grpSpMk id="7" creationId="{5689A3D3-2B56-417B-7A55-FD75CC4CCA48}"/>
          </ac:grpSpMkLst>
        </pc:grpChg>
        <pc:grpChg chg="mod">
          <ac:chgData name="Phillip Kaufman" userId="c001b2a046940d7c" providerId="LiveId" clId="{5CB25B10-5B1C-4017-B167-ED3104435743}" dt="2024-05-26T07:05:58.996" v="7580"/>
          <ac:grpSpMkLst>
            <pc:docMk/>
            <pc:sldMk cId="1675314711" sldId="950"/>
            <ac:grpSpMk id="7" creationId="{6AF9AE22-8559-FB15-75BC-BB0DC2C1CA1A}"/>
          </ac:grpSpMkLst>
        </pc:grpChg>
        <pc:grpChg chg="mod">
          <ac:chgData name="Phillip Kaufman" userId="c001b2a046940d7c" providerId="LiveId" clId="{5CB25B10-5B1C-4017-B167-ED3104435743}" dt="2024-06-02T23:45:26.505" v="12492"/>
          <ac:grpSpMkLst>
            <pc:docMk/>
            <pc:sldMk cId="1675314711" sldId="950"/>
            <ac:grpSpMk id="7" creationId="{E77D77E4-FFC0-AAD3-C303-354E55D72D71}"/>
          </ac:grpSpMkLst>
        </pc:grpChg>
        <pc:grpChg chg="mod">
          <ac:chgData name="Phillip Kaufman" userId="c001b2a046940d7c" providerId="LiveId" clId="{5CB25B10-5B1C-4017-B167-ED3104435743}" dt="2024-05-14T06:48:47.734" v="787"/>
          <ac:grpSpMkLst>
            <pc:docMk/>
            <pc:sldMk cId="1675314711" sldId="950"/>
            <ac:grpSpMk id="8" creationId="{2034D66E-675B-AD8E-7406-C1C5F9160430}"/>
          </ac:grpSpMkLst>
        </pc:grpChg>
        <pc:grpChg chg="mod">
          <ac:chgData name="Phillip Kaufman" userId="c001b2a046940d7c" providerId="LiveId" clId="{5CB25B10-5B1C-4017-B167-ED3104435743}" dt="2024-05-18T03:13:02.095" v="2749"/>
          <ac:grpSpMkLst>
            <pc:docMk/>
            <pc:sldMk cId="1675314711" sldId="950"/>
            <ac:grpSpMk id="8" creationId="{312E214D-C775-A7F4-CF97-C35050E792E8}"/>
          </ac:grpSpMkLst>
        </pc:grpChg>
        <pc:grpChg chg="mod">
          <ac:chgData name="Phillip Kaufman" userId="c001b2a046940d7c" providerId="LiveId" clId="{5CB25B10-5B1C-4017-B167-ED3104435743}" dt="2024-06-02T23:45:26.505" v="12492"/>
          <ac:grpSpMkLst>
            <pc:docMk/>
            <pc:sldMk cId="1675314711" sldId="950"/>
            <ac:grpSpMk id="8" creationId="{787C74F9-83F3-1803-2EBC-ACCC5C7FE5AD}"/>
          </ac:grpSpMkLst>
        </pc:grpChg>
        <pc:grpChg chg="mod">
          <ac:chgData name="Phillip Kaufman" userId="c001b2a046940d7c" providerId="LiveId" clId="{5CB25B10-5B1C-4017-B167-ED3104435743}" dt="2024-05-26T07:05:58.996" v="7580"/>
          <ac:grpSpMkLst>
            <pc:docMk/>
            <pc:sldMk cId="1675314711" sldId="950"/>
            <ac:grpSpMk id="8" creationId="{D5283FCE-71CA-832C-8F10-B74509170C04}"/>
          </ac:grpSpMkLst>
        </pc:grpChg>
        <pc:grpChg chg="mod">
          <ac:chgData name="Phillip Kaufman" userId="c001b2a046940d7c" providerId="LiveId" clId="{5CB25B10-5B1C-4017-B167-ED3104435743}" dt="2024-05-26T07:05:58.996" v="7580"/>
          <ac:grpSpMkLst>
            <pc:docMk/>
            <pc:sldMk cId="1675314711" sldId="950"/>
            <ac:grpSpMk id="9" creationId="{68F5C5EF-D1E2-B508-3A25-3832BEBCB9AB}"/>
          </ac:grpSpMkLst>
        </pc:grpChg>
        <pc:grpChg chg="mod">
          <ac:chgData name="Phillip Kaufman" userId="c001b2a046940d7c" providerId="LiveId" clId="{5CB25B10-5B1C-4017-B167-ED3104435743}" dt="2024-05-14T06:48:47.734" v="787"/>
          <ac:grpSpMkLst>
            <pc:docMk/>
            <pc:sldMk cId="1675314711" sldId="950"/>
            <ac:grpSpMk id="9" creationId="{9AA26BD0-8C2E-62EE-7B14-0F2321D51500}"/>
          </ac:grpSpMkLst>
        </pc:grpChg>
        <pc:grpChg chg="mod">
          <ac:chgData name="Phillip Kaufman" userId="c001b2a046940d7c" providerId="LiveId" clId="{5CB25B10-5B1C-4017-B167-ED3104435743}" dt="2024-05-26T07:05:58.996" v="7580"/>
          <ac:grpSpMkLst>
            <pc:docMk/>
            <pc:sldMk cId="1675314711" sldId="950"/>
            <ac:grpSpMk id="14" creationId="{CB6A01D2-BD50-FC8C-A6F1-D3072542AFA5}"/>
          </ac:grpSpMkLst>
        </pc:grpChg>
        <pc:grpChg chg="mod">
          <ac:chgData name="Phillip Kaufman" userId="c001b2a046940d7c" providerId="LiveId" clId="{5CB25B10-5B1C-4017-B167-ED3104435743}" dt="2024-05-26T07:05:58.996" v="7580"/>
          <ac:grpSpMkLst>
            <pc:docMk/>
            <pc:sldMk cId="1675314711" sldId="950"/>
            <ac:grpSpMk id="15" creationId="{CF5DF385-C454-A038-52FA-9F845AF4C584}"/>
          </ac:grpSpMkLst>
        </pc:grpChg>
        <pc:grpChg chg="add mod">
          <ac:chgData name="Phillip Kaufman" userId="c001b2a046940d7c" providerId="LiveId" clId="{5CB25B10-5B1C-4017-B167-ED3104435743}" dt="2024-05-18T03:14:59.860" v="2769"/>
          <ac:grpSpMkLst>
            <pc:docMk/>
            <pc:sldMk cId="1675314711" sldId="950"/>
            <ac:grpSpMk id="17" creationId="{6E007489-AB0E-CDFE-69A2-10CC7842A6F5}"/>
          </ac:grpSpMkLst>
        </pc:grpChg>
        <pc:grpChg chg="mod">
          <ac:chgData name="Phillip Kaufman" userId="c001b2a046940d7c" providerId="LiveId" clId="{5CB25B10-5B1C-4017-B167-ED3104435743}" dt="2024-05-18T03:14:59.860" v="2769"/>
          <ac:grpSpMkLst>
            <pc:docMk/>
            <pc:sldMk cId="1675314711" sldId="950"/>
            <ac:grpSpMk id="18" creationId="{7E433DAC-64E4-D3DF-70A1-6B43C24200BE}"/>
          </ac:grpSpMkLst>
        </pc:grpChg>
        <pc:grpChg chg="mod">
          <ac:chgData name="Phillip Kaufman" userId="c001b2a046940d7c" providerId="LiveId" clId="{5CB25B10-5B1C-4017-B167-ED3104435743}" dt="2024-05-18T03:14:59.860" v="2769"/>
          <ac:grpSpMkLst>
            <pc:docMk/>
            <pc:sldMk cId="1675314711" sldId="950"/>
            <ac:grpSpMk id="20" creationId="{0FC7E479-AF87-8355-0F5E-412FF203ACA7}"/>
          </ac:grpSpMkLst>
        </pc:grpChg>
        <pc:grpChg chg="mod">
          <ac:chgData name="Phillip Kaufman" userId="c001b2a046940d7c" providerId="LiveId" clId="{5CB25B10-5B1C-4017-B167-ED3104435743}" dt="2024-05-18T03:14:59.860" v="2769"/>
          <ac:grpSpMkLst>
            <pc:docMk/>
            <pc:sldMk cId="1675314711" sldId="950"/>
            <ac:grpSpMk id="23" creationId="{BB4D35B9-87F9-E046-A402-B1A9881BF826}"/>
          </ac:grpSpMkLst>
        </pc:grpChg>
        <pc:grpChg chg="mod">
          <ac:chgData name="Phillip Kaufman" userId="c001b2a046940d7c" providerId="LiveId" clId="{5CB25B10-5B1C-4017-B167-ED3104435743}" dt="2024-05-26T07:05:58.996" v="7580"/>
          <ac:grpSpMkLst>
            <pc:docMk/>
            <pc:sldMk cId="1675314711" sldId="950"/>
            <ac:grpSpMk id="37" creationId="{1D470366-C476-6D71-22E7-A109935D51DE}"/>
          </ac:grpSpMkLst>
        </pc:grpChg>
        <pc:grpChg chg="mod">
          <ac:chgData name="Phillip Kaufman" userId="c001b2a046940d7c" providerId="LiveId" clId="{5CB25B10-5B1C-4017-B167-ED3104435743}" dt="2024-05-26T07:05:58.996" v="7580"/>
          <ac:grpSpMkLst>
            <pc:docMk/>
            <pc:sldMk cId="1675314711" sldId="950"/>
            <ac:grpSpMk id="38" creationId="{211AF1A3-FBC5-E8B6-54F7-68297D024872}"/>
          </ac:grpSpMkLst>
        </pc:grpChg>
        <pc:grpChg chg="mod">
          <ac:chgData name="Phillip Kaufman" userId="c001b2a046940d7c" providerId="LiveId" clId="{5CB25B10-5B1C-4017-B167-ED3104435743}" dt="2024-05-26T07:05:58.996" v="7580"/>
          <ac:grpSpMkLst>
            <pc:docMk/>
            <pc:sldMk cId="1675314711" sldId="950"/>
            <ac:grpSpMk id="39" creationId="{7018A5C2-11CF-663E-3C7F-96ECB638660E}"/>
          </ac:grpSpMkLst>
        </pc:grpChg>
        <pc:grpChg chg="mod">
          <ac:chgData name="Phillip Kaufman" userId="c001b2a046940d7c" providerId="LiveId" clId="{5CB25B10-5B1C-4017-B167-ED3104435743}" dt="2024-06-02T23:45:26.505" v="12492"/>
          <ac:grpSpMkLst>
            <pc:docMk/>
            <pc:sldMk cId="1675314711" sldId="950"/>
            <ac:grpSpMk id="48" creationId="{D10B8A04-85A7-10C2-E9B9-5CA485AEB518}"/>
          </ac:grpSpMkLst>
        </pc:grpChg>
        <pc:grpChg chg="mod">
          <ac:chgData name="Phillip Kaufman" userId="c001b2a046940d7c" providerId="LiveId" clId="{5CB25B10-5B1C-4017-B167-ED3104435743}" dt="2024-05-14T06:48:47.734" v="787"/>
          <ac:grpSpMkLst>
            <pc:docMk/>
            <pc:sldMk cId="1675314711" sldId="950"/>
            <ac:grpSpMk id="52" creationId="{3868EA44-AA0F-C68E-9007-376D45640359}"/>
          </ac:grpSpMkLst>
        </pc:grpChg>
        <pc:grpChg chg="mod">
          <ac:chgData name="Phillip Kaufman" userId="c001b2a046940d7c" providerId="LiveId" clId="{5CB25B10-5B1C-4017-B167-ED3104435743}" dt="2024-06-02T23:45:26.505" v="12492"/>
          <ac:grpSpMkLst>
            <pc:docMk/>
            <pc:sldMk cId="1675314711" sldId="950"/>
            <ac:grpSpMk id="52" creationId="{A4E60287-B45B-7896-5804-63FB6BFF2715}"/>
          </ac:grpSpMkLst>
        </pc:grpChg>
        <pc:grpChg chg="mod">
          <ac:chgData name="Phillip Kaufman" userId="c001b2a046940d7c" providerId="LiveId" clId="{5CB25B10-5B1C-4017-B167-ED3104435743}" dt="2024-06-02T23:45:26.505" v="12492"/>
          <ac:grpSpMkLst>
            <pc:docMk/>
            <pc:sldMk cId="1675314711" sldId="950"/>
            <ac:grpSpMk id="53" creationId="{C6D2D87B-4172-E507-1131-E04C1966C6B3}"/>
          </ac:grpSpMkLst>
        </pc:grpChg>
        <pc:grpChg chg="mod">
          <ac:chgData name="Phillip Kaufman" userId="c001b2a046940d7c" providerId="LiveId" clId="{5CB25B10-5B1C-4017-B167-ED3104435743}" dt="2024-06-02T23:45:26.505" v="12492"/>
          <ac:grpSpMkLst>
            <pc:docMk/>
            <pc:sldMk cId="1675314711" sldId="950"/>
            <ac:grpSpMk id="54" creationId="{8E2BBB9E-051B-2242-BFD7-531EA98FCA61}"/>
          </ac:grpSpMkLst>
        </pc:grpChg>
        <pc:grpChg chg="mod">
          <ac:chgData name="Phillip Kaufman" userId="c001b2a046940d7c" providerId="LiveId" clId="{5CB25B10-5B1C-4017-B167-ED3104435743}" dt="2024-06-02T23:45:26.505" v="12492"/>
          <ac:grpSpMkLst>
            <pc:docMk/>
            <pc:sldMk cId="1675314711" sldId="950"/>
            <ac:grpSpMk id="55" creationId="{7C8AD30C-39F7-DF8D-A65A-45ED5975E206}"/>
          </ac:grpSpMkLst>
        </pc:grpChg>
        <pc:grpChg chg="del">
          <ac:chgData name="Phillip Kaufman" userId="c001b2a046940d7c" providerId="LiveId" clId="{5CB25B10-5B1C-4017-B167-ED3104435743}" dt="2024-05-18T03:13:01.848" v="2748" actId="478"/>
          <ac:grpSpMkLst>
            <pc:docMk/>
            <pc:sldMk cId="1675314711" sldId="950"/>
            <ac:grpSpMk id="55" creationId="{82812486-CECF-4C67-A1E3-003ACACF03DF}"/>
          </ac:grpSpMkLst>
        </pc:grpChg>
        <pc:grpChg chg="mod">
          <ac:chgData name="Phillip Kaufman" userId="c001b2a046940d7c" providerId="LiveId" clId="{5CB25B10-5B1C-4017-B167-ED3104435743}" dt="2024-06-02T23:45:26.505" v="12492"/>
          <ac:grpSpMkLst>
            <pc:docMk/>
            <pc:sldMk cId="1675314711" sldId="950"/>
            <ac:grpSpMk id="56" creationId="{2DDF3EAE-21E3-E6E6-B9E1-ADB040847A3C}"/>
          </ac:grpSpMkLst>
        </pc:grpChg>
        <pc:grpChg chg="del">
          <ac:chgData name="Phillip Kaufman" userId="c001b2a046940d7c" providerId="LiveId" clId="{5CB25B10-5B1C-4017-B167-ED3104435743}" dt="2024-05-14T06:48:47.456" v="786" actId="478"/>
          <ac:grpSpMkLst>
            <pc:docMk/>
            <pc:sldMk cId="1675314711" sldId="950"/>
            <ac:grpSpMk id="130" creationId="{33D0908B-5BEE-535C-4575-28F342E22472}"/>
          </ac:grpSpMkLst>
        </pc:grpChg>
        <pc:grpChg chg="mod">
          <ac:chgData name="Phillip Kaufman" userId="c001b2a046940d7c" providerId="LiveId" clId="{5CB25B10-5B1C-4017-B167-ED3104435743}" dt="2024-05-18T03:14:59.860" v="2769"/>
          <ac:grpSpMkLst>
            <pc:docMk/>
            <pc:sldMk cId="1675314711" sldId="950"/>
            <ac:grpSpMk id="132" creationId="{BEADC25F-C807-9ED1-61EB-8629A3DB659F}"/>
          </ac:grpSpMkLst>
        </pc:grpChg>
        <pc:grpChg chg="del">
          <ac:chgData name="Phillip Kaufman" userId="c001b2a046940d7c" providerId="LiveId" clId="{5CB25B10-5B1C-4017-B167-ED3104435743}" dt="2024-05-26T07:05:58.711" v="7579" actId="478"/>
          <ac:grpSpMkLst>
            <pc:docMk/>
            <pc:sldMk cId="1675314711" sldId="950"/>
            <ac:grpSpMk id="196" creationId="{320953C0-9CEB-3155-56B2-69B85ADF6A94}"/>
          </ac:grpSpMkLst>
        </pc:grpChg>
        <pc:grpChg chg="add del mod">
          <ac:chgData name="Phillip Kaufman" userId="c001b2a046940d7c" providerId="LiveId" clId="{5CB25B10-5B1C-4017-B167-ED3104435743}" dt="2024-06-02T23:45:29.384" v="12493" actId="478"/>
          <ac:grpSpMkLst>
            <pc:docMk/>
            <pc:sldMk cId="1675314711" sldId="950"/>
            <ac:grpSpMk id="196" creationId="{D9C259FE-F0A6-C4E3-9409-9BFB34FEC81E}"/>
          </ac:grpSpMkLst>
        </pc:grpChg>
        <pc:grpChg chg="mod">
          <ac:chgData name="Phillip Kaufman" userId="c001b2a046940d7c" providerId="LiveId" clId="{5CB25B10-5B1C-4017-B167-ED3104435743}" dt="2024-05-27T07:31:31.973" v="8663"/>
          <ac:grpSpMkLst>
            <pc:docMk/>
            <pc:sldMk cId="1675314711" sldId="950"/>
            <ac:grpSpMk id="197" creationId="{0218F1F6-CEDA-1181-EBD5-BB2444D0E7D0}"/>
          </ac:grpSpMkLst>
        </pc:grpChg>
        <pc:grpChg chg="mod">
          <ac:chgData name="Phillip Kaufman" userId="c001b2a046940d7c" providerId="LiveId" clId="{5CB25B10-5B1C-4017-B167-ED3104435743}" dt="2024-05-27T07:31:31.973" v="8663"/>
          <ac:grpSpMkLst>
            <pc:docMk/>
            <pc:sldMk cId="1675314711" sldId="950"/>
            <ac:grpSpMk id="198" creationId="{59FE06B2-52B3-91DC-102D-02069F8952B1}"/>
          </ac:grpSpMkLst>
        </pc:grpChg>
        <pc:grpChg chg="mod">
          <ac:chgData name="Phillip Kaufman" userId="c001b2a046940d7c" providerId="LiveId" clId="{5CB25B10-5B1C-4017-B167-ED3104435743}" dt="2024-05-27T07:31:31.973" v="8663"/>
          <ac:grpSpMkLst>
            <pc:docMk/>
            <pc:sldMk cId="1675314711" sldId="950"/>
            <ac:grpSpMk id="199" creationId="{AECB3553-49E4-B16D-6C9C-F3057360F378}"/>
          </ac:grpSpMkLst>
        </pc:grpChg>
        <pc:grpChg chg="mod">
          <ac:chgData name="Phillip Kaufman" userId="c001b2a046940d7c" providerId="LiveId" clId="{5CB25B10-5B1C-4017-B167-ED3104435743}" dt="2024-05-27T07:31:31.973" v="8663"/>
          <ac:grpSpMkLst>
            <pc:docMk/>
            <pc:sldMk cId="1675314711" sldId="950"/>
            <ac:grpSpMk id="200" creationId="{6583C3C0-C6CA-3C63-F762-8EE148CF0476}"/>
          </ac:grpSpMkLst>
        </pc:grpChg>
        <pc:grpChg chg="mod">
          <ac:chgData name="Phillip Kaufman" userId="c001b2a046940d7c" providerId="LiveId" clId="{5CB25B10-5B1C-4017-B167-ED3104435743}" dt="2024-05-27T07:31:31.973" v="8663"/>
          <ac:grpSpMkLst>
            <pc:docMk/>
            <pc:sldMk cId="1675314711" sldId="950"/>
            <ac:grpSpMk id="201" creationId="{9C3E1785-366C-54CD-A1A6-0256E614B6CB}"/>
          </ac:grpSpMkLst>
        </pc:grpChg>
        <pc:grpChg chg="mod">
          <ac:chgData name="Phillip Kaufman" userId="c001b2a046940d7c" providerId="LiveId" clId="{5CB25B10-5B1C-4017-B167-ED3104435743}" dt="2024-05-27T07:31:31.973" v="8663"/>
          <ac:grpSpMkLst>
            <pc:docMk/>
            <pc:sldMk cId="1675314711" sldId="950"/>
            <ac:grpSpMk id="202" creationId="{733B379C-60B1-F469-DCA9-E678EE9770EB}"/>
          </ac:grpSpMkLst>
        </pc:grpChg>
        <pc:grpChg chg="mod">
          <ac:chgData name="Phillip Kaufman" userId="c001b2a046940d7c" providerId="LiveId" clId="{5CB25B10-5B1C-4017-B167-ED3104435743}" dt="2024-05-27T07:31:31.973" v="8663"/>
          <ac:grpSpMkLst>
            <pc:docMk/>
            <pc:sldMk cId="1675314711" sldId="950"/>
            <ac:grpSpMk id="203" creationId="{D00E75A3-F09E-EC96-0B25-3CC0CAB95315}"/>
          </ac:grpSpMkLst>
        </pc:grpChg>
        <pc:grpChg chg="mod">
          <ac:chgData name="Phillip Kaufman" userId="c001b2a046940d7c" providerId="LiveId" clId="{5CB25B10-5B1C-4017-B167-ED3104435743}" dt="2024-05-27T07:31:31.973" v="8663"/>
          <ac:grpSpMkLst>
            <pc:docMk/>
            <pc:sldMk cId="1675314711" sldId="950"/>
            <ac:grpSpMk id="224" creationId="{C2BD05E7-065E-AEF2-CA26-740FF1870D19}"/>
          </ac:grpSpMkLst>
        </pc:grpChg>
        <pc:grpChg chg="mod">
          <ac:chgData name="Phillip Kaufman" userId="c001b2a046940d7c" providerId="LiveId" clId="{5CB25B10-5B1C-4017-B167-ED3104435743}" dt="2024-05-27T07:31:31.973" v="8663"/>
          <ac:grpSpMkLst>
            <pc:docMk/>
            <pc:sldMk cId="1675314711" sldId="950"/>
            <ac:grpSpMk id="259" creationId="{3BEF2B80-A036-EDD3-D9CF-FDD405B4B1DE}"/>
          </ac:grpSpMkLst>
        </pc:grpChg>
        <pc:grpChg chg="mod">
          <ac:chgData name="Phillip Kaufman" userId="c001b2a046940d7c" providerId="LiveId" clId="{5CB25B10-5B1C-4017-B167-ED3104435743}" dt="2024-05-26T07:05:58.996" v="7580"/>
          <ac:grpSpMkLst>
            <pc:docMk/>
            <pc:sldMk cId="1675314711" sldId="950"/>
            <ac:grpSpMk id="272" creationId="{3F07FE14-1794-FAEB-2ADB-576576DD8A5C}"/>
          </ac:grpSpMkLst>
        </pc:grpChg>
        <pc:grpChg chg="add del mod">
          <ac:chgData name="Phillip Kaufman" userId="c001b2a046940d7c" providerId="LiveId" clId="{5CB25B10-5B1C-4017-B167-ED3104435743}" dt="2024-06-04T02:28:18.475" v="13535" actId="165"/>
          <ac:grpSpMkLst>
            <pc:docMk/>
            <pc:sldMk cId="1675314711" sldId="950"/>
            <ac:grpSpMk id="273" creationId="{04D1ECDA-F7FE-C852-C843-B7290435C4FB}"/>
          </ac:grpSpMkLst>
        </pc:grpChg>
        <pc:grpChg chg="mod topLvl">
          <ac:chgData name="Phillip Kaufman" userId="c001b2a046940d7c" providerId="LiveId" clId="{5CB25B10-5B1C-4017-B167-ED3104435743}" dt="2024-06-04T02:28:44.202" v="13538" actId="164"/>
          <ac:grpSpMkLst>
            <pc:docMk/>
            <pc:sldMk cId="1675314711" sldId="950"/>
            <ac:grpSpMk id="274" creationId="{F0174760-7BF2-30E1-4415-5CB847B219CF}"/>
          </ac:grpSpMkLst>
        </pc:grpChg>
        <pc:grpChg chg="del mod topLvl">
          <ac:chgData name="Phillip Kaufman" userId="c001b2a046940d7c" providerId="LiveId" clId="{5CB25B10-5B1C-4017-B167-ED3104435743}" dt="2024-06-04T02:28:27.509" v="13536" actId="165"/>
          <ac:grpSpMkLst>
            <pc:docMk/>
            <pc:sldMk cId="1675314711" sldId="950"/>
            <ac:grpSpMk id="275" creationId="{15466366-7F6C-3B1D-8303-3A67DD70D2B6}"/>
          </ac:grpSpMkLst>
        </pc:grpChg>
        <pc:grpChg chg="mod topLvl">
          <ac:chgData name="Phillip Kaufman" userId="c001b2a046940d7c" providerId="LiveId" clId="{5CB25B10-5B1C-4017-B167-ED3104435743}" dt="2024-06-04T02:28:44.202" v="13538" actId="164"/>
          <ac:grpSpMkLst>
            <pc:docMk/>
            <pc:sldMk cId="1675314711" sldId="950"/>
            <ac:grpSpMk id="276" creationId="{AB9C141D-1DBA-1C7B-DE2A-A3136AF37A4E}"/>
          </ac:grpSpMkLst>
        </pc:grpChg>
        <pc:grpChg chg="del mod">
          <ac:chgData name="Phillip Kaufman" userId="c001b2a046940d7c" providerId="LiveId" clId="{5CB25B10-5B1C-4017-B167-ED3104435743}" dt="2024-06-04T02:28:03.211" v="13534" actId="478"/>
          <ac:grpSpMkLst>
            <pc:docMk/>
            <pc:sldMk cId="1675314711" sldId="950"/>
            <ac:grpSpMk id="311" creationId="{7A93D2E4-5CB7-1B7A-3079-25EE74276FCA}"/>
          </ac:grpSpMkLst>
        </pc:grpChg>
        <pc:grpChg chg="mod">
          <ac:chgData name="Phillip Kaufman" userId="c001b2a046940d7c" providerId="LiveId" clId="{5CB25B10-5B1C-4017-B167-ED3104435743}" dt="2024-06-04T02:28:18.475" v="13535" actId="165"/>
          <ac:grpSpMkLst>
            <pc:docMk/>
            <pc:sldMk cId="1675314711" sldId="950"/>
            <ac:grpSpMk id="314" creationId="{FA8D42EA-05CC-AAB0-CCAF-FF07A2489E55}"/>
          </ac:grpSpMkLst>
        </pc:grpChg>
        <pc:grpChg chg="mod">
          <ac:chgData name="Phillip Kaufman" userId="c001b2a046940d7c" providerId="LiveId" clId="{5CB25B10-5B1C-4017-B167-ED3104435743}" dt="2024-06-04T02:28:18.475" v="13535" actId="165"/>
          <ac:grpSpMkLst>
            <pc:docMk/>
            <pc:sldMk cId="1675314711" sldId="950"/>
            <ac:grpSpMk id="315" creationId="{44C7C56F-1B6A-4742-A982-04894EED6170}"/>
          </ac:grpSpMkLst>
        </pc:grpChg>
        <pc:grpChg chg="mod">
          <ac:chgData name="Phillip Kaufman" userId="c001b2a046940d7c" providerId="LiveId" clId="{5CB25B10-5B1C-4017-B167-ED3104435743}" dt="2024-06-04T02:28:18.475" v="13535" actId="165"/>
          <ac:grpSpMkLst>
            <pc:docMk/>
            <pc:sldMk cId="1675314711" sldId="950"/>
            <ac:grpSpMk id="316" creationId="{91124F15-6B6B-006F-6D0B-B99C645FD9B3}"/>
          </ac:grpSpMkLst>
        </pc:grpChg>
        <pc:grpChg chg="mod">
          <ac:chgData name="Phillip Kaufman" userId="c001b2a046940d7c" providerId="LiveId" clId="{5CB25B10-5B1C-4017-B167-ED3104435743}" dt="2024-06-04T02:28:18.475" v="13535" actId="165"/>
          <ac:grpSpMkLst>
            <pc:docMk/>
            <pc:sldMk cId="1675314711" sldId="950"/>
            <ac:grpSpMk id="317" creationId="{D7BF13B5-596C-8EC2-6156-514BB0D10922}"/>
          </ac:grpSpMkLst>
        </pc:grpChg>
        <pc:grpChg chg="mod">
          <ac:chgData name="Phillip Kaufman" userId="c001b2a046940d7c" providerId="LiveId" clId="{5CB25B10-5B1C-4017-B167-ED3104435743}" dt="2024-06-04T02:28:18.475" v="13535" actId="165"/>
          <ac:grpSpMkLst>
            <pc:docMk/>
            <pc:sldMk cId="1675314711" sldId="950"/>
            <ac:grpSpMk id="318" creationId="{A6F0F635-225D-805F-8BBB-B35628D930E5}"/>
          </ac:grpSpMkLst>
        </pc:grpChg>
        <pc:grpChg chg="add mod">
          <ac:chgData name="Phillip Kaufman" userId="c001b2a046940d7c" providerId="LiveId" clId="{5CB25B10-5B1C-4017-B167-ED3104435743}" dt="2024-06-02T23:53:12.668" v="12558"/>
          <ac:grpSpMkLst>
            <pc:docMk/>
            <pc:sldMk cId="1675314711" sldId="950"/>
            <ac:grpSpMk id="339" creationId="{62FA85DA-5554-B142-D55B-52F2C9E39EDE}"/>
          </ac:grpSpMkLst>
        </pc:grpChg>
        <pc:grpChg chg="mod">
          <ac:chgData name="Phillip Kaufman" userId="c001b2a046940d7c" providerId="LiveId" clId="{5CB25B10-5B1C-4017-B167-ED3104435743}" dt="2024-06-02T23:53:12.668" v="12558"/>
          <ac:grpSpMkLst>
            <pc:docMk/>
            <pc:sldMk cId="1675314711" sldId="950"/>
            <ac:grpSpMk id="340" creationId="{B9AD47B3-6BEE-B538-CDF6-6B11505FCFD3}"/>
          </ac:grpSpMkLst>
        </pc:grpChg>
        <pc:grpChg chg="mod">
          <ac:chgData name="Phillip Kaufman" userId="c001b2a046940d7c" providerId="LiveId" clId="{5CB25B10-5B1C-4017-B167-ED3104435743}" dt="2024-06-02T23:53:12.668" v="12558"/>
          <ac:grpSpMkLst>
            <pc:docMk/>
            <pc:sldMk cId="1675314711" sldId="950"/>
            <ac:grpSpMk id="341" creationId="{77A7E348-FD02-FB81-F299-646BB0C31ABC}"/>
          </ac:grpSpMkLst>
        </pc:grpChg>
        <pc:grpChg chg="mod">
          <ac:chgData name="Phillip Kaufman" userId="c001b2a046940d7c" providerId="LiveId" clId="{5CB25B10-5B1C-4017-B167-ED3104435743}" dt="2024-06-02T23:53:12.668" v="12558"/>
          <ac:grpSpMkLst>
            <pc:docMk/>
            <pc:sldMk cId="1675314711" sldId="950"/>
            <ac:grpSpMk id="342" creationId="{F1283F3E-9315-22A6-B288-29F34F1BCE19}"/>
          </ac:grpSpMkLst>
        </pc:grpChg>
        <pc:grpChg chg="mod">
          <ac:chgData name="Phillip Kaufman" userId="c001b2a046940d7c" providerId="LiveId" clId="{5CB25B10-5B1C-4017-B167-ED3104435743}" dt="2024-06-02T23:53:12.668" v="12558"/>
          <ac:grpSpMkLst>
            <pc:docMk/>
            <pc:sldMk cId="1675314711" sldId="950"/>
            <ac:grpSpMk id="381" creationId="{C6E918DE-5E29-3B7B-E2E5-F5FB7F44F73B}"/>
          </ac:grpSpMkLst>
        </pc:grpChg>
        <pc:grpChg chg="add del mod">
          <ac:chgData name="Phillip Kaufman" userId="c001b2a046940d7c" providerId="LiveId" clId="{5CB25B10-5B1C-4017-B167-ED3104435743}" dt="2024-06-02T23:53:35.562" v="12565" actId="478"/>
          <ac:grpSpMkLst>
            <pc:docMk/>
            <pc:sldMk cId="1675314711" sldId="950"/>
            <ac:grpSpMk id="384" creationId="{6454698E-CCD6-EF6E-F30E-74F989AB4496}"/>
          </ac:grpSpMkLst>
        </pc:grpChg>
        <pc:grpChg chg="mod">
          <ac:chgData name="Phillip Kaufman" userId="c001b2a046940d7c" providerId="LiveId" clId="{5CB25B10-5B1C-4017-B167-ED3104435743}" dt="2024-06-02T23:53:17.991" v="12559"/>
          <ac:grpSpMkLst>
            <pc:docMk/>
            <pc:sldMk cId="1675314711" sldId="950"/>
            <ac:grpSpMk id="385" creationId="{21C0092A-6266-5318-0F72-8173486180A9}"/>
          </ac:grpSpMkLst>
        </pc:grpChg>
        <pc:grpChg chg="mod">
          <ac:chgData name="Phillip Kaufman" userId="c001b2a046940d7c" providerId="LiveId" clId="{5CB25B10-5B1C-4017-B167-ED3104435743}" dt="2024-06-02T23:53:17.991" v="12559"/>
          <ac:grpSpMkLst>
            <pc:docMk/>
            <pc:sldMk cId="1675314711" sldId="950"/>
            <ac:grpSpMk id="386" creationId="{791A9651-6181-9AFD-95C5-260D340AC5DB}"/>
          </ac:grpSpMkLst>
        </pc:grpChg>
        <pc:grpChg chg="mod">
          <ac:chgData name="Phillip Kaufman" userId="c001b2a046940d7c" providerId="LiveId" clId="{5CB25B10-5B1C-4017-B167-ED3104435743}" dt="2024-06-02T23:53:17.991" v="12559"/>
          <ac:grpSpMkLst>
            <pc:docMk/>
            <pc:sldMk cId="1675314711" sldId="950"/>
            <ac:grpSpMk id="387" creationId="{371B0197-89B4-FD16-0AAA-9AD8A6A41040}"/>
          </ac:grpSpMkLst>
        </pc:grpChg>
        <pc:grpChg chg="mod">
          <ac:chgData name="Phillip Kaufman" userId="c001b2a046940d7c" providerId="LiveId" clId="{5CB25B10-5B1C-4017-B167-ED3104435743}" dt="2024-06-02T23:53:17.991" v="12559"/>
          <ac:grpSpMkLst>
            <pc:docMk/>
            <pc:sldMk cId="1675314711" sldId="950"/>
            <ac:grpSpMk id="426" creationId="{6F5168FD-DB8B-6232-A395-862B52241C2E}"/>
          </ac:grpSpMkLst>
        </pc:grpChg>
        <pc:cxnChg chg="add mod">
          <ac:chgData name="Phillip Kaufman" userId="c001b2a046940d7c" providerId="LiveId" clId="{5CB25B10-5B1C-4017-B167-ED3104435743}" dt="2024-06-04T02:28:31.619" v="13537" actId="164"/>
          <ac:cxnSpMkLst>
            <pc:docMk/>
            <pc:sldMk cId="1675314711" sldId="950"/>
            <ac:cxnSpMk id="5" creationId="{82A36E55-3758-B94E-F349-A21651570F10}"/>
          </ac:cxnSpMkLst>
        </pc:cxnChg>
        <pc:cxnChg chg="mod">
          <ac:chgData name="Phillip Kaufman" userId="c001b2a046940d7c" providerId="LiveId" clId="{5CB25B10-5B1C-4017-B167-ED3104435743}" dt="2024-05-18T03:13:02.095" v="2749"/>
          <ac:cxnSpMkLst>
            <pc:docMk/>
            <pc:sldMk cId="1675314711" sldId="950"/>
            <ac:cxnSpMk id="9" creationId="{7FBD7C34-0BB2-98FF-AFBC-BDB5F07C945F}"/>
          </ac:cxnSpMkLst>
        </pc:cxnChg>
        <pc:cxnChg chg="mod">
          <ac:chgData name="Phillip Kaufman" userId="c001b2a046940d7c" providerId="LiveId" clId="{5CB25B10-5B1C-4017-B167-ED3104435743}" dt="2024-06-02T23:45:26.505" v="12492"/>
          <ac:cxnSpMkLst>
            <pc:docMk/>
            <pc:sldMk cId="1675314711" sldId="950"/>
            <ac:cxnSpMk id="9" creationId="{B661F83C-1956-62B6-F578-6147237603E7}"/>
          </ac:cxnSpMkLst>
        </pc:cxnChg>
        <pc:cxnChg chg="mod">
          <ac:chgData name="Phillip Kaufman" userId="c001b2a046940d7c" providerId="LiveId" clId="{5CB25B10-5B1C-4017-B167-ED3104435743}" dt="2024-06-02T23:45:26.505" v="12492"/>
          <ac:cxnSpMkLst>
            <pc:docMk/>
            <pc:sldMk cId="1675314711" sldId="950"/>
            <ac:cxnSpMk id="14" creationId="{2C208029-2E00-6DC3-500E-D42906F1BD61}"/>
          </ac:cxnSpMkLst>
        </pc:cxnChg>
        <pc:cxnChg chg="mod">
          <ac:chgData name="Phillip Kaufman" userId="c001b2a046940d7c" providerId="LiveId" clId="{5CB25B10-5B1C-4017-B167-ED3104435743}" dt="2024-06-02T23:45:26.505" v="12492"/>
          <ac:cxnSpMkLst>
            <pc:docMk/>
            <pc:sldMk cId="1675314711" sldId="950"/>
            <ac:cxnSpMk id="15" creationId="{66874708-C9A2-3E38-A37E-9A206949C592}"/>
          </ac:cxnSpMkLst>
        </pc:cxnChg>
        <pc:cxnChg chg="mod">
          <ac:chgData name="Phillip Kaufman" userId="c001b2a046940d7c" providerId="LiveId" clId="{5CB25B10-5B1C-4017-B167-ED3104435743}" dt="2024-05-18T03:13:02.095" v="2749"/>
          <ac:cxnSpMkLst>
            <pc:docMk/>
            <pc:sldMk cId="1675314711" sldId="950"/>
            <ac:cxnSpMk id="16" creationId="{49096753-A37D-9CEF-0025-CFC8ABE7503F}"/>
          </ac:cxnSpMkLst>
        </pc:cxnChg>
        <pc:cxnChg chg="mod">
          <ac:chgData name="Phillip Kaufman" userId="c001b2a046940d7c" providerId="LiveId" clId="{5CB25B10-5B1C-4017-B167-ED3104435743}" dt="2024-05-14T06:48:47.734" v="787"/>
          <ac:cxnSpMkLst>
            <pc:docMk/>
            <pc:sldMk cId="1675314711" sldId="950"/>
            <ac:cxnSpMk id="16" creationId="{5FE95442-9B9E-ECBB-5E41-6074F2DD4403}"/>
          </ac:cxnSpMkLst>
        </pc:cxnChg>
        <pc:cxnChg chg="mod">
          <ac:chgData name="Phillip Kaufman" userId="c001b2a046940d7c" providerId="LiveId" clId="{5CB25B10-5B1C-4017-B167-ED3104435743}" dt="2024-06-02T23:45:26.505" v="12492"/>
          <ac:cxnSpMkLst>
            <pc:docMk/>
            <pc:sldMk cId="1675314711" sldId="950"/>
            <ac:cxnSpMk id="16" creationId="{DF2F63AF-70B3-4584-0194-C43CA677DAB6}"/>
          </ac:cxnSpMkLst>
        </pc:cxnChg>
        <pc:cxnChg chg="mod">
          <ac:chgData name="Phillip Kaufman" userId="c001b2a046940d7c" providerId="LiveId" clId="{5CB25B10-5B1C-4017-B167-ED3104435743}" dt="2024-05-27T07:31:31.601" v="8662" actId="478"/>
          <ac:cxnSpMkLst>
            <pc:docMk/>
            <pc:sldMk cId="1675314711" sldId="950"/>
            <ac:cxnSpMk id="17" creationId="{577CCFEE-55BE-28CB-655C-066D9B3F7544}"/>
          </ac:cxnSpMkLst>
        </pc:cxnChg>
        <pc:cxnChg chg="mod">
          <ac:chgData name="Phillip Kaufman" userId="c001b2a046940d7c" providerId="LiveId" clId="{5CB25B10-5B1C-4017-B167-ED3104435743}" dt="2024-05-14T06:48:47.734" v="787"/>
          <ac:cxnSpMkLst>
            <pc:docMk/>
            <pc:sldMk cId="1675314711" sldId="950"/>
            <ac:cxnSpMk id="17" creationId="{B029E932-D150-7365-4598-D37DF15AC997}"/>
          </ac:cxnSpMkLst>
        </pc:cxnChg>
        <pc:cxnChg chg="mod">
          <ac:chgData name="Phillip Kaufman" userId="c001b2a046940d7c" providerId="LiveId" clId="{5CB25B10-5B1C-4017-B167-ED3104435743}" dt="2024-06-02T23:45:26.505" v="12492"/>
          <ac:cxnSpMkLst>
            <pc:docMk/>
            <pc:sldMk cId="1675314711" sldId="950"/>
            <ac:cxnSpMk id="17" creationId="{FF8EB09B-5F43-AA13-61E5-9FDEC92CD985}"/>
          </ac:cxnSpMkLst>
        </pc:cxnChg>
        <pc:cxnChg chg="mod">
          <ac:chgData name="Phillip Kaufman" userId="c001b2a046940d7c" providerId="LiveId" clId="{5CB25B10-5B1C-4017-B167-ED3104435743}" dt="2024-05-27T07:31:31.601" v="8662" actId="478"/>
          <ac:cxnSpMkLst>
            <pc:docMk/>
            <pc:sldMk cId="1675314711" sldId="950"/>
            <ac:cxnSpMk id="18" creationId="{064213F3-9D99-375B-4486-C3B7F49E853E}"/>
          </ac:cxnSpMkLst>
        </pc:cxnChg>
        <pc:cxnChg chg="mod">
          <ac:chgData name="Phillip Kaufman" userId="c001b2a046940d7c" providerId="LiveId" clId="{5CB25B10-5B1C-4017-B167-ED3104435743}" dt="2024-06-02T23:45:26.505" v="12492"/>
          <ac:cxnSpMkLst>
            <pc:docMk/>
            <pc:sldMk cId="1675314711" sldId="950"/>
            <ac:cxnSpMk id="18" creationId="{6D85B29E-C8FC-0FFB-30D5-67F2016D8F9F}"/>
          </ac:cxnSpMkLst>
        </pc:cxnChg>
        <pc:cxnChg chg="mod">
          <ac:chgData name="Phillip Kaufman" userId="c001b2a046940d7c" providerId="LiveId" clId="{5CB25B10-5B1C-4017-B167-ED3104435743}" dt="2024-05-14T06:48:47.734" v="787"/>
          <ac:cxnSpMkLst>
            <pc:docMk/>
            <pc:sldMk cId="1675314711" sldId="950"/>
            <ac:cxnSpMk id="18" creationId="{A6A71E37-3792-C54C-4F2E-9762C2E04C8E}"/>
          </ac:cxnSpMkLst>
        </pc:cxnChg>
        <pc:cxnChg chg="mod">
          <ac:chgData name="Phillip Kaufman" userId="c001b2a046940d7c" providerId="LiveId" clId="{5CB25B10-5B1C-4017-B167-ED3104435743}" dt="2024-05-14T06:48:47.734" v="787"/>
          <ac:cxnSpMkLst>
            <pc:docMk/>
            <pc:sldMk cId="1675314711" sldId="950"/>
            <ac:cxnSpMk id="20" creationId="{385A86CD-54B7-B9B6-EC95-9A3DE793C4B3}"/>
          </ac:cxnSpMkLst>
        </pc:cxnChg>
        <pc:cxnChg chg="mod">
          <ac:chgData name="Phillip Kaufman" userId="c001b2a046940d7c" providerId="LiveId" clId="{5CB25B10-5B1C-4017-B167-ED3104435743}" dt="2024-06-02T23:45:26.505" v="12492"/>
          <ac:cxnSpMkLst>
            <pc:docMk/>
            <pc:sldMk cId="1675314711" sldId="950"/>
            <ac:cxnSpMk id="20" creationId="{E5D124E2-A4DA-03F8-D417-CC30DF2116D9}"/>
          </ac:cxnSpMkLst>
        </pc:cxnChg>
        <pc:cxnChg chg="mod">
          <ac:chgData name="Phillip Kaufman" userId="c001b2a046940d7c" providerId="LiveId" clId="{5CB25B10-5B1C-4017-B167-ED3104435743}" dt="2024-05-14T06:48:47.734" v="787"/>
          <ac:cxnSpMkLst>
            <pc:docMk/>
            <pc:sldMk cId="1675314711" sldId="950"/>
            <ac:cxnSpMk id="21" creationId="{119D35DA-2857-98C2-0814-AF64D598C7BA}"/>
          </ac:cxnSpMkLst>
        </pc:cxnChg>
        <pc:cxnChg chg="mod">
          <ac:chgData name="Phillip Kaufman" userId="c001b2a046940d7c" providerId="LiveId" clId="{5CB25B10-5B1C-4017-B167-ED3104435743}" dt="2024-06-02T23:45:26.505" v="12492"/>
          <ac:cxnSpMkLst>
            <pc:docMk/>
            <pc:sldMk cId="1675314711" sldId="950"/>
            <ac:cxnSpMk id="21" creationId="{647A2A13-5193-EBCC-FC5E-CDAD3D971346}"/>
          </ac:cxnSpMkLst>
        </pc:cxnChg>
        <pc:cxnChg chg="mod">
          <ac:chgData name="Phillip Kaufman" userId="c001b2a046940d7c" providerId="LiveId" clId="{5CB25B10-5B1C-4017-B167-ED3104435743}" dt="2024-05-14T06:48:47.734" v="787"/>
          <ac:cxnSpMkLst>
            <pc:docMk/>
            <pc:sldMk cId="1675314711" sldId="950"/>
            <ac:cxnSpMk id="22" creationId="{1191AD11-8E8D-940A-7113-4A63E10F87FE}"/>
          </ac:cxnSpMkLst>
        </pc:cxnChg>
        <pc:cxnChg chg="mod">
          <ac:chgData name="Phillip Kaufman" userId="c001b2a046940d7c" providerId="LiveId" clId="{5CB25B10-5B1C-4017-B167-ED3104435743}" dt="2024-05-27T07:31:31.601" v="8662" actId="478"/>
          <ac:cxnSpMkLst>
            <pc:docMk/>
            <pc:sldMk cId="1675314711" sldId="950"/>
            <ac:cxnSpMk id="22" creationId="{288D5647-9B27-AAB4-A13C-9114BFCBD725}"/>
          </ac:cxnSpMkLst>
        </pc:cxnChg>
        <pc:cxnChg chg="mod">
          <ac:chgData name="Phillip Kaufman" userId="c001b2a046940d7c" providerId="LiveId" clId="{5CB25B10-5B1C-4017-B167-ED3104435743}" dt="2024-06-02T23:45:26.505" v="12492"/>
          <ac:cxnSpMkLst>
            <pc:docMk/>
            <pc:sldMk cId="1675314711" sldId="950"/>
            <ac:cxnSpMk id="22" creationId="{CCF104FC-E7C0-EC3E-24D6-D981B8CE70F5}"/>
          </ac:cxnSpMkLst>
        </pc:cxnChg>
        <pc:cxnChg chg="mod">
          <ac:chgData name="Phillip Kaufman" userId="c001b2a046940d7c" providerId="LiveId" clId="{5CB25B10-5B1C-4017-B167-ED3104435743}" dt="2024-06-02T23:45:26.505" v="12492"/>
          <ac:cxnSpMkLst>
            <pc:docMk/>
            <pc:sldMk cId="1675314711" sldId="950"/>
            <ac:cxnSpMk id="23" creationId="{290B42D8-3A8D-5832-1604-B6BDB710AA6D}"/>
          </ac:cxnSpMkLst>
        </pc:cxnChg>
        <pc:cxnChg chg="mod">
          <ac:chgData name="Phillip Kaufman" userId="c001b2a046940d7c" providerId="LiveId" clId="{5CB25B10-5B1C-4017-B167-ED3104435743}" dt="2024-05-14T06:48:47.734" v="787"/>
          <ac:cxnSpMkLst>
            <pc:docMk/>
            <pc:sldMk cId="1675314711" sldId="950"/>
            <ac:cxnSpMk id="23" creationId="{9BB84CEE-5AE7-D145-7EF9-FEA9AA0278E9}"/>
          </ac:cxnSpMkLst>
        </pc:cxnChg>
        <pc:cxnChg chg="mod">
          <ac:chgData name="Phillip Kaufman" userId="c001b2a046940d7c" providerId="LiveId" clId="{5CB25B10-5B1C-4017-B167-ED3104435743}" dt="2024-05-27T07:31:31.601" v="8662" actId="478"/>
          <ac:cxnSpMkLst>
            <pc:docMk/>
            <pc:sldMk cId="1675314711" sldId="950"/>
            <ac:cxnSpMk id="23" creationId="{C29423D7-DFF0-6F64-7BB5-3A5A1F0DCCEC}"/>
          </ac:cxnSpMkLst>
        </pc:cxnChg>
        <pc:cxnChg chg="mod">
          <ac:chgData name="Phillip Kaufman" userId="c001b2a046940d7c" providerId="LiveId" clId="{5CB25B10-5B1C-4017-B167-ED3104435743}" dt="2024-05-14T06:48:47.734" v="787"/>
          <ac:cxnSpMkLst>
            <pc:docMk/>
            <pc:sldMk cId="1675314711" sldId="950"/>
            <ac:cxnSpMk id="24" creationId="{12F54E85-08C7-C268-FD05-E118B4ABB98B}"/>
          </ac:cxnSpMkLst>
        </pc:cxnChg>
        <pc:cxnChg chg="mod">
          <ac:chgData name="Phillip Kaufman" userId="c001b2a046940d7c" providerId="LiveId" clId="{5CB25B10-5B1C-4017-B167-ED3104435743}" dt="2024-06-02T23:45:26.505" v="12492"/>
          <ac:cxnSpMkLst>
            <pc:docMk/>
            <pc:sldMk cId="1675314711" sldId="950"/>
            <ac:cxnSpMk id="24" creationId="{90B208AC-C6D4-D0DC-FB83-5F1080A9B052}"/>
          </ac:cxnSpMkLst>
        </pc:cxnChg>
        <pc:cxnChg chg="mod">
          <ac:chgData name="Phillip Kaufman" userId="c001b2a046940d7c" providerId="LiveId" clId="{5CB25B10-5B1C-4017-B167-ED3104435743}" dt="2024-05-18T03:14:59.860" v="2769"/>
          <ac:cxnSpMkLst>
            <pc:docMk/>
            <pc:sldMk cId="1675314711" sldId="950"/>
            <ac:cxnSpMk id="24" creationId="{A2B000E3-B817-C6D4-74F4-29C0415C9D56}"/>
          </ac:cxnSpMkLst>
        </pc:cxnChg>
        <pc:cxnChg chg="mod">
          <ac:chgData name="Phillip Kaufman" userId="c001b2a046940d7c" providerId="LiveId" clId="{5CB25B10-5B1C-4017-B167-ED3104435743}" dt="2024-06-02T23:45:26.505" v="12492"/>
          <ac:cxnSpMkLst>
            <pc:docMk/>
            <pc:sldMk cId="1675314711" sldId="950"/>
            <ac:cxnSpMk id="25" creationId="{56DAD408-9DFC-414C-7FFC-3DDC378C6BE1}"/>
          </ac:cxnSpMkLst>
        </pc:cxnChg>
        <pc:cxnChg chg="mod">
          <ac:chgData name="Phillip Kaufman" userId="c001b2a046940d7c" providerId="LiveId" clId="{5CB25B10-5B1C-4017-B167-ED3104435743}" dt="2024-05-18T03:14:59.860" v="2769"/>
          <ac:cxnSpMkLst>
            <pc:docMk/>
            <pc:sldMk cId="1675314711" sldId="950"/>
            <ac:cxnSpMk id="25" creationId="{85A46482-12BB-2AEA-86E9-18EC81291A6C}"/>
          </ac:cxnSpMkLst>
        </pc:cxnChg>
        <pc:cxnChg chg="mod">
          <ac:chgData name="Phillip Kaufman" userId="c001b2a046940d7c" providerId="LiveId" clId="{5CB25B10-5B1C-4017-B167-ED3104435743}" dt="2024-05-14T06:48:47.734" v="787"/>
          <ac:cxnSpMkLst>
            <pc:docMk/>
            <pc:sldMk cId="1675314711" sldId="950"/>
            <ac:cxnSpMk id="25" creationId="{8A6C5418-9D6D-74F6-CEF8-3101BBC64864}"/>
          </ac:cxnSpMkLst>
        </pc:cxnChg>
        <pc:cxnChg chg="mod">
          <ac:chgData name="Phillip Kaufman" userId="c001b2a046940d7c" providerId="LiveId" clId="{5CB25B10-5B1C-4017-B167-ED3104435743}" dt="2024-05-14T06:48:47.734" v="787"/>
          <ac:cxnSpMkLst>
            <pc:docMk/>
            <pc:sldMk cId="1675314711" sldId="950"/>
            <ac:cxnSpMk id="26" creationId="{44EFA5E9-7C1B-AC63-489E-0C58B261A64D}"/>
          </ac:cxnSpMkLst>
        </pc:cxnChg>
        <pc:cxnChg chg="mod">
          <ac:chgData name="Phillip Kaufman" userId="c001b2a046940d7c" providerId="LiveId" clId="{5CB25B10-5B1C-4017-B167-ED3104435743}" dt="2024-06-02T23:45:26.505" v="12492"/>
          <ac:cxnSpMkLst>
            <pc:docMk/>
            <pc:sldMk cId="1675314711" sldId="950"/>
            <ac:cxnSpMk id="26" creationId="{5BE5191C-4199-7BEC-4B8C-F55CC1A57C01}"/>
          </ac:cxnSpMkLst>
        </pc:cxnChg>
        <pc:cxnChg chg="mod">
          <ac:chgData name="Phillip Kaufman" userId="c001b2a046940d7c" providerId="LiveId" clId="{5CB25B10-5B1C-4017-B167-ED3104435743}" dt="2024-05-18T03:14:59.860" v="2769"/>
          <ac:cxnSpMkLst>
            <pc:docMk/>
            <pc:sldMk cId="1675314711" sldId="950"/>
            <ac:cxnSpMk id="26" creationId="{94E56331-B208-13BE-F1D8-D353205E060E}"/>
          </ac:cxnSpMkLst>
        </pc:cxnChg>
        <pc:cxnChg chg="mod">
          <ac:chgData name="Phillip Kaufman" userId="c001b2a046940d7c" providerId="LiveId" clId="{5CB25B10-5B1C-4017-B167-ED3104435743}" dt="2024-05-27T07:31:31.601" v="8662" actId="478"/>
          <ac:cxnSpMkLst>
            <pc:docMk/>
            <pc:sldMk cId="1675314711" sldId="950"/>
            <ac:cxnSpMk id="26" creationId="{EB11305B-4162-0FAD-F75F-2A969581D994}"/>
          </ac:cxnSpMkLst>
        </pc:cxnChg>
        <pc:cxnChg chg="mod">
          <ac:chgData name="Phillip Kaufman" userId="c001b2a046940d7c" providerId="LiveId" clId="{5CB25B10-5B1C-4017-B167-ED3104435743}" dt="2024-05-27T07:31:31.601" v="8662" actId="478"/>
          <ac:cxnSpMkLst>
            <pc:docMk/>
            <pc:sldMk cId="1675314711" sldId="950"/>
            <ac:cxnSpMk id="27" creationId="{0D962F8C-8E02-887C-1A65-E131B3DD6234}"/>
          </ac:cxnSpMkLst>
        </pc:cxnChg>
        <pc:cxnChg chg="mod">
          <ac:chgData name="Phillip Kaufman" userId="c001b2a046940d7c" providerId="LiveId" clId="{5CB25B10-5B1C-4017-B167-ED3104435743}" dt="2024-05-18T03:14:59.860" v="2769"/>
          <ac:cxnSpMkLst>
            <pc:docMk/>
            <pc:sldMk cId="1675314711" sldId="950"/>
            <ac:cxnSpMk id="27" creationId="{1EAF5438-1AAD-49DD-E195-D8CD5A989313}"/>
          </ac:cxnSpMkLst>
        </pc:cxnChg>
        <pc:cxnChg chg="mod">
          <ac:chgData name="Phillip Kaufman" userId="c001b2a046940d7c" providerId="LiveId" clId="{5CB25B10-5B1C-4017-B167-ED3104435743}" dt="2024-05-14T06:48:47.734" v="787"/>
          <ac:cxnSpMkLst>
            <pc:docMk/>
            <pc:sldMk cId="1675314711" sldId="950"/>
            <ac:cxnSpMk id="27" creationId="{5BE57E42-605D-481E-C633-AD1763AE1FF9}"/>
          </ac:cxnSpMkLst>
        </pc:cxnChg>
        <pc:cxnChg chg="mod">
          <ac:chgData name="Phillip Kaufman" userId="c001b2a046940d7c" providerId="LiveId" clId="{5CB25B10-5B1C-4017-B167-ED3104435743}" dt="2024-06-02T23:45:26.505" v="12492"/>
          <ac:cxnSpMkLst>
            <pc:docMk/>
            <pc:sldMk cId="1675314711" sldId="950"/>
            <ac:cxnSpMk id="27" creationId="{F2C3E750-7EB9-6E9A-01FA-AD01F1A58AFF}"/>
          </ac:cxnSpMkLst>
        </pc:cxnChg>
        <pc:cxnChg chg="mod">
          <ac:chgData name="Phillip Kaufman" userId="c001b2a046940d7c" providerId="LiveId" clId="{5CB25B10-5B1C-4017-B167-ED3104435743}" dt="2024-05-14T06:48:47.734" v="787"/>
          <ac:cxnSpMkLst>
            <pc:docMk/>
            <pc:sldMk cId="1675314711" sldId="950"/>
            <ac:cxnSpMk id="28" creationId="{685004E6-8106-8E56-52B9-A1D6779C9DF9}"/>
          </ac:cxnSpMkLst>
        </pc:cxnChg>
        <pc:cxnChg chg="mod">
          <ac:chgData name="Phillip Kaufman" userId="c001b2a046940d7c" providerId="LiveId" clId="{5CB25B10-5B1C-4017-B167-ED3104435743}" dt="2024-06-02T23:45:26.505" v="12492"/>
          <ac:cxnSpMkLst>
            <pc:docMk/>
            <pc:sldMk cId="1675314711" sldId="950"/>
            <ac:cxnSpMk id="28" creationId="{8F4AD200-1A6A-8C04-643A-4A6F965827AD}"/>
          </ac:cxnSpMkLst>
        </pc:cxnChg>
        <pc:cxnChg chg="mod">
          <ac:chgData name="Phillip Kaufman" userId="c001b2a046940d7c" providerId="LiveId" clId="{5CB25B10-5B1C-4017-B167-ED3104435743}" dt="2024-05-18T03:14:59.860" v="2769"/>
          <ac:cxnSpMkLst>
            <pc:docMk/>
            <pc:sldMk cId="1675314711" sldId="950"/>
            <ac:cxnSpMk id="28" creationId="{A25BAB16-2B12-A801-C670-FE763F4F2333}"/>
          </ac:cxnSpMkLst>
        </pc:cxnChg>
        <pc:cxnChg chg="mod">
          <ac:chgData name="Phillip Kaufman" userId="c001b2a046940d7c" providerId="LiveId" clId="{5CB25B10-5B1C-4017-B167-ED3104435743}" dt="2024-06-02T23:45:26.505" v="12492"/>
          <ac:cxnSpMkLst>
            <pc:docMk/>
            <pc:sldMk cId="1675314711" sldId="950"/>
            <ac:cxnSpMk id="29" creationId="{00843FC2-DCF3-0BDF-82B6-BAB693C27BD9}"/>
          </ac:cxnSpMkLst>
        </pc:cxnChg>
        <pc:cxnChg chg="mod">
          <ac:chgData name="Phillip Kaufman" userId="c001b2a046940d7c" providerId="LiveId" clId="{5CB25B10-5B1C-4017-B167-ED3104435743}" dt="2024-05-18T03:14:59.860" v="2769"/>
          <ac:cxnSpMkLst>
            <pc:docMk/>
            <pc:sldMk cId="1675314711" sldId="950"/>
            <ac:cxnSpMk id="29" creationId="{5868EB9C-C071-DDBD-E6F0-34C7A22EE2C5}"/>
          </ac:cxnSpMkLst>
        </pc:cxnChg>
        <pc:cxnChg chg="mod">
          <ac:chgData name="Phillip Kaufman" userId="c001b2a046940d7c" providerId="LiveId" clId="{5CB25B10-5B1C-4017-B167-ED3104435743}" dt="2024-05-14T06:48:47.734" v="787"/>
          <ac:cxnSpMkLst>
            <pc:docMk/>
            <pc:sldMk cId="1675314711" sldId="950"/>
            <ac:cxnSpMk id="29" creationId="{F6B4439B-171E-DE23-E588-8C56E8CE8998}"/>
          </ac:cxnSpMkLst>
        </pc:cxnChg>
        <pc:cxnChg chg="mod">
          <ac:chgData name="Phillip Kaufman" userId="c001b2a046940d7c" providerId="LiveId" clId="{5CB25B10-5B1C-4017-B167-ED3104435743}" dt="2024-05-27T07:31:31.601" v="8662" actId="478"/>
          <ac:cxnSpMkLst>
            <pc:docMk/>
            <pc:sldMk cId="1675314711" sldId="950"/>
            <ac:cxnSpMk id="30" creationId="{2F7570BD-8964-DB9C-BA66-3FF7FDBC7717}"/>
          </ac:cxnSpMkLst>
        </pc:cxnChg>
        <pc:cxnChg chg="mod">
          <ac:chgData name="Phillip Kaufman" userId="c001b2a046940d7c" providerId="LiveId" clId="{5CB25B10-5B1C-4017-B167-ED3104435743}" dt="2024-05-14T06:48:47.734" v="787"/>
          <ac:cxnSpMkLst>
            <pc:docMk/>
            <pc:sldMk cId="1675314711" sldId="950"/>
            <ac:cxnSpMk id="30" creationId="{A3715193-AB6D-1E40-E4F1-11C817E1C4F1}"/>
          </ac:cxnSpMkLst>
        </pc:cxnChg>
        <pc:cxnChg chg="mod">
          <ac:chgData name="Phillip Kaufman" userId="c001b2a046940d7c" providerId="LiveId" clId="{5CB25B10-5B1C-4017-B167-ED3104435743}" dt="2024-05-18T03:14:59.860" v="2769"/>
          <ac:cxnSpMkLst>
            <pc:docMk/>
            <pc:sldMk cId="1675314711" sldId="950"/>
            <ac:cxnSpMk id="30" creationId="{B1CC8FE9-F105-313D-245F-35D30CAD5E01}"/>
          </ac:cxnSpMkLst>
        </pc:cxnChg>
        <pc:cxnChg chg="mod">
          <ac:chgData name="Phillip Kaufman" userId="c001b2a046940d7c" providerId="LiveId" clId="{5CB25B10-5B1C-4017-B167-ED3104435743}" dt="2024-06-02T23:45:26.505" v="12492"/>
          <ac:cxnSpMkLst>
            <pc:docMk/>
            <pc:sldMk cId="1675314711" sldId="950"/>
            <ac:cxnSpMk id="30" creationId="{C6AB9CB3-F7E9-A761-BD34-7F1ECCB76870}"/>
          </ac:cxnSpMkLst>
        </pc:cxnChg>
        <pc:cxnChg chg="mod">
          <ac:chgData name="Phillip Kaufman" userId="c001b2a046940d7c" providerId="LiveId" clId="{5CB25B10-5B1C-4017-B167-ED3104435743}" dt="2024-06-02T23:45:26.505" v="12492"/>
          <ac:cxnSpMkLst>
            <pc:docMk/>
            <pc:sldMk cId="1675314711" sldId="950"/>
            <ac:cxnSpMk id="31" creationId="{88E92F90-87F3-EFA2-ACA1-EA1867C76E63}"/>
          </ac:cxnSpMkLst>
        </pc:cxnChg>
        <pc:cxnChg chg="mod">
          <ac:chgData name="Phillip Kaufman" userId="c001b2a046940d7c" providerId="LiveId" clId="{5CB25B10-5B1C-4017-B167-ED3104435743}" dt="2024-05-27T07:31:31.601" v="8662" actId="478"/>
          <ac:cxnSpMkLst>
            <pc:docMk/>
            <pc:sldMk cId="1675314711" sldId="950"/>
            <ac:cxnSpMk id="31" creationId="{B01BF324-FE44-9413-B2EC-52F9E5F6D18F}"/>
          </ac:cxnSpMkLst>
        </pc:cxnChg>
        <pc:cxnChg chg="mod">
          <ac:chgData name="Phillip Kaufman" userId="c001b2a046940d7c" providerId="LiveId" clId="{5CB25B10-5B1C-4017-B167-ED3104435743}" dt="2024-05-14T06:48:47.734" v="787"/>
          <ac:cxnSpMkLst>
            <pc:docMk/>
            <pc:sldMk cId="1675314711" sldId="950"/>
            <ac:cxnSpMk id="31" creationId="{B16127F5-8A6F-92BC-98B6-B18F9A5BA696}"/>
          </ac:cxnSpMkLst>
        </pc:cxnChg>
        <pc:cxnChg chg="mod">
          <ac:chgData name="Phillip Kaufman" userId="c001b2a046940d7c" providerId="LiveId" clId="{5CB25B10-5B1C-4017-B167-ED3104435743}" dt="2024-05-18T03:14:59.860" v="2769"/>
          <ac:cxnSpMkLst>
            <pc:docMk/>
            <pc:sldMk cId="1675314711" sldId="950"/>
            <ac:cxnSpMk id="31" creationId="{DCC43790-69AB-5E18-42CE-84493441C91F}"/>
          </ac:cxnSpMkLst>
        </pc:cxnChg>
        <pc:cxnChg chg="mod">
          <ac:chgData name="Phillip Kaufman" userId="c001b2a046940d7c" providerId="LiveId" clId="{5CB25B10-5B1C-4017-B167-ED3104435743}" dt="2024-06-02T23:45:26.505" v="12492"/>
          <ac:cxnSpMkLst>
            <pc:docMk/>
            <pc:sldMk cId="1675314711" sldId="950"/>
            <ac:cxnSpMk id="32" creationId="{069B663D-116B-5BBD-DA7C-8374874F9A17}"/>
          </ac:cxnSpMkLst>
        </pc:cxnChg>
        <pc:cxnChg chg="mod">
          <ac:chgData name="Phillip Kaufman" userId="c001b2a046940d7c" providerId="LiveId" clId="{5CB25B10-5B1C-4017-B167-ED3104435743}" dt="2024-05-18T03:14:59.860" v="2769"/>
          <ac:cxnSpMkLst>
            <pc:docMk/>
            <pc:sldMk cId="1675314711" sldId="950"/>
            <ac:cxnSpMk id="32" creationId="{8166ABC6-02D1-D51F-03A9-4A2B11BD1647}"/>
          </ac:cxnSpMkLst>
        </pc:cxnChg>
        <pc:cxnChg chg="mod">
          <ac:chgData name="Phillip Kaufman" userId="c001b2a046940d7c" providerId="LiveId" clId="{5CB25B10-5B1C-4017-B167-ED3104435743}" dt="2024-05-14T06:48:47.734" v="787"/>
          <ac:cxnSpMkLst>
            <pc:docMk/>
            <pc:sldMk cId="1675314711" sldId="950"/>
            <ac:cxnSpMk id="32" creationId="{88D84738-9A62-3A87-D23C-C7447281D219}"/>
          </ac:cxnSpMkLst>
        </pc:cxnChg>
        <pc:cxnChg chg="mod">
          <ac:chgData name="Phillip Kaufman" userId="c001b2a046940d7c" providerId="LiveId" clId="{5CB25B10-5B1C-4017-B167-ED3104435743}" dt="2024-05-14T06:48:47.734" v="787"/>
          <ac:cxnSpMkLst>
            <pc:docMk/>
            <pc:sldMk cId="1675314711" sldId="950"/>
            <ac:cxnSpMk id="33" creationId="{7FD3942F-D5D2-410B-5429-616D82CE8AC4}"/>
          </ac:cxnSpMkLst>
        </pc:cxnChg>
        <pc:cxnChg chg="mod">
          <ac:chgData name="Phillip Kaufman" userId="c001b2a046940d7c" providerId="LiveId" clId="{5CB25B10-5B1C-4017-B167-ED3104435743}" dt="2024-06-02T23:45:26.505" v="12492"/>
          <ac:cxnSpMkLst>
            <pc:docMk/>
            <pc:sldMk cId="1675314711" sldId="950"/>
            <ac:cxnSpMk id="33" creationId="{C3B04270-4DA5-C1C1-342E-12954479CBFE}"/>
          </ac:cxnSpMkLst>
        </pc:cxnChg>
        <pc:cxnChg chg="mod">
          <ac:chgData name="Phillip Kaufman" userId="c001b2a046940d7c" providerId="LiveId" clId="{5CB25B10-5B1C-4017-B167-ED3104435743}" dt="2024-05-18T03:14:59.860" v="2769"/>
          <ac:cxnSpMkLst>
            <pc:docMk/>
            <pc:sldMk cId="1675314711" sldId="950"/>
            <ac:cxnSpMk id="33" creationId="{E6433D37-3D82-0653-8D75-3E5651231544}"/>
          </ac:cxnSpMkLst>
        </pc:cxnChg>
        <pc:cxnChg chg="mod">
          <ac:chgData name="Phillip Kaufman" userId="c001b2a046940d7c" providerId="LiveId" clId="{5CB25B10-5B1C-4017-B167-ED3104435743}" dt="2024-05-18T03:14:59.860" v="2769"/>
          <ac:cxnSpMkLst>
            <pc:docMk/>
            <pc:sldMk cId="1675314711" sldId="950"/>
            <ac:cxnSpMk id="34" creationId="{54EFF3C7-4B06-2597-AA4D-58F390BAE10C}"/>
          </ac:cxnSpMkLst>
        </pc:cxnChg>
        <pc:cxnChg chg="mod">
          <ac:chgData name="Phillip Kaufman" userId="c001b2a046940d7c" providerId="LiveId" clId="{5CB25B10-5B1C-4017-B167-ED3104435743}" dt="2024-05-27T07:31:31.601" v="8662" actId="478"/>
          <ac:cxnSpMkLst>
            <pc:docMk/>
            <pc:sldMk cId="1675314711" sldId="950"/>
            <ac:cxnSpMk id="34" creationId="{76E35133-E799-921B-F3D5-5D367E76754D}"/>
          </ac:cxnSpMkLst>
        </pc:cxnChg>
        <pc:cxnChg chg="mod">
          <ac:chgData name="Phillip Kaufman" userId="c001b2a046940d7c" providerId="LiveId" clId="{5CB25B10-5B1C-4017-B167-ED3104435743}" dt="2024-05-14T06:48:47.734" v="787"/>
          <ac:cxnSpMkLst>
            <pc:docMk/>
            <pc:sldMk cId="1675314711" sldId="950"/>
            <ac:cxnSpMk id="34" creationId="{B11C462E-75D4-9DEE-2032-4AC6B6ABA6D2}"/>
          </ac:cxnSpMkLst>
        </pc:cxnChg>
        <pc:cxnChg chg="mod">
          <ac:chgData name="Phillip Kaufman" userId="c001b2a046940d7c" providerId="LiveId" clId="{5CB25B10-5B1C-4017-B167-ED3104435743}" dt="2024-06-02T23:45:26.505" v="12492"/>
          <ac:cxnSpMkLst>
            <pc:docMk/>
            <pc:sldMk cId="1675314711" sldId="950"/>
            <ac:cxnSpMk id="34" creationId="{F9E8D368-BE51-D052-42C0-7D5BB817B17C}"/>
          </ac:cxnSpMkLst>
        </pc:cxnChg>
        <pc:cxnChg chg="mod">
          <ac:chgData name="Phillip Kaufman" userId="c001b2a046940d7c" providerId="LiveId" clId="{5CB25B10-5B1C-4017-B167-ED3104435743}" dt="2024-05-14T06:48:47.734" v="787"/>
          <ac:cxnSpMkLst>
            <pc:docMk/>
            <pc:sldMk cId="1675314711" sldId="950"/>
            <ac:cxnSpMk id="35" creationId="{0B3B46EA-2B2F-EF4C-A42A-076FDBFCA9CD}"/>
          </ac:cxnSpMkLst>
        </pc:cxnChg>
        <pc:cxnChg chg="mod">
          <ac:chgData name="Phillip Kaufman" userId="c001b2a046940d7c" providerId="LiveId" clId="{5CB25B10-5B1C-4017-B167-ED3104435743}" dt="2024-05-27T07:31:31.601" v="8662" actId="478"/>
          <ac:cxnSpMkLst>
            <pc:docMk/>
            <pc:sldMk cId="1675314711" sldId="950"/>
            <ac:cxnSpMk id="35" creationId="{313227CF-18AA-5875-2F7F-8377DBF7DA35}"/>
          </ac:cxnSpMkLst>
        </pc:cxnChg>
        <pc:cxnChg chg="mod">
          <ac:chgData name="Phillip Kaufman" userId="c001b2a046940d7c" providerId="LiveId" clId="{5CB25B10-5B1C-4017-B167-ED3104435743}" dt="2024-05-18T03:14:59.860" v="2769"/>
          <ac:cxnSpMkLst>
            <pc:docMk/>
            <pc:sldMk cId="1675314711" sldId="950"/>
            <ac:cxnSpMk id="35" creationId="{8AB5C910-D4A9-53E2-ED53-24458D6B843F}"/>
          </ac:cxnSpMkLst>
        </pc:cxnChg>
        <pc:cxnChg chg="mod">
          <ac:chgData name="Phillip Kaufman" userId="c001b2a046940d7c" providerId="LiveId" clId="{5CB25B10-5B1C-4017-B167-ED3104435743}" dt="2024-06-02T23:45:26.505" v="12492"/>
          <ac:cxnSpMkLst>
            <pc:docMk/>
            <pc:sldMk cId="1675314711" sldId="950"/>
            <ac:cxnSpMk id="35" creationId="{9BDE781E-446A-B384-8EF5-4BC73956D560}"/>
          </ac:cxnSpMkLst>
        </pc:cxnChg>
        <pc:cxnChg chg="mod">
          <ac:chgData name="Phillip Kaufman" userId="c001b2a046940d7c" providerId="LiveId" clId="{5CB25B10-5B1C-4017-B167-ED3104435743}" dt="2024-05-18T03:14:59.860" v="2769"/>
          <ac:cxnSpMkLst>
            <pc:docMk/>
            <pc:sldMk cId="1675314711" sldId="950"/>
            <ac:cxnSpMk id="36" creationId="{0E887A0F-ED7C-0A47-E7BD-252ABE440525}"/>
          </ac:cxnSpMkLst>
        </pc:cxnChg>
        <pc:cxnChg chg="mod">
          <ac:chgData name="Phillip Kaufman" userId="c001b2a046940d7c" providerId="LiveId" clId="{5CB25B10-5B1C-4017-B167-ED3104435743}" dt="2024-05-14T06:48:47.734" v="787"/>
          <ac:cxnSpMkLst>
            <pc:docMk/>
            <pc:sldMk cId="1675314711" sldId="950"/>
            <ac:cxnSpMk id="36" creationId="{1C51159B-18ED-763E-267B-EE80AE38D613}"/>
          </ac:cxnSpMkLst>
        </pc:cxnChg>
        <pc:cxnChg chg="mod">
          <ac:chgData name="Phillip Kaufman" userId="c001b2a046940d7c" providerId="LiveId" clId="{5CB25B10-5B1C-4017-B167-ED3104435743}" dt="2024-06-02T23:45:26.505" v="12492"/>
          <ac:cxnSpMkLst>
            <pc:docMk/>
            <pc:sldMk cId="1675314711" sldId="950"/>
            <ac:cxnSpMk id="36" creationId="{AF3B8314-B9AB-DCF0-861D-13A2F067F035}"/>
          </ac:cxnSpMkLst>
        </pc:cxnChg>
        <pc:cxnChg chg="mod">
          <ac:chgData name="Phillip Kaufman" userId="c001b2a046940d7c" providerId="LiveId" clId="{5CB25B10-5B1C-4017-B167-ED3104435743}" dt="2024-06-02T23:45:26.505" v="12492"/>
          <ac:cxnSpMkLst>
            <pc:docMk/>
            <pc:sldMk cId="1675314711" sldId="950"/>
            <ac:cxnSpMk id="37" creationId="{0884905A-5E85-9BCD-2140-A207BFD2CD29}"/>
          </ac:cxnSpMkLst>
        </pc:cxnChg>
        <pc:cxnChg chg="mod">
          <ac:chgData name="Phillip Kaufman" userId="c001b2a046940d7c" providerId="LiveId" clId="{5CB25B10-5B1C-4017-B167-ED3104435743}" dt="2024-05-14T06:48:47.734" v="787"/>
          <ac:cxnSpMkLst>
            <pc:docMk/>
            <pc:sldMk cId="1675314711" sldId="950"/>
            <ac:cxnSpMk id="37" creationId="{F26D2CB0-466C-8ED9-C4E6-2C4C884A4715}"/>
          </ac:cxnSpMkLst>
        </pc:cxnChg>
        <pc:cxnChg chg="mod">
          <ac:chgData name="Phillip Kaufman" userId="c001b2a046940d7c" providerId="LiveId" clId="{5CB25B10-5B1C-4017-B167-ED3104435743}" dt="2024-05-18T03:14:59.860" v="2769"/>
          <ac:cxnSpMkLst>
            <pc:docMk/>
            <pc:sldMk cId="1675314711" sldId="950"/>
            <ac:cxnSpMk id="37" creationId="{F8FB4677-C47B-1175-8F19-07C845444119}"/>
          </ac:cxnSpMkLst>
        </pc:cxnChg>
        <pc:cxnChg chg="mod">
          <ac:chgData name="Phillip Kaufman" userId="c001b2a046940d7c" providerId="LiveId" clId="{5CB25B10-5B1C-4017-B167-ED3104435743}" dt="2024-05-18T03:14:59.860" v="2769"/>
          <ac:cxnSpMkLst>
            <pc:docMk/>
            <pc:sldMk cId="1675314711" sldId="950"/>
            <ac:cxnSpMk id="38" creationId="{74CB880A-699A-CA07-F4EF-486A047D3AE7}"/>
          </ac:cxnSpMkLst>
        </pc:cxnChg>
        <pc:cxnChg chg="mod">
          <ac:chgData name="Phillip Kaufman" userId="c001b2a046940d7c" providerId="LiveId" clId="{5CB25B10-5B1C-4017-B167-ED3104435743}" dt="2024-05-14T06:48:47.734" v="787"/>
          <ac:cxnSpMkLst>
            <pc:docMk/>
            <pc:sldMk cId="1675314711" sldId="950"/>
            <ac:cxnSpMk id="38" creationId="{7D235D53-E9D3-5867-FD5A-88AEBB178FB1}"/>
          </ac:cxnSpMkLst>
        </pc:cxnChg>
        <pc:cxnChg chg="mod">
          <ac:chgData name="Phillip Kaufman" userId="c001b2a046940d7c" providerId="LiveId" clId="{5CB25B10-5B1C-4017-B167-ED3104435743}" dt="2024-06-02T23:45:26.505" v="12492"/>
          <ac:cxnSpMkLst>
            <pc:docMk/>
            <pc:sldMk cId="1675314711" sldId="950"/>
            <ac:cxnSpMk id="38" creationId="{CD83F9DE-BB93-7913-04A8-353D0BF22BDF}"/>
          </ac:cxnSpMkLst>
        </pc:cxnChg>
        <pc:cxnChg chg="mod">
          <ac:chgData name="Phillip Kaufman" userId="c001b2a046940d7c" providerId="LiveId" clId="{5CB25B10-5B1C-4017-B167-ED3104435743}" dt="2024-06-02T23:45:26.505" v="12492"/>
          <ac:cxnSpMkLst>
            <pc:docMk/>
            <pc:sldMk cId="1675314711" sldId="950"/>
            <ac:cxnSpMk id="39" creationId="{87E2E02D-010A-7D5A-1986-208A7DD822E6}"/>
          </ac:cxnSpMkLst>
        </pc:cxnChg>
        <pc:cxnChg chg="mod">
          <ac:chgData name="Phillip Kaufman" userId="c001b2a046940d7c" providerId="LiveId" clId="{5CB25B10-5B1C-4017-B167-ED3104435743}" dt="2024-05-14T06:48:47.734" v="787"/>
          <ac:cxnSpMkLst>
            <pc:docMk/>
            <pc:sldMk cId="1675314711" sldId="950"/>
            <ac:cxnSpMk id="39" creationId="{9D42B3AC-26C2-D438-FB56-E283B8C25DD7}"/>
          </ac:cxnSpMkLst>
        </pc:cxnChg>
        <pc:cxnChg chg="mod">
          <ac:chgData name="Phillip Kaufman" userId="c001b2a046940d7c" providerId="LiveId" clId="{5CB25B10-5B1C-4017-B167-ED3104435743}" dt="2024-05-18T03:14:59.860" v="2769"/>
          <ac:cxnSpMkLst>
            <pc:docMk/>
            <pc:sldMk cId="1675314711" sldId="950"/>
            <ac:cxnSpMk id="39" creationId="{E2F2CB39-637E-1A34-4325-DAE4A38F8EC5}"/>
          </ac:cxnSpMkLst>
        </pc:cxnChg>
        <pc:cxnChg chg="mod">
          <ac:chgData name="Phillip Kaufman" userId="c001b2a046940d7c" providerId="LiveId" clId="{5CB25B10-5B1C-4017-B167-ED3104435743}" dt="2024-05-14T06:48:47.734" v="787"/>
          <ac:cxnSpMkLst>
            <pc:docMk/>
            <pc:sldMk cId="1675314711" sldId="950"/>
            <ac:cxnSpMk id="40" creationId="{1C0FAF34-3B71-D7EB-AC37-011D5A791A7F}"/>
          </ac:cxnSpMkLst>
        </pc:cxnChg>
        <pc:cxnChg chg="mod">
          <ac:chgData name="Phillip Kaufman" userId="c001b2a046940d7c" providerId="LiveId" clId="{5CB25B10-5B1C-4017-B167-ED3104435743}" dt="2024-06-02T23:45:26.505" v="12492"/>
          <ac:cxnSpMkLst>
            <pc:docMk/>
            <pc:sldMk cId="1675314711" sldId="950"/>
            <ac:cxnSpMk id="40" creationId="{3632D916-B654-6002-8820-55347C06ADE3}"/>
          </ac:cxnSpMkLst>
        </pc:cxnChg>
        <pc:cxnChg chg="mod">
          <ac:chgData name="Phillip Kaufman" userId="c001b2a046940d7c" providerId="LiveId" clId="{5CB25B10-5B1C-4017-B167-ED3104435743}" dt="2024-05-26T07:05:58.996" v="7580"/>
          <ac:cxnSpMkLst>
            <pc:docMk/>
            <pc:sldMk cId="1675314711" sldId="950"/>
            <ac:cxnSpMk id="40" creationId="{4E3036D0-C5BE-538D-8B0E-E3DC1F9EE8D2}"/>
          </ac:cxnSpMkLst>
        </pc:cxnChg>
        <pc:cxnChg chg="mod">
          <ac:chgData name="Phillip Kaufman" userId="c001b2a046940d7c" providerId="LiveId" clId="{5CB25B10-5B1C-4017-B167-ED3104435743}" dt="2024-05-18T03:14:59.860" v="2769"/>
          <ac:cxnSpMkLst>
            <pc:docMk/>
            <pc:sldMk cId="1675314711" sldId="950"/>
            <ac:cxnSpMk id="40" creationId="{5A063866-C76D-AD05-FA82-C9599E459826}"/>
          </ac:cxnSpMkLst>
        </pc:cxnChg>
        <pc:cxnChg chg="mod">
          <ac:chgData name="Phillip Kaufman" userId="c001b2a046940d7c" providerId="LiveId" clId="{5CB25B10-5B1C-4017-B167-ED3104435743}" dt="2024-06-02T23:45:26.505" v="12492"/>
          <ac:cxnSpMkLst>
            <pc:docMk/>
            <pc:sldMk cId="1675314711" sldId="950"/>
            <ac:cxnSpMk id="41" creationId="{05842400-8894-0BAA-C19C-ABD360C7CAF1}"/>
          </ac:cxnSpMkLst>
        </pc:cxnChg>
        <pc:cxnChg chg="mod">
          <ac:chgData name="Phillip Kaufman" userId="c001b2a046940d7c" providerId="LiveId" clId="{5CB25B10-5B1C-4017-B167-ED3104435743}" dt="2024-05-18T03:14:59.860" v="2769"/>
          <ac:cxnSpMkLst>
            <pc:docMk/>
            <pc:sldMk cId="1675314711" sldId="950"/>
            <ac:cxnSpMk id="41" creationId="{67BF82CD-04DB-AAB5-D141-FE804753C661}"/>
          </ac:cxnSpMkLst>
        </pc:cxnChg>
        <pc:cxnChg chg="mod">
          <ac:chgData name="Phillip Kaufman" userId="c001b2a046940d7c" providerId="LiveId" clId="{5CB25B10-5B1C-4017-B167-ED3104435743}" dt="2024-05-14T06:48:47.734" v="787"/>
          <ac:cxnSpMkLst>
            <pc:docMk/>
            <pc:sldMk cId="1675314711" sldId="950"/>
            <ac:cxnSpMk id="41" creationId="{8922FF11-D08F-1685-D950-B42056528A09}"/>
          </ac:cxnSpMkLst>
        </pc:cxnChg>
        <pc:cxnChg chg="mod">
          <ac:chgData name="Phillip Kaufman" userId="c001b2a046940d7c" providerId="LiveId" clId="{5CB25B10-5B1C-4017-B167-ED3104435743}" dt="2024-05-26T07:05:58.996" v="7580"/>
          <ac:cxnSpMkLst>
            <pc:docMk/>
            <pc:sldMk cId="1675314711" sldId="950"/>
            <ac:cxnSpMk id="41" creationId="{EF88023F-0D9D-B2FC-A73A-0E8594C253AB}"/>
          </ac:cxnSpMkLst>
        </pc:cxnChg>
        <pc:cxnChg chg="mod">
          <ac:chgData name="Phillip Kaufman" userId="c001b2a046940d7c" providerId="LiveId" clId="{5CB25B10-5B1C-4017-B167-ED3104435743}" dt="2024-05-26T07:05:58.996" v="7580"/>
          <ac:cxnSpMkLst>
            <pc:docMk/>
            <pc:sldMk cId="1675314711" sldId="950"/>
            <ac:cxnSpMk id="42" creationId="{25E90691-57A3-A14A-F7C0-147F20430E86}"/>
          </ac:cxnSpMkLst>
        </pc:cxnChg>
        <pc:cxnChg chg="mod">
          <ac:chgData name="Phillip Kaufman" userId="c001b2a046940d7c" providerId="LiveId" clId="{5CB25B10-5B1C-4017-B167-ED3104435743}" dt="2024-06-02T23:45:26.505" v="12492"/>
          <ac:cxnSpMkLst>
            <pc:docMk/>
            <pc:sldMk cId="1675314711" sldId="950"/>
            <ac:cxnSpMk id="42" creationId="{2B74B7F3-FBFE-CF82-D45E-E5A73402BE6A}"/>
          </ac:cxnSpMkLst>
        </pc:cxnChg>
        <pc:cxnChg chg="mod">
          <ac:chgData name="Phillip Kaufman" userId="c001b2a046940d7c" providerId="LiveId" clId="{5CB25B10-5B1C-4017-B167-ED3104435743}" dt="2024-05-14T06:48:47.734" v="787"/>
          <ac:cxnSpMkLst>
            <pc:docMk/>
            <pc:sldMk cId="1675314711" sldId="950"/>
            <ac:cxnSpMk id="42" creationId="{99DFEA7D-482F-6755-9193-E516C5759B96}"/>
          </ac:cxnSpMkLst>
        </pc:cxnChg>
        <pc:cxnChg chg="mod">
          <ac:chgData name="Phillip Kaufman" userId="c001b2a046940d7c" providerId="LiveId" clId="{5CB25B10-5B1C-4017-B167-ED3104435743}" dt="2024-05-18T03:14:59.860" v="2769"/>
          <ac:cxnSpMkLst>
            <pc:docMk/>
            <pc:sldMk cId="1675314711" sldId="950"/>
            <ac:cxnSpMk id="42" creationId="{A6AFD0A1-18AE-1117-DFC5-45B917808126}"/>
          </ac:cxnSpMkLst>
        </pc:cxnChg>
        <pc:cxnChg chg="mod">
          <ac:chgData name="Phillip Kaufman" userId="c001b2a046940d7c" providerId="LiveId" clId="{5CB25B10-5B1C-4017-B167-ED3104435743}" dt="2024-05-18T03:14:59.860" v="2769"/>
          <ac:cxnSpMkLst>
            <pc:docMk/>
            <pc:sldMk cId="1675314711" sldId="950"/>
            <ac:cxnSpMk id="43" creationId="{50791959-838E-B5D8-A068-B3EEA39E2AAC}"/>
          </ac:cxnSpMkLst>
        </pc:cxnChg>
        <pc:cxnChg chg="mod">
          <ac:chgData name="Phillip Kaufman" userId="c001b2a046940d7c" providerId="LiveId" clId="{5CB25B10-5B1C-4017-B167-ED3104435743}" dt="2024-06-02T23:45:26.505" v="12492"/>
          <ac:cxnSpMkLst>
            <pc:docMk/>
            <pc:sldMk cId="1675314711" sldId="950"/>
            <ac:cxnSpMk id="43" creationId="{834B3F2E-B451-E242-3E22-ACB5F7748F3C}"/>
          </ac:cxnSpMkLst>
        </pc:cxnChg>
        <pc:cxnChg chg="mod">
          <ac:chgData name="Phillip Kaufman" userId="c001b2a046940d7c" providerId="LiveId" clId="{5CB25B10-5B1C-4017-B167-ED3104435743}" dt="2024-05-26T07:05:58.996" v="7580"/>
          <ac:cxnSpMkLst>
            <pc:docMk/>
            <pc:sldMk cId="1675314711" sldId="950"/>
            <ac:cxnSpMk id="43" creationId="{A2700892-C673-C0A6-92C5-0DC5B4E2D67C}"/>
          </ac:cxnSpMkLst>
        </pc:cxnChg>
        <pc:cxnChg chg="mod">
          <ac:chgData name="Phillip Kaufman" userId="c001b2a046940d7c" providerId="LiveId" clId="{5CB25B10-5B1C-4017-B167-ED3104435743}" dt="2024-05-14T06:48:47.734" v="787"/>
          <ac:cxnSpMkLst>
            <pc:docMk/>
            <pc:sldMk cId="1675314711" sldId="950"/>
            <ac:cxnSpMk id="43" creationId="{F7CCCFCB-499C-CC64-E918-6930D996B61F}"/>
          </ac:cxnSpMkLst>
        </pc:cxnChg>
        <pc:cxnChg chg="mod">
          <ac:chgData name="Phillip Kaufman" userId="c001b2a046940d7c" providerId="LiveId" clId="{5CB25B10-5B1C-4017-B167-ED3104435743}" dt="2024-05-18T03:14:59.860" v="2769"/>
          <ac:cxnSpMkLst>
            <pc:docMk/>
            <pc:sldMk cId="1675314711" sldId="950"/>
            <ac:cxnSpMk id="44" creationId="{09B18914-67E8-41D3-03D9-B5AB3B3300B8}"/>
          </ac:cxnSpMkLst>
        </pc:cxnChg>
        <pc:cxnChg chg="mod">
          <ac:chgData name="Phillip Kaufman" userId="c001b2a046940d7c" providerId="LiveId" clId="{5CB25B10-5B1C-4017-B167-ED3104435743}" dt="2024-05-26T07:05:58.996" v="7580"/>
          <ac:cxnSpMkLst>
            <pc:docMk/>
            <pc:sldMk cId="1675314711" sldId="950"/>
            <ac:cxnSpMk id="44" creationId="{4B0743FA-9D12-D2D7-12A9-2307364D387D}"/>
          </ac:cxnSpMkLst>
        </pc:cxnChg>
        <pc:cxnChg chg="mod">
          <ac:chgData name="Phillip Kaufman" userId="c001b2a046940d7c" providerId="LiveId" clId="{5CB25B10-5B1C-4017-B167-ED3104435743}" dt="2024-06-02T23:45:26.505" v="12492"/>
          <ac:cxnSpMkLst>
            <pc:docMk/>
            <pc:sldMk cId="1675314711" sldId="950"/>
            <ac:cxnSpMk id="44" creationId="{92B10336-BD4B-4E81-17FE-5A730968F2A1}"/>
          </ac:cxnSpMkLst>
        </pc:cxnChg>
        <pc:cxnChg chg="mod">
          <ac:chgData name="Phillip Kaufman" userId="c001b2a046940d7c" providerId="LiveId" clId="{5CB25B10-5B1C-4017-B167-ED3104435743}" dt="2024-05-14T06:48:47.734" v="787"/>
          <ac:cxnSpMkLst>
            <pc:docMk/>
            <pc:sldMk cId="1675314711" sldId="950"/>
            <ac:cxnSpMk id="44" creationId="{E7A72690-644F-4871-1861-5BD214A6EEC1}"/>
          </ac:cxnSpMkLst>
        </pc:cxnChg>
        <pc:cxnChg chg="mod">
          <ac:chgData name="Phillip Kaufman" userId="c001b2a046940d7c" providerId="LiveId" clId="{5CB25B10-5B1C-4017-B167-ED3104435743}" dt="2024-05-26T07:05:58.996" v="7580"/>
          <ac:cxnSpMkLst>
            <pc:docMk/>
            <pc:sldMk cId="1675314711" sldId="950"/>
            <ac:cxnSpMk id="45" creationId="{9342B254-97DB-D1FE-3D99-A0388F49393E}"/>
          </ac:cxnSpMkLst>
        </pc:cxnChg>
        <pc:cxnChg chg="mod">
          <ac:chgData name="Phillip Kaufman" userId="c001b2a046940d7c" providerId="LiveId" clId="{5CB25B10-5B1C-4017-B167-ED3104435743}" dt="2024-05-18T03:14:59.860" v="2769"/>
          <ac:cxnSpMkLst>
            <pc:docMk/>
            <pc:sldMk cId="1675314711" sldId="950"/>
            <ac:cxnSpMk id="45" creationId="{B2C5E0C9-63F3-BBFF-06BC-2092B80AC78F}"/>
          </ac:cxnSpMkLst>
        </pc:cxnChg>
        <pc:cxnChg chg="mod">
          <ac:chgData name="Phillip Kaufman" userId="c001b2a046940d7c" providerId="LiveId" clId="{5CB25B10-5B1C-4017-B167-ED3104435743}" dt="2024-05-14T06:48:47.734" v="787"/>
          <ac:cxnSpMkLst>
            <pc:docMk/>
            <pc:sldMk cId="1675314711" sldId="950"/>
            <ac:cxnSpMk id="45" creationId="{DB7D0672-458C-A228-B6E1-0C0DA9447ED9}"/>
          </ac:cxnSpMkLst>
        </pc:cxnChg>
        <pc:cxnChg chg="mod">
          <ac:chgData name="Phillip Kaufman" userId="c001b2a046940d7c" providerId="LiveId" clId="{5CB25B10-5B1C-4017-B167-ED3104435743}" dt="2024-06-02T23:45:26.505" v="12492"/>
          <ac:cxnSpMkLst>
            <pc:docMk/>
            <pc:sldMk cId="1675314711" sldId="950"/>
            <ac:cxnSpMk id="45" creationId="{E1D96D65-4AE8-41F7-C923-6A53ED090B7D}"/>
          </ac:cxnSpMkLst>
        </pc:cxnChg>
        <pc:cxnChg chg="mod">
          <ac:chgData name="Phillip Kaufman" userId="c001b2a046940d7c" providerId="LiveId" clId="{5CB25B10-5B1C-4017-B167-ED3104435743}" dt="2024-05-18T03:14:59.860" v="2769"/>
          <ac:cxnSpMkLst>
            <pc:docMk/>
            <pc:sldMk cId="1675314711" sldId="950"/>
            <ac:cxnSpMk id="46" creationId="{68298CAB-6088-4794-A143-81A84FA27CAB}"/>
          </ac:cxnSpMkLst>
        </pc:cxnChg>
        <pc:cxnChg chg="mod">
          <ac:chgData name="Phillip Kaufman" userId="c001b2a046940d7c" providerId="LiveId" clId="{5CB25B10-5B1C-4017-B167-ED3104435743}" dt="2024-05-14T06:48:47.734" v="787"/>
          <ac:cxnSpMkLst>
            <pc:docMk/>
            <pc:sldMk cId="1675314711" sldId="950"/>
            <ac:cxnSpMk id="46" creationId="{74B61332-715C-D0C5-A840-BF7FE47F25E3}"/>
          </ac:cxnSpMkLst>
        </pc:cxnChg>
        <pc:cxnChg chg="mod">
          <ac:chgData name="Phillip Kaufman" userId="c001b2a046940d7c" providerId="LiveId" clId="{5CB25B10-5B1C-4017-B167-ED3104435743}" dt="2024-05-26T07:05:58.996" v="7580"/>
          <ac:cxnSpMkLst>
            <pc:docMk/>
            <pc:sldMk cId="1675314711" sldId="950"/>
            <ac:cxnSpMk id="46" creationId="{C959049C-79A7-B24D-9723-62AC9E6113AF}"/>
          </ac:cxnSpMkLst>
        </pc:cxnChg>
        <pc:cxnChg chg="mod">
          <ac:chgData name="Phillip Kaufman" userId="c001b2a046940d7c" providerId="LiveId" clId="{5CB25B10-5B1C-4017-B167-ED3104435743}" dt="2024-05-26T07:05:58.996" v="7580"/>
          <ac:cxnSpMkLst>
            <pc:docMk/>
            <pc:sldMk cId="1675314711" sldId="950"/>
            <ac:cxnSpMk id="47" creationId="{0351AFE6-74DE-BBC7-E80E-474941E83CB5}"/>
          </ac:cxnSpMkLst>
        </pc:cxnChg>
        <pc:cxnChg chg="mod">
          <ac:chgData name="Phillip Kaufman" userId="c001b2a046940d7c" providerId="LiveId" clId="{5CB25B10-5B1C-4017-B167-ED3104435743}" dt="2024-05-18T03:14:59.860" v="2769"/>
          <ac:cxnSpMkLst>
            <pc:docMk/>
            <pc:sldMk cId="1675314711" sldId="950"/>
            <ac:cxnSpMk id="47" creationId="{5D73928D-8869-7C01-17B4-44D9B9076B57}"/>
          </ac:cxnSpMkLst>
        </pc:cxnChg>
        <pc:cxnChg chg="mod">
          <ac:chgData name="Phillip Kaufman" userId="c001b2a046940d7c" providerId="LiveId" clId="{5CB25B10-5B1C-4017-B167-ED3104435743}" dt="2024-05-14T06:48:47.734" v="787"/>
          <ac:cxnSpMkLst>
            <pc:docMk/>
            <pc:sldMk cId="1675314711" sldId="950"/>
            <ac:cxnSpMk id="47" creationId="{7FCB6371-F273-058C-4BEF-85776A0B0428}"/>
          </ac:cxnSpMkLst>
        </pc:cxnChg>
        <pc:cxnChg chg="mod">
          <ac:chgData name="Phillip Kaufman" userId="c001b2a046940d7c" providerId="LiveId" clId="{5CB25B10-5B1C-4017-B167-ED3104435743}" dt="2024-05-26T07:05:58.996" v="7580"/>
          <ac:cxnSpMkLst>
            <pc:docMk/>
            <pc:sldMk cId="1675314711" sldId="950"/>
            <ac:cxnSpMk id="48" creationId="{07DCE304-45EE-8B83-9EF8-714AFD2BF698}"/>
          </ac:cxnSpMkLst>
        </pc:cxnChg>
        <pc:cxnChg chg="mod">
          <ac:chgData name="Phillip Kaufman" userId="c001b2a046940d7c" providerId="LiveId" clId="{5CB25B10-5B1C-4017-B167-ED3104435743}" dt="2024-05-14T06:48:47.734" v="787"/>
          <ac:cxnSpMkLst>
            <pc:docMk/>
            <pc:sldMk cId="1675314711" sldId="950"/>
            <ac:cxnSpMk id="48" creationId="{8B5D6D77-D9A3-7692-E633-5A34C8DB5FD2}"/>
          </ac:cxnSpMkLst>
        </pc:cxnChg>
        <pc:cxnChg chg="mod">
          <ac:chgData name="Phillip Kaufman" userId="c001b2a046940d7c" providerId="LiveId" clId="{5CB25B10-5B1C-4017-B167-ED3104435743}" dt="2024-05-18T03:14:59.860" v="2769"/>
          <ac:cxnSpMkLst>
            <pc:docMk/>
            <pc:sldMk cId="1675314711" sldId="950"/>
            <ac:cxnSpMk id="48" creationId="{FA46E502-C233-1F53-76A8-774A9E089625}"/>
          </ac:cxnSpMkLst>
        </pc:cxnChg>
        <pc:cxnChg chg="mod">
          <ac:chgData name="Phillip Kaufman" userId="c001b2a046940d7c" providerId="LiveId" clId="{5CB25B10-5B1C-4017-B167-ED3104435743}" dt="2024-05-26T07:05:58.996" v="7580"/>
          <ac:cxnSpMkLst>
            <pc:docMk/>
            <pc:sldMk cId="1675314711" sldId="950"/>
            <ac:cxnSpMk id="49" creationId="{68F9ECC7-7D74-9FF4-AF40-6FBBF21F44A6}"/>
          </ac:cxnSpMkLst>
        </pc:cxnChg>
        <pc:cxnChg chg="mod">
          <ac:chgData name="Phillip Kaufman" userId="c001b2a046940d7c" providerId="LiveId" clId="{5CB25B10-5B1C-4017-B167-ED3104435743}" dt="2024-06-02T23:45:26.505" v="12492"/>
          <ac:cxnSpMkLst>
            <pc:docMk/>
            <pc:sldMk cId="1675314711" sldId="950"/>
            <ac:cxnSpMk id="49" creationId="{D67E099E-5BBE-FC72-99B7-058972216E01}"/>
          </ac:cxnSpMkLst>
        </pc:cxnChg>
        <pc:cxnChg chg="mod">
          <ac:chgData name="Phillip Kaufman" userId="c001b2a046940d7c" providerId="LiveId" clId="{5CB25B10-5B1C-4017-B167-ED3104435743}" dt="2024-05-18T03:14:59.860" v="2769"/>
          <ac:cxnSpMkLst>
            <pc:docMk/>
            <pc:sldMk cId="1675314711" sldId="950"/>
            <ac:cxnSpMk id="49" creationId="{E71B2818-2CD2-3D47-7225-415A941B9E0A}"/>
          </ac:cxnSpMkLst>
        </pc:cxnChg>
        <pc:cxnChg chg="mod">
          <ac:chgData name="Phillip Kaufman" userId="c001b2a046940d7c" providerId="LiveId" clId="{5CB25B10-5B1C-4017-B167-ED3104435743}" dt="2024-05-26T07:05:58.996" v="7580"/>
          <ac:cxnSpMkLst>
            <pc:docMk/>
            <pc:sldMk cId="1675314711" sldId="950"/>
            <ac:cxnSpMk id="51" creationId="{096844E9-2F6B-B525-5D3B-280718576445}"/>
          </ac:cxnSpMkLst>
        </pc:cxnChg>
        <pc:cxnChg chg="mod">
          <ac:chgData name="Phillip Kaufman" userId="c001b2a046940d7c" providerId="LiveId" clId="{5CB25B10-5B1C-4017-B167-ED3104435743}" dt="2024-05-18T03:14:59.860" v="2769"/>
          <ac:cxnSpMkLst>
            <pc:docMk/>
            <pc:sldMk cId="1675314711" sldId="950"/>
            <ac:cxnSpMk id="51" creationId="{43135670-565E-E0DC-068E-95B053010316}"/>
          </ac:cxnSpMkLst>
        </pc:cxnChg>
        <pc:cxnChg chg="mod">
          <ac:chgData name="Phillip Kaufman" userId="c001b2a046940d7c" providerId="LiveId" clId="{5CB25B10-5B1C-4017-B167-ED3104435743}" dt="2024-06-02T23:45:26.505" v="12492"/>
          <ac:cxnSpMkLst>
            <pc:docMk/>
            <pc:sldMk cId="1675314711" sldId="950"/>
            <ac:cxnSpMk id="51" creationId="{EB887819-B992-C340-EDE9-8F3D6D87A537}"/>
          </ac:cxnSpMkLst>
        </pc:cxnChg>
        <pc:cxnChg chg="mod">
          <ac:chgData name="Phillip Kaufman" userId="c001b2a046940d7c" providerId="LiveId" clId="{5CB25B10-5B1C-4017-B167-ED3104435743}" dt="2024-05-18T03:14:59.860" v="2769"/>
          <ac:cxnSpMkLst>
            <pc:docMk/>
            <pc:sldMk cId="1675314711" sldId="950"/>
            <ac:cxnSpMk id="52" creationId="{51D00831-B8FA-53D3-5C12-89BDC027FFBC}"/>
          </ac:cxnSpMkLst>
        </pc:cxnChg>
        <pc:cxnChg chg="mod">
          <ac:chgData name="Phillip Kaufman" userId="c001b2a046940d7c" providerId="LiveId" clId="{5CB25B10-5B1C-4017-B167-ED3104435743}" dt="2024-05-26T07:05:58.996" v="7580"/>
          <ac:cxnSpMkLst>
            <pc:docMk/>
            <pc:sldMk cId="1675314711" sldId="950"/>
            <ac:cxnSpMk id="52" creationId="{8D0126AE-B77D-606D-0A3A-651E6C730C5E}"/>
          </ac:cxnSpMkLst>
        </pc:cxnChg>
        <pc:cxnChg chg="mod">
          <ac:chgData name="Phillip Kaufman" userId="c001b2a046940d7c" providerId="LiveId" clId="{5CB25B10-5B1C-4017-B167-ED3104435743}" dt="2024-05-14T06:48:47.734" v="787"/>
          <ac:cxnSpMkLst>
            <pc:docMk/>
            <pc:sldMk cId="1675314711" sldId="950"/>
            <ac:cxnSpMk id="53" creationId="{141658F7-529B-B508-153D-93620174021D}"/>
          </ac:cxnSpMkLst>
        </pc:cxnChg>
        <pc:cxnChg chg="mod">
          <ac:chgData name="Phillip Kaufman" userId="c001b2a046940d7c" providerId="LiveId" clId="{5CB25B10-5B1C-4017-B167-ED3104435743}" dt="2024-05-26T07:05:58.996" v="7580"/>
          <ac:cxnSpMkLst>
            <pc:docMk/>
            <pc:sldMk cId="1675314711" sldId="950"/>
            <ac:cxnSpMk id="53" creationId="{5DFD37B3-6649-BCB2-4C9B-ADB650ADB068}"/>
          </ac:cxnSpMkLst>
        </pc:cxnChg>
        <pc:cxnChg chg="mod">
          <ac:chgData name="Phillip Kaufman" userId="c001b2a046940d7c" providerId="LiveId" clId="{5CB25B10-5B1C-4017-B167-ED3104435743}" dt="2024-05-18T03:14:59.860" v="2769"/>
          <ac:cxnSpMkLst>
            <pc:docMk/>
            <pc:sldMk cId="1675314711" sldId="950"/>
            <ac:cxnSpMk id="53" creationId="{8B70DAD9-62FC-F4E2-3789-E969E52C5550}"/>
          </ac:cxnSpMkLst>
        </pc:cxnChg>
        <pc:cxnChg chg="mod">
          <ac:chgData name="Phillip Kaufman" userId="c001b2a046940d7c" providerId="LiveId" clId="{5CB25B10-5B1C-4017-B167-ED3104435743}" dt="2024-05-26T07:05:58.996" v="7580"/>
          <ac:cxnSpMkLst>
            <pc:docMk/>
            <pc:sldMk cId="1675314711" sldId="950"/>
            <ac:cxnSpMk id="54" creationId="{32666024-57E0-B241-BF98-D976A53D3BF4}"/>
          </ac:cxnSpMkLst>
        </pc:cxnChg>
        <pc:cxnChg chg="mod">
          <ac:chgData name="Phillip Kaufman" userId="c001b2a046940d7c" providerId="LiveId" clId="{5CB25B10-5B1C-4017-B167-ED3104435743}" dt="2024-05-14T06:48:47.734" v="787"/>
          <ac:cxnSpMkLst>
            <pc:docMk/>
            <pc:sldMk cId="1675314711" sldId="950"/>
            <ac:cxnSpMk id="54" creationId="{426604D1-2C87-C7CB-E7B3-A627EAE3B217}"/>
          </ac:cxnSpMkLst>
        </pc:cxnChg>
        <pc:cxnChg chg="mod">
          <ac:chgData name="Phillip Kaufman" userId="c001b2a046940d7c" providerId="LiveId" clId="{5CB25B10-5B1C-4017-B167-ED3104435743}" dt="2024-05-18T03:14:59.860" v="2769"/>
          <ac:cxnSpMkLst>
            <pc:docMk/>
            <pc:sldMk cId="1675314711" sldId="950"/>
            <ac:cxnSpMk id="54" creationId="{4DD824FA-719E-9651-A3C0-C12FF76896DD}"/>
          </ac:cxnSpMkLst>
        </pc:cxnChg>
        <pc:cxnChg chg="mod">
          <ac:chgData name="Phillip Kaufman" userId="c001b2a046940d7c" providerId="LiveId" clId="{5CB25B10-5B1C-4017-B167-ED3104435743}" dt="2024-05-26T07:05:58.996" v="7580"/>
          <ac:cxnSpMkLst>
            <pc:docMk/>
            <pc:sldMk cId="1675314711" sldId="950"/>
            <ac:cxnSpMk id="55" creationId="{62CFD787-91E0-5433-CFC6-FA52CAF2F25F}"/>
          </ac:cxnSpMkLst>
        </pc:cxnChg>
        <pc:cxnChg chg="mod">
          <ac:chgData name="Phillip Kaufman" userId="c001b2a046940d7c" providerId="LiveId" clId="{5CB25B10-5B1C-4017-B167-ED3104435743}" dt="2024-05-26T07:05:58.996" v="7580"/>
          <ac:cxnSpMkLst>
            <pc:docMk/>
            <pc:sldMk cId="1675314711" sldId="950"/>
            <ac:cxnSpMk id="56" creationId="{612F0356-FAE6-8B74-F93E-D4FBD8BF9F12}"/>
          </ac:cxnSpMkLst>
        </pc:cxnChg>
        <pc:cxnChg chg="mod">
          <ac:chgData name="Phillip Kaufman" userId="c001b2a046940d7c" providerId="LiveId" clId="{5CB25B10-5B1C-4017-B167-ED3104435743}" dt="2024-05-26T07:05:58.996" v="7580"/>
          <ac:cxnSpMkLst>
            <pc:docMk/>
            <pc:sldMk cId="1675314711" sldId="950"/>
            <ac:cxnSpMk id="57" creationId="{BE8AA103-0172-70F1-D231-A05E60475317}"/>
          </ac:cxnSpMkLst>
        </pc:cxnChg>
        <pc:cxnChg chg="mod">
          <ac:chgData name="Phillip Kaufman" userId="c001b2a046940d7c" providerId="LiveId" clId="{5CB25B10-5B1C-4017-B167-ED3104435743}" dt="2024-05-26T07:05:58.996" v="7580"/>
          <ac:cxnSpMkLst>
            <pc:docMk/>
            <pc:sldMk cId="1675314711" sldId="950"/>
            <ac:cxnSpMk id="58" creationId="{3B38AFA3-9601-6781-7D65-A33F62F1A230}"/>
          </ac:cxnSpMkLst>
        </pc:cxnChg>
        <pc:cxnChg chg="mod">
          <ac:chgData name="Phillip Kaufman" userId="c001b2a046940d7c" providerId="LiveId" clId="{5CB25B10-5B1C-4017-B167-ED3104435743}" dt="2024-06-02T23:45:26.505" v="12492"/>
          <ac:cxnSpMkLst>
            <pc:docMk/>
            <pc:sldMk cId="1675314711" sldId="950"/>
            <ac:cxnSpMk id="58" creationId="{E8D84BE2-F077-0320-1287-4B83FF15D4A9}"/>
          </ac:cxnSpMkLst>
        </pc:cxnChg>
        <pc:cxnChg chg="mod">
          <ac:chgData name="Phillip Kaufman" userId="c001b2a046940d7c" providerId="LiveId" clId="{5CB25B10-5B1C-4017-B167-ED3104435743}" dt="2024-05-26T07:05:58.996" v="7580"/>
          <ac:cxnSpMkLst>
            <pc:docMk/>
            <pc:sldMk cId="1675314711" sldId="950"/>
            <ac:cxnSpMk id="59" creationId="{AE2E4B5E-AD79-9312-D778-FB41D474774C}"/>
          </ac:cxnSpMkLst>
        </pc:cxnChg>
        <pc:cxnChg chg="mod">
          <ac:chgData name="Phillip Kaufman" userId="c001b2a046940d7c" providerId="LiveId" clId="{5CB25B10-5B1C-4017-B167-ED3104435743}" dt="2024-06-02T23:45:26.505" v="12492"/>
          <ac:cxnSpMkLst>
            <pc:docMk/>
            <pc:sldMk cId="1675314711" sldId="950"/>
            <ac:cxnSpMk id="59" creationId="{F6216FFC-2657-6013-1B81-5ED74C5F7428}"/>
          </ac:cxnSpMkLst>
        </pc:cxnChg>
        <pc:cxnChg chg="mod">
          <ac:chgData name="Phillip Kaufman" userId="c001b2a046940d7c" providerId="LiveId" clId="{5CB25B10-5B1C-4017-B167-ED3104435743}" dt="2024-05-26T07:05:58.996" v="7580"/>
          <ac:cxnSpMkLst>
            <pc:docMk/>
            <pc:sldMk cId="1675314711" sldId="950"/>
            <ac:cxnSpMk id="60" creationId="{7DF64F9B-98DE-C887-69F1-4557A96A12AA}"/>
          </ac:cxnSpMkLst>
        </pc:cxnChg>
        <pc:cxnChg chg="mod">
          <ac:chgData name="Phillip Kaufman" userId="c001b2a046940d7c" providerId="LiveId" clId="{5CB25B10-5B1C-4017-B167-ED3104435743}" dt="2024-05-26T07:05:58.996" v="7580"/>
          <ac:cxnSpMkLst>
            <pc:docMk/>
            <pc:sldMk cId="1675314711" sldId="950"/>
            <ac:cxnSpMk id="61" creationId="{2077C590-23FC-6D7A-74D8-416F4356A388}"/>
          </ac:cxnSpMkLst>
        </pc:cxnChg>
        <pc:cxnChg chg="mod">
          <ac:chgData name="Phillip Kaufman" userId="c001b2a046940d7c" providerId="LiveId" clId="{5CB25B10-5B1C-4017-B167-ED3104435743}" dt="2024-06-02T23:45:26.505" v="12492"/>
          <ac:cxnSpMkLst>
            <pc:docMk/>
            <pc:sldMk cId="1675314711" sldId="950"/>
            <ac:cxnSpMk id="62" creationId="{0117C373-CD6C-8B65-E9CD-1227B0E7A9E1}"/>
          </ac:cxnSpMkLst>
        </pc:cxnChg>
        <pc:cxnChg chg="mod">
          <ac:chgData name="Phillip Kaufman" userId="c001b2a046940d7c" providerId="LiveId" clId="{5CB25B10-5B1C-4017-B167-ED3104435743}" dt="2024-05-26T07:05:58.996" v="7580"/>
          <ac:cxnSpMkLst>
            <pc:docMk/>
            <pc:sldMk cId="1675314711" sldId="950"/>
            <ac:cxnSpMk id="62" creationId="{A3EF9364-2F12-73FA-D560-AA4F228F2724}"/>
          </ac:cxnSpMkLst>
        </pc:cxnChg>
        <pc:cxnChg chg="mod">
          <ac:chgData name="Phillip Kaufman" userId="c001b2a046940d7c" providerId="LiveId" clId="{5CB25B10-5B1C-4017-B167-ED3104435743}" dt="2024-05-26T07:05:58.996" v="7580"/>
          <ac:cxnSpMkLst>
            <pc:docMk/>
            <pc:sldMk cId="1675314711" sldId="950"/>
            <ac:cxnSpMk id="63" creationId="{1A473273-985E-0A30-ABB9-9D119F898A87}"/>
          </ac:cxnSpMkLst>
        </pc:cxnChg>
        <pc:cxnChg chg="mod">
          <ac:chgData name="Phillip Kaufman" userId="c001b2a046940d7c" providerId="LiveId" clId="{5CB25B10-5B1C-4017-B167-ED3104435743}" dt="2024-06-02T23:45:26.505" v="12492"/>
          <ac:cxnSpMkLst>
            <pc:docMk/>
            <pc:sldMk cId="1675314711" sldId="950"/>
            <ac:cxnSpMk id="63" creationId="{E7A7EFC7-B2A7-C454-203F-BC5CD3603060}"/>
          </ac:cxnSpMkLst>
        </pc:cxnChg>
        <pc:cxnChg chg="mod">
          <ac:chgData name="Phillip Kaufman" userId="c001b2a046940d7c" providerId="LiveId" clId="{5CB25B10-5B1C-4017-B167-ED3104435743}" dt="2024-05-18T03:14:59.860" v="2769"/>
          <ac:cxnSpMkLst>
            <pc:docMk/>
            <pc:sldMk cId="1675314711" sldId="950"/>
            <ac:cxnSpMk id="128" creationId="{67573DAB-3F87-98C4-FE5C-39755AD70B12}"/>
          </ac:cxnSpMkLst>
        </pc:cxnChg>
        <pc:cxnChg chg="mod">
          <ac:chgData name="Phillip Kaufman" userId="c001b2a046940d7c" providerId="LiveId" clId="{5CB25B10-5B1C-4017-B167-ED3104435743}" dt="2024-05-18T03:14:59.860" v="2769"/>
          <ac:cxnSpMkLst>
            <pc:docMk/>
            <pc:sldMk cId="1675314711" sldId="950"/>
            <ac:cxnSpMk id="129" creationId="{E2372685-C274-C29B-C0A2-A050FAA767AB}"/>
          </ac:cxnSpMkLst>
        </pc:cxnChg>
        <pc:cxnChg chg="mod">
          <ac:chgData name="Phillip Kaufman" userId="c001b2a046940d7c" providerId="LiveId" clId="{5CB25B10-5B1C-4017-B167-ED3104435743}" dt="2024-05-18T03:14:59.860" v="2769"/>
          <ac:cxnSpMkLst>
            <pc:docMk/>
            <pc:sldMk cId="1675314711" sldId="950"/>
            <ac:cxnSpMk id="133" creationId="{1155EEA9-ABB6-64D5-B969-75124B19FEFE}"/>
          </ac:cxnSpMkLst>
        </pc:cxnChg>
        <pc:cxnChg chg="mod">
          <ac:chgData name="Phillip Kaufman" userId="c001b2a046940d7c" providerId="LiveId" clId="{5CB25B10-5B1C-4017-B167-ED3104435743}" dt="2024-05-18T03:14:59.860" v="2769"/>
          <ac:cxnSpMkLst>
            <pc:docMk/>
            <pc:sldMk cId="1675314711" sldId="950"/>
            <ac:cxnSpMk id="134" creationId="{E65C64C4-1BA0-4382-76EE-8BE8D4264847}"/>
          </ac:cxnSpMkLst>
        </pc:cxnChg>
        <pc:cxnChg chg="mod">
          <ac:chgData name="Phillip Kaufman" userId="c001b2a046940d7c" providerId="LiveId" clId="{5CB25B10-5B1C-4017-B167-ED3104435743}" dt="2024-05-26T07:05:58.996" v="7580"/>
          <ac:cxnSpMkLst>
            <pc:docMk/>
            <pc:sldMk cId="1675314711" sldId="950"/>
            <ac:cxnSpMk id="192" creationId="{D006BF09-3F80-C75F-02DB-172480D78915}"/>
          </ac:cxnSpMkLst>
        </pc:cxnChg>
        <pc:cxnChg chg="mod">
          <ac:chgData name="Phillip Kaufman" userId="c001b2a046940d7c" providerId="LiveId" clId="{5CB25B10-5B1C-4017-B167-ED3104435743}" dt="2024-05-26T07:05:58.996" v="7580"/>
          <ac:cxnSpMkLst>
            <pc:docMk/>
            <pc:sldMk cId="1675314711" sldId="950"/>
            <ac:cxnSpMk id="193" creationId="{BA2C64E7-88C5-8B40-0F00-F0BAB1BF8362}"/>
          </ac:cxnSpMkLst>
        </pc:cxnChg>
        <pc:cxnChg chg="mod">
          <ac:chgData name="Phillip Kaufman" userId="c001b2a046940d7c" providerId="LiveId" clId="{5CB25B10-5B1C-4017-B167-ED3104435743}" dt="2024-06-02T23:45:26.505" v="12492"/>
          <ac:cxnSpMkLst>
            <pc:docMk/>
            <pc:sldMk cId="1675314711" sldId="950"/>
            <ac:cxnSpMk id="194" creationId="{510E0297-425C-991E-9A2C-976A7EE4FD58}"/>
          </ac:cxnSpMkLst>
        </pc:cxnChg>
        <pc:cxnChg chg="mod">
          <ac:chgData name="Phillip Kaufman" userId="c001b2a046940d7c" providerId="LiveId" clId="{5CB25B10-5B1C-4017-B167-ED3104435743}" dt="2024-05-26T07:05:58.996" v="7580"/>
          <ac:cxnSpMkLst>
            <pc:docMk/>
            <pc:sldMk cId="1675314711" sldId="950"/>
            <ac:cxnSpMk id="194" creationId="{79CD5E66-F247-DBA6-53EB-E85CDDA3E71D}"/>
          </ac:cxnSpMkLst>
        </pc:cxnChg>
        <pc:cxnChg chg="mod">
          <ac:chgData name="Phillip Kaufman" userId="c001b2a046940d7c" providerId="LiveId" clId="{5CB25B10-5B1C-4017-B167-ED3104435743}" dt="2024-05-26T07:05:58.996" v="7580"/>
          <ac:cxnSpMkLst>
            <pc:docMk/>
            <pc:sldMk cId="1675314711" sldId="950"/>
            <ac:cxnSpMk id="195" creationId="{2C2A362A-A118-4E29-6C43-D09CE8091076}"/>
          </ac:cxnSpMkLst>
        </pc:cxnChg>
        <pc:cxnChg chg="mod">
          <ac:chgData name="Phillip Kaufman" userId="c001b2a046940d7c" providerId="LiveId" clId="{5CB25B10-5B1C-4017-B167-ED3104435743}" dt="2024-06-02T23:45:26.505" v="12492"/>
          <ac:cxnSpMkLst>
            <pc:docMk/>
            <pc:sldMk cId="1675314711" sldId="950"/>
            <ac:cxnSpMk id="195" creationId="{8AFB017F-A2EE-CAFE-F74F-0EEB2DFC1D9B}"/>
          </ac:cxnSpMkLst>
        </pc:cxnChg>
        <pc:cxnChg chg="mod">
          <ac:chgData name="Phillip Kaufman" userId="c001b2a046940d7c" providerId="LiveId" clId="{5CB25B10-5B1C-4017-B167-ED3104435743}" dt="2024-05-26T07:05:58.711" v="7579" actId="478"/>
          <ac:cxnSpMkLst>
            <pc:docMk/>
            <pc:sldMk cId="1675314711" sldId="950"/>
            <ac:cxnSpMk id="204" creationId="{F2E73980-A249-B610-576F-6ABFC293AC2C}"/>
          </ac:cxnSpMkLst>
        </pc:cxnChg>
        <pc:cxnChg chg="mod">
          <ac:chgData name="Phillip Kaufman" userId="c001b2a046940d7c" providerId="LiveId" clId="{5CB25B10-5B1C-4017-B167-ED3104435743}" dt="2024-05-26T07:05:58.711" v="7579" actId="478"/>
          <ac:cxnSpMkLst>
            <pc:docMk/>
            <pc:sldMk cId="1675314711" sldId="950"/>
            <ac:cxnSpMk id="205" creationId="{7A414D4F-322C-7338-B39D-8859145628B1}"/>
          </ac:cxnSpMkLst>
        </pc:cxnChg>
        <pc:cxnChg chg="mod">
          <ac:chgData name="Phillip Kaufman" userId="c001b2a046940d7c" providerId="LiveId" clId="{5CB25B10-5B1C-4017-B167-ED3104435743}" dt="2024-06-02T23:45:29.384" v="12493" actId="478"/>
          <ac:cxnSpMkLst>
            <pc:docMk/>
            <pc:sldMk cId="1675314711" sldId="950"/>
            <ac:cxnSpMk id="205" creationId="{7EC2B521-3776-4059-373B-A992774CDC90}"/>
          </ac:cxnSpMkLst>
        </pc:cxnChg>
        <pc:cxnChg chg="mod">
          <ac:chgData name="Phillip Kaufman" userId="c001b2a046940d7c" providerId="LiveId" clId="{5CB25B10-5B1C-4017-B167-ED3104435743}" dt="2024-06-02T23:45:29.384" v="12493" actId="478"/>
          <ac:cxnSpMkLst>
            <pc:docMk/>
            <pc:sldMk cId="1675314711" sldId="950"/>
            <ac:cxnSpMk id="206" creationId="{8CA65AB4-0BD0-87C2-FAFA-C247DF6BE923}"/>
          </ac:cxnSpMkLst>
        </pc:cxnChg>
        <pc:cxnChg chg="mod">
          <ac:chgData name="Phillip Kaufman" userId="c001b2a046940d7c" providerId="LiveId" clId="{5CB25B10-5B1C-4017-B167-ED3104435743}" dt="2024-05-26T07:05:58.711" v="7579" actId="478"/>
          <ac:cxnSpMkLst>
            <pc:docMk/>
            <pc:sldMk cId="1675314711" sldId="950"/>
            <ac:cxnSpMk id="208" creationId="{C87C2687-E6D0-B959-5766-C5796B70484F}"/>
          </ac:cxnSpMkLst>
        </pc:cxnChg>
        <pc:cxnChg chg="mod">
          <ac:chgData name="Phillip Kaufman" userId="c001b2a046940d7c" providerId="LiveId" clId="{5CB25B10-5B1C-4017-B167-ED3104435743}" dt="2024-05-26T07:05:58.711" v="7579" actId="478"/>
          <ac:cxnSpMkLst>
            <pc:docMk/>
            <pc:sldMk cId="1675314711" sldId="950"/>
            <ac:cxnSpMk id="209" creationId="{068C3D0F-F9D7-F95B-2166-870E7CFD5F21}"/>
          </ac:cxnSpMkLst>
        </pc:cxnChg>
        <pc:cxnChg chg="mod">
          <ac:chgData name="Phillip Kaufman" userId="c001b2a046940d7c" providerId="LiveId" clId="{5CB25B10-5B1C-4017-B167-ED3104435743}" dt="2024-06-02T23:45:29.384" v="12493" actId="478"/>
          <ac:cxnSpMkLst>
            <pc:docMk/>
            <pc:sldMk cId="1675314711" sldId="950"/>
            <ac:cxnSpMk id="209" creationId="{5632B8C6-C5B8-1A74-AFAF-4154A560C170}"/>
          </ac:cxnSpMkLst>
        </pc:cxnChg>
        <pc:cxnChg chg="mod">
          <ac:chgData name="Phillip Kaufman" userId="c001b2a046940d7c" providerId="LiveId" clId="{5CB25B10-5B1C-4017-B167-ED3104435743}" dt="2024-06-02T23:45:29.384" v="12493" actId="478"/>
          <ac:cxnSpMkLst>
            <pc:docMk/>
            <pc:sldMk cId="1675314711" sldId="950"/>
            <ac:cxnSpMk id="210" creationId="{E965D382-3EC5-E2AF-557E-8FBBA2970E17}"/>
          </ac:cxnSpMkLst>
        </pc:cxnChg>
        <pc:cxnChg chg="mod">
          <ac:chgData name="Phillip Kaufman" userId="c001b2a046940d7c" providerId="LiveId" clId="{5CB25B10-5B1C-4017-B167-ED3104435743}" dt="2024-05-26T07:05:58.711" v="7579" actId="478"/>
          <ac:cxnSpMkLst>
            <pc:docMk/>
            <pc:sldMk cId="1675314711" sldId="950"/>
            <ac:cxnSpMk id="212" creationId="{0B4086E7-EAA8-33EC-2211-7E7AF87AE74C}"/>
          </ac:cxnSpMkLst>
        </pc:cxnChg>
        <pc:cxnChg chg="mod">
          <ac:chgData name="Phillip Kaufman" userId="c001b2a046940d7c" providerId="LiveId" clId="{5CB25B10-5B1C-4017-B167-ED3104435743}" dt="2024-06-02T23:45:29.384" v="12493" actId="478"/>
          <ac:cxnSpMkLst>
            <pc:docMk/>
            <pc:sldMk cId="1675314711" sldId="950"/>
            <ac:cxnSpMk id="213" creationId="{429FBFA0-E185-CEF9-EF49-1447C296E1C7}"/>
          </ac:cxnSpMkLst>
        </pc:cxnChg>
        <pc:cxnChg chg="mod">
          <ac:chgData name="Phillip Kaufman" userId="c001b2a046940d7c" providerId="LiveId" clId="{5CB25B10-5B1C-4017-B167-ED3104435743}" dt="2024-05-26T07:05:58.711" v="7579" actId="478"/>
          <ac:cxnSpMkLst>
            <pc:docMk/>
            <pc:sldMk cId="1675314711" sldId="950"/>
            <ac:cxnSpMk id="213" creationId="{74B16385-C1CE-5588-AF2E-177E1B96F492}"/>
          </ac:cxnSpMkLst>
        </pc:cxnChg>
        <pc:cxnChg chg="mod">
          <ac:chgData name="Phillip Kaufman" userId="c001b2a046940d7c" providerId="LiveId" clId="{5CB25B10-5B1C-4017-B167-ED3104435743}" dt="2024-06-02T23:45:29.384" v="12493" actId="478"/>
          <ac:cxnSpMkLst>
            <pc:docMk/>
            <pc:sldMk cId="1675314711" sldId="950"/>
            <ac:cxnSpMk id="214" creationId="{2B2A82C7-ED8C-EEF4-F815-E1810C17E702}"/>
          </ac:cxnSpMkLst>
        </pc:cxnChg>
        <pc:cxnChg chg="mod">
          <ac:chgData name="Phillip Kaufman" userId="c001b2a046940d7c" providerId="LiveId" clId="{5CB25B10-5B1C-4017-B167-ED3104435743}" dt="2024-05-26T07:05:58.711" v="7579" actId="478"/>
          <ac:cxnSpMkLst>
            <pc:docMk/>
            <pc:sldMk cId="1675314711" sldId="950"/>
            <ac:cxnSpMk id="216" creationId="{420F4659-8885-B1E7-89F3-15883EDF4B47}"/>
          </ac:cxnSpMkLst>
        </pc:cxnChg>
        <pc:cxnChg chg="mod">
          <ac:chgData name="Phillip Kaufman" userId="c001b2a046940d7c" providerId="LiveId" clId="{5CB25B10-5B1C-4017-B167-ED3104435743}" dt="2024-06-02T23:45:29.384" v="12493" actId="478"/>
          <ac:cxnSpMkLst>
            <pc:docMk/>
            <pc:sldMk cId="1675314711" sldId="950"/>
            <ac:cxnSpMk id="217" creationId="{AFA2D72D-E2D2-920A-2B3B-099ECD567C4A}"/>
          </ac:cxnSpMkLst>
        </pc:cxnChg>
        <pc:cxnChg chg="mod">
          <ac:chgData name="Phillip Kaufman" userId="c001b2a046940d7c" providerId="LiveId" clId="{5CB25B10-5B1C-4017-B167-ED3104435743}" dt="2024-05-26T07:05:58.711" v="7579" actId="478"/>
          <ac:cxnSpMkLst>
            <pc:docMk/>
            <pc:sldMk cId="1675314711" sldId="950"/>
            <ac:cxnSpMk id="217" creationId="{CA508567-DD37-4F7A-B5D0-495E3BF7F92D}"/>
          </ac:cxnSpMkLst>
        </pc:cxnChg>
        <pc:cxnChg chg="mod">
          <ac:chgData name="Phillip Kaufman" userId="c001b2a046940d7c" providerId="LiveId" clId="{5CB25B10-5B1C-4017-B167-ED3104435743}" dt="2024-06-02T23:45:29.384" v="12493" actId="478"/>
          <ac:cxnSpMkLst>
            <pc:docMk/>
            <pc:sldMk cId="1675314711" sldId="950"/>
            <ac:cxnSpMk id="218" creationId="{1E982D1D-79B7-120B-2249-21DEE9D70463}"/>
          </ac:cxnSpMkLst>
        </pc:cxnChg>
        <pc:cxnChg chg="mod">
          <ac:chgData name="Phillip Kaufman" userId="c001b2a046940d7c" providerId="LiveId" clId="{5CB25B10-5B1C-4017-B167-ED3104435743}" dt="2024-05-26T07:05:58.711" v="7579" actId="478"/>
          <ac:cxnSpMkLst>
            <pc:docMk/>
            <pc:sldMk cId="1675314711" sldId="950"/>
            <ac:cxnSpMk id="220" creationId="{B1E5B402-A196-5265-277F-E3FB4DDC7924}"/>
          </ac:cxnSpMkLst>
        </pc:cxnChg>
        <pc:cxnChg chg="mod">
          <ac:chgData name="Phillip Kaufman" userId="c001b2a046940d7c" providerId="LiveId" clId="{5CB25B10-5B1C-4017-B167-ED3104435743}" dt="2024-06-02T23:45:29.384" v="12493" actId="478"/>
          <ac:cxnSpMkLst>
            <pc:docMk/>
            <pc:sldMk cId="1675314711" sldId="950"/>
            <ac:cxnSpMk id="221" creationId="{1D73880A-6D4B-512C-E689-2460A3B87D4B}"/>
          </ac:cxnSpMkLst>
        </pc:cxnChg>
        <pc:cxnChg chg="mod">
          <ac:chgData name="Phillip Kaufman" userId="c001b2a046940d7c" providerId="LiveId" clId="{5CB25B10-5B1C-4017-B167-ED3104435743}" dt="2024-05-26T07:05:58.711" v="7579" actId="478"/>
          <ac:cxnSpMkLst>
            <pc:docMk/>
            <pc:sldMk cId="1675314711" sldId="950"/>
            <ac:cxnSpMk id="221" creationId="{8A2E6EC6-F917-F1B4-9239-770BA87B8E29}"/>
          </ac:cxnSpMkLst>
        </pc:cxnChg>
        <pc:cxnChg chg="mod">
          <ac:chgData name="Phillip Kaufman" userId="c001b2a046940d7c" providerId="LiveId" clId="{5CB25B10-5B1C-4017-B167-ED3104435743}" dt="2024-06-02T23:45:29.384" v="12493" actId="478"/>
          <ac:cxnSpMkLst>
            <pc:docMk/>
            <pc:sldMk cId="1675314711" sldId="950"/>
            <ac:cxnSpMk id="222" creationId="{A7A9AE85-CE66-36C3-3ABF-AE1723F92469}"/>
          </ac:cxnSpMkLst>
        </pc:cxnChg>
        <pc:cxnChg chg="mod">
          <ac:chgData name="Phillip Kaufman" userId="c001b2a046940d7c" providerId="LiveId" clId="{5CB25B10-5B1C-4017-B167-ED3104435743}" dt="2024-05-27T07:31:31.973" v="8663"/>
          <ac:cxnSpMkLst>
            <pc:docMk/>
            <pc:sldMk cId="1675314711" sldId="950"/>
            <ac:cxnSpMk id="225" creationId="{0BB0DC9D-6D83-85A7-7B6A-910ECCACDA30}"/>
          </ac:cxnSpMkLst>
        </pc:cxnChg>
        <pc:cxnChg chg="mod">
          <ac:chgData name="Phillip Kaufman" userId="c001b2a046940d7c" providerId="LiveId" clId="{5CB25B10-5B1C-4017-B167-ED3104435743}" dt="2024-05-27T07:31:31.973" v="8663"/>
          <ac:cxnSpMkLst>
            <pc:docMk/>
            <pc:sldMk cId="1675314711" sldId="950"/>
            <ac:cxnSpMk id="226" creationId="{7571C43F-69EC-D87C-1190-E0D26B59912F}"/>
          </ac:cxnSpMkLst>
        </pc:cxnChg>
        <pc:cxnChg chg="mod">
          <ac:chgData name="Phillip Kaufman" userId="c001b2a046940d7c" providerId="LiveId" clId="{5CB25B10-5B1C-4017-B167-ED3104435743}" dt="2024-05-27T07:31:31.973" v="8663"/>
          <ac:cxnSpMkLst>
            <pc:docMk/>
            <pc:sldMk cId="1675314711" sldId="950"/>
            <ac:cxnSpMk id="227" creationId="{1EA0351E-68D9-6081-3BAC-1BE0B6C1DA22}"/>
          </ac:cxnSpMkLst>
        </pc:cxnChg>
        <pc:cxnChg chg="mod">
          <ac:chgData name="Phillip Kaufman" userId="c001b2a046940d7c" providerId="LiveId" clId="{5CB25B10-5B1C-4017-B167-ED3104435743}" dt="2024-05-27T07:31:31.973" v="8663"/>
          <ac:cxnSpMkLst>
            <pc:docMk/>
            <pc:sldMk cId="1675314711" sldId="950"/>
            <ac:cxnSpMk id="228" creationId="{B042E597-706B-2256-1F62-5E3768762D8F}"/>
          </ac:cxnSpMkLst>
        </pc:cxnChg>
        <pc:cxnChg chg="mod">
          <ac:chgData name="Phillip Kaufman" userId="c001b2a046940d7c" providerId="LiveId" clId="{5CB25B10-5B1C-4017-B167-ED3104435743}" dt="2024-05-27T07:31:31.973" v="8663"/>
          <ac:cxnSpMkLst>
            <pc:docMk/>
            <pc:sldMk cId="1675314711" sldId="950"/>
            <ac:cxnSpMk id="229" creationId="{32EC3416-0E91-3F8F-AFFC-CB3F388C1EFD}"/>
          </ac:cxnSpMkLst>
        </pc:cxnChg>
        <pc:cxnChg chg="mod">
          <ac:chgData name="Phillip Kaufman" userId="c001b2a046940d7c" providerId="LiveId" clId="{5CB25B10-5B1C-4017-B167-ED3104435743}" dt="2024-05-27T07:31:31.973" v="8663"/>
          <ac:cxnSpMkLst>
            <pc:docMk/>
            <pc:sldMk cId="1675314711" sldId="950"/>
            <ac:cxnSpMk id="230" creationId="{FB9DC832-C331-07D7-E066-E2BA69B6F944}"/>
          </ac:cxnSpMkLst>
        </pc:cxnChg>
        <pc:cxnChg chg="mod">
          <ac:chgData name="Phillip Kaufman" userId="c001b2a046940d7c" providerId="LiveId" clId="{5CB25B10-5B1C-4017-B167-ED3104435743}" dt="2024-05-27T07:31:31.973" v="8663"/>
          <ac:cxnSpMkLst>
            <pc:docMk/>
            <pc:sldMk cId="1675314711" sldId="950"/>
            <ac:cxnSpMk id="231" creationId="{400F0303-C79B-F706-60F2-77C86D16E825}"/>
          </ac:cxnSpMkLst>
        </pc:cxnChg>
        <pc:cxnChg chg="mod">
          <ac:chgData name="Phillip Kaufman" userId="c001b2a046940d7c" providerId="LiveId" clId="{5CB25B10-5B1C-4017-B167-ED3104435743}" dt="2024-05-27T07:31:31.973" v="8663"/>
          <ac:cxnSpMkLst>
            <pc:docMk/>
            <pc:sldMk cId="1675314711" sldId="950"/>
            <ac:cxnSpMk id="232" creationId="{935E3A88-F163-819A-A9F9-1BF4676A0179}"/>
          </ac:cxnSpMkLst>
        </pc:cxnChg>
        <pc:cxnChg chg="mod">
          <ac:chgData name="Phillip Kaufman" userId="c001b2a046940d7c" providerId="LiveId" clId="{5CB25B10-5B1C-4017-B167-ED3104435743}" dt="2024-05-27T07:31:31.973" v="8663"/>
          <ac:cxnSpMkLst>
            <pc:docMk/>
            <pc:sldMk cId="1675314711" sldId="950"/>
            <ac:cxnSpMk id="233" creationId="{53835976-4800-5DDD-C5E0-6F196437E82B}"/>
          </ac:cxnSpMkLst>
        </pc:cxnChg>
        <pc:cxnChg chg="mod">
          <ac:chgData name="Phillip Kaufman" userId="c001b2a046940d7c" providerId="LiveId" clId="{5CB25B10-5B1C-4017-B167-ED3104435743}" dt="2024-05-27T07:31:31.973" v="8663"/>
          <ac:cxnSpMkLst>
            <pc:docMk/>
            <pc:sldMk cId="1675314711" sldId="950"/>
            <ac:cxnSpMk id="234" creationId="{BED0956B-32B4-8472-DA7E-48A6A1E2395D}"/>
          </ac:cxnSpMkLst>
        </pc:cxnChg>
        <pc:cxnChg chg="mod">
          <ac:chgData name="Phillip Kaufman" userId="c001b2a046940d7c" providerId="LiveId" clId="{5CB25B10-5B1C-4017-B167-ED3104435743}" dt="2024-05-27T07:31:31.973" v="8663"/>
          <ac:cxnSpMkLst>
            <pc:docMk/>
            <pc:sldMk cId="1675314711" sldId="950"/>
            <ac:cxnSpMk id="235" creationId="{8E169EDC-1990-9BF0-EEC8-64D1F03B6C45}"/>
          </ac:cxnSpMkLst>
        </pc:cxnChg>
        <pc:cxnChg chg="mod">
          <ac:chgData name="Phillip Kaufman" userId="c001b2a046940d7c" providerId="LiveId" clId="{5CB25B10-5B1C-4017-B167-ED3104435743}" dt="2024-05-27T07:31:31.973" v="8663"/>
          <ac:cxnSpMkLst>
            <pc:docMk/>
            <pc:sldMk cId="1675314711" sldId="950"/>
            <ac:cxnSpMk id="236" creationId="{0EEA2E5A-8882-C2ED-59B6-5508D1AF8BC1}"/>
          </ac:cxnSpMkLst>
        </pc:cxnChg>
        <pc:cxnChg chg="mod">
          <ac:chgData name="Phillip Kaufman" userId="c001b2a046940d7c" providerId="LiveId" clId="{5CB25B10-5B1C-4017-B167-ED3104435743}" dt="2024-05-27T07:31:31.973" v="8663"/>
          <ac:cxnSpMkLst>
            <pc:docMk/>
            <pc:sldMk cId="1675314711" sldId="950"/>
            <ac:cxnSpMk id="237" creationId="{35FE9FFB-6456-C942-034C-A8BC95AF1F74}"/>
          </ac:cxnSpMkLst>
        </pc:cxnChg>
        <pc:cxnChg chg="mod">
          <ac:chgData name="Phillip Kaufman" userId="c001b2a046940d7c" providerId="LiveId" clId="{5CB25B10-5B1C-4017-B167-ED3104435743}" dt="2024-05-27T07:31:31.973" v="8663"/>
          <ac:cxnSpMkLst>
            <pc:docMk/>
            <pc:sldMk cId="1675314711" sldId="950"/>
            <ac:cxnSpMk id="238" creationId="{93CA4FCA-28D3-6792-B523-4C848D93067A}"/>
          </ac:cxnSpMkLst>
        </pc:cxnChg>
        <pc:cxnChg chg="mod">
          <ac:chgData name="Phillip Kaufman" userId="c001b2a046940d7c" providerId="LiveId" clId="{5CB25B10-5B1C-4017-B167-ED3104435743}" dt="2024-05-27T07:31:31.973" v="8663"/>
          <ac:cxnSpMkLst>
            <pc:docMk/>
            <pc:sldMk cId="1675314711" sldId="950"/>
            <ac:cxnSpMk id="239" creationId="{03CDC4D9-86F8-0EEC-4087-8EE150D8B28E}"/>
          </ac:cxnSpMkLst>
        </pc:cxnChg>
        <pc:cxnChg chg="mod">
          <ac:chgData name="Phillip Kaufman" userId="c001b2a046940d7c" providerId="LiveId" clId="{5CB25B10-5B1C-4017-B167-ED3104435743}" dt="2024-05-27T07:31:31.973" v="8663"/>
          <ac:cxnSpMkLst>
            <pc:docMk/>
            <pc:sldMk cId="1675314711" sldId="950"/>
            <ac:cxnSpMk id="240" creationId="{3513C9FE-965D-EDF0-A668-4A9ED0AFF5D4}"/>
          </ac:cxnSpMkLst>
        </pc:cxnChg>
        <pc:cxnChg chg="mod">
          <ac:chgData name="Phillip Kaufman" userId="c001b2a046940d7c" providerId="LiveId" clId="{5CB25B10-5B1C-4017-B167-ED3104435743}" dt="2024-05-27T07:31:31.973" v="8663"/>
          <ac:cxnSpMkLst>
            <pc:docMk/>
            <pc:sldMk cId="1675314711" sldId="950"/>
            <ac:cxnSpMk id="241" creationId="{5482EA3B-AD10-3EAA-E171-B07C8FF28F9C}"/>
          </ac:cxnSpMkLst>
        </pc:cxnChg>
        <pc:cxnChg chg="mod">
          <ac:chgData name="Phillip Kaufman" userId="c001b2a046940d7c" providerId="LiveId" clId="{5CB25B10-5B1C-4017-B167-ED3104435743}" dt="2024-05-27T07:31:31.973" v="8663"/>
          <ac:cxnSpMkLst>
            <pc:docMk/>
            <pc:sldMk cId="1675314711" sldId="950"/>
            <ac:cxnSpMk id="242" creationId="{D6678BEE-94B3-0607-08E7-E00C3C562147}"/>
          </ac:cxnSpMkLst>
        </pc:cxnChg>
        <pc:cxnChg chg="mod">
          <ac:chgData name="Phillip Kaufman" userId="c001b2a046940d7c" providerId="LiveId" clId="{5CB25B10-5B1C-4017-B167-ED3104435743}" dt="2024-05-27T07:31:31.973" v="8663"/>
          <ac:cxnSpMkLst>
            <pc:docMk/>
            <pc:sldMk cId="1675314711" sldId="950"/>
            <ac:cxnSpMk id="243" creationId="{45A648A4-CC41-2FA9-384C-FADD0E84E03F}"/>
          </ac:cxnSpMkLst>
        </pc:cxnChg>
        <pc:cxnChg chg="mod">
          <ac:chgData name="Phillip Kaufman" userId="c001b2a046940d7c" providerId="LiveId" clId="{5CB25B10-5B1C-4017-B167-ED3104435743}" dt="2024-05-27T07:31:31.973" v="8663"/>
          <ac:cxnSpMkLst>
            <pc:docMk/>
            <pc:sldMk cId="1675314711" sldId="950"/>
            <ac:cxnSpMk id="244" creationId="{60AB1F99-DF16-97CE-B6B5-F267265039E4}"/>
          </ac:cxnSpMkLst>
        </pc:cxnChg>
        <pc:cxnChg chg="mod">
          <ac:chgData name="Phillip Kaufman" userId="c001b2a046940d7c" providerId="LiveId" clId="{5CB25B10-5B1C-4017-B167-ED3104435743}" dt="2024-05-27T07:31:31.973" v="8663"/>
          <ac:cxnSpMkLst>
            <pc:docMk/>
            <pc:sldMk cId="1675314711" sldId="950"/>
            <ac:cxnSpMk id="245" creationId="{4B7E26D6-7C68-F430-4475-BAAE1F258823}"/>
          </ac:cxnSpMkLst>
        </pc:cxnChg>
        <pc:cxnChg chg="mod">
          <ac:chgData name="Phillip Kaufman" userId="c001b2a046940d7c" providerId="LiveId" clId="{5CB25B10-5B1C-4017-B167-ED3104435743}" dt="2024-05-27T07:31:31.973" v="8663"/>
          <ac:cxnSpMkLst>
            <pc:docMk/>
            <pc:sldMk cId="1675314711" sldId="950"/>
            <ac:cxnSpMk id="246" creationId="{1BBBB6E4-C0F6-08ED-6F15-D0AD703164C9}"/>
          </ac:cxnSpMkLst>
        </pc:cxnChg>
        <pc:cxnChg chg="mod">
          <ac:chgData name="Phillip Kaufman" userId="c001b2a046940d7c" providerId="LiveId" clId="{5CB25B10-5B1C-4017-B167-ED3104435743}" dt="2024-05-27T07:31:31.973" v="8663"/>
          <ac:cxnSpMkLst>
            <pc:docMk/>
            <pc:sldMk cId="1675314711" sldId="950"/>
            <ac:cxnSpMk id="247" creationId="{E0DFC478-A330-1E37-3789-60105C1B4A1D}"/>
          </ac:cxnSpMkLst>
        </pc:cxnChg>
        <pc:cxnChg chg="mod">
          <ac:chgData name="Phillip Kaufman" userId="c001b2a046940d7c" providerId="LiveId" clId="{5CB25B10-5B1C-4017-B167-ED3104435743}" dt="2024-05-27T07:31:31.973" v="8663"/>
          <ac:cxnSpMkLst>
            <pc:docMk/>
            <pc:sldMk cId="1675314711" sldId="950"/>
            <ac:cxnSpMk id="248" creationId="{E264E0A0-BF78-47F0-8350-54E5841816BF}"/>
          </ac:cxnSpMkLst>
        </pc:cxnChg>
        <pc:cxnChg chg="mod">
          <ac:chgData name="Phillip Kaufman" userId="c001b2a046940d7c" providerId="LiveId" clId="{5CB25B10-5B1C-4017-B167-ED3104435743}" dt="2024-05-27T07:31:31.973" v="8663"/>
          <ac:cxnSpMkLst>
            <pc:docMk/>
            <pc:sldMk cId="1675314711" sldId="950"/>
            <ac:cxnSpMk id="249" creationId="{9E3BB628-B647-F2F8-1406-1483E55FB56B}"/>
          </ac:cxnSpMkLst>
        </pc:cxnChg>
        <pc:cxnChg chg="mod">
          <ac:chgData name="Phillip Kaufman" userId="c001b2a046940d7c" providerId="LiveId" clId="{5CB25B10-5B1C-4017-B167-ED3104435743}" dt="2024-05-27T07:31:31.973" v="8663"/>
          <ac:cxnSpMkLst>
            <pc:docMk/>
            <pc:sldMk cId="1675314711" sldId="950"/>
            <ac:cxnSpMk id="250" creationId="{CF549DBA-A3C4-DD57-AF1E-08D27CC64184}"/>
          </ac:cxnSpMkLst>
        </pc:cxnChg>
        <pc:cxnChg chg="mod">
          <ac:chgData name="Phillip Kaufman" userId="c001b2a046940d7c" providerId="LiveId" clId="{5CB25B10-5B1C-4017-B167-ED3104435743}" dt="2024-05-27T07:31:31.973" v="8663"/>
          <ac:cxnSpMkLst>
            <pc:docMk/>
            <pc:sldMk cId="1675314711" sldId="950"/>
            <ac:cxnSpMk id="251" creationId="{6F688DF1-04BF-DAB1-93A1-968445337B17}"/>
          </ac:cxnSpMkLst>
        </pc:cxnChg>
        <pc:cxnChg chg="mod">
          <ac:chgData name="Phillip Kaufman" userId="c001b2a046940d7c" providerId="LiveId" clId="{5CB25B10-5B1C-4017-B167-ED3104435743}" dt="2024-05-27T07:31:31.973" v="8663"/>
          <ac:cxnSpMkLst>
            <pc:docMk/>
            <pc:sldMk cId="1675314711" sldId="950"/>
            <ac:cxnSpMk id="252" creationId="{43593CF8-A819-557C-774D-ED903891C6CC}"/>
          </ac:cxnSpMkLst>
        </pc:cxnChg>
        <pc:cxnChg chg="mod">
          <ac:chgData name="Phillip Kaufman" userId="c001b2a046940d7c" providerId="LiveId" clId="{5CB25B10-5B1C-4017-B167-ED3104435743}" dt="2024-05-27T07:31:31.973" v="8663"/>
          <ac:cxnSpMkLst>
            <pc:docMk/>
            <pc:sldMk cId="1675314711" sldId="950"/>
            <ac:cxnSpMk id="253" creationId="{65524D8E-895F-7A86-D315-4621AF72A3BD}"/>
          </ac:cxnSpMkLst>
        </pc:cxnChg>
        <pc:cxnChg chg="mod">
          <ac:chgData name="Phillip Kaufman" userId="c001b2a046940d7c" providerId="LiveId" clId="{5CB25B10-5B1C-4017-B167-ED3104435743}" dt="2024-05-27T07:31:31.973" v="8663"/>
          <ac:cxnSpMkLst>
            <pc:docMk/>
            <pc:sldMk cId="1675314711" sldId="950"/>
            <ac:cxnSpMk id="254" creationId="{C9E32111-3622-672B-F6A9-A9AB4353EBE4}"/>
          </ac:cxnSpMkLst>
        </pc:cxnChg>
        <pc:cxnChg chg="mod">
          <ac:chgData name="Phillip Kaufman" userId="c001b2a046940d7c" providerId="LiveId" clId="{5CB25B10-5B1C-4017-B167-ED3104435743}" dt="2024-05-27T07:31:31.973" v="8663"/>
          <ac:cxnSpMkLst>
            <pc:docMk/>
            <pc:sldMk cId="1675314711" sldId="950"/>
            <ac:cxnSpMk id="255" creationId="{BBCE73AF-458D-3BF1-1A2E-0D1587A37E19}"/>
          </ac:cxnSpMkLst>
        </pc:cxnChg>
        <pc:cxnChg chg="mod">
          <ac:chgData name="Phillip Kaufman" userId="c001b2a046940d7c" providerId="LiveId" clId="{5CB25B10-5B1C-4017-B167-ED3104435743}" dt="2024-05-27T07:31:31.973" v="8663"/>
          <ac:cxnSpMkLst>
            <pc:docMk/>
            <pc:sldMk cId="1675314711" sldId="950"/>
            <ac:cxnSpMk id="256" creationId="{423261D7-5525-B532-D01E-3F2A259FAA68}"/>
          </ac:cxnSpMkLst>
        </pc:cxnChg>
        <pc:cxnChg chg="mod">
          <ac:chgData name="Phillip Kaufman" userId="c001b2a046940d7c" providerId="LiveId" clId="{5CB25B10-5B1C-4017-B167-ED3104435743}" dt="2024-05-27T07:31:31.973" v="8663"/>
          <ac:cxnSpMkLst>
            <pc:docMk/>
            <pc:sldMk cId="1675314711" sldId="950"/>
            <ac:cxnSpMk id="260" creationId="{EBB06444-9246-0AA5-5CF0-180334F63E12}"/>
          </ac:cxnSpMkLst>
        </pc:cxnChg>
        <pc:cxnChg chg="mod">
          <ac:chgData name="Phillip Kaufman" userId="c001b2a046940d7c" providerId="LiveId" clId="{5CB25B10-5B1C-4017-B167-ED3104435743}" dt="2024-05-27T07:31:31.973" v="8663"/>
          <ac:cxnSpMkLst>
            <pc:docMk/>
            <pc:sldMk cId="1675314711" sldId="950"/>
            <ac:cxnSpMk id="261" creationId="{491D4D90-11DD-323F-67B4-1B32EE344B20}"/>
          </ac:cxnSpMkLst>
        </pc:cxnChg>
        <pc:cxnChg chg="mod">
          <ac:chgData name="Phillip Kaufman" userId="c001b2a046940d7c" providerId="LiveId" clId="{5CB25B10-5B1C-4017-B167-ED3104435743}" dt="2024-05-26T07:05:58.996" v="7580"/>
          <ac:cxnSpMkLst>
            <pc:docMk/>
            <pc:sldMk cId="1675314711" sldId="950"/>
            <ac:cxnSpMk id="263" creationId="{B4E485EF-94DB-D2D1-A780-070F575A722E}"/>
          </ac:cxnSpMkLst>
        </pc:cxnChg>
        <pc:cxnChg chg="mod">
          <ac:chgData name="Phillip Kaufman" userId="c001b2a046940d7c" providerId="LiveId" clId="{5CB25B10-5B1C-4017-B167-ED3104435743}" dt="2024-05-26T07:05:58.996" v="7580"/>
          <ac:cxnSpMkLst>
            <pc:docMk/>
            <pc:sldMk cId="1675314711" sldId="950"/>
            <ac:cxnSpMk id="266" creationId="{581D1723-F55F-7D46-6C7F-1050CA79ECF3}"/>
          </ac:cxnSpMkLst>
        </pc:cxnChg>
        <pc:cxnChg chg="mod">
          <ac:chgData name="Phillip Kaufman" userId="c001b2a046940d7c" providerId="LiveId" clId="{5CB25B10-5B1C-4017-B167-ED3104435743}" dt="2024-06-02T23:45:26.505" v="12492"/>
          <ac:cxnSpMkLst>
            <pc:docMk/>
            <pc:sldMk cId="1675314711" sldId="950"/>
            <ac:cxnSpMk id="266" creationId="{70A54E74-780B-A86D-44FE-DB7E0D14098C}"/>
          </ac:cxnSpMkLst>
        </pc:cxnChg>
        <pc:cxnChg chg="mod">
          <ac:chgData name="Phillip Kaufman" userId="c001b2a046940d7c" providerId="LiveId" clId="{5CB25B10-5B1C-4017-B167-ED3104435743}" dt="2024-05-26T07:05:58.996" v="7580"/>
          <ac:cxnSpMkLst>
            <pc:docMk/>
            <pc:sldMk cId="1675314711" sldId="950"/>
            <ac:cxnSpMk id="267" creationId="{BA1C099C-0845-A3C0-1640-F396AC6B3F71}"/>
          </ac:cxnSpMkLst>
        </pc:cxnChg>
        <pc:cxnChg chg="mod">
          <ac:chgData name="Phillip Kaufman" userId="c001b2a046940d7c" providerId="LiveId" clId="{5CB25B10-5B1C-4017-B167-ED3104435743}" dt="2024-06-02T23:45:26.505" v="12492"/>
          <ac:cxnSpMkLst>
            <pc:docMk/>
            <pc:sldMk cId="1675314711" sldId="950"/>
            <ac:cxnSpMk id="267" creationId="{C6B127CD-AE36-B3EA-84B8-FB0631F29AAA}"/>
          </ac:cxnSpMkLst>
        </pc:cxnChg>
        <pc:cxnChg chg="mod">
          <ac:chgData name="Phillip Kaufman" userId="c001b2a046940d7c" providerId="LiveId" clId="{5CB25B10-5B1C-4017-B167-ED3104435743}" dt="2024-05-26T07:05:58.996" v="7580"/>
          <ac:cxnSpMkLst>
            <pc:docMk/>
            <pc:sldMk cId="1675314711" sldId="950"/>
            <ac:cxnSpMk id="268" creationId="{DFDBA866-D150-1D5C-A25F-ADED49C2280F}"/>
          </ac:cxnSpMkLst>
        </pc:cxnChg>
        <pc:cxnChg chg="mod">
          <ac:chgData name="Phillip Kaufman" userId="c001b2a046940d7c" providerId="LiveId" clId="{5CB25B10-5B1C-4017-B167-ED3104435743}" dt="2024-05-26T07:05:58.996" v="7580"/>
          <ac:cxnSpMkLst>
            <pc:docMk/>
            <pc:sldMk cId="1675314711" sldId="950"/>
            <ac:cxnSpMk id="269" creationId="{9275507F-21CC-D5C3-CC2A-CC7F94A244F6}"/>
          </ac:cxnSpMkLst>
        </pc:cxnChg>
        <pc:cxnChg chg="mod">
          <ac:chgData name="Phillip Kaufman" userId="c001b2a046940d7c" providerId="LiveId" clId="{5CB25B10-5B1C-4017-B167-ED3104435743}" dt="2024-06-02T23:45:26.505" v="12492"/>
          <ac:cxnSpMkLst>
            <pc:docMk/>
            <pc:sldMk cId="1675314711" sldId="950"/>
            <ac:cxnSpMk id="270" creationId="{C23B11A6-0A53-2891-4855-12EE42F8F979}"/>
          </ac:cxnSpMkLst>
        </pc:cxnChg>
        <pc:cxnChg chg="mod">
          <ac:chgData name="Phillip Kaufman" userId="c001b2a046940d7c" providerId="LiveId" clId="{5CB25B10-5B1C-4017-B167-ED3104435743}" dt="2024-06-02T23:45:26.505" v="12492"/>
          <ac:cxnSpMkLst>
            <pc:docMk/>
            <pc:sldMk cId="1675314711" sldId="950"/>
            <ac:cxnSpMk id="271" creationId="{AA33A64D-66F9-0361-275F-CFB31880CFB2}"/>
          </ac:cxnSpMkLst>
        </pc:cxnChg>
        <pc:cxnChg chg="mod">
          <ac:chgData name="Phillip Kaufman" userId="c001b2a046940d7c" providerId="LiveId" clId="{5CB25B10-5B1C-4017-B167-ED3104435743}" dt="2024-05-26T07:05:58.996" v="7580"/>
          <ac:cxnSpMkLst>
            <pc:docMk/>
            <pc:sldMk cId="1675314711" sldId="950"/>
            <ac:cxnSpMk id="273" creationId="{55C93535-2531-1B8D-FDAA-47C602E4B43A}"/>
          </ac:cxnSpMkLst>
        </pc:cxnChg>
        <pc:cxnChg chg="mod">
          <ac:chgData name="Phillip Kaufman" userId="c001b2a046940d7c" providerId="LiveId" clId="{5CB25B10-5B1C-4017-B167-ED3104435743}" dt="2024-05-26T07:05:58.996" v="7580"/>
          <ac:cxnSpMkLst>
            <pc:docMk/>
            <pc:sldMk cId="1675314711" sldId="950"/>
            <ac:cxnSpMk id="274" creationId="{19B477F2-0F9B-94CC-C8F4-1BAF625AEA87}"/>
          </ac:cxnSpMkLst>
        </pc:cxnChg>
        <pc:cxnChg chg="mod">
          <ac:chgData name="Phillip Kaufman" userId="c001b2a046940d7c" providerId="LiveId" clId="{5CB25B10-5B1C-4017-B167-ED3104435743}" dt="2024-06-04T02:28:18.475" v="13535" actId="165"/>
          <ac:cxnSpMkLst>
            <pc:docMk/>
            <pc:sldMk cId="1675314711" sldId="950"/>
            <ac:cxnSpMk id="277" creationId="{0F78D306-A415-4DE3-13A3-514F3B87F269}"/>
          </ac:cxnSpMkLst>
        </pc:cxnChg>
        <pc:cxnChg chg="mod">
          <ac:chgData name="Phillip Kaufman" userId="c001b2a046940d7c" providerId="LiveId" clId="{5CB25B10-5B1C-4017-B167-ED3104435743}" dt="2024-06-04T02:28:18.475" v="13535" actId="165"/>
          <ac:cxnSpMkLst>
            <pc:docMk/>
            <pc:sldMk cId="1675314711" sldId="950"/>
            <ac:cxnSpMk id="278" creationId="{81105DF9-B54E-12F8-E585-C3C14FA48CD2}"/>
          </ac:cxnSpMkLst>
        </pc:cxnChg>
        <pc:cxnChg chg="mod">
          <ac:chgData name="Phillip Kaufman" userId="c001b2a046940d7c" providerId="LiveId" clId="{5CB25B10-5B1C-4017-B167-ED3104435743}" dt="2024-06-04T02:28:18.475" v="13535" actId="165"/>
          <ac:cxnSpMkLst>
            <pc:docMk/>
            <pc:sldMk cId="1675314711" sldId="950"/>
            <ac:cxnSpMk id="279" creationId="{E65BA175-090E-D80F-2B72-47BD14A15689}"/>
          </ac:cxnSpMkLst>
        </pc:cxnChg>
        <pc:cxnChg chg="mod">
          <ac:chgData name="Phillip Kaufman" userId="c001b2a046940d7c" providerId="LiveId" clId="{5CB25B10-5B1C-4017-B167-ED3104435743}" dt="2024-06-04T02:28:18.475" v="13535" actId="165"/>
          <ac:cxnSpMkLst>
            <pc:docMk/>
            <pc:sldMk cId="1675314711" sldId="950"/>
            <ac:cxnSpMk id="280" creationId="{530DE9E3-083B-936F-E170-EAF9B93F749D}"/>
          </ac:cxnSpMkLst>
        </pc:cxnChg>
        <pc:cxnChg chg="mod">
          <ac:chgData name="Phillip Kaufman" userId="c001b2a046940d7c" providerId="LiveId" clId="{5CB25B10-5B1C-4017-B167-ED3104435743}" dt="2024-06-04T02:28:18.475" v="13535" actId="165"/>
          <ac:cxnSpMkLst>
            <pc:docMk/>
            <pc:sldMk cId="1675314711" sldId="950"/>
            <ac:cxnSpMk id="281" creationId="{1119B501-EC24-4D6C-BA39-9B1FC540F391}"/>
          </ac:cxnSpMkLst>
        </pc:cxnChg>
        <pc:cxnChg chg="mod">
          <ac:chgData name="Phillip Kaufman" userId="c001b2a046940d7c" providerId="LiveId" clId="{5CB25B10-5B1C-4017-B167-ED3104435743}" dt="2024-06-04T02:28:18.475" v="13535" actId="165"/>
          <ac:cxnSpMkLst>
            <pc:docMk/>
            <pc:sldMk cId="1675314711" sldId="950"/>
            <ac:cxnSpMk id="282" creationId="{9B2AF7DF-EA24-574C-49F4-F35ECD01E01B}"/>
          </ac:cxnSpMkLst>
        </pc:cxnChg>
        <pc:cxnChg chg="mod">
          <ac:chgData name="Phillip Kaufman" userId="c001b2a046940d7c" providerId="LiveId" clId="{5CB25B10-5B1C-4017-B167-ED3104435743}" dt="2024-06-04T02:28:18.475" v="13535" actId="165"/>
          <ac:cxnSpMkLst>
            <pc:docMk/>
            <pc:sldMk cId="1675314711" sldId="950"/>
            <ac:cxnSpMk id="283" creationId="{C88D8F09-7D5C-18BB-605F-3D2D2FDA8B89}"/>
          </ac:cxnSpMkLst>
        </pc:cxnChg>
        <pc:cxnChg chg="mod">
          <ac:chgData name="Phillip Kaufman" userId="c001b2a046940d7c" providerId="LiveId" clId="{5CB25B10-5B1C-4017-B167-ED3104435743}" dt="2024-06-04T02:28:18.475" v="13535" actId="165"/>
          <ac:cxnSpMkLst>
            <pc:docMk/>
            <pc:sldMk cId="1675314711" sldId="950"/>
            <ac:cxnSpMk id="284" creationId="{F5EE7FFD-D761-1CDF-AAAA-5D2C534257BD}"/>
          </ac:cxnSpMkLst>
        </pc:cxnChg>
        <pc:cxnChg chg="mod">
          <ac:chgData name="Phillip Kaufman" userId="c001b2a046940d7c" providerId="LiveId" clId="{5CB25B10-5B1C-4017-B167-ED3104435743}" dt="2024-06-04T02:28:18.475" v="13535" actId="165"/>
          <ac:cxnSpMkLst>
            <pc:docMk/>
            <pc:sldMk cId="1675314711" sldId="950"/>
            <ac:cxnSpMk id="285" creationId="{B6C3B446-1365-70DE-C874-670B6657D0C7}"/>
          </ac:cxnSpMkLst>
        </pc:cxnChg>
        <pc:cxnChg chg="mod">
          <ac:chgData name="Phillip Kaufman" userId="c001b2a046940d7c" providerId="LiveId" clId="{5CB25B10-5B1C-4017-B167-ED3104435743}" dt="2024-06-04T02:28:18.475" v="13535" actId="165"/>
          <ac:cxnSpMkLst>
            <pc:docMk/>
            <pc:sldMk cId="1675314711" sldId="950"/>
            <ac:cxnSpMk id="286" creationId="{9BD0C2FB-B573-A690-AAA9-89AECB70F84B}"/>
          </ac:cxnSpMkLst>
        </pc:cxnChg>
        <pc:cxnChg chg="mod">
          <ac:chgData name="Phillip Kaufman" userId="c001b2a046940d7c" providerId="LiveId" clId="{5CB25B10-5B1C-4017-B167-ED3104435743}" dt="2024-06-04T02:28:18.475" v="13535" actId="165"/>
          <ac:cxnSpMkLst>
            <pc:docMk/>
            <pc:sldMk cId="1675314711" sldId="950"/>
            <ac:cxnSpMk id="287" creationId="{1F6008CA-8572-4A92-AC89-04D46F00478F}"/>
          </ac:cxnSpMkLst>
        </pc:cxnChg>
        <pc:cxnChg chg="mod">
          <ac:chgData name="Phillip Kaufman" userId="c001b2a046940d7c" providerId="LiveId" clId="{5CB25B10-5B1C-4017-B167-ED3104435743}" dt="2024-06-04T02:28:18.475" v="13535" actId="165"/>
          <ac:cxnSpMkLst>
            <pc:docMk/>
            <pc:sldMk cId="1675314711" sldId="950"/>
            <ac:cxnSpMk id="288" creationId="{C07FEFA7-2BA0-08C2-E305-F45A21733547}"/>
          </ac:cxnSpMkLst>
        </pc:cxnChg>
        <pc:cxnChg chg="mod">
          <ac:chgData name="Phillip Kaufman" userId="c001b2a046940d7c" providerId="LiveId" clId="{5CB25B10-5B1C-4017-B167-ED3104435743}" dt="2024-06-04T02:28:18.475" v="13535" actId="165"/>
          <ac:cxnSpMkLst>
            <pc:docMk/>
            <pc:sldMk cId="1675314711" sldId="950"/>
            <ac:cxnSpMk id="289" creationId="{93382023-A7CC-05E8-30AF-6A60DADEC3CF}"/>
          </ac:cxnSpMkLst>
        </pc:cxnChg>
        <pc:cxnChg chg="mod">
          <ac:chgData name="Phillip Kaufman" userId="c001b2a046940d7c" providerId="LiveId" clId="{5CB25B10-5B1C-4017-B167-ED3104435743}" dt="2024-06-04T02:28:18.475" v="13535" actId="165"/>
          <ac:cxnSpMkLst>
            <pc:docMk/>
            <pc:sldMk cId="1675314711" sldId="950"/>
            <ac:cxnSpMk id="290" creationId="{6443498E-F843-3E40-3492-997CE84E225D}"/>
          </ac:cxnSpMkLst>
        </pc:cxnChg>
        <pc:cxnChg chg="mod">
          <ac:chgData name="Phillip Kaufman" userId="c001b2a046940d7c" providerId="LiveId" clId="{5CB25B10-5B1C-4017-B167-ED3104435743}" dt="2024-06-04T02:28:18.475" v="13535" actId="165"/>
          <ac:cxnSpMkLst>
            <pc:docMk/>
            <pc:sldMk cId="1675314711" sldId="950"/>
            <ac:cxnSpMk id="291" creationId="{BC9418C4-BC24-6F75-FFA7-7F600E54422F}"/>
          </ac:cxnSpMkLst>
        </pc:cxnChg>
        <pc:cxnChg chg="mod">
          <ac:chgData name="Phillip Kaufman" userId="c001b2a046940d7c" providerId="LiveId" clId="{5CB25B10-5B1C-4017-B167-ED3104435743}" dt="2024-06-04T02:28:18.475" v="13535" actId="165"/>
          <ac:cxnSpMkLst>
            <pc:docMk/>
            <pc:sldMk cId="1675314711" sldId="950"/>
            <ac:cxnSpMk id="292" creationId="{056C1D94-2BB0-260D-F715-849BB3DF2E14}"/>
          </ac:cxnSpMkLst>
        </pc:cxnChg>
        <pc:cxnChg chg="mod">
          <ac:chgData name="Phillip Kaufman" userId="c001b2a046940d7c" providerId="LiveId" clId="{5CB25B10-5B1C-4017-B167-ED3104435743}" dt="2024-06-04T02:28:18.475" v="13535" actId="165"/>
          <ac:cxnSpMkLst>
            <pc:docMk/>
            <pc:sldMk cId="1675314711" sldId="950"/>
            <ac:cxnSpMk id="293" creationId="{461406F6-7531-C994-C5E0-360BD712D741}"/>
          </ac:cxnSpMkLst>
        </pc:cxnChg>
        <pc:cxnChg chg="mod">
          <ac:chgData name="Phillip Kaufman" userId="c001b2a046940d7c" providerId="LiveId" clId="{5CB25B10-5B1C-4017-B167-ED3104435743}" dt="2024-06-04T02:28:18.475" v="13535" actId="165"/>
          <ac:cxnSpMkLst>
            <pc:docMk/>
            <pc:sldMk cId="1675314711" sldId="950"/>
            <ac:cxnSpMk id="294" creationId="{ED13D484-94D0-23EA-F007-30B6ACE36BE4}"/>
          </ac:cxnSpMkLst>
        </pc:cxnChg>
        <pc:cxnChg chg="mod">
          <ac:chgData name="Phillip Kaufman" userId="c001b2a046940d7c" providerId="LiveId" clId="{5CB25B10-5B1C-4017-B167-ED3104435743}" dt="2024-06-04T02:28:18.475" v="13535" actId="165"/>
          <ac:cxnSpMkLst>
            <pc:docMk/>
            <pc:sldMk cId="1675314711" sldId="950"/>
            <ac:cxnSpMk id="295" creationId="{CCCE384B-7CAE-5F37-32E2-595BD700BBA0}"/>
          </ac:cxnSpMkLst>
        </pc:cxnChg>
        <pc:cxnChg chg="mod">
          <ac:chgData name="Phillip Kaufman" userId="c001b2a046940d7c" providerId="LiveId" clId="{5CB25B10-5B1C-4017-B167-ED3104435743}" dt="2024-06-04T02:28:18.475" v="13535" actId="165"/>
          <ac:cxnSpMkLst>
            <pc:docMk/>
            <pc:sldMk cId="1675314711" sldId="950"/>
            <ac:cxnSpMk id="296" creationId="{22FFD75E-BDBC-945A-429A-3A9009B128EF}"/>
          </ac:cxnSpMkLst>
        </pc:cxnChg>
        <pc:cxnChg chg="mod">
          <ac:chgData name="Phillip Kaufman" userId="c001b2a046940d7c" providerId="LiveId" clId="{5CB25B10-5B1C-4017-B167-ED3104435743}" dt="2024-06-04T02:28:18.475" v="13535" actId="165"/>
          <ac:cxnSpMkLst>
            <pc:docMk/>
            <pc:sldMk cId="1675314711" sldId="950"/>
            <ac:cxnSpMk id="297" creationId="{7975E664-555F-92A6-2BB5-7CCC4E7C9D35}"/>
          </ac:cxnSpMkLst>
        </pc:cxnChg>
        <pc:cxnChg chg="mod">
          <ac:chgData name="Phillip Kaufman" userId="c001b2a046940d7c" providerId="LiveId" clId="{5CB25B10-5B1C-4017-B167-ED3104435743}" dt="2024-06-04T02:28:18.475" v="13535" actId="165"/>
          <ac:cxnSpMkLst>
            <pc:docMk/>
            <pc:sldMk cId="1675314711" sldId="950"/>
            <ac:cxnSpMk id="298" creationId="{C209750C-3467-375A-8A39-B90273585D7E}"/>
          </ac:cxnSpMkLst>
        </pc:cxnChg>
        <pc:cxnChg chg="mod">
          <ac:chgData name="Phillip Kaufman" userId="c001b2a046940d7c" providerId="LiveId" clId="{5CB25B10-5B1C-4017-B167-ED3104435743}" dt="2024-06-04T02:28:18.475" v="13535" actId="165"/>
          <ac:cxnSpMkLst>
            <pc:docMk/>
            <pc:sldMk cId="1675314711" sldId="950"/>
            <ac:cxnSpMk id="299" creationId="{DB307931-1658-602C-EC80-2D6B78DB88BC}"/>
          </ac:cxnSpMkLst>
        </pc:cxnChg>
        <pc:cxnChg chg="mod">
          <ac:chgData name="Phillip Kaufman" userId="c001b2a046940d7c" providerId="LiveId" clId="{5CB25B10-5B1C-4017-B167-ED3104435743}" dt="2024-06-04T02:28:18.475" v="13535" actId="165"/>
          <ac:cxnSpMkLst>
            <pc:docMk/>
            <pc:sldMk cId="1675314711" sldId="950"/>
            <ac:cxnSpMk id="300" creationId="{2265AD8C-2A46-066F-8581-4C6F7E276E0A}"/>
          </ac:cxnSpMkLst>
        </pc:cxnChg>
        <pc:cxnChg chg="mod">
          <ac:chgData name="Phillip Kaufman" userId="c001b2a046940d7c" providerId="LiveId" clId="{5CB25B10-5B1C-4017-B167-ED3104435743}" dt="2024-06-04T02:28:18.475" v="13535" actId="165"/>
          <ac:cxnSpMkLst>
            <pc:docMk/>
            <pc:sldMk cId="1675314711" sldId="950"/>
            <ac:cxnSpMk id="301" creationId="{910DCA87-1125-1ED6-933A-63E41D41EAD0}"/>
          </ac:cxnSpMkLst>
        </pc:cxnChg>
        <pc:cxnChg chg="mod">
          <ac:chgData name="Phillip Kaufman" userId="c001b2a046940d7c" providerId="LiveId" clId="{5CB25B10-5B1C-4017-B167-ED3104435743}" dt="2024-06-04T02:28:18.475" v="13535" actId="165"/>
          <ac:cxnSpMkLst>
            <pc:docMk/>
            <pc:sldMk cId="1675314711" sldId="950"/>
            <ac:cxnSpMk id="302" creationId="{B20B168E-C0C4-9C13-6232-D4E946F8B864}"/>
          </ac:cxnSpMkLst>
        </pc:cxnChg>
        <pc:cxnChg chg="mod">
          <ac:chgData name="Phillip Kaufman" userId="c001b2a046940d7c" providerId="LiveId" clId="{5CB25B10-5B1C-4017-B167-ED3104435743}" dt="2024-06-04T02:28:18.475" v="13535" actId="165"/>
          <ac:cxnSpMkLst>
            <pc:docMk/>
            <pc:sldMk cId="1675314711" sldId="950"/>
            <ac:cxnSpMk id="303" creationId="{E3D05630-D255-259A-E13C-27881904552B}"/>
          </ac:cxnSpMkLst>
        </pc:cxnChg>
        <pc:cxnChg chg="mod">
          <ac:chgData name="Phillip Kaufman" userId="c001b2a046940d7c" providerId="LiveId" clId="{5CB25B10-5B1C-4017-B167-ED3104435743}" dt="2024-06-04T02:28:18.475" v="13535" actId="165"/>
          <ac:cxnSpMkLst>
            <pc:docMk/>
            <pc:sldMk cId="1675314711" sldId="950"/>
            <ac:cxnSpMk id="304" creationId="{1B0F9CE8-B02B-CAEE-4F01-A9695EAC3E80}"/>
          </ac:cxnSpMkLst>
        </pc:cxnChg>
        <pc:cxnChg chg="mod">
          <ac:chgData name="Phillip Kaufman" userId="c001b2a046940d7c" providerId="LiveId" clId="{5CB25B10-5B1C-4017-B167-ED3104435743}" dt="2024-06-04T02:28:18.475" v="13535" actId="165"/>
          <ac:cxnSpMkLst>
            <pc:docMk/>
            <pc:sldMk cId="1675314711" sldId="950"/>
            <ac:cxnSpMk id="305" creationId="{32EF3325-8FFB-3AE3-AC3A-3DF212DDF399}"/>
          </ac:cxnSpMkLst>
        </pc:cxnChg>
        <pc:cxnChg chg="mod">
          <ac:chgData name="Phillip Kaufman" userId="c001b2a046940d7c" providerId="LiveId" clId="{5CB25B10-5B1C-4017-B167-ED3104435743}" dt="2024-06-04T02:28:18.475" v="13535" actId="165"/>
          <ac:cxnSpMkLst>
            <pc:docMk/>
            <pc:sldMk cId="1675314711" sldId="950"/>
            <ac:cxnSpMk id="306" creationId="{FA41DD75-2EF1-9C99-7B28-226961BFA806}"/>
          </ac:cxnSpMkLst>
        </pc:cxnChg>
        <pc:cxnChg chg="mod">
          <ac:chgData name="Phillip Kaufman" userId="c001b2a046940d7c" providerId="LiveId" clId="{5CB25B10-5B1C-4017-B167-ED3104435743}" dt="2024-06-04T02:28:18.475" v="13535" actId="165"/>
          <ac:cxnSpMkLst>
            <pc:docMk/>
            <pc:sldMk cId="1675314711" sldId="950"/>
            <ac:cxnSpMk id="307" creationId="{BD07BF1E-C85B-3E37-A8CC-0A352597BEE6}"/>
          </ac:cxnSpMkLst>
        </pc:cxnChg>
        <pc:cxnChg chg="mod">
          <ac:chgData name="Phillip Kaufman" userId="c001b2a046940d7c" providerId="LiveId" clId="{5CB25B10-5B1C-4017-B167-ED3104435743}" dt="2024-06-04T02:28:18.475" v="13535" actId="165"/>
          <ac:cxnSpMkLst>
            <pc:docMk/>
            <pc:sldMk cId="1675314711" sldId="950"/>
            <ac:cxnSpMk id="308" creationId="{F299D080-A629-A797-ED79-AD3D2DB292D3}"/>
          </ac:cxnSpMkLst>
        </pc:cxnChg>
        <pc:cxnChg chg="del mod">
          <ac:chgData name="Phillip Kaufman" userId="c001b2a046940d7c" providerId="LiveId" clId="{5CB25B10-5B1C-4017-B167-ED3104435743}" dt="2024-06-04T02:28:03.211" v="13534" actId="478"/>
          <ac:cxnSpMkLst>
            <pc:docMk/>
            <pc:sldMk cId="1675314711" sldId="950"/>
            <ac:cxnSpMk id="312" creationId="{2CB397A3-60D2-3889-726C-304A4A079E9A}"/>
          </ac:cxnSpMkLst>
        </pc:cxnChg>
        <pc:cxnChg chg="mod topLvl">
          <ac:chgData name="Phillip Kaufman" userId="c001b2a046940d7c" providerId="LiveId" clId="{5CB25B10-5B1C-4017-B167-ED3104435743}" dt="2024-06-04T02:28:31.619" v="13537" actId="164"/>
          <ac:cxnSpMkLst>
            <pc:docMk/>
            <pc:sldMk cId="1675314711" sldId="950"/>
            <ac:cxnSpMk id="313" creationId="{0120D698-4FAD-D9CB-6829-637243309CDD}"/>
          </ac:cxnSpMkLst>
        </pc:cxnChg>
        <pc:cxnChg chg="mod">
          <ac:chgData name="Phillip Kaufman" userId="c001b2a046940d7c" providerId="LiveId" clId="{5CB25B10-5B1C-4017-B167-ED3104435743}" dt="2024-06-04T02:28:18.475" v="13535" actId="165"/>
          <ac:cxnSpMkLst>
            <pc:docMk/>
            <pc:sldMk cId="1675314711" sldId="950"/>
            <ac:cxnSpMk id="320" creationId="{CA528433-1706-CC21-D018-88CA512AA012}"/>
          </ac:cxnSpMkLst>
        </pc:cxnChg>
        <pc:cxnChg chg="mod">
          <ac:chgData name="Phillip Kaufman" userId="c001b2a046940d7c" providerId="LiveId" clId="{5CB25B10-5B1C-4017-B167-ED3104435743}" dt="2024-06-04T02:28:18.475" v="13535" actId="165"/>
          <ac:cxnSpMkLst>
            <pc:docMk/>
            <pc:sldMk cId="1675314711" sldId="950"/>
            <ac:cxnSpMk id="321" creationId="{BE3C37AD-96F2-64BB-2199-6FEFB92D5C78}"/>
          </ac:cxnSpMkLst>
        </pc:cxnChg>
        <pc:cxnChg chg="mod">
          <ac:chgData name="Phillip Kaufman" userId="c001b2a046940d7c" providerId="LiveId" clId="{5CB25B10-5B1C-4017-B167-ED3104435743}" dt="2024-06-04T02:28:18.475" v="13535" actId="165"/>
          <ac:cxnSpMkLst>
            <pc:docMk/>
            <pc:sldMk cId="1675314711" sldId="950"/>
            <ac:cxnSpMk id="324" creationId="{4B2F620C-B8A7-7B98-5C28-45B04A4A22CE}"/>
          </ac:cxnSpMkLst>
        </pc:cxnChg>
        <pc:cxnChg chg="mod">
          <ac:chgData name="Phillip Kaufman" userId="c001b2a046940d7c" providerId="LiveId" clId="{5CB25B10-5B1C-4017-B167-ED3104435743}" dt="2024-06-04T02:28:18.475" v="13535" actId="165"/>
          <ac:cxnSpMkLst>
            <pc:docMk/>
            <pc:sldMk cId="1675314711" sldId="950"/>
            <ac:cxnSpMk id="325" creationId="{818F9601-FFD1-66F9-A528-B8DEC37005B6}"/>
          </ac:cxnSpMkLst>
        </pc:cxnChg>
        <pc:cxnChg chg="mod">
          <ac:chgData name="Phillip Kaufman" userId="c001b2a046940d7c" providerId="LiveId" clId="{5CB25B10-5B1C-4017-B167-ED3104435743}" dt="2024-06-04T02:28:18.475" v="13535" actId="165"/>
          <ac:cxnSpMkLst>
            <pc:docMk/>
            <pc:sldMk cId="1675314711" sldId="950"/>
            <ac:cxnSpMk id="328" creationId="{AD8011B5-6797-BC99-3525-391F81388F4B}"/>
          </ac:cxnSpMkLst>
        </pc:cxnChg>
        <pc:cxnChg chg="mod">
          <ac:chgData name="Phillip Kaufman" userId="c001b2a046940d7c" providerId="LiveId" clId="{5CB25B10-5B1C-4017-B167-ED3104435743}" dt="2024-06-04T02:28:18.475" v="13535" actId="165"/>
          <ac:cxnSpMkLst>
            <pc:docMk/>
            <pc:sldMk cId="1675314711" sldId="950"/>
            <ac:cxnSpMk id="329" creationId="{3BE1F3F1-48D9-FF54-0F5E-51E58558E6E8}"/>
          </ac:cxnSpMkLst>
        </pc:cxnChg>
        <pc:cxnChg chg="mod">
          <ac:chgData name="Phillip Kaufman" userId="c001b2a046940d7c" providerId="LiveId" clId="{5CB25B10-5B1C-4017-B167-ED3104435743}" dt="2024-06-04T02:28:18.475" v="13535" actId="165"/>
          <ac:cxnSpMkLst>
            <pc:docMk/>
            <pc:sldMk cId="1675314711" sldId="950"/>
            <ac:cxnSpMk id="332" creationId="{BCFA3EEB-D55C-307A-D79A-D900673438C0}"/>
          </ac:cxnSpMkLst>
        </pc:cxnChg>
        <pc:cxnChg chg="mod">
          <ac:chgData name="Phillip Kaufman" userId="c001b2a046940d7c" providerId="LiveId" clId="{5CB25B10-5B1C-4017-B167-ED3104435743}" dt="2024-06-04T02:28:18.475" v="13535" actId="165"/>
          <ac:cxnSpMkLst>
            <pc:docMk/>
            <pc:sldMk cId="1675314711" sldId="950"/>
            <ac:cxnSpMk id="333" creationId="{F20FE805-E877-C739-0925-3390550ED5BB}"/>
          </ac:cxnSpMkLst>
        </pc:cxnChg>
        <pc:cxnChg chg="mod">
          <ac:chgData name="Phillip Kaufman" userId="c001b2a046940d7c" providerId="LiveId" clId="{5CB25B10-5B1C-4017-B167-ED3104435743}" dt="2024-06-04T02:28:18.475" v="13535" actId="165"/>
          <ac:cxnSpMkLst>
            <pc:docMk/>
            <pc:sldMk cId="1675314711" sldId="950"/>
            <ac:cxnSpMk id="336" creationId="{B9548C28-E1F4-C02D-2E98-45DCDD0EF3E7}"/>
          </ac:cxnSpMkLst>
        </pc:cxnChg>
        <pc:cxnChg chg="mod">
          <ac:chgData name="Phillip Kaufman" userId="c001b2a046940d7c" providerId="LiveId" clId="{5CB25B10-5B1C-4017-B167-ED3104435743}" dt="2024-06-04T02:28:18.475" v="13535" actId="165"/>
          <ac:cxnSpMkLst>
            <pc:docMk/>
            <pc:sldMk cId="1675314711" sldId="950"/>
            <ac:cxnSpMk id="337" creationId="{303AAAB9-DB55-70C2-085A-17CE7F60E3D7}"/>
          </ac:cxnSpMkLst>
        </pc:cxnChg>
        <pc:cxnChg chg="mod">
          <ac:chgData name="Phillip Kaufman" userId="c001b2a046940d7c" providerId="LiveId" clId="{5CB25B10-5B1C-4017-B167-ED3104435743}" dt="2024-06-02T23:53:12.668" v="12558"/>
          <ac:cxnSpMkLst>
            <pc:docMk/>
            <pc:sldMk cId="1675314711" sldId="950"/>
            <ac:cxnSpMk id="347" creationId="{3D838EC4-D780-6794-244E-DDBD1BE70F48}"/>
          </ac:cxnSpMkLst>
        </pc:cxnChg>
        <pc:cxnChg chg="mod">
          <ac:chgData name="Phillip Kaufman" userId="c001b2a046940d7c" providerId="LiveId" clId="{5CB25B10-5B1C-4017-B167-ED3104435743}" dt="2024-06-02T23:53:12.668" v="12558"/>
          <ac:cxnSpMkLst>
            <pc:docMk/>
            <pc:sldMk cId="1675314711" sldId="950"/>
            <ac:cxnSpMk id="348" creationId="{3D6BF03B-6265-8334-A290-79486FB4674F}"/>
          </ac:cxnSpMkLst>
        </pc:cxnChg>
        <pc:cxnChg chg="mod">
          <ac:chgData name="Phillip Kaufman" userId="c001b2a046940d7c" providerId="LiveId" clId="{5CB25B10-5B1C-4017-B167-ED3104435743}" dt="2024-06-02T23:53:12.668" v="12558"/>
          <ac:cxnSpMkLst>
            <pc:docMk/>
            <pc:sldMk cId="1675314711" sldId="950"/>
            <ac:cxnSpMk id="349" creationId="{96CD35D6-821F-BF11-8B33-ACD37515741A}"/>
          </ac:cxnSpMkLst>
        </pc:cxnChg>
        <pc:cxnChg chg="mod">
          <ac:chgData name="Phillip Kaufman" userId="c001b2a046940d7c" providerId="LiveId" clId="{5CB25B10-5B1C-4017-B167-ED3104435743}" dt="2024-06-02T23:53:12.668" v="12558"/>
          <ac:cxnSpMkLst>
            <pc:docMk/>
            <pc:sldMk cId="1675314711" sldId="950"/>
            <ac:cxnSpMk id="350" creationId="{7B0F510E-1979-2360-4CEA-784BC8B12777}"/>
          </ac:cxnSpMkLst>
        </pc:cxnChg>
        <pc:cxnChg chg="mod">
          <ac:chgData name="Phillip Kaufman" userId="c001b2a046940d7c" providerId="LiveId" clId="{5CB25B10-5B1C-4017-B167-ED3104435743}" dt="2024-06-02T23:53:12.668" v="12558"/>
          <ac:cxnSpMkLst>
            <pc:docMk/>
            <pc:sldMk cId="1675314711" sldId="950"/>
            <ac:cxnSpMk id="351" creationId="{C9D9BF95-B315-739B-1F80-AEEE8E28AFE2}"/>
          </ac:cxnSpMkLst>
        </pc:cxnChg>
        <pc:cxnChg chg="mod">
          <ac:chgData name="Phillip Kaufman" userId="c001b2a046940d7c" providerId="LiveId" clId="{5CB25B10-5B1C-4017-B167-ED3104435743}" dt="2024-06-02T23:53:12.668" v="12558"/>
          <ac:cxnSpMkLst>
            <pc:docMk/>
            <pc:sldMk cId="1675314711" sldId="950"/>
            <ac:cxnSpMk id="352" creationId="{926ED189-57F4-DFA3-0D10-4FCFFECA07EC}"/>
          </ac:cxnSpMkLst>
        </pc:cxnChg>
        <pc:cxnChg chg="mod">
          <ac:chgData name="Phillip Kaufman" userId="c001b2a046940d7c" providerId="LiveId" clId="{5CB25B10-5B1C-4017-B167-ED3104435743}" dt="2024-06-02T23:53:12.668" v="12558"/>
          <ac:cxnSpMkLst>
            <pc:docMk/>
            <pc:sldMk cId="1675314711" sldId="950"/>
            <ac:cxnSpMk id="353" creationId="{F09C29EB-EE8D-8C91-F7E9-E3B3A97ABC8C}"/>
          </ac:cxnSpMkLst>
        </pc:cxnChg>
        <pc:cxnChg chg="mod">
          <ac:chgData name="Phillip Kaufman" userId="c001b2a046940d7c" providerId="LiveId" clId="{5CB25B10-5B1C-4017-B167-ED3104435743}" dt="2024-06-02T23:53:12.668" v="12558"/>
          <ac:cxnSpMkLst>
            <pc:docMk/>
            <pc:sldMk cId="1675314711" sldId="950"/>
            <ac:cxnSpMk id="354" creationId="{3BC00E45-7AEE-69C1-4EB6-65EDD2551935}"/>
          </ac:cxnSpMkLst>
        </pc:cxnChg>
        <pc:cxnChg chg="mod">
          <ac:chgData name="Phillip Kaufman" userId="c001b2a046940d7c" providerId="LiveId" clId="{5CB25B10-5B1C-4017-B167-ED3104435743}" dt="2024-06-02T23:53:12.668" v="12558"/>
          <ac:cxnSpMkLst>
            <pc:docMk/>
            <pc:sldMk cId="1675314711" sldId="950"/>
            <ac:cxnSpMk id="355" creationId="{E130E79F-76A7-C0E1-8564-523C6CC14312}"/>
          </ac:cxnSpMkLst>
        </pc:cxnChg>
        <pc:cxnChg chg="mod">
          <ac:chgData name="Phillip Kaufman" userId="c001b2a046940d7c" providerId="LiveId" clId="{5CB25B10-5B1C-4017-B167-ED3104435743}" dt="2024-06-02T23:53:12.668" v="12558"/>
          <ac:cxnSpMkLst>
            <pc:docMk/>
            <pc:sldMk cId="1675314711" sldId="950"/>
            <ac:cxnSpMk id="356" creationId="{BBCC901E-6A2C-ACE4-FB9B-2E4B1B06D6FE}"/>
          </ac:cxnSpMkLst>
        </pc:cxnChg>
        <pc:cxnChg chg="mod">
          <ac:chgData name="Phillip Kaufman" userId="c001b2a046940d7c" providerId="LiveId" clId="{5CB25B10-5B1C-4017-B167-ED3104435743}" dt="2024-06-02T23:53:12.668" v="12558"/>
          <ac:cxnSpMkLst>
            <pc:docMk/>
            <pc:sldMk cId="1675314711" sldId="950"/>
            <ac:cxnSpMk id="357" creationId="{9B802FC2-C5A1-47D1-8079-A9467727AFAA}"/>
          </ac:cxnSpMkLst>
        </pc:cxnChg>
        <pc:cxnChg chg="mod">
          <ac:chgData name="Phillip Kaufman" userId="c001b2a046940d7c" providerId="LiveId" clId="{5CB25B10-5B1C-4017-B167-ED3104435743}" dt="2024-06-02T23:53:12.668" v="12558"/>
          <ac:cxnSpMkLst>
            <pc:docMk/>
            <pc:sldMk cId="1675314711" sldId="950"/>
            <ac:cxnSpMk id="358" creationId="{D8CF4A2C-35F1-CF5E-A130-77EFE26AF27A}"/>
          </ac:cxnSpMkLst>
        </pc:cxnChg>
        <pc:cxnChg chg="mod">
          <ac:chgData name="Phillip Kaufman" userId="c001b2a046940d7c" providerId="LiveId" clId="{5CB25B10-5B1C-4017-B167-ED3104435743}" dt="2024-06-02T23:53:12.668" v="12558"/>
          <ac:cxnSpMkLst>
            <pc:docMk/>
            <pc:sldMk cId="1675314711" sldId="950"/>
            <ac:cxnSpMk id="359" creationId="{B13C023B-5A75-D280-855C-D6D1593A39E8}"/>
          </ac:cxnSpMkLst>
        </pc:cxnChg>
        <pc:cxnChg chg="mod">
          <ac:chgData name="Phillip Kaufman" userId="c001b2a046940d7c" providerId="LiveId" clId="{5CB25B10-5B1C-4017-B167-ED3104435743}" dt="2024-06-02T23:53:12.668" v="12558"/>
          <ac:cxnSpMkLst>
            <pc:docMk/>
            <pc:sldMk cId="1675314711" sldId="950"/>
            <ac:cxnSpMk id="360" creationId="{1D0E645B-9383-F957-D045-9E3D7FD7337B}"/>
          </ac:cxnSpMkLst>
        </pc:cxnChg>
        <pc:cxnChg chg="mod">
          <ac:chgData name="Phillip Kaufman" userId="c001b2a046940d7c" providerId="LiveId" clId="{5CB25B10-5B1C-4017-B167-ED3104435743}" dt="2024-06-02T23:53:12.668" v="12558"/>
          <ac:cxnSpMkLst>
            <pc:docMk/>
            <pc:sldMk cId="1675314711" sldId="950"/>
            <ac:cxnSpMk id="361" creationId="{5A4BFF7F-5103-5FA6-5EC7-8C6FAABD05B1}"/>
          </ac:cxnSpMkLst>
        </pc:cxnChg>
        <pc:cxnChg chg="mod">
          <ac:chgData name="Phillip Kaufman" userId="c001b2a046940d7c" providerId="LiveId" clId="{5CB25B10-5B1C-4017-B167-ED3104435743}" dt="2024-06-02T23:53:12.668" v="12558"/>
          <ac:cxnSpMkLst>
            <pc:docMk/>
            <pc:sldMk cId="1675314711" sldId="950"/>
            <ac:cxnSpMk id="362" creationId="{0666009E-9AFB-E352-3134-C63E0A6A111C}"/>
          </ac:cxnSpMkLst>
        </pc:cxnChg>
        <pc:cxnChg chg="mod">
          <ac:chgData name="Phillip Kaufman" userId="c001b2a046940d7c" providerId="LiveId" clId="{5CB25B10-5B1C-4017-B167-ED3104435743}" dt="2024-06-02T23:53:12.668" v="12558"/>
          <ac:cxnSpMkLst>
            <pc:docMk/>
            <pc:sldMk cId="1675314711" sldId="950"/>
            <ac:cxnSpMk id="363" creationId="{03D5C028-205C-CECB-CD10-8C267C110164}"/>
          </ac:cxnSpMkLst>
        </pc:cxnChg>
        <pc:cxnChg chg="mod">
          <ac:chgData name="Phillip Kaufman" userId="c001b2a046940d7c" providerId="LiveId" clId="{5CB25B10-5B1C-4017-B167-ED3104435743}" dt="2024-06-02T23:53:12.668" v="12558"/>
          <ac:cxnSpMkLst>
            <pc:docMk/>
            <pc:sldMk cId="1675314711" sldId="950"/>
            <ac:cxnSpMk id="364" creationId="{C315362B-AB87-CCAC-4FDD-B2FFA6E84474}"/>
          </ac:cxnSpMkLst>
        </pc:cxnChg>
        <pc:cxnChg chg="mod">
          <ac:chgData name="Phillip Kaufman" userId="c001b2a046940d7c" providerId="LiveId" clId="{5CB25B10-5B1C-4017-B167-ED3104435743}" dt="2024-06-02T23:53:12.668" v="12558"/>
          <ac:cxnSpMkLst>
            <pc:docMk/>
            <pc:sldMk cId="1675314711" sldId="950"/>
            <ac:cxnSpMk id="365" creationId="{7FE838AD-B8B4-2374-68DB-4578E2367250}"/>
          </ac:cxnSpMkLst>
        </pc:cxnChg>
        <pc:cxnChg chg="mod">
          <ac:chgData name="Phillip Kaufman" userId="c001b2a046940d7c" providerId="LiveId" clId="{5CB25B10-5B1C-4017-B167-ED3104435743}" dt="2024-06-02T23:53:12.668" v="12558"/>
          <ac:cxnSpMkLst>
            <pc:docMk/>
            <pc:sldMk cId="1675314711" sldId="950"/>
            <ac:cxnSpMk id="366" creationId="{CAC7F147-0A3F-738E-F9AB-B97028ED0839}"/>
          </ac:cxnSpMkLst>
        </pc:cxnChg>
        <pc:cxnChg chg="mod">
          <ac:chgData name="Phillip Kaufman" userId="c001b2a046940d7c" providerId="LiveId" clId="{5CB25B10-5B1C-4017-B167-ED3104435743}" dt="2024-06-02T23:53:12.668" v="12558"/>
          <ac:cxnSpMkLst>
            <pc:docMk/>
            <pc:sldMk cId="1675314711" sldId="950"/>
            <ac:cxnSpMk id="367" creationId="{7B06F353-8CEE-8ACF-BEE2-64B95BF3C67A}"/>
          </ac:cxnSpMkLst>
        </pc:cxnChg>
        <pc:cxnChg chg="mod">
          <ac:chgData name="Phillip Kaufman" userId="c001b2a046940d7c" providerId="LiveId" clId="{5CB25B10-5B1C-4017-B167-ED3104435743}" dt="2024-06-02T23:53:12.668" v="12558"/>
          <ac:cxnSpMkLst>
            <pc:docMk/>
            <pc:sldMk cId="1675314711" sldId="950"/>
            <ac:cxnSpMk id="368" creationId="{9AC506D2-BAE2-D479-651B-B887C1972313}"/>
          </ac:cxnSpMkLst>
        </pc:cxnChg>
        <pc:cxnChg chg="mod">
          <ac:chgData name="Phillip Kaufman" userId="c001b2a046940d7c" providerId="LiveId" clId="{5CB25B10-5B1C-4017-B167-ED3104435743}" dt="2024-06-02T23:53:12.668" v="12558"/>
          <ac:cxnSpMkLst>
            <pc:docMk/>
            <pc:sldMk cId="1675314711" sldId="950"/>
            <ac:cxnSpMk id="369" creationId="{543B399C-6440-3530-2B31-0E46CC163D39}"/>
          </ac:cxnSpMkLst>
        </pc:cxnChg>
        <pc:cxnChg chg="mod">
          <ac:chgData name="Phillip Kaufman" userId="c001b2a046940d7c" providerId="LiveId" clId="{5CB25B10-5B1C-4017-B167-ED3104435743}" dt="2024-06-02T23:53:12.668" v="12558"/>
          <ac:cxnSpMkLst>
            <pc:docMk/>
            <pc:sldMk cId="1675314711" sldId="950"/>
            <ac:cxnSpMk id="370" creationId="{2DEAC574-4A05-32DD-4195-778467651A4E}"/>
          </ac:cxnSpMkLst>
        </pc:cxnChg>
        <pc:cxnChg chg="mod">
          <ac:chgData name="Phillip Kaufman" userId="c001b2a046940d7c" providerId="LiveId" clId="{5CB25B10-5B1C-4017-B167-ED3104435743}" dt="2024-06-02T23:53:12.668" v="12558"/>
          <ac:cxnSpMkLst>
            <pc:docMk/>
            <pc:sldMk cId="1675314711" sldId="950"/>
            <ac:cxnSpMk id="371" creationId="{D2DDEF63-F5AF-D5F4-7329-8393B9D41833}"/>
          </ac:cxnSpMkLst>
        </pc:cxnChg>
        <pc:cxnChg chg="mod">
          <ac:chgData name="Phillip Kaufman" userId="c001b2a046940d7c" providerId="LiveId" clId="{5CB25B10-5B1C-4017-B167-ED3104435743}" dt="2024-06-02T23:53:12.668" v="12558"/>
          <ac:cxnSpMkLst>
            <pc:docMk/>
            <pc:sldMk cId="1675314711" sldId="950"/>
            <ac:cxnSpMk id="372" creationId="{4EC0B984-7943-438E-DCE1-CE86B58A34E8}"/>
          </ac:cxnSpMkLst>
        </pc:cxnChg>
        <pc:cxnChg chg="mod">
          <ac:chgData name="Phillip Kaufman" userId="c001b2a046940d7c" providerId="LiveId" clId="{5CB25B10-5B1C-4017-B167-ED3104435743}" dt="2024-06-02T23:53:12.668" v="12558"/>
          <ac:cxnSpMkLst>
            <pc:docMk/>
            <pc:sldMk cId="1675314711" sldId="950"/>
            <ac:cxnSpMk id="373" creationId="{6D4096DE-561D-307F-383F-8B703451CC89}"/>
          </ac:cxnSpMkLst>
        </pc:cxnChg>
        <pc:cxnChg chg="mod">
          <ac:chgData name="Phillip Kaufman" userId="c001b2a046940d7c" providerId="LiveId" clId="{5CB25B10-5B1C-4017-B167-ED3104435743}" dt="2024-06-02T23:53:12.668" v="12558"/>
          <ac:cxnSpMkLst>
            <pc:docMk/>
            <pc:sldMk cId="1675314711" sldId="950"/>
            <ac:cxnSpMk id="374" creationId="{D81226E4-0E48-4391-554D-DDE0C1AA3974}"/>
          </ac:cxnSpMkLst>
        </pc:cxnChg>
        <pc:cxnChg chg="mod">
          <ac:chgData name="Phillip Kaufman" userId="c001b2a046940d7c" providerId="LiveId" clId="{5CB25B10-5B1C-4017-B167-ED3104435743}" dt="2024-06-02T23:53:12.668" v="12558"/>
          <ac:cxnSpMkLst>
            <pc:docMk/>
            <pc:sldMk cId="1675314711" sldId="950"/>
            <ac:cxnSpMk id="375" creationId="{5404395E-08B2-42F2-EB50-E79D478439F3}"/>
          </ac:cxnSpMkLst>
        </pc:cxnChg>
        <pc:cxnChg chg="mod">
          <ac:chgData name="Phillip Kaufman" userId="c001b2a046940d7c" providerId="LiveId" clId="{5CB25B10-5B1C-4017-B167-ED3104435743}" dt="2024-06-02T23:53:12.668" v="12558"/>
          <ac:cxnSpMkLst>
            <pc:docMk/>
            <pc:sldMk cId="1675314711" sldId="950"/>
            <ac:cxnSpMk id="376" creationId="{156C6150-86A6-5E68-44DE-0DEBD7D29FDF}"/>
          </ac:cxnSpMkLst>
        </pc:cxnChg>
        <pc:cxnChg chg="mod">
          <ac:chgData name="Phillip Kaufman" userId="c001b2a046940d7c" providerId="LiveId" clId="{5CB25B10-5B1C-4017-B167-ED3104435743}" dt="2024-06-02T23:53:12.668" v="12558"/>
          <ac:cxnSpMkLst>
            <pc:docMk/>
            <pc:sldMk cId="1675314711" sldId="950"/>
            <ac:cxnSpMk id="377" creationId="{C3719626-5FD7-3BF0-9A7E-5EBA3A748A27}"/>
          </ac:cxnSpMkLst>
        </pc:cxnChg>
        <pc:cxnChg chg="mod">
          <ac:chgData name="Phillip Kaufman" userId="c001b2a046940d7c" providerId="LiveId" clId="{5CB25B10-5B1C-4017-B167-ED3104435743}" dt="2024-06-02T23:53:12.668" v="12558"/>
          <ac:cxnSpMkLst>
            <pc:docMk/>
            <pc:sldMk cId="1675314711" sldId="950"/>
            <ac:cxnSpMk id="378" creationId="{F4FDD651-E874-8A78-E7B1-6549F44031ED}"/>
          </ac:cxnSpMkLst>
        </pc:cxnChg>
        <pc:cxnChg chg="mod">
          <ac:chgData name="Phillip Kaufman" userId="c001b2a046940d7c" providerId="LiveId" clId="{5CB25B10-5B1C-4017-B167-ED3104435743}" dt="2024-06-02T23:53:12.668" v="12558"/>
          <ac:cxnSpMkLst>
            <pc:docMk/>
            <pc:sldMk cId="1675314711" sldId="950"/>
            <ac:cxnSpMk id="382" creationId="{DB833FED-DCF3-1B94-F321-A48022A69B9A}"/>
          </ac:cxnSpMkLst>
        </pc:cxnChg>
        <pc:cxnChg chg="mod">
          <ac:chgData name="Phillip Kaufman" userId="c001b2a046940d7c" providerId="LiveId" clId="{5CB25B10-5B1C-4017-B167-ED3104435743}" dt="2024-06-02T23:53:12.668" v="12558"/>
          <ac:cxnSpMkLst>
            <pc:docMk/>
            <pc:sldMk cId="1675314711" sldId="950"/>
            <ac:cxnSpMk id="383" creationId="{946B3576-1D94-4FE7-17DA-D46329535A03}"/>
          </ac:cxnSpMkLst>
        </pc:cxnChg>
        <pc:cxnChg chg="mod">
          <ac:chgData name="Phillip Kaufman" userId="c001b2a046940d7c" providerId="LiveId" clId="{5CB25B10-5B1C-4017-B167-ED3104435743}" dt="2024-06-02T23:53:17.991" v="12559"/>
          <ac:cxnSpMkLst>
            <pc:docMk/>
            <pc:sldMk cId="1675314711" sldId="950"/>
            <ac:cxnSpMk id="392" creationId="{69DBBA5C-87EB-AFEB-6036-CD41911D7BB8}"/>
          </ac:cxnSpMkLst>
        </pc:cxnChg>
        <pc:cxnChg chg="mod">
          <ac:chgData name="Phillip Kaufman" userId="c001b2a046940d7c" providerId="LiveId" clId="{5CB25B10-5B1C-4017-B167-ED3104435743}" dt="2024-06-02T23:53:17.991" v="12559"/>
          <ac:cxnSpMkLst>
            <pc:docMk/>
            <pc:sldMk cId="1675314711" sldId="950"/>
            <ac:cxnSpMk id="393" creationId="{0FFB1036-5AEF-D9BF-C72C-49A91B298387}"/>
          </ac:cxnSpMkLst>
        </pc:cxnChg>
        <pc:cxnChg chg="mod">
          <ac:chgData name="Phillip Kaufman" userId="c001b2a046940d7c" providerId="LiveId" clId="{5CB25B10-5B1C-4017-B167-ED3104435743}" dt="2024-06-02T23:53:17.991" v="12559"/>
          <ac:cxnSpMkLst>
            <pc:docMk/>
            <pc:sldMk cId="1675314711" sldId="950"/>
            <ac:cxnSpMk id="394" creationId="{EFD048F4-2E1D-CE44-65B0-BC9612E7C084}"/>
          </ac:cxnSpMkLst>
        </pc:cxnChg>
        <pc:cxnChg chg="mod">
          <ac:chgData name="Phillip Kaufman" userId="c001b2a046940d7c" providerId="LiveId" clId="{5CB25B10-5B1C-4017-B167-ED3104435743}" dt="2024-06-02T23:53:17.991" v="12559"/>
          <ac:cxnSpMkLst>
            <pc:docMk/>
            <pc:sldMk cId="1675314711" sldId="950"/>
            <ac:cxnSpMk id="395" creationId="{9CABBD81-FB03-D639-BEA2-6778B48DC25C}"/>
          </ac:cxnSpMkLst>
        </pc:cxnChg>
        <pc:cxnChg chg="mod">
          <ac:chgData name="Phillip Kaufman" userId="c001b2a046940d7c" providerId="LiveId" clId="{5CB25B10-5B1C-4017-B167-ED3104435743}" dt="2024-06-02T23:53:17.991" v="12559"/>
          <ac:cxnSpMkLst>
            <pc:docMk/>
            <pc:sldMk cId="1675314711" sldId="950"/>
            <ac:cxnSpMk id="396" creationId="{FFD18AB0-F476-729F-7A9D-F0E519D7C6E8}"/>
          </ac:cxnSpMkLst>
        </pc:cxnChg>
        <pc:cxnChg chg="mod">
          <ac:chgData name="Phillip Kaufman" userId="c001b2a046940d7c" providerId="LiveId" clId="{5CB25B10-5B1C-4017-B167-ED3104435743}" dt="2024-06-02T23:53:17.991" v="12559"/>
          <ac:cxnSpMkLst>
            <pc:docMk/>
            <pc:sldMk cId="1675314711" sldId="950"/>
            <ac:cxnSpMk id="397" creationId="{C5AC3C3D-29FB-AFD8-2B91-03638EBA29E2}"/>
          </ac:cxnSpMkLst>
        </pc:cxnChg>
        <pc:cxnChg chg="mod">
          <ac:chgData name="Phillip Kaufman" userId="c001b2a046940d7c" providerId="LiveId" clId="{5CB25B10-5B1C-4017-B167-ED3104435743}" dt="2024-06-02T23:53:17.991" v="12559"/>
          <ac:cxnSpMkLst>
            <pc:docMk/>
            <pc:sldMk cId="1675314711" sldId="950"/>
            <ac:cxnSpMk id="398" creationId="{E991E615-1490-9400-763B-C834E389248A}"/>
          </ac:cxnSpMkLst>
        </pc:cxnChg>
        <pc:cxnChg chg="mod">
          <ac:chgData name="Phillip Kaufman" userId="c001b2a046940d7c" providerId="LiveId" clId="{5CB25B10-5B1C-4017-B167-ED3104435743}" dt="2024-06-02T23:53:17.991" v="12559"/>
          <ac:cxnSpMkLst>
            <pc:docMk/>
            <pc:sldMk cId="1675314711" sldId="950"/>
            <ac:cxnSpMk id="399" creationId="{874B8C55-685A-2C8B-14CB-B56217400172}"/>
          </ac:cxnSpMkLst>
        </pc:cxnChg>
        <pc:cxnChg chg="mod">
          <ac:chgData name="Phillip Kaufman" userId="c001b2a046940d7c" providerId="LiveId" clId="{5CB25B10-5B1C-4017-B167-ED3104435743}" dt="2024-06-02T23:53:17.991" v="12559"/>
          <ac:cxnSpMkLst>
            <pc:docMk/>
            <pc:sldMk cId="1675314711" sldId="950"/>
            <ac:cxnSpMk id="400" creationId="{BED22753-A3BA-603C-DA0B-AC04B63C2A5F}"/>
          </ac:cxnSpMkLst>
        </pc:cxnChg>
        <pc:cxnChg chg="mod">
          <ac:chgData name="Phillip Kaufman" userId="c001b2a046940d7c" providerId="LiveId" clId="{5CB25B10-5B1C-4017-B167-ED3104435743}" dt="2024-06-02T23:53:17.991" v="12559"/>
          <ac:cxnSpMkLst>
            <pc:docMk/>
            <pc:sldMk cId="1675314711" sldId="950"/>
            <ac:cxnSpMk id="401" creationId="{FCAF9603-94E7-8B9E-BCC3-0C926D09FB2D}"/>
          </ac:cxnSpMkLst>
        </pc:cxnChg>
        <pc:cxnChg chg="mod">
          <ac:chgData name="Phillip Kaufman" userId="c001b2a046940d7c" providerId="LiveId" clId="{5CB25B10-5B1C-4017-B167-ED3104435743}" dt="2024-06-02T23:53:17.991" v="12559"/>
          <ac:cxnSpMkLst>
            <pc:docMk/>
            <pc:sldMk cId="1675314711" sldId="950"/>
            <ac:cxnSpMk id="402" creationId="{3FA367D8-0EE0-73DA-6605-971F7871E7E1}"/>
          </ac:cxnSpMkLst>
        </pc:cxnChg>
        <pc:cxnChg chg="mod">
          <ac:chgData name="Phillip Kaufman" userId="c001b2a046940d7c" providerId="LiveId" clId="{5CB25B10-5B1C-4017-B167-ED3104435743}" dt="2024-06-02T23:53:17.991" v="12559"/>
          <ac:cxnSpMkLst>
            <pc:docMk/>
            <pc:sldMk cId="1675314711" sldId="950"/>
            <ac:cxnSpMk id="403" creationId="{A89A4A5A-10F1-81AB-F863-EEB599254C37}"/>
          </ac:cxnSpMkLst>
        </pc:cxnChg>
        <pc:cxnChg chg="mod">
          <ac:chgData name="Phillip Kaufman" userId="c001b2a046940d7c" providerId="LiveId" clId="{5CB25B10-5B1C-4017-B167-ED3104435743}" dt="2024-06-02T23:53:17.991" v="12559"/>
          <ac:cxnSpMkLst>
            <pc:docMk/>
            <pc:sldMk cId="1675314711" sldId="950"/>
            <ac:cxnSpMk id="404" creationId="{D1178476-BB2A-0171-2724-D560CB182430}"/>
          </ac:cxnSpMkLst>
        </pc:cxnChg>
        <pc:cxnChg chg="mod">
          <ac:chgData name="Phillip Kaufman" userId="c001b2a046940d7c" providerId="LiveId" clId="{5CB25B10-5B1C-4017-B167-ED3104435743}" dt="2024-06-02T23:53:17.991" v="12559"/>
          <ac:cxnSpMkLst>
            <pc:docMk/>
            <pc:sldMk cId="1675314711" sldId="950"/>
            <ac:cxnSpMk id="405" creationId="{A531FF4B-2C87-DB5F-AD2D-7F1D60976AA8}"/>
          </ac:cxnSpMkLst>
        </pc:cxnChg>
        <pc:cxnChg chg="mod">
          <ac:chgData name="Phillip Kaufman" userId="c001b2a046940d7c" providerId="LiveId" clId="{5CB25B10-5B1C-4017-B167-ED3104435743}" dt="2024-06-02T23:53:17.991" v="12559"/>
          <ac:cxnSpMkLst>
            <pc:docMk/>
            <pc:sldMk cId="1675314711" sldId="950"/>
            <ac:cxnSpMk id="406" creationId="{93F807E7-C919-A26B-D801-1D32B0F6F09B}"/>
          </ac:cxnSpMkLst>
        </pc:cxnChg>
        <pc:cxnChg chg="mod">
          <ac:chgData name="Phillip Kaufman" userId="c001b2a046940d7c" providerId="LiveId" clId="{5CB25B10-5B1C-4017-B167-ED3104435743}" dt="2024-06-02T23:53:17.991" v="12559"/>
          <ac:cxnSpMkLst>
            <pc:docMk/>
            <pc:sldMk cId="1675314711" sldId="950"/>
            <ac:cxnSpMk id="407" creationId="{D4D61129-78AB-C53D-6E8F-1050D98FCD38}"/>
          </ac:cxnSpMkLst>
        </pc:cxnChg>
        <pc:cxnChg chg="mod">
          <ac:chgData name="Phillip Kaufman" userId="c001b2a046940d7c" providerId="LiveId" clId="{5CB25B10-5B1C-4017-B167-ED3104435743}" dt="2024-06-02T23:53:17.991" v="12559"/>
          <ac:cxnSpMkLst>
            <pc:docMk/>
            <pc:sldMk cId="1675314711" sldId="950"/>
            <ac:cxnSpMk id="408" creationId="{C0CA0B37-5821-484B-DAD3-993096A4238F}"/>
          </ac:cxnSpMkLst>
        </pc:cxnChg>
        <pc:cxnChg chg="mod">
          <ac:chgData name="Phillip Kaufman" userId="c001b2a046940d7c" providerId="LiveId" clId="{5CB25B10-5B1C-4017-B167-ED3104435743}" dt="2024-06-02T23:53:17.991" v="12559"/>
          <ac:cxnSpMkLst>
            <pc:docMk/>
            <pc:sldMk cId="1675314711" sldId="950"/>
            <ac:cxnSpMk id="409" creationId="{8881DDCF-EC85-0530-AA90-270084360D11}"/>
          </ac:cxnSpMkLst>
        </pc:cxnChg>
        <pc:cxnChg chg="mod">
          <ac:chgData name="Phillip Kaufman" userId="c001b2a046940d7c" providerId="LiveId" clId="{5CB25B10-5B1C-4017-B167-ED3104435743}" dt="2024-06-02T23:53:17.991" v="12559"/>
          <ac:cxnSpMkLst>
            <pc:docMk/>
            <pc:sldMk cId="1675314711" sldId="950"/>
            <ac:cxnSpMk id="410" creationId="{65CE7DE0-2C20-F2A7-B623-F869F596708B}"/>
          </ac:cxnSpMkLst>
        </pc:cxnChg>
        <pc:cxnChg chg="mod">
          <ac:chgData name="Phillip Kaufman" userId="c001b2a046940d7c" providerId="LiveId" clId="{5CB25B10-5B1C-4017-B167-ED3104435743}" dt="2024-06-02T23:53:17.991" v="12559"/>
          <ac:cxnSpMkLst>
            <pc:docMk/>
            <pc:sldMk cId="1675314711" sldId="950"/>
            <ac:cxnSpMk id="411" creationId="{58C965CF-BEC7-14C4-9681-6A510D097E1C}"/>
          </ac:cxnSpMkLst>
        </pc:cxnChg>
        <pc:cxnChg chg="mod">
          <ac:chgData name="Phillip Kaufman" userId="c001b2a046940d7c" providerId="LiveId" clId="{5CB25B10-5B1C-4017-B167-ED3104435743}" dt="2024-06-02T23:53:17.991" v="12559"/>
          <ac:cxnSpMkLst>
            <pc:docMk/>
            <pc:sldMk cId="1675314711" sldId="950"/>
            <ac:cxnSpMk id="412" creationId="{ADA80827-1D48-3D75-B810-889AE147F24B}"/>
          </ac:cxnSpMkLst>
        </pc:cxnChg>
        <pc:cxnChg chg="mod">
          <ac:chgData name="Phillip Kaufman" userId="c001b2a046940d7c" providerId="LiveId" clId="{5CB25B10-5B1C-4017-B167-ED3104435743}" dt="2024-06-02T23:53:17.991" v="12559"/>
          <ac:cxnSpMkLst>
            <pc:docMk/>
            <pc:sldMk cId="1675314711" sldId="950"/>
            <ac:cxnSpMk id="413" creationId="{2886EEE2-51E5-4275-CFDE-48CD9C578D0F}"/>
          </ac:cxnSpMkLst>
        </pc:cxnChg>
        <pc:cxnChg chg="mod">
          <ac:chgData name="Phillip Kaufman" userId="c001b2a046940d7c" providerId="LiveId" clId="{5CB25B10-5B1C-4017-B167-ED3104435743}" dt="2024-06-02T23:53:17.991" v="12559"/>
          <ac:cxnSpMkLst>
            <pc:docMk/>
            <pc:sldMk cId="1675314711" sldId="950"/>
            <ac:cxnSpMk id="414" creationId="{F7987B6C-71BF-8CAB-42BE-367BF8FE7D7E}"/>
          </ac:cxnSpMkLst>
        </pc:cxnChg>
        <pc:cxnChg chg="mod">
          <ac:chgData name="Phillip Kaufman" userId="c001b2a046940d7c" providerId="LiveId" clId="{5CB25B10-5B1C-4017-B167-ED3104435743}" dt="2024-06-02T23:53:17.991" v="12559"/>
          <ac:cxnSpMkLst>
            <pc:docMk/>
            <pc:sldMk cId="1675314711" sldId="950"/>
            <ac:cxnSpMk id="415" creationId="{93F67DB1-8107-F540-D017-828DE56D322F}"/>
          </ac:cxnSpMkLst>
        </pc:cxnChg>
        <pc:cxnChg chg="mod">
          <ac:chgData name="Phillip Kaufman" userId="c001b2a046940d7c" providerId="LiveId" clId="{5CB25B10-5B1C-4017-B167-ED3104435743}" dt="2024-06-02T23:53:17.991" v="12559"/>
          <ac:cxnSpMkLst>
            <pc:docMk/>
            <pc:sldMk cId="1675314711" sldId="950"/>
            <ac:cxnSpMk id="416" creationId="{D084F41A-E884-070E-46C6-7DAF85DC6E12}"/>
          </ac:cxnSpMkLst>
        </pc:cxnChg>
        <pc:cxnChg chg="mod">
          <ac:chgData name="Phillip Kaufman" userId="c001b2a046940d7c" providerId="LiveId" clId="{5CB25B10-5B1C-4017-B167-ED3104435743}" dt="2024-06-02T23:53:17.991" v="12559"/>
          <ac:cxnSpMkLst>
            <pc:docMk/>
            <pc:sldMk cId="1675314711" sldId="950"/>
            <ac:cxnSpMk id="417" creationId="{CBED4D14-8189-5541-B731-0231DB71BCC7}"/>
          </ac:cxnSpMkLst>
        </pc:cxnChg>
        <pc:cxnChg chg="mod">
          <ac:chgData name="Phillip Kaufman" userId="c001b2a046940d7c" providerId="LiveId" clId="{5CB25B10-5B1C-4017-B167-ED3104435743}" dt="2024-06-02T23:53:17.991" v="12559"/>
          <ac:cxnSpMkLst>
            <pc:docMk/>
            <pc:sldMk cId="1675314711" sldId="950"/>
            <ac:cxnSpMk id="418" creationId="{3091114E-4E82-415C-FFCC-2B40D8B450F9}"/>
          </ac:cxnSpMkLst>
        </pc:cxnChg>
        <pc:cxnChg chg="mod">
          <ac:chgData name="Phillip Kaufman" userId="c001b2a046940d7c" providerId="LiveId" clId="{5CB25B10-5B1C-4017-B167-ED3104435743}" dt="2024-06-02T23:53:17.991" v="12559"/>
          <ac:cxnSpMkLst>
            <pc:docMk/>
            <pc:sldMk cId="1675314711" sldId="950"/>
            <ac:cxnSpMk id="419" creationId="{FB771FCF-9FEC-889B-9130-70ECC585F2F8}"/>
          </ac:cxnSpMkLst>
        </pc:cxnChg>
        <pc:cxnChg chg="mod">
          <ac:chgData name="Phillip Kaufman" userId="c001b2a046940d7c" providerId="LiveId" clId="{5CB25B10-5B1C-4017-B167-ED3104435743}" dt="2024-06-02T23:53:17.991" v="12559"/>
          <ac:cxnSpMkLst>
            <pc:docMk/>
            <pc:sldMk cId="1675314711" sldId="950"/>
            <ac:cxnSpMk id="420" creationId="{F96790DE-A657-A750-5644-2F8D478AE1F3}"/>
          </ac:cxnSpMkLst>
        </pc:cxnChg>
        <pc:cxnChg chg="mod">
          <ac:chgData name="Phillip Kaufman" userId="c001b2a046940d7c" providerId="LiveId" clId="{5CB25B10-5B1C-4017-B167-ED3104435743}" dt="2024-06-02T23:53:17.991" v="12559"/>
          <ac:cxnSpMkLst>
            <pc:docMk/>
            <pc:sldMk cId="1675314711" sldId="950"/>
            <ac:cxnSpMk id="421" creationId="{F3850FD6-5054-05AC-B034-3CD621639836}"/>
          </ac:cxnSpMkLst>
        </pc:cxnChg>
        <pc:cxnChg chg="mod">
          <ac:chgData name="Phillip Kaufman" userId="c001b2a046940d7c" providerId="LiveId" clId="{5CB25B10-5B1C-4017-B167-ED3104435743}" dt="2024-06-02T23:53:17.991" v="12559"/>
          <ac:cxnSpMkLst>
            <pc:docMk/>
            <pc:sldMk cId="1675314711" sldId="950"/>
            <ac:cxnSpMk id="422" creationId="{0395CCE7-95B6-2F46-6B6D-9C09FC5811F4}"/>
          </ac:cxnSpMkLst>
        </pc:cxnChg>
        <pc:cxnChg chg="mod">
          <ac:chgData name="Phillip Kaufman" userId="c001b2a046940d7c" providerId="LiveId" clId="{5CB25B10-5B1C-4017-B167-ED3104435743}" dt="2024-06-02T23:53:17.991" v="12559"/>
          <ac:cxnSpMkLst>
            <pc:docMk/>
            <pc:sldMk cId="1675314711" sldId="950"/>
            <ac:cxnSpMk id="423" creationId="{A7E70E90-0655-3A5E-1255-0D85C837490B}"/>
          </ac:cxnSpMkLst>
        </pc:cxnChg>
        <pc:cxnChg chg="mod">
          <ac:chgData name="Phillip Kaufman" userId="c001b2a046940d7c" providerId="LiveId" clId="{5CB25B10-5B1C-4017-B167-ED3104435743}" dt="2024-06-02T23:53:17.991" v="12559"/>
          <ac:cxnSpMkLst>
            <pc:docMk/>
            <pc:sldMk cId="1675314711" sldId="950"/>
            <ac:cxnSpMk id="427" creationId="{5641EA56-79E7-A608-FEB2-CB1C8B3E33CB}"/>
          </ac:cxnSpMkLst>
        </pc:cxnChg>
        <pc:cxnChg chg="mod">
          <ac:chgData name="Phillip Kaufman" userId="c001b2a046940d7c" providerId="LiveId" clId="{5CB25B10-5B1C-4017-B167-ED3104435743}" dt="2024-06-02T23:53:17.991" v="12559"/>
          <ac:cxnSpMkLst>
            <pc:docMk/>
            <pc:sldMk cId="1675314711" sldId="950"/>
            <ac:cxnSpMk id="428" creationId="{FF5446A8-07FB-6A88-2CE5-0B7B5286D7A4}"/>
          </ac:cxnSpMkLst>
        </pc:cxnChg>
      </pc:sldChg>
      <pc:sldChg chg="del">
        <pc:chgData name="Phillip Kaufman" userId="c001b2a046940d7c" providerId="LiveId" clId="{5CB25B10-5B1C-4017-B167-ED3104435743}" dt="2024-05-14T06:17:39.136" v="443" actId="47"/>
        <pc:sldMkLst>
          <pc:docMk/>
          <pc:sldMk cId="1303897461" sldId="951"/>
        </pc:sldMkLst>
      </pc:sldChg>
      <pc:sldChg chg="addSp modSp mod">
        <pc:chgData name="Phillip Kaufman" userId="c001b2a046940d7c" providerId="LiveId" clId="{5CB25B10-5B1C-4017-B167-ED3104435743}" dt="2024-05-23T19:52:26.917" v="6150" actId="1076"/>
        <pc:sldMkLst>
          <pc:docMk/>
          <pc:sldMk cId="1650808345" sldId="952"/>
        </pc:sldMkLst>
        <pc:spChg chg="add mod">
          <ac:chgData name="Phillip Kaufman" userId="c001b2a046940d7c" providerId="LiveId" clId="{5CB25B10-5B1C-4017-B167-ED3104435743}" dt="2024-05-23T19:52:26.917" v="6150" actId="1076"/>
          <ac:spMkLst>
            <pc:docMk/>
            <pc:sldMk cId="1650808345" sldId="952"/>
            <ac:spMk id="6" creationId="{39730F11-F0B8-CD2A-F7D3-CB278DB52923}"/>
          </ac:spMkLst>
        </pc:spChg>
        <pc:picChg chg="add mod">
          <ac:chgData name="Phillip Kaufman" userId="c001b2a046940d7c" providerId="LiveId" clId="{5CB25B10-5B1C-4017-B167-ED3104435743}" dt="2024-05-23T19:52:26.917" v="6150" actId="1076"/>
          <ac:picMkLst>
            <pc:docMk/>
            <pc:sldMk cId="1650808345" sldId="952"/>
            <ac:picMk id="4" creationId="{EC88C63B-9B06-17EA-5CB6-BD9891C4BBA5}"/>
          </ac:picMkLst>
        </pc:picChg>
      </pc:sldChg>
      <pc:sldChg chg="addSp delSp modSp mod">
        <pc:chgData name="Phillip Kaufman" userId="c001b2a046940d7c" providerId="LiveId" clId="{5CB25B10-5B1C-4017-B167-ED3104435743}" dt="2024-06-04T02:39:47.278" v="13566" actId="164"/>
        <pc:sldMkLst>
          <pc:docMk/>
          <pc:sldMk cId="2039276682" sldId="953"/>
        </pc:sldMkLst>
        <pc:spChg chg="mod">
          <ac:chgData name="Phillip Kaufman" userId="c001b2a046940d7c" providerId="LiveId" clId="{5CB25B10-5B1C-4017-B167-ED3104435743}" dt="2024-05-19T23:23:01.993" v="2886" actId="1076"/>
          <ac:spMkLst>
            <pc:docMk/>
            <pc:sldMk cId="2039276682" sldId="953"/>
            <ac:spMk id="4" creationId="{682A4AD9-D718-FFF7-D801-5B818A43D2E8}"/>
          </ac:spMkLst>
        </pc:spChg>
        <pc:spChg chg="add mod">
          <ac:chgData name="Phillip Kaufman" userId="c001b2a046940d7c" providerId="LiveId" clId="{5CB25B10-5B1C-4017-B167-ED3104435743}" dt="2024-05-19T23:24:13.357" v="2910"/>
          <ac:spMkLst>
            <pc:docMk/>
            <pc:sldMk cId="2039276682" sldId="953"/>
            <ac:spMk id="5" creationId="{EC206BBF-999C-E357-5FB3-CC901C5AA110}"/>
          </ac:spMkLst>
        </pc:spChg>
        <pc:spChg chg="mod">
          <ac:chgData name="Phillip Kaufman" userId="c001b2a046940d7c" providerId="LiveId" clId="{5CB25B10-5B1C-4017-B167-ED3104435743}" dt="2024-05-19T23:22:47.195" v="2882" actId="1076"/>
          <ac:spMkLst>
            <pc:docMk/>
            <pc:sldMk cId="2039276682" sldId="953"/>
            <ac:spMk id="8" creationId="{682FFE77-826D-8979-6044-DE5B24FBDD3F}"/>
          </ac:spMkLst>
        </pc:spChg>
        <pc:spChg chg="mod">
          <ac:chgData name="Phillip Kaufman" userId="c001b2a046940d7c" providerId="LiveId" clId="{5CB25B10-5B1C-4017-B167-ED3104435743}" dt="2024-05-19T23:22:47.195" v="2882" actId="1076"/>
          <ac:spMkLst>
            <pc:docMk/>
            <pc:sldMk cId="2039276682" sldId="953"/>
            <ac:spMk id="9" creationId="{26DD4D64-08B8-960A-37BC-9AD8DB43C651}"/>
          </ac:spMkLst>
        </pc:spChg>
        <pc:spChg chg="mod">
          <ac:chgData name="Phillip Kaufman" userId="c001b2a046940d7c" providerId="LiveId" clId="{5CB25B10-5B1C-4017-B167-ED3104435743}" dt="2024-05-27T07:23:20.754" v="8552"/>
          <ac:spMkLst>
            <pc:docMk/>
            <pc:sldMk cId="2039276682" sldId="953"/>
            <ac:spMk id="10" creationId="{30ECA6A8-3E7C-95AC-EFAF-855C406B2E72}"/>
          </ac:spMkLst>
        </pc:spChg>
        <pc:spChg chg="mod">
          <ac:chgData name="Phillip Kaufman" userId="c001b2a046940d7c" providerId="LiveId" clId="{5CB25B10-5B1C-4017-B167-ED3104435743}" dt="2024-06-03T00:45:52.523" v="13040" actId="165"/>
          <ac:spMkLst>
            <pc:docMk/>
            <pc:sldMk cId="2039276682" sldId="953"/>
            <ac:spMk id="10" creationId="{58F4D925-1836-001B-F990-6BDC31CAE383}"/>
          </ac:spMkLst>
        </pc:spChg>
        <pc:spChg chg="del mod topLvl">
          <ac:chgData name="Phillip Kaufman" userId="c001b2a046940d7c" providerId="LiveId" clId="{5CB25B10-5B1C-4017-B167-ED3104435743}" dt="2024-05-20T00:02:15.002" v="3177" actId="478"/>
          <ac:spMkLst>
            <pc:docMk/>
            <pc:sldMk cId="2039276682" sldId="953"/>
            <ac:spMk id="10" creationId="{5F969875-EF23-0F46-9017-64B4DDB36CC0}"/>
          </ac:spMkLst>
        </pc:spChg>
        <pc:spChg chg="mod">
          <ac:chgData name="Phillip Kaufman" userId="c001b2a046940d7c" providerId="LiveId" clId="{5CB25B10-5B1C-4017-B167-ED3104435743}" dt="2024-05-16T07:58:40.602" v="1943" actId="20577"/>
          <ac:spMkLst>
            <pc:docMk/>
            <pc:sldMk cId="2039276682" sldId="953"/>
            <ac:spMk id="12" creationId="{8A6AF5B8-D7AB-0BFC-70F3-84D5865431A4}"/>
          </ac:spMkLst>
        </pc:spChg>
        <pc:spChg chg="del mod topLvl">
          <ac:chgData name="Phillip Kaufman" userId="c001b2a046940d7c" providerId="LiveId" clId="{5CB25B10-5B1C-4017-B167-ED3104435743}" dt="2024-05-20T00:02:15.002" v="3177" actId="478"/>
          <ac:spMkLst>
            <pc:docMk/>
            <pc:sldMk cId="2039276682" sldId="953"/>
            <ac:spMk id="13" creationId="{09AB86EE-0D23-A865-795E-647B63161A90}"/>
          </ac:spMkLst>
        </pc:spChg>
        <pc:spChg chg="mod">
          <ac:chgData name="Phillip Kaufman" userId="c001b2a046940d7c" providerId="LiveId" clId="{5CB25B10-5B1C-4017-B167-ED3104435743}" dt="2024-05-28T01:42:43.386" v="9101" actId="1037"/>
          <ac:spMkLst>
            <pc:docMk/>
            <pc:sldMk cId="2039276682" sldId="953"/>
            <ac:spMk id="14" creationId="{4CFD1BAA-D4D3-7E36-6E17-D743C2CE8408}"/>
          </ac:spMkLst>
        </pc:spChg>
        <pc:spChg chg="del mod topLvl">
          <ac:chgData name="Phillip Kaufman" userId="c001b2a046940d7c" providerId="LiveId" clId="{5CB25B10-5B1C-4017-B167-ED3104435743}" dt="2024-05-20T00:02:15.002" v="3177" actId="478"/>
          <ac:spMkLst>
            <pc:docMk/>
            <pc:sldMk cId="2039276682" sldId="953"/>
            <ac:spMk id="14" creationId="{F88B32C3-ACF1-FF9A-C35D-EFC294BE9260}"/>
          </ac:spMkLst>
        </pc:spChg>
        <pc:spChg chg="add mod ord">
          <ac:chgData name="Phillip Kaufman" userId="c001b2a046940d7c" providerId="LiveId" clId="{5CB25B10-5B1C-4017-B167-ED3104435743}" dt="2024-05-14T06:41:39.515" v="675"/>
          <ac:spMkLst>
            <pc:docMk/>
            <pc:sldMk cId="2039276682" sldId="953"/>
            <ac:spMk id="14" creationId="{F8D9D442-A2A5-5D90-C602-DB6AEC82B0FF}"/>
          </ac:spMkLst>
        </pc:spChg>
        <pc:spChg chg="mod">
          <ac:chgData name="Phillip Kaufman" userId="c001b2a046940d7c" providerId="LiveId" clId="{5CB25B10-5B1C-4017-B167-ED3104435743}" dt="2024-05-27T07:23:20.754" v="8552"/>
          <ac:spMkLst>
            <pc:docMk/>
            <pc:sldMk cId="2039276682" sldId="953"/>
            <ac:spMk id="15" creationId="{636FD842-FC85-A046-B0D0-B83F60CAFFB4}"/>
          </ac:spMkLst>
        </pc:spChg>
        <pc:spChg chg="add del mod">
          <ac:chgData name="Phillip Kaufman" userId="c001b2a046940d7c" providerId="LiveId" clId="{5CB25B10-5B1C-4017-B167-ED3104435743}" dt="2024-05-14T06:41:39.515" v="675"/>
          <ac:spMkLst>
            <pc:docMk/>
            <pc:sldMk cId="2039276682" sldId="953"/>
            <ac:spMk id="15" creationId="{9169C26F-63C1-5883-BA5C-8D7449B227F5}"/>
          </ac:spMkLst>
        </pc:spChg>
        <pc:spChg chg="mod">
          <ac:chgData name="Phillip Kaufman" userId="c001b2a046940d7c" providerId="LiveId" clId="{5CB25B10-5B1C-4017-B167-ED3104435743}" dt="2024-06-03T00:45:52.523" v="13040" actId="165"/>
          <ac:spMkLst>
            <pc:docMk/>
            <pc:sldMk cId="2039276682" sldId="953"/>
            <ac:spMk id="15" creationId="{B86CD72A-7FC5-62C0-19D1-B474D996DFFB}"/>
          </ac:spMkLst>
        </pc:spChg>
        <pc:spChg chg="mod">
          <ac:chgData name="Phillip Kaufman" userId="c001b2a046940d7c" providerId="LiveId" clId="{5CB25B10-5B1C-4017-B167-ED3104435743}" dt="2024-05-19T23:57:15.109" v="3104" actId="165"/>
          <ac:spMkLst>
            <pc:docMk/>
            <pc:sldMk cId="2039276682" sldId="953"/>
            <ac:spMk id="15" creationId="{D3650CEF-29B9-FD4B-C7FD-90E07DE91C04}"/>
          </ac:spMkLst>
        </pc:spChg>
        <pc:spChg chg="mod">
          <ac:chgData name="Phillip Kaufman" userId="c001b2a046940d7c" providerId="LiveId" clId="{5CB25B10-5B1C-4017-B167-ED3104435743}" dt="2024-06-04T02:39:28.124" v="13563"/>
          <ac:spMkLst>
            <pc:docMk/>
            <pc:sldMk cId="2039276682" sldId="953"/>
            <ac:spMk id="16" creationId="{210336AB-DD82-EBC7-E9F6-9EE81B0E0034}"/>
          </ac:spMkLst>
        </pc:spChg>
        <pc:spChg chg="mod">
          <ac:chgData name="Phillip Kaufman" userId="c001b2a046940d7c" providerId="LiveId" clId="{5CB25B10-5B1C-4017-B167-ED3104435743}" dt="2024-06-03T00:45:52.523" v="13040" actId="165"/>
          <ac:spMkLst>
            <pc:docMk/>
            <pc:sldMk cId="2039276682" sldId="953"/>
            <ac:spMk id="16" creationId="{73FF39B5-CCCB-E795-A2D4-49186292831B}"/>
          </ac:spMkLst>
        </pc:spChg>
        <pc:spChg chg="mod">
          <ac:chgData name="Phillip Kaufman" userId="c001b2a046940d7c" providerId="LiveId" clId="{5CB25B10-5B1C-4017-B167-ED3104435743}" dt="2024-06-03T00:45:52.523" v="13040" actId="165"/>
          <ac:spMkLst>
            <pc:docMk/>
            <pc:sldMk cId="2039276682" sldId="953"/>
            <ac:spMk id="17" creationId="{0F3CDE92-4C82-1AE3-B36D-386C52BE589C}"/>
          </ac:spMkLst>
        </pc:spChg>
        <pc:spChg chg="mod">
          <ac:chgData name="Phillip Kaufman" userId="c001b2a046940d7c" providerId="LiveId" clId="{5CB25B10-5B1C-4017-B167-ED3104435743}" dt="2024-06-04T02:39:28.124" v="13563"/>
          <ac:spMkLst>
            <pc:docMk/>
            <pc:sldMk cId="2039276682" sldId="953"/>
            <ac:spMk id="17" creationId="{32814152-F4CE-E78A-3DFA-3E8518F084D8}"/>
          </ac:spMkLst>
        </pc:spChg>
        <pc:spChg chg="mod">
          <ac:chgData name="Phillip Kaufman" userId="c001b2a046940d7c" providerId="LiveId" clId="{5CB25B10-5B1C-4017-B167-ED3104435743}" dt="2024-05-27T07:23:20.754" v="8552"/>
          <ac:spMkLst>
            <pc:docMk/>
            <pc:sldMk cId="2039276682" sldId="953"/>
            <ac:spMk id="17" creationId="{88D47A43-6B43-E35A-4A4A-F1B48468E099}"/>
          </ac:spMkLst>
        </pc:spChg>
        <pc:spChg chg="mod">
          <ac:chgData name="Phillip Kaufman" userId="c001b2a046940d7c" providerId="LiveId" clId="{5CB25B10-5B1C-4017-B167-ED3104435743}" dt="2024-05-27T07:23:20.754" v="8552"/>
          <ac:spMkLst>
            <pc:docMk/>
            <pc:sldMk cId="2039276682" sldId="953"/>
            <ac:spMk id="18" creationId="{E5B802CD-42DB-BEF2-EBD0-C4465AEB4998}"/>
          </ac:spMkLst>
        </pc:spChg>
        <pc:spChg chg="mod">
          <ac:chgData name="Phillip Kaufman" userId="c001b2a046940d7c" providerId="LiveId" clId="{5CB25B10-5B1C-4017-B167-ED3104435743}" dt="2024-05-19T23:57:15.109" v="3104" actId="165"/>
          <ac:spMkLst>
            <pc:docMk/>
            <pc:sldMk cId="2039276682" sldId="953"/>
            <ac:spMk id="18" creationId="{EA3E6DF1-9343-CB4C-BF97-68E40B85F462}"/>
          </ac:spMkLst>
        </pc:spChg>
        <pc:spChg chg="mod">
          <ac:chgData name="Phillip Kaufman" userId="c001b2a046940d7c" providerId="LiveId" clId="{5CB25B10-5B1C-4017-B167-ED3104435743}" dt="2024-05-29T06:21:46.363" v="9382" actId="1035"/>
          <ac:spMkLst>
            <pc:docMk/>
            <pc:sldMk cId="2039276682" sldId="953"/>
            <ac:spMk id="19" creationId="{07D32400-8F8D-689C-DB5F-49B4ED0F0EC2}"/>
          </ac:spMkLst>
        </pc:spChg>
        <pc:spChg chg="mod">
          <ac:chgData name="Phillip Kaufman" userId="c001b2a046940d7c" providerId="LiveId" clId="{5CB25B10-5B1C-4017-B167-ED3104435743}" dt="2024-05-27T07:23:20.754" v="8552"/>
          <ac:spMkLst>
            <pc:docMk/>
            <pc:sldMk cId="2039276682" sldId="953"/>
            <ac:spMk id="22" creationId="{4FAC3144-8D45-67FF-A547-377D8C491469}"/>
          </ac:spMkLst>
        </pc:spChg>
        <pc:spChg chg="mod">
          <ac:chgData name="Phillip Kaufman" userId="c001b2a046940d7c" providerId="LiveId" clId="{5CB25B10-5B1C-4017-B167-ED3104435743}" dt="2024-05-27T07:23:20.754" v="8552"/>
          <ac:spMkLst>
            <pc:docMk/>
            <pc:sldMk cId="2039276682" sldId="953"/>
            <ac:spMk id="24" creationId="{B4863589-8297-0F8F-064E-C20E01C3712A}"/>
          </ac:spMkLst>
        </pc:spChg>
        <pc:spChg chg="mod">
          <ac:chgData name="Phillip Kaufman" userId="c001b2a046940d7c" providerId="LiveId" clId="{5CB25B10-5B1C-4017-B167-ED3104435743}" dt="2024-05-27T07:23:20.754" v="8552"/>
          <ac:spMkLst>
            <pc:docMk/>
            <pc:sldMk cId="2039276682" sldId="953"/>
            <ac:spMk id="25" creationId="{4DA45F4C-F15D-4688-5D20-B6BFA38CAA52}"/>
          </ac:spMkLst>
        </pc:spChg>
        <pc:spChg chg="mod">
          <ac:chgData name="Phillip Kaufman" userId="c001b2a046940d7c" providerId="LiveId" clId="{5CB25B10-5B1C-4017-B167-ED3104435743}" dt="2024-05-27T07:23:20.754" v="8552"/>
          <ac:spMkLst>
            <pc:docMk/>
            <pc:sldMk cId="2039276682" sldId="953"/>
            <ac:spMk id="26" creationId="{4B108324-86D5-76CF-A892-64B64350EA3D}"/>
          </ac:spMkLst>
        </pc:spChg>
        <pc:spChg chg="mod">
          <ac:chgData name="Phillip Kaufman" userId="c001b2a046940d7c" providerId="LiveId" clId="{5CB25B10-5B1C-4017-B167-ED3104435743}" dt="2024-05-27T07:23:20.754" v="8552"/>
          <ac:spMkLst>
            <pc:docMk/>
            <pc:sldMk cId="2039276682" sldId="953"/>
            <ac:spMk id="27" creationId="{21524590-1D45-1882-F67C-E55E9738AEA2}"/>
          </ac:spMkLst>
        </pc:spChg>
        <pc:spChg chg="mod">
          <ac:chgData name="Phillip Kaufman" userId="c001b2a046940d7c" providerId="LiveId" clId="{5CB25B10-5B1C-4017-B167-ED3104435743}" dt="2024-05-27T07:23:20.754" v="8552"/>
          <ac:spMkLst>
            <pc:docMk/>
            <pc:sldMk cId="2039276682" sldId="953"/>
            <ac:spMk id="30" creationId="{647FCF56-B113-3E57-F32C-3C2CE30232CA}"/>
          </ac:spMkLst>
        </pc:spChg>
        <pc:spChg chg="mod">
          <ac:chgData name="Phillip Kaufman" userId="c001b2a046940d7c" providerId="LiveId" clId="{5CB25B10-5B1C-4017-B167-ED3104435743}" dt="2024-05-14T06:39:49.368" v="635" actId="1076"/>
          <ac:spMkLst>
            <pc:docMk/>
            <pc:sldMk cId="2039276682" sldId="953"/>
            <ac:spMk id="33" creationId="{A9350906-7C9F-4A6C-7DE8-7244C10C7A3F}"/>
          </ac:spMkLst>
        </pc:spChg>
        <pc:spChg chg="mod topLvl">
          <ac:chgData name="Phillip Kaufman" userId="c001b2a046940d7c" providerId="LiveId" clId="{5CB25B10-5B1C-4017-B167-ED3104435743}" dt="2024-05-14T06:44:15.423" v="717" actId="14100"/>
          <ac:spMkLst>
            <pc:docMk/>
            <pc:sldMk cId="2039276682" sldId="953"/>
            <ac:spMk id="36" creationId="{748DDD12-DA6D-234E-CA8B-341E2E853721}"/>
          </ac:spMkLst>
        </pc:spChg>
        <pc:spChg chg="mod">
          <ac:chgData name="Phillip Kaufman" userId="c001b2a046940d7c" providerId="LiveId" clId="{5CB25B10-5B1C-4017-B167-ED3104435743}" dt="2024-05-19T23:22:54.243" v="2883" actId="1076"/>
          <ac:spMkLst>
            <pc:docMk/>
            <pc:sldMk cId="2039276682" sldId="953"/>
            <ac:spMk id="37" creationId="{C6E96AD0-16E0-8DD7-274A-E20C62688CB9}"/>
          </ac:spMkLst>
        </pc:spChg>
        <pc:spChg chg="mod">
          <ac:chgData name="Phillip Kaufman" userId="c001b2a046940d7c" providerId="LiveId" clId="{5CB25B10-5B1C-4017-B167-ED3104435743}" dt="2024-05-19T23:22:54.243" v="2883" actId="1076"/>
          <ac:spMkLst>
            <pc:docMk/>
            <pc:sldMk cId="2039276682" sldId="953"/>
            <ac:spMk id="38" creationId="{22C31FC3-2F9E-D822-7602-0FB27F587154}"/>
          </ac:spMkLst>
        </pc:spChg>
        <pc:spChg chg="mod">
          <ac:chgData name="Phillip Kaufman" userId="c001b2a046940d7c" providerId="LiveId" clId="{5CB25B10-5B1C-4017-B167-ED3104435743}" dt="2024-05-16T08:04:36.403" v="2108" actId="20577"/>
          <ac:spMkLst>
            <pc:docMk/>
            <pc:sldMk cId="2039276682" sldId="953"/>
            <ac:spMk id="41" creationId="{AA7FAF24-A333-5562-19E5-8E25A4561306}"/>
          </ac:spMkLst>
        </pc:spChg>
        <pc:spChg chg="del mod ord topLvl">
          <ac:chgData name="Phillip Kaufman" userId="c001b2a046940d7c" providerId="LiveId" clId="{5CB25B10-5B1C-4017-B167-ED3104435743}" dt="2024-05-14T06:29:53.205" v="603" actId="478"/>
          <ac:spMkLst>
            <pc:docMk/>
            <pc:sldMk cId="2039276682" sldId="953"/>
            <ac:spMk id="42" creationId="{38E4DB97-13E5-B22D-5BFD-06DE39364C11}"/>
          </ac:spMkLst>
        </pc:spChg>
        <pc:spChg chg="add mod">
          <ac:chgData name="Phillip Kaufman" userId="c001b2a046940d7c" providerId="LiveId" clId="{5CB25B10-5B1C-4017-B167-ED3104435743}" dt="2024-05-21T04:20:40.600" v="5238" actId="20577"/>
          <ac:spMkLst>
            <pc:docMk/>
            <pc:sldMk cId="2039276682" sldId="953"/>
            <ac:spMk id="42" creationId="{ED473032-A54C-5A8A-5BBE-FB28219A419F}"/>
          </ac:spMkLst>
        </pc:spChg>
        <pc:spChg chg="add mod">
          <ac:chgData name="Phillip Kaufman" userId="c001b2a046940d7c" providerId="LiveId" clId="{5CB25B10-5B1C-4017-B167-ED3104435743}" dt="2024-05-21T04:20:40.600" v="5238" actId="20577"/>
          <ac:spMkLst>
            <pc:docMk/>
            <pc:sldMk cId="2039276682" sldId="953"/>
            <ac:spMk id="43" creationId="{93ABC70A-0589-E27F-7A5A-7409542827D7}"/>
          </ac:spMkLst>
        </pc:spChg>
        <pc:spChg chg="add mod">
          <ac:chgData name="Phillip Kaufman" userId="c001b2a046940d7c" providerId="LiveId" clId="{5CB25B10-5B1C-4017-B167-ED3104435743}" dt="2024-05-21T04:20:40.600" v="5238" actId="20577"/>
          <ac:spMkLst>
            <pc:docMk/>
            <pc:sldMk cId="2039276682" sldId="953"/>
            <ac:spMk id="44" creationId="{FF6DC506-1EEF-EFEF-77B1-DE46F5CFCAE2}"/>
          </ac:spMkLst>
        </pc:spChg>
        <pc:spChg chg="add mod">
          <ac:chgData name="Phillip Kaufman" userId="c001b2a046940d7c" providerId="LiveId" clId="{5CB25B10-5B1C-4017-B167-ED3104435743}" dt="2024-05-20T01:09:39.762" v="3998" actId="20577"/>
          <ac:spMkLst>
            <pc:docMk/>
            <pc:sldMk cId="2039276682" sldId="953"/>
            <ac:spMk id="45" creationId="{8AC59321-55FC-C67C-D188-C744665B42AD}"/>
          </ac:spMkLst>
        </pc:spChg>
        <pc:spChg chg="add mod">
          <ac:chgData name="Phillip Kaufman" userId="c001b2a046940d7c" providerId="LiveId" clId="{5CB25B10-5B1C-4017-B167-ED3104435743}" dt="2024-05-20T01:09:51.926" v="4002" actId="1076"/>
          <ac:spMkLst>
            <pc:docMk/>
            <pc:sldMk cId="2039276682" sldId="953"/>
            <ac:spMk id="46" creationId="{CB0C0B3B-BB21-D4F7-BB75-E12A780CBAA7}"/>
          </ac:spMkLst>
        </pc:spChg>
        <pc:spChg chg="add mod ord">
          <ac:chgData name="Phillip Kaufman" userId="c001b2a046940d7c" providerId="LiveId" clId="{5CB25B10-5B1C-4017-B167-ED3104435743}" dt="2024-05-20T01:09:39.762" v="3998" actId="20577"/>
          <ac:spMkLst>
            <pc:docMk/>
            <pc:sldMk cId="2039276682" sldId="953"/>
            <ac:spMk id="47" creationId="{3DDA2E6B-B7B7-EF71-6094-DF5A10FD47A2}"/>
          </ac:spMkLst>
        </pc:spChg>
        <pc:spChg chg="mod">
          <ac:chgData name="Phillip Kaufman" userId="c001b2a046940d7c" providerId="LiveId" clId="{5CB25B10-5B1C-4017-B167-ED3104435743}" dt="2024-05-20T01:09:39.762" v="3998" actId="20577"/>
          <ac:spMkLst>
            <pc:docMk/>
            <pc:sldMk cId="2039276682" sldId="953"/>
            <ac:spMk id="49" creationId="{2CB5DD6F-0E7E-5073-D6C8-E8508006F58A}"/>
          </ac:spMkLst>
        </pc:spChg>
        <pc:spChg chg="mod">
          <ac:chgData name="Phillip Kaufman" userId="c001b2a046940d7c" providerId="LiveId" clId="{5CB25B10-5B1C-4017-B167-ED3104435743}" dt="2024-05-20T01:09:39.762" v="3998" actId="20577"/>
          <ac:spMkLst>
            <pc:docMk/>
            <pc:sldMk cId="2039276682" sldId="953"/>
            <ac:spMk id="52" creationId="{4624F2B4-C6D3-F0CE-0FA7-571D633B8EAB}"/>
          </ac:spMkLst>
        </pc:spChg>
        <pc:spChg chg="mod">
          <ac:chgData name="Phillip Kaufman" userId="c001b2a046940d7c" providerId="LiveId" clId="{5CB25B10-5B1C-4017-B167-ED3104435743}" dt="2024-05-16T19:49:11.619" v="2514"/>
          <ac:spMkLst>
            <pc:docMk/>
            <pc:sldMk cId="2039276682" sldId="953"/>
            <ac:spMk id="52" creationId="{CA453CE7-F3DC-2F63-7CE8-3CAA35542C67}"/>
          </ac:spMkLst>
        </pc:spChg>
        <pc:spChg chg="mod">
          <ac:chgData name="Phillip Kaufman" userId="c001b2a046940d7c" providerId="LiveId" clId="{5CB25B10-5B1C-4017-B167-ED3104435743}" dt="2024-05-16T19:49:11.619" v="2514"/>
          <ac:spMkLst>
            <pc:docMk/>
            <pc:sldMk cId="2039276682" sldId="953"/>
            <ac:spMk id="53" creationId="{F5708470-751A-FCDB-03AE-71AC92EE83F7}"/>
          </ac:spMkLst>
        </pc:spChg>
        <pc:spChg chg="mod">
          <ac:chgData name="Phillip Kaufman" userId="c001b2a046940d7c" providerId="LiveId" clId="{5CB25B10-5B1C-4017-B167-ED3104435743}" dt="2024-05-16T19:49:11.619" v="2514"/>
          <ac:spMkLst>
            <pc:docMk/>
            <pc:sldMk cId="2039276682" sldId="953"/>
            <ac:spMk id="54" creationId="{383B726D-455A-442A-FBF8-C18C16BA8BA1}"/>
          </ac:spMkLst>
        </pc:spChg>
        <pc:spChg chg="mod topLvl">
          <ac:chgData name="Phillip Kaufman" userId="c001b2a046940d7c" providerId="LiveId" clId="{5CB25B10-5B1C-4017-B167-ED3104435743}" dt="2024-06-04T02:39:44.034" v="13565" actId="164"/>
          <ac:spMkLst>
            <pc:docMk/>
            <pc:sldMk cId="2039276682" sldId="953"/>
            <ac:spMk id="54" creationId="{A29B7D44-20EC-AA6E-C2ED-DA1A48463DC7}"/>
          </ac:spMkLst>
        </pc:spChg>
        <pc:spChg chg="mod topLvl">
          <ac:chgData name="Phillip Kaufman" userId="c001b2a046940d7c" providerId="LiveId" clId="{5CB25B10-5B1C-4017-B167-ED3104435743}" dt="2024-06-04T02:39:44.034" v="13565" actId="164"/>
          <ac:spMkLst>
            <pc:docMk/>
            <pc:sldMk cId="2039276682" sldId="953"/>
            <ac:spMk id="55" creationId="{2A29B31C-D889-DD41-28C2-DE142E026995}"/>
          </ac:spMkLst>
        </pc:spChg>
        <pc:spChg chg="mod">
          <ac:chgData name="Phillip Kaufman" userId="c001b2a046940d7c" providerId="LiveId" clId="{5CB25B10-5B1C-4017-B167-ED3104435743}" dt="2024-05-16T19:49:11.619" v="2514"/>
          <ac:spMkLst>
            <pc:docMk/>
            <pc:sldMk cId="2039276682" sldId="953"/>
            <ac:spMk id="55" creationId="{CBD6AEA8-E93A-FED5-8C11-21E334506C03}"/>
          </ac:spMkLst>
        </pc:spChg>
        <pc:spChg chg="mod">
          <ac:chgData name="Phillip Kaufman" userId="c001b2a046940d7c" providerId="LiveId" clId="{5CB25B10-5B1C-4017-B167-ED3104435743}" dt="2024-05-20T00:05:06.881" v="3263" actId="571"/>
          <ac:spMkLst>
            <pc:docMk/>
            <pc:sldMk cId="2039276682" sldId="953"/>
            <ac:spMk id="55" creationId="{E0D71B23-CB80-0B3D-E05A-74FF4158D87E}"/>
          </ac:spMkLst>
        </pc:spChg>
        <pc:spChg chg="mod">
          <ac:chgData name="Phillip Kaufman" userId="c001b2a046940d7c" providerId="LiveId" clId="{5CB25B10-5B1C-4017-B167-ED3104435743}" dt="2024-05-16T19:49:11.619" v="2514"/>
          <ac:spMkLst>
            <pc:docMk/>
            <pc:sldMk cId="2039276682" sldId="953"/>
            <ac:spMk id="58" creationId="{9C17062C-4011-C726-5C2C-BF15D42AB228}"/>
          </ac:spMkLst>
        </pc:spChg>
        <pc:spChg chg="mod">
          <ac:chgData name="Phillip Kaufman" userId="c001b2a046940d7c" providerId="LiveId" clId="{5CB25B10-5B1C-4017-B167-ED3104435743}" dt="2024-05-20T00:05:06.881" v="3263" actId="571"/>
          <ac:spMkLst>
            <pc:docMk/>
            <pc:sldMk cId="2039276682" sldId="953"/>
            <ac:spMk id="58" creationId="{CD7E6A89-F77B-19FF-31C7-38CF3A55E899}"/>
          </ac:spMkLst>
        </pc:spChg>
        <pc:spChg chg="mod">
          <ac:chgData name="Phillip Kaufman" userId="c001b2a046940d7c" providerId="LiveId" clId="{5CB25B10-5B1C-4017-B167-ED3104435743}" dt="2024-05-20T00:06:18.815" v="3278" actId="571"/>
          <ac:spMkLst>
            <pc:docMk/>
            <pc:sldMk cId="2039276682" sldId="953"/>
            <ac:spMk id="60" creationId="{5C3F7771-0115-A7D5-6DEB-76FD63EB4880}"/>
          </ac:spMkLst>
        </pc:spChg>
        <pc:spChg chg="mod">
          <ac:chgData name="Phillip Kaufman" userId="c001b2a046940d7c" providerId="LiveId" clId="{5CB25B10-5B1C-4017-B167-ED3104435743}" dt="2024-05-20T00:06:18.815" v="3278" actId="571"/>
          <ac:spMkLst>
            <pc:docMk/>
            <pc:sldMk cId="2039276682" sldId="953"/>
            <ac:spMk id="61" creationId="{55284B81-C2BC-285E-BEAA-EED04F10927A}"/>
          </ac:spMkLst>
        </pc:spChg>
        <pc:spChg chg="add mod">
          <ac:chgData name="Phillip Kaufman" userId="c001b2a046940d7c" providerId="LiveId" clId="{5CB25B10-5B1C-4017-B167-ED3104435743}" dt="2024-05-14T06:43:18.645" v="710" actId="571"/>
          <ac:spMkLst>
            <pc:docMk/>
            <pc:sldMk cId="2039276682" sldId="953"/>
            <ac:spMk id="61" creationId="{DB8307F6-3491-3D11-4A94-A8C9C1C9D9E3}"/>
          </ac:spMkLst>
        </pc:spChg>
        <pc:spChg chg="mod">
          <ac:chgData name="Phillip Kaufman" userId="c001b2a046940d7c" providerId="LiveId" clId="{5CB25B10-5B1C-4017-B167-ED3104435743}" dt="2024-05-20T00:06:18.815" v="3278" actId="571"/>
          <ac:spMkLst>
            <pc:docMk/>
            <pc:sldMk cId="2039276682" sldId="953"/>
            <ac:spMk id="63" creationId="{A460A0B1-1236-0104-E4DB-FD803BA90CE4}"/>
          </ac:spMkLst>
        </pc:spChg>
        <pc:spChg chg="add del">
          <ac:chgData name="Phillip Kaufman" userId="c001b2a046940d7c" providerId="LiveId" clId="{5CB25B10-5B1C-4017-B167-ED3104435743}" dt="2024-05-14T06:39:41.221" v="632" actId="22"/>
          <ac:spMkLst>
            <pc:docMk/>
            <pc:sldMk cId="2039276682" sldId="953"/>
            <ac:spMk id="139" creationId="{1133FF2A-BE8D-676B-6415-E90118D708AB}"/>
          </ac:spMkLst>
        </pc:spChg>
        <pc:spChg chg="add mod">
          <ac:chgData name="Phillip Kaufman" userId="c001b2a046940d7c" providerId="LiveId" clId="{5CB25B10-5B1C-4017-B167-ED3104435743}" dt="2024-05-14T06:41:39.515" v="675"/>
          <ac:spMkLst>
            <pc:docMk/>
            <pc:sldMk cId="2039276682" sldId="953"/>
            <ac:spMk id="140" creationId="{23DA8838-21E0-1628-A370-2B73E80E1843}"/>
          </ac:spMkLst>
        </pc:spChg>
        <pc:spChg chg="add mod">
          <ac:chgData name="Phillip Kaufman" userId="c001b2a046940d7c" providerId="LiveId" clId="{5CB25B10-5B1C-4017-B167-ED3104435743}" dt="2024-05-14T06:41:39.515" v="675"/>
          <ac:spMkLst>
            <pc:docMk/>
            <pc:sldMk cId="2039276682" sldId="953"/>
            <ac:spMk id="141" creationId="{54CC4531-2B39-A14A-1070-956AE784FAA9}"/>
          </ac:spMkLst>
        </pc:spChg>
        <pc:spChg chg="del">
          <ac:chgData name="Phillip Kaufman" userId="c001b2a046940d7c" providerId="LiveId" clId="{5CB25B10-5B1C-4017-B167-ED3104435743}" dt="2024-05-14T06:18:20.980" v="445" actId="478"/>
          <ac:spMkLst>
            <pc:docMk/>
            <pc:sldMk cId="2039276682" sldId="953"/>
            <ac:spMk id="145" creationId="{DE88E1D0-BA71-D97F-36F6-719933A3E728}"/>
          </ac:spMkLst>
        </pc:spChg>
        <pc:spChg chg="mod">
          <ac:chgData name="Phillip Kaufman" userId="c001b2a046940d7c" providerId="LiveId" clId="{5CB25B10-5B1C-4017-B167-ED3104435743}" dt="2024-05-14T07:13:15.856" v="841" actId="1076"/>
          <ac:spMkLst>
            <pc:docMk/>
            <pc:sldMk cId="2039276682" sldId="953"/>
            <ac:spMk id="184" creationId="{A6B5FC1E-2BAB-DD93-FA52-D3B3CA502CDC}"/>
          </ac:spMkLst>
        </pc:spChg>
        <pc:spChg chg="del">
          <ac:chgData name="Phillip Kaufman" userId="c001b2a046940d7c" providerId="LiveId" clId="{5CB25B10-5B1C-4017-B167-ED3104435743}" dt="2024-05-14T07:12:39.767" v="801" actId="478"/>
          <ac:spMkLst>
            <pc:docMk/>
            <pc:sldMk cId="2039276682" sldId="953"/>
            <ac:spMk id="185" creationId="{1643CECD-95F2-36A1-CF9B-DE7F7FE623B4}"/>
          </ac:spMkLst>
        </pc:spChg>
        <pc:spChg chg="add mod">
          <ac:chgData name="Phillip Kaufman" userId="c001b2a046940d7c" providerId="LiveId" clId="{5CB25B10-5B1C-4017-B167-ED3104435743}" dt="2024-05-14T06:41:39.515" v="675"/>
          <ac:spMkLst>
            <pc:docMk/>
            <pc:sldMk cId="2039276682" sldId="953"/>
            <ac:spMk id="186" creationId="{CC17C8DD-08CF-F6A9-A19F-91E9A9BAA16F}"/>
          </ac:spMkLst>
        </pc:spChg>
        <pc:spChg chg="add mod">
          <ac:chgData name="Phillip Kaufman" userId="c001b2a046940d7c" providerId="LiveId" clId="{5CB25B10-5B1C-4017-B167-ED3104435743}" dt="2024-05-14T06:41:39.515" v="675"/>
          <ac:spMkLst>
            <pc:docMk/>
            <pc:sldMk cId="2039276682" sldId="953"/>
            <ac:spMk id="188" creationId="{05C2BBC3-AA4C-9B75-0284-0099D629E618}"/>
          </ac:spMkLst>
        </pc:spChg>
        <pc:spChg chg="add mod">
          <ac:chgData name="Phillip Kaufman" userId="c001b2a046940d7c" providerId="LiveId" clId="{5CB25B10-5B1C-4017-B167-ED3104435743}" dt="2024-05-14T06:41:39.515" v="675"/>
          <ac:spMkLst>
            <pc:docMk/>
            <pc:sldMk cId="2039276682" sldId="953"/>
            <ac:spMk id="189" creationId="{5B0ACC7D-B57D-83A5-8856-35DC65DFC7CD}"/>
          </ac:spMkLst>
        </pc:spChg>
        <pc:spChg chg="add mod">
          <ac:chgData name="Phillip Kaufman" userId="c001b2a046940d7c" providerId="LiveId" clId="{5CB25B10-5B1C-4017-B167-ED3104435743}" dt="2024-05-14T06:41:39.515" v="675"/>
          <ac:spMkLst>
            <pc:docMk/>
            <pc:sldMk cId="2039276682" sldId="953"/>
            <ac:spMk id="190" creationId="{086DCA1C-575E-0A10-34FB-0DB4E073E30A}"/>
          </ac:spMkLst>
        </pc:spChg>
        <pc:spChg chg="add mod">
          <ac:chgData name="Phillip Kaufman" userId="c001b2a046940d7c" providerId="LiveId" clId="{5CB25B10-5B1C-4017-B167-ED3104435743}" dt="2024-05-14T06:43:22.782" v="711" actId="1076"/>
          <ac:spMkLst>
            <pc:docMk/>
            <pc:sldMk cId="2039276682" sldId="953"/>
            <ac:spMk id="191" creationId="{173BA8B4-DBC7-D233-F5F1-90683A8C20CD}"/>
          </ac:spMkLst>
        </pc:spChg>
        <pc:spChg chg="mod">
          <ac:chgData name="Phillip Kaufman" userId="c001b2a046940d7c" providerId="LiveId" clId="{5CB25B10-5B1C-4017-B167-ED3104435743}" dt="2024-05-20T00:06:18.815" v="3278" actId="571"/>
          <ac:spMkLst>
            <pc:docMk/>
            <pc:sldMk cId="2039276682" sldId="953"/>
            <ac:spMk id="192" creationId="{B59042D8-3DA9-2830-9D37-0DFCEAC17986}"/>
          </ac:spMkLst>
        </pc:spChg>
        <pc:spChg chg="add mod">
          <ac:chgData name="Phillip Kaufman" userId="c001b2a046940d7c" providerId="LiveId" clId="{5CB25B10-5B1C-4017-B167-ED3104435743}" dt="2024-05-14T06:44:07.753" v="715" actId="1076"/>
          <ac:spMkLst>
            <pc:docMk/>
            <pc:sldMk cId="2039276682" sldId="953"/>
            <ac:spMk id="192" creationId="{CD413136-EC74-B57E-B502-9C31FB98A6F5}"/>
          </ac:spMkLst>
        </pc:spChg>
        <pc:spChg chg="add mod">
          <ac:chgData name="Phillip Kaufman" userId="c001b2a046940d7c" providerId="LiveId" clId="{5CB25B10-5B1C-4017-B167-ED3104435743}" dt="2024-05-14T06:44:10.670" v="716" actId="1076"/>
          <ac:spMkLst>
            <pc:docMk/>
            <pc:sldMk cId="2039276682" sldId="953"/>
            <ac:spMk id="193" creationId="{DC42DB9D-DBB5-3997-E659-764BCAADAE04}"/>
          </ac:spMkLst>
        </pc:spChg>
        <pc:spChg chg="add mod">
          <ac:chgData name="Phillip Kaufman" userId="c001b2a046940d7c" providerId="LiveId" clId="{5CB25B10-5B1C-4017-B167-ED3104435743}" dt="2024-05-14T06:43:18.645" v="710" actId="571"/>
          <ac:spMkLst>
            <pc:docMk/>
            <pc:sldMk cId="2039276682" sldId="953"/>
            <ac:spMk id="195" creationId="{3AB72CE6-0D0C-4070-F9A6-79446068A31F}"/>
          </ac:spMkLst>
        </pc:spChg>
        <pc:spChg chg="mod">
          <ac:chgData name="Phillip Kaufman" userId="c001b2a046940d7c" providerId="LiveId" clId="{5CB25B10-5B1C-4017-B167-ED3104435743}" dt="2024-05-20T00:06:18.815" v="3278" actId="571"/>
          <ac:spMkLst>
            <pc:docMk/>
            <pc:sldMk cId="2039276682" sldId="953"/>
            <ac:spMk id="195" creationId="{E7B15DCC-A8EE-C4EA-49E9-9B4003077F8E}"/>
          </ac:spMkLst>
        </pc:spChg>
        <pc:spChg chg="del mod">
          <ac:chgData name="Phillip Kaufman" userId="c001b2a046940d7c" providerId="LiveId" clId="{5CB25B10-5B1C-4017-B167-ED3104435743}" dt="2024-05-14T06:49:16.650" v="794" actId="478"/>
          <ac:spMkLst>
            <pc:docMk/>
            <pc:sldMk cId="2039276682" sldId="953"/>
            <ac:spMk id="201" creationId="{C5C7F48C-72EF-72C4-EAB9-B44D08D05376}"/>
          </ac:spMkLst>
        </pc:spChg>
        <pc:spChg chg="mod">
          <ac:chgData name="Phillip Kaufman" userId="c001b2a046940d7c" providerId="LiveId" clId="{5CB25B10-5B1C-4017-B167-ED3104435743}" dt="2024-05-16T19:43:40.428" v="2460" actId="165"/>
          <ac:spMkLst>
            <pc:docMk/>
            <pc:sldMk cId="2039276682" sldId="953"/>
            <ac:spMk id="236" creationId="{1040A751-D412-64E1-C8AD-3D847EC8A71E}"/>
          </ac:spMkLst>
        </pc:spChg>
        <pc:spChg chg="mod">
          <ac:chgData name="Phillip Kaufman" userId="c001b2a046940d7c" providerId="LiveId" clId="{5CB25B10-5B1C-4017-B167-ED3104435743}" dt="2024-05-16T19:43:40.428" v="2460" actId="165"/>
          <ac:spMkLst>
            <pc:docMk/>
            <pc:sldMk cId="2039276682" sldId="953"/>
            <ac:spMk id="237" creationId="{BEBC6671-ED7A-50BC-01FE-B0B5C5D7E83B}"/>
          </ac:spMkLst>
        </pc:spChg>
        <pc:spChg chg="add del mod topLvl">
          <ac:chgData name="Phillip Kaufman" userId="c001b2a046940d7c" providerId="LiveId" clId="{5CB25B10-5B1C-4017-B167-ED3104435743}" dt="2024-05-19T23:59:54.723" v="3148" actId="21"/>
          <ac:spMkLst>
            <pc:docMk/>
            <pc:sldMk cId="2039276682" sldId="953"/>
            <ac:spMk id="243" creationId="{ED473032-A54C-5A8A-5BBE-FB28219A419F}"/>
          </ac:spMkLst>
        </pc:spChg>
        <pc:spChg chg="add del mod topLvl">
          <ac:chgData name="Phillip Kaufman" userId="c001b2a046940d7c" providerId="LiveId" clId="{5CB25B10-5B1C-4017-B167-ED3104435743}" dt="2024-05-19T23:59:54.723" v="3148" actId="21"/>
          <ac:spMkLst>
            <pc:docMk/>
            <pc:sldMk cId="2039276682" sldId="953"/>
            <ac:spMk id="244" creationId="{93ABC70A-0589-E27F-7A5A-7409542827D7}"/>
          </ac:spMkLst>
        </pc:spChg>
        <pc:spChg chg="add del mod">
          <ac:chgData name="Phillip Kaufman" userId="c001b2a046940d7c" providerId="LiveId" clId="{5CB25B10-5B1C-4017-B167-ED3104435743}" dt="2024-05-19T23:59:54.723" v="3148" actId="21"/>
          <ac:spMkLst>
            <pc:docMk/>
            <pc:sldMk cId="2039276682" sldId="953"/>
            <ac:spMk id="245" creationId="{FF6DC506-1EEF-EFEF-77B1-DE46F5CFCAE2}"/>
          </ac:spMkLst>
        </pc:spChg>
        <pc:spChg chg="mod">
          <ac:chgData name="Phillip Kaufman" userId="c001b2a046940d7c" providerId="LiveId" clId="{5CB25B10-5B1C-4017-B167-ED3104435743}" dt="2024-05-21T04:20:40.600" v="5238" actId="20577"/>
          <ac:spMkLst>
            <pc:docMk/>
            <pc:sldMk cId="2039276682" sldId="953"/>
            <ac:spMk id="246" creationId="{A33BFFAF-2B66-51CF-9B39-2699F2D5596F}"/>
          </ac:spMkLst>
        </pc:spChg>
        <pc:spChg chg="mod">
          <ac:chgData name="Phillip Kaufman" userId="c001b2a046940d7c" providerId="LiveId" clId="{5CB25B10-5B1C-4017-B167-ED3104435743}" dt="2024-05-21T04:20:40.600" v="5238" actId="20577"/>
          <ac:spMkLst>
            <pc:docMk/>
            <pc:sldMk cId="2039276682" sldId="953"/>
            <ac:spMk id="249" creationId="{DE2774AB-BABF-FD3C-6D66-7EE910DD288F}"/>
          </ac:spMkLst>
        </pc:spChg>
        <pc:spChg chg="mod">
          <ac:chgData name="Phillip Kaufman" userId="c001b2a046940d7c" providerId="LiveId" clId="{5CB25B10-5B1C-4017-B167-ED3104435743}" dt="2024-05-16T19:43:36.147" v="2459" actId="165"/>
          <ac:spMkLst>
            <pc:docMk/>
            <pc:sldMk cId="2039276682" sldId="953"/>
            <ac:spMk id="252" creationId="{FDA1FE6F-EF4B-DB7C-2DC1-F5BAC7A2AC46}"/>
          </ac:spMkLst>
        </pc:spChg>
        <pc:spChg chg="mod">
          <ac:chgData name="Phillip Kaufman" userId="c001b2a046940d7c" providerId="LiveId" clId="{5CB25B10-5B1C-4017-B167-ED3104435743}" dt="2024-05-16T19:43:36.147" v="2459" actId="165"/>
          <ac:spMkLst>
            <pc:docMk/>
            <pc:sldMk cId="2039276682" sldId="953"/>
            <ac:spMk id="253" creationId="{249F80A8-3E4E-0720-812E-35536995BE67}"/>
          </ac:spMkLst>
        </pc:spChg>
        <pc:spChg chg="mod">
          <ac:chgData name="Phillip Kaufman" userId="c001b2a046940d7c" providerId="LiveId" clId="{5CB25B10-5B1C-4017-B167-ED3104435743}" dt="2024-05-16T19:43:36.147" v="2459" actId="165"/>
          <ac:spMkLst>
            <pc:docMk/>
            <pc:sldMk cId="2039276682" sldId="953"/>
            <ac:spMk id="254" creationId="{2B4A3200-25D0-3D80-1FBA-0624A750C467}"/>
          </ac:spMkLst>
        </pc:spChg>
        <pc:spChg chg="mod">
          <ac:chgData name="Phillip Kaufman" userId="c001b2a046940d7c" providerId="LiveId" clId="{5CB25B10-5B1C-4017-B167-ED3104435743}" dt="2024-05-16T19:43:36.147" v="2459" actId="165"/>
          <ac:spMkLst>
            <pc:docMk/>
            <pc:sldMk cId="2039276682" sldId="953"/>
            <ac:spMk id="255" creationId="{E774C00E-5B8F-CCC1-98B6-2D1514C74893}"/>
          </ac:spMkLst>
        </pc:spChg>
        <pc:spChg chg="mod">
          <ac:chgData name="Phillip Kaufman" userId="c001b2a046940d7c" providerId="LiveId" clId="{5CB25B10-5B1C-4017-B167-ED3104435743}" dt="2024-05-27T07:23:20.754" v="8552"/>
          <ac:spMkLst>
            <pc:docMk/>
            <pc:sldMk cId="2039276682" sldId="953"/>
            <ac:spMk id="256" creationId="{21C6A21A-3B7D-3EF0-B27C-0A11DA3E7542}"/>
          </ac:spMkLst>
        </pc:spChg>
        <pc:spChg chg="mod">
          <ac:chgData name="Phillip Kaufman" userId="c001b2a046940d7c" providerId="LiveId" clId="{5CB25B10-5B1C-4017-B167-ED3104435743}" dt="2024-05-27T07:23:20.754" v="8552"/>
          <ac:spMkLst>
            <pc:docMk/>
            <pc:sldMk cId="2039276682" sldId="953"/>
            <ac:spMk id="257" creationId="{E8C3034D-30C6-045E-4E6E-AD5B9A1A4645}"/>
          </ac:spMkLst>
        </pc:spChg>
        <pc:spChg chg="mod">
          <ac:chgData name="Phillip Kaufman" userId="c001b2a046940d7c" providerId="LiveId" clId="{5CB25B10-5B1C-4017-B167-ED3104435743}" dt="2024-05-16T19:43:36.147" v="2459" actId="165"/>
          <ac:spMkLst>
            <pc:docMk/>
            <pc:sldMk cId="2039276682" sldId="953"/>
            <ac:spMk id="258" creationId="{AC581BF1-B0BC-D89D-FEC6-92A1C5C3E8C3}"/>
          </ac:spMkLst>
        </pc:spChg>
        <pc:spChg chg="mod">
          <ac:chgData name="Phillip Kaufman" userId="c001b2a046940d7c" providerId="LiveId" clId="{5CB25B10-5B1C-4017-B167-ED3104435743}" dt="2024-05-27T07:27:55.500" v="8595"/>
          <ac:spMkLst>
            <pc:docMk/>
            <pc:sldMk cId="2039276682" sldId="953"/>
            <ac:spMk id="265" creationId="{7A711B12-C297-85E5-C8CD-74B0254DAB9C}"/>
          </ac:spMkLst>
        </pc:spChg>
        <pc:spChg chg="mod">
          <ac:chgData name="Phillip Kaufman" userId="c001b2a046940d7c" providerId="LiveId" clId="{5CB25B10-5B1C-4017-B167-ED3104435743}" dt="2024-05-27T07:27:55.500" v="8595"/>
          <ac:spMkLst>
            <pc:docMk/>
            <pc:sldMk cId="2039276682" sldId="953"/>
            <ac:spMk id="266" creationId="{D880B9D2-F55C-C9D8-C9A9-2B1511C02979}"/>
          </ac:spMkLst>
        </pc:spChg>
        <pc:spChg chg="mod">
          <ac:chgData name="Phillip Kaufman" userId="c001b2a046940d7c" providerId="LiveId" clId="{5CB25B10-5B1C-4017-B167-ED3104435743}" dt="2024-05-27T07:27:55.500" v="8595"/>
          <ac:spMkLst>
            <pc:docMk/>
            <pc:sldMk cId="2039276682" sldId="953"/>
            <ac:spMk id="268" creationId="{739B15A6-5C4A-462F-BC18-2845640FAC32}"/>
          </ac:spMkLst>
        </pc:spChg>
        <pc:spChg chg="mod">
          <ac:chgData name="Phillip Kaufman" userId="c001b2a046940d7c" providerId="LiveId" clId="{5CB25B10-5B1C-4017-B167-ED3104435743}" dt="2024-05-27T07:27:55.500" v="8595"/>
          <ac:spMkLst>
            <pc:docMk/>
            <pc:sldMk cId="2039276682" sldId="953"/>
            <ac:spMk id="269" creationId="{B3CF7BDF-FF35-6A35-69C0-F33F401E6591}"/>
          </ac:spMkLst>
        </pc:spChg>
        <pc:spChg chg="mod">
          <ac:chgData name="Phillip Kaufman" userId="c001b2a046940d7c" providerId="LiveId" clId="{5CB25B10-5B1C-4017-B167-ED3104435743}" dt="2024-05-27T07:27:55.500" v="8595"/>
          <ac:spMkLst>
            <pc:docMk/>
            <pc:sldMk cId="2039276682" sldId="953"/>
            <ac:spMk id="272" creationId="{96585D7F-C2C3-DE03-A141-872326C98DF6}"/>
          </ac:spMkLst>
        </pc:spChg>
        <pc:spChg chg="mod">
          <ac:chgData name="Phillip Kaufman" userId="c001b2a046940d7c" providerId="LiveId" clId="{5CB25B10-5B1C-4017-B167-ED3104435743}" dt="2024-05-27T07:27:55.500" v="8595"/>
          <ac:spMkLst>
            <pc:docMk/>
            <pc:sldMk cId="2039276682" sldId="953"/>
            <ac:spMk id="274" creationId="{DEF5A4C5-7A6F-AC1B-113D-829F48D080D8}"/>
          </ac:spMkLst>
        </pc:spChg>
        <pc:spChg chg="mod">
          <ac:chgData name="Phillip Kaufman" userId="c001b2a046940d7c" providerId="LiveId" clId="{5CB25B10-5B1C-4017-B167-ED3104435743}" dt="2024-05-27T07:27:55.500" v="8595"/>
          <ac:spMkLst>
            <pc:docMk/>
            <pc:sldMk cId="2039276682" sldId="953"/>
            <ac:spMk id="275" creationId="{FAAFDAF6-455B-4B10-E862-4437B79A5204}"/>
          </ac:spMkLst>
        </pc:spChg>
        <pc:spChg chg="mod">
          <ac:chgData name="Phillip Kaufman" userId="c001b2a046940d7c" providerId="LiveId" clId="{5CB25B10-5B1C-4017-B167-ED3104435743}" dt="2024-05-27T07:27:55.500" v="8595"/>
          <ac:spMkLst>
            <pc:docMk/>
            <pc:sldMk cId="2039276682" sldId="953"/>
            <ac:spMk id="276" creationId="{1A2D6329-C4E4-A746-5D7E-BE20767FF594}"/>
          </ac:spMkLst>
        </pc:spChg>
        <pc:spChg chg="mod">
          <ac:chgData name="Phillip Kaufman" userId="c001b2a046940d7c" providerId="LiveId" clId="{5CB25B10-5B1C-4017-B167-ED3104435743}" dt="2024-05-27T07:27:55.500" v="8595"/>
          <ac:spMkLst>
            <pc:docMk/>
            <pc:sldMk cId="2039276682" sldId="953"/>
            <ac:spMk id="277" creationId="{A3C42287-8B98-F457-EBD1-6D1DEF24B0A8}"/>
          </ac:spMkLst>
        </pc:spChg>
        <pc:spChg chg="mod">
          <ac:chgData name="Phillip Kaufman" userId="c001b2a046940d7c" providerId="LiveId" clId="{5CB25B10-5B1C-4017-B167-ED3104435743}" dt="2024-05-27T07:27:55.500" v="8595"/>
          <ac:spMkLst>
            <pc:docMk/>
            <pc:sldMk cId="2039276682" sldId="953"/>
            <ac:spMk id="280" creationId="{CC31D9D5-2240-D202-7969-BE11A34BDEE4}"/>
          </ac:spMkLst>
        </pc:spChg>
        <pc:spChg chg="mod">
          <ac:chgData name="Phillip Kaufman" userId="c001b2a046940d7c" providerId="LiveId" clId="{5CB25B10-5B1C-4017-B167-ED3104435743}" dt="2024-05-14T07:13:05.369" v="839" actId="571"/>
          <ac:spMkLst>
            <pc:docMk/>
            <pc:sldMk cId="2039276682" sldId="953"/>
            <ac:spMk id="295" creationId="{A6DF9BDF-B20A-B698-6347-29FE963951DA}"/>
          </ac:spMkLst>
        </pc:spChg>
        <pc:spChg chg="mod">
          <ac:chgData name="Phillip Kaufman" userId="c001b2a046940d7c" providerId="LiveId" clId="{5CB25B10-5B1C-4017-B167-ED3104435743}" dt="2024-05-14T07:13:05.369" v="839" actId="571"/>
          <ac:spMkLst>
            <pc:docMk/>
            <pc:sldMk cId="2039276682" sldId="953"/>
            <ac:spMk id="296" creationId="{CD7D38D4-3583-1130-311C-415E183318C8}"/>
          </ac:spMkLst>
        </pc:spChg>
        <pc:spChg chg="mod">
          <ac:chgData name="Phillip Kaufman" userId="c001b2a046940d7c" providerId="LiveId" clId="{5CB25B10-5B1C-4017-B167-ED3104435743}" dt="2024-05-27T07:27:55.500" v="8595"/>
          <ac:spMkLst>
            <pc:docMk/>
            <pc:sldMk cId="2039276682" sldId="953"/>
            <ac:spMk id="316" creationId="{251B81A3-2667-1B71-3D06-4B4F4EB0EDC5}"/>
          </ac:spMkLst>
        </pc:spChg>
        <pc:spChg chg="mod">
          <ac:chgData name="Phillip Kaufman" userId="c001b2a046940d7c" providerId="LiveId" clId="{5CB25B10-5B1C-4017-B167-ED3104435743}" dt="2024-05-27T07:27:55.500" v="8595"/>
          <ac:spMkLst>
            <pc:docMk/>
            <pc:sldMk cId="2039276682" sldId="953"/>
            <ac:spMk id="317" creationId="{66909A5B-361F-22B0-C4E9-E5DCBA0D8D2F}"/>
          </ac:spMkLst>
        </pc:spChg>
        <pc:spChg chg="mod">
          <ac:chgData name="Phillip Kaufman" userId="c001b2a046940d7c" providerId="LiveId" clId="{5CB25B10-5B1C-4017-B167-ED3104435743}" dt="2024-05-27T07:27:57.676" v="8597"/>
          <ac:spMkLst>
            <pc:docMk/>
            <pc:sldMk cId="2039276682" sldId="953"/>
            <ac:spMk id="325" creationId="{F69702A0-317A-D2D5-FBD9-DE2D4EDF7EE9}"/>
          </ac:spMkLst>
        </pc:spChg>
        <pc:spChg chg="mod">
          <ac:chgData name="Phillip Kaufman" userId="c001b2a046940d7c" providerId="LiveId" clId="{5CB25B10-5B1C-4017-B167-ED3104435743}" dt="2024-05-27T07:27:57.676" v="8597"/>
          <ac:spMkLst>
            <pc:docMk/>
            <pc:sldMk cId="2039276682" sldId="953"/>
            <ac:spMk id="326" creationId="{96520FAC-2F42-25D4-7998-A11EF050175E}"/>
          </ac:spMkLst>
        </pc:spChg>
        <pc:spChg chg="mod">
          <ac:chgData name="Phillip Kaufman" userId="c001b2a046940d7c" providerId="LiveId" clId="{5CB25B10-5B1C-4017-B167-ED3104435743}" dt="2024-05-27T07:27:57.676" v="8597"/>
          <ac:spMkLst>
            <pc:docMk/>
            <pc:sldMk cId="2039276682" sldId="953"/>
            <ac:spMk id="328" creationId="{59CC19E0-C101-0F00-9863-954CF9CA116D}"/>
          </ac:spMkLst>
        </pc:spChg>
        <pc:spChg chg="mod">
          <ac:chgData name="Phillip Kaufman" userId="c001b2a046940d7c" providerId="LiveId" clId="{5CB25B10-5B1C-4017-B167-ED3104435743}" dt="2024-05-27T07:27:57.676" v="8597"/>
          <ac:spMkLst>
            <pc:docMk/>
            <pc:sldMk cId="2039276682" sldId="953"/>
            <ac:spMk id="329" creationId="{F4592351-C112-11A1-9450-CA02874978FE}"/>
          </ac:spMkLst>
        </pc:spChg>
        <pc:spChg chg="mod">
          <ac:chgData name="Phillip Kaufman" userId="c001b2a046940d7c" providerId="LiveId" clId="{5CB25B10-5B1C-4017-B167-ED3104435743}" dt="2024-05-27T07:27:57.676" v="8597"/>
          <ac:spMkLst>
            <pc:docMk/>
            <pc:sldMk cId="2039276682" sldId="953"/>
            <ac:spMk id="332" creationId="{12B54400-8B11-2BC3-C0AE-6DC90357C104}"/>
          </ac:spMkLst>
        </pc:spChg>
        <pc:spChg chg="mod">
          <ac:chgData name="Phillip Kaufman" userId="c001b2a046940d7c" providerId="LiveId" clId="{5CB25B10-5B1C-4017-B167-ED3104435743}" dt="2024-05-27T07:27:57.676" v="8597"/>
          <ac:spMkLst>
            <pc:docMk/>
            <pc:sldMk cId="2039276682" sldId="953"/>
            <ac:spMk id="334" creationId="{0FA21DAA-93AE-7CDB-C308-437AE8CBA302}"/>
          </ac:spMkLst>
        </pc:spChg>
        <pc:spChg chg="mod">
          <ac:chgData name="Phillip Kaufman" userId="c001b2a046940d7c" providerId="LiveId" clId="{5CB25B10-5B1C-4017-B167-ED3104435743}" dt="2024-05-27T07:27:57.676" v="8597"/>
          <ac:spMkLst>
            <pc:docMk/>
            <pc:sldMk cId="2039276682" sldId="953"/>
            <ac:spMk id="335" creationId="{B344E25C-C350-0F0D-5E34-4BC917CF2EB5}"/>
          </ac:spMkLst>
        </pc:spChg>
        <pc:spChg chg="mod">
          <ac:chgData name="Phillip Kaufman" userId="c001b2a046940d7c" providerId="LiveId" clId="{5CB25B10-5B1C-4017-B167-ED3104435743}" dt="2024-05-27T07:27:57.676" v="8597"/>
          <ac:spMkLst>
            <pc:docMk/>
            <pc:sldMk cId="2039276682" sldId="953"/>
            <ac:spMk id="336" creationId="{249F4E2B-5869-48B9-4302-63F39D5502FE}"/>
          </ac:spMkLst>
        </pc:spChg>
        <pc:spChg chg="mod">
          <ac:chgData name="Phillip Kaufman" userId="c001b2a046940d7c" providerId="LiveId" clId="{5CB25B10-5B1C-4017-B167-ED3104435743}" dt="2024-05-27T07:27:57.676" v="8597"/>
          <ac:spMkLst>
            <pc:docMk/>
            <pc:sldMk cId="2039276682" sldId="953"/>
            <ac:spMk id="337" creationId="{40006169-15F9-A69E-C783-842DC819491A}"/>
          </ac:spMkLst>
        </pc:spChg>
        <pc:spChg chg="mod">
          <ac:chgData name="Phillip Kaufman" userId="c001b2a046940d7c" providerId="LiveId" clId="{5CB25B10-5B1C-4017-B167-ED3104435743}" dt="2024-05-27T07:27:57.676" v="8597"/>
          <ac:spMkLst>
            <pc:docMk/>
            <pc:sldMk cId="2039276682" sldId="953"/>
            <ac:spMk id="340" creationId="{1BC2B6EA-9786-AE9C-7007-BC872DE0AF7C}"/>
          </ac:spMkLst>
        </pc:spChg>
        <pc:spChg chg="mod">
          <ac:chgData name="Phillip Kaufman" userId="c001b2a046940d7c" providerId="LiveId" clId="{5CB25B10-5B1C-4017-B167-ED3104435743}" dt="2024-06-04T02:39:28.124" v="13563"/>
          <ac:spMkLst>
            <pc:docMk/>
            <pc:sldMk cId="2039276682" sldId="953"/>
            <ac:spMk id="350" creationId="{457600F9-0838-F923-257E-CFEAA5058040}"/>
          </ac:spMkLst>
        </pc:spChg>
        <pc:spChg chg="mod">
          <ac:chgData name="Phillip Kaufman" userId="c001b2a046940d7c" providerId="LiveId" clId="{5CB25B10-5B1C-4017-B167-ED3104435743}" dt="2024-06-04T02:39:28.124" v="13563"/>
          <ac:spMkLst>
            <pc:docMk/>
            <pc:sldMk cId="2039276682" sldId="953"/>
            <ac:spMk id="351" creationId="{74A99507-7080-31B0-557C-5705394EEB5E}"/>
          </ac:spMkLst>
        </pc:spChg>
        <pc:spChg chg="mod">
          <ac:chgData name="Phillip Kaufman" userId="c001b2a046940d7c" providerId="LiveId" clId="{5CB25B10-5B1C-4017-B167-ED3104435743}" dt="2024-06-04T02:39:28.124" v="13563"/>
          <ac:spMkLst>
            <pc:docMk/>
            <pc:sldMk cId="2039276682" sldId="953"/>
            <ac:spMk id="352" creationId="{E81A9315-C253-FD16-262F-5BE1A28C934B}"/>
          </ac:spMkLst>
        </pc:spChg>
        <pc:spChg chg="mod">
          <ac:chgData name="Phillip Kaufman" userId="c001b2a046940d7c" providerId="LiveId" clId="{5CB25B10-5B1C-4017-B167-ED3104435743}" dt="2024-06-04T02:39:28.124" v="13563"/>
          <ac:spMkLst>
            <pc:docMk/>
            <pc:sldMk cId="2039276682" sldId="953"/>
            <ac:spMk id="353" creationId="{C526DAA8-548D-996C-94A3-0BD7EF4EA39B}"/>
          </ac:spMkLst>
        </pc:spChg>
        <pc:spChg chg="mod">
          <ac:chgData name="Phillip Kaufman" userId="c001b2a046940d7c" providerId="LiveId" clId="{5CB25B10-5B1C-4017-B167-ED3104435743}" dt="2024-06-04T02:39:28.124" v="13563"/>
          <ac:spMkLst>
            <pc:docMk/>
            <pc:sldMk cId="2039276682" sldId="953"/>
            <ac:spMk id="354" creationId="{834F4058-2BCD-CA82-8FFE-CD02D45E8F3D}"/>
          </ac:spMkLst>
        </pc:spChg>
        <pc:spChg chg="mod">
          <ac:chgData name="Phillip Kaufman" userId="c001b2a046940d7c" providerId="LiveId" clId="{5CB25B10-5B1C-4017-B167-ED3104435743}" dt="2024-06-04T02:39:28.124" v="13563"/>
          <ac:spMkLst>
            <pc:docMk/>
            <pc:sldMk cId="2039276682" sldId="953"/>
            <ac:spMk id="355" creationId="{BF438538-D499-8C2A-FC95-855F3DEB9FEB}"/>
          </ac:spMkLst>
        </pc:spChg>
        <pc:spChg chg="mod">
          <ac:chgData name="Phillip Kaufman" userId="c001b2a046940d7c" providerId="LiveId" clId="{5CB25B10-5B1C-4017-B167-ED3104435743}" dt="2024-05-27T07:27:57.676" v="8597"/>
          <ac:spMkLst>
            <pc:docMk/>
            <pc:sldMk cId="2039276682" sldId="953"/>
            <ac:spMk id="376" creationId="{A88EA694-876C-A162-BE76-78388D23CB01}"/>
          </ac:spMkLst>
        </pc:spChg>
        <pc:spChg chg="mod">
          <ac:chgData name="Phillip Kaufman" userId="c001b2a046940d7c" providerId="LiveId" clId="{5CB25B10-5B1C-4017-B167-ED3104435743}" dt="2024-05-27T07:27:57.676" v="8597"/>
          <ac:spMkLst>
            <pc:docMk/>
            <pc:sldMk cId="2039276682" sldId="953"/>
            <ac:spMk id="377" creationId="{AB305F46-A666-1E26-65B9-DB1FF360450C}"/>
          </ac:spMkLst>
        </pc:spChg>
        <pc:spChg chg="mod topLvl">
          <ac:chgData name="Phillip Kaufman" userId="c001b2a046940d7c" providerId="LiveId" clId="{5CB25B10-5B1C-4017-B167-ED3104435743}" dt="2024-06-04T02:39:13.509" v="13560" actId="165"/>
          <ac:spMkLst>
            <pc:docMk/>
            <pc:sldMk cId="2039276682" sldId="953"/>
            <ac:spMk id="385" creationId="{A1DB58F7-E182-54E9-52B5-FCC44844E6A7}"/>
          </ac:spMkLst>
        </pc:spChg>
        <pc:spChg chg="mod topLvl">
          <ac:chgData name="Phillip Kaufman" userId="c001b2a046940d7c" providerId="LiveId" clId="{5CB25B10-5B1C-4017-B167-ED3104435743}" dt="2024-06-04T02:39:13.509" v="13560" actId="165"/>
          <ac:spMkLst>
            <pc:docMk/>
            <pc:sldMk cId="2039276682" sldId="953"/>
            <ac:spMk id="386" creationId="{A93470B3-6534-827F-0ADC-234AEAFD5189}"/>
          </ac:spMkLst>
        </pc:spChg>
        <pc:spChg chg="mod topLvl">
          <ac:chgData name="Phillip Kaufman" userId="c001b2a046940d7c" providerId="LiveId" clId="{5CB25B10-5B1C-4017-B167-ED3104435743}" dt="2024-06-04T02:39:13.509" v="13560" actId="165"/>
          <ac:spMkLst>
            <pc:docMk/>
            <pc:sldMk cId="2039276682" sldId="953"/>
            <ac:spMk id="388" creationId="{BB7CA906-B0A8-1F17-F8E4-250C0BAA93B9}"/>
          </ac:spMkLst>
        </pc:spChg>
        <pc:spChg chg="mod">
          <ac:chgData name="Phillip Kaufman" userId="c001b2a046940d7c" providerId="LiveId" clId="{5CB25B10-5B1C-4017-B167-ED3104435743}" dt="2024-06-04T02:39:13.509" v="13560" actId="165"/>
          <ac:spMkLst>
            <pc:docMk/>
            <pc:sldMk cId="2039276682" sldId="953"/>
            <ac:spMk id="389" creationId="{0CC8CCDB-B785-3A68-F064-F93C7FB54F85}"/>
          </ac:spMkLst>
        </pc:spChg>
        <pc:spChg chg="mod">
          <ac:chgData name="Phillip Kaufman" userId="c001b2a046940d7c" providerId="LiveId" clId="{5CB25B10-5B1C-4017-B167-ED3104435743}" dt="2024-06-04T02:39:13.509" v="13560" actId="165"/>
          <ac:spMkLst>
            <pc:docMk/>
            <pc:sldMk cId="2039276682" sldId="953"/>
            <ac:spMk id="392" creationId="{DF71B369-9189-A20D-54CF-EC25B628B231}"/>
          </ac:spMkLst>
        </pc:spChg>
        <pc:spChg chg="mod topLvl">
          <ac:chgData name="Phillip Kaufman" userId="c001b2a046940d7c" providerId="LiveId" clId="{5CB25B10-5B1C-4017-B167-ED3104435743}" dt="2024-06-04T02:39:13.509" v="13560" actId="165"/>
          <ac:spMkLst>
            <pc:docMk/>
            <pc:sldMk cId="2039276682" sldId="953"/>
            <ac:spMk id="394" creationId="{E09C78F8-8E21-EAD5-A237-05166537EC84}"/>
          </ac:spMkLst>
        </pc:spChg>
        <pc:spChg chg="mod topLvl">
          <ac:chgData name="Phillip Kaufman" userId="c001b2a046940d7c" providerId="LiveId" clId="{5CB25B10-5B1C-4017-B167-ED3104435743}" dt="2024-06-04T02:39:13.509" v="13560" actId="165"/>
          <ac:spMkLst>
            <pc:docMk/>
            <pc:sldMk cId="2039276682" sldId="953"/>
            <ac:spMk id="395" creationId="{42D30C48-A35F-E0A1-DC99-6A1E9FD129E7}"/>
          </ac:spMkLst>
        </pc:spChg>
        <pc:spChg chg="mod topLvl">
          <ac:chgData name="Phillip Kaufman" userId="c001b2a046940d7c" providerId="LiveId" clId="{5CB25B10-5B1C-4017-B167-ED3104435743}" dt="2024-06-04T02:39:13.509" v="13560" actId="165"/>
          <ac:spMkLst>
            <pc:docMk/>
            <pc:sldMk cId="2039276682" sldId="953"/>
            <ac:spMk id="396" creationId="{BBBB4475-277A-E03E-A7C6-AF02ECC51488}"/>
          </ac:spMkLst>
        </pc:spChg>
        <pc:spChg chg="mod">
          <ac:chgData name="Phillip Kaufman" userId="c001b2a046940d7c" providerId="LiveId" clId="{5CB25B10-5B1C-4017-B167-ED3104435743}" dt="2024-06-04T02:39:13.509" v="13560" actId="165"/>
          <ac:spMkLst>
            <pc:docMk/>
            <pc:sldMk cId="2039276682" sldId="953"/>
            <ac:spMk id="397" creationId="{495CB8F9-4721-87A5-5F62-433640FD00A2}"/>
          </ac:spMkLst>
        </pc:spChg>
        <pc:spChg chg="mod">
          <ac:chgData name="Phillip Kaufman" userId="c001b2a046940d7c" providerId="LiveId" clId="{5CB25B10-5B1C-4017-B167-ED3104435743}" dt="2024-06-04T02:39:13.509" v="13560" actId="165"/>
          <ac:spMkLst>
            <pc:docMk/>
            <pc:sldMk cId="2039276682" sldId="953"/>
            <ac:spMk id="400" creationId="{BDFE5584-FEEC-477C-ACA5-B571E42BAB6A}"/>
          </ac:spMkLst>
        </pc:spChg>
        <pc:spChg chg="del mod topLvl">
          <ac:chgData name="Phillip Kaufman" userId="c001b2a046940d7c" providerId="LiveId" clId="{5CB25B10-5B1C-4017-B167-ED3104435743}" dt="2024-06-03T00:45:43.888" v="13038" actId="478"/>
          <ac:spMkLst>
            <pc:docMk/>
            <pc:sldMk cId="2039276682" sldId="953"/>
            <ac:spMk id="436" creationId="{02AC0F11-6901-F307-2967-5EDB64C9F3B6}"/>
          </ac:spMkLst>
        </pc:spChg>
        <pc:spChg chg="del mod topLvl">
          <ac:chgData name="Phillip Kaufman" userId="c001b2a046940d7c" providerId="LiveId" clId="{5CB25B10-5B1C-4017-B167-ED3104435743}" dt="2024-06-03T00:45:41.370" v="13037" actId="478"/>
          <ac:spMkLst>
            <pc:docMk/>
            <pc:sldMk cId="2039276682" sldId="953"/>
            <ac:spMk id="437" creationId="{981F8C5F-2C9C-4464-6EA8-6130D13D8432}"/>
          </ac:spMkLst>
        </pc:spChg>
        <pc:grpChg chg="add mod">
          <ac:chgData name="Phillip Kaufman" userId="c001b2a046940d7c" providerId="LiveId" clId="{5CB25B10-5B1C-4017-B167-ED3104435743}" dt="2024-05-27T23:07:16.330" v="8840" actId="1076"/>
          <ac:grpSpMkLst>
            <pc:docMk/>
            <pc:sldMk cId="2039276682" sldId="953"/>
            <ac:grpSpMk id="4" creationId="{0522484E-5122-B1EC-01A8-E25D58017AB0}"/>
          </ac:grpSpMkLst>
        </pc:grpChg>
        <pc:grpChg chg="add mod">
          <ac:chgData name="Phillip Kaufman" userId="c001b2a046940d7c" providerId="LiveId" clId="{5CB25B10-5B1C-4017-B167-ED3104435743}" dt="2024-05-27T07:23:20.754" v="8552"/>
          <ac:grpSpMkLst>
            <pc:docMk/>
            <pc:sldMk cId="2039276682" sldId="953"/>
            <ac:grpSpMk id="4" creationId="{08A03531-3413-1228-7CD3-83229F195975}"/>
          </ac:grpSpMkLst>
        </pc:grpChg>
        <pc:grpChg chg="add mod">
          <ac:chgData name="Phillip Kaufman" userId="c001b2a046940d7c" providerId="LiveId" clId="{5CB25B10-5B1C-4017-B167-ED3104435743}" dt="2024-06-04T02:39:28.124" v="13563"/>
          <ac:grpSpMkLst>
            <pc:docMk/>
            <pc:sldMk cId="2039276682" sldId="953"/>
            <ac:grpSpMk id="4" creationId="{2613B326-FFA4-1190-64D9-FE9F71F794F7}"/>
          </ac:grpSpMkLst>
        </pc:grpChg>
        <pc:grpChg chg="add del mod">
          <ac:chgData name="Phillip Kaufman" userId="c001b2a046940d7c" providerId="LiveId" clId="{5CB25B10-5B1C-4017-B167-ED3104435743}" dt="2024-06-03T00:45:52.523" v="13040" actId="165"/>
          <ac:grpSpMkLst>
            <pc:docMk/>
            <pc:sldMk cId="2039276682" sldId="953"/>
            <ac:grpSpMk id="4" creationId="{6C9167DD-7F77-3F35-F28F-130A2890D30F}"/>
          </ac:grpSpMkLst>
        </pc:grpChg>
        <pc:grpChg chg="mod">
          <ac:chgData name="Phillip Kaufman" userId="c001b2a046940d7c" providerId="LiveId" clId="{5CB25B10-5B1C-4017-B167-ED3104435743}" dt="2024-05-27T23:07:13.573" v="8838"/>
          <ac:grpSpMkLst>
            <pc:docMk/>
            <pc:sldMk cId="2039276682" sldId="953"/>
            <ac:grpSpMk id="5" creationId="{12DE5BC0-6AEC-E479-9234-D66D7F00E718}"/>
          </ac:grpSpMkLst>
        </pc:grpChg>
        <pc:grpChg chg="mod">
          <ac:chgData name="Phillip Kaufman" userId="c001b2a046940d7c" providerId="LiveId" clId="{5CB25B10-5B1C-4017-B167-ED3104435743}" dt="2024-05-27T07:23:20.754" v="8552"/>
          <ac:grpSpMkLst>
            <pc:docMk/>
            <pc:sldMk cId="2039276682" sldId="953"/>
            <ac:grpSpMk id="5" creationId="{2BE00881-45D0-E6F5-4875-05EF2A8712AD}"/>
          </ac:grpSpMkLst>
        </pc:grpChg>
        <pc:grpChg chg="add mod">
          <ac:chgData name="Phillip Kaufman" userId="c001b2a046940d7c" providerId="LiveId" clId="{5CB25B10-5B1C-4017-B167-ED3104435743}" dt="2024-05-21T04:20:46.350" v="5239" actId="164"/>
          <ac:grpSpMkLst>
            <pc:docMk/>
            <pc:sldMk cId="2039276682" sldId="953"/>
            <ac:grpSpMk id="5" creationId="{4AEEE6B1-8583-777E-249E-A41C6DD486CE}"/>
          </ac:grpSpMkLst>
        </pc:grpChg>
        <pc:grpChg chg="del mod topLvl">
          <ac:chgData name="Phillip Kaufman" userId="c001b2a046940d7c" providerId="LiveId" clId="{5CB25B10-5B1C-4017-B167-ED3104435743}" dt="2024-06-04T02:39:20.827" v="13561" actId="165"/>
          <ac:grpSpMkLst>
            <pc:docMk/>
            <pc:sldMk cId="2039276682" sldId="953"/>
            <ac:grpSpMk id="5" creationId="{7FC38D16-CCA2-55F4-94CF-D76417E44390}"/>
          </ac:grpSpMkLst>
        </pc:grpChg>
        <pc:grpChg chg="add del mod">
          <ac:chgData name="Phillip Kaufman" userId="c001b2a046940d7c" providerId="LiveId" clId="{5CB25B10-5B1C-4017-B167-ED3104435743}" dt="2024-05-19T23:57:15.109" v="3104" actId="165"/>
          <ac:grpSpMkLst>
            <pc:docMk/>
            <pc:sldMk cId="2039276682" sldId="953"/>
            <ac:grpSpMk id="6" creationId="{0BEFBDC7-8F4C-7B22-03EB-B7ACA3637A4F}"/>
          </ac:grpSpMkLst>
        </pc:grpChg>
        <pc:grpChg chg="mod">
          <ac:chgData name="Phillip Kaufman" userId="c001b2a046940d7c" providerId="LiveId" clId="{5CB25B10-5B1C-4017-B167-ED3104435743}" dt="2024-05-27T07:23:20.754" v="8552"/>
          <ac:grpSpMkLst>
            <pc:docMk/>
            <pc:sldMk cId="2039276682" sldId="953"/>
            <ac:grpSpMk id="6" creationId="{38D5DB22-92F3-2846-3C59-6D7F61CA5094}"/>
          </ac:grpSpMkLst>
        </pc:grpChg>
        <pc:grpChg chg="mod ord topLvl">
          <ac:chgData name="Phillip Kaufman" userId="c001b2a046940d7c" providerId="LiveId" clId="{5CB25B10-5B1C-4017-B167-ED3104435743}" dt="2024-06-04T02:39:47.278" v="13566" actId="164"/>
          <ac:grpSpMkLst>
            <pc:docMk/>
            <pc:sldMk cId="2039276682" sldId="953"/>
            <ac:grpSpMk id="6" creationId="{70C1EB82-EC65-1D0F-AEB8-0B630B132832}"/>
          </ac:grpSpMkLst>
        </pc:grpChg>
        <pc:grpChg chg="del mod topLvl">
          <ac:chgData name="Phillip Kaufman" userId="c001b2a046940d7c" providerId="LiveId" clId="{5CB25B10-5B1C-4017-B167-ED3104435743}" dt="2024-05-20T00:02:15.587" v="3178" actId="478"/>
          <ac:grpSpMkLst>
            <pc:docMk/>
            <pc:sldMk cId="2039276682" sldId="953"/>
            <ac:grpSpMk id="7" creationId="{484AAAE3-603C-33EC-7E03-62A2E3041AE0}"/>
          </ac:grpSpMkLst>
        </pc:grpChg>
        <pc:grpChg chg="mod">
          <ac:chgData name="Phillip Kaufman" userId="c001b2a046940d7c" providerId="LiveId" clId="{5CB25B10-5B1C-4017-B167-ED3104435743}" dt="2024-05-27T07:23:20.754" v="8552"/>
          <ac:grpSpMkLst>
            <pc:docMk/>
            <pc:sldMk cId="2039276682" sldId="953"/>
            <ac:grpSpMk id="9" creationId="{09E319FD-2CB9-3ABB-67C7-7CC2F3B359CF}"/>
          </ac:grpSpMkLst>
        </pc:grpChg>
        <pc:grpChg chg="mod">
          <ac:chgData name="Phillip Kaufman" userId="c001b2a046940d7c" providerId="LiveId" clId="{5CB25B10-5B1C-4017-B167-ED3104435743}" dt="2024-06-04T02:39:28.124" v="13563"/>
          <ac:grpSpMkLst>
            <pc:docMk/>
            <pc:sldMk cId="2039276682" sldId="953"/>
            <ac:grpSpMk id="9" creationId="{8565DDE2-8C1D-ABE8-4C4B-25FDD94B13C6}"/>
          </ac:grpSpMkLst>
        </pc:grpChg>
        <pc:grpChg chg="del mod topLvl">
          <ac:chgData name="Phillip Kaufman" userId="c001b2a046940d7c" providerId="LiveId" clId="{5CB25B10-5B1C-4017-B167-ED3104435743}" dt="2024-06-03T00:45:54.454" v="13041" actId="478"/>
          <ac:grpSpMkLst>
            <pc:docMk/>
            <pc:sldMk cId="2039276682" sldId="953"/>
            <ac:grpSpMk id="9" creationId="{DF4E58E2-2858-4A5F-24C5-424787C422CD}"/>
          </ac:grpSpMkLst>
        </pc:grpChg>
        <pc:grpChg chg="mod">
          <ac:chgData name="Phillip Kaufman" userId="c001b2a046940d7c" providerId="LiveId" clId="{5CB25B10-5B1C-4017-B167-ED3104435743}" dt="2024-06-04T02:39:28.124" v="13563"/>
          <ac:grpSpMkLst>
            <pc:docMk/>
            <pc:sldMk cId="2039276682" sldId="953"/>
            <ac:grpSpMk id="10" creationId="{033F7410-9973-CC52-F0D6-4F64FFA37F14}"/>
          </ac:grpSpMkLst>
        </pc:grpChg>
        <pc:grpChg chg="add mod">
          <ac:chgData name="Phillip Kaufman" userId="c001b2a046940d7c" providerId="LiveId" clId="{5CB25B10-5B1C-4017-B167-ED3104435743}" dt="2024-05-16T19:43:45.585" v="2461"/>
          <ac:grpSpMkLst>
            <pc:docMk/>
            <pc:sldMk cId="2039276682" sldId="953"/>
            <ac:grpSpMk id="10" creationId="{982AAD3F-9769-60A3-2599-F928FBEF8A3A}"/>
          </ac:grpSpMkLst>
        </pc:grpChg>
        <pc:grpChg chg="mod">
          <ac:chgData name="Phillip Kaufman" userId="c001b2a046940d7c" providerId="LiveId" clId="{5CB25B10-5B1C-4017-B167-ED3104435743}" dt="2024-05-16T19:43:45.585" v="2461"/>
          <ac:grpSpMkLst>
            <pc:docMk/>
            <pc:sldMk cId="2039276682" sldId="953"/>
            <ac:grpSpMk id="13" creationId="{EA78AAC7-5E17-CEA6-39B9-462FCE3F6BDC}"/>
          </ac:grpSpMkLst>
        </pc:grpChg>
        <pc:grpChg chg="mod">
          <ac:chgData name="Phillip Kaufman" userId="c001b2a046940d7c" providerId="LiveId" clId="{5CB25B10-5B1C-4017-B167-ED3104435743}" dt="2024-06-04T02:39:28.124" v="13563"/>
          <ac:grpSpMkLst>
            <pc:docMk/>
            <pc:sldMk cId="2039276682" sldId="953"/>
            <ac:grpSpMk id="15" creationId="{BFCD4560-2EB7-C4F3-649C-D0FA4E79617B}"/>
          </ac:grpSpMkLst>
        </pc:grpChg>
        <pc:grpChg chg="mod">
          <ac:chgData name="Phillip Kaufman" userId="c001b2a046940d7c" providerId="LiveId" clId="{5CB25B10-5B1C-4017-B167-ED3104435743}" dt="2024-05-27T07:23:20.754" v="8552"/>
          <ac:grpSpMkLst>
            <pc:docMk/>
            <pc:sldMk cId="2039276682" sldId="953"/>
            <ac:grpSpMk id="16" creationId="{82ECF57E-8D8C-7015-A235-BE94D0732245}"/>
          </ac:grpSpMkLst>
        </pc:grpChg>
        <pc:grpChg chg="mod">
          <ac:chgData name="Phillip Kaufman" userId="c001b2a046940d7c" providerId="LiveId" clId="{5CB25B10-5B1C-4017-B167-ED3104435743}" dt="2024-05-27T07:23:20.754" v="8552"/>
          <ac:grpSpMkLst>
            <pc:docMk/>
            <pc:sldMk cId="2039276682" sldId="953"/>
            <ac:grpSpMk id="23" creationId="{8B44BFD4-C507-F818-B385-EB559EEFA790}"/>
          </ac:grpSpMkLst>
        </pc:grpChg>
        <pc:grpChg chg="mod">
          <ac:chgData name="Phillip Kaufman" userId="c001b2a046940d7c" providerId="LiveId" clId="{5CB25B10-5B1C-4017-B167-ED3104435743}" dt="2024-05-27T07:23:20.754" v="8552"/>
          <ac:grpSpMkLst>
            <pc:docMk/>
            <pc:sldMk cId="2039276682" sldId="953"/>
            <ac:grpSpMk id="31" creationId="{020E7B47-20EF-CCE9-3DA5-DD6B8B70E112}"/>
          </ac:grpSpMkLst>
        </pc:grpChg>
        <pc:grpChg chg="mod">
          <ac:chgData name="Phillip Kaufman" userId="c001b2a046940d7c" providerId="LiveId" clId="{5CB25B10-5B1C-4017-B167-ED3104435743}" dt="2024-05-27T07:23:20.754" v="8552"/>
          <ac:grpSpMkLst>
            <pc:docMk/>
            <pc:sldMk cId="2039276682" sldId="953"/>
            <ac:grpSpMk id="32" creationId="{3C98AACC-066F-D898-4D46-BDC6FF51547F}"/>
          </ac:grpSpMkLst>
        </pc:grpChg>
        <pc:grpChg chg="mod">
          <ac:chgData name="Phillip Kaufman" userId="c001b2a046940d7c" providerId="LiveId" clId="{5CB25B10-5B1C-4017-B167-ED3104435743}" dt="2024-05-27T07:23:20.754" v="8552"/>
          <ac:grpSpMkLst>
            <pc:docMk/>
            <pc:sldMk cId="2039276682" sldId="953"/>
            <ac:grpSpMk id="33" creationId="{20633A51-A2E0-5F37-827C-484D78F0A4A2}"/>
          </ac:grpSpMkLst>
        </pc:grpChg>
        <pc:grpChg chg="add mod">
          <ac:chgData name="Phillip Kaufman" userId="c001b2a046940d7c" providerId="LiveId" clId="{5CB25B10-5B1C-4017-B167-ED3104435743}" dt="2024-05-14T06:41:39.515" v="675"/>
          <ac:grpSpMkLst>
            <pc:docMk/>
            <pc:sldMk cId="2039276682" sldId="953"/>
            <ac:grpSpMk id="34" creationId="{C933BBBB-FCC4-D795-0BAA-B23CE5BC8B69}"/>
          </ac:grpSpMkLst>
        </pc:grpChg>
        <pc:grpChg chg="add del mod">
          <ac:chgData name="Phillip Kaufman" userId="c001b2a046940d7c" providerId="LiveId" clId="{5CB25B10-5B1C-4017-B167-ED3104435743}" dt="2024-05-14T06:25:14.050" v="531" actId="165"/>
          <ac:grpSpMkLst>
            <pc:docMk/>
            <pc:sldMk cId="2039276682" sldId="953"/>
            <ac:grpSpMk id="35" creationId="{228B68A0-087D-2F1A-4275-51BF7434C748}"/>
          </ac:grpSpMkLst>
        </pc:grpChg>
        <pc:grpChg chg="add mod">
          <ac:chgData name="Phillip Kaufman" userId="c001b2a046940d7c" providerId="LiveId" clId="{5CB25B10-5B1C-4017-B167-ED3104435743}" dt="2024-05-20T01:09:39.762" v="3998" actId="20577"/>
          <ac:grpSpMkLst>
            <pc:docMk/>
            <pc:sldMk cId="2039276682" sldId="953"/>
            <ac:grpSpMk id="48" creationId="{4DFA9E4D-92C2-0A94-5174-E2B49722F975}"/>
          </ac:grpSpMkLst>
        </pc:grpChg>
        <pc:grpChg chg="add mod">
          <ac:chgData name="Phillip Kaufman" userId="c001b2a046940d7c" providerId="LiveId" clId="{5CB25B10-5B1C-4017-B167-ED3104435743}" dt="2024-05-16T19:49:11.619" v="2514"/>
          <ac:grpSpMkLst>
            <pc:docMk/>
            <pc:sldMk cId="2039276682" sldId="953"/>
            <ac:grpSpMk id="50" creationId="{14CA14C6-BA50-7BF5-3FBB-2EA8A0891ECC}"/>
          </ac:grpSpMkLst>
        </pc:grpChg>
        <pc:grpChg chg="mod">
          <ac:chgData name="Phillip Kaufman" userId="c001b2a046940d7c" providerId="LiveId" clId="{5CB25B10-5B1C-4017-B167-ED3104435743}" dt="2024-05-16T19:49:11.619" v="2514"/>
          <ac:grpSpMkLst>
            <pc:docMk/>
            <pc:sldMk cId="2039276682" sldId="953"/>
            <ac:grpSpMk id="51" creationId="{033048A1-95BC-6F13-A2BD-FD639C7232C9}"/>
          </ac:grpSpMkLst>
        </pc:grpChg>
        <pc:grpChg chg="add del mod">
          <ac:chgData name="Phillip Kaufman" userId="c001b2a046940d7c" providerId="LiveId" clId="{5CB25B10-5B1C-4017-B167-ED3104435743}" dt="2024-05-27T07:28:00.979" v="8598" actId="478"/>
          <ac:grpSpMkLst>
            <pc:docMk/>
            <pc:sldMk cId="2039276682" sldId="953"/>
            <ac:grpSpMk id="53" creationId="{76B8D001-31FD-9850-8344-FAA62E206179}"/>
          </ac:grpSpMkLst>
        </pc:grpChg>
        <pc:grpChg chg="add mod">
          <ac:chgData name="Phillip Kaufman" userId="c001b2a046940d7c" providerId="LiveId" clId="{5CB25B10-5B1C-4017-B167-ED3104435743}" dt="2024-05-20T00:05:06.881" v="3263" actId="571"/>
          <ac:grpSpMkLst>
            <pc:docMk/>
            <pc:sldMk cId="2039276682" sldId="953"/>
            <ac:grpSpMk id="54" creationId="{44928B3A-AA14-4150-D9C3-5C9C0FB67DC7}"/>
          </ac:grpSpMkLst>
        </pc:grpChg>
        <pc:grpChg chg="del mod topLvl">
          <ac:chgData name="Phillip Kaufman" userId="c001b2a046940d7c" providerId="LiveId" clId="{5CB25B10-5B1C-4017-B167-ED3104435743}" dt="2024-06-04T02:39:27.625" v="13562" actId="478"/>
          <ac:grpSpMkLst>
            <pc:docMk/>
            <pc:sldMk cId="2039276682" sldId="953"/>
            <ac:grpSpMk id="56" creationId="{1398A1A7-0932-FD0C-A0FB-098639635B8A}"/>
          </ac:grpSpMkLst>
        </pc:grpChg>
        <pc:grpChg chg="add del mod">
          <ac:chgData name="Phillip Kaufman" userId="c001b2a046940d7c" providerId="LiveId" clId="{5CB25B10-5B1C-4017-B167-ED3104435743}" dt="2024-06-04T02:39:13.509" v="13560" actId="165"/>
          <ac:grpSpMkLst>
            <pc:docMk/>
            <pc:sldMk cId="2039276682" sldId="953"/>
            <ac:grpSpMk id="59" creationId="{1FAA5DA1-E370-69FE-F770-C898E66267E9}"/>
          </ac:grpSpMkLst>
        </pc:grpChg>
        <pc:grpChg chg="add mod">
          <ac:chgData name="Phillip Kaufman" userId="c001b2a046940d7c" providerId="LiveId" clId="{5CB25B10-5B1C-4017-B167-ED3104435743}" dt="2024-05-20T00:06:18.815" v="3278" actId="571"/>
          <ac:grpSpMkLst>
            <pc:docMk/>
            <pc:sldMk cId="2039276682" sldId="953"/>
            <ac:grpSpMk id="59" creationId="{98009076-A127-E4BA-CED4-BB31149B3014}"/>
          </ac:grpSpMkLst>
        </pc:grpChg>
        <pc:grpChg chg="mod">
          <ac:chgData name="Phillip Kaufman" userId="c001b2a046940d7c" providerId="LiveId" clId="{5CB25B10-5B1C-4017-B167-ED3104435743}" dt="2024-05-20T00:06:18.815" v="3278" actId="571"/>
          <ac:grpSpMkLst>
            <pc:docMk/>
            <pc:sldMk cId="2039276682" sldId="953"/>
            <ac:grpSpMk id="62" creationId="{04EEA823-7A7C-AE8B-8CC5-41D1AE9A2245}"/>
          </ac:grpSpMkLst>
        </pc:grpChg>
        <pc:grpChg chg="add mod">
          <ac:chgData name="Phillip Kaufman" userId="c001b2a046940d7c" providerId="LiveId" clId="{5CB25B10-5B1C-4017-B167-ED3104435743}" dt="2024-05-14T06:43:18.645" v="710" actId="571"/>
          <ac:grpSpMkLst>
            <pc:docMk/>
            <pc:sldMk cId="2039276682" sldId="953"/>
            <ac:grpSpMk id="137" creationId="{9AEF09CD-4309-C596-48A2-FE5A5E480987}"/>
          </ac:grpSpMkLst>
        </pc:grpChg>
        <pc:grpChg chg="del">
          <ac:chgData name="Phillip Kaufman" userId="c001b2a046940d7c" providerId="LiveId" clId="{5CB25B10-5B1C-4017-B167-ED3104435743}" dt="2024-05-14T06:49:10.439" v="791" actId="478"/>
          <ac:grpSpMkLst>
            <pc:docMk/>
            <pc:sldMk cId="2039276682" sldId="953"/>
            <ac:grpSpMk id="142" creationId="{869C243C-B9F2-7782-83EB-AA265E3A10D9}"/>
          </ac:grpSpMkLst>
        </pc:grpChg>
        <pc:grpChg chg="add del mod">
          <ac:chgData name="Phillip Kaufman" userId="c001b2a046940d7c" providerId="LiveId" clId="{5CB25B10-5B1C-4017-B167-ED3104435743}" dt="2024-05-14T06:49:12.849" v="792" actId="478"/>
          <ac:grpSpMkLst>
            <pc:docMk/>
            <pc:sldMk cId="2039276682" sldId="953"/>
            <ac:grpSpMk id="187" creationId="{AD0400D8-A0EC-2337-7A19-F390E565E070}"/>
          </ac:grpSpMkLst>
        </pc:grpChg>
        <pc:grpChg chg="add del mod">
          <ac:chgData name="Phillip Kaufman" userId="c001b2a046940d7c" providerId="LiveId" clId="{5CB25B10-5B1C-4017-B167-ED3104435743}" dt="2024-05-14T06:49:12.849" v="792" actId="478"/>
          <ac:grpSpMkLst>
            <pc:docMk/>
            <pc:sldMk cId="2039276682" sldId="953"/>
            <ac:grpSpMk id="194" creationId="{EB29D9C1-503A-FCDE-C1C0-C2E8E2AC8BAA}"/>
          </ac:grpSpMkLst>
        </pc:grpChg>
        <pc:grpChg chg="add del mod">
          <ac:chgData name="Phillip Kaufman" userId="c001b2a046940d7c" providerId="LiveId" clId="{5CB25B10-5B1C-4017-B167-ED3104435743}" dt="2024-05-27T07:28:00.979" v="8598" actId="478"/>
          <ac:grpSpMkLst>
            <pc:docMk/>
            <pc:sldMk cId="2039276682" sldId="953"/>
            <ac:grpSpMk id="196" creationId="{5A1565AD-16E4-E29A-27A8-64EC3CC41CDD}"/>
          </ac:grpSpMkLst>
        </pc:grpChg>
        <pc:grpChg chg="add del mod">
          <ac:chgData name="Phillip Kaufman" userId="c001b2a046940d7c" providerId="LiveId" clId="{5CB25B10-5B1C-4017-B167-ED3104435743}" dt="2024-05-27T07:27:57.334" v="8596" actId="478"/>
          <ac:grpSpMkLst>
            <pc:docMk/>
            <pc:sldMk cId="2039276682" sldId="953"/>
            <ac:grpSpMk id="197" creationId="{D2A32258-E345-8625-EC7F-B396BD3910B9}"/>
          </ac:grpSpMkLst>
        </pc:grpChg>
        <pc:grpChg chg="add del mod topLvl">
          <ac:chgData name="Phillip Kaufman" userId="c001b2a046940d7c" providerId="LiveId" clId="{5CB25B10-5B1C-4017-B167-ED3104435743}" dt="2024-05-16T19:43:40.428" v="2460" actId="165"/>
          <ac:grpSpMkLst>
            <pc:docMk/>
            <pc:sldMk cId="2039276682" sldId="953"/>
            <ac:grpSpMk id="199" creationId="{E12B2119-1C05-8A13-4528-98167F537947}"/>
          </ac:grpSpMkLst>
        </pc:grpChg>
        <pc:grpChg chg="mod topLvl">
          <ac:chgData name="Phillip Kaufman" userId="c001b2a046940d7c" providerId="LiveId" clId="{5CB25B10-5B1C-4017-B167-ED3104435743}" dt="2024-05-20T00:06:52.891" v="3289" actId="164"/>
          <ac:grpSpMkLst>
            <pc:docMk/>
            <pc:sldMk cId="2039276682" sldId="953"/>
            <ac:grpSpMk id="200" creationId="{E33182C6-5271-10F5-F438-7BE6688D9DDA}"/>
          </ac:grpSpMkLst>
        </pc:grpChg>
        <pc:grpChg chg="mod topLvl">
          <ac:chgData name="Phillip Kaufman" userId="c001b2a046940d7c" providerId="LiveId" clId="{5CB25B10-5B1C-4017-B167-ED3104435743}" dt="2024-05-20T00:06:52.891" v="3289" actId="164"/>
          <ac:grpSpMkLst>
            <pc:docMk/>
            <pc:sldMk cId="2039276682" sldId="953"/>
            <ac:grpSpMk id="202" creationId="{35E342EF-C3FC-61AC-7D69-BB1D80848532}"/>
          </ac:grpSpMkLst>
        </pc:grpChg>
        <pc:grpChg chg="mod">
          <ac:chgData name="Phillip Kaufman" userId="c001b2a046940d7c" providerId="LiveId" clId="{5CB25B10-5B1C-4017-B167-ED3104435743}" dt="2024-05-16T19:43:40.428" v="2460" actId="165"/>
          <ac:grpSpMkLst>
            <pc:docMk/>
            <pc:sldMk cId="2039276682" sldId="953"/>
            <ac:grpSpMk id="203" creationId="{4E261B54-A3D6-192E-D0C4-6AAC98FE005E}"/>
          </ac:grpSpMkLst>
        </pc:grpChg>
        <pc:grpChg chg="mod">
          <ac:chgData name="Phillip Kaufman" userId="c001b2a046940d7c" providerId="LiveId" clId="{5CB25B10-5B1C-4017-B167-ED3104435743}" dt="2024-05-16T19:43:40.428" v="2460" actId="165"/>
          <ac:grpSpMkLst>
            <pc:docMk/>
            <pc:sldMk cId="2039276682" sldId="953"/>
            <ac:grpSpMk id="238" creationId="{E6D6AE60-D537-0336-C778-014FC3A46690}"/>
          </ac:grpSpMkLst>
        </pc:grpChg>
        <pc:grpChg chg="add del mod topLvl">
          <ac:chgData name="Phillip Kaufman" userId="c001b2a046940d7c" providerId="LiveId" clId="{5CB25B10-5B1C-4017-B167-ED3104435743}" dt="2024-05-19T23:59:54.723" v="3148" actId="21"/>
          <ac:grpSpMkLst>
            <pc:docMk/>
            <pc:sldMk cId="2039276682" sldId="953"/>
            <ac:grpSpMk id="241" creationId="{A453716A-5EFE-6256-1B97-A30DA37ECAB6}"/>
          </ac:grpSpMkLst>
        </pc:grpChg>
        <pc:grpChg chg="mod topLvl">
          <ac:chgData name="Phillip Kaufman" userId="c001b2a046940d7c" providerId="LiveId" clId="{5CB25B10-5B1C-4017-B167-ED3104435743}" dt="2024-05-21T04:20:40.600" v="5238" actId="20577"/>
          <ac:grpSpMkLst>
            <pc:docMk/>
            <pc:sldMk cId="2039276682" sldId="953"/>
            <ac:grpSpMk id="242" creationId="{D58E98E3-A3F6-826E-47A2-3B12A4C117E1}"/>
          </ac:grpSpMkLst>
        </pc:grpChg>
        <pc:grpChg chg="add del mod topLvl">
          <ac:chgData name="Phillip Kaufman" userId="c001b2a046940d7c" providerId="LiveId" clId="{5CB25B10-5B1C-4017-B167-ED3104435743}" dt="2024-05-19T23:56:59.377" v="3101" actId="478"/>
          <ac:grpSpMkLst>
            <pc:docMk/>
            <pc:sldMk cId="2039276682" sldId="953"/>
            <ac:grpSpMk id="250" creationId="{DA839AAB-8467-4E4E-403E-6AC2A3EACEFF}"/>
          </ac:grpSpMkLst>
        </pc:grpChg>
        <pc:grpChg chg="mod">
          <ac:chgData name="Phillip Kaufman" userId="c001b2a046940d7c" providerId="LiveId" clId="{5CB25B10-5B1C-4017-B167-ED3104435743}" dt="2024-05-16T19:43:36.147" v="2459" actId="165"/>
          <ac:grpSpMkLst>
            <pc:docMk/>
            <pc:sldMk cId="2039276682" sldId="953"/>
            <ac:grpSpMk id="251" creationId="{902773E4-C440-4615-6EDF-49FA3DFAC953}"/>
          </ac:grpSpMkLst>
        </pc:grpChg>
        <pc:grpChg chg="mod">
          <ac:chgData name="Phillip Kaufman" userId="c001b2a046940d7c" providerId="LiveId" clId="{5CB25B10-5B1C-4017-B167-ED3104435743}" dt="2024-05-27T07:23:20.754" v="8552"/>
          <ac:grpSpMkLst>
            <pc:docMk/>
            <pc:sldMk cId="2039276682" sldId="953"/>
            <ac:grpSpMk id="258" creationId="{D74E53EB-E649-A80D-98DD-6F8D74968774}"/>
          </ac:grpSpMkLst>
        </pc:grpChg>
        <pc:grpChg chg="add mod">
          <ac:chgData name="Phillip Kaufman" userId="c001b2a046940d7c" providerId="LiveId" clId="{5CB25B10-5B1C-4017-B167-ED3104435743}" dt="2024-05-14T07:13:05.369" v="839" actId="571"/>
          <ac:grpSpMkLst>
            <pc:docMk/>
            <pc:sldMk cId="2039276682" sldId="953"/>
            <ac:grpSpMk id="259" creationId="{C0F139F9-43AD-75E9-B4F5-A67422C999A7}"/>
          </ac:grpSpMkLst>
        </pc:grpChg>
        <pc:grpChg chg="mod">
          <ac:chgData name="Phillip Kaufman" userId="c001b2a046940d7c" providerId="LiveId" clId="{5CB25B10-5B1C-4017-B167-ED3104435743}" dt="2024-05-14T07:13:05.369" v="839" actId="571"/>
          <ac:grpSpMkLst>
            <pc:docMk/>
            <pc:sldMk cId="2039276682" sldId="953"/>
            <ac:grpSpMk id="260" creationId="{C6F3FFAF-382E-D9ED-E0B5-19FCE8D47A80}"/>
          </ac:grpSpMkLst>
        </pc:grpChg>
        <pc:grpChg chg="mod">
          <ac:chgData name="Phillip Kaufman" userId="c001b2a046940d7c" providerId="LiveId" clId="{5CB25B10-5B1C-4017-B167-ED3104435743}" dt="2024-05-14T07:13:05.369" v="839" actId="571"/>
          <ac:grpSpMkLst>
            <pc:docMk/>
            <pc:sldMk cId="2039276682" sldId="953"/>
            <ac:grpSpMk id="261" creationId="{30AF974D-870E-A045-4BE6-6887CFBCAC88}"/>
          </ac:grpSpMkLst>
        </pc:grpChg>
        <pc:grpChg chg="add mod">
          <ac:chgData name="Phillip Kaufman" userId="c001b2a046940d7c" providerId="LiveId" clId="{5CB25B10-5B1C-4017-B167-ED3104435743}" dt="2024-05-27T07:27:55.500" v="8595"/>
          <ac:grpSpMkLst>
            <pc:docMk/>
            <pc:sldMk cId="2039276682" sldId="953"/>
            <ac:grpSpMk id="261" creationId="{90FC8278-A464-BF29-FF49-AB1A40FD5721}"/>
          </ac:grpSpMkLst>
        </pc:grpChg>
        <pc:grpChg chg="mod">
          <ac:chgData name="Phillip Kaufman" userId="c001b2a046940d7c" providerId="LiveId" clId="{5CB25B10-5B1C-4017-B167-ED3104435743}" dt="2024-05-27T07:27:55.500" v="8595"/>
          <ac:grpSpMkLst>
            <pc:docMk/>
            <pc:sldMk cId="2039276682" sldId="953"/>
            <ac:grpSpMk id="262" creationId="{2D486EF7-DC5C-389F-1783-27354CD4C9B2}"/>
          </ac:grpSpMkLst>
        </pc:grpChg>
        <pc:grpChg chg="mod">
          <ac:chgData name="Phillip Kaufman" userId="c001b2a046940d7c" providerId="LiveId" clId="{5CB25B10-5B1C-4017-B167-ED3104435743}" dt="2024-05-14T07:13:05.369" v="839" actId="571"/>
          <ac:grpSpMkLst>
            <pc:docMk/>
            <pc:sldMk cId="2039276682" sldId="953"/>
            <ac:grpSpMk id="262" creationId="{CAB4872A-22AA-B9BD-A74D-4EF99A370786}"/>
          </ac:grpSpMkLst>
        </pc:grpChg>
        <pc:grpChg chg="mod">
          <ac:chgData name="Phillip Kaufman" userId="c001b2a046940d7c" providerId="LiveId" clId="{5CB25B10-5B1C-4017-B167-ED3104435743}" dt="2024-05-27T07:27:55.500" v="8595"/>
          <ac:grpSpMkLst>
            <pc:docMk/>
            <pc:sldMk cId="2039276682" sldId="953"/>
            <ac:grpSpMk id="263" creationId="{01C99E36-E8D6-85DE-0A9E-60A7CF7FF3C6}"/>
          </ac:grpSpMkLst>
        </pc:grpChg>
        <pc:grpChg chg="mod">
          <ac:chgData name="Phillip Kaufman" userId="c001b2a046940d7c" providerId="LiveId" clId="{5CB25B10-5B1C-4017-B167-ED3104435743}" dt="2024-05-27T07:27:55.500" v="8595"/>
          <ac:grpSpMkLst>
            <pc:docMk/>
            <pc:sldMk cId="2039276682" sldId="953"/>
            <ac:grpSpMk id="264" creationId="{0E829070-62CF-870B-A462-E94C0D6E6A9A}"/>
          </ac:grpSpMkLst>
        </pc:grpChg>
        <pc:grpChg chg="mod">
          <ac:chgData name="Phillip Kaufman" userId="c001b2a046940d7c" providerId="LiveId" clId="{5CB25B10-5B1C-4017-B167-ED3104435743}" dt="2024-05-27T07:27:55.500" v="8595"/>
          <ac:grpSpMkLst>
            <pc:docMk/>
            <pc:sldMk cId="2039276682" sldId="953"/>
            <ac:grpSpMk id="267" creationId="{89C89018-5B50-F48D-BBA8-9E8A00E041BC}"/>
          </ac:grpSpMkLst>
        </pc:grpChg>
        <pc:grpChg chg="mod">
          <ac:chgData name="Phillip Kaufman" userId="c001b2a046940d7c" providerId="LiveId" clId="{5CB25B10-5B1C-4017-B167-ED3104435743}" dt="2024-05-27T07:27:55.500" v="8595"/>
          <ac:grpSpMkLst>
            <pc:docMk/>
            <pc:sldMk cId="2039276682" sldId="953"/>
            <ac:grpSpMk id="273" creationId="{5259DBC2-40F2-4161-3AF2-34966FFCC296}"/>
          </ac:grpSpMkLst>
        </pc:grpChg>
        <pc:grpChg chg="mod">
          <ac:chgData name="Phillip Kaufman" userId="c001b2a046940d7c" providerId="LiveId" clId="{5CB25B10-5B1C-4017-B167-ED3104435743}" dt="2024-05-27T07:27:55.500" v="8595"/>
          <ac:grpSpMkLst>
            <pc:docMk/>
            <pc:sldMk cId="2039276682" sldId="953"/>
            <ac:grpSpMk id="281" creationId="{01F45D8E-A3BD-9742-E06A-AC7299A18E44}"/>
          </ac:grpSpMkLst>
        </pc:grpChg>
        <pc:grpChg chg="mod">
          <ac:chgData name="Phillip Kaufman" userId="c001b2a046940d7c" providerId="LiveId" clId="{5CB25B10-5B1C-4017-B167-ED3104435743}" dt="2024-05-27T07:27:55.500" v="8595"/>
          <ac:grpSpMkLst>
            <pc:docMk/>
            <pc:sldMk cId="2039276682" sldId="953"/>
            <ac:grpSpMk id="282" creationId="{E176D1F8-C5DD-7AD3-C7F6-BA736F634679}"/>
          </ac:grpSpMkLst>
        </pc:grpChg>
        <pc:grpChg chg="mod">
          <ac:chgData name="Phillip Kaufman" userId="c001b2a046940d7c" providerId="LiveId" clId="{5CB25B10-5B1C-4017-B167-ED3104435743}" dt="2024-05-27T07:27:55.500" v="8595"/>
          <ac:grpSpMkLst>
            <pc:docMk/>
            <pc:sldMk cId="2039276682" sldId="953"/>
            <ac:grpSpMk id="283" creationId="{C44B2927-0ED0-793E-A8FE-967576D7E2E1}"/>
          </ac:grpSpMkLst>
        </pc:grpChg>
        <pc:grpChg chg="mod">
          <ac:chgData name="Phillip Kaufman" userId="c001b2a046940d7c" providerId="LiveId" clId="{5CB25B10-5B1C-4017-B167-ED3104435743}" dt="2024-05-14T07:13:05.369" v="839" actId="571"/>
          <ac:grpSpMkLst>
            <pc:docMk/>
            <pc:sldMk cId="2039276682" sldId="953"/>
            <ac:grpSpMk id="297" creationId="{48F246E7-7078-74C9-DF5C-3E03ABA8D186}"/>
          </ac:grpSpMkLst>
        </pc:grpChg>
        <pc:grpChg chg="add del mod">
          <ac:chgData name="Phillip Kaufman" userId="c001b2a046940d7c" providerId="LiveId" clId="{5CB25B10-5B1C-4017-B167-ED3104435743}" dt="2024-05-16T19:43:36.147" v="2459" actId="165"/>
          <ac:grpSpMkLst>
            <pc:docMk/>
            <pc:sldMk cId="2039276682" sldId="953"/>
            <ac:grpSpMk id="300" creationId="{3D7563AC-3662-2C9B-04C8-E7D5E9ECA77E}"/>
          </ac:grpSpMkLst>
        </pc:grpChg>
        <pc:grpChg chg="mod">
          <ac:chgData name="Phillip Kaufman" userId="c001b2a046940d7c" providerId="LiveId" clId="{5CB25B10-5B1C-4017-B167-ED3104435743}" dt="2024-05-27T07:27:55.500" v="8595"/>
          <ac:grpSpMkLst>
            <pc:docMk/>
            <pc:sldMk cId="2039276682" sldId="953"/>
            <ac:grpSpMk id="318" creationId="{98846797-47AF-3074-7E1C-9D0B17FF20E3}"/>
          </ac:grpSpMkLst>
        </pc:grpChg>
        <pc:grpChg chg="add mod">
          <ac:chgData name="Phillip Kaufman" userId="c001b2a046940d7c" providerId="LiveId" clId="{5CB25B10-5B1C-4017-B167-ED3104435743}" dt="2024-05-27T07:27:57.676" v="8597"/>
          <ac:grpSpMkLst>
            <pc:docMk/>
            <pc:sldMk cId="2039276682" sldId="953"/>
            <ac:grpSpMk id="321" creationId="{1DADE08F-9CA8-5D81-B53D-8FAAE7AE637B}"/>
          </ac:grpSpMkLst>
        </pc:grpChg>
        <pc:grpChg chg="mod">
          <ac:chgData name="Phillip Kaufman" userId="c001b2a046940d7c" providerId="LiveId" clId="{5CB25B10-5B1C-4017-B167-ED3104435743}" dt="2024-05-27T07:27:57.676" v="8597"/>
          <ac:grpSpMkLst>
            <pc:docMk/>
            <pc:sldMk cId="2039276682" sldId="953"/>
            <ac:grpSpMk id="322" creationId="{C07D2EF3-D439-9F16-F1CC-EFE7D69E487B}"/>
          </ac:grpSpMkLst>
        </pc:grpChg>
        <pc:grpChg chg="mod">
          <ac:chgData name="Phillip Kaufman" userId="c001b2a046940d7c" providerId="LiveId" clId="{5CB25B10-5B1C-4017-B167-ED3104435743}" dt="2024-05-27T07:27:57.676" v="8597"/>
          <ac:grpSpMkLst>
            <pc:docMk/>
            <pc:sldMk cId="2039276682" sldId="953"/>
            <ac:grpSpMk id="323" creationId="{15E04C51-E88D-082D-94D9-09D25A2B81D4}"/>
          </ac:grpSpMkLst>
        </pc:grpChg>
        <pc:grpChg chg="mod">
          <ac:chgData name="Phillip Kaufman" userId="c001b2a046940d7c" providerId="LiveId" clId="{5CB25B10-5B1C-4017-B167-ED3104435743}" dt="2024-05-27T07:27:57.676" v="8597"/>
          <ac:grpSpMkLst>
            <pc:docMk/>
            <pc:sldMk cId="2039276682" sldId="953"/>
            <ac:grpSpMk id="324" creationId="{8AE49424-8F92-4092-3791-DFD414C18242}"/>
          </ac:grpSpMkLst>
        </pc:grpChg>
        <pc:grpChg chg="mod">
          <ac:chgData name="Phillip Kaufman" userId="c001b2a046940d7c" providerId="LiveId" clId="{5CB25B10-5B1C-4017-B167-ED3104435743}" dt="2024-05-27T07:27:57.676" v="8597"/>
          <ac:grpSpMkLst>
            <pc:docMk/>
            <pc:sldMk cId="2039276682" sldId="953"/>
            <ac:grpSpMk id="327" creationId="{ED236ED6-68A5-95BC-4879-643405A51694}"/>
          </ac:grpSpMkLst>
        </pc:grpChg>
        <pc:grpChg chg="mod">
          <ac:chgData name="Phillip Kaufman" userId="c001b2a046940d7c" providerId="LiveId" clId="{5CB25B10-5B1C-4017-B167-ED3104435743}" dt="2024-05-27T07:27:57.676" v="8597"/>
          <ac:grpSpMkLst>
            <pc:docMk/>
            <pc:sldMk cId="2039276682" sldId="953"/>
            <ac:grpSpMk id="333" creationId="{7C530F99-258B-7F4D-EA70-E9C3F98F04EF}"/>
          </ac:grpSpMkLst>
        </pc:grpChg>
        <pc:grpChg chg="mod">
          <ac:chgData name="Phillip Kaufman" userId="c001b2a046940d7c" providerId="LiveId" clId="{5CB25B10-5B1C-4017-B167-ED3104435743}" dt="2024-05-27T07:27:57.676" v="8597"/>
          <ac:grpSpMkLst>
            <pc:docMk/>
            <pc:sldMk cId="2039276682" sldId="953"/>
            <ac:grpSpMk id="341" creationId="{01D9C1C5-2CD4-32DA-8601-DD6D14DD2139}"/>
          </ac:grpSpMkLst>
        </pc:grpChg>
        <pc:grpChg chg="mod">
          <ac:chgData name="Phillip Kaufman" userId="c001b2a046940d7c" providerId="LiveId" clId="{5CB25B10-5B1C-4017-B167-ED3104435743}" dt="2024-05-27T07:27:57.676" v="8597"/>
          <ac:grpSpMkLst>
            <pc:docMk/>
            <pc:sldMk cId="2039276682" sldId="953"/>
            <ac:grpSpMk id="342" creationId="{1DE88A75-01F9-B363-6363-11E2EFC4F604}"/>
          </ac:grpSpMkLst>
        </pc:grpChg>
        <pc:grpChg chg="mod">
          <ac:chgData name="Phillip Kaufman" userId="c001b2a046940d7c" providerId="LiveId" clId="{5CB25B10-5B1C-4017-B167-ED3104435743}" dt="2024-05-27T07:27:57.676" v="8597"/>
          <ac:grpSpMkLst>
            <pc:docMk/>
            <pc:sldMk cId="2039276682" sldId="953"/>
            <ac:grpSpMk id="343" creationId="{310603BF-C2F5-3333-66BD-06401B522C6E}"/>
          </ac:grpSpMkLst>
        </pc:grpChg>
        <pc:grpChg chg="add mod">
          <ac:chgData name="Phillip Kaufman" userId="c001b2a046940d7c" providerId="LiveId" clId="{5CB25B10-5B1C-4017-B167-ED3104435743}" dt="2024-06-04T02:39:47.278" v="13566" actId="164"/>
          <ac:grpSpMkLst>
            <pc:docMk/>
            <pc:sldMk cId="2039276682" sldId="953"/>
            <ac:grpSpMk id="357" creationId="{C1B45B2A-7C99-F06E-C1A9-0BB1FB74B61A}"/>
          </ac:grpSpMkLst>
        </pc:grpChg>
        <pc:grpChg chg="add mod">
          <ac:chgData name="Phillip Kaufman" userId="c001b2a046940d7c" providerId="LiveId" clId="{5CB25B10-5B1C-4017-B167-ED3104435743}" dt="2024-06-04T02:39:47.278" v="13566" actId="164"/>
          <ac:grpSpMkLst>
            <pc:docMk/>
            <pc:sldMk cId="2039276682" sldId="953"/>
            <ac:grpSpMk id="358" creationId="{94BB2128-C65C-5BCA-F93B-317FDCA3D56A}"/>
          </ac:grpSpMkLst>
        </pc:grpChg>
        <pc:grpChg chg="mod">
          <ac:chgData name="Phillip Kaufman" userId="c001b2a046940d7c" providerId="LiveId" clId="{5CB25B10-5B1C-4017-B167-ED3104435743}" dt="2024-05-27T07:27:57.676" v="8597"/>
          <ac:grpSpMkLst>
            <pc:docMk/>
            <pc:sldMk cId="2039276682" sldId="953"/>
            <ac:grpSpMk id="378" creationId="{A49A3475-1506-E166-26BA-AE87A1D0E94C}"/>
          </ac:grpSpMkLst>
        </pc:grpChg>
        <pc:grpChg chg="add del mod">
          <ac:chgData name="Phillip Kaufman" userId="c001b2a046940d7c" providerId="LiveId" clId="{5CB25B10-5B1C-4017-B167-ED3104435743}" dt="2024-05-27T07:28:29.292" v="8603" actId="165"/>
          <ac:grpSpMkLst>
            <pc:docMk/>
            <pc:sldMk cId="2039276682" sldId="953"/>
            <ac:grpSpMk id="381" creationId="{CDB7677B-6C5B-099E-7053-4E31BF4719FF}"/>
          </ac:grpSpMkLst>
        </pc:grpChg>
        <pc:grpChg chg="add del mod topLvl">
          <ac:chgData name="Phillip Kaufman" userId="c001b2a046940d7c" providerId="LiveId" clId="{5CB25B10-5B1C-4017-B167-ED3104435743}" dt="2024-05-27T07:28:37.827" v="8606" actId="165"/>
          <ac:grpSpMkLst>
            <pc:docMk/>
            <pc:sldMk cId="2039276682" sldId="953"/>
            <ac:grpSpMk id="382" creationId="{9461FBB5-7AC5-0D1A-9A40-C8A732F76405}"/>
          </ac:grpSpMkLst>
        </pc:grpChg>
        <pc:grpChg chg="add del mod ord topLvl">
          <ac:chgData name="Phillip Kaufman" userId="c001b2a046940d7c" providerId="LiveId" clId="{5CB25B10-5B1C-4017-B167-ED3104435743}" dt="2024-06-04T02:39:47.278" v="13566" actId="164"/>
          <ac:grpSpMkLst>
            <pc:docMk/>
            <pc:sldMk cId="2039276682" sldId="953"/>
            <ac:grpSpMk id="383" creationId="{C5361D35-809B-56F5-70D4-6DBC96ED33EC}"/>
          </ac:grpSpMkLst>
        </pc:grpChg>
        <pc:grpChg chg="add del mod ord topLvl">
          <ac:chgData name="Phillip Kaufman" userId="c001b2a046940d7c" providerId="LiveId" clId="{5CB25B10-5B1C-4017-B167-ED3104435743}" dt="2024-06-04T02:39:47.278" v="13566" actId="164"/>
          <ac:grpSpMkLst>
            <pc:docMk/>
            <pc:sldMk cId="2039276682" sldId="953"/>
            <ac:grpSpMk id="384" creationId="{72D03821-9E1D-46C2-79B3-468E59C5106E}"/>
          </ac:grpSpMkLst>
        </pc:grpChg>
        <pc:grpChg chg="mod topLvl">
          <ac:chgData name="Phillip Kaufman" userId="c001b2a046940d7c" providerId="LiveId" clId="{5CB25B10-5B1C-4017-B167-ED3104435743}" dt="2024-06-04T02:39:13.509" v="13560" actId="165"/>
          <ac:grpSpMkLst>
            <pc:docMk/>
            <pc:sldMk cId="2039276682" sldId="953"/>
            <ac:grpSpMk id="387" creationId="{03CA102C-8DFD-0B24-FD56-505034F8FBA8}"/>
          </ac:grpSpMkLst>
        </pc:grpChg>
        <pc:grpChg chg="mod topLvl">
          <ac:chgData name="Phillip Kaufman" userId="c001b2a046940d7c" providerId="LiveId" clId="{5CB25B10-5B1C-4017-B167-ED3104435743}" dt="2024-06-04T02:39:13.509" v="13560" actId="165"/>
          <ac:grpSpMkLst>
            <pc:docMk/>
            <pc:sldMk cId="2039276682" sldId="953"/>
            <ac:grpSpMk id="393" creationId="{2B0895EF-6571-0F9E-B215-2DBA1D5898E1}"/>
          </ac:grpSpMkLst>
        </pc:grpChg>
        <pc:grpChg chg="del mod topLvl">
          <ac:chgData name="Phillip Kaufman" userId="c001b2a046940d7c" providerId="LiveId" clId="{5CB25B10-5B1C-4017-B167-ED3104435743}" dt="2024-06-03T00:45:27.890" v="13034" actId="165"/>
          <ac:grpSpMkLst>
            <pc:docMk/>
            <pc:sldMk cId="2039276682" sldId="953"/>
            <ac:grpSpMk id="401" creationId="{5C06B120-ED74-7D12-F029-D2050092FE6F}"/>
          </ac:grpSpMkLst>
        </pc:grpChg>
        <pc:grpChg chg="del mod topLvl">
          <ac:chgData name="Phillip Kaufman" userId="c001b2a046940d7c" providerId="LiveId" clId="{5CB25B10-5B1C-4017-B167-ED3104435743}" dt="2024-06-03T00:45:35.238" v="13035" actId="478"/>
          <ac:grpSpMkLst>
            <pc:docMk/>
            <pc:sldMk cId="2039276682" sldId="953"/>
            <ac:grpSpMk id="402" creationId="{B5871C51-5C95-D5FF-3395-59C8361285E1}"/>
          </ac:grpSpMkLst>
        </pc:grpChg>
        <pc:grpChg chg="mod">
          <ac:chgData name="Phillip Kaufman" userId="c001b2a046940d7c" providerId="LiveId" clId="{5CB25B10-5B1C-4017-B167-ED3104435743}" dt="2024-05-27T07:28:37.827" v="8606" actId="165"/>
          <ac:grpSpMkLst>
            <pc:docMk/>
            <pc:sldMk cId="2039276682" sldId="953"/>
            <ac:grpSpMk id="403" creationId="{F0AB6891-612D-B9A1-751F-7395C33EE526}"/>
          </ac:grpSpMkLst>
        </pc:grpChg>
        <pc:grpChg chg="del mod topLvl">
          <ac:chgData name="Phillip Kaufman" userId="c001b2a046940d7c" providerId="LiveId" clId="{5CB25B10-5B1C-4017-B167-ED3104435743}" dt="2024-06-03T00:45:38.237" v="13036" actId="478"/>
          <ac:grpSpMkLst>
            <pc:docMk/>
            <pc:sldMk cId="2039276682" sldId="953"/>
            <ac:grpSpMk id="438" creationId="{6059CED4-DCE5-6AF6-9274-AFD82D69CD9B}"/>
          </ac:grpSpMkLst>
        </pc:grpChg>
        <pc:cxnChg chg="mod ord">
          <ac:chgData name="Phillip Kaufman" userId="c001b2a046940d7c" providerId="LiveId" clId="{5CB25B10-5B1C-4017-B167-ED3104435743}" dt="2024-05-14T06:49:12.849" v="792" actId="478"/>
          <ac:cxnSpMkLst>
            <pc:docMk/>
            <pc:sldMk cId="2039276682" sldId="953"/>
            <ac:cxnSpMk id="4" creationId="{AF76587F-C56C-1948-70D7-CE39AF9C9012}"/>
          </ac:cxnSpMkLst>
        </pc:cxnChg>
        <pc:cxnChg chg="mod ord">
          <ac:chgData name="Phillip Kaufman" userId="c001b2a046940d7c" providerId="LiveId" clId="{5CB25B10-5B1C-4017-B167-ED3104435743}" dt="2024-05-14T06:41:39.515" v="675"/>
          <ac:cxnSpMkLst>
            <pc:docMk/>
            <pc:sldMk cId="2039276682" sldId="953"/>
            <ac:cxnSpMk id="5" creationId="{18405476-9BA7-ACC6-B76F-C620F512F81F}"/>
          </ac:cxnSpMkLst>
        </pc:cxnChg>
        <pc:cxnChg chg="del mod">
          <ac:chgData name="Phillip Kaufman" userId="c001b2a046940d7c" providerId="LiveId" clId="{5CB25B10-5B1C-4017-B167-ED3104435743}" dt="2024-05-14T06:31:36.986" v="623" actId="478"/>
          <ac:cxnSpMkLst>
            <pc:docMk/>
            <pc:sldMk cId="2039276682" sldId="953"/>
            <ac:cxnSpMk id="6" creationId="{1DC062BA-1474-58A1-0D44-09BCB9004390}"/>
          </ac:cxnSpMkLst>
        </pc:cxnChg>
        <pc:cxnChg chg="mod">
          <ac:chgData name="Phillip Kaufman" userId="c001b2a046940d7c" providerId="LiveId" clId="{5CB25B10-5B1C-4017-B167-ED3104435743}" dt="2024-05-27T23:07:13.573" v="8838"/>
          <ac:cxnSpMkLst>
            <pc:docMk/>
            <pc:sldMk cId="2039276682" sldId="953"/>
            <ac:cxnSpMk id="6" creationId="{FF554956-8231-FCAD-76FC-08025EE261DD}"/>
          </ac:cxnSpMkLst>
        </pc:cxnChg>
        <pc:cxnChg chg="mod">
          <ac:chgData name="Phillip Kaufman" userId="c001b2a046940d7c" providerId="LiveId" clId="{5CB25B10-5B1C-4017-B167-ED3104435743}" dt="2024-05-28T01:42:53.281" v="9103" actId="1076"/>
          <ac:cxnSpMkLst>
            <pc:docMk/>
            <pc:sldMk cId="2039276682" sldId="953"/>
            <ac:cxnSpMk id="7" creationId="{2B0F1A59-1602-004D-665C-7D2F2CB6CF47}"/>
          </ac:cxnSpMkLst>
        </pc:cxnChg>
        <pc:cxnChg chg="mod ord">
          <ac:chgData name="Phillip Kaufman" userId="c001b2a046940d7c" providerId="LiveId" clId="{5CB25B10-5B1C-4017-B167-ED3104435743}" dt="2024-05-14T06:43:18.645" v="710" actId="571"/>
          <ac:cxnSpMkLst>
            <pc:docMk/>
            <pc:sldMk cId="2039276682" sldId="953"/>
            <ac:cxnSpMk id="7" creationId="{AD8E9983-F4B2-0051-B9F0-3595B22EDD5B}"/>
          </ac:cxnSpMkLst>
        </pc:cxnChg>
        <pc:cxnChg chg="mod">
          <ac:chgData name="Phillip Kaufman" userId="c001b2a046940d7c" providerId="LiveId" clId="{5CB25B10-5B1C-4017-B167-ED3104435743}" dt="2024-05-27T23:07:13.573" v="8838"/>
          <ac:cxnSpMkLst>
            <pc:docMk/>
            <pc:sldMk cId="2039276682" sldId="953"/>
            <ac:cxnSpMk id="9" creationId="{259F7192-2471-56AE-ADC1-0A405FA9DFE4}"/>
          </ac:cxnSpMkLst>
        </pc:cxnChg>
        <pc:cxnChg chg="mod">
          <ac:chgData name="Phillip Kaufman" userId="c001b2a046940d7c" providerId="LiveId" clId="{5CB25B10-5B1C-4017-B167-ED3104435743}" dt="2024-05-27T23:07:13.573" v="8838"/>
          <ac:cxnSpMkLst>
            <pc:docMk/>
            <pc:sldMk cId="2039276682" sldId="953"/>
            <ac:cxnSpMk id="10" creationId="{46B7D43E-8230-8476-C6F1-E37E028E42F1}"/>
          </ac:cxnSpMkLst>
        </pc:cxnChg>
        <pc:cxnChg chg="mod">
          <ac:chgData name="Phillip Kaufman" userId="c001b2a046940d7c" providerId="LiveId" clId="{5CB25B10-5B1C-4017-B167-ED3104435743}" dt="2024-05-28T01:42:48.569" v="9102" actId="1076"/>
          <ac:cxnSpMkLst>
            <pc:docMk/>
            <pc:sldMk cId="2039276682" sldId="953"/>
            <ac:cxnSpMk id="13" creationId="{4D15A827-E058-A50F-AD39-5D4AA4DA5602}"/>
          </ac:cxnSpMkLst>
        </pc:cxnChg>
        <pc:cxnChg chg="mod">
          <ac:chgData name="Phillip Kaufman" userId="c001b2a046940d7c" providerId="LiveId" clId="{5CB25B10-5B1C-4017-B167-ED3104435743}" dt="2024-05-16T19:43:45.585" v="2461"/>
          <ac:cxnSpMkLst>
            <pc:docMk/>
            <pc:sldMk cId="2039276682" sldId="953"/>
            <ac:cxnSpMk id="14" creationId="{B196BB5D-B7A2-88E6-4490-06665C7DB082}"/>
          </ac:cxnSpMkLst>
        </pc:cxnChg>
        <pc:cxnChg chg="mod">
          <ac:chgData name="Phillip Kaufman" userId="c001b2a046940d7c" providerId="LiveId" clId="{5CB25B10-5B1C-4017-B167-ED3104435743}" dt="2024-05-27T23:07:13.573" v="8838"/>
          <ac:cxnSpMkLst>
            <pc:docMk/>
            <pc:sldMk cId="2039276682" sldId="953"/>
            <ac:cxnSpMk id="15" creationId="{029F7940-FAD2-B356-5B15-9D6409D9CF79}"/>
          </ac:cxnSpMkLst>
        </pc:cxnChg>
        <pc:cxnChg chg="mod">
          <ac:chgData name="Phillip Kaufman" userId="c001b2a046940d7c" providerId="LiveId" clId="{5CB25B10-5B1C-4017-B167-ED3104435743}" dt="2024-05-16T19:43:45.585" v="2461"/>
          <ac:cxnSpMkLst>
            <pc:docMk/>
            <pc:sldMk cId="2039276682" sldId="953"/>
            <ac:cxnSpMk id="15" creationId="{652D7CED-978D-D5C4-BE6E-1FA0A730F912}"/>
          </ac:cxnSpMkLst>
        </pc:cxnChg>
        <pc:cxnChg chg="mod">
          <ac:chgData name="Phillip Kaufman" userId="c001b2a046940d7c" providerId="LiveId" clId="{5CB25B10-5B1C-4017-B167-ED3104435743}" dt="2024-05-27T23:07:13.573" v="8838"/>
          <ac:cxnSpMkLst>
            <pc:docMk/>
            <pc:sldMk cId="2039276682" sldId="953"/>
            <ac:cxnSpMk id="16" creationId="{19C0D9C5-E919-7E1B-8F39-1407A6B26916}"/>
          </ac:cxnSpMkLst>
        </pc:cxnChg>
        <pc:cxnChg chg="mod">
          <ac:chgData name="Phillip Kaufman" userId="c001b2a046940d7c" providerId="LiveId" clId="{5CB25B10-5B1C-4017-B167-ED3104435743}" dt="2024-05-20T00:02:15.587" v="3178" actId="478"/>
          <ac:cxnSpMkLst>
            <pc:docMk/>
            <pc:sldMk cId="2039276682" sldId="953"/>
            <ac:cxnSpMk id="16" creationId="{BD628766-2599-6E0F-E3A0-BDC48763B8DD}"/>
          </ac:cxnSpMkLst>
        </pc:cxnChg>
        <pc:cxnChg chg="mod">
          <ac:chgData name="Phillip Kaufman" userId="c001b2a046940d7c" providerId="LiveId" clId="{5CB25B10-5B1C-4017-B167-ED3104435743}" dt="2024-05-16T19:43:45.585" v="2461"/>
          <ac:cxnSpMkLst>
            <pc:docMk/>
            <pc:sldMk cId="2039276682" sldId="953"/>
            <ac:cxnSpMk id="16" creationId="{D87BB483-3B65-30BB-8AEF-CE91A7399214}"/>
          </ac:cxnSpMkLst>
        </pc:cxnChg>
        <pc:cxnChg chg="mod">
          <ac:chgData name="Phillip Kaufman" userId="c001b2a046940d7c" providerId="LiveId" clId="{5CB25B10-5B1C-4017-B167-ED3104435743}" dt="2024-05-16T19:43:45.585" v="2461"/>
          <ac:cxnSpMkLst>
            <pc:docMk/>
            <pc:sldMk cId="2039276682" sldId="953"/>
            <ac:cxnSpMk id="17" creationId="{2F97A67A-935F-52E4-9A68-23C9509BBC55}"/>
          </ac:cxnSpMkLst>
        </pc:cxnChg>
        <pc:cxnChg chg="mod">
          <ac:chgData name="Phillip Kaufman" userId="c001b2a046940d7c" providerId="LiveId" clId="{5CB25B10-5B1C-4017-B167-ED3104435743}" dt="2024-05-27T23:07:13.573" v="8838"/>
          <ac:cxnSpMkLst>
            <pc:docMk/>
            <pc:sldMk cId="2039276682" sldId="953"/>
            <ac:cxnSpMk id="17" creationId="{62870E21-6115-9598-BF98-6A94CDB22BDB}"/>
          </ac:cxnSpMkLst>
        </pc:cxnChg>
        <pc:cxnChg chg="mod">
          <ac:chgData name="Phillip Kaufman" userId="c001b2a046940d7c" providerId="LiveId" clId="{5CB25B10-5B1C-4017-B167-ED3104435743}" dt="2024-05-19T23:57:15.109" v="3104" actId="165"/>
          <ac:cxnSpMkLst>
            <pc:docMk/>
            <pc:sldMk cId="2039276682" sldId="953"/>
            <ac:cxnSpMk id="17" creationId="{FCD49817-A644-DA46-895F-566C3E4C3B13}"/>
          </ac:cxnSpMkLst>
        </pc:cxnChg>
        <pc:cxnChg chg="mod">
          <ac:chgData name="Phillip Kaufman" userId="c001b2a046940d7c" providerId="LiveId" clId="{5CB25B10-5B1C-4017-B167-ED3104435743}" dt="2024-06-04T02:39:13.509" v="13560" actId="165"/>
          <ac:cxnSpMkLst>
            <pc:docMk/>
            <pc:sldMk cId="2039276682" sldId="953"/>
            <ac:cxnSpMk id="18" creationId="{23C79062-9E5C-4A69-7236-D894FDAB571E}"/>
          </ac:cxnSpMkLst>
        </pc:cxnChg>
        <pc:cxnChg chg="mod">
          <ac:chgData name="Phillip Kaufman" userId="c001b2a046940d7c" providerId="LiveId" clId="{5CB25B10-5B1C-4017-B167-ED3104435743}" dt="2024-05-16T19:43:45.585" v="2461"/>
          <ac:cxnSpMkLst>
            <pc:docMk/>
            <pc:sldMk cId="2039276682" sldId="953"/>
            <ac:cxnSpMk id="18" creationId="{E218E8F8-0C45-B303-51E5-7CA08EAE6628}"/>
          </ac:cxnSpMkLst>
        </pc:cxnChg>
        <pc:cxnChg chg="mod">
          <ac:chgData name="Phillip Kaufman" userId="c001b2a046940d7c" providerId="LiveId" clId="{5CB25B10-5B1C-4017-B167-ED3104435743}" dt="2024-05-27T23:07:13.573" v="8838"/>
          <ac:cxnSpMkLst>
            <pc:docMk/>
            <pc:sldMk cId="2039276682" sldId="953"/>
            <ac:cxnSpMk id="18" creationId="{E6431CEF-07CB-5373-A375-FC9487DB8C26}"/>
          </ac:cxnSpMkLst>
        </pc:cxnChg>
        <pc:cxnChg chg="mod">
          <ac:chgData name="Phillip Kaufman" userId="c001b2a046940d7c" providerId="LiveId" clId="{5CB25B10-5B1C-4017-B167-ED3104435743}" dt="2024-05-16T19:43:45.585" v="2461"/>
          <ac:cxnSpMkLst>
            <pc:docMk/>
            <pc:sldMk cId="2039276682" sldId="953"/>
            <ac:cxnSpMk id="19" creationId="{B2DABB26-A381-795B-C6C5-25CBB5154C7D}"/>
          </ac:cxnSpMkLst>
        </pc:cxnChg>
        <pc:cxnChg chg="mod">
          <ac:chgData name="Phillip Kaufman" userId="c001b2a046940d7c" providerId="LiveId" clId="{5CB25B10-5B1C-4017-B167-ED3104435743}" dt="2024-06-04T02:39:13.509" v="13560" actId="165"/>
          <ac:cxnSpMkLst>
            <pc:docMk/>
            <pc:sldMk cId="2039276682" sldId="953"/>
            <ac:cxnSpMk id="20" creationId="{6E5A9A4D-0377-F71F-4D67-21D91DD3931F}"/>
          </ac:cxnSpMkLst>
        </pc:cxnChg>
        <pc:cxnChg chg="mod">
          <ac:chgData name="Phillip Kaufman" userId="c001b2a046940d7c" providerId="LiveId" clId="{5CB25B10-5B1C-4017-B167-ED3104435743}" dt="2024-05-27T23:07:13.573" v="8838"/>
          <ac:cxnSpMkLst>
            <pc:docMk/>
            <pc:sldMk cId="2039276682" sldId="953"/>
            <ac:cxnSpMk id="20" creationId="{AF4205A6-89EF-BAB9-8E97-D5132A7A06DD}"/>
          </ac:cxnSpMkLst>
        </pc:cxnChg>
        <pc:cxnChg chg="mod">
          <ac:chgData name="Phillip Kaufman" userId="c001b2a046940d7c" providerId="LiveId" clId="{5CB25B10-5B1C-4017-B167-ED3104435743}" dt="2024-05-27T07:23:20.754" v="8552"/>
          <ac:cxnSpMkLst>
            <pc:docMk/>
            <pc:sldMk cId="2039276682" sldId="953"/>
            <ac:cxnSpMk id="20" creationId="{D5F2CBCD-324C-0FF5-8A69-B132857D28FF}"/>
          </ac:cxnSpMkLst>
        </pc:cxnChg>
        <pc:cxnChg chg="mod">
          <ac:chgData name="Phillip Kaufman" userId="c001b2a046940d7c" providerId="LiveId" clId="{5CB25B10-5B1C-4017-B167-ED3104435743}" dt="2024-05-16T19:43:45.585" v="2461"/>
          <ac:cxnSpMkLst>
            <pc:docMk/>
            <pc:sldMk cId="2039276682" sldId="953"/>
            <ac:cxnSpMk id="20" creationId="{E403277F-D317-AD29-90DD-DE92B1C14B84}"/>
          </ac:cxnSpMkLst>
        </pc:cxnChg>
        <pc:cxnChg chg="mod">
          <ac:chgData name="Phillip Kaufman" userId="c001b2a046940d7c" providerId="LiveId" clId="{5CB25B10-5B1C-4017-B167-ED3104435743}" dt="2024-05-27T07:23:20.754" v="8552"/>
          <ac:cxnSpMkLst>
            <pc:docMk/>
            <pc:sldMk cId="2039276682" sldId="953"/>
            <ac:cxnSpMk id="21" creationId="{1FF0CC2B-2223-F86E-CA4A-CA28684F47EE}"/>
          </ac:cxnSpMkLst>
        </pc:cxnChg>
        <pc:cxnChg chg="mod">
          <ac:chgData name="Phillip Kaufman" userId="c001b2a046940d7c" providerId="LiveId" clId="{5CB25B10-5B1C-4017-B167-ED3104435743}" dt="2024-06-04T02:39:13.509" v="13560" actId="165"/>
          <ac:cxnSpMkLst>
            <pc:docMk/>
            <pc:sldMk cId="2039276682" sldId="953"/>
            <ac:cxnSpMk id="21" creationId="{99FE156A-CA78-65FC-386C-01D78295BDF1}"/>
          </ac:cxnSpMkLst>
        </pc:cxnChg>
        <pc:cxnChg chg="mod">
          <ac:chgData name="Phillip Kaufman" userId="c001b2a046940d7c" providerId="LiveId" clId="{5CB25B10-5B1C-4017-B167-ED3104435743}" dt="2024-05-16T19:43:45.585" v="2461"/>
          <ac:cxnSpMkLst>
            <pc:docMk/>
            <pc:sldMk cId="2039276682" sldId="953"/>
            <ac:cxnSpMk id="21" creationId="{BF6478E4-2284-CCD4-8C7C-EDD777936163}"/>
          </ac:cxnSpMkLst>
        </pc:cxnChg>
        <pc:cxnChg chg="mod">
          <ac:chgData name="Phillip Kaufman" userId="c001b2a046940d7c" providerId="LiveId" clId="{5CB25B10-5B1C-4017-B167-ED3104435743}" dt="2024-05-27T23:07:13.573" v="8838"/>
          <ac:cxnSpMkLst>
            <pc:docMk/>
            <pc:sldMk cId="2039276682" sldId="953"/>
            <ac:cxnSpMk id="21" creationId="{E3F841FE-C8FF-BBC7-A79E-CC9CE97CCC84}"/>
          </ac:cxnSpMkLst>
        </pc:cxnChg>
        <pc:cxnChg chg="mod">
          <ac:chgData name="Phillip Kaufman" userId="c001b2a046940d7c" providerId="LiveId" clId="{5CB25B10-5B1C-4017-B167-ED3104435743}" dt="2024-06-04T02:39:13.509" v="13560" actId="165"/>
          <ac:cxnSpMkLst>
            <pc:docMk/>
            <pc:sldMk cId="2039276682" sldId="953"/>
            <ac:cxnSpMk id="22" creationId="{14AD1E85-9ADC-FB79-4F31-A9F650F15ACD}"/>
          </ac:cxnSpMkLst>
        </pc:cxnChg>
        <pc:cxnChg chg="mod">
          <ac:chgData name="Phillip Kaufman" userId="c001b2a046940d7c" providerId="LiveId" clId="{5CB25B10-5B1C-4017-B167-ED3104435743}" dt="2024-05-16T19:43:45.585" v="2461"/>
          <ac:cxnSpMkLst>
            <pc:docMk/>
            <pc:sldMk cId="2039276682" sldId="953"/>
            <ac:cxnSpMk id="22" creationId="{4AB4A72C-B948-A830-48DF-40A6E1559B76}"/>
          </ac:cxnSpMkLst>
        </pc:cxnChg>
        <pc:cxnChg chg="mod">
          <ac:chgData name="Phillip Kaufman" userId="c001b2a046940d7c" providerId="LiveId" clId="{5CB25B10-5B1C-4017-B167-ED3104435743}" dt="2024-05-27T23:07:13.573" v="8838"/>
          <ac:cxnSpMkLst>
            <pc:docMk/>
            <pc:sldMk cId="2039276682" sldId="953"/>
            <ac:cxnSpMk id="22" creationId="{CB0366AF-927C-9357-EC3A-CCF9F57DE5E9}"/>
          </ac:cxnSpMkLst>
        </pc:cxnChg>
        <pc:cxnChg chg="mod">
          <ac:chgData name="Phillip Kaufman" userId="c001b2a046940d7c" providerId="LiveId" clId="{5CB25B10-5B1C-4017-B167-ED3104435743}" dt="2024-06-04T02:39:13.509" v="13560" actId="165"/>
          <ac:cxnSpMkLst>
            <pc:docMk/>
            <pc:sldMk cId="2039276682" sldId="953"/>
            <ac:cxnSpMk id="23" creationId="{33D8F4DF-F74C-A311-F91E-C8DD2E0C2127}"/>
          </ac:cxnSpMkLst>
        </pc:cxnChg>
        <pc:cxnChg chg="mod">
          <ac:chgData name="Phillip Kaufman" userId="c001b2a046940d7c" providerId="LiveId" clId="{5CB25B10-5B1C-4017-B167-ED3104435743}" dt="2024-05-16T19:43:45.585" v="2461"/>
          <ac:cxnSpMkLst>
            <pc:docMk/>
            <pc:sldMk cId="2039276682" sldId="953"/>
            <ac:cxnSpMk id="23" creationId="{C14C6C1A-5354-5B94-AF18-A6C3A0D4E716}"/>
          </ac:cxnSpMkLst>
        </pc:cxnChg>
        <pc:cxnChg chg="mod">
          <ac:chgData name="Phillip Kaufman" userId="c001b2a046940d7c" providerId="LiveId" clId="{5CB25B10-5B1C-4017-B167-ED3104435743}" dt="2024-05-27T23:07:13.573" v="8838"/>
          <ac:cxnSpMkLst>
            <pc:docMk/>
            <pc:sldMk cId="2039276682" sldId="953"/>
            <ac:cxnSpMk id="23" creationId="{DC020EF7-BD0F-DD01-E364-26DFF7513051}"/>
          </ac:cxnSpMkLst>
        </pc:cxnChg>
        <pc:cxnChg chg="mod">
          <ac:chgData name="Phillip Kaufman" userId="c001b2a046940d7c" providerId="LiveId" clId="{5CB25B10-5B1C-4017-B167-ED3104435743}" dt="2024-05-27T23:07:13.573" v="8838"/>
          <ac:cxnSpMkLst>
            <pc:docMk/>
            <pc:sldMk cId="2039276682" sldId="953"/>
            <ac:cxnSpMk id="24" creationId="{1135D2A5-B237-B69B-E5FB-374D690E1DDE}"/>
          </ac:cxnSpMkLst>
        </pc:cxnChg>
        <pc:cxnChg chg="mod">
          <ac:chgData name="Phillip Kaufman" userId="c001b2a046940d7c" providerId="LiveId" clId="{5CB25B10-5B1C-4017-B167-ED3104435743}" dt="2024-05-16T19:43:45.585" v="2461"/>
          <ac:cxnSpMkLst>
            <pc:docMk/>
            <pc:sldMk cId="2039276682" sldId="953"/>
            <ac:cxnSpMk id="24" creationId="{C3187618-F6DC-806B-8D37-F17300257ADC}"/>
          </ac:cxnSpMkLst>
        </pc:cxnChg>
        <pc:cxnChg chg="mod">
          <ac:chgData name="Phillip Kaufman" userId="c001b2a046940d7c" providerId="LiveId" clId="{5CB25B10-5B1C-4017-B167-ED3104435743}" dt="2024-06-04T02:39:13.509" v="13560" actId="165"/>
          <ac:cxnSpMkLst>
            <pc:docMk/>
            <pc:sldMk cId="2039276682" sldId="953"/>
            <ac:cxnSpMk id="24" creationId="{E8436283-D100-CCCC-2761-C039FE3B7747}"/>
          </ac:cxnSpMkLst>
        </pc:cxnChg>
        <pc:cxnChg chg="mod">
          <ac:chgData name="Phillip Kaufman" userId="c001b2a046940d7c" providerId="LiveId" clId="{5CB25B10-5B1C-4017-B167-ED3104435743}" dt="2024-06-04T02:39:13.509" v="13560" actId="165"/>
          <ac:cxnSpMkLst>
            <pc:docMk/>
            <pc:sldMk cId="2039276682" sldId="953"/>
            <ac:cxnSpMk id="25" creationId="{1B8E1B97-A030-59AE-5F1E-D1593DC1731E}"/>
          </ac:cxnSpMkLst>
        </pc:cxnChg>
        <pc:cxnChg chg="mod">
          <ac:chgData name="Phillip Kaufman" userId="c001b2a046940d7c" providerId="LiveId" clId="{5CB25B10-5B1C-4017-B167-ED3104435743}" dt="2024-05-27T23:07:13.573" v="8838"/>
          <ac:cxnSpMkLst>
            <pc:docMk/>
            <pc:sldMk cId="2039276682" sldId="953"/>
            <ac:cxnSpMk id="25" creationId="{B95CF08A-960A-D8D1-1239-F2EA1D612785}"/>
          </ac:cxnSpMkLst>
        </pc:cxnChg>
        <pc:cxnChg chg="mod">
          <ac:chgData name="Phillip Kaufman" userId="c001b2a046940d7c" providerId="LiveId" clId="{5CB25B10-5B1C-4017-B167-ED3104435743}" dt="2024-05-16T19:43:45.585" v="2461"/>
          <ac:cxnSpMkLst>
            <pc:docMk/>
            <pc:sldMk cId="2039276682" sldId="953"/>
            <ac:cxnSpMk id="25" creationId="{F756911C-57B5-B056-C6DB-A2D20627784A}"/>
          </ac:cxnSpMkLst>
        </pc:cxnChg>
        <pc:cxnChg chg="mod">
          <ac:chgData name="Phillip Kaufman" userId="c001b2a046940d7c" providerId="LiveId" clId="{5CB25B10-5B1C-4017-B167-ED3104435743}" dt="2024-05-16T19:43:45.585" v="2461"/>
          <ac:cxnSpMkLst>
            <pc:docMk/>
            <pc:sldMk cId="2039276682" sldId="953"/>
            <ac:cxnSpMk id="26" creationId="{14BC2296-A55C-B801-E42E-4D5E833753FD}"/>
          </ac:cxnSpMkLst>
        </pc:cxnChg>
        <pc:cxnChg chg="mod">
          <ac:chgData name="Phillip Kaufman" userId="c001b2a046940d7c" providerId="LiveId" clId="{5CB25B10-5B1C-4017-B167-ED3104435743}" dt="2024-06-04T02:39:13.509" v="13560" actId="165"/>
          <ac:cxnSpMkLst>
            <pc:docMk/>
            <pc:sldMk cId="2039276682" sldId="953"/>
            <ac:cxnSpMk id="26" creationId="{2674FB75-5320-07F7-E148-0721E37C723D}"/>
          </ac:cxnSpMkLst>
        </pc:cxnChg>
        <pc:cxnChg chg="mod">
          <ac:chgData name="Phillip Kaufman" userId="c001b2a046940d7c" providerId="LiveId" clId="{5CB25B10-5B1C-4017-B167-ED3104435743}" dt="2024-05-27T23:07:13.573" v="8838"/>
          <ac:cxnSpMkLst>
            <pc:docMk/>
            <pc:sldMk cId="2039276682" sldId="953"/>
            <ac:cxnSpMk id="26" creationId="{2CF3DE89-640B-12CD-075D-7FD61E8E9485}"/>
          </ac:cxnSpMkLst>
        </pc:cxnChg>
        <pc:cxnChg chg="mod">
          <ac:chgData name="Phillip Kaufman" userId="c001b2a046940d7c" providerId="LiveId" clId="{5CB25B10-5B1C-4017-B167-ED3104435743}" dt="2024-05-27T23:07:13.573" v="8838"/>
          <ac:cxnSpMkLst>
            <pc:docMk/>
            <pc:sldMk cId="2039276682" sldId="953"/>
            <ac:cxnSpMk id="27" creationId="{5FAA0FFE-EE90-3640-2185-7058287CB08F}"/>
          </ac:cxnSpMkLst>
        </pc:cxnChg>
        <pc:cxnChg chg="mod">
          <ac:chgData name="Phillip Kaufman" userId="c001b2a046940d7c" providerId="LiveId" clId="{5CB25B10-5B1C-4017-B167-ED3104435743}" dt="2024-05-16T19:43:45.585" v="2461"/>
          <ac:cxnSpMkLst>
            <pc:docMk/>
            <pc:sldMk cId="2039276682" sldId="953"/>
            <ac:cxnSpMk id="27" creationId="{EECA3315-6E5C-C058-3280-3BA0152FF354}"/>
          </ac:cxnSpMkLst>
        </pc:cxnChg>
        <pc:cxnChg chg="mod">
          <ac:chgData name="Phillip Kaufman" userId="c001b2a046940d7c" providerId="LiveId" clId="{5CB25B10-5B1C-4017-B167-ED3104435743}" dt="2024-06-04T02:39:13.509" v="13560" actId="165"/>
          <ac:cxnSpMkLst>
            <pc:docMk/>
            <pc:sldMk cId="2039276682" sldId="953"/>
            <ac:cxnSpMk id="27" creationId="{F1A8A5A4-9D71-4EDD-0153-296D946FA00C}"/>
          </ac:cxnSpMkLst>
        </pc:cxnChg>
        <pc:cxnChg chg="mod">
          <ac:chgData name="Phillip Kaufman" userId="c001b2a046940d7c" providerId="LiveId" clId="{5CB25B10-5B1C-4017-B167-ED3104435743}" dt="2024-05-27T23:07:13.573" v="8838"/>
          <ac:cxnSpMkLst>
            <pc:docMk/>
            <pc:sldMk cId="2039276682" sldId="953"/>
            <ac:cxnSpMk id="28" creationId="{13882D85-1817-E3E3-6FE9-CE65BB119978}"/>
          </ac:cxnSpMkLst>
        </pc:cxnChg>
        <pc:cxnChg chg="mod">
          <ac:chgData name="Phillip Kaufman" userId="c001b2a046940d7c" providerId="LiveId" clId="{5CB25B10-5B1C-4017-B167-ED3104435743}" dt="2024-05-16T19:43:45.585" v="2461"/>
          <ac:cxnSpMkLst>
            <pc:docMk/>
            <pc:sldMk cId="2039276682" sldId="953"/>
            <ac:cxnSpMk id="28" creationId="{31AABC01-F6F6-FB62-761A-85FF246F7EDF}"/>
          </ac:cxnSpMkLst>
        </pc:cxnChg>
        <pc:cxnChg chg="mod">
          <ac:chgData name="Phillip Kaufman" userId="c001b2a046940d7c" providerId="LiveId" clId="{5CB25B10-5B1C-4017-B167-ED3104435743}" dt="2024-06-04T02:39:13.509" v="13560" actId="165"/>
          <ac:cxnSpMkLst>
            <pc:docMk/>
            <pc:sldMk cId="2039276682" sldId="953"/>
            <ac:cxnSpMk id="28" creationId="{8352017A-DA07-B3AB-956E-1BB191B4511B}"/>
          </ac:cxnSpMkLst>
        </pc:cxnChg>
        <pc:cxnChg chg="mod">
          <ac:chgData name="Phillip Kaufman" userId="c001b2a046940d7c" providerId="LiveId" clId="{5CB25B10-5B1C-4017-B167-ED3104435743}" dt="2024-05-27T07:23:20.754" v="8552"/>
          <ac:cxnSpMkLst>
            <pc:docMk/>
            <pc:sldMk cId="2039276682" sldId="953"/>
            <ac:cxnSpMk id="28" creationId="{ECF1C560-4EBE-414B-562E-22CAA84F1151}"/>
          </ac:cxnSpMkLst>
        </pc:cxnChg>
        <pc:cxnChg chg="mod">
          <ac:chgData name="Phillip Kaufman" userId="c001b2a046940d7c" providerId="LiveId" clId="{5CB25B10-5B1C-4017-B167-ED3104435743}" dt="2024-06-04T02:39:13.509" v="13560" actId="165"/>
          <ac:cxnSpMkLst>
            <pc:docMk/>
            <pc:sldMk cId="2039276682" sldId="953"/>
            <ac:cxnSpMk id="29" creationId="{0DDD03AB-EF70-7E2E-D70C-3E0DE31D208D}"/>
          </ac:cxnSpMkLst>
        </pc:cxnChg>
        <pc:cxnChg chg="mod">
          <ac:chgData name="Phillip Kaufman" userId="c001b2a046940d7c" providerId="LiveId" clId="{5CB25B10-5B1C-4017-B167-ED3104435743}" dt="2024-05-27T07:23:20.754" v="8552"/>
          <ac:cxnSpMkLst>
            <pc:docMk/>
            <pc:sldMk cId="2039276682" sldId="953"/>
            <ac:cxnSpMk id="29" creationId="{5D6FE5DE-219A-DFF7-9C78-CBFD2E0A1CDE}"/>
          </ac:cxnSpMkLst>
        </pc:cxnChg>
        <pc:cxnChg chg="mod">
          <ac:chgData name="Phillip Kaufman" userId="c001b2a046940d7c" providerId="LiveId" clId="{5CB25B10-5B1C-4017-B167-ED3104435743}" dt="2024-05-16T19:43:45.585" v="2461"/>
          <ac:cxnSpMkLst>
            <pc:docMk/>
            <pc:sldMk cId="2039276682" sldId="953"/>
            <ac:cxnSpMk id="29" creationId="{62DCA3AE-4741-DBDC-35F5-101F323ED8E7}"/>
          </ac:cxnSpMkLst>
        </pc:cxnChg>
        <pc:cxnChg chg="mod">
          <ac:chgData name="Phillip Kaufman" userId="c001b2a046940d7c" providerId="LiveId" clId="{5CB25B10-5B1C-4017-B167-ED3104435743}" dt="2024-05-27T23:07:13.573" v="8838"/>
          <ac:cxnSpMkLst>
            <pc:docMk/>
            <pc:sldMk cId="2039276682" sldId="953"/>
            <ac:cxnSpMk id="29" creationId="{6AC2A7EE-38C6-32FB-32C5-C847E8196BEE}"/>
          </ac:cxnSpMkLst>
        </pc:cxnChg>
        <pc:cxnChg chg="mod">
          <ac:chgData name="Phillip Kaufman" userId="c001b2a046940d7c" providerId="LiveId" clId="{5CB25B10-5B1C-4017-B167-ED3104435743}" dt="2024-05-16T19:43:45.585" v="2461"/>
          <ac:cxnSpMkLst>
            <pc:docMk/>
            <pc:sldMk cId="2039276682" sldId="953"/>
            <ac:cxnSpMk id="30" creationId="{83D1CF61-40BE-12BB-2B3C-54832423693D}"/>
          </ac:cxnSpMkLst>
        </pc:cxnChg>
        <pc:cxnChg chg="mod">
          <ac:chgData name="Phillip Kaufman" userId="c001b2a046940d7c" providerId="LiveId" clId="{5CB25B10-5B1C-4017-B167-ED3104435743}" dt="2024-05-27T23:07:13.573" v="8838"/>
          <ac:cxnSpMkLst>
            <pc:docMk/>
            <pc:sldMk cId="2039276682" sldId="953"/>
            <ac:cxnSpMk id="30" creationId="{8BE890C3-F14E-6683-E686-01DFD8132927}"/>
          </ac:cxnSpMkLst>
        </pc:cxnChg>
        <pc:cxnChg chg="mod">
          <ac:chgData name="Phillip Kaufman" userId="c001b2a046940d7c" providerId="LiveId" clId="{5CB25B10-5B1C-4017-B167-ED3104435743}" dt="2024-06-04T02:39:13.509" v="13560" actId="165"/>
          <ac:cxnSpMkLst>
            <pc:docMk/>
            <pc:sldMk cId="2039276682" sldId="953"/>
            <ac:cxnSpMk id="30" creationId="{EECBEFD2-C0C8-0623-6FE8-5044387262D2}"/>
          </ac:cxnSpMkLst>
        </pc:cxnChg>
        <pc:cxnChg chg="mod">
          <ac:chgData name="Phillip Kaufman" userId="c001b2a046940d7c" providerId="LiveId" clId="{5CB25B10-5B1C-4017-B167-ED3104435743}" dt="2024-05-16T19:43:45.585" v="2461"/>
          <ac:cxnSpMkLst>
            <pc:docMk/>
            <pc:sldMk cId="2039276682" sldId="953"/>
            <ac:cxnSpMk id="31" creationId="{3F30D2EA-55DC-7D00-9A91-CF9C836CD223}"/>
          </ac:cxnSpMkLst>
        </pc:cxnChg>
        <pc:cxnChg chg="mod">
          <ac:chgData name="Phillip Kaufman" userId="c001b2a046940d7c" providerId="LiveId" clId="{5CB25B10-5B1C-4017-B167-ED3104435743}" dt="2024-06-04T02:39:13.509" v="13560" actId="165"/>
          <ac:cxnSpMkLst>
            <pc:docMk/>
            <pc:sldMk cId="2039276682" sldId="953"/>
            <ac:cxnSpMk id="31" creationId="{91CA3C36-5118-1EC0-A43A-671E6946F972}"/>
          </ac:cxnSpMkLst>
        </pc:cxnChg>
        <pc:cxnChg chg="mod">
          <ac:chgData name="Phillip Kaufman" userId="c001b2a046940d7c" providerId="LiveId" clId="{5CB25B10-5B1C-4017-B167-ED3104435743}" dt="2024-05-27T23:07:13.573" v="8838"/>
          <ac:cxnSpMkLst>
            <pc:docMk/>
            <pc:sldMk cId="2039276682" sldId="953"/>
            <ac:cxnSpMk id="31" creationId="{F2C36871-7F57-B644-0973-434A872CFDEB}"/>
          </ac:cxnSpMkLst>
        </pc:cxnChg>
        <pc:cxnChg chg="mod">
          <ac:chgData name="Phillip Kaufman" userId="c001b2a046940d7c" providerId="LiveId" clId="{5CB25B10-5B1C-4017-B167-ED3104435743}" dt="2024-06-04T02:39:13.509" v="13560" actId="165"/>
          <ac:cxnSpMkLst>
            <pc:docMk/>
            <pc:sldMk cId="2039276682" sldId="953"/>
            <ac:cxnSpMk id="32" creationId="{DE1B16BF-EB81-6F8E-3C11-7D4879CF007E}"/>
          </ac:cxnSpMkLst>
        </pc:cxnChg>
        <pc:cxnChg chg="mod">
          <ac:chgData name="Phillip Kaufman" userId="c001b2a046940d7c" providerId="LiveId" clId="{5CB25B10-5B1C-4017-B167-ED3104435743}" dt="2024-05-27T23:07:13.573" v="8838"/>
          <ac:cxnSpMkLst>
            <pc:docMk/>
            <pc:sldMk cId="2039276682" sldId="953"/>
            <ac:cxnSpMk id="32" creationId="{E96BF62A-48F7-07F7-37ED-6FA6CE26018A}"/>
          </ac:cxnSpMkLst>
        </pc:cxnChg>
        <pc:cxnChg chg="mod">
          <ac:chgData name="Phillip Kaufman" userId="c001b2a046940d7c" providerId="LiveId" clId="{5CB25B10-5B1C-4017-B167-ED3104435743}" dt="2024-05-16T19:43:45.585" v="2461"/>
          <ac:cxnSpMkLst>
            <pc:docMk/>
            <pc:sldMk cId="2039276682" sldId="953"/>
            <ac:cxnSpMk id="32" creationId="{E9C2B8A5-FF61-51D6-081A-8CAB22954B8E}"/>
          </ac:cxnSpMkLst>
        </pc:cxnChg>
        <pc:cxnChg chg="mod">
          <ac:chgData name="Phillip Kaufman" userId="c001b2a046940d7c" providerId="LiveId" clId="{5CB25B10-5B1C-4017-B167-ED3104435743}" dt="2024-06-04T02:39:13.509" v="13560" actId="165"/>
          <ac:cxnSpMkLst>
            <pc:docMk/>
            <pc:sldMk cId="2039276682" sldId="953"/>
            <ac:cxnSpMk id="33" creationId="{46D9C211-69DD-26AA-491B-9ED3B06C025D}"/>
          </ac:cxnSpMkLst>
        </pc:cxnChg>
        <pc:cxnChg chg="mod">
          <ac:chgData name="Phillip Kaufman" userId="c001b2a046940d7c" providerId="LiveId" clId="{5CB25B10-5B1C-4017-B167-ED3104435743}" dt="2024-05-27T23:07:13.573" v="8838"/>
          <ac:cxnSpMkLst>
            <pc:docMk/>
            <pc:sldMk cId="2039276682" sldId="953"/>
            <ac:cxnSpMk id="33" creationId="{B0153858-542C-6A71-FC62-12C6F9B509F2}"/>
          </ac:cxnSpMkLst>
        </pc:cxnChg>
        <pc:cxnChg chg="mod">
          <ac:chgData name="Phillip Kaufman" userId="c001b2a046940d7c" providerId="LiveId" clId="{5CB25B10-5B1C-4017-B167-ED3104435743}" dt="2024-05-27T07:23:20.754" v="8552"/>
          <ac:cxnSpMkLst>
            <pc:docMk/>
            <pc:sldMk cId="2039276682" sldId="953"/>
            <ac:cxnSpMk id="34" creationId="{543C4D3A-9CAC-BC53-4557-0DCEF8F9DCB1}"/>
          </ac:cxnSpMkLst>
        </pc:cxnChg>
        <pc:cxnChg chg="mod">
          <ac:chgData name="Phillip Kaufman" userId="c001b2a046940d7c" providerId="LiveId" clId="{5CB25B10-5B1C-4017-B167-ED3104435743}" dt="2024-05-16T19:43:45.585" v="2461"/>
          <ac:cxnSpMkLst>
            <pc:docMk/>
            <pc:sldMk cId="2039276682" sldId="953"/>
            <ac:cxnSpMk id="34" creationId="{65A8CD52-097F-8F0B-52AB-580075549FFB}"/>
          </ac:cxnSpMkLst>
        </pc:cxnChg>
        <pc:cxnChg chg="mod">
          <ac:chgData name="Phillip Kaufman" userId="c001b2a046940d7c" providerId="LiveId" clId="{5CB25B10-5B1C-4017-B167-ED3104435743}" dt="2024-05-27T23:07:13.573" v="8838"/>
          <ac:cxnSpMkLst>
            <pc:docMk/>
            <pc:sldMk cId="2039276682" sldId="953"/>
            <ac:cxnSpMk id="34" creationId="{67C03D43-F312-4435-01AD-747DA328E67F}"/>
          </ac:cxnSpMkLst>
        </pc:cxnChg>
        <pc:cxnChg chg="mod">
          <ac:chgData name="Phillip Kaufman" userId="c001b2a046940d7c" providerId="LiveId" clId="{5CB25B10-5B1C-4017-B167-ED3104435743}" dt="2024-06-04T02:39:13.509" v="13560" actId="165"/>
          <ac:cxnSpMkLst>
            <pc:docMk/>
            <pc:sldMk cId="2039276682" sldId="953"/>
            <ac:cxnSpMk id="34" creationId="{95A5CCB8-BCEB-3A04-95B7-8AC3BA0592CC}"/>
          </ac:cxnSpMkLst>
        </pc:cxnChg>
        <pc:cxnChg chg="mod">
          <ac:chgData name="Phillip Kaufman" userId="c001b2a046940d7c" providerId="LiveId" clId="{5CB25B10-5B1C-4017-B167-ED3104435743}" dt="2024-05-16T19:43:45.585" v="2461"/>
          <ac:cxnSpMkLst>
            <pc:docMk/>
            <pc:sldMk cId="2039276682" sldId="953"/>
            <ac:cxnSpMk id="35" creationId="{527A0E29-0251-783A-526A-76EDE1B69279}"/>
          </ac:cxnSpMkLst>
        </pc:cxnChg>
        <pc:cxnChg chg="mod">
          <ac:chgData name="Phillip Kaufman" userId="c001b2a046940d7c" providerId="LiveId" clId="{5CB25B10-5B1C-4017-B167-ED3104435743}" dt="2024-05-27T23:07:13.573" v="8838"/>
          <ac:cxnSpMkLst>
            <pc:docMk/>
            <pc:sldMk cId="2039276682" sldId="953"/>
            <ac:cxnSpMk id="35" creationId="{82BCC132-64C8-3529-0806-5FECA6DF8612}"/>
          </ac:cxnSpMkLst>
        </pc:cxnChg>
        <pc:cxnChg chg="mod">
          <ac:chgData name="Phillip Kaufman" userId="c001b2a046940d7c" providerId="LiveId" clId="{5CB25B10-5B1C-4017-B167-ED3104435743}" dt="2024-06-04T02:39:13.509" v="13560" actId="165"/>
          <ac:cxnSpMkLst>
            <pc:docMk/>
            <pc:sldMk cId="2039276682" sldId="953"/>
            <ac:cxnSpMk id="35" creationId="{C494F036-AF91-A6DD-2DFF-2B351D04C5A2}"/>
          </ac:cxnSpMkLst>
        </pc:cxnChg>
        <pc:cxnChg chg="mod">
          <ac:chgData name="Phillip Kaufman" userId="c001b2a046940d7c" providerId="LiveId" clId="{5CB25B10-5B1C-4017-B167-ED3104435743}" dt="2024-05-27T07:23:20.754" v="8552"/>
          <ac:cxnSpMkLst>
            <pc:docMk/>
            <pc:sldMk cId="2039276682" sldId="953"/>
            <ac:cxnSpMk id="35" creationId="{D9702761-67A5-91FF-D1A6-1841E319832B}"/>
          </ac:cxnSpMkLst>
        </pc:cxnChg>
        <pc:cxnChg chg="mod">
          <ac:chgData name="Phillip Kaufman" userId="c001b2a046940d7c" providerId="LiveId" clId="{5CB25B10-5B1C-4017-B167-ED3104435743}" dt="2024-05-27T07:23:20.754" v="8552"/>
          <ac:cxnSpMkLst>
            <pc:docMk/>
            <pc:sldMk cId="2039276682" sldId="953"/>
            <ac:cxnSpMk id="36" creationId="{45D65DFA-2CB9-C049-39A0-F176F9E42D14}"/>
          </ac:cxnSpMkLst>
        </pc:cxnChg>
        <pc:cxnChg chg="mod">
          <ac:chgData name="Phillip Kaufman" userId="c001b2a046940d7c" providerId="LiveId" clId="{5CB25B10-5B1C-4017-B167-ED3104435743}" dt="2024-05-16T19:43:45.585" v="2461"/>
          <ac:cxnSpMkLst>
            <pc:docMk/>
            <pc:sldMk cId="2039276682" sldId="953"/>
            <ac:cxnSpMk id="36" creationId="{95AD2326-DCCE-074A-10B2-CBEE218E9759}"/>
          </ac:cxnSpMkLst>
        </pc:cxnChg>
        <pc:cxnChg chg="mod">
          <ac:chgData name="Phillip Kaufman" userId="c001b2a046940d7c" providerId="LiveId" clId="{5CB25B10-5B1C-4017-B167-ED3104435743}" dt="2024-06-04T02:39:13.509" v="13560" actId="165"/>
          <ac:cxnSpMkLst>
            <pc:docMk/>
            <pc:sldMk cId="2039276682" sldId="953"/>
            <ac:cxnSpMk id="36" creationId="{C7B50AE3-83F7-8570-207A-FCD817B2D52D}"/>
          </ac:cxnSpMkLst>
        </pc:cxnChg>
        <pc:cxnChg chg="mod">
          <ac:chgData name="Phillip Kaufman" userId="c001b2a046940d7c" providerId="LiveId" clId="{5CB25B10-5B1C-4017-B167-ED3104435743}" dt="2024-05-27T23:07:13.573" v="8838"/>
          <ac:cxnSpMkLst>
            <pc:docMk/>
            <pc:sldMk cId="2039276682" sldId="953"/>
            <ac:cxnSpMk id="36" creationId="{CDF441E3-1454-FE1E-938A-843F18F78CD8}"/>
          </ac:cxnSpMkLst>
        </pc:cxnChg>
        <pc:cxnChg chg="mod">
          <ac:chgData name="Phillip Kaufman" userId="c001b2a046940d7c" providerId="LiveId" clId="{5CB25B10-5B1C-4017-B167-ED3104435743}" dt="2024-05-27T07:23:20.754" v="8552"/>
          <ac:cxnSpMkLst>
            <pc:docMk/>
            <pc:sldMk cId="2039276682" sldId="953"/>
            <ac:cxnSpMk id="39" creationId="{04A4A013-8BCB-47B4-F53D-16438CB1E1D8}"/>
          </ac:cxnSpMkLst>
        </pc:cxnChg>
        <pc:cxnChg chg="del mod topLvl">
          <ac:chgData name="Phillip Kaufman" userId="c001b2a046940d7c" providerId="LiveId" clId="{5CB25B10-5B1C-4017-B167-ED3104435743}" dt="2024-05-14T06:26:21.495" v="551" actId="478"/>
          <ac:cxnSpMkLst>
            <pc:docMk/>
            <pc:sldMk cId="2039276682" sldId="953"/>
            <ac:cxnSpMk id="39" creationId="{26C11F5A-A298-EE5D-4A42-5B6ED92CD200}"/>
          </ac:cxnSpMkLst>
        </pc:cxnChg>
        <pc:cxnChg chg="mod">
          <ac:chgData name="Phillip Kaufman" userId="c001b2a046940d7c" providerId="LiveId" clId="{5CB25B10-5B1C-4017-B167-ED3104435743}" dt="2024-06-04T02:39:13.509" v="13560" actId="165"/>
          <ac:cxnSpMkLst>
            <pc:docMk/>
            <pc:sldMk cId="2039276682" sldId="953"/>
            <ac:cxnSpMk id="39" creationId="{2FCA7D45-843D-4A0C-1392-4D25CA183255}"/>
          </ac:cxnSpMkLst>
        </pc:cxnChg>
        <pc:cxnChg chg="mod">
          <ac:chgData name="Phillip Kaufman" userId="c001b2a046940d7c" providerId="LiveId" clId="{5CB25B10-5B1C-4017-B167-ED3104435743}" dt="2024-05-27T23:07:13.573" v="8838"/>
          <ac:cxnSpMkLst>
            <pc:docMk/>
            <pc:sldMk cId="2039276682" sldId="953"/>
            <ac:cxnSpMk id="39" creationId="{BD9F6097-1247-874B-A98A-B53F279EDAF3}"/>
          </ac:cxnSpMkLst>
        </pc:cxnChg>
        <pc:cxnChg chg="mod">
          <ac:chgData name="Phillip Kaufman" userId="c001b2a046940d7c" providerId="LiveId" clId="{5CB25B10-5B1C-4017-B167-ED3104435743}" dt="2024-05-16T19:43:45.585" v="2461"/>
          <ac:cxnSpMkLst>
            <pc:docMk/>
            <pc:sldMk cId="2039276682" sldId="953"/>
            <ac:cxnSpMk id="39" creationId="{ED5DDFA0-FE1D-D75B-4E79-EC218CAC5736}"/>
          </ac:cxnSpMkLst>
        </pc:cxnChg>
        <pc:cxnChg chg="mod ord topLvl">
          <ac:chgData name="Phillip Kaufman" userId="c001b2a046940d7c" providerId="LiveId" clId="{5CB25B10-5B1C-4017-B167-ED3104435743}" dt="2024-05-14T06:49:12.849" v="792" actId="478"/>
          <ac:cxnSpMkLst>
            <pc:docMk/>
            <pc:sldMk cId="2039276682" sldId="953"/>
            <ac:cxnSpMk id="40" creationId="{3C0FD050-3D43-8177-732C-43E27CE92B24}"/>
          </ac:cxnSpMkLst>
        </pc:cxnChg>
        <pc:cxnChg chg="mod">
          <ac:chgData name="Phillip Kaufman" userId="c001b2a046940d7c" providerId="LiveId" clId="{5CB25B10-5B1C-4017-B167-ED3104435743}" dt="2024-06-04T02:39:13.509" v="13560" actId="165"/>
          <ac:cxnSpMkLst>
            <pc:docMk/>
            <pc:sldMk cId="2039276682" sldId="953"/>
            <ac:cxnSpMk id="40" creationId="{4212C73C-8376-463A-2C98-068930AECDA0}"/>
          </ac:cxnSpMkLst>
        </pc:cxnChg>
        <pc:cxnChg chg="mod">
          <ac:chgData name="Phillip Kaufman" userId="c001b2a046940d7c" providerId="LiveId" clId="{5CB25B10-5B1C-4017-B167-ED3104435743}" dt="2024-05-27T23:07:13.573" v="8838"/>
          <ac:cxnSpMkLst>
            <pc:docMk/>
            <pc:sldMk cId="2039276682" sldId="953"/>
            <ac:cxnSpMk id="40" creationId="{7EA0687D-B41C-77BE-80F2-765822D79372}"/>
          </ac:cxnSpMkLst>
        </pc:cxnChg>
        <pc:cxnChg chg="mod">
          <ac:chgData name="Phillip Kaufman" userId="c001b2a046940d7c" providerId="LiveId" clId="{5CB25B10-5B1C-4017-B167-ED3104435743}" dt="2024-05-16T19:43:45.585" v="2461"/>
          <ac:cxnSpMkLst>
            <pc:docMk/>
            <pc:sldMk cId="2039276682" sldId="953"/>
            <ac:cxnSpMk id="40" creationId="{7F8351E9-1A73-9950-F8AE-AB1A7D7FD0FF}"/>
          </ac:cxnSpMkLst>
        </pc:cxnChg>
        <pc:cxnChg chg="mod">
          <ac:chgData name="Phillip Kaufman" userId="c001b2a046940d7c" providerId="LiveId" clId="{5CB25B10-5B1C-4017-B167-ED3104435743}" dt="2024-05-27T07:23:20.754" v="8552"/>
          <ac:cxnSpMkLst>
            <pc:docMk/>
            <pc:sldMk cId="2039276682" sldId="953"/>
            <ac:cxnSpMk id="40" creationId="{D2B1DBB7-C723-9F1F-1F69-78352F1BB5C9}"/>
          </ac:cxnSpMkLst>
        </pc:cxnChg>
        <pc:cxnChg chg="mod">
          <ac:chgData name="Phillip Kaufman" userId="c001b2a046940d7c" providerId="LiveId" clId="{5CB25B10-5B1C-4017-B167-ED3104435743}" dt="2024-06-04T02:39:13.509" v="13560" actId="165"/>
          <ac:cxnSpMkLst>
            <pc:docMk/>
            <pc:sldMk cId="2039276682" sldId="953"/>
            <ac:cxnSpMk id="42" creationId="{2CAE045D-AC80-4C96-39C5-7D49BF2EDCA5}"/>
          </ac:cxnSpMkLst>
        </pc:cxnChg>
        <pc:cxnChg chg="mod">
          <ac:chgData name="Phillip Kaufman" userId="c001b2a046940d7c" providerId="LiveId" clId="{5CB25B10-5B1C-4017-B167-ED3104435743}" dt="2024-05-16T19:43:45.585" v="2461"/>
          <ac:cxnSpMkLst>
            <pc:docMk/>
            <pc:sldMk cId="2039276682" sldId="953"/>
            <ac:cxnSpMk id="42" creationId="{B16EE5D6-815C-45D3-57E4-2241368912EE}"/>
          </ac:cxnSpMkLst>
        </pc:cxnChg>
        <pc:cxnChg chg="mod">
          <ac:chgData name="Phillip Kaufman" userId="c001b2a046940d7c" providerId="LiveId" clId="{5CB25B10-5B1C-4017-B167-ED3104435743}" dt="2024-05-27T23:07:13.573" v="8838"/>
          <ac:cxnSpMkLst>
            <pc:docMk/>
            <pc:sldMk cId="2039276682" sldId="953"/>
            <ac:cxnSpMk id="42" creationId="{C321858B-D4DD-FFA4-FB92-6FC188EB6C69}"/>
          </ac:cxnSpMkLst>
        </pc:cxnChg>
        <pc:cxnChg chg="mod">
          <ac:chgData name="Phillip Kaufman" userId="c001b2a046940d7c" providerId="LiveId" clId="{5CB25B10-5B1C-4017-B167-ED3104435743}" dt="2024-06-04T02:39:13.509" v="13560" actId="165"/>
          <ac:cxnSpMkLst>
            <pc:docMk/>
            <pc:sldMk cId="2039276682" sldId="953"/>
            <ac:cxnSpMk id="43" creationId="{00D213CB-33B0-8F75-2710-FDC00F3FED20}"/>
          </ac:cxnSpMkLst>
        </pc:cxnChg>
        <pc:cxnChg chg="mod">
          <ac:chgData name="Phillip Kaufman" userId="c001b2a046940d7c" providerId="LiveId" clId="{5CB25B10-5B1C-4017-B167-ED3104435743}" dt="2024-05-27T23:07:13.573" v="8838"/>
          <ac:cxnSpMkLst>
            <pc:docMk/>
            <pc:sldMk cId="2039276682" sldId="953"/>
            <ac:cxnSpMk id="43" creationId="{30133F84-DCA8-0B78-921C-9C39BA5A4B52}"/>
          </ac:cxnSpMkLst>
        </pc:cxnChg>
        <pc:cxnChg chg="mod">
          <ac:chgData name="Phillip Kaufman" userId="c001b2a046940d7c" providerId="LiveId" clId="{5CB25B10-5B1C-4017-B167-ED3104435743}" dt="2024-05-16T19:43:45.585" v="2461"/>
          <ac:cxnSpMkLst>
            <pc:docMk/>
            <pc:sldMk cId="2039276682" sldId="953"/>
            <ac:cxnSpMk id="43" creationId="{9B22C568-49D5-AF72-DB6D-5F2B9534D032}"/>
          </ac:cxnSpMkLst>
        </pc:cxnChg>
        <pc:cxnChg chg="mod">
          <ac:chgData name="Phillip Kaufman" userId="c001b2a046940d7c" providerId="LiveId" clId="{5CB25B10-5B1C-4017-B167-ED3104435743}" dt="2024-06-04T02:39:13.509" v="13560" actId="165"/>
          <ac:cxnSpMkLst>
            <pc:docMk/>
            <pc:sldMk cId="2039276682" sldId="953"/>
            <ac:cxnSpMk id="44" creationId="{950A10E4-6F6F-1AB2-AFD3-E62ECD7EF9C3}"/>
          </ac:cxnSpMkLst>
        </pc:cxnChg>
        <pc:cxnChg chg="mod">
          <ac:chgData name="Phillip Kaufman" userId="c001b2a046940d7c" providerId="LiveId" clId="{5CB25B10-5B1C-4017-B167-ED3104435743}" dt="2024-05-16T19:43:45.585" v="2461"/>
          <ac:cxnSpMkLst>
            <pc:docMk/>
            <pc:sldMk cId="2039276682" sldId="953"/>
            <ac:cxnSpMk id="44" creationId="{C20499F8-C03C-0056-35A0-8701A2F99222}"/>
          </ac:cxnSpMkLst>
        </pc:cxnChg>
        <pc:cxnChg chg="mod">
          <ac:chgData name="Phillip Kaufman" userId="c001b2a046940d7c" providerId="LiveId" clId="{5CB25B10-5B1C-4017-B167-ED3104435743}" dt="2024-05-27T23:07:13.573" v="8838"/>
          <ac:cxnSpMkLst>
            <pc:docMk/>
            <pc:sldMk cId="2039276682" sldId="953"/>
            <ac:cxnSpMk id="44" creationId="{CEA88376-4E41-5C22-44D4-4504B7F2BF5F}"/>
          </ac:cxnSpMkLst>
        </pc:cxnChg>
        <pc:cxnChg chg="mod">
          <ac:chgData name="Phillip Kaufman" userId="c001b2a046940d7c" providerId="LiveId" clId="{5CB25B10-5B1C-4017-B167-ED3104435743}" dt="2024-06-04T02:39:13.509" v="13560" actId="165"/>
          <ac:cxnSpMkLst>
            <pc:docMk/>
            <pc:sldMk cId="2039276682" sldId="953"/>
            <ac:cxnSpMk id="45" creationId="{4A5D6718-2635-7DC1-0727-8C63EBA4FE77}"/>
          </ac:cxnSpMkLst>
        </pc:cxnChg>
        <pc:cxnChg chg="mod">
          <ac:chgData name="Phillip Kaufman" userId="c001b2a046940d7c" providerId="LiveId" clId="{5CB25B10-5B1C-4017-B167-ED3104435743}" dt="2024-05-16T19:43:45.585" v="2461"/>
          <ac:cxnSpMkLst>
            <pc:docMk/>
            <pc:sldMk cId="2039276682" sldId="953"/>
            <ac:cxnSpMk id="45" creationId="{98EC04D2-C985-33BE-E5CA-6845393394EE}"/>
          </ac:cxnSpMkLst>
        </pc:cxnChg>
        <pc:cxnChg chg="mod">
          <ac:chgData name="Phillip Kaufman" userId="c001b2a046940d7c" providerId="LiveId" clId="{5CB25B10-5B1C-4017-B167-ED3104435743}" dt="2024-05-27T23:07:13.573" v="8838"/>
          <ac:cxnSpMkLst>
            <pc:docMk/>
            <pc:sldMk cId="2039276682" sldId="953"/>
            <ac:cxnSpMk id="45" creationId="{C89DB575-A9CC-58CC-1EE0-B69DD9D3523A}"/>
          </ac:cxnSpMkLst>
        </pc:cxnChg>
        <pc:cxnChg chg="mod">
          <ac:chgData name="Phillip Kaufman" userId="c001b2a046940d7c" providerId="LiveId" clId="{5CB25B10-5B1C-4017-B167-ED3104435743}" dt="2024-06-04T02:39:13.509" v="13560" actId="165"/>
          <ac:cxnSpMkLst>
            <pc:docMk/>
            <pc:sldMk cId="2039276682" sldId="953"/>
            <ac:cxnSpMk id="46" creationId="{4BCDDC26-BCEA-4ED9-0301-C37055BB73FF}"/>
          </ac:cxnSpMkLst>
        </pc:cxnChg>
        <pc:cxnChg chg="mod">
          <ac:chgData name="Phillip Kaufman" userId="c001b2a046940d7c" providerId="LiveId" clId="{5CB25B10-5B1C-4017-B167-ED3104435743}" dt="2024-05-16T19:43:45.585" v="2461"/>
          <ac:cxnSpMkLst>
            <pc:docMk/>
            <pc:sldMk cId="2039276682" sldId="953"/>
            <ac:cxnSpMk id="46" creationId="{8EA6D7DA-619E-5429-006A-0DAA7B85B83A}"/>
          </ac:cxnSpMkLst>
        </pc:cxnChg>
        <pc:cxnChg chg="mod">
          <ac:chgData name="Phillip Kaufman" userId="c001b2a046940d7c" providerId="LiveId" clId="{5CB25B10-5B1C-4017-B167-ED3104435743}" dt="2024-05-27T23:07:13.573" v="8838"/>
          <ac:cxnSpMkLst>
            <pc:docMk/>
            <pc:sldMk cId="2039276682" sldId="953"/>
            <ac:cxnSpMk id="46" creationId="{A536DB76-D25D-F88B-987F-4C1E16B052A3}"/>
          </ac:cxnSpMkLst>
        </pc:cxnChg>
        <pc:cxnChg chg="mod">
          <ac:chgData name="Phillip Kaufman" userId="c001b2a046940d7c" providerId="LiveId" clId="{5CB25B10-5B1C-4017-B167-ED3104435743}" dt="2024-05-16T19:43:45.585" v="2461"/>
          <ac:cxnSpMkLst>
            <pc:docMk/>
            <pc:sldMk cId="2039276682" sldId="953"/>
            <ac:cxnSpMk id="47" creationId="{1D44CB22-E816-FC1C-CBCC-CB78BB61CEB7}"/>
          </ac:cxnSpMkLst>
        </pc:cxnChg>
        <pc:cxnChg chg="mod">
          <ac:chgData name="Phillip Kaufman" userId="c001b2a046940d7c" providerId="LiveId" clId="{5CB25B10-5B1C-4017-B167-ED3104435743}" dt="2024-06-04T02:39:13.509" v="13560" actId="165"/>
          <ac:cxnSpMkLst>
            <pc:docMk/>
            <pc:sldMk cId="2039276682" sldId="953"/>
            <ac:cxnSpMk id="47" creationId="{B605ABC9-924F-172B-4BEA-82E1C17FC061}"/>
          </ac:cxnSpMkLst>
        </pc:cxnChg>
        <pc:cxnChg chg="mod">
          <ac:chgData name="Phillip Kaufman" userId="c001b2a046940d7c" providerId="LiveId" clId="{5CB25B10-5B1C-4017-B167-ED3104435743}" dt="2024-05-27T23:07:13.573" v="8838"/>
          <ac:cxnSpMkLst>
            <pc:docMk/>
            <pc:sldMk cId="2039276682" sldId="953"/>
            <ac:cxnSpMk id="47" creationId="{D89EBB75-3FF3-34E2-E082-60D5D0E556F4}"/>
          </ac:cxnSpMkLst>
        </pc:cxnChg>
        <pc:cxnChg chg="mod">
          <ac:chgData name="Phillip Kaufman" userId="c001b2a046940d7c" providerId="LiveId" clId="{5CB25B10-5B1C-4017-B167-ED3104435743}" dt="2024-05-16T19:43:45.585" v="2461"/>
          <ac:cxnSpMkLst>
            <pc:docMk/>
            <pc:sldMk cId="2039276682" sldId="953"/>
            <ac:cxnSpMk id="48" creationId="{564ECE47-1B19-34D9-1E68-8D2E2854307D}"/>
          </ac:cxnSpMkLst>
        </pc:cxnChg>
        <pc:cxnChg chg="mod">
          <ac:chgData name="Phillip Kaufman" userId="c001b2a046940d7c" providerId="LiveId" clId="{5CB25B10-5B1C-4017-B167-ED3104435743}" dt="2024-06-04T02:39:13.509" v="13560" actId="165"/>
          <ac:cxnSpMkLst>
            <pc:docMk/>
            <pc:sldMk cId="2039276682" sldId="953"/>
            <ac:cxnSpMk id="48" creationId="{818E84D5-F871-E47B-0639-BA467F67F254}"/>
          </ac:cxnSpMkLst>
        </pc:cxnChg>
        <pc:cxnChg chg="mod">
          <ac:chgData name="Phillip Kaufman" userId="c001b2a046940d7c" providerId="LiveId" clId="{5CB25B10-5B1C-4017-B167-ED3104435743}" dt="2024-06-04T02:39:13.509" v="13560" actId="165"/>
          <ac:cxnSpMkLst>
            <pc:docMk/>
            <pc:sldMk cId="2039276682" sldId="953"/>
            <ac:cxnSpMk id="49" creationId="{9D77F267-4266-8483-01CB-25CCA5B73DD0}"/>
          </ac:cxnSpMkLst>
        </pc:cxnChg>
        <pc:cxnChg chg="mod">
          <ac:chgData name="Phillip Kaufman" userId="c001b2a046940d7c" providerId="LiveId" clId="{5CB25B10-5B1C-4017-B167-ED3104435743}" dt="2024-05-16T19:43:45.585" v="2461"/>
          <ac:cxnSpMkLst>
            <pc:docMk/>
            <pc:sldMk cId="2039276682" sldId="953"/>
            <ac:cxnSpMk id="49" creationId="{9F4D001A-50BD-0F67-A751-EA0A981F8128}"/>
          </ac:cxnSpMkLst>
        </pc:cxnChg>
        <pc:cxnChg chg="mod">
          <ac:chgData name="Phillip Kaufman" userId="c001b2a046940d7c" providerId="LiveId" clId="{5CB25B10-5B1C-4017-B167-ED3104435743}" dt="2024-05-27T07:28:00.979" v="8598" actId="478"/>
          <ac:cxnSpMkLst>
            <pc:docMk/>
            <pc:sldMk cId="2039276682" sldId="953"/>
            <ac:cxnSpMk id="50" creationId="{70B23814-A54E-BD12-9713-551FD9B1F381}"/>
          </ac:cxnSpMkLst>
        </pc:cxnChg>
        <pc:cxnChg chg="mod">
          <ac:chgData name="Phillip Kaufman" userId="c001b2a046940d7c" providerId="LiveId" clId="{5CB25B10-5B1C-4017-B167-ED3104435743}" dt="2024-06-04T02:39:13.509" v="13560" actId="165"/>
          <ac:cxnSpMkLst>
            <pc:docMk/>
            <pc:sldMk cId="2039276682" sldId="953"/>
            <ac:cxnSpMk id="50" creationId="{EB7A473C-4ED9-8CAA-D231-406D1AC80E73}"/>
          </ac:cxnSpMkLst>
        </pc:cxnChg>
        <pc:cxnChg chg="mod">
          <ac:chgData name="Phillip Kaufman" userId="c001b2a046940d7c" providerId="LiveId" clId="{5CB25B10-5B1C-4017-B167-ED3104435743}" dt="2024-06-04T02:39:13.509" v="13560" actId="165"/>
          <ac:cxnSpMkLst>
            <pc:docMk/>
            <pc:sldMk cId="2039276682" sldId="953"/>
            <ac:cxnSpMk id="51" creationId="{27238442-E342-EC17-9230-B48F44C7AB8B}"/>
          </ac:cxnSpMkLst>
        </pc:cxnChg>
        <pc:cxnChg chg="mod">
          <ac:chgData name="Phillip Kaufman" userId="c001b2a046940d7c" providerId="LiveId" clId="{5CB25B10-5B1C-4017-B167-ED3104435743}" dt="2024-05-27T07:28:00.979" v="8598" actId="478"/>
          <ac:cxnSpMkLst>
            <pc:docMk/>
            <pc:sldMk cId="2039276682" sldId="953"/>
            <ac:cxnSpMk id="51" creationId="{B9871FA9-D0E8-7D4D-9ABC-FC8A31445F17}"/>
          </ac:cxnSpMkLst>
        </pc:cxnChg>
        <pc:cxnChg chg="mod">
          <ac:chgData name="Phillip Kaufman" userId="c001b2a046940d7c" providerId="LiveId" clId="{5CB25B10-5B1C-4017-B167-ED3104435743}" dt="2024-06-04T02:39:13.509" v="13560" actId="165"/>
          <ac:cxnSpMkLst>
            <pc:docMk/>
            <pc:sldMk cId="2039276682" sldId="953"/>
            <ac:cxnSpMk id="52" creationId="{A74B74E6-D8FE-22BB-8F05-9F0D60EF453E}"/>
          </ac:cxnSpMkLst>
        </pc:cxnChg>
        <pc:cxnChg chg="mod">
          <ac:chgData name="Phillip Kaufman" userId="c001b2a046940d7c" providerId="LiveId" clId="{5CB25B10-5B1C-4017-B167-ED3104435743}" dt="2024-06-04T02:39:13.509" v="13560" actId="165"/>
          <ac:cxnSpMkLst>
            <pc:docMk/>
            <pc:sldMk cId="2039276682" sldId="953"/>
            <ac:cxnSpMk id="53" creationId="{AAF3C165-EB2E-6AE6-3CCF-C339702556CC}"/>
          </ac:cxnSpMkLst>
        </pc:cxnChg>
        <pc:cxnChg chg="mod">
          <ac:chgData name="Phillip Kaufman" userId="c001b2a046940d7c" providerId="LiveId" clId="{5CB25B10-5B1C-4017-B167-ED3104435743}" dt="2024-05-27T07:23:20.754" v="8552"/>
          <ac:cxnSpMkLst>
            <pc:docMk/>
            <pc:sldMk cId="2039276682" sldId="953"/>
            <ac:cxnSpMk id="54" creationId="{E2B82139-0584-3583-B88F-A2C37279364A}"/>
          </ac:cxnSpMkLst>
        </pc:cxnChg>
        <pc:cxnChg chg="mod">
          <ac:chgData name="Phillip Kaufman" userId="c001b2a046940d7c" providerId="LiveId" clId="{5CB25B10-5B1C-4017-B167-ED3104435743}" dt="2024-05-27T07:23:20.754" v="8552"/>
          <ac:cxnSpMkLst>
            <pc:docMk/>
            <pc:sldMk cId="2039276682" sldId="953"/>
            <ac:cxnSpMk id="55" creationId="{8B5E1793-4D84-9056-D295-DD8FA7350F6D}"/>
          </ac:cxnSpMkLst>
        </pc:cxnChg>
        <pc:cxnChg chg="mod">
          <ac:chgData name="Phillip Kaufman" userId="c001b2a046940d7c" providerId="LiveId" clId="{5CB25B10-5B1C-4017-B167-ED3104435743}" dt="2024-05-27T07:23:20.754" v="8552"/>
          <ac:cxnSpMkLst>
            <pc:docMk/>
            <pc:sldMk cId="2039276682" sldId="953"/>
            <ac:cxnSpMk id="56" creationId="{1E84B31F-AA00-9B5B-4D00-CC0CC0EB49AD}"/>
          </ac:cxnSpMkLst>
        </pc:cxnChg>
        <pc:cxnChg chg="mod">
          <ac:chgData name="Phillip Kaufman" userId="c001b2a046940d7c" providerId="LiveId" clId="{5CB25B10-5B1C-4017-B167-ED3104435743}" dt="2024-05-20T00:05:06.881" v="3263" actId="571"/>
          <ac:cxnSpMkLst>
            <pc:docMk/>
            <pc:sldMk cId="2039276682" sldId="953"/>
            <ac:cxnSpMk id="56" creationId="{C8ECF9D4-9CD9-7EA6-852A-6AFB1580ED0E}"/>
          </ac:cxnSpMkLst>
        </pc:cxnChg>
        <pc:cxnChg chg="mod">
          <ac:chgData name="Phillip Kaufman" userId="c001b2a046940d7c" providerId="LiveId" clId="{5CB25B10-5B1C-4017-B167-ED3104435743}" dt="2024-05-16T19:49:11.619" v="2514"/>
          <ac:cxnSpMkLst>
            <pc:docMk/>
            <pc:sldMk cId="2039276682" sldId="953"/>
            <ac:cxnSpMk id="56" creationId="{DB95C207-0B27-70D3-8FA3-E5A452DF1232}"/>
          </ac:cxnSpMkLst>
        </pc:cxnChg>
        <pc:cxnChg chg="mod">
          <ac:chgData name="Phillip Kaufman" userId="c001b2a046940d7c" providerId="LiveId" clId="{5CB25B10-5B1C-4017-B167-ED3104435743}" dt="2024-05-20T00:05:06.881" v="3263" actId="571"/>
          <ac:cxnSpMkLst>
            <pc:docMk/>
            <pc:sldMk cId="2039276682" sldId="953"/>
            <ac:cxnSpMk id="57" creationId="{0D7FFAFB-5C9A-FF84-454C-111B191E4605}"/>
          </ac:cxnSpMkLst>
        </pc:cxnChg>
        <pc:cxnChg chg="del mod topLvl">
          <ac:chgData name="Phillip Kaufman" userId="c001b2a046940d7c" providerId="LiveId" clId="{5CB25B10-5B1C-4017-B167-ED3104435743}" dt="2024-06-04T02:39:27.625" v="13562" actId="478"/>
          <ac:cxnSpMkLst>
            <pc:docMk/>
            <pc:sldMk cId="2039276682" sldId="953"/>
            <ac:cxnSpMk id="57" creationId="{23D8E21E-69CB-5B73-A2FA-F0F051715CDA}"/>
          </ac:cxnSpMkLst>
        </pc:cxnChg>
        <pc:cxnChg chg="mod">
          <ac:chgData name="Phillip Kaufman" userId="c001b2a046940d7c" providerId="LiveId" clId="{5CB25B10-5B1C-4017-B167-ED3104435743}" dt="2024-05-16T19:49:11.619" v="2514"/>
          <ac:cxnSpMkLst>
            <pc:docMk/>
            <pc:sldMk cId="2039276682" sldId="953"/>
            <ac:cxnSpMk id="57" creationId="{728AA968-CC32-6745-7ABB-A6D5EDA55A16}"/>
          </ac:cxnSpMkLst>
        </pc:cxnChg>
        <pc:cxnChg chg="mod">
          <ac:chgData name="Phillip Kaufman" userId="c001b2a046940d7c" providerId="LiveId" clId="{5CB25B10-5B1C-4017-B167-ED3104435743}" dt="2024-05-27T07:23:20.754" v="8552"/>
          <ac:cxnSpMkLst>
            <pc:docMk/>
            <pc:sldMk cId="2039276682" sldId="953"/>
            <ac:cxnSpMk id="57" creationId="{E293B38B-2A76-C8B5-9597-44B672140379}"/>
          </ac:cxnSpMkLst>
        </pc:cxnChg>
        <pc:cxnChg chg="mod">
          <ac:chgData name="Phillip Kaufman" userId="c001b2a046940d7c" providerId="LiveId" clId="{5CB25B10-5B1C-4017-B167-ED3104435743}" dt="2024-05-27T07:23:20.754" v="8552"/>
          <ac:cxnSpMkLst>
            <pc:docMk/>
            <pc:sldMk cId="2039276682" sldId="953"/>
            <ac:cxnSpMk id="58" creationId="{3FDABACC-834B-796B-CC41-3DDD210947EB}"/>
          </ac:cxnSpMkLst>
        </pc:cxnChg>
        <pc:cxnChg chg="mod topLvl">
          <ac:chgData name="Phillip Kaufman" userId="c001b2a046940d7c" providerId="LiveId" clId="{5CB25B10-5B1C-4017-B167-ED3104435743}" dt="2024-06-04T02:39:44.034" v="13565" actId="164"/>
          <ac:cxnSpMkLst>
            <pc:docMk/>
            <pc:sldMk cId="2039276682" sldId="953"/>
            <ac:cxnSpMk id="58" creationId="{847FCD16-EFC9-F4A9-9918-83ADF9B13DBC}"/>
          </ac:cxnSpMkLst>
        </pc:cxnChg>
        <pc:cxnChg chg="mod">
          <ac:chgData name="Phillip Kaufman" userId="c001b2a046940d7c" providerId="LiveId" clId="{5CB25B10-5B1C-4017-B167-ED3104435743}" dt="2024-05-27T07:23:20.754" v="8552"/>
          <ac:cxnSpMkLst>
            <pc:docMk/>
            <pc:sldMk cId="2039276682" sldId="953"/>
            <ac:cxnSpMk id="59" creationId="{9E0BAB00-1FC7-50C7-B617-8B10333A7FD4}"/>
          </ac:cxnSpMkLst>
        </pc:cxnChg>
        <pc:cxnChg chg="add del mod">
          <ac:chgData name="Phillip Kaufman" userId="c001b2a046940d7c" providerId="LiveId" clId="{5CB25B10-5B1C-4017-B167-ED3104435743}" dt="2024-05-14T06:30:01.327" v="605" actId="478"/>
          <ac:cxnSpMkLst>
            <pc:docMk/>
            <pc:sldMk cId="2039276682" sldId="953"/>
            <ac:cxnSpMk id="59" creationId="{BF593A5C-6759-A663-BFE4-C81B82B1DCBE}"/>
          </ac:cxnSpMkLst>
        </pc:cxnChg>
        <pc:cxnChg chg="mod">
          <ac:chgData name="Phillip Kaufman" userId="c001b2a046940d7c" providerId="LiveId" clId="{5CB25B10-5B1C-4017-B167-ED3104435743}" dt="2024-05-27T07:23:20.754" v="8552"/>
          <ac:cxnSpMkLst>
            <pc:docMk/>
            <pc:sldMk cId="2039276682" sldId="953"/>
            <ac:cxnSpMk id="60" creationId="{37C21FBD-4A55-76A0-A73A-C11EEB6AE296}"/>
          </ac:cxnSpMkLst>
        </pc:cxnChg>
        <pc:cxnChg chg="mod">
          <ac:chgData name="Phillip Kaufman" userId="c001b2a046940d7c" providerId="LiveId" clId="{5CB25B10-5B1C-4017-B167-ED3104435743}" dt="2024-06-04T02:39:28.124" v="13563"/>
          <ac:cxnSpMkLst>
            <pc:docMk/>
            <pc:sldMk cId="2039276682" sldId="953"/>
            <ac:cxnSpMk id="60" creationId="{B72C0EEF-2477-9014-151F-471180076870}"/>
          </ac:cxnSpMkLst>
        </pc:cxnChg>
        <pc:cxnChg chg="add del mod">
          <ac:chgData name="Phillip Kaufman" userId="c001b2a046940d7c" providerId="LiveId" clId="{5CB25B10-5B1C-4017-B167-ED3104435743}" dt="2024-05-14T06:31:36.986" v="623" actId="478"/>
          <ac:cxnSpMkLst>
            <pc:docMk/>
            <pc:sldMk cId="2039276682" sldId="953"/>
            <ac:cxnSpMk id="60" creationId="{CD08358F-B685-A96B-BC91-9B728B5CE6EB}"/>
          </ac:cxnSpMkLst>
        </pc:cxnChg>
        <pc:cxnChg chg="mod">
          <ac:chgData name="Phillip Kaufman" userId="c001b2a046940d7c" providerId="LiveId" clId="{5CB25B10-5B1C-4017-B167-ED3104435743}" dt="2024-05-27T07:23:20.754" v="8552"/>
          <ac:cxnSpMkLst>
            <pc:docMk/>
            <pc:sldMk cId="2039276682" sldId="953"/>
            <ac:cxnSpMk id="61" creationId="{36B10807-EF7D-C39B-0B03-9E8B4DEA2BD6}"/>
          </ac:cxnSpMkLst>
        </pc:cxnChg>
        <pc:cxnChg chg="mod">
          <ac:chgData name="Phillip Kaufman" userId="c001b2a046940d7c" providerId="LiveId" clId="{5CB25B10-5B1C-4017-B167-ED3104435743}" dt="2024-06-04T02:39:28.124" v="13563"/>
          <ac:cxnSpMkLst>
            <pc:docMk/>
            <pc:sldMk cId="2039276682" sldId="953"/>
            <ac:cxnSpMk id="61" creationId="{3A1E15E1-2581-131A-5208-9CE2A24072C2}"/>
          </ac:cxnSpMkLst>
        </pc:cxnChg>
        <pc:cxnChg chg="mod">
          <ac:chgData name="Phillip Kaufman" userId="c001b2a046940d7c" providerId="LiveId" clId="{5CB25B10-5B1C-4017-B167-ED3104435743}" dt="2024-06-04T02:39:28.124" v="13563"/>
          <ac:cxnSpMkLst>
            <pc:docMk/>
            <pc:sldMk cId="2039276682" sldId="953"/>
            <ac:cxnSpMk id="62" creationId="{AC9F5706-D3A5-5081-4A48-1E8773B527E7}"/>
          </ac:cxnSpMkLst>
        </pc:cxnChg>
        <pc:cxnChg chg="mod">
          <ac:chgData name="Phillip Kaufman" userId="c001b2a046940d7c" providerId="LiveId" clId="{5CB25B10-5B1C-4017-B167-ED3104435743}" dt="2024-05-27T07:23:20.754" v="8552"/>
          <ac:cxnSpMkLst>
            <pc:docMk/>
            <pc:sldMk cId="2039276682" sldId="953"/>
            <ac:cxnSpMk id="62" creationId="{F7682E78-C071-DFC8-0CA0-A90394632298}"/>
          </ac:cxnSpMkLst>
        </pc:cxnChg>
        <pc:cxnChg chg="mod">
          <ac:chgData name="Phillip Kaufman" userId="c001b2a046940d7c" providerId="LiveId" clId="{5CB25B10-5B1C-4017-B167-ED3104435743}" dt="2024-05-27T07:23:20.754" v="8552"/>
          <ac:cxnSpMkLst>
            <pc:docMk/>
            <pc:sldMk cId="2039276682" sldId="953"/>
            <ac:cxnSpMk id="63" creationId="{039AA96F-3FE6-C19A-468E-1FBE209C619E}"/>
          </ac:cxnSpMkLst>
        </pc:cxnChg>
        <pc:cxnChg chg="mod">
          <ac:chgData name="Phillip Kaufman" userId="c001b2a046940d7c" providerId="LiveId" clId="{5CB25B10-5B1C-4017-B167-ED3104435743}" dt="2024-06-04T02:39:28.124" v="13563"/>
          <ac:cxnSpMkLst>
            <pc:docMk/>
            <pc:sldMk cId="2039276682" sldId="953"/>
            <ac:cxnSpMk id="63" creationId="{981F8978-0705-F895-668E-4880BC4B24DF}"/>
          </ac:cxnSpMkLst>
        </pc:cxnChg>
        <pc:cxnChg chg="mod">
          <ac:chgData name="Phillip Kaufman" userId="c001b2a046940d7c" providerId="LiveId" clId="{5CB25B10-5B1C-4017-B167-ED3104435743}" dt="2024-05-27T07:23:20.754" v="8552"/>
          <ac:cxnSpMkLst>
            <pc:docMk/>
            <pc:sldMk cId="2039276682" sldId="953"/>
            <ac:cxnSpMk id="192" creationId="{A3534E7C-D1E9-7AF4-535D-94147F487301}"/>
          </ac:cxnSpMkLst>
        </pc:cxnChg>
        <pc:cxnChg chg="mod">
          <ac:chgData name="Phillip Kaufman" userId="c001b2a046940d7c" providerId="LiveId" clId="{5CB25B10-5B1C-4017-B167-ED3104435743}" dt="2024-05-27T07:23:20.754" v="8552"/>
          <ac:cxnSpMkLst>
            <pc:docMk/>
            <pc:sldMk cId="2039276682" sldId="953"/>
            <ac:cxnSpMk id="193" creationId="{8706603F-A5ED-05C8-4E6B-AF79BF2B7319}"/>
          </ac:cxnSpMkLst>
        </pc:cxnChg>
        <pc:cxnChg chg="mod">
          <ac:chgData name="Phillip Kaufman" userId="c001b2a046940d7c" providerId="LiveId" clId="{5CB25B10-5B1C-4017-B167-ED3104435743}" dt="2024-05-20T00:06:18.815" v="3278" actId="571"/>
          <ac:cxnSpMkLst>
            <pc:docMk/>
            <pc:sldMk cId="2039276682" sldId="953"/>
            <ac:cxnSpMk id="193" creationId="{DFA6BE72-EBFF-7452-0FD8-631C04118C85}"/>
          </ac:cxnSpMkLst>
        </pc:cxnChg>
        <pc:cxnChg chg="mod">
          <ac:chgData name="Phillip Kaufman" userId="c001b2a046940d7c" providerId="LiveId" clId="{5CB25B10-5B1C-4017-B167-ED3104435743}" dt="2024-05-27T07:23:20.754" v="8552"/>
          <ac:cxnSpMkLst>
            <pc:docMk/>
            <pc:sldMk cId="2039276682" sldId="953"/>
            <ac:cxnSpMk id="194" creationId="{ADE28B1C-3065-77D0-B17A-6AF0DBEE4DEF}"/>
          </ac:cxnSpMkLst>
        </pc:cxnChg>
        <pc:cxnChg chg="mod">
          <ac:chgData name="Phillip Kaufman" userId="c001b2a046940d7c" providerId="LiveId" clId="{5CB25B10-5B1C-4017-B167-ED3104435743}" dt="2024-05-20T00:06:18.815" v="3278" actId="571"/>
          <ac:cxnSpMkLst>
            <pc:docMk/>
            <pc:sldMk cId="2039276682" sldId="953"/>
            <ac:cxnSpMk id="194" creationId="{FF6551C6-7945-B04C-BE8C-5224E18C9B03}"/>
          </ac:cxnSpMkLst>
        </pc:cxnChg>
        <pc:cxnChg chg="mod">
          <ac:chgData name="Phillip Kaufman" userId="c001b2a046940d7c" providerId="LiveId" clId="{5CB25B10-5B1C-4017-B167-ED3104435743}" dt="2024-05-27T07:23:20.754" v="8552"/>
          <ac:cxnSpMkLst>
            <pc:docMk/>
            <pc:sldMk cId="2039276682" sldId="953"/>
            <ac:cxnSpMk id="195" creationId="{AB3D6ED6-8327-A89C-9AEC-87954E2A38D9}"/>
          </ac:cxnSpMkLst>
        </pc:cxnChg>
        <pc:cxnChg chg="mod">
          <ac:chgData name="Phillip Kaufman" userId="c001b2a046940d7c" providerId="LiveId" clId="{5CB25B10-5B1C-4017-B167-ED3104435743}" dt="2024-05-27T07:23:20.754" v="8552"/>
          <ac:cxnSpMkLst>
            <pc:docMk/>
            <pc:sldMk cId="2039276682" sldId="953"/>
            <ac:cxnSpMk id="198" creationId="{D9259079-C08B-672D-1D0C-CB81C8B9D152}"/>
          </ac:cxnSpMkLst>
        </pc:cxnChg>
        <pc:cxnChg chg="mod">
          <ac:chgData name="Phillip Kaufman" userId="c001b2a046940d7c" providerId="LiveId" clId="{5CB25B10-5B1C-4017-B167-ED3104435743}" dt="2024-05-27T07:23:20.754" v="8552"/>
          <ac:cxnSpMkLst>
            <pc:docMk/>
            <pc:sldMk cId="2039276682" sldId="953"/>
            <ac:cxnSpMk id="199" creationId="{E070D798-C994-B5DE-B38E-4310D757C71F}"/>
          </ac:cxnSpMkLst>
        </pc:cxnChg>
        <pc:cxnChg chg="mod">
          <ac:chgData name="Phillip Kaufman" userId="c001b2a046940d7c" providerId="LiveId" clId="{5CB25B10-5B1C-4017-B167-ED3104435743}" dt="2024-05-27T07:23:20.754" v="8552"/>
          <ac:cxnSpMkLst>
            <pc:docMk/>
            <pc:sldMk cId="2039276682" sldId="953"/>
            <ac:cxnSpMk id="201" creationId="{5BC4BAC5-8B2E-E297-DC83-DC876F709DF4}"/>
          </ac:cxnSpMkLst>
        </pc:cxnChg>
        <pc:cxnChg chg="mod">
          <ac:chgData name="Phillip Kaufman" userId="c001b2a046940d7c" providerId="LiveId" clId="{5CB25B10-5B1C-4017-B167-ED3104435743}" dt="2024-05-16T19:43:40.428" v="2460" actId="165"/>
          <ac:cxnSpMkLst>
            <pc:docMk/>
            <pc:sldMk cId="2039276682" sldId="953"/>
            <ac:cxnSpMk id="204" creationId="{E0DC2C98-4507-3AB4-DEA0-DDCE3EEAFF15}"/>
          </ac:cxnSpMkLst>
        </pc:cxnChg>
        <pc:cxnChg chg="mod">
          <ac:chgData name="Phillip Kaufman" userId="c001b2a046940d7c" providerId="LiveId" clId="{5CB25B10-5B1C-4017-B167-ED3104435743}" dt="2024-05-16T19:43:40.428" v="2460" actId="165"/>
          <ac:cxnSpMkLst>
            <pc:docMk/>
            <pc:sldMk cId="2039276682" sldId="953"/>
            <ac:cxnSpMk id="205" creationId="{04A25962-BBED-47D9-7DF8-37F16D95D2C2}"/>
          </ac:cxnSpMkLst>
        </pc:cxnChg>
        <pc:cxnChg chg="mod">
          <ac:chgData name="Phillip Kaufman" userId="c001b2a046940d7c" providerId="LiveId" clId="{5CB25B10-5B1C-4017-B167-ED3104435743}" dt="2024-05-16T19:43:40.428" v="2460" actId="165"/>
          <ac:cxnSpMkLst>
            <pc:docMk/>
            <pc:sldMk cId="2039276682" sldId="953"/>
            <ac:cxnSpMk id="206" creationId="{3C5CCEE5-F12B-99A3-EA50-DE5A9D812413}"/>
          </ac:cxnSpMkLst>
        </pc:cxnChg>
        <pc:cxnChg chg="mod">
          <ac:chgData name="Phillip Kaufman" userId="c001b2a046940d7c" providerId="LiveId" clId="{5CB25B10-5B1C-4017-B167-ED3104435743}" dt="2024-05-16T19:43:40.428" v="2460" actId="165"/>
          <ac:cxnSpMkLst>
            <pc:docMk/>
            <pc:sldMk cId="2039276682" sldId="953"/>
            <ac:cxnSpMk id="207" creationId="{FB5C974B-6FA1-BC65-E46A-883401131A40}"/>
          </ac:cxnSpMkLst>
        </pc:cxnChg>
        <pc:cxnChg chg="mod">
          <ac:chgData name="Phillip Kaufman" userId="c001b2a046940d7c" providerId="LiveId" clId="{5CB25B10-5B1C-4017-B167-ED3104435743}" dt="2024-05-16T19:43:40.428" v="2460" actId="165"/>
          <ac:cxnSpMkLst>
            <pc:docMk/>
            <pc:sldMk cId="2039276682" sldId="953"/>
            <ac:cxnSpMk id="208" creationId="{FCF99D97-C72D-7563-F19B-A5C6F96EC047}"/>
          </ac:cxnSpMkLst>
        </pc:cxnChg>
        <pc:cxnChg chg="mod">
          <ac:chgData name="Phillip Kaufman" userId="c001b2a046940d7c" providerId="LiveId" clId="{5CB25B10-5B1C-4017-B167-ED3104435743}" dt="2024-05-16T19:43:40.428" v="2460" actId="165"/>
          <ac:cxnSpMkLst>
            <pc:docMk/>
            <pc:sldMk cId="2039276682" sldId="953"/>
            <ac:cxnSpMk id="209" creationId="{51EC8D62-3FD6-92C5-8E87-BE34F8C68DC4}"/>
          </ac:cxnSpMkLst>
        </pc:cxnChg>
        <pc:cxnChg chg="mod">
          <ac:chgData name="Phillip Kaufman" userId="c001b2a046940d7c" providerId="LiveId" clId="{5CB25B10-5B1C-4017-B167-ED3104435743}" dt="2024-05-16T19:43:40.428" v="2460" actId="165"/>
          <ac:cxnSpMkLst>
            <pc:docMk/>
            <pc:sldMk cId="2039276682" sldId="953"/>
            <ac:cxnSpMk id="210" creationId="{B8ED34C1-57C5-F2F9-24A2-0F71BC648385}"/>
          </ac:cxnSpMkLst>
        </pc:cxnChg>
        <pc:cxnChg chg="mod">
          <ac:chgData name="Phillip Kaufman" userId="c001b2a046940d7c" providerId="LiveId" clId="{5CB25B10-5B1C-4017-B167-ED3104435743}" dt="2024-05-16T19:43:40.428" v="2460" actId="165"/>
          <ac:cxnSpMkLst>
            <pc:docMk/>
            <pc:sldMk cId="2039276682" sldId="953"/>
            <ac:cxnSpMk id="211" creationId="{C5809A54-E655-6995-50BF-AA07A1987089}"/>
          </ac:cxnSpMkLst>
        </pc:cxnChg>
        <pc:cxnChg chg="mod">
          <ac:chgData name="Phillip Kaufman" userId="c001b2a046940d7c" providerId="LiveId" clId="{5CB25B10-5B1C-4017-B167-ED3104435743}" dt="2024-05-16T19:43:40.428" v="2460" actId="165"/>
          <ac:cxnSpMkLst>
            <pc:docMk/>
            <pc:sldMk cId="2039276682" sldId="953"/>
            <ac:cxnSpMk id="212" creationId="{E3AC7537-8D26-14F3-688A-6566321238CE}"/>
          </ac:cxnSpMkLst>
        </pc:cxnChg>
        <pc:cxnChg chg="mod">
          <ac:chgData name="Phillip Kaufman" userId="c001b2a046940d7c" providerId="LiveId" clId="{5CB25B10-5B1C-4017-B167-ED3104435743}" dt="2024-05-16T19:43:40.428" v="2460" actId="165"/>
          <ac:cxnSpMkLst>
            <pc:docMk/>
            <pc:sldMk cId="2039276682" sldId="953"/>
            <ac:cxnSpMk id="213" creationId="{24CAE603-D32C-14B8-5D0A-7EC983F5A2F0}"/>
          </ac:cxnSpMkLst>
        </pc:cxnChg>
        <pc:cxnChg chg="mod">
          <ac:chgData name="Phillip Kaufman" userId="c001b2a046940d7c" providerId="LiveId" clId="{5CB25B10-5B1C-4017-B167-ED3104435743}" dt="2024-05-16T19:43:40.428" v="2460" actId="165"/>
          <ac:cxnSpMkLst>
            <pc:docMk/>
            <pc:sldMk cId="2039276682" sldId="953"/>
            <ac:cxnSpMk id="214" creationId="{8535ED5D-83F6-A92E-2937-26660801BF1D}"/>
          </ac:cxnSpMkLst>
        </pc:cxnChg>
        <pc:cxnChg chg="mod">
          <ac:chgData name="Phillip Kaufman" userId="c001b2a046940d7c" providerId="LiveId" clId="{5CB25B10-5B1C-4017-B167-ED3104435743}" dt="2024-05-16T19:43:40.428" v="2460" actId="165"/>
          <ac:cxnSpMkLst>
            <pc:docMk/>
            <pc:sldMk cId="2039276682" sldId="953"/>
            <ac:cxnSpMk id="215" creationId="{5241EF4C-9A71-DE0E-C5F5-659F88E6B345}"/>
          </ac:cxnSpMkLst>
        </pc:cxnChg>
        <pc:cxnChg chg="mod">
          <ac:chgData name="Phillip Kaufman" userId="c001b2a046940d7c" providerId="LiveId" clId="{5CB25B10-5B1C-4017-B167-ED3104435743}" dt="2024-05-16T19:43:40.428" v="2460" actId="165"/>
          <ac:cxnSpMkLst>
            <pc:docMk/>
            <pc:sldMk cId="2039276682" sldId="953"/>
            <ac:cxnSpMk id="216" creationId="{32F923B8-22C4-6DCA-3E33-60D41A7EA58F}"/>
          </ac:cxnSpMkLst>
        </pc:cxnChg>
        <pc:cxnChg chg="mod">
          <ac:chgData name="Phillip Kaufman" userId="c001b2a046940d7c" providerId="LiveId" clId="{5CB25B10-5B1C-4017-B167-ED3104435743}" dt="2024-05-16T19:43:40.428" v="2460" actId="165"/>
          <ac:cxnSpMkLst>
            <pc:docMk/>
            <pc:sldMk cId="2039276682" sldId="953"/>
            <ac:cxnSpMk id="217" creationId="{938100B3-49F2-1ADC-5D3B-948A0456943F}"/>
          </ac:cxnSpMkLst>
        </pc:cxnChg>
        <pc:cxnChg chg="mod">
          <ac:chgData name="Phillip Kaufman" userId="c001b2a046940d7c" providerId="LiveId" clId="{5CB25B10-5B1C-4017-B167-ED3104435743}" dt="2024-05-16T19:43:40.428" v="2460" actId="165"/>
          <ac:cxnSpMkLst>
            <pc:docMk/>
            <pc:sldMk cId="2039276682" sldId="953"/>
            <ac:cxnSpMk id="218" creationId="{8B4D7658-2DC5-171C-F3D2-E2F694DB7E14}"/>
          </ac:cxnSpMkLst>
        </pc:cxnChg>
        <pc:cxnChg chg="mod">
          <ac:chgData name="Phillip Kaufman" userId="c001b2a046940d7c" providerId="LiveId" clId="{5CB25B10-5B1C-4017-B167-ED3104435743}" dt="2024-05-16T19:43:40.428" v="2460" actId="165"/>
          <ac:cxnSpMkLst>
            <pc:docMk/>
            <pc:sldMk cId="2039276682" sldId="953"/>
            <ac:cxnSpMk id="219" creationId="{8959C753-2B7E-D6F1-DC67-D636C5A93FBA}"/>
          </ac:cxnSpMkLst>
        </pc:cxnChg>
        <pc:cxnChg chg="mod">
          <ac:chgData name="Phillip Kaufman" userId="c001b2a046940d7c" providerId="LiveId" clId="{5CB25B10-5B1C-4017-B167-ED3104435743}" dt="2024-05-16T19:43:40.428" v="2460" actId="165"/>
          <ac:cxnSpMkLst>
            <pc:docMk/>
            <pc:sldMk cId="2039276682" sldId="953"/>
            <ac:cxnSpMk id="220" creationId="{EAC673E5-6B26-0DA9-5778-5BCE7113E255}"/>
          </ac:cxnSpMkLst>
        </pc:cxnChg>
        <pc:cxnChg chg="mod">
          <ac:chgData name="Phillip Kaufman" userId="c001b2a046940d7c" providerId="LiveId" clId="{5CB25B10-5B1C-4017-B167-ED3104435743}" dt="2024-05-16T19:43:40.428" v="2460" actId="165"/>
          <ac:cxnSpMkLst>
            <pc:docMk/>
            <pc:sldMk cId="2039276682" sldId="953"/>
            <ac:cxnSpMk id="221" creationId="{7275A68F-A276-4414-104A-F69246440F30}"/>
          </ac:cxnSpMkLst>
        </pc:cxnChg>
        <pc:cxnChg chg="mod">
          <ac:chgData name="Phillip Kaufman" userId="c001b2a046940d7c" providerId="LiveId" clId="{5CB25B10-5B1C-4017-B167-ED3104435743}" dt="2024-05-16T19:43:40.428" v="2460" actId="165"/>
          <ac:cxnSpMkLst>
            <pc:docMk/>
            <pc:sldMk cId="2039276682" sldId="953"/>
            <ac:cxnSpMk id="222" creationId="{4B6CDF55-A568-8C2C-C431-1196AB393F0A}"/>
          </ac:cxnSpMkLst>
        </pc:cxnChg>
        <pc:cxnChg chg="mod">
          <ac:chgData name="Phillip Kaufman" userId="c001b2a046940d7c" providerId="LiveId" clId="{5CB25B10-5B1C-4017-B167-ED3104435743}" dt="2024-05-16T19:43:40.428" v="2460" actId="165"/>
          <ac:cxnSpMkLst>
            <pc:docMk/>
            <pc:sldMk cId="2039276682" sldId="953"/>
            <ac:cxnSpMk id="223" creationId="{6D981ECE-88C9-1F7E-DBCD-8AFAAF2926EF}"/>
          </ac:cxnSpMkLst>
        </pc:cxnChg>
        <pc:cxnChg chg="mod">
          <ac:chgData name="Phillip Kaufman" userId="c001b2a046940d7c" providerId="LiveId" clId="{5CB25B10-5B1C-4017-B167-ED3104435743}" dt="2024-05-16T19:43:40.428" v="2460" actId="165"/>
          <ac:cxnSpMkLst>
            <pc:docMk/>
            <pc:sldMk cId="2039276682" sldId="953"/>
            <ac:cxnSpMk id="224" creationId="{004CBD9A-1604-617E-365B-1556F6486794}"/>
          </ac:cxnSpMkLst>
        </pc:cxnChg>
        <pc:cxnChg chg="mod">
          <ac:chgData name="Phillip Kaufman" userId="c001b2a046940d7c" providerId="LiveId" clId="{5CB25B10-5B1C-4017-B167-ED3104435743}" dt="2024-05-16T19:43:40.428" v="2460" actId="165"/>
          <ac:cxnSpMkLst>
            <pc:docMk/>
            <pc:sldMk cId="2039276682" sldId="953"/>
            <ac:cxnSpMk id="225" creationId="{1E96D156-70B4-A52B-36A8-5EE54FC3AFCC}"/>
          </ac:cxnSpMkLst>
        </pc:cxnChg>
        <pc:cxnChg chg="mod">
          <ac:chgData name="Phillip Kaufman" userId="c001b2a046940d7c" providerId="LiveId" clId="{5CB25B10-5B1C-4017-B167-ED3104435743}" dt="2024-05-16T19:43:40.428" v="2460" actId="165"/>
          <ac:cxnSpMkLst>
            <pc:docMk/>
            <pc:sldMk cId="2039276682" sldId="953"/>
            <ac:cxnSpMk id="226" creationId="{4C117DBE-E7C8-BC89-BDF8-24B31307D258}"/>
          </ac:cxnSpMkLst>
        </pc:cxnChg>
        <pc:cxnChg chg="mod">
          <ac:chgData name="Phillip Kaufman" userId="c001b2a046940d7c" providerId="LiveId" clId="{5CB25B10-5B1C-4017-B167-ED3104435743}" dt="2024-05-16T19:43:40.428" v="2460" actId="165"/>
          <ac:cxnSpMkLst>
            <pc:docMk/>
            <pc:sldMk cId="2039276682" sldId="953"/>
            <ac:cxnSpMk id="227" creationId="{6037F4BB-D70A-A4AB-FE9D-1393D4B6D09F}"/>
          </ac:cxnSpMkLst>
        </pc:cxnChg>
        <pc:cxnChg chg="mod">
          <ac:chgData name="Phillip Kaufman" userId="c001b2a046940d7c" providerId="LiveId" clId="{5CB25B10-5B1C-4017-B167-ED3104435743}" dt="2024-05-16T19:43:40.428" v="2460" actId="165"/>
          <ac:cxnSpMkLst>
            <pc:docMk/>
            <pc:sldMk cId="2039276682" sldId="953"/>
            <ac:cxnSpMk id="228" creationId="{CDF15A5F-6D30-B079-8946-7A55FDD479A0}"/>
          </ac:cxnSpMkLst>
        </pc:cxnChg>
        <pc:cxnChg chg="mod">
          <ac:chgData name="Phillip Kaufman" userId="c001b2a046940d7c" providerId="LiveId" clId="{5CB25B10-5B1C-4017-B167-ED3104435743}" dt="2024-05-16T19:43:40.428" v="2460" actId="165"/>
          <ac:cxnSpMkLst>
            <pc:docMk/>
            <pc:sldMk cId="2039276682" sldId="953"/>
            <ac:cxnSpMk id="229" creationId="{42AA545A-17EF-422A-7114-819FEE814B65}"/>
          </ac:cxnSpMkLst>
        </pc:cxnChg>
        <pc:cxnChg chg="mod">
          <ac:chgData name="Phillip Kaufman" userId="c001b2a046940d7c" providerId="LiveId" clId="{5CB25B10-5B1C-4017-B167-ED3104435743}" dt="2024-05-16T19:43:40.428" v="2460" actId="165"/>
          <ac:cxnSpMkLst>
            <pc:docMk/>
            <pc:sldMk cId="2039276682" sldId="953"/>
            <ac:cxnSpMk id="230" creationId="{F6EF9A71-0412-73B9-35CE-0A8ADC58BB39}"/>
          </ac:cxnSpMkLst>
        </pc:cxnChg>
        <pc:cxnChg chg="mod">
          <ac:chgData name="Phillip Kaufman" userId="c001b2a046940d7c" providerId="LiveId" clId="{5CB25B10-5B1C-4017-B167-ED3104435743}" dt="2024-05-16T19:43:40.428" v="2460" actId="165"/>
          <ac:cxnSpMkLst>
            <pc:docMk/>
            <pc:sldMk cId="2039276682" sldId="953"/>
            <ac:cxnSpMk id="231" creationId="{1ED323AC-EEA2-6344-5CD9-744448B3FDD4}"/>
          </ac:cxnSpMkLst>
        </pc:cxnChg>
        <pc:cxnChg chg="mod">
          <ac:chgData name="Phillip Kaufman" userId="c001b2a046940d7c" providerId="LiveId" clId="{5CB25B10-5B1C-4017-B167-ED3104435743}" dt="2024-05-16T19:43:40.428" v="2460" actId="165"/>
          <ac:cxnSpMkLst>
            <pc:docMk/>
            <pc:sldMk cId="2039276682" sldId="953"/>
            <ac:cxnSpMk id="232" creationId="{976011C8-8BA8-3513-FF68-DCF68834DC22}"/>
          </ac:cxnSpMkLst>
        </pc:cxnChg>
        <pc:cxnChg chg="mod">
          <ac:chgData name="Phillip Kaufman" userId="c001b2a046940d7c" providerId="LiveId" clId="{5CB25B10-5B1C-4017-B167-ED3104435743}" dt="2024-05-16T19:43:40.428" v="2460" actId="165"/>
          <ac:cxnSpMkLst>
            <pc:docMk/>
            <pc:sldMk cId="2039276682" sldId="953"/>
            <ac:cxnSpMk id="233" creationId="{2F4DA1FA-A75B-026D-8C04-75B7272F642B}"/>
          </ac:cxnSpMkLst>
        </pc:cxnChg>
        <pc:cxnChg chg="mod">
          <ac:chgData name="Phillip Kaufman" userId="c001b2a046940d7c" providerId="LiveId" clId="{5CB25B10-5B1C-4017-B167-ED3104435743}" dt="2024-05-16T19:43:40.428" v="2460" actId="165"/>
          <ac:cxnSpMkLst>
            <pc:docMk/>
            <pc:sldMk cId="2039276682" sldId="953"/>
            <ac:cxnSpMk id="234" creationId="{A6C36C63-76B4-A936-DFE1-E6774966B344}"/>
          </ac:cxnSpMkLst>
        </pc:cxnChg>
        <pc:cxnChg chg="mod">
          <ac:chgData name="Phillip Kaufman" userId="c001b2a046940d7c" providerId="LiveId" clId="{5CB25B10-5B1C-4017-B167-ED3104435743}" dt="2024-05-16T19:43:40.428" v="2460" actId="165"/>
          <ac:cxnSpMkLst>
            <pc:docMk/>
            <pc:sldMk cId="2039276682" sldId="953"/>
            <ac:cxnSpMk id="235" creationId="{A253C2CD-AA72-7DF0-D795-18C11D934678}"/>
          </ac:cxnSpMkLst>
        </pc:cxnChg>
        <pc:cxnChg chg="mod">
          <ac:chgData name="Phillip Kaufman" userId="c001b2a046940d7c" providerId="LiveId" clId="{5CB25B10-5B1C-4017-B167-ED3104435743}" dt="2024-05-16T19:43:40.428" v="2460" actId="165"/>
          <ac:cxnSpMkLst>
            <pc:docMk/>
            <pc:sldMk cId="2039276682" sldId="953"/>
            <ac:cxnSpMk id="239" creationId="{CA182733-48A1-9849-8EC5-F24622E8A51D}"/>
          </ac:cxnSpMkLst>
        </pc:cxnChg>
        <pc:cxnChg chg="mod">
          <ac:chgData name="Phillip Kaufman" userId="c001b2a046940d7c" providerId="LiveId" clId="{5CB25B10-5B1C-4017-B167-ED3104435743}" dt="2024-05-16T19:43:40.428" v="2460" actId="165"/>
          <ac:cxnSpMkLst>
            <pc:docMk/>
            <pc:sldMk cId="2039276682" sldId="953"/>
            <ac:cxnSpMk id="240" creationId="{8A89249E-37FC-B6E5-C32B-764FC85D895F}"/>
          </ac:cxnSpMkLst>
        </pc:cxnChg>
        <pc:cxnChg chg="mod">
          <ac:chgData name="Phillip Kaufman" userId="c001b2a046940d7c" providerId="LiveId" clId="{5CB25B10-5B1C-4017-B167-ED3104435743}" dt="2024-05-27T07:23:20.754" v="8552"/>
          <ac:cxnSpMkLst>
            <pc:docMk/>
            <pc:sldMk cId="2039276682" sldId="953"/>
            <ac:cxnSpMk id="241" creationId="{306E6120-CC1B-DD16-3E15-F6BEB5314C6A}"/>
          </ac:cxnSpMkLst>
        </pc:cxnChg>
        <pc:cxnChg chg="mod">
          <ac:chgData name="Phillip Kaufman" userId="c001b2a046940d7c" providerId="LiveId" clId="{5CB25B10-5B1C-4017-B167-ED3104435743}" dt="2024-05-27T07:23:20.754" v="8552"/>
          <ac:cxnSpMkLst>
            <pc:docMk/>
            <pc:sldMk cId="2039276682" sldId="953"/>
            <ac:cxnSpMk id="243" creationId="{1A5CEEEE-A586-C4A3-BA53-5EEDCB7283F8}"/>
          </ac:cxnSpMkLst>
        </pc:cxnChg>
        <pc:cxnChg chg="mod">
          <ac:chgData name="Phillip Kaufman" userId="c001b2a046940d7c" providerId="LiveId" clId="{5CB25B10-5B1C-4017-B167-ED3104435743}" dt="2024-05-27T07:23:20.754" v="8552"/>
          <ac:cxnSpMkLst>
            <pc:docMk/>
            <pc:sldMk cId="2039276682" sldId="953"/>
            <ac:cxnSpMk id="244" creationId="{E67809A3-900F-0ACA-83E0-48A09CC5F19D}"/>
          </ac:cxnSpMkLst>
        </pc:cxnChg>
        <pc:cxnChg chg="mod">
          <ac:chgData name="Phillip Kaufman" userId="c001b2a046940d7c" providerId="LiveId" clId="{5CB25B10-5B1C-4017-B167-ED3104435743}" dt="2024-05-27T07:23:20.754" v="8552"/>
          <ac:cxnSpMkLst>
            <pc:docMk/>
            <pc:sldMk cId="2039276682" sldId="953"/>
            <ac:cxnSpMk id="245" creationId="{ADB91852-5C08-ACF8-AAB0-00386771B6DC}"/>
          </ac:cxnSpMkLst>
        </pc:cxnChg>
        <pc:cxnChg chg="mod">
          <ac:chgData name="Phillip Kaufman" userId="c001b2a046940d7c" providerId="LiveId" clId="{5CB25B10-5B1C-4017-B167-ED3104435743}" dt="2024-05-27T07:28:00.979" v="8598" actId="478"/>
          <ac:cxnSpMkLst>
            <pc:docMk/>
            <pc:sldMk cId="2039276682" sldId="953"/>
            <ac:cxnSpMk id="247" creationId="{1F5F3A5C-9250-90CD-E03D-58C7CA091045}"/>
          </ac:cxnSpMkLst>
        </pc:cxnChg>
        <pc:cxnChg chg="mod">
          <ac:chgData name="Phillip Kaufman" userId="c001b2a046940d7c" providerId="LiveId" clId="{5CB25B10-5B1C-4017-B167-ED3104435743}" dt="2024-05-27T07:28:00.979" v="8598" actId="478"/>
          <ac:cxnSpMkLst>
            <pc:docMk/>
            <pc:sldMk cId="2039276682" sldId="953"/>
            <ac:cxnSpMk id="248" creationId="{5BA7A91C-1EFC-F6BF-B307-6FC3A74ADD68}"/>
          </ac:cxnSpMkLst>
        </pc:cxnChg>
        <pc:cxnChg chg="mod">
          <ac:chgData name="Phillip Kaufman" userId="c001b2a046940d7c" providerId="LiveId" clId="{5CB25B10-5B1C-4017-B167-ED3104435743}" dt="2024-05-27T07:23:20.754" v="8552"/>
          <ac:cxnSpMkLst>
            <pc:docMk/>
            <pc:sldMk cId="2039276682" sldId="953"/>
            <ac:cxnSpMk id="250" creationId="{DDD9E673-DBBC-3925-7270-A0136B5B372B}"/>
          </ac:cxnSpMkLst>
        </pc:cxnChg>
        <pc:cxnChg chg="mod">
          <ac:chgData name="Phillip Kaufman" userId="c001b2a046940d7c" providerId="LiveId" clId="{5CB25B10-5B1C-4017-B167-ED3104435743}" dt="2024-05-27T07:23:20.754" v="8552"/>
          <ac:cxnSpMkLst>
            <pc:docMk/>
            <pc:sldMk cId="2039276682" sldId="953"/>
            <ac:cxnSpMk id="251" creationId="{68B3D635-8D87-3DB7-DC53-93F27801B8D6}"/>
          </ac:cxnSpMkLst>
        </pc:cxnChg>
        <pc:cxnChg chg="mod">
          <ac:chgData name="Phillip Kaufman" userId="c001b2a046940d7c" providerId="LiveId" clId="{5CB25B10-5B1C-4017-B167-ED3104435743}" dt="2024-05-27T07:23:20.754" v="8552"/>
          <ac:cxnSpMkLst>
            <pc:docMk/>
            <pc:sldMk cId="2039276682" sldId="953"/>
            <ac:cxnSpMk id="252" creationId="{B9C832E5-113C-784C-8CD2-75C205782B19}"/>
          </ac:cxnSpMkLst>
        </pc:cxnChg>
        <pc:cxnChg chg="mod">
          <ac:chgData name="Phillip Kaufman" userId="c001b2a046940d7c" providerId="LiveId" clId="{5CB25B10-5B1C-4017-B167-ED3104435743}" dt="2024-05-27T07:23:20.754" v="8552"/>
          <ac:cxnSpMkLst>
            <pc:docMk/>
            <pc:sldMk cId="2039276682" sldId="953"/>
            <ac:cxnSpMk id="253" creationId="{423DC9B1-39A1-F30C-F495-153D2F434ABC}"/>
          </ac:cxnSpMkLst>
        </pc:cxnChg>
        <pc:cxnChg chg="mod">
          <ac:chgData name="Phillip Kaufman" userId="c001b2a046940d7c" providerId="LiveId" clId="{5CB25B10-5B1C-4017-B167-ED3104435743}" dt="2024-05-27T07:23:20.754" v="8552"/>
          <ac:cxnSpMkLst>
            <pc:docMk/>
            <pc:sldMk cId="2039276682" sldId="953"/>
            <ac:cxnSpMk id="254" creationId="{B931D351-F1DA-D3D4-0B2B-D58D0305C5DC}"/>
          </ac:cxnSpMkLst>
        </pc:cxnChg>
        <pc:cxnChg chg="mod">
          <ac:chgData name="Phillip Kaufman" userId="c001b2a046940d7c" providerId="LiveId" clId="{5CB25B10-5B1C-4017-B167-ED3104435743}" dt="2024-05-27T07:23:20.754" v="8552"/>
          <ac:cxnSpMkLst>
            <pc:docMk/>
            <pc:sldMk cId="2039276682" sldId="953"/>
            <ac:cxnSpMk id="255" creationId="{5EE9EA53-0D2C-BB65-A2D0-B3525406F3D6}"/>
          </ac:cxnSpMkLst>
        </pc:cxnChg>
        <pc:cxnChg chg="mod">
          <ac:chgData name="Phillip Kaufman" userId="c001b2a046940d7c" providerId="LiveId" clId="{5CB25B10-5B1C-4017-B167-ED3104435743}" dt="2024-05-16T19:43:36.147" v="2459" actId="165"/>
          <ac:cxnSpMkLst>
            <pc:docMk/>
            <pc:sldMk cId="2039276682" sldId="953"/>
            <ac:cxnSpMk id="256" creationId="{432F569E-E1CC-B44A-2254-DEF4805A7C1E}"/>
          </ac:cxnSpMkLst>
        </pc:cxnChg>
        <pc:cxnChg chg="mod">
          <ac:chgData name="Phillip Kaufman" userId="c001b2a046940d7c" providerId="LiveId" clId="{5CB25B10-5B1C-4017-B167-ED3104435743}" dt="2024-05-16T19:43:36.147" v="2459" actId="165"/>
          <ac:cxnSpMkLst>
            <pc:docMk/>
            <pc:sldMk cId="2039276682" sldId="953"/>
            <ac:cxnSpMk id="257" creationId="{9F330E62-54B5-D77B-EDF1-5B3E86C87F70}"/>
          </ac:cxnSpMkLst>
        </pc:cxnChg>
        <pc:cxnChg chg="mod">
          <ac:chgData name="Phillip Kaufman" userId="c001b2a046940d7c" providerId="LiveId" clId="{5CB25B10-5B1C-4017-B167-ED3104435743}" dt="2024-05-27T07:23:20.754" v="8552"/>
          <ac:cxnSpMkLst>
            <pc:docMk/>
            <pc:sldMk cId="2039276682" sldId="953"/>
            <ac:cxnSpMk id="259" creationId="{A66CE45F-EF73-F18F-172D-3DEAB767D632}"/>
          </ac:cxnSpMkLst>
        </pc:cxnChg>
        <pc:cxnChg chg="mod">
          <ac:chgData name="Phillip Kaufman" userId="c001b2a046940d7c" providerId="LiveId" clId="{5CB25B10-5B1C-4017-B167-ED3104435743}" dt="2024-05-27T07:23:20.754" v="8552"/>
          <ac:cxnSpMkLst>
            <pc:docMk/>
            <pc:sldMk cId="2039276682" sldId="953"/>
            <ac:cxnSpMk id="260" creationId="{6B51195A-B20F-A5BF-4AF9-E0F9CB227837}"/>
          </ac:cxnSpMkLst>
        </pc:cxnChg>
        <pc:cxnChg chg="mod">
          <ac:chgData name="Phillip Kaufman" userId="c001b2a046940d7c" providerId="LiveId" clId="{5CB25B10-5B1C-4017-B167-ED3104435743}" dt="2024-05-14T07:13:05.369" v="839" actId="571"/>
          <ac:cxnSpMkLst>
            <pc:docMk/>
            <pc:sldMk cId="2039276682" sldId="953"/>
            <ac:cxnSpMk id="263" creationId="{F3C341D9-7614-9235-2286-C4217AC48958}"/>
          </ac:cxnSpMkLst>
        </pc:cxnChg>
        <pc:cxnChg chg="mod">
          <ac:chgData name="Phillip Kaufman" userId="c001b2a046940d7c" providerId="LiveId" clId="{5CB25B10-5B1C-4017-B167-ED3104435743}" dt="2024-05-14T07:13:05.369" v="839" actId="571"/>
          <ac:cxnSpMkLst>
            <pc:docMk/>
            <pc:sldMk cId="2039276682" sldId="953"/>
            <ac:cxnSpMk id="264" creationId="{ABD009D3-890A-AFFC-777D-CFAFC8F90D89}"/>
          </ac:cxnSpMkLst>
        </pc:cxnChg>
        <pc:cxnChg chg="mod">
          <ac:chgData name="Phillip Kaufman" userId="c001b2a046940d7c" providerId="LiveId" clId="{5CB25B10-5B1C-4017-B167-ED3104435743}" dt="2024-05-14T07:13:05.369" v="839" actId="571"/>
          <ac:cxnSpMkLst>
            <pc:docMk/>
            <pc:sldMk cId="2039276682" sldId="953"/>
            <ac:cxnSpMk id="265" creationId="{A8D31029-DE87-3553-BCC4-79DC29335E5F}"/>
          </ac:cxnSpMkLst>
        </pc:cxnChg>
        <pc:cxnChg chg="mod">
          <ac:chgData name="Phillip Kaufman" userId="c001b2a046940d7c" providerId="LiveId" clId="{5CB25B10-5B1C-4017-B167-ED3104435743}" dt="2024-05-14T07:13:05.369" v="839" actId="571"/>
          <ac:cxnSpMkLst>
            <pc:docMk/>
            <pc:sldMk cId="2039276682" sldId="953"/>
            <ac:cxnSpMk id="266" creationId="{96B1177F-B5A4-65AC-7E8A-979C9E2BE88A}"/>
          </ac:cxnSpMkLst>
        </pc:cxnChg>
        <pc:cxnChg chg="mod">
          <ac:chgData name="Phillip Kaufman" userId="c001b2a046940d7c" providerId="LiveId" clId="{5CB25B10-5B1C-4017-B167-ED3104435743}" dt="2024-05-14T07:13:05.369" v="839" actId="571"/>
          <ac:cxnSpMkLst>
            <pc:docMk/>
            <pc:sldMk cId="2039276682" sldId="953"/>
            <ac:cxnSpMk id="267" creationId="{1D90E9B0-C52F-6373-14A3-26445EF16A57}"/>
          </ac:cxnSpMkLst>
        </pc:cxnChg>
        <pc:cxnChg chg="mod">
          <ac:chgData name="Phillip Kaufman" userId="c001b2a046940d7c" providerId="LiveId" clId="{5CB25B10-5B1C-4017-B167-ED3104435743}" dt="2024-05-14T07:13:05.369" v="839" actId="571"/>
          <ac:cxnSpMkLst>
            <pc:docMk/>
            <pc:sldMk cId="2039276682" sldId="953"/>
            <ac:cxnSpMk id="268" creationId="{0FFAB47F-9EE9-637C-FFD1-7AAE146B6041}"/>
          </ac:cxnSpMkLst>
        </pc:cxnChg>
        <pc:cxnChg chg="mod">
          <ac:chgData name="Phillip Kaufman" userId="c001b2a046940d7c" providerId="LiveId" clId="{5CB25B10-5B1C-4017-B167-ED3104435743}" dt="2024-05-14T07:13:05.369" v="839" actId="571"/>
          <ac:cxnSpMkLst>
            <pc:docMk/>
            <pc:sldMk cId="2039276682" sldId="953"/>
            <ac:cxnSpMk id="269" creationId="{15A7F8F8-D59A-34D4-D3C7-CFE88530AE58}"/>
          </ac:cxnSpMkLst>
        </pc:cxnChg>
        <pc:cxnChg chg="mod">
          <ac:chgData name="Phillip Kaufman" userId="c001b2a046940d7c" providerId="LiveId" clId="{5CB25B10-5B1C-4017-B167-ED3104435743}" dt="2024-05-14T07:13:05.369" v="839" actId="571"/>
          <ac:cxnSpMkLst>
            <pc:docMk/>
            <pc:sldMk cId="2039276682" sldId="953"/>
            <ac:cxnSpMk id="270" creationId="{03A85FA6-950C-89CF-8B87-74D29F8E2490}"/>
          </ac:cxnSpMkLst>
        </pc:cxnChg>
        <pc:cxnChg chg="mod">
          <ac:chgData name="Phillip Kaufman" userId="c001b2a046940d7c" providerId="LiveId" clId="{5CB25B10-5B1C-4017-B167-ED3104435743}" dt="2024-05-27T07:27:55.500" v="8595"/>
          <ac:cxnSpMkLst>
            <pc:docMk/>
            <pc:sldMk cId="2039276682" sldId="953"/>
            <ac:cxnSpMk id="270" creationId="{21851C18-318B-8EB6-8402-352736FF4AA6}"/>
          </ac:cxnSpMkLst>
        </pc:cxnChg>
        <pc:cxnChg chg="mod">
          <ac:chgData name="Phillip Kaufman" userId="c001b2a046940d7c" providerId="LiveId" clId="{5CB25B10-5B1C-4017-B167-ED3104435743}" dt="2024-05-27T07:27:55.500" v="8595"/>
          <ac:cxnSpMkLst>
            <pc:docMk/>
            <pc:sldMk cId="2039276682" sldId="953"/>
            <ac:cxnSpMk id="271" creationId="{6DAE51C8-C2DC-1C38-8FD0-53EA4ECB1B6A}"/>
          </ac:cxnSpMkLst>
        </pc:cxnChg>
        <pc:cxnChg chg="mod">
          <ac:chgData name="Phillip Kaufman" userId="c001b2a046940d7c" providerId="LiveId" clId="{5CB25B10-5B1C-4017-B167-ED3104435743}" dt="2024-05-14T07:13:05.369" v="839" actId="571"/>
          <ac:cxnSpMkLst>
            <pc:docMk/>
            <pc:sldMk cId="2039276682" sldId="953"/>
            <ac:cxnSpMk id="271" creationId="{AF207A3C-1220-4216-F9E6-6409F1C6FC67}"/>
          </ac:cxnSpMkLst>
        </pc:cxnChg>
        <pc:cxnChg chg="mod">
          <ac:chgData name="Phillip Kaufman" userId="c001b2a046940d7c" providerId="LiveId" clId="{5CB25B10-5B1C-4017-B167-ED3104435743}" dt="2024-05-14T07:13:05.369" v="839" actId="571"/>
          <ac:cxnSpMkLst>
            <pc:docMk/>
            <pc:sldMk cId="2039276682" sldId="953"/>
            <ac:cxnSpMk id="272" creationId="{A05B7E1F-0E06-9C82-DA2E-803A2B45EFA0}"/>
          </ac:cxnSpMkLst>
        </pc:cxnChg>
        <pc:cxnChg chg="mod">
          <ac:chgData name="Phillip Kaufman" userId="c001b2a046940d7c" providerId="LiveId" clId="{5CB25B10-5B1C-4017-B167-ED3104435743}" dt="2024-05-14T07:13:05.369" v="839" actId="571"/>
          <ac:cxnSpMkLst>
            <pc:docMk/>
            <pc:sldMk cId="2039276682" sldId="953"/>
            <ac:cxnSpMk id="273" creationId="{4514B4E4-73A8-FD00-113E-8172CA47D3FD}"/>
          </ac:cxnSpMkLst>
        </pc:cxnChg>
        <pc:cxnChg chg="mod">
          <ac:chgData name="Phillip Kaufman" userId="c001b2a046940d7c" providerId="LiveId" clId="{5CB25B10-5B1C-4017-B167-ED3104435743}" dt="2024-05-14T07:13:05.369" v="839" actId="571"/>
          <ac:cxnSpMkLst>
            <pc:docMk/>
            <pc:sldMk cId="2039276682" sldId="953"/>
            <ac:cxnSpMk id="274" creationId="{01ADB1B7-F35E-1842-476E-BDC2C92CB59D}"/>
          </ac:cxnSpMkLst>
        </pc:cxnChg>
        <pc:cxnChg chg="mod">
          <ac:chgData name="Phillip Kaufman" userId="c001b2a046940d7c" providerId="LiveId" clId="{5CB25B10-5B1C-4017-B167-ED3104435743}" dt="2024-05-14T07:13:05.369" v="839" actId="571"/>
          <ac:cxnSpMkLst>
            <pc:docMk/>
            <pc:sldMk cId="2039276682" sldId="953"/>
            <ac:cxnSpMk id="275" creationId="{42947485-D0EF-36CD-2077-8864F92ABE77}"/>
          </ac:cxnSpMkLst>
        </pc:cxnChg>
        <pc:cxnChg chg="mod">
          <ac:chgData name="Phillip Kaufman" userId="c001b2a046940d7c" providerId="LiveId" clId="{5CB25B10-5B1C-4017-B167-ED3104435743}" dt="2024-05-14T07:13:05.369" v="839" actId="571"/>
          <ac:cxnSpMkLst>
            <pc:docMk/>
            <pc:sldMk cId="2039276682" sldId="953"/>
            <ac:cxnSpMk id="276" creationId="{21AB1520-EEB0-147E-78D8-2930329D9D24}"/>
          </ac:cxnSpMkLst>
        </pc:cxnChg>
        <pc:cxnChg chg="mod">
          <ac:chgData name="Phillip Kaufman" userId="c001b2a046940d7c" providerId="LiveId" clId="{5CB25B10-5B1C-4017-B167-ED3104435743}" dt="2024-05-14T07:13:05.369" v="839" actId="571"/>
          <ac:cxnSpMkLst>
            <pc:docMk/>
            <pc:sldMk cId="2039276682" sldId="953"/>
            <ac:cxnSpMk id="277" creationId="{925C8A5C-491F-66F5-61C3-278CBC6D5C5D}"/>
          </ac:cxnSpMkLst>
        </pc:cxnChg>
        <pc:cxnChg chg="mod">
          <ac:chgData name="Phillip Kaufman" userId="c001b2a046940d7c" providerId="LiveId" clId="{5CB25B10-5B1C-4017-B167-ED3104435743}" dt="2024-05-27T07:27:55.500" v="8595"/>
          <ac:cxnSpMkLst>
            <pc:docMk/>
            <pc:sldMk cId="2039276682" sldId="953"/>
            <ac:cxnSpMk id="278" creationId="{C41E2110-9EF1-3246-E273-34E56B6927AC}"/>
          </ac:cxnSpMkLst>
        </pc:cxnChg>
        <pc:cxnChg chg="mod">
          <ac:chgData name="Phillip Kaufman" userId="c001b2a046940d7c" providerId="LiveId" clId="{5CB25B10-5B1C-4017-B167-ED3104435743}" dt="2024-05-14T07:13:05.369" v="839" actId="571"/>
          <ac:cxnSpMkLst>
            <pc:docMk/>
            <pc:sldMk cId="2039276682" sldId="953"/>
            <ac:cxnSpMk id="278" creationId="{EA61C07D-1FEE-ECCB-D50D-A5C7B95E3993}"/>
          </ac:cxnSpMkLst>
        </pc:cxnChg>
        <pc:cxnChg chg="mod">
          <ac:chgData name="Phillip Kaufman" userId="c001b2a046940d7c" providerId="LiveId" clId="{5CB25B10-5B1C-4017-B167-ED3104435743}" dt="2024-05-14T07:13:05.369" v="839" actId="571"/>
          <ac:cxnSpMkLst>
            <pc:docMk/>
            <pc:sldMk cId="2039276682" sldId="953"/>
            <ac:cxnSpMk id="279" creationId="{195B1FB3-2EF3-DF1C-B0F4-E48E4DCA598B}"/>
          </ac:cxnSpMkLst>
        </pc:cxnChg>
        <pc:cxnChg chg="mod">
          <ac:chgData name="Phillip Kaufman" userId="c001b2a046940d7c" providerId="LiveId" clId="{5CB25B10-5B1C-4017-B167-ED3104435743}" dt="2024-05-27T07:27:55.500" v="8595"/>
          <ac:cxnSpMkLst>
            <pc:docMk/>
            <pc:sldMk cId="2039276682" sldId="953"/>
            <ac:cxnSpMk id="279" creationId="{75B6FE41-DF57-F9DE-DD2C-C298DF3974C5}"/>
          </ac:cxnSpMkLst>
        </pc:cxnChg>
        <pc:cxnChg chg="mod">
          <ac:chgData name="Phillip Kaufman" userId="c001b2a046940d7c" providerId="LiveId" clId="{5CB25B10-5B1C-4017-B167-ED3104435743}" dt="2024-05-14T07:13:05.369" v="839" actId="571"/>
          <ac:cxnSpMkLst>
            <pc:docMk/>
            <pc:sldMk cId="2039276682" sldId="953"/>
            <ac:cxnSpMk id="280" creationId="{220DAB0C-6AAB-2928-00F1-FA97C2330535}"/>
          </ac:cxnSpMkLst>
        </pc:cxnChg>
        <pc:cxnChg chg="mod">
          <ac:chgData name="Phillip Kaufman" userId="c001b2a046940d7c" providerId="LiveId" clId="{5CB25B10-5B1C-4017-B167-ED3104435743}" dt="2024-05-14T07:13:05.369" v="839" actId="571"/>
          <ac:cxnSpMkLst>
            <pc:docMk/>
            <pc:sldMk cId="2039276682" sldId="953"/>
            <ac:cxnSpMk id="281" creationId="{4F8644B0-1511-0212-057F-52C6F0DABA8B}"/>
          </ac:cxnSpMkLst>
        </pc:cxnChg>
        <pc:cxnChg chg="mod">
          <ac:chgData name="Phillip Kaufman" userId="c001b2a046940d7c" providerId="LiveId" clId="{5CB25B10-5B1C-4017-B167-ED3104435743}" dt="2024-05-14T07:13:05.369" v="839" actId="571"/>
          <ac:cxnSpMkLst>
            <pc:docMk/>
            <pc:sldMk cId="2039276682" sldId="953"/>
            <ac:cxnSpMk id="282" creationId="{24B4A719-7BF4-B968-F753-8F8B801107B6}"/>
          </ac:cxnSpMkLst>
        </pc:cxnChg>
        <pc:cxnChg chg="mod">
          <ac:chgData name="Phillip Kaufman" userId="c001b2a046940d7c" providerId="LiveId" clId="{5CB25B10-5B1C-4017-B167-ED3104435743}" dt="2024-05-14T07:13:05.369" v="839" actId="571"/>
          <ac:cxnSpMkLst>
            <pc:docMk/>
            <pc:sldMk cId="2039276682" sldId="953"/>
            <ac:cxnSpMk id="283" creationId="{FDFD35C6-CD72-E71B-638B-E2D973E105A7}"/>
          </ac:cxnSpMkLst>
        </pc:cxnChg>
        <pc:cxnChg chg="mod">
          <ac:chgData name="Phillip Kaufman" userId="c001b2a046940d7c" providerId="LiveId" clId="{5CB25B10-5B1C-4017-B167-ED3104435743}" dt="2024-05-27T07:27:55.500" v="8595"/>
          <ac:cxnSpMkLst>
            <pc:docMk/>
            <pc:sldMk cId="2039276682" sldId="953"/>
            <ac:cxnSpMk id="284" creationId="{0F42D9BC-1807-418C-9F93-8A2D1A8A29D5}"/>
          </ac:cxnSpMkLst>
        </pc:cxnChg>
        <pc:cxnChg chg="mod">
          <ac:chgData name="Phillip Kaufman" userId="c001b2a046940d7c" providerId="LiveId" clId="{5CB25B10-5B1C-4017-B167-ED3104435743}" dt="2024-05-14T07:13:05.369" v="839" actId="571"/>
          <ac:cxnSpMkLst>
            <pc:docMk/>
            <pc:sldMk cId="2039276682" sldId="953"/>
            <ac:cxnSpMk id="284" creationId="{2C9522C8-08E5-4B06-C3A0-E5499C31309B}"/>
          </ac:cxnSpMkLst>
        </pc:cxnChg>
        <pc:cxnChg chg="mod">
          <ac:chgData name="Phillip Kaufman" userId="c001b2a046940d7c" providerId="LiveId" clId="{5CB25B10-5B1C-4017-B167-ED3104435743}" dt="2024-05-14T07:13:05.369" v="839" actId="571"/>
          <ac:cxnSpMkLst>
            <pc:docMk/>
            <pc:sldMk cId="2039276682" sldId="953"/>
            <ac:cxnSpMk id="285" creationId="{167BB082-C45C-0C2D-41D5-B14B721E4198}"/>
          </ac:cxnSpMkLst>
        </pc:cxnChg>
        <pc:cxnChg chg="mod">
          <ac:chgData name="Phillip Kaufman" userId="c001b2a046940d7c" providerId="LiveId" clId="{5CB25B10-5B1C-4017-B167-ED3104435743}" dt="2024-05-27T07:27:55.500" v="8595"/>
          <ac:cxnSpMkLst>
            <pc:docMk/>
            <pc:sldMk cId="2039276682" sldId="953"/>
            <ac:cxnSpMk id="285" creationId="{C86E3D26-2B86-84AA-5071-996989CD2500}"/>
          </ac:cxnSpMkLst>
        </pc:cxnChg>
        <pc:cxnChg chg="mod">
          <ac:chgData name="Phillip Kaufman" userId="c001b2a046940d7c" providerId="LiveId" clId="{5CB25B10-5B1C-4017-B167-ED3104435743}" dt="2024-05-27T07:27:55.500" v="8595"/>
          <ac:cxnSpMkLst>
            <pc:docMk/>
            <pc:sldMk cId="2039276682" sldId="953"/>
            <ac:cxnSpMk id="286" creationId="{3F922317-BDCD-A46E-53D2-4AFA638568C5}"/>
          </ac:cxnSpMkLst>
        </pc:cxnChg>
        <pc:cxnChg chg="mod">
          <ac:chgData name="Phillip Kaufman" userId="c001b2a046940d7c" providerId="LiveId" clId="{5CB25B10-5B1C-4017-B167-ED3104435743}" dt="2024-05-14T07:13:05.369" v="839" actId="571"/>
          <ac:cxnSpMkLst>
            <pc:docMk/>
            <pc:sldMk cId="2039276682" sldId="953"/>
            <ac:cxnSpMk id="286" creationId="{E36D160A-4AB2-941C-345A-5107AA13D720}"/>
          </ac:cxnSpMkLst>
        </pc:cxnChg>
        <pc:cxnChg chg="mod">
          <ac:chgData name="Phillip Kaufman" userId="c001b2a046940d7c" providerId="LiveId" clId="{5CB25B10-5B1C-4017-B167-ED3104435743}" dt="2024-05-14T07:13:05.369" v="839" actId="571"/>
          <ac:cxnSpMkLst>
            <pc:docMk/>
            <pc:sldMk cId="2039276682" sldId="953"/>
            <ac:cxnSpMk id="287" creationId="{486DF864-76ED-C5AE-94DA-D6D737696554}"/>
          </ac:cxnSpMkLst>
        </pc:cxnChg>
        <pc:cxnChg chg="mod">
          <ac:chgData name="Phillip Kaufman" userId="c001b2a046940d7c" providerId="LiveId" clId="{5CB25B10-5B1C-4017-B167-ED3104435743}" dt="2024-05-27T07:27:55.500" v="8595"/>
          <ac:cxnSpMkLst>
            <pc:docMk/>
            <pc:sldMk cId="2039276682" sldId="953"/>
            <ac:cxnSpMk id="287" creationId="{AB75D0D7-4B60-0698-2143-5F7AE6355F1E}"/>
          </ac:cxnSpMkLst>
        </pc:cxnChg>
        <pc:cxnChg chg="mod">
          <ac:chgData name="Phillip Kaufman" userId="c001b2a046940d7c" providerId="LiveId" clId="{5CB25B10-5B1C-4017-B167-ED3104435743}" dt="2024-05-27T07:27:55.500" v="8595"/>
          <ac:cxnSpMkLst>
            <pc:docMk/>
            <pc:sldMk cId="2039276682" sldId="953"/>
            <ac:cxnSpMk id="288" creationId="{09AF6E45-E181-752A-EF6D-85E1AF523BF4}"/>
          </ac:cxnSpMkLst>
        </pc:cxnChg>
        <pc:cxnChg chg="mod">
          <ac:chgData name="Phillip Kaufman" userId="c001b2a046940d7c" providerId="LiveId" clId="{5CB25B10-5B1C-4017-B167-ED3104435743}" dt="2024-05-14T07:13:05.369" v="839" actId="571"/>
          <ac:cxnSpMkLst>
            <pc:docMk/>
            <pc:sldMk cId="2039276682" sldId="953"/>
            <ac:cxnSpMk id="288" creationId="{0A468BFC-E75F-ED72-7F70-745B86129481}"/>
          </ac:cxnSpMkLst>
        </pc:cxnChg>
        <pc:cxnChg chg="mod">
          <ac:chgData name="Phillip Kaufman" userId="c001b2a046940d7c" providerId="LiveId" clId="{5CB25B10-5B1C-4017-B167-ED3104435743}" dt="2024-05-27T07:27:55.500" v="8595"/>
          <ac:cxnSpMkLst>
            <pc:docMk/>
            <pc:sldMk cId="2039276682" sldId="953"/>
            <ac:cxnSpMk id="289" creationId="{904BC257-10A6-4AA3-CA55-8BBF5DD8FCE3}"/>
          </ac:cxnSpMkLst>
        </pc:cxnChg>
        <pc:cxnChg chg="mod">
          <ac:chgData name="Phillip Kaufman" userId="c001b2a046940d7c" providerId="LiveId" clId="{5CB25B10-5B1C-4017-B167-ED3104435743}" dt="2024-05-14T07:13:05.369" v="839" actId="571"/>
          <ac:cxnSpMkLst>
            <pc:docMk/>
            <pc:sldMk cId="2039276682" sldId="953"/>
            <ac:cxnSpMk id="289" creationId="{AC741D24-450A-C3E7-9EE6-1615D9524175}"/>
          </ac:cxnSpMkLst>
        </pc:cxnChg>
        <pc:cxnChg chg="mod">
          <ac:chgData name="Phillip Kaufman" userId="c001b2a046940d7c" providerId="LiveId" clId="{5CB25B10-5B1C-4017-B167-ED3104435743}" dt="2024-05-14T07:13:05.369" v="839" actId="571"/>
          <ac:cxnSpMkLst>
            <pc:docMk/>
            <pc:sldMk cId="2039276682" sldId="953"/>
            <ac:cxnSpMk id="290" creationId="{8DFF8860-94A0-C83C-9277-6A47B0442D6E}"/>
          </ac:cxnSpMkLst>
        </pc:cxnChg>
        <pc:cxnChg chg="mod">
          <ac:chgData name="Phillip Kaufman" userId="c001b2a046940d7c" providerId="LiveId" clId="{5CB25B10-5B1C-4017-B167-ED3104435743}" dt="2024-05-27T07:27:55.500" v="8595"/>
          <ac:cxnSpMkLst>
            <pc:docMk/>
            <pc:sldMk cId="2039276682" sldId="953"/>
            <ac:cxnSpMk id="290" creationId="{E357D51A-03D7-F452-3CAF-3B40DC4E9270}"/>
          </ac:cxnSpMkLst>
        </pc:cxnChg>
        <pc:cxnChg chg="mod">
          <ac:chgData name="Phillip Kaufman" userId="c001b2a046940d7c" providerId="LiveId" clId="{5CB25B10-5B1C-4017-B167-ED3104435743}" dt="2024-05-14T07:13:05.369" v="839" actId="571"/>
          <ac:cxnSpMkLst>
            <pc:docMk/>
            <pc:sldMk cId="2039276682" sldId="953"/>
            <ac:cxnSpMk id="291" creationId="{13FD4E78-D87F-9CC5-356B-2CA5407F123C}"/>
          </ac:cxnSpMkLst>
        </pc:cxnChg>
        <pc:cxnChg chg="mod">
          <ac:chgData name="Phillip Kaufman" userId="c001b2a046940d7c" providerId="LiveId" clId="{5CB25B10-5B1C-4017-B167-ED3104435743}" dt="2024-05-27T07:27:55.500" v="8595"/>
          <ac:cxnSpMkLst>
            <pc:docMk/>
            <pc:sldMk cId="2039276682" sldId="953"/>
            <ac:cxnSpMk id="291" creationId="{C7574C66-0137-5C6D-C702-5C568373663B}"/>
          </ac:cxnSpMkLst>
        </pc:cxnChg>
        <pc:cxnChg chg="mod">
          <ac:chgData name="Phillip Kaufman" userId="c001b2a046940d7c" providerId="LiveId" clId="{5CB25B10-5B1C-4017-B167-ED3104435743}" dt="2024-05-27T07:27:55.500" v="8595"/>
          <ac:cxnSpMkLst>
            <pc:docMk/>
            <pc:sldMk cId="2039276682" sldId="953"/>
            <ac:cxnSpMk id="292" creationId="{9A6E15EF-C20D-FFE8-7BAF-A25DFF3309FA}"/>
          </ac:cxnSpMkLst>
        </pc:cxnChg>
        <pc:cxnChg chg="mod">
          <ac:chgData name="Phillip Kaufman" userId="c001b2a046940d7c" providerId="LiveId" clId="{5CB25B10-5B1C-4017-B167-ED3104435743}" dt="2024-05-14T07:13:05.369" v="839" actId="571"/>
          <ac:cxnSpMkLst>
            <pc:docMk/>
            <pc:sldMk cId="2039276682" sldId="953"/>
            <ac:cxnSpMk id="292" creationId="{D8A844C2-3143-C091-961D-9C3CD992A8A0}"/>
          </ac:cxnSpMkLst>
        </pc:cxnChg>
        <pc:cxnChg chg="mod">
          <ac:chgData name="Phillip Kaufman" userId="c001b2a046940d7c" providerId="LiveId" clId="{5CB25B10-5B1C-4017-B167-ED3104435743}" dt="2024-05-14T07:13:05.369" v="839" actId="571"/>
          <ac:cxnSpMkLst>
            <pc:docMk/>
            <pc:sldMk cId="2039276682" sldId="953"/>
            <ac:cxnSpMk id="293" creationId="{02B2D568-F39A-CAAC-FC3B-D60576CB8D6A}"/>
          </ac:cxnSpMkLst>
        </pc:cxnChg>
        <pc:cxnChg chg="mod">
          <ac:chgData name="Phillip Kaufman" userId="c001b2a046940d7c" providerId="LiveId" clId="{5CB25B10-5B1C-4017-B167-ED3104435743}" dt="2024-05-27T07:27:55.500" v="8595"/>
          <ac:cxnSpMkLst>
            <pc:docMk/>
            <pc:sldMk cId="2039276682" sldId="953"/>
            <ac:cxnSpMk id="293" creationId="{95A8938D-18D9-B9CE-5683-34855AA9BFE5}"/>
          </ac:cxnSpMkLst>
        </pc:cxnChg>
        <pc:cxnChg chg="mod">
          <ac:chgData name="Phillip Kaufman" userId="c001b2a046940d7c" providerId="LiveId" clId="{5CB25B10-5B1C-4017-B167-ED3104435743}" dt="2024-05-27T07:27:55.500" v="8595"/>
          <ac:cxnSpMkLst>
            <pc:docMk/>
            <pc:sldMk cId="2039276682" sldId="953"/>
            <ac:cxnSpMk id="294" creationId="{2E7FE92F-DCE6-2FB6-3579-716F2FB13B81}"/>
          </ac:cxnSpMkLst>
        </pc:cxnChg>
        <pc:cxnChg chg="mod">
          <ac:chgData name="Phillip Kaufman" userId="c001b2a046940d7c" providerId="LiveId" clId="{5CB25B10-5B1C-4017-B167-ED3104435743}" dt="2024-05-14T07:13:05.369" v="839" actId="571"/>
          <ac:cxnSpMkLst>
            <pc:docMk/>
            <pc:sldMk cId="2039276682" sldId="953"/>
            <ac:cxnSpMk id="294" creationId="{A2DE3DB1-4761-4490-5056-4A7FE934E9C6}"/>
          </ac:cxnSpMkLst>
        </pc:cxnChg>
        <pc:cxnChg chg="mod">
          <ac:chgData name="Phillip Kaufman" userId="c001b2a046940d7c" providerId="LiveId" clId="{5CB25B10-5B1C-4017-B167-ED3104435743}" dt="2024-05-27T07:27:55.500" v="8595"/>
          <ac:cxnSpMkLst>
            <pc:docMk/>
            <pc:sldMk cId="2039276682" sldId="953"/>
            <ac:cxnSpMk id="295" creationId="{54901678-7125-6101-F193-81D0C8B115D3}"/>
          </ac:cxnSpMkLst>
        </pc:cxnChg>
        <pc:cxnChg chg="mod">
          <ac:chgData name="Phillip Kaufman" userId="c001b2a046940d7c" providerId="LiveId" clId="{5CB25B10-5B1C-4017-B167-ED3104435743}" dt="2024-05-27T07:27:55.500" v="8595"/>
          <ac:cxnSpMkLst>
            <pc:docMk/>
            <pc:sldMk cId="2039276682" sldId="953"/>
            <ac:cxnSpMk id="296" creationId="{3899911A-BA40-3F3D-53C2-37DCF3CA1FCA}"/>
          </ac:cxnSpMkLst>
        </pc:cxnChg>
        <pc:cxnChg chg="mod">
          <ac:chgData name="Phillip Kaufman" userId="c001b2a046940d7c" providerId="LiveId" clId="{5CB25B10-5B1C-4017-B167-ED3104435743}" dt="2024-05-27T07:27:55.500" v="8595"/>
          <ac:cxnSpMkLst>
            <pc:docMk/>
            <pc:sldMk cId="2039276682" sldId="953"/>
            <ac:cxnSpMk id="297" creationId="{A3E1349A-6AE2-18A9-E9CD-947D08FB3679}"/>
          </ac:cxnSpMkLst>
        </pc:cxnChg>
        <pc:cxnChg chg="mod">
          <ac:chgData name="Phillip Kaufman" userId="c001b2a046940d7c" providerId="LiveId" clId="{5CB25B10-5B1C-4017-B167-ED3104435743}" dt="2024-05-14T07:13:05.369" v="839" actId="571"/>
          <ac:cxnSpMkLst>
            <pc:docMk/>
            <pc:sldMk cId="2039276682" sldId="953"/>
            <ac:cxnSpMk id="298" creationId="{3DB893B9-6046-9D8C-E83B-6C021D55982E}"/>
          </ac:cxnSpMkLst>
        </pc:cxnChg>
        <pc:cxnChg chg="mod">
          <ac:chgData name="Phillip Kaufman" userId="c001b2a046940d7c" providerId="LiveId" clId="{5CB25B10-5B1C-4017-B167-ED3104435743}" dt="2024-05-27T07:27:55.500" v="8595"/>
          <ac:cxnSpMkLst>
            <pc:docMk/>
            <pc:sldMk cId="2039276682" sldId="953"/>
            <ac:cxnSpMk id="298" creationId="{C1DE2D7D-83F2-0638-F32C-500BADEF6ABB}"/>
          </ac:cxnSpMkLst>
        </pc:cxnChg>
        <pc:cxnChg chg="mod">
          <ac:chgData name="Phillip Kaufman" userId="c001b2a046940d7c" providerId="LiveId" clId="{5CB25B10-5B1C-4017-B167-ED3104435743}" dt="2024-05-14T07:13:05.369" v="839" actId="571"/>
          <ac:cxnSpMkLst>
            <pc:docMk/>
            <pc:sldMk cId="2039276682" sldId="953"/>
            <ac:cxnSpMk id="299" creationId="{3E39F9E4-6BC4-22A2-D8DD-77260EEDD20E}"/>
          </ac:cxnSpMkLst>
        </pc:cxnChg>
        <pc:cxnChg chg="mod">
          <ac:chgData name="Phillip Kaufman" userId="c001b2a046940d7c" providerId="LiveId" clId="{5CB25B10-5B1C-4017-B167-ED3104435743}" dt="2024-05-27T07:27:55.500" v="8595"/>
          <ac:cxnSpMkLst>
            <pc:docMk/>
            <pc:sldMk cId="2039276682" sldId="953"/>
            <ac:cxnSpMk id="299" creationId="{61B2CD2C-1C93-6D3A-F63B-F503A714A9ED}"/>
          </ac:cxnSpMkLst>
        </pc:cxnChg>
        <pc:cxnChg chg="mod">
          <ac:chgData name="Phillip Kaufman" userId="c001b2a046940d7c" providerId="LiveId" clId="{5CB25B10-5B1C-4017-B167-ED3104435743}" dt="2024-05-27T07:27:55.500" v="8595"/>
          <ac:cxnSpMkLst>
            <pc:docMk/>
            <pc:sldMk cId="2039276682" sldId="953"/>
            <ac:cxnSpMk id="300" creationId="{0447C46A-BD04-B6CA-F812-FDAF36B6E551}"/>
          </ac:cxnSpMkLst>
        </pc:cxnChg>
        <pc:cxnChg chg="mod">
          <ac:chgData name="Phillip Kaufman" userId="c001b2a046940d7c" providerId="LiveId" clId="{5CB25B10-5B1C-4017-B167-ED3104435743}" dt="2024-05-27T07:27:55.500" v="8595"/>
          <ac:cxnSpMkLst>
            <pc:docMk/>
            <pc:sldMk cId="2039276682" sldId="953"/>
            <ac:cxnSpMk id="301" creationId="{65C404AE-8192-68E6-200A-6A7E88C31007}"/>
          </ac:cxnSpMkLst>
        </pc:cxnChg>
        <pc:cxnChg chg="mod">
          <ac:chgData name="Phillip Kaufman" userId="c001b2a046940d7c" providerId="LiveId" clId="{5CB25B10-5B1C-4017-B167-ED3104435743}" dt="2024-05-27T07:27:55.500" v="8595"/>
          <ac:cxnSpMkLst>
            <pc:docMk/>
            <pc:sldMk cId="2039276682" sldId="953"/>
            <ac:cxnSpMk id="302" creationId="{3597AD6F-26A3-1FC2-63F7-F06EDC0E2CD8}"/>
          </ac:cxnSpMkLst>
        </pc:cxnChg>
        <pc:cxnChg chg="mod">
          <ac:chgData name="Phillip Kaufman" userId="c001b2a046940d7c" providerId="LiveId" clId="{5CB25B10-5B1C-4017-B167-ED3104435743}" dt="2024-05-27T07:27:55.500" v="8595"/>
          <ac:cxnSpMkLst>
            <pc:docMk/>
            <pc:sldMk cId="2039276682" sldId="953"/>
            <ac:cxnSpMk id="303" creationId="{50144D49-561F-127C-9ABB-A4784F3B7627}"/>
          </ac:cxnSpMkLst>
        </pc:cxnChg>
        <pc:cxnChg chg="mod">
          <ac:chgData name="Phillip Kaufman" userId="c001b2a046940d7c" providerId="LiveId" clId="{5CB25B10-5B1C-4017-B167-ED3104435743}" dt="2024-05-27T07:27:55.500" v="8595"/>
          <ac:cxnSpMkLst>
            <pc:docMk/>
            <pc:sldMk cId="2039276682" sldId="953"/>
            <ac:cxnSpMk id="304" creationId="{45CBA2F9-5E6B-2190-8DD6-3EB5AF7DD416}"/>
          </ac:cxnSpMkLst>
        </pc:cxnChg>
        <pc:cxnChg chg="mod">
          <ac:chgData name="Phillip Kaufman" userId="c001b2a046940d7c" providerId="LiveId" clId="{5CB25B10-5B1C-4017-B167-ED3104435743}" dt="2024-05-27T07:27:55.500" v="8595"/>
          <ac:cxnSpMkLst>
            <pc:docMk/>
            <pc:sldMk cId="2039276682" sldId="953"/>
            <ac:cxnSpMk id="305" creationId="{CE7B42BB-64A6-F4F5-5E0B-B4C367A05072}"/>
          </ac:cxnSpMkLst>
        </pc:cxnChg>
        <pc:cxnChg chg="mod">
          <ac:chgData name="Phillip Kaufman" userId="c001b2a046940d7c" providerId="LiveId" clId="{5CB25B10-5B1C-4017-B167-ED3104435743}" dt="2024-05-27T07:27:55.500" v="8595"/>
          <ac:cxnSpMkLst>
            <pc:docMk/>
            <pc:sldMk cId="2039276682" sldId="953"/>
            <ac:cxnSpMk id="306" creationId="{678D770C-B7CE-A3B7-0F96-79824E6C7E7A}"/>
          </ac:cxnSpMkLst>
        </pc:cxnChg>
        <pc:cxnChg chg="mod">
          <ac:chgData name="Phillip Kaufman" userId="c001b2a046940d7c" providerId="LiveId" clId="{5CB25B10-5B1C-4017-B167-ED3104435743}" dt="2024-05-27T07:27:55.500" v="8595"/>
          <ac:cxnSpMkLst>
            <pc:docMk/>
            <pc:sldMk cId="2039276682" sldId="953"/>
            <ac:cxnSpMk id="307" creationId="{A0308123-E812-52CA-D187-0CA67A0E70AC}"/>
          </ac:cxnSpMkLst>
        </pc:cxnChg>
        <pc:cxnChg chg="mod">
          <ac:chgData name="Phillip Kaufman" userId="c001b2a046940d7c" providerId="LiveId" clId="{5CB25B10-5B1C-4017-B167-ED3104435743}" dt="2024-05-27T07:27:55.500" v="8595"/>
          <ac:cxnSpMkLst>
            <pc:docMk/>
            <pc:sldMk cId="2039276682" sldId="953"/>
            <ac:cxnSpMk id="308" creationId="{30C6DCF2-68BD-E911-658B-0C1AE61DEB2C}"/>
          </ac:cxnSpMkLst>
        </pc:cxnChg>
        <pc:cxnChg chg="mod">
          <ac:chgData name="Phillip Kaufman" userId="c001b2a046940d7c" providerId="LiveId" clId="{5CB25B10-5B1C-4017-B167-ED3104435743}" dt="2024-05-27T07:27:55.500" v="8595"/>
          <ac:cxnSpMkLst>
            <pc:docMk/>
            <pc:sldMk cId="2039276682" sldId="953"/>
            <ac:cxnSpMk id="309" creationId="{7F98D351-ED73-A310-2460-9C4E530259BF}"/>
          </ac:cxnSpMkLst>
        </pc:cxnChg>
        <pc:cxnChg chg="mod">
          <ac:chgData name="Phillip Kaufman" userId="c001b2a046940d7c" providerId="LiveId" clId="{5CB25B10-5B1C-4017-B167-ED3104435743}" dt="2024-05-27T07:27:55.500" v="8595"/>
          <ac:cxnSpMkLst>
            <pc:docMk/>
            <pc:sldMk cId="2039276682" sldId="953"/>
            <ac:cxnSpMk id="310" creationId="{525430BF-5459-6AA0-102B-D7EC9788962C}"/>
          </ac:cxnSpMkLst>
        </pc:cxnChg>
        <pc:cxnChg chg="mod">
          <ac:chgData name="Phillip Kaufman" userId="c001b2a046940d7c" providerId="LiveId" clId="{5CB25B10-5B1C-4017-B167-ED3104435743}" dt="2024-05-27T07:27:55.500" v="8595"/>
          <ac:cxnSpMkLst>
            <pc:docMk/>
            <pc:sldMk cId="2039276682" sldId="953"/>
            <ac:cxnSpMk id="311" creationId="{918C11E4-0E8C-B428-D7F0-12B443287678}"/>
          </ac:cxnSpMkLst>
        </pc:cxnChg>
        <pc:cxnChg chg="mod">
          <ac:chgData name="Phillip Kaufman" userId="c001b2a046940d7c" providerId="LiveId" clId="{5CB25B10-5B1C-4017-B167-ED3104435743}" dt="2024-05-27T07:27:55.500" v="8595"/>
          <ac:cxnSpMkLst>
            <pc:docMk/>
            <pc:sldMk cId="2039276682" sldId="953"/>
            <ac:cxnSpMk id="312" creationId="{706A325A-577D-9835-C21F-2D7DD25B697E}"/>
          </ac:cxnSpMkLst>
        </pc:cxnChg>
        <pc:cxnChg chg="mod">
          <ac:chgData name="Phillip Kaufman" userId="c001b2a046940d7c" providerId="LiveId" clId="{5CB25B10-5B1C-4017-B167-ED3104435743}" dt="2024-05-27T07:27:55.500" v="8595"/>
          <ac:cxnSpMkLst>
            <pc:docMk/>
            <pc:sldMk cId="2039276682" sldId="953"/>
            <ac:cxnSpMk id="313" creationId="{EB60FC3D-8DC3-F7CD-5FCF-C54CB41C55B6}"/>
          </ac:cxnSpMkLst>
        </pc:cxnChg>
        <pc:cxnChg chg="mod">
          <ac:chgData name="Phillip Kaufman" userId="c001b2a046940d7c" providerId="LiveId" clId="{5CB25B10-5B1C-4017-B167-ED3104435743}" dt="2024-05-27T07:27:55.500" v="8595"/>
          <ac:cxnSpMkLst>
            <pc:docMk/>
            <pc:sldMk cId="2039276682" sldId="953"/>
            <ac:cxnSpMk id="314" creationId="{DCF7BC60-AC88-64E3-39A9-E29E7FFD9044}"/>
          </ac:cxnSpMkLst>
        </pc:cxnChg>
        <pc:cxnChg chg="mod">
          <ac:chgData name="Phillip Kaufman" userId="c001b2a046940d7c" providerId="LiveId" clId="{5CB25B10-5B1C-4017-B167-ED3104435743}" dt="2024-05-27T07:27:55.500" v="8595"/>
          <ac:cxnSpMkLst>
            <pc:docMk/>
            <pc:sldMk cId="2039276682" sldId="953"/>
            <ac:cxnSpMk id="315" creationId="{8F29AC40-2AA2-E9A8-BC06-6C7030EDABA2}"/>
          </ac:cxnSpMkLst>
        </pc:cxnChg>
        <pc:cxnChg chg="mod">
          <ac:chgData name="Phillip Kaufman" userId="c001b2a046940d7c" providerId="LiveId" clId="{5CB25B10-5B1C-4017-B167-ED3104435743}" dt="2024-05-27T07:27:55.500" v="8595"/>
          <ac:cxnSpMkLst>
            <pc:docMk/>
            <pc:sldMk cId="2039276682" sldId="953"/>
            <ac:cxnSpMk id="319" creationId="{226FB8BA-07D7-A0A1-9AF9-4B7D8A9BBA35}"/>
          </ac:cxnSpMkLst>
        </pc:cxnChg>
        <pc:cxnChg chg="mod">
          <ac:chgData name="Phillip Kaufman" userId="c001b2a046940d7c" providerId="LiveId" clId="{5CB25B10-5B1C-4017-B167-ED3104435743}" dt="2024-06-04T02:39:28.124" v="13563"/>
          <ac:cxnSpMkLst>
            <pc:docMk/>
            <pc:sldMk cId="2039276682" sldId="953"/>
            <ac:cxnSpMk id="320" creationId="{D1AEAE72-1382-80B6-211F-9E2D3AE12FE8}"/>
          </ac:cxnSpMkLst>
        </pc:cxnChg>
        <pc:cxnChg chg="mod">
          <ac:chgData name="Phillip Kaufman" userId="c001b2a046940d7c" providerId="LiveId" clId="{5CB25B10-5B1C-4017-B167-ED3104435743}" dt="2024-05-27T07:27:55.500" v="8595"/>
          <ac:cxnSpMkLst>
            <pc:docMk/>
            <pc:sldMk cId="2039276682" sldId="953"/>
            <ac:cxnSpMk id="320" creationId="{D264E93E-69E4-0096-2C21-63788BD05DE1}"/>
          </ac:cxnSpMkLst>
        </pc:cxnChg>
        <pc:cxnChg chg="mod">
          <ac:chgData name="Phillip Kaufman" userId="c001b2a046940d7c" providerId="LiveId" clId="{5CB25B10-5B1C-4017-B167-ED3104435743}" dt="2024-06-04T02:39:28.124" v="13563"/>
          <ac:cxnSpMkLst>
            <pc:docMk/>
            <pc:sldMk cId="2039276682" sldId="953"/>
            <ac:cxnSpMk id="321" creationId="{83B9D3CA-EAF9-3AF5-2B51-47DF9B96EBC9}"/>
          </ac:cxnSpMkLst>
        </pc:cxnChg>
        <pc:cxnChg chg="mod">
          <ac:chgData name="Phillip Kaufman" userId="c001b2a046940d7c" providerId="LiveId" clId="{5CB25B10-5B1C-4017-B167-ED3104435743}" dt="2024-06-04T02:39:28.124" v="13563"/>
          <ac:cxnSpMkLst>
            <pc:docMk/>
            <pc:sldMk cId="2039276682" sldId="953"/>
            <ac:cxnSpMk id="322" creationId="{0E8BADE8-19C8-3815-B2E9-42CBDEC2D2F5}"/>
          </ac:cxnSpMkLst>
        </pc:cxnChg>
        <pc:cxnChg chg="mod">
          <ac:chgData name="Phillip Kaufman" userId="c001b2a046940d7c" providerId="LiveId" clId="{5CB25B10-5B1C-4017-B167-ED3104435743}" dt="2024-06-04T02:39:28.124" v="13563"/>
          <ac:cxnSpMkLst>
            <pc:docMk/>
            <pc:sldMk cId="2039276682" sldId="953"/>
            <ac:cxnSpMk id="323" creationId="{E7FA0908-B4FD-FBAA-A5D3-59EF006E33FE}"/>
          </ac:cxnSpMkLst>
        </pc:cxnChg>
        <pc:cxnChg chg="mod">
          <ac:chgData name="Phillip Kaufman" userId="c001b2a046940d7c" providerId="LiveId" clId="{5CB25B10-5B1C-4017-B167-ED3104435743}" dt="2024-06-04T02:39:28.124" v="13563"/>
          <ac:cxnSpMkLst>
            <pc:docMk/>
            <pc:sldMk cId="2039276682" sldId="953"/>
            <ac:cxnSpMk id="324" creationId="{CAD9706F-D950-D950-52BE-3481241BA812}"/>
          </ac:cxnSpMkLst>
        </pc:cxnChg>
        <pc:cxnChg chg="mod">
          <ac:chgData name="Phillip Kaufman" userId="c001b2a046940d7c" providerId="LiveId" clId="{5CB25B10-5B1C-4017-B167-ED3104435743}" dt="2024-06-04T02:39:28.124" v="13563"/>
          <ac:cxnSpMkLst>
            <pc:docMk/>
            <pc:sldMk cId="2039276682" sldId="953"/>
            <ac:cxnSpMk id="325" creationId="{70BC343D-5B5A-4E4A-89A2-BE68550D88DF}"/>
          </ac:cxnSpMkLst>
        </pc:cxnChg>
        <pc:cxnChg chg="mod">
          <ac:chgData name="Phillip Kaufman" userId="c001b2a046940d7c" providerId="LiveId" clId="{5CB25B10-5B1C-4017-B167-ED3104435743}" dt="2024-06-04T02:39:28.124" v="13563"/>
          <ac:cxnSpMkLst>
            <pc:docMk/>
            <pc:sldMk cId="2039276682" sldId="953"/>
            <ac:cxnSpMk id="326" creationId="{06AD142F-9D13-DF96-F6C5-A2010639671A}"/>
          </ac:cxnSpMkLst>
        </pc:cxnChg>
        <pc:cxnChg chg="mod">
          <ac:chgData name="Phillip Kaufman" userId="c001b2a046940d7c" providerId="LiveId" clId="{5CB25B10-5B1C-4017-B167-ED3104435743}" dt="2024-06-04T02:39:28.124" v="13563"/>
          <ac:cxnSpMkLst>
            <pc:docMk/>
            <pc:sldMk cId="2039276682" sldId="953"/>
            <ac:cxnSpMk id="327" creationId="{46BC7747-3E60-12B7-61CE-62B9F6809A3C}"/>
          </ac:cxnSpMkLst>
        </pc:cxnChg>
        <pc:cxnChg chg="mod">
          <ac:chgData name="Phillip Kaufman" userId="c001b2a046940d7c" providerId="LiveId" clId="{5CB25B10-5B1C-4017-B167-ED3104435743}" dt="2024-06-04T02:39:28.124" v="13563"/>
          <ac:cxnSpMkLst>
            <pc:docMk/>
            <pc:sldMk cId="2039276682" sldId="953"/>
            <ac:cxnSpMk id="328" creationId="{F2F8AB2A-A7BE-68B3-9900-396769D33845}"/>
          </ac:cxnSpMkLst>
        </pc:cxnChg>
        <pc:cxnChg chg="mod">
          <ac:chgData name="Phillip Kaufman" userId="c001b2a046940d7c" providerId="LiveId" clId="{5CB25B10-5B1C-4017-B167-ED3104435743}" dt="2024-06-04T02:39:28.124" v="13563"/>
          <ac:cxnSpMkLst>
            <pc:docMk/>
            <pc:sldMk cId="2039276682" sldId="953"/>
            <ac:cxnSpMk id="329" creationId="{69489564-5425-7F15-524D-3EB96A33B478}"/>
          </ac:cxnSpMkLst>
        </pc:cxnChg>
        <pc:cxnChg chg="mod">
          <ac:chgData name="Phillip Kaufman" userId="c001b2a046940d7c" providerId="LiveId" clId="{5CB25B10-5B1C-4017-B167-ED3104435743}" dt="2024-05-27T07:27:57.676" v="8597"/>
          <ac:cxnSpMkLst>
            <pc:docMk/>
            <pc:sldMk cId="2039276682" sldId="953"/>
            <ac:cxnSpMk id="330" creationId="{232CF4C7-5349-3875-8325-CD4059D80A8F}"/>
          </ac:cxnSpMkLst>
        </pc:cxnChg>
        <pc:cxnChg chg="mod">
          <ac:chgData name="Phillip Kaufman" userId="c001b2a046940d7c" providerId="LiveId" clId="{5CB25B10-5B1C-4017-B167-ED3104435743}" dt="2024-06-04T02:39:28.124" v="13563"/>
          <ac:cxnSpMkLst>
            <pc:docMk/>
            <pc:sldMk cId="2039276682" sldId="953"/>
            <ac:cxnSpMk id="330" creationId="{BA8D3780-D017-4C28-3816-D6CC5BFA97F5}"/>
          </ac:cxnSpMkLst>
        </pc:cxnChg>
        <pc:cxnChg chg="mod">
          <ac:chgData name="Phillip Kaufman" userId="c001b2a046940d7c" providerId="LiveId" clId="{5CB25B10-5B1C-4017-B167-ED3104435743}" dt="2024-05-27T07:27:57.676" v="8597"/>
          <ac:cxnSpMkLst>
            <pc:docMk/>
            <pc:sldMk cId="2039276682" sldId="953"/>
            <ac:cxnSpMk id="331" creationId="{0C1DD848-0777-B2BB-59C5-44E8D71F9809}"/>
          </ac:cxnSpMkLst>
        </pc:cxnChg>
        <pc:cxnChg chg="mod">
          <ac:chgData name="Phillip Kaufman" userId="c001b2a046940d7c" providerId="LiveId" clId="{5CB25B10-5B1C-4017-B167-ED3104435743}" dt="2024-06-04T02:39:28.124" v="13563"/>
          <ac:cxnSpMkLst>
            <pc:docMk/>
            <pc:sldMk cId="2039276682" sldId="953"/>
            <ac:cxnSpMk id="331" creationId="{5BE821E5-A5BD-32A0-BC2C-75EE91E9EC3E}"/>
          </ac:cxnSpMkLst>
        </pc:cxnChg>
        <pc:cxnChg chg="mod">
          <ac:chgData name="Phillip Kaufman" userId="c001b2a046940d7c" providerId="LiveId" clId="{5CB25B10-5B1C-4017-B167-ED3104435743}" dt="2024-06-04T02:39:28.124" v="13563"/>
          <ac:cxnSpMkLst>
            <pc:docMk/>
            <pc:sldMk cId="2039276682" sldId="953"/>
            <ac:cxnSpMk id="332" creationId="{6587B13F-9031-28B6-6368-F4E67EEACE37}"/>
          </ac:cxnSpMkLst>
        </pc:cxnChg>
        <pc:cxnChg chg="mod">
          <ac:chgData name="Phillip Kaufman" userId="c001b2a046940d7c" providerId="LiveId" clId="{5CB25B10-5B1C-4017-B167-ED3104435743}" dt="2024-06-04T02:39:28.124" v="13563"/>
          <ac:cxnSpMkLst>
            <pc:docMk/>
            <pc:sldMk cId="2039276682" sldId="953"/>
            <ac:cxnSpMk id="333" creationId="{BF0F7A67-3640-7FA6-DD26-53FDC8326B03}"/>
          </ac:cxnSpMkLst>
        </pc:cxnChg>
        <pc:cxnChg chg="mod">
          <ac:chgData name="Phillip Kaufman" userId="c001b2a046940d7c" providerId="LiveId" clId="{5CB25B10-5B1C-4017-B167-ED3104435743}" dt="2024-06-04T02:39:28.124" v="13563"/>
          <ac:cxnSpMkLst>
            <pc:docMk/>
            <pc:sldMk cId="2039276682" sldId="953"/>
            <ac:cxnSpMk id="334" creationId="{D11FD9CC-75AF-12EA-A645-07217F40799E}"/>
          </ac:cxnSpMkLst>
        </pc:cxnChg>
        <pc:cxnChg chg="mod">
          <ac:chgData name="Phillip Kaufman" userId="c001b2a046940d7c" providerId="LiveId" clId="{5CB25B10-5B1C-4017-B167-ED3104435743}" dt="2024-06-04T02:39:28.124" v="13563"/>
          <ac:cxnSpMkLst>
            <pc:docMk/>
            <pc:sldMk cId="2039276682" sldId="953"/>
            <ac:cxnSpMk id="335" creationId="{0A18BD81-AA60-7FDA-A6D8-14622B36BD5C}"/>
          </ac:cxnSpMkLst>
        </pc:cxnChg>
        <pc:cxnChg chg="mod">
          <ac:chgData name="Phillip Kaufman" userId="c001b2a046940d7c" providerId="LiveId" clId="{5CB25B10-5B1C-4017-B167-ED3104435743}" dt="2024-06-04T02:39:28.124" v="13563"/>
          <ac:cxnSpMkLst>
            <pc:docMk/>
            <pc:sldMk cId="2039276682" sldId="953"/>
            <ac:cxnSpMk id="336" creationId="{6948DA38-5661-13E5-9B81-2F7B17F01EF3}"/>
          </ac:cxnSpMkLst>
        </pc:cxnChg>
        <pc:cxnChg chg="mod">
          <ac:chgData name="Phillip Kaufman" userId="c001b2a046940d7c" providerId="LiveId" clId="{5CB25B10-5B1C-4017-B167-ED3104435743}" dt="2024-06-04T02:39:28.124" v="13563"/>
          <ac:cxnSpMkLst>
            <pc:docMk/>
            <pc:sldMk cId="2039276682" sldId="953"/>
            <ac:cxnSpMk id="337" creationId="{7D93A268-1304-1D74-DC83-4E2CFFC89A8B}"/>
          </ac:cxnSpMkLst>
        </pc:cxnChg>
        <pc:cxnChg chg="mod">
          <ac:chgData name="Phillip Kaufman" userId="c001b2a046940d7c" providerId="LiveId" clId="{5CB25B10-5B1C-4017-B167-ED3104435743}" dt="2024-05-27T07:27:57.676" v="8597"/>
          <ac:cxnSpMkLst>
            <pc:docMk/>
            <pc:sldMk cId="2039276682" sldId="953"/>
            <ac:cxnSpMk id="338" creationId="{4BE2804F-2A23-0C13-7A75-0A880BED2BD8}"/>
          </ac:cxnSpMkLst>
        </pc:cxnChg>
        <pc:cxnChg chg="mod">
          <ac:chgData name="Phillip Kaufman" userId="c001b2a046940d7c" providerId="LiveId" clId="{5CB25B10-5B1C-4017-B167-ED3104435743}" dt="2024-06-04T02:39:28.124" v="13563"/>
          <ac:cxnSpMkLst>
            <pc:docMk/>
            <pc:sldMk cId="2039276682" sldId="953"/>
            <ac:cxnSpMk id="338" creationId="{F08AC058-13BE-D9C7-2471-1072B540016C}"/>
          </ac:cxnSpMkLst>
        </pc:cxnChg>
        <pc:cxnChg chg="mod">
          <ac:chgData name="Phillip Kaufman" userId="c001b2a046940d7c" providerId="LiveId" clId="{5CB25B10-5B1C-4017-B167-ED3104435743}" dt="2024-05-27T07:27:57.676" v="8597"/>
          <ac:cxnSpMkLst>
            <pc:docMk/>
            <pc:sldMk cId="2039276682" sldId="953"/>
            <ac:cxnSpMk id="339" creationId="{3F1DFD1E-05B1-ADCF-4FCA-47EED8311A69}"/>
          </ac:cxnSpMkLst>
        </pc:cxnChg>
        <pc:cxnChg chg="mod">
          <ac:chgData name="Phillip Kaufman" userId="c001b2a046940d7c" providerId="LiveId" clId="{5CB25B10-5B1C-4017-B167-ED3104435743}" dt="2024-06-04T02:39:28.124" v="13563"/>
          <ac:cxnSpMkLst>
            <pc:docMk/>
            <pc:sldMk cId="2039276682" sldId="953"/>
            <ac:cxnSpMk id="339" creationId="{47DED9F5-B90D-6E51-AB69-663223C49DB7}"/>
          </ac:cxnSpMkLst>
        </pc:cxnChg>
        <pc:cxnChg chg="mod">
          <ac:chgData name="Phillip Kaufman" userId="c001b2a046940d7c" providerId="LiveId" clId="{5CB25B10-5B1C-4017-B167-ED3104435743}" dt="2024-06-04T02:39:28.124" v="13563"/>
          <ac:cxnSpMkLst>
            <pc:docMk/>
            <pc:sldMk cId="2039276682" sldId="953"/>
            <ac:cxnSpMk id="340" creationId="{35FEA61C-1FA0-42DC-24E4-19E7EE52078B}"/>
          </ac:cxnSpMkLst>
        </pc:cxnChg>
        <pc:cxnChg chg="mod">
          <ac:chgData name="Phillip Kaufman" userId="c001b2a046940d7c" providerId="LiveId" clId="{5CB25B10-5B1C-4017-B167-ED3104435743}" dt="2024-06-04T02:39:28.124" v="13563"/>
          <ac:cxnSpMkLst>
            <pc:docMk/>
            <pc:sldMk cId="2039276682" sldId="953"/>
            <ac:cxnSpMk id="341" creationId="{F77F5A1B-87B0-43E2-5728-BCA7B14431B4}"/>
          </ac:cxnSpMkLst>
        </pc:cxnChg>
        <pc:cxnChg chg="mod">
          <ac:chgData name="Phillip Kaufman" userId="c001b2a046940d7c" providerId="LiveId" clId="{5CB25B10-5B1C-4017-B167-ED3104435743}" dt="2024-06-04T02:39:28.124" v="13563"/>
          <ac:cxnSpMkLst>
            <pc:docMk/>
            <pc:sldMk cId="2039276682" sldId="953"/>
            <ac:cxnSpMk id="342" creationId="{17AA59FD-2D7F-8EDF-68A5-725BFCD2F554}"/>
          </ac:cxnSpMkLst>
        </pc:cxnChg>
        <pc:cxnChg chg="mod">
          <ac:chgData name="Phillip Kaufman" userId="c001b2a046940d7c" providerId="LiveId" clId="{5CB25B10-5B1C-4017-B167-ED3104435743}" dt="2024-06-04T02:39:28.124" v="13563"/>
          <ac:cxnSpMkLst>
            <pc:docMk/>
            <pc:sldMk cId="2039276682" sldId="953"/>
            <ac:cxnSpMk id="343" creationId="{2DA05260-A5CE-AFE2-1FE4-4E3E2DFF51A7}"/>
          </ac:cxnSpMkLst>
        </pc:cxnChg>
        <pc:cxnChg chg="mod">
          <ac:chgData name="Phillip Kaufman" userId="c001b2a046940d7c" providerId="LiveId" clId="{5CB25B10-5B1C-4017-B167-ED3104435743}" dt="2024-05-27T07:27:57.676" v="8597"/>
          <ac:cxnSpMkLst>
            <pc:docMk/>
            <pc:sldMk cId="2039276682" sldId="953"/>
            <ac:cxnSpMk id="344" creationId="{8767B337-AD9B-A8EA-62DC-96CF0CE248A1}"/>
          </ac:cxnSpMkLst>
        </pc:cxnChg>
        <pc:cxnChg chg="mod">
          <ac:chgData name="Phillip Kaufman" userId="c001b2a046940d7c" providerId="LiveId" clId="{5CB25B10-5B1C-4017-B167-ED3104435743}" dt="2024-06-04T02:39:28.124" v="13563"/>
          <ac:cxnSpMkLst>
            <pc:docMk/>
            <pc:sldMk cId="2039276682" sldId="953"/>
            <ac:cxnSpMk id="344" creationId="{EB202D60-E2BB-D050-4ACE-C64C6B618DFC}"/>
          </ac:cxnSpMkLst>
        </pc:cxnChg>
        <pc:cxnChg chg="mod">
          <ac:chgData name="Phillip Kaufman" userId="c001b2a046940d7c" providerId="LiveId" clId="{5CB25B10-5B1C-4017-B167-ED3104435743}" dt="2024-06-04T02:39:28.124" v="13563"/>
          <ac:cxnSpMkLst>
            <pc:docMk/>
            <pc:sldMk cId="2039276682" sldId="953"/>
            <ac:cxnSpMk id="345" creationId="{641422C0-84E4-87C4-3886-DC2ED42B386C}"/>
          </ac:cxnSpMkLst>
        </pc:cxnChg>
        <pc:cxnChg chg="mod">
          <ac:chgData name="Phillip Kaufman" userId="c001b2a046940d7c" providerId="LiveId" clId="{5CB25B10-5B1C-4017-B167-ED3104435743}" dt="2024-05-27T07:27:57.676" v="8597"/>
          <ac:cxnSpMkLst>
            <pc:docMk/>
            <pc:sldMk cId="2039276682" sldId="953"/>
            <ac:cxnSpMk id="345" creationId="{780E14FD-95A2-2D4A-D4D5-A0380E5F90FE}"/>
          </ac:cxnSpMkLst>
        </pc:cxnChg>
        <pc:cxnChg chg="mod">
          <ac:chgData name="Phillip Kaufman" userId="c001b2a046940d7c" providerId="LiveId" clId="{5CB25B10-5B1C-4017-B167-ED3104435743}" dt="2024-06-04T02:39:28.124" v="13563"/>
          <ac:cxnSpMkLst>
            <pc:docMk/>
            <pc:sldMk cId="2039276682" sldId="953"/>
            <ac:cxnSpMk id="346" creationId="{43FE0D49-33FB-7D82-F825-09AC71D45890}"/>
          </ac:cxnSpMkLst>
        </pc:cxnChg>
        <pc:cxnChg chg="mod">
          <ac:chgData name="Phillip Kaufman" userId="c001b2a046940d7c" providerId="LiveId" clId="{5CB25B10-5B1C-4017-B167-ED3104435743}" dt="2024-05-27T07:27:57.676" v="8597"/>
          <ac:cxnSpMkLst>
            <pc:docMk/>
            <pc:sldMk cId="2039276682" sldId="953"/>
            <ac:cxnSpMk id="346" creationId="{CCDBE565-2A0B-3EE0-F8A4-D9BEF5132F9A}"/>
          </ac:cxnSpMkLst>
        </pc:cxnChg>
        <pc:cxnChg chg="mod">
          <ac:chgData name="Phillip Kaufman" userId="c001b2a046940d7c" providerId="LiveId" clId="{5CB25B10-5B1C-4017-B167-ED3104435743}" dt="2024-06-04T02:39:28.124" v="13563"/>
          <ac:cxnSpMkLst>
            <pc:docMk/>
            <pc:sldMk cId="2039276682" sldId="953"/>
            <ac:cxnSpMk id="347" creationId="{762B3798-E399-A70D-2C6D-A383F3169CA1}"/>
          </ac:cxnSpMkLst>
        </pc:cxnChg>
        <pc:cxnChg chg="mod">
          <ac:chgData name="Phillip Kaufman" userId="c001b2a046940d7c" providerId="LiveId" clId="{5CB25B10-5B1C-4017-B167-ED3104435743}" dt="2024-05-27T07:27:57.676" v="8597"/>
          <ac:cxnSpMkLst>
            <pc:docMk/>
            <pc:sldMk cId="2039276682" sldId="953"/>
            <ac:cxnSpMk id="347" creationId="{D78AD460-9972-B6BE-8091-3F0D98F0EF78}"/>
          </ac:cxnSpMkLst>
        </pc:cxnChg>
        <pc:cxnChg chg="mod">
          <ac:chgData name="Phillip Kaufman" userId="c001b2a046940d7c" providerId="LiveId" clId="{5CB25B10-5B1C-4017-B167-ED3104435743}" dt="2024-06-04T02:39:28.124" v="13563"/>
          <ac:cxnSpMkLst>
            <pc:docMk/>
            <pc:sldMk cId="2039276682" sldId="953"/>
            <ac:cxnSpMk id="348" creationId="{1F6F6822-9FA7-1E47-829F-F6246DC2276E}"/>
          </ac:cxnSpMkLst>
        </pc:cxnChg>
        <pc:cxnChg chg="mod">
          <ac:chgData name="Phillip Kaufman" userId="c001b2a046940d7c" providerId="LiveId" clId="{5CB25B10-5B1C-4017-B167-ED3104435743}" dt="2024-05-27T07:27:57.676" v="8597"/>
          <ac:cxnSpMkLst>
            <pc:docMk/>
            <pc:sldMk cId="2039276682" sldId="953"/>
            <ac:cxnSpMk id="348" creationId="{DEF239C5-E097-3918-F993-5D9157640671}"/>
          </ac:cxnSpMkLst>
        </pc:cxnChg>
        <pc:cxnChg chg="mod">
          <ac:chgData name="Phillip Kaufman" userId="c001b2a046940d7c" providerId="LiveId" clId="{5CB25B10-5B1C-4017-B167-ED3104435743}" dt="2024-06-04T02:39:28.124" v="13563"/>
          <ac:cxnSpMkLst>
            <pc:docMk/>
            <pc:sldMk cId="2039276682" sldId="953"/>
            <ac:cxnSpMk id="349" creationId="{99957AA5-4BC9-0655-58D5-81D2ECECF364}"/>
          </ac:cxnSpMkLst>
        </pc:cxnChg>
        <pc:cxnChg chg="mod">
          <ac:chgData name="Phillip Kaufman" userId="c001b2a046940d7c" providerId="LiveId" clId="{5CB25B10-5B1C-4017-B167-ED3104435743}" dt="2024-05-27T07:27:57.676" v="8597"/>
          <ac:cxnSpMkLst>
            <pc:docMk/>
            <pc:sldMk cId="2039276682" sldId="953"/>
            <ac:cxnSpMk id="349" creationId="{F226AFB8-3612-9F48-FC36-3A552A818776}"/>
          </ac:cxnSpMkLst>
        </pc:cxnChg>
        <pc:cxnChg chg="mod">
          <ac:chgData name="Phillip Kaufman" userId="c001b2a046940d7c" providerId="LiveId" clId="{5CB25B10-5B1C-4017-B167-ED3104435743}" dt="2024-05-27T07:27:57.676" v="8597"/>
          <ac:cxnSpMkLst>
            <pc:docMk/>
            <pc:sldMk cId="2039276682" sldId="953"/>
            <ac:cxnSpMk id="350" creationId="{1B00A6AE-F535-85DB-CF8F-5403AD67C2AF}"/>
          </ac:cxnSpMkLst>
        </pc:cxnChg>
        <pc:cxnChg chg="mod">
          <ac:chgData name="Phillip Kaufman" userId="c001b2a046940d7c" providerId="LiveId" clId="{5CB25B10-5B1C-4017-B167-ED3104435743}" dt="2024-05-27T07:27:57.676" v="8597"/>
          <ac:cxnSpMkLst>
            <pc:docMk/>
            <pc:sldMk cId="2039276682" sldId="953"/>
            <ac:cxnSpMk id="351" creationId="{7E4E9E7A-A5CC-2A51-E6F4-3A1ED7FABD5B}"/>
          </ac:cxnSpMkLst>
        </pc:cxnChg>
        <pc:cxnChg chg="mod">
          <ac:chgData name="Phillip Kaufman" userId="c001b2a046940d7c" providerId="LiveId" clId="{5CB25B10-5B1C-4017-B167-ED3104435743}" dt="2024-05-27T07:27:57.676" v="8597"/>
          <ac:cxnSpMkLst>
            <pc:docMk/>
            <pc:sldMk cId="2039276682" sldId="953"/>
            <ac:cxnSpMk id="352" creationId="{E69732EF-5375-F696-23A7-E17CC9397AAF}"/>
          </ac:cxnSpMkLst>
        </pc:cxnChg>
        <pc:cxnChg chg="mod">
          <ac:chgData name="Phillip Kaufman" userId="c001b2a046940d7c" providerId="LiveId" clId="{5CB25B10-5B1C-4017-B167-ED3104435743}" dt="2024-05-27T07:27:57.676" v="8597"/>
          <ac:cxnSpMkLst>
            <pc:docMk/>
            <pc:sldMk cId="2039276682" sldId="953"/>
            <ac:cxnSpMk id="353" creationId="{68AB09CA-7959-37CF-01F2-6C9165298688}"/>
          </ac:cxnSpMkLst>
        </pc:cxnChg>
        <pc:cxnChg chg="mod">
          <ac:chgData name="Phillip Kaufman" userId="c001b2a046940d7c" providerId="LiveId" clId="{5CB25B10-5B1C-4017-B167-ED3104435743}" dt="2024-05-27T07:27:57.676" v="8597"/>
          <ac:cxnSpMkLst>
            <pc:docMk/>
            <pc:sldMk cId="2039276682" sldId="953"/>
            <ac:cxnSpMk id="354" creationId="{A8B84FB3-3B80-A60C-2C40-3FBE8FA66799}"/>
          </ac:cxnSpMkLst>
        </pc:cxnChg>
        <pc:cxnChg chg="mod">
          <ac:chgData name="Phillip Kaufman" userId="c001b2a046940d7c" providerId="LiveId" clId="{5CB25B10-5B1C-4017-B167-ED3104435743}" dt="2024-05-27T07:27:57.676" v="8597"/>
          <ac:cxnSpMkLst>
            <pc:docMk/>
            <pc:sldMk cId="2039276682" sldId="953"/>
            <ac:cxnSpMk id="355" creationId="{E84E05AE-C784-F09C-60F9-69D311691FFB}"/>
          </ac:cxnSpMkLst>
        </pc:cxnChg>
        <pc:cxnChg chg="add mod">
          <ac:chgData name="Phillip Kaufman" userId="c001b2a046940d7c" providerId="LiveId" clId="{5CB25B10-5B1C-4017-B167-ED3104435743}" dt="2024-06-04T02:39:44.034" v="13565" actId="164"/>
          <ac:cxnSpMkLst>
            <pc:docMk/>
            <pc:sldMk cId="2039276682" sldId="953"/>
            <ac:cxnSpMk id="356" creationId="{A4DCB770-25A3-C03E-F448-CCCC5A636CD6}"/>
          </ac:cxnSpMkLst>
        </pc:cxnChg>
        <pc:cxnChg chg="mod">
          <ac:chgData name="Phillip Kaufman" userId="c001b2a046940d7c" providerId="LiveId" clId="{5CB25B10-5B1C-4017-B167-ED3104435743}" dt="2024-05-27T07:27:57.676" v="8597"/>
          <ac:cxnSpMkLst>
            <pc:docMk/>
            <pc:sldMk cId="2039276682" sldId="953"/>
            <ac:cxnSpMk id="356" creationId="{EC832B88-42E8-D37E-AC6F-BF4155B421D6}"/>
          </ac:cxnSpMkLst>
        </pc:cxnChg>
        <pc:cxnChg chg="mod">
          <ac:chgData name="Phillip Kaufman" userId="c001b2a046940d7c" providerId="LiveId" clId="{5CB25B10-5B1C-4017-B167-ED3104435743}" dt="2024-05-27T07:27:57.676" v="8597"/>
          <ac:cxnSpMkLst>
            <pc:docMk/>
            <pc:sldMk cId="2039276682" sldId="953"/>
            <ac:cxnSpMk id="357" creationId="{D0E2C63D-1C3D-933B-1914-7DF331C45206}"/>
          </ac:cxnSpMkLst>
        </pc:cxnChg>
        <pc:cxnChg chg="mod">
          <ac:chgData name="Phillip Kaufman" userId="c001b2a046940d7c" providerId="LiveId" clId="{5CB25B10-5B1C-4017-B167-ED3104435743}" dt="2024-05-27T07:27:57.676" v="8597"/>
          <ac:cxnSpMkLst>
            <pc:docMk/>
            <pc:sldMk cId="2039276682" sldId="953"/>
            <ac:cxnSpMk id="358" creationId="{3591FBA7-FB89-28D2-8AB3-CF6F1934D102}"/>
          </ac:cxnSpMkLst>
        </pc:cxnChg>
        <pc:cxnChg chg="mod">
          <ac:chgData name="Phillip Kaufman" userId="c001b2a046940d7c" providerId="LiveId" clId="{5CB25B10-5B1C-4017-B167-ED3104435743}" dt="2024-05-27T07:27:57.676" v="8597"/>
          <ac:cxnSpMkLst>
            <pc:docMk/>
            <pc:sldMk cId="2039276682" sldId="953"/>
            <ac:cxnSpMk id="359" creationId="{5F6A73C7-2B80-068D-A670-C0A415C1690E}"/>
          </ac:cxnSpMkLst>
        </pc:cxnChg>
        <pc:cxnChg chg="mod">
          <ac:chgData name="Phillip Kaufman" userId="c001b2a046940d7c" providerId="LiveId" clId="{5CB25B10-5B1C-4017-B167-ED3104435743}" dt="2024-05-27T07:27:57.676" v="8597"/>
          <ac:cxnSpMkLst>
            <pc:docMk/>
            <pc:sldMk cId="2039276682" sldId="953"/>
            <ac:cxnSpMk id="360" creationId="{93BC3C76-BF36-F9E2-75DC-4B5A355D4FA3}"/>
          </ac:cxnSpMkLst>
        </pc:cxnChg>
        <pc:cxnChg chg="mod">
          <ac:chgData name="Phillip Kaufman" userId="c001b2a046940d7c" providerId="LiveId" clId="{5CB25B10-5B1C-4017-B167-ED3104435743}" dt="2024-05-27T07:27:57.676" v="8597"/>
          <ac:cxnSpMkLst>
            <pc:docMk/>
            <pc:sldMk cId="2039276682" sldId="953"/>
            <ac:cxnSpMk id="361" creationId="{B1CB20E7-5898-9862-C808-7027D75D8E22}"/>
          </ac:cxnSpMkLst>
        </pc:cxnChg>
        <pc:cxnChg chg="mod">
          <ac:chgData name="Phillip Kaufman" userId="c001b2a046940d7c" providerId="LiveId" clId="{5CB25B10-5B1C-4017-B167-ED3104435743}" dt="2024-05-27T07:27:57.676" v="8597"/>
          <ac:cxnSpMkLst>
            <pc:docMk/>
            <pc:sldMk cId="2039276682" sldId="953"/>
            <ac:cxnSpMk id="362" creationId="{258A5824-BF3E-E0A8-0C34-FF466420684A}"/>
          </ac:cxnSpMkLst>
        </pc:cxnChg>
        <pc:cxnChg chg="mod">
          <ac:chgData name="Phillip Kaufman" userId="c001b2a046940d7c" providerId="LiveId" clId="{5CB25B10-5B1C-4017-B167-ED3104435743}" dt="2024-05-27T07:27:57.676" v="8597"/>
          <ac:cxnSpMkLst>
            <pc:docMk/>
            <pc:sldMk cId="2039276682" sldId="953"/>
            <ac:cxnSpMk id="363" creationId="{6CAA7FC8-32CF-0D3F-977F-2EF2F27052AB}"/>
          </ac:cxnSpMkLst>
        </pc:cxnChg>
        <pc:cxnChg chg="mod">
          <ac:chgData name="Phillip Kaufman" userId="c001b2a046940d7c" providerId="LiveId" clId="{5CB25B10-5B1C-4017-B167-ED3104435743}" dt="2024-05-27T07:27:57.676" v="8597"/>
          <ac:cxnSpMkLst>
            <pc:docMk/>
            <pc:sldMk cId="2039276682" sldId="953"/>
            <ac:cxnSpMk id="364" creationId="{94FD0282-5AB7-475B-2589-2FE91F91739A}"/>
          </ac:cxnSpMkLst>
        </pc:cxnChg>
        <pc:cxnChg chg="mod">
          <ac:chgData name="Phillip Kaufman" userId="c001b2a046940d7c" providerId="LiveId" clId="{5CB25B10-5B1C-4017-B167-ED3104435743}" dt="2024-05-27T07:27:57.676" v="8597"/>
          <ac:cxnSpMkLst>
            <pc:docMk/>
            <pc:sldMk cId="2039276682" sldId="953"/>
            <ac:cxnSpMk id="365" creationId="{3B5EBF91-1525-A1A1-FF8E-CCC12353F1CD}"/>
          </ac:cxnSpMkLst>
        </pc:cxnChg>
        <pc:cxnChg chg="mod">
          <ac:chgData name="Phillip Kaufman" userId="c001b2a046940d7c" providerId="LiveId" clId="{5CB25B10-5B1C-4017-B167-ED3104435743}" dt="2024-05-27T07:27:57.676" v="8597"/>
          <ac:cxnSpMkLst>
            <pc:docMk/>
            <pc:sldMk cId="2039276682" sldId="953"/>
            <ac:cxnSpMk id="366" creationId="{E6F7C4D4-4465-1A52-0AEA-C58B985F2EFF}"/>
          </ac:cxnSpMkLst>
        </pc:cxnChg>
        <pc:cxnChg chg="mod">
          <ac:chgData name="Phillip Kaufman" userId="c001b2a046940d7c" providerId="LiveId" clId="{5CB25B10-5B1C-4017-B167-ED3104435743}" dt="2024-05-27T07:27:57.676" v="8597"/>
          <ac:cxnSpMkLst>
            <pc:docMk/>
            <pc:sldMk cId="2039276682" sldId="953"/>
            <ac:cxnSpMk id="367" creationId="{246A8767-A103-73DD-8DFF-444FD7B97EEB}"/>
          </ac:cxnSpMkLst>
        </pc:cxnChg>
        <pc:cxnChg chg="mod">
          <ac:chgData name="Phillip Kaufman" userId="c001b2a046940d7c" providerId="LiveId" clId="{5CB25B10-5B1C-4017-B167-ED3104435743}" dt="2024-05-27T07:27:57.676" v="8597"/>
          <ac:cxnSpMkLst>
            <pc:docMk/>
            <pc:sldMk cId="2039276682" sldId="953"/>
            <ac:cxnSpMk id="368" creationId="{712BCAF1-D125-E278-3770-523162332444}"/>
          </ac:cxnSpMkLst>
        </pc:cxnChg>
        <pc:cxnChg chg="mod">
          <ac:chgData name="Phillip Kaufman" userId="c001b2a046940d7c" providerId="LiveId" clId="{5CB25B10-5B1C-4017-B167-ED3104435743}" dt="2024-05-27T07:27:57.676" v="8597"/>
          <ac:cxnSpMkLst>
            <pc:docMk/>
            <pc:sldMk cId="2039276682" sldId="953"/>
            <ac:cxnSpMk id="369" creationId="{24F584D3-2EE8-E3A8-6C64-9A12130CB849}"/>
          </ac:cxnSpMkLst>
        </pc:cxnChg>
        <pc:cxnChg chg="mod">
          <ac:chgData name="Phillip Kaufman" userId="c001b2a046940d7c" providerId="LiveId" clId="{5CB25B10-5B1C-4017-B167-ED3104435743}" dt="2024-05-27T07:27:57.676" v="8597"/>
          <ac:cxnSpMkLst>
            <pc:docMk/>
            <pc:sldMk cId="2039276682" sldId="953"/>
            <ac:cxnSpMk id="370" creationId="{3C6762F0-A640-CCAD-04DF-46B439D4D9AE}"/>
          </ac:cxnSpMkLst>
        </pc:cxnChg>
        <pc:cxnChg chg="mod">
          <ac:chgData name="Phillip Kaufman" userId="c001b2a046940d7c" providerId="LiveId" clId="{5CB25B10-5B1C-4017-B167-ED3104435743}" dt="2024-05-27T07:27:57.676" v="8597"/>
          <ac:cxnSpMkLst>
            <pc:docMk/>
            <pc:sldMk cId="2039276682" sldId="953"/>
            <ac:cxnSpMk id="371" creationId="{34F8E708-8A27-D870-5146-D9231A083EE4}"/>
          </ac:cxnSpMkLst>
        </pc:cxnChg>
        <pc:cxnChg chg="mod">
          <ac:chgData name="Phillip Kaufman" userId="c001b2a046940d7c" providerId="LiveId" clId="{5CB25B10-5B1C-4017-B167-ED3104435743}" dt="2024-05-27T07:27:57.676" v="8597"/>
          <ac:cxnSpMkLst>
            <pc:docMk/>
            <pc:sldMk cId="2039276682" sldId="953"/>
            <ac:cxnSpMk id="372" creationId="{9EF687E1-E846-E0AD-0F8B-6D4139D91B69}"/>
          </ac:cxnSpMkLst>
        </pc:cxnChg>
        <pc:cxnChg chg="mod">
          <ac:chgData name="Phillip Kaufman" userId="c001b2a046940d7c" providerId="LiveId" clId="{5CB25B10-5B1C-4017-B167-ED3104435743}" dt="2024-05-27T07:27:57.676" v="8597"/>
          <ac:cxnSpMkLst>
            <pc:docMk/>
            <pc:sldMk cId="2039276682" sldId="953"/>
            <ac:cxnSpMk id="373" creationId="{7B6EAD82-A49C-2B14-8B23-05AB9AD9813D}"/>
          </ac:cxnSpMkLst>
        </pc:cxnChg>
        <pc:cxnChg chg="mod">
          <ac:chgData name="Phillip Kaufman" userId="c001b2a046940d7c" providerId="LiveId" clId="{5CB25B10-5B1C-4017-B167-ED3104435743}" dt="2024-05-27T07:27:57.676" v="8597"/>
          <ac:cxnSpMkLst>
            <pc:docMk/>
            <pc:sldMk cId="2039276682" sldId="953"/>
            <ac:cxnSpMk id="374" creationId="{5C3072A0-3CD5-9F8A-2CDD-AD6D8F03DC04}"/>
          </ac:cxnSpMkLst>
        </pc:cxnChg>
        <pc:cxnChg chg="mod">
          <ac:chgData name="Phillip Kaufman" userId="c001b2a046940d7c" providerId="LiveId" clId="{5CB25B10-5B1C-4017-B167-ED3104435743}" dt="2024-05-27T07:27:57.676" v="8597"/>
          <ac:cxnSpMkLst>
            <pc:docMk/>
            <pc:sldMk cId="2039276682" sldId="953"/>
            <ac:cxnSpMk id="375" creationId="{97623BE6-50D7-5D8B-4D69-C3B06F52F6E7}"/>
          </ac:cxnSpMkLst>
        </pc:cxnChg>
        <pc:cxnChg chg="mod">
          <ac:chgData name="Phillip Kaufman" userId="c001b2a046940d7c" providerId="LiveId" clId="{5CB25B10-5B1C-4017-B167-ED3104435743}" dt="2024-05-27T07:27:57.676" v="8597"/>
          <ac:cxnSpMkLst>
            <pc:docMk/>
            <pc:sldMk cId="2039276682" sldId="953"/>
            <ac:cxnSpMk id="379" creationId="{9BC3CBB0-9B68-551B-2904-1407FA22B49E}"/>
          </ac:cxnSpMkLst>
        </pc:cxnChg>
        <pc:cxnChg chg="mod">
          <ac:chgData name="Phillip Kaufman" userId="c001b2a046940d7c" providerId="LiveId" clId="{5CB25B10-5B1C-4017-B167-ED3104435743}" dt="2024-05-27T07:27:57.676" v="8597"/>
          <ac:cxnSpMkLst>
            <pc:docMk/>
            <pc:sldMk cId="2039276682" sldId="953"/>
            <ac:cxnSpMk id="380" creationId="{19ECCEEB-E39D-B185-AD35-064FE4256CAE}"/>
          </ac:cxnSpMkLst>
        </pc:cxnChg>
        <pc:cxnChg chg="mod">
          <ac:chgData name="Phillip Kaufman" userId="c001b2a046940d7c" providerId="LiveId" clId="{5CB25B10-5B1C-4017-B167-ED3104435743}" dt="2024-06-04T02:39:13.509" v="13560" actId="165"/>
          <ac:cxnSpMkLst>
            <pc:docMk/>
            <pc:sldMk cId="2039276682" sldId="953"/>
            <ac:cxnSpMk id="390" creationId="{D3464A3F-7ED5-6898-7ACA-12EA3EA6CECB}"/>
          </ac:cxnSpMkLst>
        </pc:cxnChg>
        <pc:cxnChg chg="mod">
          <ac:chgData name="Phillip Kaufman" userId="c001b2a046940d7c" providerId="LiveId" clId="{5CB25B10-5B1C-4017-B167-ED3104435743}" dt="2024-06-04T02:39:13.509" v="13560" actId="165"/>
          <ac:cxnSpMkLst>
            <pc:docMk/>
            <pc:sldMk cId="2039276682" sldId="953"/>
            <ac:cxnSpMk id="391" creationId="{5B70B971-110A-7C99-F183-B7F1F2B3938E}"/>
          </ac:cxnSpMkLst>
        </pc:cxnChg>
        <pc:cxnChg chg="mod">
          <ac:chgData name="Phillip Kaufman" userId="c001b2a046940d7c" providerId="LiveId" clId="{5CB25B10-5B1C-4017-B167-ED3104435743}" dt="2024-06-04T02:39:13.509" v="13560" actId="165"/>
          <ac:cxnSpMkLst>
            <pc:docMk/>
            <pc:sldMk cId="2039276682" sldId="953"/>
            <ac:cxnSpMk id="398" creationId="{2ECCAA8D-CD57-1FCD-F31D-0C853FFBBE6E}"/>
          </ac:cxnSpMkLst>
        </pc:cxnChg>
        <pc:cxnChg chg="mod">
          <ac:chgData name="Phillip Kaufman" userId="c001b2a046940d7c" providerId="LiveId" clId="{5CB25B10-5B1C-4017-B167-ED3104435743}" dt="2024-06-04T02:39:13.509" v="13560" actId="165"/>
          <ac:cxnSpMkLst>
            <pc:docMk/>
            <pc:sldMk cId="2039276682" sldId="953"/>
            <ac:cxnSpMk id="399" creationId="{C5092C6E-0F1F-865D-AEEC-7B5EAEBB7D54}"/>
          </ac:cxnSpMkLst>
        </pc:cxnChg>
        <pc:cxnChg chg="mod">
          <ac:chgData name="Phillip Kaufman" userId="c001b2a046940d7c" providerId="LiveId" clId="{5CB25B10-5B1C-4017-B167-ED3104435743}" dt="2024-05-27T07:28:37.827" v="8606" actId="165"/>
          <ac:cxnSpMkLst>
            <pc:docMk/>
            <pc:sldMk cId="2039276682" sldId="953"/>
            <ac:cxnSpMk id="404" creationId="{4BDE502A-87F6-6958-8C47-72BB0F28635A}"/>
          </ac:cxnSpMkLst>
        </pc:cxnChg>
        <pc:cxnChg chg="mod">
          <ac:chgData name="Phillip Kaufman" userId="c001b2a046940d7c" providerId="LiveId" clId="{5CB25B10-5B1C-4017-B167-ED3104435743}" dt="2024-05-27T07:28:37.827" v="8606" actId="165"/>
          <ac:cxnSpMkLst>
            <pc:docMk/>
            <pc:sldMk cId="2039276682" sldId="953"/>
            <ac:cxnSpMk id="405" creationId="{D13A1898-80ED-4629-D73D-05469AA98146}"/>
          </ac:cxnSpMkLst>
        </pc:cxnChg>
        <pc:cxnChg chg="mod">
          <ac:chgData name="Phillip Kaufman" userId="c001b2a046940d7c" providerId="LiveId" clId="{5CB25B10-5B1C-4017-B167-ED3104435743}" dt="2024-05-27T07:28:37.827" v="8606" actId="165"/>
          <ac:cxnSpMkLst>
            <pc:docMk/>
            <pc:sldMk cId="2039276682" sldId="953"/>
            <ac:cxnSpMk id="406" creationId="{1CD40A30-14B5-E660-53AA-E9B0F3A3BD64}"/>
          </ac:cxnSpMkLst>
        </pc:cxnChg>
        <pc:cxnChg chg="mod">
          <ac:chgData name="Phillip Kaufman" userId="c001b2a046940d7c" providerId="LiveId" clId="{5CB25B10-5B1C-4017-B167-ED3104435743}" dt="2024-05-27T07:28:37.827" v="8606" actId="165"/>
          <ac:cxnSpMkLst>
            <pc:docMk/>
            <pc:sldMk cId="2039276682" sldId="953"/>
            <ac:cxnSpMk id="407" creationId="{65D577BD-609D-30C3-0ECD-3F816393D1A3}"/>
          </ac:cxnSpMkLst>
        </pc:cxnChg>
        <pc:cxnChg chg="mod">
          <ac:chgData name="Phillip Kaufman" userId="c001b2a046940d7c" providerId="LiveId" clId="{5CB25B10-5B1C-4017-B167-ED3104435743}" dt="2024-05-27T07:28:37.827" v="8606" actId="165"/>
          <ac:cxnSpMkLst>
            <pc:docMk/>
            <pc:sldMk cId="2039276682" sldId="953"/>
            <ac:cxnSpMk id="408" creationId="{41F320E6-CDBD-1DE3-B30B-5F9D6522F639}"/>
          </ac:cxnSpMkLst>
        </pc:cxnChg>
        <pc:cxnChg chg="mod">
          <ac:chgData name="Phillip Kaufman" userId="c001b2a046940d7c" providerId="LiveId" clId="{5CB25B10-5B1C-4017-B167-ED3104435743}" dt="2024-05-27T07:28:37.827" v="8606" actId="165"/>
          <ac:cxnSpMkLst>
            <pc:docMk/>
            <pc:sldMk cId="2039276682" sldId="953"/>
            <ac:cxnSpMk id="409" creationId="{E3384A7C-455D-D5D9-6328-A51F8ABD660C}"/>
          </ac:cxnSpMkLst>
        </pc:cxnChg>
        <pc:cxnChg chg="mod">
          <ac:chgData name="Phillip Kaufman" userId="c001b2a046940d7c" providerId="LiveId" clId="{5CB25B10-5B1C-4017-B167-ED3104435743}" dt="2024-05-27T07:28:37.827" v="8606" actId="165"/>
          <ac:cxnSpMkLst>
            <pc:docMk/>
            <pc:sldMk cId="2039276682" sldId="953"/>
            <ac:cxnSpMk id="410" creationId="{AADD1F53-F887-16B7-BD9F-2FB61508673C}"/>
          </ac:cxnSpMkLst>
        </pc:cxnChg>
        <pc:cxnChg chg="mod">
          <ac:chgData name="Phillip Kaufman" userId="c001b2a046940d7c" providerId="LiveId" clId="{5CB25B10-5B1C-4017-B167-ED3104435743}" dt="2024-05-27T07:28:37.827" v="8606" actId="165"/>
          <ac:cxnSpMkLst>
            <pc:docMk/>
            <pc:sldMk cId="2039276682" sldId="953"/>
            <ac:cxnSpMk id="411" creationId="{FD974838-25AF-0D9C-7BC3-5E65654B7D49}"/>
          </ac:cxnSpMkLst>
        </pc:cxnChg>
        <pc:cxnChg chg="mod">
          <ac:chgData name="Phillip Kaufman" userId="c001b2a046940d7c" providerId="LiveId" clId="{5CB25B10-5B1C-4017-B167-ED3104435743}" dt="2024-05-27T07:28:37.827" v="8606" actId="165"/>
          <ac:cxnSpMkLst>
            <pc:docMk/>
            <pc:sldMk cId="2039276682" sldId="953"/>
            <ac:cxnSpMk id="412" creationId="{4ECCA631-9397-A93E-8593-14A1BB25E9DA}"/>
          </ac:cxnSpMkLst>
        </pc:cxnChg>
        <pc:cxnChg chg="mod">
          <ac:chgData name="Phillip Kaufman" userId="c001b2a046940d7c" providerId="LiveId" clId="{5CB25B10-5B1C-4017-B167-ED3104435743}" dt="2024-05-27T07:28:37.827" v="8606" actId="165"/>
          <ac:cxnSpMkLst>
            <pc:docMk/>
            <pc:sldMk cId="2039276682" sldId="953"/>
            <ac:cxnSpMk id="413" creationId="{FFE60965-1458-53A8-292A-3C4E15966362}"/>
          </ac:cxnSpMkLst>
        </pc:cxnChg>
        <pc:cxnChg chg="mod">
          <ac:chgData name="Phillip Kaufman" userId="c001b2a046940d7c" providerId="LiveId" clId="{5CB25B10-5B1C-4017-B167-ED3104435743}" dt="2024-05-27T07:28:37.827" v="8606" actId="165"/>
          <ac:cxnSpMkLst>
            <pc:docMk/>
            <pc:sldMk cId="2039276682" sldId="953"/>
            <ac:cxnSpMk id="414" creationId="{F70F499B-70CF-750F-2DE3-BA8FE0A45676}"/>
          </ac:cxnSpMkLst>
        </pc:cxnChg>
        <pc:cxnChg chg="mod">
          <ac:chgData name="Phillip Kaufman" userId="c001b2a046940d7c" providerId="LiveId" clId="{5CB25B10-5B1C-4017-B167-ED3104435743}" dt="2024-05-27T07:28:37.827" v="8606" actId="165"/>
          <ac:cxnSpMkLst>
            <pc:docMk/>
            <pc:sldMk cId="2039276682" sldId="953"/>
            <ac:cxnSpMk id="415" creationId="{B0C58E67-FE53-A64D-7E54-8930271681E7}"/>
          </ac:cxnSpMkLst>
        </pc:cxnChg>
        <pc:cxnChg chg="mod">
          <ac:chgData name="Phillip Kaufman" userId="c001b2a046940d7c" providerId="LiveId" clId="{5CB25B10-5B1C-4017-B167-ED3104435743}" dt="2024-05-27T07:28:37.827" v="8606" actId="165"/>
          <ac:cxnSpMkLst>
            <pc:docMk/>
            <pc:sldMk cId="2039276682" sldId="953"/>
            <ac:cxnSpMk id="416" creationId="{863F9BC8-F7CD-99A9-12C8-F3AB8DDF2504}"/>
          </ac:cxnSpMkLst>
        </pc:cxnChg>
        <pc:cxnChg chg="mod">
          <ac:chgData name="Phillip Kaufman" userId="c001b2a046940d7c" providerId="LiveId" clId="{5CB25B10-5B1C-4017-B167-ED3104435743}" dt="2024-05-27T07:28:37.827" v="8606" actId="165"/>
          <ac:cxnSpMkLst>
            <pc:docMk/>
            <pc:sldMk cId="2039276682" sldId="953"/>
            <ac:cxnSpMk id="417" creationId="{B943DFBF-9DDA-B45A-B83E-C1FAA4986512}"/>
          </ac:cxnSpMkLst>
        </pc:cxnChg>
        <pc:cxnChg chg="mod">
          <ac:chgData name="Phillip Kaufman" userId="c001b2a046940d7c" providerId="LiveId" clId="{5CB25B10-5B1C-4017-B167-ED3104435743}" dt="2024-05-27T07:28:37.827" v="8606" actId="165"/>
          <ac:cxnSpMkLst>
            <pc:docMk/>
            <pc:sldMk cId="2039276682" sldId="953"/>
            <ac:cxnSpMk id="418" creationId="{8FE688C3-0722-3D3A-0BBA-58AD8B46CEF9}"/>
          </ac:cxnSpMkLst>
        </pc:cxnChg>
        <pc:cxnChg chg="mod">
          <ac:chgData name="Phillip Kaufman" userId="c001b2a046940d7c" providerId="LiveId" clId="{5CB25B10-5B1C-4017-B167-ED3104435743}" dt="2024-05-27T07:28:37.827" v="8606" actId="165"/>
          <ac:cxnSpMkLst>
            <pc:docMk/>
            <pc:sldMk cId="2039276682" sldId="953"/>
            <ac:cxnSpMk id="419" creationId="{3A543322-49B3-830C-6765-B6FDFAA0C892}"/>
          </ac:cxnSpMkLst>
        </pc:cxnChg>
        <pc:cxnChg chg="mod">
          <ac:chgData name="Phillip Kaufman" userId="c001b2a046940d7c" providerId="LiveId" clId="{5CB25B10-5B1C-4017-B167-ED3104435743}" dt="2024-05-27T07:28:37.827" v="8606" actId="165"/>
          <ac:cxnSpMkLst>
            <pc:docMk/>
            <pc:sldMk cId="2039276682" sldId="953"/>
            <ac:cxnSpMk id="420" creationId="{B5168741-209B-5574-852B-55CA57E642A0}"/>
          </ac:cxnSpMkLst>
        </pc:cxnChg>
        <pc:cxnChg chg="mod">
          <ac:chgData name="Phillip Kaufman" userId="c001b2a046940d7c" providerId="LiveId" clId="{5CB25B10-5B1C-4017-B167-ED3104435743}" dt="2024-05-27T07:28:37.827" v="8606" actId="165"/>
          <ac:cxnSpMkLst>
            <pc:docMk/>
            <pc:sldMk cId="2039276682" sldId="953"/>
            <ac:cxnSpMk id="421" creationId="{F0EE648E-A625-6375-2588-AD67283EBB5F}"/>
          </ac:cxnSpMkLst>
        </pc:cxnChg>
        <pc:cxnChg chg="mod">
          <ac:chgData name="Phillip Kaufman" userId="c001b2a046940d7c" providerId="LiveId" clId="{5CB25B10-5B1C-4017-B167-ED3104435743}" dt="2024-05-27T07:28:37.827" v="8606" actId="165"/>
          <ac:cxnSpMkLst>
            <pc:docMk/>
            <pc:sldMk cId="2039276682" sldId="953"/>
            <ac:cxnSpMk id="422" creationId="{5213A4DD-6987-A913-34E1-E7402A12F67E}"/>
          </ac:cxnSpMkLst>
        </pc:cxnChg>
        <pc:cxnChg chg="mod">
          <ac:chgData name="Phillip Kaufman" userId="c001b2a046940d7c" providerId="LiveId" clId="{5CB25B10-5B1C-4017-B167-ED3104435743}" dt="2024-05-27T07:28:37.827" v="8606" actId="165"/>
          <ac:cxnSpMkLst>
            <pc:docMk/>
            <pc:sldMk cId="2039276682" sldId="953"/>
            <ac:cxnSpMk id="423" creationId="{28ED9AF6-0D0D-AA8C-1D9D-4544EEFD1863}"/>
          </ac:cxnSpMkLst>
        </pc:cxnChg>
        <pc:cxnChg chg="mod">
          <ac:chgData name="Phillip Kaufman" userId="c001b2a046940d7c" providerId="LiveId" clId="{5CB25B10-5B1C-4017-B167-ED3104435743}" dt="2024-05-27T07:28:37.827" v="8606" actId="165"/>
          <ac:cxnSpMkLst>
            <pc:docMk/>
            <pc:sldMk cId="2039276682" sldId="953"/>
            <ac:cxnSpMk id="424" creationId="{DBAC5C2C-A657-D632-3C6F-E0ECEA615311}"/>
          </ac:cxnSpMkLst>
        </pc:cxnChg>
        <pc:cxnChg chg="mod">
          <ac:chgData name="Phillip Kaufman" userId="c001b2a046940d7c" providerId="LiveId" clId="{5CB25B10-5B1C-4017-B167-ED3104435743}" dt="2024-05-27T07:28:37.827" v="8606" actId="165"/>
          <ac:cxnSpMkLst>
            <pc:docMk/>
            <pc:sldMk cId="2039276682" sldId="953"/>
            <ac:cxnSpMk id="425" creationId="{9A9CB52C-2664-CE32-E808-57BD3FA10203}"/>
          </ac:cxnSpMkLst>
        </pc:cxnChg>
        <pc:cxnChg chg="mod">
          <ac:chgData name="Phillip Kaufman" userId="c001b2a046940d7c" providerId="LiveId" clId="{5CB25B10-5B1C-4017-B167-ED3104435743}" dt="2024-05-27T07:28:37.827" v="8606" actId="165"/>
          <ac:cxnSpMkLst>
            <pc:docMk/>
            <pc:sldMk cId="2039276682" sldId="953"/>
            <ac:cxnSpMk id="426" creationId="{760EE052-BD4F-462E-D156-FD5988EAC7DE}"/>
          </ac:cxnSpMkLst>
        </pc:cxnChg>
        <pc:cxnChg chg="mod">
          <ac:chgData name="Phillip Kaufman" userId="c001b2a046940d7c" providerId="LiveId" clId="{5CB25B10-5B1C-4017-B167-ED3104435743}" dt="2024-05-27T07:28:37.827" v="8606" actId="165"/>
          <ac:cxnSpMkLst>
            <pc:docMk/>
            <pc:sldMk cId="2039276682" sldId="953"/>
            <ac:cxnSpMk id="427" creationId="{EC5A7DB9-28F3-BB4B-377F-5AA30FBDD621}"/>
          </ac:cxnSpMkLst>
        </pc:cxnChg>
        <pc:cxnChg chg="mod">
          <ac:chgData name="Phillip Kaufman" userId="c001b2a046940d7c" providerId="LiveId" clId="{5CB25B10-5B1C-4017-B167-ED3104435743}" dt="2024-05-27T07:28:37.827" v="8606" actId="165"/>
          <ac:cxnSpMkLst>
            <pc:docMk/>
            <pc:sldMk cId="2039276682" sldId="953"/>
            <ac:cxnSpMk id="428" creationId="{97340344-A4D5-70CB-7D47-E8391DC577DA}"/>
          </ac:cxnSpMkLst>
        </pc:cxnChg>
        <pc:cxnChg chg="mod">
          <ac:chgData name="Phillip Kaufman" userId="c001b2a046940d7c" providerId="LiveId" clId="{5CB25B10-5B1C-4017-B167-ED3104435743}" dt="2024-05-27T07:28:37.827" v="8606" actId="165"/>
          <ac:cxnSpMkLst>
            <pc:docMk/>
            <pc:sldMk cId="2039276682" sldId="953"/>
            <ac:cxnSpMk id="429" creationId="{5C045D9B-4509-0025-26F9-3F01DAA792DC}"/>
          </ac:cxnSpMkLst>
        </pc:cxnChg>
        <pc:cxnChg chg="mod">
          <ac:chgData name="Phillip Kaufman" userId="c001b2a046940d7c" providerId="LiveId" clId="{5CB25B10-5B1C-4017-B167-ED3104435743}" dt="2024-05-27T07:28:37.827" v="8606" actId="165"/>
          <ac:cxnSpMkLst>
            <pc:docMk/>
            <pc:sldMk cId="2039276682" sldId="953"/>
            <ac:cxnSpMk id="430" creationId="{83AD4907-9E01-6C6E-067A-7D6094552A7F}"/>
          </ac:cxnSpMkLst>
        </pc:cxnChg>
        <pc:cxnChg chg="mod">
          <ac:chgData name="Phillip Kaufman" userId="c001b2a046940d7c" providerId="LiveId" clId="{5CB25B10-5B1C-4017-B167-ED3104435743}" dt="2024-05-27T07:28:37.827" v="8606" actId="165"/>
          <ac:cxnSpMkLst>
            <pc:docMk/>
            <pc:sldMk cId="2039276682" sldId="953"/>
            <ac:cxnSpMk id="431" creationId="{7F8EA328-0E68-2877-1A03-BF43B6BAEA61}"/>
          </ac:cxnSpMkLst>
        </pc:cxnChg>
        <pc:cxnChg chg="mod">
          <ac:chgData name="Phillip Kaufman" userId="c001b2a046940d7c" providerId="LiveId" clId="{5CB25B10-5B1C-4017-B167-ED3104435743}" dt="2024-05-27T07:28:37.827" v="8606" actId="165"/>
          <ac:cxnSpMkLst>
            <pc:docMk/>
            <pc:sldMk cId="2039276682" sldId="953"/>
            <ac:cxnSpMk id="432" creationId="{DFE19D08-D1A9-1683-5989-70595718A9A6}"/>
          </ac:cxnSpMkLst>
        </pc:cxnChg>
        <pc:cxnChg chg="mod">
          <ac:chgData name="Phillip Kaufman" userId="c001b2a046940d7c" providerId="LiveId" clId="{5CB25B10-5B1C-4017-B167-ED3104435743}" dt="2024-05-27T07:28:37.827" v="8606" actId="165"/>
          <ac:cxnSpMkLst>
            <pc:docMk/>
            <pc:sldMk cId="2039276682" sldId="953"/>
            <ac:cxnSpMk id="433" creationId="{F0B9EE81-BE80-3E8E-7EB7-7DB7466BF53E}"/>
          </ac:cxnSpMkLst>
        </pc:cxnChg>
        <pc:cxnChg chg="mod">
          <ac:chgData name="Phillip Kaufman" userId="c001b2a046940d7c" providerId="LiveId" clId="{5CB25B10-5B1C-4017-B167-ED3104435743}" dt="2024-05-27T07:28:37.827" v="8606" actId="165"/>
          <ac:cxnSpMkLst>
            <pc:docMk/>
            <pc:sldMk cId="2039276682" sldId="953"/>
            <ac:cxnSpMk id="434" creationId="{DA451AAB-1E6B-C91E-1244-627E3FDBAD33}"/>
          </ac:cxnSpMkLst>
        </pc:cxnChg>
        <pc:cxnChg chg="mod">
          <ac:chgData name="Phillip Kaufman" userId="c001b2a046940d7c" providerId="LiveId" clId="{5CB25B10-5B1C-4017-B167-ED3104435743}" dt="2024-05-27T07:28:37.827" v="8606" actId="165"/>
          <ac:cxnSpMkLst>
            <pc:docMk/>
            <pc:sldMk cId="2039276682" sldId="953"/>
            <ac:cxnSpMk id="435" creationId="{01BFF2AB-7E06-48E6-6F52-ED48B0EEF780}"/>
          </ac:cxnSpMkLst>
        </pc:cxnChg>
        <pc:cxnChg chg="mod">
          <ac:chgData name="Phillip Kaufman" userId="c001b2a046940d7c" providerId="LiveId" clId="{5CB25B10-5B1C-4017-B167-ED3104435743}" dt="2024-06-03T00:45:27.890" v="13034" actId="165"/>
          <ac:cxnSpMkLst>
            <pc:docMk/>
            <pc:sldMk cId="2039276682" sldId="953"/>
            <ac:cxnSpMk id="439" creationId="{9192E0AF-002B-0712-980A-4B6E573F4C77}"/>
          </ac:cxnSpMkLst>
        </pc:cxnChg>
        <pc:cxnChg chg="mod">
          <ac:chgData name="Phillip Kaufman" userId="c001b2a046940d7c" providerId="LiveId" clId="{5CB25B10-5B1C-4017-B167-ED3104435743}" dt="2024-06-03T00:45:27.890" v="13034" actId="165"/>
          <ac:cxnSpMkLst>
            <pc:docMk/>
            <pc:sldMk cId="2039276682" sldId="953"/>
            <ac:cxnSpMk id="440" creationId="{9B2AAA8C-433F-A79F-F472-4A86988A6777}"/>
          </ac:cxnSpMkLst>
        </pc:cxnChg>
      </pc:sldChg>
      <pc:sldChg chg="addSp delSp modSp del mod">
        <pc:chgData name="Phillip Kaufman" userId="c001b2a046940d7c" providerId="LiveId" clId="{5CB25B10-5B1C-4017-B167-ED3104435743}" dt="2024-05-15T00:15:00.742" v="945" actId="47"/>
        <pc:sldMkLst>
          <pc:docMk/>
          <pc:sldMk cId="2372874198" sldId="954"/>
        </pc:sldMkLst>
        <pc:spChg chg="add mod">
          <ac:chgData name="Phillip Kaufman" userId="c001b2a046940d7c" providerId="LiveId" clId="{5CB25B10-5B1C-4017-B167-ED3104435743}" dt="2024-05-14T07:13:28.265" v="842"/>
          <ac:spMkLst>
            <pc:docMk/>
            <pc:sldMk cId="2372874198" sldId="954"/>
            <ac:spMk id="4" creationId="{3B424E0E-78C0-ECDC-4B64-25F8BE986C85}"/>
          </ac:spMkLst>
        </pc:spChg>
        <pc:spChg chg="mod">
          <ac:chgData name="Phillip Kaufman" userId="c001b2a046940d7c" providerId="LiveId" clId="{5CB25B10-5B1C-4017-B167-ED3104435743}" dt="2024-05-14T07:16:59.653" v="901" actId="1076"/>
          <ac:spMkLst>
            <pc:docMk/>
            <pc:sldMk cId="2372874198" sldId="954"/>
            <ac:spMk id="6" creationId="{052921EA-5A15-EB17-BA6F-9495CD2DEBED}"/>
          </ac:spMkLst>
        </pc:spChg>
        <pc:spChg chg="mod">
          <ac:chgData name="Phillip Kaufman" userId="c001b2a046940d7c" providerId="LiveId" clId="{5CB25B10-5B1C-4017-B167-ED3104435743}" dt="2024-05-15T00:14:55.811" v="944" actId="120"/>
          <ac:spMkLst>
            <pc:docMk/>
            <pc:sldMk cId="2372874198" sldId="954"/>
            <ac:spMk id="8" creationId="{682FFE77-826D-8979-6044-DE5B24FBDD3F}"/>
          </ac:spMkLst>
        </pc:spChg>
        <pc:spChg chg="del mod">
          <ac:chgData name="Phillip Kaufman" userId="c001b2a046940d7c" providerId="LiveId" clId="{5CB25B10-5B1C-4017-B167-ED3104435743}" dt="2024-05-14T07:14:28.017" v="865"/>
          <ac:spMkLst>
            <pc:docMk/>
            <pc:sldMk cId="2372874198" sldId="954"/>
            <ac:spMk id="10" creationId="{2A1F389F-6207-8EB8-5269-5601395B87EF}"/>
          </ac:spMkLst>
        </pc:spChg>
        <pc:spChg chg="mod">
          <ac:chgData name="Phillip Kaufman" userId="c001b2a046940d7c" providerId="LiveId" clId="{5CB25B10-5B1C-4017-B167-ED3104435743}" dt="2024-05-14T07:13:28.265" v="842"/>
          <ac:spMkLst>
            <pc:docMk/>
            <pc:sldMk cId="2372874198" sldId="954"/>
            <ac:spMk id="13" creationId="{01FFB494-E5D9-354E-3F36-788A5E3134D3}"/>
          </ac:spMkLst>
        </pc:spChg>
        <pc:spChg chg="mod">
          <ac:chgData name="Phillip Kaufman" userId="c001b2a046940d7c" providerId="LiveId" clId="{5CB25B10-5B1C-4017-B167-ED3104435743}" dt="2024-05-14T07:13:28.265" v="842"/>
          <ac:spMkLst>
            <pc:docMk/>
            <pc:sldMk cId="2372874198" sldId="954"/>
            <ac:spMk id="14" creationId="{FD36E7DE-D741-3167-9487-9288DB75B919}"/>
          </ac:spMkLst>
        </pc:spChg>
        <pc:spChg chg="mod">
          <ac:chgData name="Phillip Kaufman" userId="c001b2a046940d7c" providerId="LiveId" clId="{5CB25B10-5B1C-4017-B167-ED3104435743}" dt="2024-05-14T07:13:28.265" v="842"/>
          <ac:spMkLst>
            <pc:docMk/>
            <pc:sldMk cId="2372874198" sldId="954"/>
            <ac:spMk id="15" creationId="{2D3B178A-4D7E-05A8-9760-113B8EB4D051}"/>
          </ac:spMkLst>
        </pc:spChg>
        <pc:spChg chg="mod">
          <ac:chgData name="Phillip Kaufman" userId="c001b2a046940d7c" providerId="LiveId" clId="{5CB25B10-5B1C-4017-B167-ED3104435743}" dt="2024-05-14T07:13:28.265" v="842"/>
          <ac:spMkLst>
            <pc:docMk/>
            <pc:sldMk cId="2372874198" sldId="954"/>
            <ac:spMk id="16" creationId="{335FABC0-4EEE-52FA-CA98-3A64C14EB575}"/>
          </ac:spMkLst>
        </pc:spChg>
        <pc:spChg chg="mod">
          <ac:chgData name="Phillip Kaufman" userId="c001b2a046940d7c" providerId="LiveId" clId="{5CB25B10-5B1C-4017-B167-ED3104435743}" dt="2024-05-14T07:13:28.265" v="842"/>
          <ac:spMkLst>
            <pc:docMk/>
            <pc:sldMk cId="2372874198" sldId="954"/>
            <ac:spMk id="19" creationId="{1176941B-C7C2-536C-408F-9BEE9DFA0927}"/>
          </ac:spMkLst>
        </pc:spChg>
        <pc:spChg chg="mod">
          <ac:chgData name="Phillip Kaufman" userId="c001b2a046940d7c" providerId="LiveId" clId="{5CB25B10-5B1C-4017-B167-ED3104435743}" dt="2024-05-14T07:13:28.265" v="842"/>
          <ac:spMkLst>
            <pc:docMk/>
            <pc:sldMk cId="2372874198" sldId="954"/>
            <ac:spMk id="21" creationId="{2E970192-F556-7A74-938A-C7ABD6DEB6E6}"/>
          </ac:spMkLst>
        </pc:spChg>
        <pc:spChg chg="mod">
          <ac:chgData name="Phillip Kaufman" userId="c001b2a046940d7c" providerId="LiveId" clId="{5CB25B10-5B1C-4017-B167-ED3104435743}" dt="2024-05-14T07:13:28.265" v="842"/>
          <ac:spMkLst>
            <pc:docMk/>
            <pc:sldMk cId="2372874198" sldId="954"/>
            <ac:spMk id="22" creationId="{DEA88EB9-8D85-41FE-7D60-95D930F001F7}"/>
          </ac:spMkLst>
        </pc:spChg>
        <pc:spChg chg="mod">
          <ac:chgData name="Phillip Kaufman" userId="c001b2a046940d7c" providerId="LiveId" clId="{5CB25B10-5B1C-4017-B167-ED3104435743}" dt="2024-05-14T07:13:28.265" v="842"/>
          <ac:spMkLst>
            <pc:docMk/>
            <pc:sldMk cId="2372874198" sldId="954"/>
            <ac:spMk id="23" creationId="{8ECFDDC2-C0DF-07C9-BAB4-8D2F5EFEBA70}"/>
          </ac:spMkLst>
        </pc:spChg>
        <pc:spChg chg="mod">
          <ac:chgData name="Phillip Kaufman" userId="c001b2a046940d7c" providerId="LiveId" clId="{5CB25B10-5B1C-4017-B167-ED3104435743}" dt="2024-05-14T07:13:28.265" v="842"/>
          <ac:spMkLst>
            <pc:docMk/>
            <pc:sldMk cId="2372874198" sldId="954"/>
            <ac:spMk id="24" creationId="{7B69FA8B-E6E4-7C85-11D4-59D79082CFE7}"/>
          </ac:spMkLst>
        </pc:spChg>
        <pc:spChg chg="mod">
          <ac:chgData name="Phillip Kaufman" userId="c001b2a046940d7c" providerId="LiveId" clId="{5CB25B10-5B1C-4017-B167-ED3104435743}" dt="2024-05-14T07:13:28.265" v="842"/>
          <ac:spMkLst>
            <pc:docMk/>
            <pc:sldMk cId="2372874198" sldId="954"/>
            <ac:spMk id="27" creationId="{F64F91B2-F50C-7B1C-7522-273DBD4B0722}"/>
          </ac:spMkLst>
        </pc:spChg>
        <pc:spChg chg="mod">
          <ac:chgData name="Phillip Kaufman" userId="c001b2a046940d7c" providerId="LiveId" clId="{5CB25B10-5B1C-4017-B167-ED3104435743}" dt="2024-05-14T07:13:28.265" v="842"/>
          <ac:spMkLst>
            <pc:docMk/>
            <pc:sldMk cId="2372874198" sldId="954"/>
            <ac:spMk id="63" creationId="{A912AEE4-87B8-43BE-5B4D-DFF718BB90D1}"/>
          </ac:spMkLst>
        </pc:spChg>
        <pc:spChg chg="mod">
          <ac:chgData name="Phillip Kaufman" userId="c001b2a046940d7c" providerId="LiveId" clId="{5CB25B10-5B1C-4017-B167-ED3104435743}" dt="2024-05-14T07:13:28.265" v="842"/>
          <ac:spMkLst>
            <pc:docMk/>
            <pc:sldMk cId="2372874198" sldId="954"/>
            <ac:spMk id="64" creationId="{7D00AA12-DDFA-9C9F-2A06-9D630D151503}"/>
          </ac:spMkLst>
        </pc:spChg>
        <pc:spChg chg="add del mod">
          <ac:chgData name="Phillip Kaufman" userId="c001b2a046940d7c" providerId="LiveId" clId="{5CB25B10-5B1C-4017-B167-ED3104435743}" dt="2024-05-14T07:14:28.008" v="863" actId="478"/>
          <ac:spMkLst>
            <pc:docMk/>
            <pc:sldMk cId="2372874198" sldId="954"/>
            <ac:spMk id="68" creationId="{6F0A3DDE-A3A8-D397-31CA-7CD26FCCF527}"/>
          </ac:spMkLst>
        </pc:spChg>
        <pc:spChg chg="add del mod">
          <ac:chgData name="Phillip Kaufman" userId="c001b2a046940d7c" providerId="LiveId" clId="{5CB25B10-5B1C-4017-B167-ED3104435743}" dt="2024-05-14T07:17:55.333" v="909"/>
          <ac:spMkLst>
            <pc:docMk/>
            <pc:sldMk cId="2372874198" sldId="954"/>
            <ac:spMk id="69" creationId="{DD0D8CE1-7AC8-A644-A3EA-C2C497CEC4F4}"/>
          </ac:spMkLst>
        </pc:spChg>
        <pc:grpChg chg="add mod">
          <ac:chgData name="Phillip Kaufman" userId="c001b2a046940d7c" providerId="LiveId" clId="{5CB25B10-5B1C-4017-B167-ED3104435743}" dt="2024-05-14T07:13:28.265" v="842"/>
          <ac:grpSpMkLst>
            <pc:docMk/>
            <pc:sldMk cId="2372874198" sldId="954"/>
            <ac:grpSpMk id="5" creationId="{995F0D82-52D5-A893-AA9D-38CD83192C58}"/>
          </ac:grpSpMkLst>
        </pc:grpChg>
        <pc:grpChg chg="mod">
          <ac:chgData name="Phillip Kaufman" userId="c001b2a046940d7c" providerId="LiveId" clId="{5CB25B10-5B1C-4017-B167-ED3104435743}" dt="2024-05-14T07:13:28.265" v="842"/>
          <ac:grpSpMkLst>
            <pc:docMk/>
            <pc:sldMk cId="2372874198" sldId="954"/>
            <ac:grpSpMk id="7" creationId="{D82825E8-96D2-2F64-31F0-40E2C4F4C5F4}"/>
          </ac:grpSpMkLst>
        </pc:grpChg>
        <pc:grpChg chg="mod">
          <ac:chgData name="Phillip Kaufman" userId="c001b2a046940d7c" providerId="LiveId" clId="{5CB25B10-5B1C-4017-B167-ED3104435743}" dt="2024-05-14T07:13:28.265" v="842"/>
          <ac:grpSpMkLst>
            <pc:docMk/>
            <pc:sldMk cId="2372874198" sldId="954"/>
            <ac:grpSpMk id="9" creationId="{0F317DA4-6507-233E-3941-8BBA2E2C7A72}"/>
          </ac:grpSpMkLst>
        </pc:grpChg>
        <pc:grpChg chg="mod">
          <ac:chgData name="Phillip Kaufman" userId="c001b2a046940d7c" providerId="LiveId" clId="{5CB25B10-5B1C-4017-B167-ED3104435743}" dt="2024-05-14T07:13:28.265" v="842"/>
          <ac:grpSpMkLst>
            <pc:docMk/>
            <pc:sldMk cId="2372874198" sldId="954"/>
            <ac:grpSpMk id="11" creationId="{CEFF358F-E8CA-365F-F640-F2572242B2FA}"/>
          </ac:grpSpMkLst>
        </pc:grpChg>
        <pc:grpChg chg="mod">
          <ac:chgData name="Phillip Kaufman" userId="c001b2a046940d7c" providerId="LiveId" clId="{5CB25B10-5B1C-4017-B167-ED3104435743}" dt="2024-05-14T07:13:28.265" v="842"/>
          <ac:grpSpMkLst>
            <pc:docMk/>
            <pc:sldMk cId="2372874198" sldId="954"/>
            <ac:grpSpMk id="12" creationId="{0A3264AA-6408-547E-1D8E-0F4B13581B5B}"/>
          </ac:grpSpMkLst>
        </pc:grpChg>
        <pc:grpChg chg="mod">
          <ac:chgData name="Phillip Kaufman" userId="c001b2a046940d7c" providerId="LiveId" clId="{5CB25B10-5B1C-4017-B167-ED3104435743}" dt="2024-05-14T07:13:28.265" v="842"/>
          <ac:grpSpMkLst>
            <pc:docMk/>
            <pc:sldMk cId="2372874198" sldId="954"/>
            <ac:grpSpMk id="20" creationId="{BE566893-5AA6-B34B-E316-80C1CC82BA1B}"/>
          </ac:grpSpMkLst>
        </pc:grpChg>
        <pc:grpChg chg="mod">
          <ac:chgData name="Phillip Kaufman" userId="c001b2a046940d7c" providerId="LiveId" clId="{5CB25B10-5B1C-4017-B167-ED3104435743}" dt="2024-05-14T07:13:28.265" v="842"/>
          <ac:grpSpMkLst>
            <pc:docMk/>
            <pc:sldMk cId="2372874198" sldId="954"/>
            <ac:grpSpMk id="28" creationId="{756B511B-7B1B-EE46-4929-9E2003B11177}"/>
          </ac:grpSpMkLst>
        </pc:grpChg>
        <pc:grpChg chg="mod">
          <ac:chgData name="Phillip Kaufman" userId="c001b2a046940d7c" providerId="LiveId" clId="{5CB25B10-5B1C-4017-B167-ED3104435743}" dt="2024-05-14T07:13:28.265" v="842"/>
          <ac:grpSpMkLst>
            <pc:docMk/>
            <pc:sldMk cId="2372874198" sldId="954"/>
            <ac:grpSpMk id="29" creationId="{801B5DCC-E3B5-3C76-44B0-9FCB6858EDE5}"/>
          </ac:grpSpMkLst>
        </pc:grpChg>
        <pc:grpChg chg="mod">
          <ac:chgData name="Phillip Kaufman" userId="c001b2a046940d7c" providerId="LiveId" clId="{5CB25B10-5B1C-4017-B167-ED3104435743}" dt="2024-05-14T07:13:28.265" v="842"/>
          <ac:grpSpMkLst>
            <pc:docMk/>
            <pc:sldMk cId="2372874198" sldId="954"/>
            <ac:grpSpMk id="30" creationId="{52A40FF3-25D2-5199-DB78-5C416A660D23}"/>
          </ac:grpSpMkLst>
        </pc:grpChg>
        <pc:grpChg chg="mod">
          <ac:chgData name="Phillip Kaufman" userId="c001b2a046940d7c" providerId="LiveId" clId="{5CB25B10-5B1C-4017-B167-ED3104435743}" dt="2024-05-14T07:13:28.265" v="842"/>
          <ac:grpSpMkLst>
            <pc:docMk/>
            <pc:sldMk cId="2372874198" sldId="954"/>
            <ac:grpSpMk id="65" creationId="{D462D4DE-A928-99EE-333B-C7DFA474B3B4}"/>
          </ac:grpSpMkLst>
        </pc:grpChg>
        <pc:cxnChg chg="mod">
          <ac:chgData name="Phillip Kaufman" userId="c001b2a046940d7c" providerId="LiveId" clId="{5CB25B10-5B1C-4017-B167-ED3104435743}" dt="2024-05-14T07:13:28.265" v="842"/>
          <ac:cxnSpMkLst>
            <pc:docMk/>
            <pc:sldMk cId="2372874198" sldId="954"/>
            <ac:cxnSpMk id="17" creationId="{EF4F2354-F68E-6902-6481-9AE19760C342}"/>
          </ac:cxnSpMkLst>
        </pc:cxnChg>
        <pc:cxnChg chg="mod">
          <ac:chgData name="Phillip Kaufman" userId="c001b2a046940d7c" providerId="LiveId" clId="{5CB25B10-5B1C-4017-B167-ED3104435743}" dt="2024-05-14T07:13:28.265" v="842"/>
          <ac:cxnSpMkLst>
            <pc:docMk/>
            <pc:sldMk cId="2372874198" sldId="954"/>
            <ac:cxnSpMk id="18" creationId="{99EEC7DC-2774-F4E5-2DE5-C683CB213608}"/>
          </ac:cxnSpMkLst>
        </pc:cxnChg>
        <pc:cxnChg chg="mod">
          <ac:chgData name="Phillip Kaufman" userId="c001b2a046940d7c" providerId="LiveId" clId="{5CB25B10-5B1C-4017-B167-ED3104435743}" dt="2024-05-14T07:13:28.265" v="842"/>
          <ac:cxnSpMkLst>
            <pc:docMk/>
            <pc:sldMk cId="2372874198" sldId="954"/>
            <ac:cxnSpMk id="25" creationId="{65694112-0CCA-AE0E-516D-9E479197C790}"/>
          </ac:cxnSpMkLst>
        </pc:cxnChg>
        <pc:cxnChg chg="mod">
          <ac:chgData name="Phillip Kaufman" userId="c001b2a046940d7c" providerId="LiveId" clId="{5CB25B10-5B1C-4017-B167-ED3104435743}" dt="2024-05-14T07:13:28.265" v="842"/>
          <ac:cxnSpMkLst>
            <pc:docMk/>
            <pc:sldMk cId="2372874198" sldId="954"/>
            <ac:cxnSpMk id="26" creationId="{8A8155E5-6440-EE87-BAFF-C973F78EEE2E}"/>
          </ac:cxnSpMkLst>
        </pc:cxnChg>
        <pc:cxnChg chg="mod">
          <ac:chgData name="Phillip Kaufman" userId="c001b2a046940d7c" providerId="LiveId" clId="{5CB25B10-5B1C-4017-B167-ED3104435743}" dt="2024-05-14T07:13:28.265" v="842"/>
          <ac:cxnSpMkLst>
            <pc:docMk/>
            <pc:sldMk cId="2372874198" sldId="954"/>
            <ac:cxnSpMk id="31" creationId="{2385DECB-4922-685B-D6B3-0191E320D2E7}"/>
          </ac:cxnSpMkLst>
        </pc:cxnChg>
        <pc:cxnChg chg="mod">
          <ac:chgData name="Phillip Kaufman" userId="c001b2a046940d7c" providerId="LiveId" clId="{5CB25B10-5B1C-4017-B167-ED3104435743}" dt="2024-05-14T07:13:28.265" v="842"/>
          <ac:cxnSpMkLst>
            <pc:docMk/>
            <pc:sldMk cId="2372874198" sldId="954"/>
            <ac:cxnSpMk id="32" creationId="{48EC2E6B-D359-76DD-2CA2-E1136050D507}"/>
          </ac:cxnSpMkLst>
        </pc:cxnChg>
        <pc:cxnChg chg="mod">
          <ac:chgData name="Phillip Kaufman" userId="c001b2a046940d7c" providerId="LiveId" clId="{5CB25B10-5B1C-4017-B167-ED3104435743}" dt="2024-05-14T07:13:28.265" v="842"/>
          <ac:cxnSpMkLst>
            <pc:docMk/>
            <pc:sldMk cId="2372874198" sldId="954"/>
            <ac:cxnSpMk id="33" creationId="{8F157543-DF8D-995D-F518-B56990510DAD}"/>
          </ac:cxnSpMkLst>
        </pc:cxnChg>
        <pc:cxnChg chg="mod">
          <ac:chgData name="Phillip Kaufman" userId="c001b2a046940d7c" providerId="LiveId" clId="{5CB25B10-5B1C-4017-B167-ED3104435743}" dt="2024-05-14T07:13:28.265" v="842"/>
          <ac:cxnSpMkLst>
            <pc:docMk/>
            <pc:sldMk cId="2372874198" sldId="954"/>
            <ac:cxnSpMk id="34" creationId="{5C16A66D-B09F-3FF0-2791-03E19D9CD59D}"/>
          </ac:cxnSpMkLst>
        </pc:cxnChg>
        <pc:cxnChg chg="mod">
          <ac:chgData name="Phillip Kaufman" userId="c001b2a046940d7c" providerId="LiveId" clId="{5CB25B10-5B1C-4017-B167-ED3104435743}" dt="2024-05-14T07:13:28.265" v="842"/>
          <ac:cxnSpMkLst>
            <pc:docMk/>
            <pc:sldMk cId="2372874198" sldId="954"/>
            <ac:cxnSpMk id="35" creationId="{D374C63D-98DD-9A23-51DA-84A0E775A72D}"/>
          </ac:cxnSpMkLst>
        </pc:cxnChg>
        <pc:cxnChg chg="mod">
          <ac:chgData name="Phillip Kaufman" userId="c001b2a046940d7c" providerId="LiveId" clId="{5CB25B10-5B1C-4017-B167-ED3104435743}" dt="2024-05-14T07:13:28.265" v="842"/>
          <ac:cxnSpMkLst>
            <pc:docMk/>
            <pc:sldMk cId="2372874198" sldId="954"/>
            <ac:cxnSpMk id="36" creationId="{70CE7182-CFF2-0428-C5B1-F57D4E672E83}"/>
          </ac:cxnSpMkLst>
        </pc:cxnChg>
        <pc:cxnChg chg="mod">
          <ac:chgData name="Phillip Kaufman" userId="c001b2a046940d7c" providerId="LiveId" clId="{5CB25B10-5B1C-4017-B167-ED3104435743}" dt="2024-05-14T07:13:28.265" v="842"/>
          <ac:cxnSpMkLst>
            <pc:docMk/>
            <pc:sldMk cId="2372874198" sldId="954"/>
            <ac:cxnSpMk id="37" creationId="{6FDADD84-8963-85BD-23C3-B03C99BDD3C2}"/>
          </ac:cxnSpMkLst>
        </pc:cxnChg>
        <pc:cxnChg chg="mod">
          <ac:chgData name="Phillip Kaufman" userId="c001b2a046940d7c" providerId="LiveId" clId="{5CB25B10-5B1C-4017-B167-ED3104435743}" dt="2024-05-14T07:13:28.265" v="842"/>
          <ac:cxnSpMkLst>
            <pc:docMk/>
            <pc:sldMk cId="2372874198" sldId="954"/>
            <ac:cxnSpMk id="38" creationId="{C2F3D417-43C8-2E34-0623-9538B11306C6}"/>
          </ac:cxnSpMkLst>
        </pc:cxnChg>
        <pc:cxnChg chg="mod">
          <ac:chgData name="Phillip Kaufman" userId="c001b2a046940d7c" providerId="LiveId" clId="{5CB25B10-5B1C-4017-B167-ED3104435743}" dt="2024-05-14T07:13:28.265" v="842"/>
          <ac:cxnSpMkLst>
            <pc:docMk/>
            <pc:sldMk cId="2372874198" sldId="954"/>
            <ac:cxnSpMk id="39" creationId="{F9BF2A2A-2850-EBCF-0B17-0452916D76B5}"/>
          </ac:cxnSpMkLst>
        </pc:cxnChg>
        <pc:cxnChg chg="mod">
          <ac:chgData name="Phillip Kaufman" userId="c001b2a046940d7c" providerId="LiveId" clId="{5CB25B10-5B1C-4017-B167-ED3104435743}" dt="2024-05-14T07:13:28.265" v="842"/>
          <ac:cxnSpMkLst>
            <pc:docMk/>
            <pc:sldMk cId="2372874198" sldId="954"/>
            <ac:cxnSpMk id="40" creationId="{D803AA77-D5C7-ACE2-9D14-AC6FA30BE068}"/>
          </ac:cxnSpMkLst>
        </pc:cxnChg>
        <pc:cxnChg chg="mod">
          <ac:chgData name="Phillip Kaufman" userId="c001b2a046940d7c" providerId="LiveId" clId="{5CB25B10-5B1C-4017-B167-ED3104435743}" dt="2024-05-14T07:13:28.265" v="842"/>
          <ac:cxnSpMkLst>
            <pc:docMk/>
            <pc:sldMk cId="2372874198" sldId="954"/>
            <ac:cxnSpMk id="41" creationId="{18558997-8F3F-1247-58A9-1B699E5EE492}"/>
          </ac:cxnSpMkLst>
        </pc:cxnChg>
        <pc:cxnChg chg="mod">
          <ac:chgData name="Phillip Kaufman" userId="c001b2a046940d7c" providerId="LiveId" clId="{5CB25B10-5B1C-4017-B167-ED3104435743}" dt="2024-05-14T07:13:28.265" v="842"/>
          <ac:cxnSpMkLst>
            <pc:docMk/>
            <pc:sldMk cId="2372874198" sldId="954"/>
            <ac:cxnSpMk id="42" creationId="{4C6953A8-EB04-D7DA-309E-93BE566F9AD4}"/>
          </ac:cxnSpMkLst>
        </pc:cxnChg>
        <pc:cxnChg chg="mod">
          <ac:chgData name="Phillip Kaufman" userId="c001b2a046940d7c" providerId="LiveId" clId="{5CB25B10-5B1C-4017-B167-ED3104435743}" dt="2024-05-14T07:13:28.265" v="842"/>
          <ac:cxnSpMkLst>
            <pc:docMk/>
            <pc:sldMk cId="2372874198" sldId="954"/>
            <ac:cxnSpMk id="43" creationId="{AA099378-F74A-414B-9054-5CB7E0FDC3B3}"/>
          </ac:cxnSpMkLst>
        </pc:cxnChg>
        <pc:cxnChg chg="mod">
          <ac:chgData name="Phillip Kaufman" userId="c001b2a046940d7c" providerId="LiveId" clId="{5CB25B10-5B1C-4017-B167-ED3104435743}" dt="2024-05-14T07:13:28.265" v="842"/>
          <ac:cxnSpMkLst>
            <pc:docMk/>
            <pc:sldMk cId="2372874198" sldId="954"/>
            <ac:cxnSpMk id="44" creationId="{B8342CD6-2E3E-8C85-DE2F-498C6320428F}"/>
          </ac:cxnSpMkLst>
        </pc:cxnChg>
        <pc:cxnChg chg="mod">
          <ac:chgData name="Phillip Kaufman" userId="c001b2a046940d7c" providerId="LiveId" clId="{5CB25B10-5B1C-4017-B167-ED3104435743}" dt="2024-05-14T07:13:28.265" v="842"/>
          <ac:cxnSpMkLst>
            <pc:docMk/>
            <pc:sldMk cId="2372874198" sldId="954"/>
            <ac:cxnSpMk id="45" creationId="{FE583347-1811-BEDC-1A3B-F9767E140560}"/>
          </ac:cxnSpMkLst>
        </pc:cxnChg>
        <pc:cxnChg chg="mod">
          <ac:chgData name="Phillip Kaufman" userId="c001b2a046940d7c" providerId="LiveId" clId="{5CB25B10-5B1C-4017-B167-ED3104435743}" dt="2024-05-14T07:13:28.265" v="842"/>
          <ac:cxnSpMkLst>
            <pc:docMk/>
            <pc:sldMk cId="2372874198" sldId="954"/>
            <ac:cxnSpMk id="46" creationId="{5B30AB7A-773D-1323-DE3F-263A24758C23}"/>
          </ac:cxnSpMkLst>
        </pc:cxnChg>
        <pc:cxnChg chg="mod">
          <ac:chgData name="Phillip Kaufman" userId="c001b2a046940d7c" providerId="LiveId" clId="{5CB25B10-5B1C-4017-B167-ED3104435743}" dt="2024-05-14T07:13:28.265" v="842"/>
          <ac:cxnSpMkLst>
            <pc:docMk/>
            <pc:sldMk cId="2372874198" sldId="954"/>
            <ac:cxnSpMk id="47" creationId="{B2B0D0DF-14F6-7CA7-D219-686E07826E57}"/>
          </ac:cxnSpMkLst>
        </pc:cxnChg>
        <pc:cxnChg chg="mod">
          <ac:chgData name="Phillip Kaufman" userId="c001b2a046940d7c" providerId="LiveId" clId="{5CB25B10-5B1C-4017-B167-ED3104435743}" dt="2024-05-14T07:13:28.265" v="842"/>
          <ac:cxnSpMkLst>
            <pc:docMk/>
            <pc:sldMk cId="2372874198" sldId="954"/>
            <ac:cxnSpMk id="48" creationId="{3E8BBF0E-5D98-481D-5CDC-4A14F8BF809A}"/>
          </ac:cxnSpMkLst>
        </pc:cxnChg>
        <pc:cxnChg chg="mod">
          <ac:chgData name="Phillip Kaufman" userId="c001b2a046940d7c" providerId="LiveId" clId="{5CB25B10-5B1C-4017-B167-ED3104435743}" dt="2024-05-14T07:13:28.265" v="842"/>
          <ac:cxnSpMkLst>
            <pc:docMk/>
            <pc:sldMk cId="2372874198" sldId="954"/>
            <ac:cxnSpMk id="49" creationId="{873D15E8-2DB3-4BD4-ABAD-2593E6174B25}"/>
          </ac:cxnSpMkLst>
        </pc:cxnChg>
        <pc:cxnChg chg="mod">
          <ac:chgData name="Phillip Kaufman" userId="c001b2a046940d7c" providerId="LiveId" clId="{5CB25B10-5B1C-4017-B167-ED3104435743}" dt="2024-05-14T07:13:28.265" v="842"/>
          <ac:cxnSpMkLst>
            <pc:docMk/>
            <pc:sldMk cId="2372874198" sldId="954"/>
            <ac:cxnSpMk id="50" creationId="{9BE675C9-89D1-ACA3-EF3C-61829A0C6ADC}"/>
          </ac:cxnSpMkLst>
        </pc:cxnChg>
        <pc:cxnChg chg="mod">
          <ac:chgData name="Phillip Kaufman" userId="c001b2a046940d7c" providerId="LiveId" clId="{5CB25B10-5B1C-4017-B167-ED3104435743}" dt="2024-05-14T07:13:28.265" v="842"/>
          <ac:cxnSpMkLst>
            <pc:docMk/>
            <pc:sldMk cId="2372874198" sldId="954"/>
            <ac:cxnSpMk id="51" creationId="{ACE21514-9060-F5D8-C7D1-4FA86400AE95}"/>
          </ac:cxnSpMkLst>
        </pc:cxnChg>
        <pc:cxnChg chg="mod">
          <ac:chgData name="Phillip Kaufman" userId="c001b2a046940d7c" providerId="LiveId" clId="{5CB25B10-5B1C-4017-B167-ED3104435743}" dt="2024-05-14T07:13:28.265" v="842"/>
          <ac:cxnSpMkLst>
            <pc:docMk/>
            <pc:sldMk cId="2372874198" sldId="954"/>
            <ac:cxnSpMk id="52" creationId="{A22A87E9-B47D-CA1B-EC36-276AB6C818B0}"/>
          </ac:cxnSpMkLst>
        </pc:cxnChg>
        <pc:cxnChg chg="mod">
          <ac:chgData name="Phillip Kaufman" userId="c001b2a046940d7c" providerId="LiveId" clId="{5CB25B10-5B1C-4017-B167-ED3104435743}" dt="2024-05-14T07:13:28.265" v="842"/>
          <ac:cxnSpMkLst>
            <pc:docMk/>
            <pc:sldMk cId="2372874198" sldId="954"/>
            <ac:cxnSpMk id="53" creationId="{8BE93428-7115-5392-71ED-F1440F79BCE0}"/>
          </ac:cxnSpMkLst>
        </pc:cxnChg>
        <pc:cxnChg chg="mod">
          <ac:chgData name="Phillip Kaufman" userId="c001b2a046940d7c" providerId="LiveId" clId="{5CB25B10-5B1C-4017-B167-ED3104435743}" dt="2024-05-14T07:13:28.265" v="842"/>
          <ac:cxnSpMkLst>
            <pc:docMk/>
            <pc:sldMk cId="2372874198" sldId="954"/>
            <ac:cxnSpMk id="54" creationId="{4D64FE7C-93A1-680A-6898-2DB0B22B6425}"/>
          </ac:cxnSpMkLst>
        </pc:cxnChg>
        <pc:cxnChg chg="mod">
          <ac:chgData name="Phillip Kaufman" userId="c001b2a046940d7c" providerId="LiveId" clId="{5CB25B10-5B1C-4017-B167-ED3104435743}" dt="2024-05-14T07:13:28.265" v="842"/>
          <ac:cxnSpMkLst>
            <pc:docMk/>
            <pc:sldMk cId="2372874198" sldId="954"/>
            <ac:cxnSpMk id="55" creationId="{FEFD6DC0-77B4-3D06-2E97-83752536988C}"/>
          </ac:cxnSpMkLst>
        </pc:cxnChg>
        <pc:cxnChg chg="mod">
          <ac:chgData name="Phillip Kaufman" userId="c001b2a046940d7c" providerId="LiveId" clId="{5CB25B10-5B1C-4017-B167-ED3104435743}" dt="2024-05-14T07:13:28.265" v="842"/>
          <ac:cxnSpMkLst>
            <pc:docMk/>
            <pc:sldMk cId="2372874198" sldId="954"/>
            <ac:cxnSpMk id="56" creationId="{4315B5D0-6F76-2E49-E97C-CF0A10FE0FD0}"/>
          </ac:cxnSpMkLst>
        </pc:cxnChg>
        <pc:cxnChg chg="mod">
          <ac:chgData name="Phillip Kaufman" userId="c001b2a046940d7c" providerId="LiveId" clId="{5CB25B10-5B1C-4017-B167-ED3104435743}" dt="2024-05-14T07:13:28.265" v="842"/>
          <ac:cxnSpMkLst>
            <pc:docMk/>
            <pc:sldMk cId="2372874198" sldId="954"/>
            <ac:cxnSpMk id="57" creationId="{17E76F80-FB1D-625E-3616-DC03B899EF2B}"/>
          </ac:cxnSpMkLst>
        </pc:cxnChg>
        <pc:cxnChg chg="mod">
          <ac:chgData name="Phillip Kaufman" userId="c001b2a046940d7c" providerId="LiveId" clId="{5CB25B10-5B1C-4017-B167-ED3104435743}" dt="2024-05-14T07:13:28.265" v="842"/>
          <ac:cxnSpMkLst>
            <pc:docMk/>
            <pc:sldMk cId="2372874198" sldId="954"/>
            <ac:cxnSpMk id="58" creationId="{B20B6E7C-6B50-8B6C-ACA5-779CA0752898}"/>
          </ac:cxnSpMkLst>
        </pc:cxnChg>
        <pc:cxnChg chg="mod">
          <ac:chgData name="Phillip Kaufman" userId="c001b2a046940d7c" providerId="LiveId" clId="{5CB25B10-5B1C-4017-B167-ED3104435743}" dt="2024-05-14T07:13:28.265" v="842"/>
          <ac:cxnSpMkLst>
            <pc:docMk/>
            <pc:sldMk cId="2372874198" sldId="954"/>
            <ac:cxnSpMk id="59" creationId="{D0D04CD6-A4D1-A81C-F867-B0B56B4F0602}"/>
          </ac:cxnSpMkLst>
        </pc:cxnChg>
        <pc:cxnChg chg="mod">
          <ac:chgData name="Phillip Kaufman" userId="c001b2a046940d7c" providerId="LiveId" clId="{5CB25B10-5B1C-4017-B167-ED3104435743}" dt="2024-05-14T07:13:28.265" v="842"/>
          <ac:cxnSpMkLst>
            <pc:docMk/>
            <pc:sldMk cId="2372874198" sldId="954"/>
            <ac:cxnSpMk id="60" creationId="{B88E505F-E609-ABEC-2B6B-97F3062306C8}"/>
          </ac:cxnSpMkLst>
        </pc:cxnChg>
        <pc:cxnChg chg="mod">
          <ac:chgData name="Phillip Kaufman" userId="c001b2a046940d7c" providerId="LiveId" clId="{5CB25B10-5B1C-4017-B167-ED3104435743}" dt="2024-05-14T07:13:28.265" v="842"/>
          <ac:cxnSpMkLst>
            <pc:docMk/>
            <pc:sldMk cId="2372874198" sldId="954"/>
            <ac:cxnSpMk id="61" creationId="{4513C779-E587-5883-8EBC-802ED4CFA7BF}"/>
          </ac:cxnSpMkLst>
        </pc:cxnChg>
        <pc:cxnChg chg="mod">
          <ac:chgData name="Phillip Kaufman" userId="c001b2a046940d7c" providerId="LiveId" clId="{5CB25B10-5B1C-4017-B167-ED3104435743}" dt="2024-05-14T07:13:28.265" v="842"/>
          <ac:cxnSpMkLst>
            <pc:docMk/>
            <pc:sldMk cId="2372874198" sldId="954"/>
            <ac:cxnSpMk id="62" creationId="{CE265321-4BD5-39A3-4E89-4E9E6F60B0B5}"/>
          </ac:cxnSpMkLst>
        </pc:cxnChg>
        <pc:cxnChg chg="mod">
          <ac:chgData name="Phillip Kaufman" userId="c001b2a046940d7c" providerId="LiveId" clId="{5CB25B10-5B1C-4017-B167-ED3104435743}" dt="2024-05-14T07:13:28.265" v="842"/>
          <ac:cxnSpMkLst>
            <pc:docMk/>
            <pc:sldMk cId="2372874198" sldId="954"/>
            <ac:cxnSpMk id="66" creationId="{EB620C02-EEE3-8AC8-0315-D495416F5003}"/>
          </ac:cxnSpMkLst>
        </pc:cxnChg>
        <pc:cxnChg chg="mod">
          <ac:chgData name="Phillip Kaufman" userId="c001b2a046940d7c" providerId="LiveId" clId="{5CB25B10-5B1C-4017-B167-ED3104435743}" dt="2024-05-14T07:13:28.265" v="842"/>
          <ac:cxnSpMkLst>
            <pc:docMk/>
            <pc:sldMk cId="2372874198" sldId="954"/>
            <ac:cxnSpMk id="67" creationId="{56801C7C-9977-B017-9E75-82B926181F6B}"/>
          </ac:cxnSpMkLst>
        </pc:cxnChg>
      </pc:sldChg>
      <pc:sldChg chg="addSp delSp modSp mod">
        <pc:chgData name="Phillip Kaufman" userId="c001b2a046940d7c" providerId="LiveId" clId="{5CB25B10-5B1C-4017-B167-ED3104435743}" dt="2024-05-29T06:24:00.101" v="9418" actId="1076"/>
        <pc:sldMkLst>
          <pc:docMk/>
          <pc:sldMk cId="3289506844" sldId="955"/>
        </pc:sldMkLst>
        <pc:spChg chg="mod">
          <ac:chgData name="Phillip Kaufman" userId="c001b2a046940d7c" providerId="LiveId" clId="{5CB25B10-5B1C-4017-B167-ED3104435743}" dt="2024-05-15T06:32:22.511" v="1152" actId="255"/>
          <ac:spMkLst>
            <pc:docMk/>
            <pc:sldMk cId="3289506844" sldId="955"/>
            <ac:spMk id="4" creationId="{68656457-9A7F-27AB-CC62-A88653A8B75F}"/>
          </ac:spMkLst>
        </pc:spChg>
        <pc:spChg chg="mod">
          <ac:chgData name="Phillip Kaufman" userId="c001b2a046940d7c" providerId="LiveId" clId="{5CB25B10-5B1C-4017-B167-ED3104435743}" dt="2024-05-15T06:32:35.429" v="1158" actId="1076"/>
          <ac:spMkLst>
            <pc:docMk/>
            <pc:sldMk cId="3289506844" sldId="955"/>
            <ac:spMk id="5" creationId="{02EDCDAC-60A1-AE6A-DC54-8DD7438633A6}"/>
          </ac:spMkLst>
        </pc:spChg>
        <pc:spChg chg="add">
          <ac:chgData name="Phillip Kaufman" userId="c001b2a046940d7c" providerId="LiveId" clId="{5CB25B10-5B1C-4017-B167-ED3104435743}" dt="2024-05-15T00:31:38.927" v="947"/>
          <ac:spMkLst>
            <pc:docMk/>
            <pc:sldMk cId="3289506844" sldId="955"/>
            <ac:spMk id="6" creationId="{260E26C8-636B-7122-2382-AE73A8A5341A}"/>
          </ac:spMkLst>
        </pc:spChg>
        <pc:spChg chg="add mod">
          <ac:chgData name="Phillip Kaufman" userId="c001b2a046940d7c" providerId="LiveId" clId="{5CB25B10-5B1C-4017-B167-ED3104435743}" dt="2024-05-21T05:19:42.553" v="5440" actId="1076"/>
          <ac:spMkLst>
            <pc:docMk/>
            <pc:sldMk cId="3289506844" sldId="955"/>
            <ac:spMk id="6" creationId="{2BEC5AC6-FCBF-B84B-6D80-C7FD36DF3A80}"/>
          </ac:spMkLst>
        </pc:spChg>
        <pc:spChg chg="mod">
          <ac:chgData name="Phillip Kaufman" userId="c001b2a046940d7c" providerId="LiveId" clId="{5CB25B10-5B1C-4017-B167-ED3104435743}" dt="2024-05-15T06:32:37.454" v="1159" actId="1076"/>
          <ac:spMkLst>
            <pc:docMk/>
            <pc:sldMk cId="3289506844" sldId="955"/>
            <ac:spMk id="7" creationId="{E226828A-2FCE-B35E-677F-111701BC2331}"/>
          </ac:spMkLst>
        </pc:spChg>
        <pc:spChg chg="add del mod">
          <ac:chgData name="Phillip Kaufman" userId="c001b2a046940d7c" providerId="LiveId" clId="{5CB25B10-5B1C-4017-B167-ED3104435743}" dt="2024-05-29T01:24:19.697" v="9156" actId="478"/>
          <ac:spMkLst>
            <pc:docMk/>
            <pc:sldMk cId="3289506844" sldId="955"/>
            <ac:spMk id="9" creationId="{6CA98CD5-3DB7-ED02-E147-39C5D8F17F8F}"/>
          </ac:spMkLst>
        </pc:spChg>
        <pc:spChg chg="add mod">
          <ac:chgData name="Phillip Kaufman" userId="c001b2a046940d7c" providerId="LiveId" clId="{5CB25B10-5B1C-4017-B167-ED3104435743}" dt="2024-05-15T00:31:48.263" v="950" actId="14100"/>
          <ac:spMkLst>
            <pc:docMk/>
            <pc:sldMk cId="3289506844" sldId="955"/>
            <ac:spMk id="9" creationId="{75A114D7-77AE-E503-3470-D4940413F2CB}"/>
          </ac:spMkLst>
        </pc:spChg>
        <pc:spChg chg="add del mod">
          <ac:chgData name="Phillip Kaufman" userId="c001b2a046940d7c" providerId="LiveId" clId="{5CB25B10-5B1C-4017-B167-ED3104435743}" dt="2024-05-29T01:24:20.300" v="9157" actId="478"/>
          <ac:spMkLst>
            <pc:docMk/>
            <pc:sldMk cId="3289506844" sldId="955"/>
            <ac:spMk id="10" creationId="{9458F193-FF33-4937-3134-6E2D5477EB0B}"/>
          </ac:spMkLst>
        </pc:spChg>
        <pc:spChg chg="add mod">
          <ac:chgData name="Phillip Kaufman" userId="c001b2a046940d7c" providerId="LiveId" clId="{5CB25B10-5B1C-4017-B167-ED3104435743}" dt="2024-05-15T06:39:59.744" v="1248" actId="1076"/>
          <ac:spMkLst>
            <pc:docMk/>
            <pc:sldMk cId="3289506844" sldId="955"/>
            <ac:spMk id="12" creationId="{E18CB0D5-B47D-6294-DBA3-4D14120BCCF7}"/>
          </ac:spMkLst>
        </pc:spChg>
        <pc:spChg chg="add mod">
          <ac:chgData name="Phillip Kaufman" userId="c001b2a046940d7c" providerId="LiveId" clId="{5CB25B10-5B1C-4017-B167-ED3104435743}" dt="2024-05-21T05:19:15.576" v="5435"/>
          <ac:spMkLst>
            <pc:docMk/>
            <pc:sldMk cId="3289506844" sldId="955"/>
            <ac:spMk id="13" creationId="{B858AC0B-0D73-6039-A843-17CB1EB9FEA0}"/>
          </ac:spMkLst>
        </pc:spChg>
        <pc:spChg chg="add mod">
          <ac:chgData name="Phillip Kaufman" userId="c001b2a046940d7c" providerId="LiveId" clId="{5CB25B10-5B1C-4017-B167-ED3104435743}" dt="2024-05-21T05:19:18.509" v="5436"/>
          <ac:spMkLst>
            <pc:docMk/>
            <pc:sldMk cId="3289506844" sldId="955"/>
            <ac:spMk id="14" creationId="{5BE9B570-61EF-E214-298E-471C0D0DBD08}"/>
          </ac:spMkLst>
        </pc:spChg>
        <pc:spChg chg="add del mod">
          <ac:chgData name="Phillip Kaufman" userId="c001b2a046940d7c" providerId="LiveId" clId="{5CB25B10-5B1C-4017-B167-ED3104435743}" dt="2024-05-15T06:39:55.410" v="1246" actId="21"/>
          <ac:spMkLst>
            <pc:docMk/>
            <pc:sldMk cId="3289506844" sldId="955"/>
            <ac:spMk id="15" creationId="{0A47D3EF-447D-13B3-96A9-81261502FB96}"/>
          </ac:spMkLst>
        </pc:spChg>
        <pc:picChg chg="add del mod modCrop">
          <ac:chgData name="Phillip Kaufman" userId="c001b2a046940d7c" providerId="LiveId" clId="{5CB25B10-5B1C-4017-B167-ED3104435743}" dt="2024-05-21T05:19:46.072" v="5442" actId="478"/>
          <ac:picMkLst>
            <pc:docMk/>
            <pc:sldMk cId="3289506844" sldId="955"/>
            <ac:picMk id="11" creationId="{A3ACCFC6-5B95-3AAB-ECE6-20E64CEF8158}"/>
          </ac:picMkLst>
        </pc:picChg>
        <pc:picChg chg="add del mod">
          <ac:chgData name="Phillip Kaufman" userId="c001b2a046940d7c" providerId="LiveId" clId="{5CB25B10-5B1C-4017-B167-ED3104435743}" dt="2024-05-15T06:28:09.379" v="1057" actId="478"/>
          <ac:picMkLst>
            <pc:docMk/>
            <pc:sldMk cId="3289506844" sldId="955"/>
            <ac:picMk id="13" creationId="{F7DF87E3-5D57-7675-603D-D441C3B83849}"/>
          </ac:picMkLst>
        </pc:picChg>
        <pc:picChg chg="add del mod">
          <ac:chgData name="Phillip Kaufman" userId="c001b2a046940d7c" providerId="LiveId" clId="{5CB25B10-5B1C-4017-B167-ED3104435743}" dt="2024-05-15T06:39:55.410" v="1246" actId="21"/>
          <ac:picMkLst>
            <pc:docMk/>
            <pc:sldMk cId="3289506844" sldId="955"/>
            <ac:picMk id="14" creationId="{5E741F73-AD21-F915-982C-ECFA33060A9C}"/>
          </ac:picMkLst>
        </pc:picChg>
        <pc:picChg chg="add mod">
          <ac:chgData name="Phillip Kaufman" userId="c001b2a046940d7c" providerId="LiveId" clId="{5CB25B10-5B1C-4017-B167-ED3104435743}" dt="2024-05-29T06:23:55.001" v="9416" actId="1076"/>
          <ac:picMkLst>
            <pc:docMk/>
            <pc:sldMk cId="3289506844" sldId="955"/>
            <ac:picMk id="15" creationId="{66C9ED97-C5C4-340C-67E8-45E2AFEC74A6}"/>
          </ac:picMkLst>
        </pc:picChg>
        <pc:picChg chg="add mod">
          <ac:chgData name="Phillip Kaufman" userId="c001b2a046940d7c" providerId="LiveId" clId="{5CB25B10-5B1C-4017-B167-ED3104435743}" dt="2024-05-29T06:24:00.101" v="9418" actId="1076"/>
          <ac:picMkLst>
            <pc:docMk/>
            <pc:sldMk cId="3289506844" sldId="955"/>
            <ac:picMk id="18" creationId="{4A30D5C1-8A64-AD7B-B6EA-98379188F8B4}"/>
          </ac:picMkLst>
        </pc:picChg>
      </pc:sldChg>
      <pc:sldChg chg="addSp delSp modSp del mod">
        <pc:chgData name="Phillip Kaufman" userId="c001b2a046940d7c" providerId="LiveId" clId="{5CB25B10-5B1C-4017-B167-ED3104435743}" dt="2024-05-15T21:30:26.280" v="1458" actId="47"/>
        <pc:sldMkLst>
          <pc:docMk/>
          <pc:sldMk cId="611190909" sldId="956"/>
        </pc:sldMkLst>
        <pc:spChg chg="mod">
          <ac:chgData name="Phillip Kaufman" userId="c001b2a046940d7c" providerId="LiveId" clId="{5CB25B10-5B1C-4017-B167-ED3104435743}" dt="2024-05-15T21:30:17.347" v="1456" actId="3064"/>
          <ac:spMkLst>
            <pc:docMk/>
            <pc:sldMk cId="611190909" sldId="956"/>
            <ac:spMk id="6" creationId="{5FE8170B-91FE-51F9-1F86-3B7F2E54264C}"/>
          </ac:spMkLst>
        </pc:spChg>
        <pc:spChg chg="add mod">
          <ac:chgData name="Phillip Kaufman" userId="c001b2a046940d7c" providerId="LiveId" clId="{5CB25B10-5B1C-4017-B167-ED3104435743}" dt="2024-05-15T21:30:17.270" v="1454" actId="1076"/>
          <ac:spMkLst>
            <pc:docMk/>
            <pc:sldMk cId="611190909" sldId="956"/>
            <ac:spMk id="7" creationId="{F3653E2C-656A-5BF2-29A9-6F3D173263E2}"/>
          </ac:spMkLst>
        </pc:spChg>
        <pc:spChg chg="add del mod">
          <ac:chgData name="Phillip Kaufman" userId="c001b2a046940d7c" providerId="LiveId" clId="{5CB25B10-5B1C-4017-B167-ED3104435743}" dt="2024-05-15T21:30:17.240" v="1453" actId="478"/>
          <ac:spMkLst>
            <pc:docMk/>
            <pc:sldMk cId="611190909" sldId="956"/>
            <ac:spMk id="8" creationId="{682FFE77-826D-8979-6044-DE5B24FBDD3F}"/>
          </ac:spMkLst>
        </pc:spChg>
        <pc:spChg chg="mod">
          <ac:chgData name="Phillip Kaufman" userId="c001b2a046940d7c" providerId="LiveId" clId="{5CB25B10-5B1C-4017-B167-ED3104435743}" dt="2024-05-15T21:30:05.891" v="1439" actId="1076"/>
          <ac:spMkLst>
            <pc:docMk/>
            <pc:sldMk cId="611190909" sldId="956"/>
            <ac:spMk id="9" creationId="{2A7EA6FA-8750-F5E2-BF9D-C47CE89BE1D0}"/>
          </ac:spMkLst>
        </pc:spChg>
        <pc:spChg chg="mod">
          <ac:chgData name="Phillip Kaufman" userId="c001b2a046940d7c" providerId="LiveId" clId="{5CB25B10-5B1C-4017-B167-ED3104435743}" dt="2024-05-15T21:30:05.638" v="1438" actId="1076"/>
          <ac:spMkLst>
            <pc:docMk/>
            <pc:sldMk cId="611190909" sldId="956"/>
            <ac:spMk id="10" creationId="{A0B572DD-BD48-372C-9089-0C25554C6283}"/>
          </ac:spMkLst>
        </pc:spChg>
        <pc:spChg chg="del">
          <ac:chgData name="Phillip Kaufman" userId="c001b2a046940d7c" providerId="LiveId" clId="{5CB25B10-5B1C-4017-B167-ED3104435743}" dt="2024-05-15T21:24:48.032" v="1344" actId="21"/>
          <ac:spMkLst>
            <pc:docMk/>
            <pc:sldMk cId="611190909" sldId="956"/>
            <ac:spMk id="21" creationId="{DF8A454A-336C-EF3F-66EA-2C2C84BB3C54}"/>
          </ac:spMkLst>
        </pc:spChg>
        <pc:grpChg chg="del">
          <ac:chgData name="Phillip Kaufman" userId="c001b2a046940d7c" providerId="LiveId" clId="{5CB25B10-5B1C-4017-B167-ED3104435743}" dt="2024-05-15T21:24:48.032" v="1344" actId="21"/>
          <ac:grpSpMkLst>
            <pc:docMk/>
            <pc:sldMk cId="611190909" sldId="956"/>
            <ac:grpSpMk id="11" creationId="{F890A726-9F96-13BA-03CB-1D2B15F20FA7}"/>
          </ac:grpSpMkLst>
        </pc:grpChg>
        <pc:picChg chg="add mod modCrop">
          <ac:chgData name="Phillip Kaufman" userId="c001b2a046940d7c" providerId="LiveId" clId="{5CB25B10-5B1C-4017-B167-ED3104435743}" dt="2024-05-15T21:30:17.270" v="1454" actId="1076"/>
          <ac:picMkLst>
            <pc:docMk/>
            <pc:sldMk cId="611190909" sldId="956"/>
            <ac:picMk id="5" creationId="{875A8F71-2C59-303F-E5F8-5D4FAD05420F}"/>
          </ac:picMkLst>
        </pc:picChg>
        <pc:cxnChg chg="mod">
          <ac:chgData name="Phillip Kaufman" userId="c001b2a046940d7c" providerId="LiveId" clId="{5CB25B10-5B1C-4017-B167-ED3104435743}" dt="2024-05-15T21:24:48.032" v="1344" actId="21"/>
          <ac:cxnSpMkLst>
            <pc:docMk/>
            <pc:sldMk cId="611190909" sldId="956"/>
            <ac:cxnSpMk id="19" creationId="{707EF4E8-113B-9F08-EBF3-77D59139F19C}"/>
          </ac:cxnSpMkLst>
        </pc:cxnChg>
      </pc:sldChg>
      <pc:sldChg chg="addSp delSp modSp mod modNotesTx">
        <pc:chgData name="Phillip Kaufman" userId="c001b2a046940d7c" providerId="LiveId" clId="{5CB25B10-5B1C-4017-B167-ED3104435743}" dt="2024-05-22T02:59:16.642" v="5540"/>
        <pc:sldMkLst>
          <pc:docMk/>
          <pc:sldMk cId="3790965183" sldId="957"/>
        </pc:sldMkLst>
        <pc:spChg chg="add del mod">
          <ac:chgData name="Phillip Kaufman" userId="c001b2a046940d7c" providerId="LiveId" clId="{5CB25B10-5B1C-4017-B167-ED3104435743}" dt="2024-05-15T21:32:16.996" v="1478" actId="1076"/>
          <ac:spMkLst>
            <pc:docMk/>
            <pc:sldMk cId="3790965183" sldId="957"/>
            <ac:spMk id="4" creationId="{E1A1F6D8-E622-CE8B-98E6-357986E58008}"/>
          </ac:spMkLst>
        </pc:spChg>
        <pc:spChg chg="mod">
          <ac:chgData name="Phillip Kaufman" userId="c001b2a046940d7c" providerId="LiveId" clId="{5CB25B10-5B1C-4017-B167-ED3104435743}" dt="2024-05-15T21:32:07.372" v="1471" actId="1076"/>
          <ac:spMkLst>
            <pc:docMk/>
            <pc:sldMk cId="3790965183" sldId="957"/>
            <ac:spMk id="5" creationId="{10AA1843-BC79-833D-60AA-6F923C70563B}"/>
          </ac:spMkLst>
        </pc:spChg>
        <pc:spChg chg="add mod">
          <ac:chgData name="Phillip Kaufman" userId="c001b2a046940d7c" providerId="LiveId" clId="{5CB25B10-5B1C-4017-B167-ED3104435743}" dt="2024-05-15T21:29:59.255" v="1429"/>
          <ac:spMkLst>
            <pc:docMk/>
            <pc:sldMk cId="3790965183" sldId="957"/>
            <ac:spMk id="6" creationId="{749791A6-FB1D-D1C1-895D-0936B2EA2925}"/>
          </ac:spMkLst>
        </pc:spChg>
        <pc:spChg chg="mod">
          <ac:chgData name="Phillip Kaufman" userId="c001b2a046940d7c" providerId="LiveId" clId="{5CB25B10-5B1C-4017-B167-ED3104435743}" dt="2024-05-15T21:31:57.654" v="1466" actId="1076"/>
          <ac:spMkLst>
            <pc:docMk/>
            <pc:sldMk cId="3790965183" sldId="957"/>
            <ac:spMk id="8" creationId="{682FFE77-826D-8979-6044-DE5B24FBDD3F}"/>
          </ac:spMkLst>
        </pc:spChg>
        <pc:spChg chg="add mod">
          <ac:chgData name="Phillip Kaufman" userId="c001b2a046940d7c" providerId="LiveId" clId="{5CB25B10-5B1C-4017-B167-ED3104435743}" dt="2024-05-15T22:10:22.193" v="1650" actId="122"/>
          <ac:spMkLst>
            <pc:docMk/>
            <pc:sldMk cId="3790965183" sldId="957"/>
            <ac:spMk id="9" creationId="{DF8A454A-336C-EF3F-66EA-2C2C84BB3C54}"/>
          </ac:spMkLst>
        </pc:spChg>
        <pc:spChg chg="add mod">
          <ac:chgData name="Phillip Kaufman" userId="c001b2a046940d7c" providerId="LiveId" clId="{5CB25B10-5B1C-4017-B167-ED3104435743}" dt="2024-05-15T21:30:44.369" v="1459"/>
          <ac:spMkLst>
            <pc:docMk/>
            <pc:sldMk cId="3790965183" sldId="957"/>
            <ac:spMk id="14" creationId="{135EA846-A7C3-5272-A8BA-960857766DBA}"/>
          </ac:spMkLst>
        </pc:spChg>
        <pc:spChg chg="add mod">
          <ac:chgData name="Phillip Kaufman" userId="c001b2a046940d7c" providerId="LiveId" clId="{5CB25B10-5B1C-4017-B167-ED3104435743}" dt="2024-05-15T21:30:44.369" v="1459"/>
          <ac:spMkLst>
            <pc:docMk/>
            <pc:sldMk cId="3790965183" sldId="957"/>
            <ac:spMk id="15" creationId="{78A7CBAF-5CB9-0FA8-59D2-FE8372B1BE2D}"/>
          </ac:spMkLst>
        </pc:spChg>
        <pc:spChg chg="add mod">
          <ac:chgData name="Phillip Kaufman" userId="c001b2a046940d7c" providerId="LiveId" clId="{5CB25B10-5B1C-4017-B167-ED3104435743}" dt="2024-05-15T21:30:44.369" v="1459"/>
          <ac:spMkLst>
            <pc:docMk/>
            <pc:sldMk cId="3790965183" sldId="957"/>
            <ac:spMk id="16" creationId="{F25D8EAB-0441-368F-1745-C5D63D7A74F0}"/>
          </ac:spMkLst>
        </pc:spChg>
        <pc:spChg chg="add mod">
          <ac:chgData name="Phillip Kaufman" userId="c001b2a046940d7c" providerId="LiveId" clId="{5CB25B10-5B1C-4017-B167-ED3104435743}" dt="2024-05-15T21:30:44.369" v="1459"/>
          <ac:spMkLst>
            <pc:docMk/>
            <pc:sldMk cId="3790965183" sldId="957"/>
            <ac:spMk id="17" creationId="{A2BC41AB-D1DE-4AA5-8F10-1FDC5460283B}"/>
          </ac:spMkLst>
        </pc:spChg>
        <pc:spChg chg="mod">
          <ac:chgData name="Phillip Kaufman" userId="c001b2a046940d7c" providerId="LiveId" clId="{5CB25B10-5B1C-4017-B167-ED3104435743}" dt="2024-05-22T02:59:13.358" v="5538"/>
          <ac:spMkLst>
            <pc:docMk/>
            <pc:sldMk cId="3790965183" sldId="957"/>
            <ac:spMk id="23" creationId="{8D71975B-BC4C-6701-945E-73635127E276}"/>
          </ac:spMkLst>
        </pc:spChg>
        <pc:spChg chg="mod">
          <ac:chgData name="Phillip Kaufman" userId="c001b2a046940d7c" providerId="LiveId" clId="{5CB25B10-5B1C-4017-B167-ED3104435743}" dt="2024-05-22T02:59:13.358" v="5538"/>
          <ac:spMkLst>
            <pc:docMk/>
            <pc:sldMk cId="3790965183" sldId="957"/>
            <ac:spMk id="24" creationId="{32AED0FB-8A6C-0382-C6F7-B29F5B33942E}"/>
          </ac:spMkLst>
        </pc:spChg>
        <pc:spChg chg="mod">
          <ac:chgData name="Phillip Kaufman" userId="c001b2a046940d7c" providerId="LiveId" clId="{5CB25B10-5B1C-4017-B167-ED3104435743}" dt="2024-05-22T02:59:13.358" v="5538"/>
          <ac:spMkLst>
            <pc:docMk/>
            <pc:sldMk cId="3790965183" sldId="957"/>
            <ac:spMk id="25" creationId="{A64421AC-23EA-4ECD-61CA-456A3223756D}"/>
          </ac:spMkLst>
        </pc:spChg>
        <pc:spChg chg="mod">
          <ac:chgData name="Phillip Kaufman" userId="c001b2a046940d7c" providerId="LiveId" clId="{5CB25B10-5B1C-4017-B167-ED3104435743}" dt="2024-05-22T02:59:13.358" v="5538"/>
          <ac:spMkLst>
            <pc:docMk/>
            <pc:sldMk cId="3790965183" sldId="957"/>
            <ac:spMk id="26" creationId="{A14F29D4-948C-DB45-B16F-C10643C1DE7F}"/>
          </ac:spMkLst>
        </pc:spChg>
        <pc:spChg chg="mod">
          <ac:chgData name="Phillip Kaufman" userId="c001b2a046940d7c" providerId="LiveId" clId="{5CB25B10-5B1C-4017-B167-ED3104435743}" dt="2024-05-22T02:59:16.642" v="5540"/>
          <ac:spMkLst>
            <pc:docMk/>
            <pc:sldMk cId="3790965183" sldId="957"/>
            <ac:spMk id="33" creationId="{9FD00B10-96F9-ECF1-067C-DB2149033084}"/>
          </ac:spMkLst>
        </pc:spChg>
        <pc:spChg chg="mod">
          <ac:chgData name="Phillip Kaufman" userId="c001b2a046940d7c" providerId="LiveId" clId="{5CB25B10-5B1C-4017-B167-ED3104435743}" dt="2024-05-22T02:59:16.642" v="5540"/>
          <ac:spMkLst>
            <pc:docMk/>
            <pc:sldMk cId="3790965183" sldId="957"/>
            <ac:spMk id="34" creationId="{2E5AEDCF-B5E6-0F2E-54A6-1E2BAFED957F}"/>
          </ac:spMkLst>
        </pc:spChg>
        <pc:spChg chg="mod">
          <ac:chgData name="Phillip Kaufman" userId="c001b2a046940d7c" providerId="LiveId" clId="{5CB25B10-5B1C-4017-B167-ED3104435743}" dt="2024-05-22T02:59:16.642" v="5540"/>
          <ac:spMkLst>
            <pc:docMk/>
            <pc:sldMk cId="3790965183" sldId="957"/>
            <ac:spMk id="35" creationId="{F4F30782-C809-F2A4-4F49-3F30F4A8531F}"/>
          </ac:spMkLst>
        </pc:spChg>
        <pc:spChg chg="mod">
          <ac:chgData name="Phillip Kaufman" userId="c001b2a046940d7c" providerId="LiveId" clId="{5CB25B10-5B1C-4017-B167-ED3104435743}" dt="2024-05-22T02:59:16.642" v="5540"/>
          <ac:spMkLst>
            <pc:docMk/>
            <pc:sldMk cId="3790965183" sldId="957"/>
            <ac:spMk id="36" creationId="{234CCC76-253C-9D14-6787-7E4E36957C1D}"/>
          </ac:spMkLst>
        </pc:spChg>
        <pc:grpChg chg="add mod">
          <ac:chgData name="Phillip Kaufman" userId="c001b2a046940d7c" providerId="LiveId" clId="{5CB25B10-5B1C-4017-B167-ED3104435743}" dt="2024-05-22T02:59:13.358" v="5538"/>
          <ac:grpSpMkLst>
            <pc:docMk/>
            <pc:sldMk cId="3790965183" sldId="957"/>
            <ac:grpSpMk id="6" creationId="{8D9107A0-24D2-BF7D-89AB-515045845818}"/>
          </ac:grpSpMkLst>
        </pc:grpChg>
        <pc:grpChg chg="add del mod">
          <ac:chgData name="Phillip Kaufman" userId="c001b2a046940d7c" providerId="LiveId" clId="{5CB25B10-5B1C-4017-B167-ED3104435743}" dt="2024-05-22T02:59:16.416" v="5539" actId="478"/>
          <ac:grpSpMkLst>
            <pc:docMk/>
            <pc:sldMk cId="3790965183" sldId="957"/>
            <ac:grpSpMk id="7" creationId="{F890A726-9F96-13BA-03CB-1D2B15F20FA7}"/>
          </ac:grpSpMkLst>
        </pc:grpChg>
        <pc:grpChg chg="add mod">
          <ac:chgData name="Phillip Kaufman" userId="c001b2a046940d7c" providerId="LiveId" clId="{5CB25B10-5B1C-4017-B167-ED3104435743}" dt="2024-05-22T02:59:16.642" v="5540"/>
          <ac:grpSpMkLst>
            <pc:docMk/>
            <pc:sldMk cId="3790965183" sldId="957"/>
            <ac:grpSpMk id="29" creationId="{EA0A6E81-9CF0-F4EA-05D1-98F1AE6FDF4C}"/>
          </ac:grpSpMkLst>
        </pc:grpChg>
        <pc:cxnChg chg="add mod">
          <ac:chgData name="Phillip Kaufman" userId="c001b2a046940d7c" providerId="LiveId" clId="{5CB25B10-5B1C-4017-B167-ED3104435743}" dt="2024-05-15T21:30:44.369" v="1459"/>
          <ac:cxnSpMkLst>
            <pc:docMk/>
            <pc:sldMk cId="3790965183" sldId="957"/>
            <ac:cxnSpMk id="10" creationId="{D4A37123-BCD9-3720-9E90-313EB2143895}"/>
          </ac:cxnSpMkLst>
        </pc:cxnChg>
        <pc:cxnChg chg="add mod">
          <ac:chgData name="Phillip Kaufman" userId="c001b2a046940d7c" providerId="LiveId" clId="{5CB25B10-5B1C-4017-B167-ED3104435743}" dt="2024-05-15T21:30:44.369" v="1459"/>
          <ac:cxnSpMkLst>
            <pc:docMk/>
            <pc:sldMk cId="3790965183" sldId="957"/>
            <ac:cxnSpMk id="12" creationId="{6509172A-5AF0-03AE-8722-10358DB824F6}"/>
          </ac:cxnSpMkLst>
        </pc:cxnChg>
        <pc:cxnChg chg="add mod">
          <ac:chgData name="Phillip Kaufman" userId="c001b2a046940d7c" providerId="LiveId" clId="{5CB25B10-5B1C-4017-B167-ED3104435743}" dt="2024-05-15T21:30:44.369" v="1459"/>
          <ac:cxnSpMkLst>
            <pc:docMk/>
            <pc:sldMk cId="3790965183" sldId="957"/>
            <ac:cxnSpMk id="13" creationId="{B8C0CF79-8964-3665-5075-0EB50D2E4764}"/>
          </ac:cxnSpMkLst>
        </pc:cxnChg>
        <pc:cxnChg chg="add mod">
          <ac:chgData name="Phillip Kaufman" userId="c001b2a046940d7c" providerId="LiveId" clId="{5CB25B10-5B1C-4017-B167-ED3104435743}" dt="2024-05-22T02:59:16.416" v="5539" actId="478"/>
          <ac:cxnSpMkLst>
            <pc:docMk/>
            <pc:sldMk cId="3790965183" sldId="957"/>
            <ac:cxnSpMk id="18" creationId="{707EF4E8-113B-9F08-EBF3-77D59139F19C}"/>
          </ac:cxnSpMkLst>
        </pc:cxnChg>
        <pc:cxnChg chg="add mod">
          <ac:chgData name="Phillip Kaufman" userId="c001b2a046940d7c" providerId="LiveId" clId="{5CB25B10-5B1C-4017-B167-ED3104435743}" dt="2024-05-15T21:30:44.369" v="1459"/>
          <ac:cxnSpMkLst>
            <pc:docMk/>
            <pc:sldMk cId="3790965183" sldId="957"/>
            <ac:cxnSpMk id="19" creationId="{E9AD28C0-0C34-717D-8C61-FFDDCFF41635}"/>
          </ac:cxnSpMkLst>
        </pc:cxnChg>
        <pc:cxnChg chg="mod">
          <ac:chgData name="Phillip Kaufman" userId="c001b2a046940d7c" providerId="LiveId" clId="{5CB25B10-5B1C-4017-B167-ED3104435743}" dt="2024-05-22T02:59:13.358" v="5538"/>
          <ac:cxnSpMkLst>
            <pc:docMk/>
            <pc:sldMk cId="3790965183" sldId="957"/>
            <ac:cxnSpMk id="20" creationId="{A8C41AC5-6C34-3886-C5AD-52A20F4F1C5E}"/>
          </ac:cxnSpMkLst>
        </pc:cxnChg>
        <pc:cxnChg chg="mod">
          <ac:chgData name="Phillip Kaufman" userId="c001b2a046940d7c" providerId="LiveId" clId="{5CB25B10-5B1C-4017-B167-ED3104435743}" dt="2024-05-22T02:59:13.358" v="5538"/>
          <ac:cxnSpMkLst>
            <pc:docMk/>
            <pc:sldMk cId="3790965183" sldId="957"/>
            <ac:cxnSpMk id="21" creationId="{7C03EF99-445E-A0E3-64F4-B973E6811675}"/>
          </ac:cxnSpMkLst>
        </pc:cxnChg>
        <pc:cxnChg chg="mod">
          <ac:chgData name="Phillip Kaufman" userId="c001b2a046940d7c" providerId="LiveId" clId="{5CB25B10-5B1C-4017-B167-ED3104435743}" dt="2024-05-22T02:59:13.358" v="5538"/>
          <ac:cxnSpMkLst>
            <pc:docMk/>
            <pc:sldMk cId="3790965183" sldId="957"/>
            <ac:cxnSpMk id="22" creationId="{ED3422FF-9954-BF54-1D3D-60CD969A4A80}"/>
          </ac:cxnSpMkLst>
        </pc:cxnChg>
        <pc:cxnChg chg="mod">
          <ac:chgData name="Phillip Kaufman" userId="c001b2a046940d7c" providerId="LiveId" clId="{5CB25B10-5B1C-4017-B167-ED3104435743}" dt="2024-05-22T02:59:13.358" v="5538"/>
          <ac:cxnSpMkLst>
            <pc:docMk/>
            <pc:sldMk cId="3790965183" sldId="957"/>
            <ac:cxnSpMk id="27" creationId="{E59D8837-A5AA-0C7D-61E1-ACA38E6A14D6}"/>
          </ac:cxnSpMkLst>
        </pc:cxnChg>
        <pc:cxnChg chg="mod">
          <ac:chgData name="Phillip Kaufman" userId="c001b2a046940d7c" providerId="LiveId" clId="{5CB25B10-5B1C-4017-B167-ED3104435743}" dt="2024-05-22T02:59:13.358" v="5538"/>
          <ac:cxnSpMkLst>
            <pc:docMk/>
            <pc:sldMk cId="3790965183" sldId="957"/>
            <ac:cxnSpMk id="28" creationId="{0CBF9DDE-460A-E2CA-C3F4-8DEC241FE070}"/>
          </ac:cxnSpMkLst>
        </pc:cxnChg>
        <pc:cxnChg chg="mod">
          <ac:chgData name="Phillip Kaufman" userId="c001b2a046940d7c" providerId="LiveId" clId="{5CB25B10-5B1C-4017-B167-ED3104435743}" dt="2024-05-22T02:59:16.642" v="5540"/>
          <ac:cxnSpMkLst>
            <pc:docMk/>
            <pc:sldMk cId="3790965183" sldId="957"/>
            <ac:cxnSpMk id="30" creationId="{CDCC0BA9-F631-21B9-13CA-40F108EFBB7A}"/>
          </ac:cxnSpMkLst>
        </pc:cxnChg>
        <pc:cxnChg chg="mod">
          <ac:chgData name="Phillip Kaufman" userId="c001b2a046940d7c" providerId="LiveId" clId="{5CB25B10-5B1C-4017-B167-ED3104435743}" dt="2024-05-22T02:59:16.642" v="5540"/>
          <ac:cxnSpMkLst>
            <pc:docMk/>
            <pc:sldMk cId="3790965183" sldId="957"/>
            <ac:cxnSpMk id="31" creationId="{14D2FB25-1C4F-0886-5222-3083A7EAB024}"/>
          </ac:cxnSpMkLst>
        </pc:cxnChg>
        <pc:cxnChg chg="mod">
          <ac:chgData name="Phillip Kaufman" userId="c001b2a046940d7c" providerId="LiveId" clId="{5CB25B10-5B1C-4017-B167-ED3104435743}" dt="2024-05-22T02:59:16.642" v="5540"/>
          <ac:cxnSpMkLst>
            <pc:docMk/>
            <pc:sldMk cId="3790965183" sldId="957"/>
            <ac:cxnSpMk id="32" creationId="{EF85EFF4-0F19-51C1-D59D-7F3D1EEFA2E4}"/>
          </ac:cxnSpMkLst>
        </pc:cxnChg>
        <pc:cxnChg chg="mod">
          <ac:chgData name="Phillip Kaufman" userId="c001b2a046940d7c" providerId="LiveId" clId="{5CB25B10-5B1C-4017-B167-ED3104435743}" dt="2024-05-22T02:59:16.642" v="5540"/>
          <ac:cxnSpMkLst>
            <pc:docMk/>
            <pc:sldMk cId="3790965183" sldId="957"/>
            <ac:cxnSpMk id="37" creationId="{6657FAF4-A60C-4CCE-C502-517CC1A34908}"/>
          </ac:cxnSpMkLst>
        </pc:cxnChg>
        <pc:cxnChg chg="mod">
          <ac:chgData name="Phillip Kaufman" userId="c001b2a046940d7c" providerId="LiveId" clId="{5CB25B10-5B1C-4017-B167-ED3104435743}" dt="2024-05-22T02:59:16.642" v="5540"/>
          <ac:cxnSpMkLst>
            <pc:docMk/>
            <pc:sldMk cId="3790965183" sldId="957"/>
            <ac:cxnSpMk id="38" creationId="{A59205E2-4BAA-B600-B029-C4EEED5A884D}"/>
          </ac:cxnSpMkLst>
        </pc:cxnChg>
      </pc:sldChg>
      <pc:sldChg chg="delSp modSp del mod">
        <pc:chgData name="Phillip Kaufman" userId="c001b2a046940d7c" providerId="LiveId" clId="{5CB25B10-5B1C-4017-B167-ED3104435743}" dt="2024-05-15T21:37:54.482" v="1593" actId="47"/>
        <pc:sldMkLst>
          <pc:docMk/>
          <pc:sldMk cId="4236300943" sldId="958"/>
        </pc:sldMkLst>
        <pc:spChg chg="del mod">
          <ac:chgData name="Phillip Kaufman" userId="c001b2a046940d7c" providerId="LiveId" clId="{5CB25B10-5B1C-4017-B167-ED3104435743}" dt="2024-05-15T21:35:16.625" v="1536" actId="21"/>
          <ac:spMkLst>
            <pc:docMk/>
            <pc:sldMk cId="4236300943" sldId="958"/>
            <ac:spMk id="6" creationId="{51146B94-5657-4FDA-4510-0E7EF09632CF}"/>
          </ac:spMkLst>
        </pc:spChg>
        <pc:spChg chg="del mod">
          <ac:chgData name="Phillip Kaufman" userId="c001b2a046940d7c" providerId="LiveId" clId="{5CB25B10-5B1C-4017-B167-ED3104435743}" dt="2024-05-15T21:35:16.625" v="1536" actId="21"/>
          <ac:spMkLst>
            <pc:docMk/>
            <pc:sldMk cId="4236300943" sldId="958"/>
            <ac:spMk id="7" creationId="{5F23C70B-871F-0244-3365-7AC718EBD72A}"/>
          </ac:spMkLst>
        </pc:spChg>
        <pc:spChg chg="del mod">
          <ac:chgData name="Phillip Kaufman" userId="c001b2a046940d7c" providerId="LiveId" clId="{5CB25B10-5B1C-4017-B167-ED3104435743}" dt="2024-05-15T21:35:16.625" v="1536" actId="21"/>
          <ac:spMkLst>
            <pc:docMk/>
            <pc:sldMk cId="4236300943" sldId="958"/>
            <ac:spMk id="8" creationId="{682FFE77-826D-8979-6044-DE5B24FBDD3F}"/>
          </ac:spMkLst>
        </pc:spChg>
        <pc:spChg chg="del mod">
          <ac:chgData name="Phillip Kaufman" userId="c001b2a046940d7c" providerId="LiveId" clId="{5CB25B10-5B1C-4017-B167-ED3104435743}" dt="2024-05-15T21:35:16.625" v="1536" actId="21"/>
          <ac:spMkLst>
            <pc:docMk/>
            <pc:sldMk cId="4236300943" sldId="958"/>
            <ac:spMk id="9" creationId="{046DA25F-F539-FD14-D3B9-ED018204CCBD}"/>
          </ac:spMkLst>
        </pc:spChg>
      </pc:sldChg>
      <pc:sldChg chg="addSp delSp modSp mod">
        <pc:chgData name="Phillip Kaufman" userId="c001b2a046940d7c" providerId="LiveId" clId="{5CB25B10-5B1C-4017-B167-ED3104435743}" dt="2024-05-29T01:25:18.945" v="9213" actId="1036"/>
        <pc:sldMkLst>
          <pc:docMk/>
          <pc:sldMk cId="1248410112" sldId="959"/>
        </pc:sldMkLst>
        <pc:spChg chg="mod">
          <ac:chgData name="Phillip Kaufman" userId="c001b2a046940d7c" providerId="LiveId" clId="{5CB25B10-5B1C-4017-B167-ED3104435743}" dt="2024-05-29T01:25:18.945" v="9213" actId="1036"/>
          <ac:spMkLst>
            <pc:docMk/>
            <pc:sldMk cId="1248410112" sldId="959"/>
            <ac:spMk id="4" creationId="{D565A1C6-3C78-EAE4-B43D-DF4EA8A18CAB}"/>
          </ac:spMkLst>
        </pc:spChg>
        <pc:spChg chg="add mod">
          <ac:chgData name="Phillip Kaufman" userId="c001b2a046940d7c" providerId="LiveId" clId="{5CB25B10-5B1C-4017-B167-ED3104435743}" dt="2024-05-29T01:24:51.618" v="9187" actId="1036"/>
          <ac:spMkLst>
            <pc:docMk/>
            <pc:sldMk cId="1248410112" sldId="959"/>
            <ac:spMk id="5" creationId="{9F7AD9E3-E411-1430-CE53-BAA16E7564EE}"/>
          </ac:spMkLst>
        </pc:spChg>
        <pc:spChg chg="mod">
          <ac:chgData name="Phillip Kaufman" userId="c001b2a046940d7c" providerId="LiveId" clId="{5CB25B10-5B1C-4017-B167-ED3104435743}" dt="2024-05-29T01:25:18.945" v="9213" actId="1036"/>
          <ac:spMkLst>
            <pc:docMk/>
            <pc:sldMk cId="1248410112" sldId="959"/>
            <ac:spMk id="6" creationId="{E6B89D25-1580-7F0B-E2DC-5CE2AF95CAE7}"/>
          </ac:spMkLst>
        </pc:spChg>
        <pc:spChg chg="del mod">
          <ac:chgData name="Phillip Kaufman" userId="c001b2a046940d7c" providerId="LiveId" clId="{5CB25B10-5B1C-4017-B167-ED3104435743}" dt="2024-05-28T01:45:58.892" v="9135" actId="478"/>
          <ac:spMkLst>
            <pc:docMk/>
            <pc:sldMk cId="1248410112" sldId="959"/>
            <ac:spMk id="8" creationId="{7202176E-AD5E-4EF3-48E0-89E9840E5D6E}"/>
          </ac:spMkLst>
        </pc:spChg>
        <pc:spChg chg="del mod">
          <ac:chgData name="Phillip Kaufman" userId="c001b2a046940d7c" providerId="LiveId" clId="{5CB25B10-5B1C-4017-B167-ED3104435743}" dt="2024-05-28T01:45:58.892" v="9135" actId="478"/>
          <ac:spMkLst>
            <pc:docMk/>
            <pc:sldMk cId="1248410112" sldId="959"/>
            <ac:spMk id="10" creationId="{5BC6551B-DBBF-5CCB-BBC5-4D59CB30A1AA}"/>
          </ac:spMkLst>
        </pc:spChg>
        <pc:spChg chg="mod">
          <ac:chgData name="Phillip Kaufman" userId="c001b2a046940d7c" providerId="LiveId" clId="{5CB25B10-5B1C-4017-B167-ED3104435743}" dt="2024-05-29T01:24:51.618" v="9187" actId="1036"/>
          <ac:spMkLst>
            <pc:docMk/>
            <pc:sldMk cId="1248410112" sldId="959"/>
            <ac:spMk id="11" creationId="{65489261-8296-6E86-DF27-67E71F379262}"/>
          </ac:spMkLst>
        </pc:spChg>
      </pc:sldChg>
      <pc:sldChg chg="addSp delSp modSp del mod ord">
        <pc:chgData name="Phillip Kaufman" userId="c001b2a046940d7c" providerId="LiveId" clId="{5CB25B10-5B1C-4017-B167-ED3104435743}" dt="2024-05-27T07:03:19.803" v="8296" actId="47"/>
        <pc:sldMkLst>
          <pc:docMk/>
          <pc:sldMk cId="2046117226" sldId="960"/>
        </pc:sldMkLst>
        <pc:spChg chg="mod">
          <ac:chgData name="Phillip Kaufman" userId="c001b2a046940d7c" providerId="LiveId" clId="{5CB25B10-5B1C-4017-B167-ED3104435743}" dt="2024-05-22T05:39:05.619" v="5589"/>
          <ac:spMkLst>
            <pc:docMk/>
            <pc:sldMk cId="2046117226" sldId="960"/>
            <ac:spMk id="2" creationId="{93270D8B-17BF-86FB-2D4C-C06C57518667}"/>
          </ac:spMkLst>
        </pc:spChg>
        <pc:spChg chg="add del mod">
          <ac:chgData name="Phillip Kaufman" userId="c001b2a046940d7c" providerId="LiveId" clId="{5CB25B10-5B1C-4017-B167-ED3104435743}" dt="2024-05-16T07:43:21.786" v="1726" actId="21"/>
          <ac:spMkLst>
            <pc:docMk/>
            <pc:sldMk cId="2046117226" sldId="960"/>
            <ac:spMk id="4" creationId="{77D13A9E-3606-2979-04AA-C3CBE762842C}"/>
          </ac:spMkLst>
        </pc:spChg>
        <pc:spChg chg="add mod">
          <ac:chgData name="Phillip Kaufman" userId="c001b2a046940d7c" providerId="LiveId" clId="{5CB25B10-5B1C-4017-B167-ED3104435743}" dt="2024-05-22T22:10:19.798" v="5972" actId="1076"/>
          <ac:spMkLst>
            <pc:docMk/>
            <pc:sldMk cId="2046117226" sldId="960"/>
            <ac:spMk id="4" creationId="{C906E049-146D-F806-8B8D-69CC4A13F9E6}"/>
          </ac:spMkLst>
        </pc:spChg>
        <pc:spChg chg="add del mod">
          <ac:chgData name="Phillip Kaufman" userId="c001b2a046940d7c" providerId="LiveId" clId="{5CB25B10-5B1C-4017-B167-ED3104435743}" dt="2024-05-22T22:10:38.682" v="5976" actId="478"/>
          <ac:spMkLst>
            <pc:docMk/>
            <pc:sldMk cId="2046117226" sldId="960"/>
            <ac:spMk id="5" creationId="{0F3F97DE-CF54-0DFF-3F9B-157091374DA1}"/>
          </ac:spMkLst>
        </pc:spChg>
        <pc:spChg chg="add del mod">
          <ac:chgData name="Phillip Kaufman" userId="c001b2a046940d7c" providerId="LiveId" clId="{5CB25B10-5B1C-4017-B167-ED3104435743}" dt="2024-05-22T05:34:44.460" v="5577" actId="21"/>
          <ac:spMkLst>
            <pc:docMk/>
            <pc:sldMk cId="2046117226" sldId="960"/>
            <ac:spMk id="6" creationId="{77D13A9E-3606-2979-04AA-C3CBE762842C}"/>
          </ac:spMkLst>
        </pc:spChg>
        <pc:spChg chg="del mod">
          <ac:chgData name="Phillip Kaufman" userId="c001b2a046940d7c" providerId="LiveId" clId="{5CB25B10-5B1C-4017-B167-ED3104435743}" dt="2024-05-22T05:43:43.042" v="5609" actId="478"/>
          <ac:spMkLst>
            <pc:docMk/>
            <pc:sldMk cId="2046117226" sldId="960"/>
            <ac:spMk id="7" creationId="{652A859A-92A0-88FD-A2B8-0FC2B864E1C9}"/>
          </ac:spMkLst>
        </pc:spChg>
        <pc:spChg chg="add del mod">
          <ac:chgData name="Phillip Kaufman" userId="c001b2a046940d7c" providerId="LiveId" clId="{5CB25B10-5B1C-4017-B167-ED3104435743}" dt="2024-05-22T22:10:46.735" v="5978" actId="478"/>
          <ac:spMkLst>
            <pc:docMk/>
            <pc:sldMk cId="2046117226" sldId="960"/>
            <ac:spMk id="8" creationId="{389A4F1F-0569-D967-BE75-7694298C451F}"/>
          </ac:spMkLst>
        </pc:spChg>
        <pc:spChg chg="del mod">
          <ac:chgData name="Phillip Kaufman" userId="c001b2a046940d7c" providerId="LiveId" clId="{5CB25B10-5B1C-4017-B167-ED3104435743}" dt="2024-05-22T05:34:53.429" v="5579" actId="21"/>
          <ac:spMkLst>
            <pc:docMk/>
            <pc:sldMk cId="2046117226" sldId="960"/>
            <ac:spMk id="8" creationId="{C906E049-146D-F806-8B8D-69CC4A13F9E6}"/>
          </ac:spMkLst>
        </pc:spChg>
        <pc:spChg chg="add mod">
          <ac:chgData name="Phillip Kaufman" userId="c001b2a046940d7c" providerId="LiveId" clId="{5CB25B10-5B1C-4017-B167-ED3104435743}" dt="2024-05-22T22:10:56.761" v="5981" actId="12788"/>
          <ac:spMkLst>
            <pc:docMk/>
            <pc:sldMk cId="2046117226" sldId="960"/>
            <ac:spMk id="9" creationId="{F1A3099D-FDAB-3EFF-D680-2E012853C4C0}"/>
          </ac:spMkLst>
        </pc:spChg>
        <pc:spChg chg="del mod">
          <ac:chgData name="Phillip Kaufman" userId="c001b2a046940d7c" providerId="LiveId" clId="{5CB25B10-5B1C-4017-B167-ED3104435743}" dt="2024-05-22T05:34:44.460" v="5577" actId="21"/>
          <ac:spMkLst>
            <pc:docMk/>
            <pc:sldMk cId="2046117226" sldId="960"/>
            <ac:spMk id="14" creationId="{96CEE855-9860-5FB6-D547-12813A6F2AD9}"/>
          </ac:spMkLst>
        </pc:spChg>
        <pc:spChg chg="add mod">
          <ac:chgData name="Phillip Kaufman" userId="c001b2a046940d7c" providerId="LiveId" clId="{5CB25B10-5B1C-4017-B167-ED3104435743}" dt="2024-05-22T22:09:55.335" v="5968" actId="164"/>
          <ac:spMkLst>
            <pc:docMk/>
            <pc:sldMk cId="2046117226" sldId="960"/>
            <ac:spMk id="17" creationId="{2AE7C604-82E1-22E4-5BA3-CF004E319064}"/>
          </ac:spMkLst>
        </pc:spChg>
        <pc:spChg chg="add mod">
          <ac:chgData name="Phillip Kaufman" userId="c001b2a046940d7c" providerId="LiveId" clId="{5CB25B10-5B1C-4017-B167-ED3104435743}" dt="2024-05-22T22:09:55.335" v="5968" actId="164"/>
          <ac:spMkLst>
            <pc:docMk/>
            <pc:sldMk cId="2046117226" sldId="960"/>
            <ac:spMk id="18" creationId="{1E10F083-177D-0DB3-B34F-77E51C4BD780}"/>
          </ac:spMkLst>
        </pc:spChg>
        <pc:spChg chg="add mod">
          <ac:chgData name="Phillip Kaufman" userId="c001b2a046940d7c" providerId="LiveId" clId="{5CB25B10-5B1C-4017-B167-ED3104435743}" dt="2024-05-22T22:09:55.335" v="5968" actId="164"/>
          <ac:spMkLst>
            <pc:docMk/>
            <pc:sldMk cId="2046117226" sldId="960"/>
            <ac:spMk id="19" creationId="{FB29C77C-43D3-7496-22A2-E17137859A3E}"/>
          </ac:spMkLst>
        </pc:spChg>
        <pc:spChg chg="add del mod">
          <ac:chgData name="Phillip Kaufman" userId="c001b2a046940d7c" providerId="LiveId" clId="{5CB25B10-5B1C-4017-B167-ED3104435743}" dt="2024-05-22T05:49:16.830" v="5749" actId="478"/>
          <ac:spMkLst>
            <pc:docMk/>
            <pc:sldMk cId="2046117226" sldId="960"/>
            <ac:spMk id="20" creationId="{6FF3E586-205C-F258-EB00-3348532B5D82}"/>
          </ac:spMkLst>
        </pc:spChg>
        <pc:spChg chg="add mod">
          <ac:chgData name="Phillip Kaufman" userId="c001b2a046940d7c" providerId="LiveId" clId="{5CB25B10-5B1C-4017-B167-ED3104435743}" dt="2024-05-22T22:09:55.335" v="5968" actId="164"/>
          <ac:spMkLst>
            <pc:docMk/>
            <pc:sldMk cId="2046117226" sldId="960"/>
            <ac:spMk id="21" creationId="{823699C4-8EA1-6C17-C83E-225FE53A921C}"/>
          </ac:spMkLst>
        </pc:spChg>
        <pc:spChg chg="add mod">
          <ac:chgData name="Phillip Kaufman" userId="c001b2a046940d7c" providerId="LiveId" clId="{5CB25B10-5B1C-4017-B167-ED3104435743}" dt="2024-05-22T22:09:55.335" v="5968" actId="164"/>
          <ac:spMkLst>
            <pc:docMk/>
            <pc:sldMk cId="2046117226" sldId="960"/>
            <ac:spMk id="29" creationId="{4E9408F0-D22B-2264-425F-0A72738214F9}"/>
          </ac:spMkLst>
        </pc:spChg>
        <pc:spChg chg="add mod">
          <ac:chgData name="Phillip Kaufman" userId="c001b2a046940d7c" providerId="LiveId" clId="{5CB25B10-5B1C-4017-B167-ED3104435743}" dt="2024-05-22T22:09:55.335" v="5968" actId="164"/>
          <ac:spMkLst>
            <pc:docMk/>
            <pc:sldMk cId="2046117226" sldId="960"/>
            <ac:spMk id="30" creationId="{282C853E-9472-9E78-B83D-5F79EA99DFFE}"/>
          </ac:spMkLst>
        </pc:spChg>
        <pc:spChg chg="add mod">
          <ac:chgData name="Phillip Kaufman" userId="c001b2a046940d7c" providerId="LiveId" clId="{5CB25B10-5B1C-4017-B167-ED3104435743}" dt="2024-05-22T22:09:55.335" v="5968" actId="164"/>
          <ac:spMkLst>
            <pc:docMk/>
            <pc:sldMk cId="2046117226" sldId="960"/>
            <ac:spMk id="31" creationId="{ED3E8604-219C-D429-55B3-70BEABAF5375}"/>
          </ac:spMkLst>
        </pc:spChg>
        <pc:grpChg chg="add mod">
          <ac:chgData name="Phillip Kaufman" userId="c001b2a046940d7c" providerId="LiveId" clId="{5CB25B10-5B1C-4017-B167-ED3104435743}" dt="2024-05-22T22:09:58.795" v="5969" actId="1076"/>
          <ac:grpSpMkLst>
            <pc:docMk/>
            <pc:sldMk cId="2046117226" sldId="960"/>
            <ac:grpSpMk id="7" creationId="{9EC1D2C3-7B90-C5F3-A14E-A578833886D3}"/>
          </ac:grpSpMkLst>
        </pc:grpChg>
        <pc:picChg chg="add del mod">
          <ac:chgData name="Phillip Kaufman" userId="c001b2a046940d7c" providerId="LiveId" clId="{5CB25B10-5B1C-4017-B167-ED3104435743}" dt="2024-05-22T05:34:44.460" v="5577" actId="21"/>
          <ac:picMkLst>
            <pc:docMk/>
            <pc:sldMk cId="2046117226" sldId="960"/>
            <ac:picMk id="5" creationId="{3CA1A56A-F48F-AE91-FEE6-67B644EF3AE2}"/>
          </ac:picMkLst>
        </pc:picChg>
        <pc:picChg chg="add del mod">
          <ac:chgData name="Phillip Kaufman" userId="c001b2a046940d7c" providerId="LiveId" clId="{5CB25B10-5B1C-4017-B167-ED3104435743}" dt="2024-05-16T07:43:21.786" v="1726" actId="21"/>
          <ac:picMkLst>
            <pc:docMk/>
            <pc:sldMk cId="2046117226" sldId="960"/>
            <ac:picMk id="13" creationId="{3CA1A56A-F48F-AE91-FEE6-67B644EF3AE2}"/>
          </ac:picMkLst>
        </pc:picChg>
        <pc:cxnChg chg="add mod">
          <ac:chgData name="Phillip Kaufman" userId="c001b2a046940d7c" providerId="LiveId" clId="{5CB25B10-5B1C-4017-B167-ED3104435743}" dt="2024-05-22T22:09:43.358" v="5965" actId="571"/>
          <ac:cxnSpMkLst>
            <pc:docMk/>
            <pc:sldMk cId="2046117226" sldId="960"/>
            <ac:cxnSpMk id="6" creationId="{F4D6E655-C96D-40DC-80C8-63772EE548FC}"/>
          </ac:cxnSpMkLst>
        </pc:cxnChg>
        <pc:cxnChg chg="add mod ord">
          <ac:chgData name="Phillip Kaufman" userId="c001b2a046940d7c" providerId="LiveId" clId="{5CB25B10-5B1C-4017-B167-ED3104435743}" dt="2024-05-22T22:09:55.335" v="5968" actId="164"/>
          <ac:cxnSpMkLst>
            <pc:docMk/>
            <pc:sldMk cId="2046117226" sldId="960"/>
            <ac:cxnSpMk id="10" creationId="{4B4C3E15-BEE4-1356-DCF8-C05624ACDAEB}"/>
          </ac:cxnSpMkLst>
        </pc:cxnChg>
        <pc:cxnChg chg="add del mod">
          <ac:chgData name="Phillip Kaufman" userId="c001b2a046940d7c" providerId="LiveId" clId="{5CB25B10-5B1C-4017-B167-ED3104435743}" dt="2024-05-22T05:44:03.866" v="5616" actId="478"/>
          <ac:cxnSpMkLst>
            <pc:docMk/>
            <pc:sldMk cId="2046117226" sldId="960"/>
            <ac:cxnSpMk id="11" creationId="{2D29F85A-9951-C27E-CED9-D710C902AF9A}"/>
          </ac:cxnSpMkLst>
        </pc:cxnChg>
        <pc:cxnChg chg="add mod ord">
          <ac:chgData name="Phillip Kaufman" userId="c001b2a046940d7c" providerId="LiveId" clId="{5CB25B10-5B1C-4017-B167-ED3104435743}" dt="2024-05-22T22:09:55.335" v="5968" actId="164"/>
          <ac:cxnSpMkLst>
            <pc:docMk/>
            <pc:sldMk cId="2046117226" sldId="960"/>
            <ac:cxnSpMk id="16" creationId="{F5AAB8FF-31CC-4660-032C-54D633021042}"/>
          </ac:cxnSpMkLst>
        </pc:cxnChg>
        <pc:cxnChg chg="add mod ord">
          <ac:chgData name="Phillip Kaufman" userId="c001b2a046940d7c" providerId="LiveId" clId="{5CB25B10-5B1C-4017-B167-ED3104435743}" dt="2024-05-22T22:09:55.335" v="5968" actId="164"/>
          <ac:cxnSpMkLst>
            <pc:docMk/>
            <pc:sldMk cId="2046117226" sldId="960"/>
            <ac:cxnSpMk id="23" creationId="{0892F863-BE46-9187-7274-31FF0D4332E8}"/>
          </ac:cxnSpMkLst>
        </pc:cxnChg>
        <pc:cxnChg chg="add mod">
          <ac:chgData name="Phillip Kaufman" userId="c001b2a046940d7c" providerId="LiveId" clId="{5CB25B10-5B1C-4017-B167-ED3104435743}" dt="2024-05-22T22:09:55.335" v="5968" actId="164"/>
          <ac:cxnSpMkLst>
            <pc:docMk/>
            <pc:sldMk cId="2046117226" sldId="960"/>
            <ac:cxnSpMk id="24" creationId="{67112123-3B30-F479-3D61-BE599F92A173}"/>
          </ac:cxnSpMkLst>
        </pc:cxnChg>
        <pc:cxnChg chg="add mod">
          <ac:chgData name="Phillip Kaufman" userId="c001b2a046940d7c" providerId="LiveId" clId="{5CB25B10-5B1C-4017-B167-ED3104435743}" dt="2024-05-22T22:09:55.335" v="5968" actId="164"/>
          <ac:cxnSpMkLst>
            <pc:docMk/>
            <pc:sldMk cId="2046117226" sldId="960"/>
            <ac:cxnSpMk id="26" creationId="{1C133E07-F5C5-6012-C9B0-B2D3D39C6AE8}"/>
          </ac:cxnSpMkLst>
        </pc:cxnChg>
        <pc:cxnChg chg="add mod">
          <ac:chgData name="Phillip Kaufman" userId="c001b2a046940d7c" providerId="LiveId" clId="{5CB25B10-5B1C-4017-B167-ED3104435743}" dt="2024-05-22T22:09:55.335" v="5968" actId="164"/>
          <ac:cxnSpMkLst>
            <pc:docMk/>
            <pc:sldMk cId="2046117226" sldId="960"/>
            <ac:cxnSpMk id="27" creationId="{25735759-D22D-8A32-EE97-375E3219E586}"/>
          </ac:cxnSpMkLst>
        </pc:cxnChg>
      </pc:sldChg>
      <pc:sldChg chg="addSp delSp modSp mod">
        <pc:chgData name="Phillip Kaufman" userId="c001b2a046940d7c" providerId="LiveId" clId="{5CB25B10-5B1C-4017-B167-ED3104435743}" dt="2024-06-04T02:41:18.934" v="13581" actId="164"/>
        <pc:sldMkLst>
          <pc:docMk/>
          <pc:sldMk cId="3117560870" sldId="961"/>
        </pc:sldMkLst>
        <pc:spChg chg="del">
          <ac:chgData name="Phillip Kaufman" userId="c001b2a046940d7c" providerId="LiveId" clId="{5CB25B10-5B1C-4017-B167-ED3104435743}" dt="2024-05-15T22:07:42.489" v="1622" actId="478"/>
          <ac:spMkLst>
            <pc:docMk/>
            <pc:sldMk cId="3117560870" sldId="961"/>
            <ac:spMk id="4" creationId="{A20BEAAF-A929-5CBF-E834-0A669C419F89}"/>
          </ac:spMkLst>
        </pc:spChg>
        <pc:spChg chg="mod">
          <ac:chgData name="Phillip Kaufman" userId="c001b2a046940d7c" providerId="LiveId" clId="{5CB25B10-5B1C-4017-B167-ED3104435743}" dt="2024-05-15T22:07:51.784" v="1626" actId="1076"/>
          <ac:spMkLst>
            <pc:docMk/>
            <pc:sldMk cId="3117560870" sldId="961"/>
            <ac:spMk id="7" creationId="{69CD2BB4-2A8D-2D48-27FE-1DD576B0F4ED}"/>
          </ac:spMkLst>
        </pc:spChg>
        <pc:spChg chg="mod">
          <ac:chgData name="Phillip Kaufman" userId="c001b2a046940d7c" providerId="LiveId" clId="{5CB25B10-5B1C-4017-B167-ED3104435743}" dt="2024-05-15T22:07:53.924" v="1627" actId="1076"/>
          <ac:spMkLst>
            <pc:docMk/>
            <pc:sldMk cId="3117560870" sldId="961"/>
            <ac:spMk id="8" creationId="{6B5DC5F7-8826-1C71-23F2-E68D0789DB34}"/>
          </ac:spMkLst>
        </pc:spChg>
        <pc:spChg chg="mod ord topLvl">
          <ac:chgData name="Phillip Kaufman" userId="c001b2a046940d7c" providerId="LiveId" clId="{5CB25B10-5B1C-4017-B167-ED3104435743}" dt="2024-05-27T07:22:22.333" v="8544" actId="164"/>
          <ac:spMkLst>
            <pc:docMk/>
            <pc:sldMk cId="3117560870" sldId="961"/>
            <ac:spMk id="10" creationId="{056A12C9-2D1E-5D8E-610D-2210C7633985}"/>
          </ac:spMkLst>
        </pc:spChg>
        <pc:spChg chg="del mod">
          <ac:chgData name="Phillip Kaufman" userId="c001b2a046940d7c" providerId="LiveId" clId="{5CB25B10-5B1C-4017-B167-ED3104435743}" dt="2024-05-26T06:59:43" v="7334" actId="478"/>
          <ac:spMkLst>
            <pc:docMk/>
            <pc:sldMk cId="3117560870" sldId="961"/>
            <ac:spMk id="11" creationId="{F1DCCABA-6F75-9FE0-8AD9-B05C92812C37}"/>
          </ac:spMkLst>
        </pc:spChg>
        <pc:spChg chg="mod">
          <ac:chgData name="Phillip Kaufman" userId="c001b2a046940d7c" providerId="LiveId" clId="{5CB25B10-5B1C-4017-B167-ED3104435743}" dt="2024-06-03T01:00:50.436" v="13120"/>
          <ac:spMkLst>
            <pc:docMk/>
            <pc:sldMk cId="3117560870" sldId="961"/>
            <ac:spMk id="13" creationId="{7BB3EB78-D1BF-4755-B41C-87CDECFF517C}"/>
          </ac:spMkLst>
        </pc:spChg>
        <pc:spChg chg="mod">
          <ac:chgData name="Phillip Kaufman" userId="c001b2a046940d7c" providerId="LiveId" clId="{5CB25B10-5B1C-4017-B167-ED3104435743}" dt="2024-06-03T01:05:29.805" v="13128" actId="165"/>
          <ac:spMkLst>
            <pc:docMk/>
            <pc:sldMk cId="3117560870" sldId="961"/>
            <ac:spMk id="28" creationId="{FF2508F3-98F6-6E38-8B0F-F931F9AEBD31}"/>
          </ac:spMkLst>
        </pc:spChg>
        <pc:spChg chg="mod">
          <ac:chgData name="Phillip Kaufman" userId="c001b2a046940d7c" providerId="LiveId" clId="{5CB25B10-5B1C-4017-B167-ED3104435743}" dt="2024-06-03T01:05:29.805" v="13128" actId="165"/>
          <ac:spMkLst>
            <pc:docMk/>
            <pc:sldMk cId="3117560870" sldId="961"/>
            <ac:spMk id="29" creationId="{51EB132F-9A71-0E7A-9956-EAF071C8A8F7}"/>
          </ac:spMkLst>
        </pc:spChg>
        <pc:spChg chg="mod">
          <ac:chgData name="Phillip Kaufman" userId="c001b2a046940d7c" providerId="LiveId" clId="{5CB25B10-5B1C-4017-B167-ED3104435743}" dt="2024-06-03T01:05:29.805" v="13128" actId="165"/>
          <ac:spMkLst>
            <pc:docMk/>
            <pc:sldMk cId="3117560870" sldId="961"/>
            <ac:spMk id="30" creationId="{DB84E124-027E-7201-B25D-61460700023C}"/>
          </ac:spMkLst>
        </pc:spChg>
        <pc:spChg chg="mod">
          <ac:chgData name="Phillip Kaufman" userId="c001b2a046940d7c" providerId="LiveId" clId="{5CB25B10-5B1C-4017-B167-ED3104435743}" dt="2024-06-03T01:05:29.805" v="13128" actId="165"/>
          <ac:spMkLst>
            <pc:docMk/>
            <pc:sldMk cId="3117560870" sldId="961"/>
            <ac:spMk id="31" creationId="{F92143E3-3DE7-72D0-7763-8C8B5B405CC5}"/>
          </ac:spMkLst>
        </pc:spChg>
        <pc:spChg chg="mod">
          <ac:chgData name="Phillip Kaufman" userId="c001b2a046940d7c" providerId="LiveId" clId="{5CB25B10-5B1C-4017-B167-ED3104435743}" dt="2024-06-03T01:05:29.805" v="13128" actId="165"/>
          <ac:spMkLst>
            <pc:docMk/>
            <pc:sldMk cId="3117560870" sldId="961"/>
            <ac:spMk id="38" creationId="{35E79C2A-1DF9-42AA-01AF-CCD102499CC9}"/>
          </ac:spMkLst>
        </pc:spChg>
        <pc:spChg chg="del mod">
          <ac:chgData name="Phillip Kaufman" userId="c001b2a046940d7c" providerId="LiveId" clId="{5CB25B10-5B1C-4017-B167-ED3104435743}" dt="2024-05-15T22:10:49.442" v="1660" actId="478"/>
          <ac:spMkLst>
            <pc:docMk/>
            <pc:sldMk cId="3117560870" sldId="961"/>
            <ac:spMk id="38" creationId="{D490D2C2-8A7B-8D2E-D33B-F7D803F1DFC7}"/>
          </ac:spMkLst>
        </pc:spChg>
        <pc:spChg chg="del mod">
          <ac:chgData name="Phillip Kaufman" userId="c001b2a046940d7c" providerId="LiveId" clId="{5CB25B10-5B1C-4017-B167-ED3104435743}" dt="2024-05-15T22:10:50.816" v="1661" actId="478"/>
          <ac:spMkLst>
            <pc:docMk/>
            <pc:sldMk cId="3117560870" sldId="961"/>
            <ac:spMk id="39" creationId="{0E2C8179-44AA-C1D7-2888-C1344CC475FB}"/>
          </ac:spMkLst>
        </pc:spChg>
        <pc:spChg chg="mod">
          <ac:chgData name="Phillip Kaufman" userId="c001b2a046940d7c" providerId="LiveId" clId="{5CB25B10-5B1C-4017-B167-ED3104435743}" dt="2024-05-21T02:05:01.248" v="4734"/>
          <ac:spMkLst>
            <pc:docMk/>
            <pc:sldMk cId="3117560870" sldId="961"/>
            <ac:spMk id="39" creationId="{283CE046-BF1F-D84C-DD1B-974A671DA7EF}"/>
          </ac:spMkLst>
        </pc:spChg>
        <pc:spChg chg="mod">
          <ac:chgData name="Phillip Kaufman" userId="c001b2a046940d7c" providerId="LiveId" clId="{5CB25B10-5B1C-4017-B167-ED3104435743}" dt="2024-06-03T01:05:29.805" v="13128" actId="165"/>
          <ac:spMkLst>
            <pc:docMk/>
            <pc:sldMk cId="3117560870" sldId="961"/>
            <ac:spMk id="39" creationId="{36A79D7B-B5A2-0AEC-8AA6-5195B300A8CF}"/>
          </ac:spMkLst>
        </pc:spChg>
        <pc:spChg chg="mod">
          <ac:chgData name="Phillip Kaufman" userId="c001b2a046940d7c" providerId="LiveId" clId="{5CB25B10-5B1C-4017-B167-ED3104435743}" dt="2024-05-15T22:07:38.563" v="1621"/>
          <ac:spMkLst>
            <pc:docMk/>
            <pc:sldMk cId="3117560870" sldId="961"/>
            <ac:spMk id="40" creationId="{8D8BFE28-AB63-E4B2-6DE0-7E947AA8F505}"/>
          </ac:spMkLst>
        </pc:spChg>
        <pc:spChg chg="mod">
          <ac:chgData name="Phillip Kaufman" userId="c001b2a046940d7c" providerId="LiveId" clId="{5CB25B10-5B1C-4017-B167-ED3104435743}" dt="2024-06-03T01:05:29.805" v="13128" actId="165"/>
          <ac:spMkLst>
            <pc:docMk/>
            <pc:sldMk cId="3117560870" sldId="961"/>
            <ac:spMk id="40" creationId="{FF780E01-B9D2-B450-F44B-3FEA607B380C}"/>
          </ac:spMkLst>
        </pc:spChg>
        <pc:spChg chg="mod">
          <ac:chgData name="Phillip Kaufman" userId="c001b2a046940d7c" providerId="LiveId" clId="{5CB25B10-5B1C-4017-B167-ED3104435743}" dt="2024-05-15T22:07:38.563" v="1621"/>
          <ac:spMkLst>
            <pc:docMk/>
            <pc:sldMk cId="3117560870" sldId="961"/>
            <ac:spMk id="41" creationId="{DBA848C6-B6C8-10A0-4675-4F9004A37ECA}"/>
          </ac:spMkLst>
        </pc:spChg>
        <pc:spChg chg="add mod">
          <ac:chgData name="Phillip Kaufman" userId="c001b2a046940d7c" providerId="LiveId" clId="{5CB25B10-5B1C-4017-B167-ED3104435743}" dt="2024-05-15T22:10:47.081" v="1659" actId="1076"/>
          <ac:spMkLst>
            <pc:docMk/>
            <pc:sldMk cId="3117560870" sldId="961"/>
            <ac:spMk id="42" creationId="{B7C30A59-DF56-C246-0FA6-DFCD3DE51467}"/>
          </ac:spMkLst>
        </pc:spChg>
        <pc:spChg chg="mod">
          <ac:chgData name="Phillip Kaufman" userId="c001b2a046940d7c" providerId="LiveId" clId="{5CB25B10-5B1C-4017-B167-ED3104435743}" dt="2024-06-03T01:05:29.805" v="13128" actId="165"/>
          <ac:spMkLst>
            <pc:docMk/>
            <pc:sldMk cId="3117560870" sldId="961"/>
            <ac:spMk id="43" creationId="{6685BA73-EE30-75CD-9981-1319256D636F}"/>
          </ac:spMkLst>
        </pc:spChg>
        <pc:spChg chg="add del mod">
          <ac:chgData name="Phillip Kaufman" userId="c001b2a046940d7c" providerId="LiveId" clId="{5CB25B10-5B1C-4017-B167-ED3104435743}" dt="2024-05-21T02:05:00.974" v="4733" actId="478"/>
          <ac:spMkLst>
            <pc:docMk/>
            <pc:sldMk cId="3117560870" sldId="961"/>
            <ac:spMk id="43" creationId="{B868C507-1548-93F1-23AA-D174EDB62B29}"/>
          </ac:spMkLst>
        </pc:spChg>
        <pc:spChg chg="add del mod">
          <ac:chgData name="Phillip Kaufman" userId="c001b2a046940d7c" providerId="LiveId" clId="{5CB25B10-5B1C-4017-B167-ED3104435743}" dt="2024-05-21T02:05:00.974" v="4733" actId="478"/>
          <ac:spMkLst>
            <pc:docMk/>
            <pc:sldMk cId="3117560870" sldId="961"/>
            <ac:spMk id="44" creationId="{4996786E-9F82-ADEE-D20E-6FE0CDB79F68}"/>
          </ac:spMkLst>
        </pc:spChg>
        <pc:spChg chg="mod">
          <ac:chgData name="Phillip Kaufman" userId="c001b2a046940d7c" providerId="LiveId" clId="{5CB25B10-5B1C-4017-B167-ED3104435743}" dt="2024-06-03T01:05:29.805" v="13128" actId="165"/>
          <ac:spMkLst>
            <pc:docMk/>
            <pc:sldMk cId="3117560870" sldId="961"/>
            <ac:spMk id="44" creationId="{5CC69487-A00A-D573-B29F-FD829DF0EAE3}"/>
          </ac:spMkLst>
        </pc:spChg>
        <pc:spChg chg="mod">
          <ac:chgData name="Phillip Kaufman" userId="c001b2a046940d7c" providerId="LiveId" clId="{5CB25B10-5B1C-4017-B167-ED3104435743}" dt="2024-05-21T02:05:01.248" v="4734"/>
          <ac:spMkLst>
            <pc:docMk/>
            <pc:sldMk cId="3117560870" sldId="961"/>
            <ac:spMk id="45" creationId="{A90C6E65-D41F-46A0-3536-2E85B7ED10AA}"/>
          </ac:spMkLst>
        </pc:spChg>
        <pc:spChg chg="mod">
          <ac:chgData name="Phillip Kaufman" userId="c001b2a046940d7c" providerId="LiveId" clId="{5CB25B10-5B1C-4017-B167-ED3104435743}" dt="2024-06-03T01:05:29.805" v="13128" actId="165"/>
          <ac:spMkLst>
            <pc:docMk/>
            <pc:sldMk cId="3117560870" sldId="961"/>
            <ac:spMk id="47" creationId="{FB2393E0-35CA-BBB0-885A-9F21C568B5BB}"/>
          </ac:spMkLst>
        </pc:spChg>
        <pc:spChg chg="mod topLvl">
          <ac:chgData name="Phillip Kaufman" userId="c001b2a046940d7c" providerId="LiveId" clId="{5CB25B10-5B1C-4017-B167-ED3104435743}" dt="2024-05-27T07:21:55.110" v="8539" actId="164"/>
          <ac:spMkLst>
            <pc:docMk/>
            <pc:sldMk cId="3117560870" sldId="961"/>
            <ac:spMk id="48" creationId="{AA8C45ED-36F5-2337-6DF8-002E22518266}"/>
          </ac:spMkLst>
        </pc:spChg>
        <pc:spChg chg="mod topLvl">
          <ac:chgData name="Phillip Kaufman" userId="c001b2a046940d7c" providerId="LiveId" clId="{5CB25B10-5B1C-4017-B167-ED3104435743}" dt="2024-05-27T07:21:55.110" v="8539" actId="164"/>
          <ac:spMkLst>
            <pc:docMk/>
            <pc:sldMk cId="3117560870" sldId="961"/>
            <ac:spMk id="49" creationId="{2BABFC7E-7CAC-B872-54CD-7EA1BB11030B}"/>
          </ac:spMkLst>
        </pc:spChg>
        <pc:spChg chg="add mod ord">
          <ac:chgData name="Phillip Kaufman" userId="c001b2a046940d7c" providerId="LiveId" clId="{5CB25B10-5B1C-4017-B167-ED3104435743}" dt="2024-05-27T07:22:22.333" v="8544" actId="164"/>
          <ac:spMkLst>
            <pc:docMk/>
            <pc:sldMk cId="3117560870" sldId="961"/>
            <ac:spMk id="52" creationId="{B28C4449-26A5-46BA-1933-40CC4AB386DA}"/>
          </ac:spMkLst>
        </pc:spChg>
        <pc:spChg chg="add mod ord">
          <ac:chgData name="Phillip Kaufman" userId="c001b2a046940d7c" providerId="LiveId" clId="{5CB25B10-5B1C-4017-B167-ED3104435743}" dt="2024-05-27T07:22:22.333" v="8544" actId="164"/>
          <ac:spMkLst>
            <pc:docMk/>
            <pc:sldMk cId="3117560870" sldId="961"/>
            <ac:spMk id="53" creationId="{ED0DC72F-4BA1-D586-C1FE-097342A8AD0F}"/>
          </ac:spMkLst>
        </pc:spChg>
        <pc:spChg chg="add mod ord">
          <ac:chgData name="Phillip Kaufman" userId="c001b2a046940d7c" providerId="LiveId" clId="{5CB25B10-5B1C-4017-B167-ED3104435743}" dt="2024-05-27T07:22:22.333" v="8544" actId="164"/>
          <ac:spMkLst>
            <pc:docMk/>
            <pc:sldMk cId="3117560870" sldId="961"/>
            <ac:spMk id="54" creationId="{F6F1B436-C4D5-FB50-DDAE-5EB84750F808}"/>
          </ac:spMkLst>
        </pc:spChg>
        <pc:spChg chg="add mod ord">
          <ac:chgData name="Phillip Kaufman" userId="c001b2a046940d7c" providerId="LiveId" clId="{5CB25B10-5B1C-4017-B167-ED3104435743}" dt="2024-05-27T07:22:22.333" v="8544" actId="164"/>
          <ac:spMkLst>
            <pc:docMk/>
            <pc:sldMk cId="3117560870" sldId="961"/>
            <ac:spMk id="55" creationId="{74EC0EFD-102B-5398-93DE-3DCE3E40B669}"/>
          </ac:spMkLst>
        </pc:spChg>
        <pc:spChg chg="mod">
          <ac:chgData name="Phillip Kaufman" userId="c001b2a046940d7c" providerId="LiveId" clId="{5CB25B10-5B1C-4017-B167-ED3104435743}" dt="2024-05-21T02:05:01.248" v="4734"/>
          <ac:spMkLst>
            <pc:docMk/>
            <pc:sldMk cId="3117560870" sldId="961"/>
            <ac:spMk id="81" creationId="{EB40D0E0-1983-1673-FF63-5C7F4151AE09}"/>
          </ac:spMkLst>
        </pc:spChg>
        <pc:spChg chg="mod">
          <ac:chgData name="Phillip Kaufman" userId="c001b2a046940d7c" providerId="LiveId" clId="{5CB25B10-5B1C-4017-B167-ED3104435743}" dt="2024-05-21T02:05:11.922" v="4743" actId="1076"/>
          <ac:spMkLst>
            <pc:docMk/>
            <pc:sldMk cId="3117560870" sldId="961"/>
            <ac:spMk id="82" creationId="{D9179292-A030-6A12-98A1-640940A7CC0C}"/>
          </ac:spMkLst>
        </pc:spChg>
        <pc:spChg chg="mod">
          <ac:chgData name="Phillip Kaufman" userId="c001b2a046940d7c" providerId="LiveId" clId="{5CB25B10-5B1C-4017-B167-ED3104435743}" dt="2024-05-21T02:05:54.266" v="4795"/>
          <ac:spMkLst>
            <pc:docMk/>
            <pc:sldMk cId="3117560870" sldId="961"/>
            <ac:spMk id="87" creationId="{1AABE886-B6C6-A794-BC60-D416150B2BF4}"/>
          </ac:spMkLst>
        </pc:spChg>
        <pc:spChg chg="mod">
          <ac:chgData name="Phillip Kaufman" userId="c001b2a046940d7c" providerId="LiveId" clId="{5CB25B10-5B1C-4017-B167-ED3104435743}" dt="2024-05-21T02:05:54.266" v="4795"/>
          <ac:spMkLst>
            <pc:docMk/>
            <pc:sldMk cId="3117560870" sldId="961"/>
            <ac:spMk id="88" creationId="{E1F9C553-4259-BEA4-9AE0-EE69276B87AB}"/>
          </ac:spMkLst>
        </pc:spChg>
        <pc:spChg chg="mod topLvl">
          <ac:chgData name="Phillip Kaufman" userId="c001b2a046940d7c" providerId="LiveId" clId="{5CB25B10-5B1C-4017-B167-ED3104435743}" dt="2024-06-04T02:41:17.436" v="13580" actId="164"/>
          <ac:spMkLst>
            <pc:docMk/>
            <pc:sldMk cId="3117560870" sldId="961"/>
            <ac:spMk id="123" creationId="{BAD8217B-C46A-6C99-0006-A291ED9E9642}"/>
          </ac:spMkLst>
        </pc:spChg>
        <pc:spChg chg="mod">
          <ac:chgData name="Phillip Kaufman" userId="c001b2a046940d7c" providerId="LiveId" clId="{5CB25B10-5B1C-4017-B167-ED3104435743}" dt="2024-05-21T02:05:54.266" v="4795"/>
          <ac:spMkLst>
            <pc:docMk/>
            <pc:sldMk cId="3117560870" sldId="961"/>
            <ac:spMk id="124" creationId="{00505EB9-C4A8-38B5-3692-DB7AA0BD3213}"/>
          </ac:spMkLst>
        </pc:spChg>
        <pc:spChg chg="mod topLvl">
          <ac:chgData name="Phillip Kaufman" userId="c001b2a046940d7c" providerId="LiveId" clId="{5CB25B10-5B1C-4017-B167-ED3104435743}" dt="2024-06-04T02:41:17.436" v="13580" actId="164"/>
          <ac:spMkLst>
            <pc:docMk/>
            <pc:sldMk cId="3117560870" sldId="961"/>
            <ac:spMk id="124" creationId="{8A7EDD29-F2E8-3086-CECD-5BA551247D6E}"/>
          </ac:spMkLst>
        </pc:spChg>
        <pc:spChg chg="mod">
          <ac:chgData name="Phillip Kaufman" userId="c001b2a046940d7c" providerId="LiveId" clId="{5CB25B10-5B1C-4017-B167-ED3104435743}" dt="2024-05-21T02:05:54.266" v="4795"/>
          <ac:spMkLst>
            <pc:docMk/>
            <pc:sldMk cId="3117560870" sldId="961"/>
            <ac:spMk id="125" creationId="{B0715AE1-7A46-D47F-65B4-A620D087999F}"/>
          </ac:spMkLst>
        </pc:spChg>
        <pc:spChg chg="add mod">
          <ac:chgData name="Phillip Kaufman" userId="c001b2a046940d7c" providerId="LiveId" clId="{5CB25B10-5B1C-4017-B167-ED3104435743}" dt="2024-06-04T02:41:17.436" v="13580" actId="164"/>
          <ac:spMkLst>
            <pc:docMk/>
            <pc:sldMk cId="3117560870" sldId="961"/>
            <ac:spMk id="128" creationId="{4164AA74-7CB0-277F-F71B-803F62CB8608}"/>
          </ac:spMkLst>
        </pc:spChg>
        <pc:spChg chg="mod">
          <ac:chgData name="Phillip Kaufman" userId="c001b2a046940d7c" providerId="LiveId" clId="{5CB25B10-5B1C-4017-B167-ED3104435743}" dt="2024-05-21T02:22:14.677" v="5076"/>
          <ac:spMkLst>
            <pc:docMk/>
            <pc:sldMk cId="3117560870" sldId="961"/>
            <ac:spMk id="130" creationId="{1829D412-287E-F3EA-A529-BC49F118C130}"/>
          </ac:spMkLst>
        </pc:spChg>
        <pc:spChg chg="mod">
          <ac:chgData name="Phillip Kaufman" userId="c001b2a046940d7c" providerId="LiveId" clId="{5CB25B10-5B1C-4017-B167-ED3104435743}" dt="2024-05-21T02:22:14.677" v="5076"/>
          <ac:spMkLst>
            <pc:docMk/>
            <pc:sldMk cId="3117560870" sldId="961"/>
            <ac:spMk id="131" creationId="{1FB558FC-3659-EF57-575A-E19B5535F74E}"/>
          </ac:spMkLst>
        </pc:spChg>
        <pc:spChg chg="add mod">
          <ac:chgData name="Phillip Kaufman" userId="c001b2a046940d7c" providerId="LiveId" clId="{5CB25B10-5B1C-4017-B167-ED3104435743}" dt="2024-06-03T01:09:46.773" v="13177"/>
          <ac:spMkLst>
            <pc:docMk/>
            <pc:sldMk cId="3117560870" sldId="961"/>
            <ac:spMk id="136" creationId="{3EAA42CF-07DF-8F43-992E-4FF706EE5148}"/>
          </ac:spMkLst>
        </pc:spChg>
        <pc:spChg chg="mod">
          <ac:chgData name="Phillip Kaufman" userId="c001b2a046940d7c" providerId="LiveId" clId="{5CB25B10-5B1C-4017-B167-ED3104435743}" dt="2024-06-04T02:41:17.436" v="13580" actId="164"/>
          <ac:spMkLst>
            <pc:docMk/>
            <pc:sldMk cId="3117560870" sldId="961"/>
            <ac:spMk id="139" creationId="{499D6C57-2135-2F19-8B10-2DDCD498085F}"/>
          </ac:spMkLst>
        </pc:spChg>
        <pc:spChg chg="mod">
          <ac:chgData name="Phillip Kaufman" userId="c001b2a046940d7c" providerId="LiveId" clId="{5CB25B10-5B1C-4017-B167-ED3104435743}" dt="2024-06-04T02:41:17.436" v="13580" actId="164"/>
          <ac:spMkLst>
            <pc:docMk/>
            <pc:sldMk cId="3117560870" sldId="961"/>
            <ac:spMk id="143" creationId="{CA49015B-32B9-62B0-20AB-C91E05F04C25}"/>
          </ac:spMkLst>
        </pc:spChg>
        <pc:spChg chg="add mod">
          <ac:chgData name="Phillip Kaufman" userId="c001b2a046940d7c" providerId="LiveId" clId="{5CB25B10-5B1C-4017-B167-ED3104435743}" dt="2024-06-03T01:10:29.990" v="13187"/>
          <ac:spMkLst>
            <pc:docMk/>
            <pc:sldMk cId="3117560870" sldId="961"/>
            <ac:spMk id="146" creationId="{6CE7CE63-01C2-0A74-2C23-3FD9AA83D67A}"/>
          </ac:spMkLst>
        </pc:spChg>
        <pc:spChg chg="mod">
          <ac:chgData name="Phillip Kaufman" userId="c001b2a046940d7c" providerId="LiveId" clId="{5CB25B10-5B1C-4017-B167-ED3104435743}" dt="2024-06-04T02:41:17.436" v="13580" actId="164"/>
          <ac:spMkLst>
            <pc:docMk/>
            <pc:sldMk cId="3117560870" sldId="961"/>
            <ac:spMk id="148" creationId="{CC2CBC56-DDA5-1F3B-21FA-DCEFBBCFBEC1}"/>
          </ac:spMkLst>
        </pc:spChg>
        <pc:spChg chg="mod">
          <ac:chgData name="Phillip Kaufman" userId="c001b2a046940d7c" providerId="LiveId" clId="{5CB25B10-5B1C-4017-B167-ED3104435743}" dt="2024-06-04T02:41:17.436" v="13580" actId="164"/>
          <ac:spMkLst>
            <pc:docMk/>
            <pc:sldMk cId="3117560870" sldId="961"/>
            <ac:spMk id="152" creationId="{8D9B00DC-F180-7756-5067-7136A88346E4}"/>
          </ac:spMkLst>
        </pc:spChg>
        <pc:spChg chg="mod">
          <ac:chgData name="Phillip Kaufman" userId="c001b2a046940d7c" providerId="LiveId" clId="{5CB25B10-5B1C-4017-B167-ED3104435743}" dt="2024-05-21T02:22:14.677" v="5076"/>
          <ac:spMkLst>
            <pc:docMk/>
            <pc:sldMk cId="3117560870" sldId="961"/>
            <ac:spMk id="167" creationId="{8CAD2631-C0C1-F47C-90AD-164D9B8D94AA}"/>
          </ac:spMkLst>
        </pc:spChg>
        <pc:spChg chg="mod">
          <ac:chgData name="Phillip Kaufman" userId="c001b2a046940d7c" providerId="LiveId" clId="{5CB25B10-5B1C-4017-B167-ED3104435743}" dt="2024-05-21T02:22:14.677" v="5076"/>
          <ac:spMkLst>
            <pc:docMk/>
            <pc:sldMk cId="3117560870" sldId="961"/>
            <ac:spMk id="168" creationId="{131F46C7-C58B-1204-C21A-C39D45C39FB5}"/>
          </ac:spMkLst>
        </pc:spChg>
        <pc:grpChg chg="add del mod">
          <ac:chgData name="Phillip Kaufman" userId="c001b2a046940d7c" providerId="LiveId" clId="{5CB25B10-5B1C-4017-B167-ED3104435743}" dt="2024-05-21T02:05:53.777" v="4794" actId="478"/>
          <ac:grpSpMkLst>
            <pc:docMk/>
            <pc:sldMk cId="3117560870" sldId="961"/>
            <ac:grpSpMk id="4" creationId="{1A6868F5-841A-CB4A-4832-333574517FC8}"/>
          </ac:grpSpMkLst>
        </pc:grpChg>
        <pc:grpChg chg="add del mod">
          <ac:chgData name="Phillip Kaufman" userId="c001b2a046940d7c" providerId="LiveId" clId="{5CB25B10-5B1C-4017-B167-ED3104435743}" dt="2024-05-27T07:21:25.771" v="8522" actId="1076"/>
          <ac:grpSpMkLst>
            <pc:docMk/>
            <pc:sldMk cId="3117560870" sldId="961"/>
            <ac:grpSpMk id="4" creationId="{4B7EA492-BFD5-96FC-98F2-2E24D27636C4}"/>
          </ac:grpSpMkLst>
        </pc:grpChg>
        <pc:grpChg chg="add del mod">
          <ac:chgData name="Phillip Kaufman" userId="c001b2a046940d7c" providerId="LiveId" clId="{5CB25B10-5B1C-4017-B167-ED3104435743}" dt="2024-05-26T07:06:40.699" v="7586" actId="165"/>
          <ac:grpSpMkLst>
            <pc:docMk/>
            <pc:sldMk cId="3117560870" sldId="961"/>
            <ac:grpSpMk id="4" creationId="{5B30AD5B-07D2-4025-F59F-922773EB2F39}"/>
          </ac:grpSpMkLst>
        </pc:grpChg>
        <pc:grpChg chg="add mod">
          <ac:chgData name="Phillip Kaufman" userId="c001b2a046940d7c" providerId="LiveId" clId="{5CB25B10-5B1C-4017-B167-ED3104435743}" dt="2024-06-03T01:00:52.956" v="13122" actId="1076"/>
          <ac:grpSpMkLst>
            <pc:docMk/>
            <pc:sldMk cId="3117560870" sldId="961"/>
            <ac:grpSpMk id="6" creationId="{1AFD1FDF-E3CC-2F84-9702-BBFA876424D1}"/>
          </ac:grpSpMkLst>
        </pc:grpChg>
        <pc:grpChg chg="add del mod">
          <ac:chgData name="Phillip Kaufman" userId="c001b2a046940d7c" providerId="LiveId" clId="{5CB25B10-5B1C-4017-B167-ED3104435743}" dt="2024-05-21T02:05:00.974" v="4733" actId="478"/>
          <ac:grpSpMkLst>
            <pc:docMk/>
            <pc:sldMk cId="3117560870" sldId="961"/>
            <ac:grpSpMk id="6" creationId="{53B503EA-02B1-B7A5-AFB2-8707C6FCE7DB}"/>
          </ac:grpSpMkLst>
        </pc:grpChg>
        <pc:grpChg chg="add del mod topLvl">
          <ac:chgData name="Phillip Kaufman" userId="c001b2a046940d7c" providerId="LiveId" clId="{5CB25B10-5B1C-4017-B167-ED3104435743}" dt="2024-05-26T07:08:21.788" v="7599" actId="165"/>
          <ac:grpSpMkLst>
            <pc:docMk/>
            <pc:sldMk cId="3117560870" sldId="961"/>
            <ac:grpSpMk id="6" creationId="{63104CDF-2072-C162-2F7C-D58FF161E284}"/>
          </ac:grpSpMkLst>
        </pc:grpChg>
        <pc:grpChg chg="add mod">
          <ac:chgData name="Phillip Kaufman" userId="c001b2a046940d7c" providerId="LiveId" clId="{5CB25B10-5B1C-4017-B167-ED3104435743}" dt="2024-06-04T02:41:18.934" v="13581" actId="164"/>
          <ac:grpSpMkLst>
            <pc:docMk/>
            <pc:sldMk cId="3117560870" sldId="961"/>
            <ac:grpSpMk id="6" creationId="{6C077DDA-D1F0-769B-9F12-BED7B6D83843}"/>
          </ac:grpSpMkLst>
        </pc:grpChg>
        <pc:grpChg chg="mod">
          <ac:chgData name="Phillip Kaufman" userId="c001b2a046940d7c" providerId="LiveId" clId="{5CB25B10-5B1C-4017-B167-ED3104435743}" dt="2024-05-27T07:21:03.381" v="8516"/>
          <ac:grpSpMkLst>
            <pc:docMk/>
            <pc:sldMk cId="3117560870" sldId="961"/>
            <ac:grpSpMk id="6" creationId="{A759A3CB-B278-5C22-0E95-502DACFDF841}"/>
          </ac:grpSpMkLst>
        </pc:grpChg>
        <pc:grpChg chg="mod">
          <ac:chgData name="Phillip Kaufman" userId="c001b2a046940d7c" providerId="LiveId" clId="{5CB25B10-5B1C-4017-B167-ED3104435743}" dt="2024-05-15T22:07:38.563" v="1621"/>
          <ac:grpSpMkLst>
            <pc:docMk/>
            <pc:sldMk cId="3117560870" sldId="961"/>
            <ac:grpSpMk id="10" creationId="{0945DA63-98E7-0402-5115-EF290EDC979A}"/>
          </ac:grpSpMkLst>
        </pc:grpChg>
        <pc:grpChg chg="add mod">
          <ac:chgData name="Phillip Kaufman" userId="c001b2a046940d7c" providerId="LiveId" clId="{5CB25B10-5B1C-4017-B167-ED3104435743}" dt="2024-06-04T02:41:18.934" v="13581" actId="164"/>
          <ac:grpSpMkLst>
            <pc:docMk/>
            <pc:sldMk cId="3117560870" sldId="961"/>
            <ac:grpSpMk id="10" creationId="{1376C535-AA37-BE6B-DA77-D1451DC1D7F3}"/>
          </ac:grpSpMkLst>
        </pc:grpChg>
        <pc:grpChg chg="mod">
          <ac:chgData name="Phillip Kaufman" userId="c001b2a046940d7c" providerId="LiveId" clId="{5CB25B10-5B1C-4017-B167-ED3104435743}" dt="2024-05-15T22:07:38.563" v="1621"/>
          <ac:grpSpMkLst>
            <pc:docMk/>
            <pc:sldMk cId="3117560870" sldId="961"/>
            <ac:grpSpMk id="11" creationId="{48A5A163-DCBC-5146-26D1-E62BC1595320}"/>
          </ac:grpSpMkLst>
        </pc:grpChg>
        <pc:grpChg chg="add del mod topLvl">
          <ac:chgData name="Phillip Kaufman" userId="c001b2a046940d7c" providerId="LiveId" clId="{5CB25B10-5B1C-4017-B167-ED3104435743}" dt="2024-06-03T01:04:59.060" v="13125" actId="478"/>
          <ac:grpSpMkLst>
            <pc:docMk/>
            <pc:sldMk cId="3117560870" sldId="961"/>
            <ac:grpSpMk id="12" creationId="{B0F2FAC9-3B0E-7B78-1C42-2A488439A7DA}"/>
          </ac:grpSpMkLst>
        </pc:grpChg>
        <pc:grpChg chg="del mod topLvl">
          <ac:chgData name="Phillip Kaufman" userId="c001b2a046940d7c" providerId="LiveId" clId="{5CB25B10-5B1C-4017-B167-ED3104435743}" dt="2024-05-27T07:21:27.829" v="8523" actId="478"/>
          <ac:grpSpMkLst>
            <pc:docMk/>
            <pc:sldMk cId="3117560870" sldId="961"/>
            <ac:grpSpMk id="13" creationId="{804AF3B8-BCFE-17BE-6FB8-1A91EAB17B24}"/>
          </ac:grpSpMkLst>
        </pc:grpChg>
        <pc:grpChg chg="mod">
          <ac:chgData name="Phillip Kaufman" userId="c001b2a046940d7c" providerId="LiveId" clId="{5CB25B10-5B1C-4017-B167-ED3104435743}" dt="2024-05-26T07:08:21.788" v="7599" actId="165"/>
          <ac:grpSpMkLst>
            <pc:docMk/>
            <pc:sldMk cId="3117560870" sldId="961"/>
            <ac:grpSpMk id="14" creationId="{B5526BB3-02C7-5850-4A30-ADF024DF62E4}"/>
          </ac:grpSpMkLst>
        </pc:grpChg>
        <pc:grpChg chg="del">
          <ac:chgData name="Phillip Kaufman" userId="c001b2a046940d7c" providerId="LiveId" clId="{5CB25B10-5B1C-4017-B167-ED3104435743}" dt="2024-06-03T01:13:28.619" v="13263" actId="478"/>
          <ac:grpSpMkLst>
            <pc:docMk/>
            <pc:sldMk cId="3117560870" sldId="961"/>
            <ac:grpSpMk id="16" creationId="{65D41DF0-1DCC-32E3-5F2A-9B1AFA67D6E7}"/>
          </ac:grpSpMkLst>
        </pc:grpChg>
        <pc:grpChg chg="del mod ord">
          <ac:chgData name="Phillip Kaufman" userId="c001b2a046940d7c" providerId="LiveId" clId="{5CB25B10-5B1C-4017-B167-ED3104435743}" dt="2024-06-03T01:10:03.086" v="13182" actId="478"/>
          <ac:grpSpMkLst>
            <pc:docMk/>
            <pc:sldMk cId="3117560870" sldId="961"/>
            <ac:grpSpMk id="17" creationId="{6F7E6C26-92EE-C763-BC3C-665B7E2A2784}"/>
          </ac:grpSpMkLst>
        </pc:grpChg>
        <pc:grpChg chg="add del mod">
          <ac:chgData name="Phillip Kaufman" userId="c001b2a046940d7c" providerId="LiveId" clId="{5CB25B10-5B1C-4017-B167-ED3104435743}" dt="2024-06-03T01:05:29.805" v="13128" actId="165"/>
          <ac:grpSpMkLst>
            <pc:docMk/>
            <pc:sldMk cId="3117560870" sldId="961"/>
            <ac:grpSpMk id="22" creationId="{CDA88898-EF76-D78B-72AF-6C81897367D0}"/>
          </ac:grpSpMkLst>
        </pc:grpChg>
        <pc:grpChg chg="del mod topLvl">
          <ac:chgData name="Phillip Kaufman" userId="c001b2a046940d7c" providerId="LiveId" clId="{5CB25B10-5B1C-4017-B167-ED3104435743}" dt="2024-06-04T02:41:02.092" v="13574" actId="165"/>
          <ac:grpSpMkLst>
            <pc:docMk/>
            <pc:sldMk cId="3117560870" sldId="961"/>
            <ac:grpSpMk id="23" creationId="{A99D0370-ABFF-F29E-1B66-158959A60366}"/>
          </ac:grpSpMkLst>
        </pc:grpChg>
        <pc:grpChg chg="mod topLvl">
          <ac:chgData name="Phillip Kaufman" userId="c001b2a046940d7c" providerId="LiveId" clId="{5CB25B10-5B1C-4017-B167-ED3104435743}" dt="2024-06-04T02:41:18.934" v="13581" actId="164"/>
          <ac:grpSpMkLst>
            <pc:docMk/>
            <pc:sldMk cId="3117560870" sldId="961"/>
            <ac:grpSpMk id="24" creationId="{55394049-0FBC-CE20-69B0-623198B3FA6F}"/>
          </ac:grpSpMkLst>
        </pc:grpChg>
        <pc:grpChg chg="del mod topLvl">
          <ac:chgData name="Phillip Kaufman" userId="c001b2a046940d7c" providerId="LiveId" clId="{5CB25B10-5B1C-4017-B167-ED3104435743}" dt="2024-06-03T01:05:34.746" v="13131" actId="478"/>
          <ac:grpSpMkLst>
            <pc:docMk/>
            <pc:sldMk cId="3117560870" sldId="961"/>
            <ac:grpSpMk id="25" creationId="{5C7FD5D8-C162-36BA-9475-2DD86A03191A}"/>
          </ac:grpSpMkLst>
        </pc:grpChg>
        <pc:grpChg chg="del mod topLvl">
          <ac:chgData name="Phillip Kaufman" userId="c001b2a046940d7c" providerId="LiveId" clId="{5CB25B10-5B1C-4017-B167-ED3104435743}" dt="2024-06-03T01:05:33.660" v="13130" actId="478"/>
          <ac:grpSpMkLst>
            <pc:docMk/>
            <pc:sldMk cId="3117560870" sldId="961"/>
            <ac:grpSpMk id="26" creationId="{FB5DAB38-BDA8-7C07-F30B-765E5561965D}"/>
          </ac:grpSpMkLst>
        </pc:grpChg>
        <pc:grpChg chg="mod">
          <ac:chgData name="Phillip Kaufman" userId="c001b2a046940d7c" providerId="LiveId" clId="{5CB25B10-5B1C-4017-B167-ED3104435743}" dt="2024-06-03T01:05:29.805" v="13128" actId="165"/>
          <ac:grpSpMkLst>
            <pc:docMk/>
            <pc:sldMk cId="3117560870" sldId="961"/>
            <ac:grpSpMk id="27" creationId="{09576749-5DE3-891D-6316-DE1DDBD9276D}"/>
          </ac:grpSpMkLst>
        </pc:grpChg>
        <pc:grpChg chg="del">
          <ac:chgData name="Phillip Kaufman" userId="c001b2a046940d7c" providerId="LiveId" clId="{5CB25B10-5B1C-4017-B167-ED3104435743}" dt="2024-06-03T01:05:47.694" v="13135" actId="478"/>
          <ac:grpSpMkLst>
            <pc:docMk/>
            <pc:sldMk cId="3117560870" sldId="961"/>
            <ac:grpSpMk id="34" creationId="{5560DBA5-2DAB-29BA-FB09-F4E77EEB7F2C}"/>
          </ac:grpSpMkLst>
        </pc:grpChg>
        <pc:grpChg chg="mod">
          <ac:chgData name="Phillip Kaufman" userId="c001b2a046940d7c" providerId="LiveId" clId="{5CB25B10-5B1C-4017-B167-ED3104435743}" dt="2024-05-21T02:05:01.248" v="4734"/>
          <ac:grpSpMkLst>
            <pc:docMk/>
            <pc:sldMk cId="3117560870" sldId="961"/>
            <ac:grpSpMk id="38" creationId="{1E6DA883-BE0D-6980-4A8A-77A1DA1C6994}"/>
          </ac:grpSpMkLst>
        </pc:grpChg>
        <pc:grpChg chg="mod">
          <ac:chgData name="Phillip Kaufman" userId="c001b2a046940d7c" providerId="LiveId" clId="{5CB25B10-5B1C-4017-B167-ED3104435743}" dt="2024-06-03T01:05:29.805" v="13128" actId="165"/>
          <ac:grpSpMkLst>
            <pc:docMk/>
            <pc:sldMk cId="3117560870" sldId="961"/>
            <ac:grpSpMk id="41" creationId="{CCE13A7D-23A3-BF93-B482-0E3A952CC870}"/>
          </ac:grpSpMkLst>
        </pc:grpChg>
        <pc:grpChg chg="mod">
          <ac:chgData name="Phillip Kaufman" userId="c001b2a046940d7c" providerId="LiveId" clId="{5CB25B10-5B1C-4017-B167-ED3104435743}" dt="2024-05-21T02:05:01.248" v="4734"/>
          <ac:grpSpMkLst>
            <pc:docMk/>
            <pc:sldMk cId="3117560870" sldId="961"/>
            <ac:grpSpMk id="46" creationId="{530762C8-E99A-7E55-E567-38ED84DCE2AE}"/>
          </ac:grpSpMkLst>
        </pc:grpChg>
        <pc:grpChg chg="mod">
          <ac:chgData name="Phillip Kaufman" userId="c001b2a046940d7c" providerId="LiveId" clId="{5CB25B10-5B1C-4017-B167-ED3104435743}" dt="2024-05-21T02:05:01.248" v="4734"/>
          <ac:grpSpMkLst>
            <pc:docMk/>
            <pc:sldMk cId="3117560870" sldId="961"/>
            <ac:grpSpMk id="47" creationId="{265F3794-1764-0697-46E4-650946043A06}"/>
          </ac:grpSpMkLst>
        </pc:grpChg>
        <pc:grpChg chg="mod">
          <ac:chgData name="Phillip Kaufman" userId="c001b2a046940d7c" providerId="LiveId" clId="{5CB25B10-5B1C-4017-B167-ED3104435743}" dt="2024-05-21T02:05:01.248" v="4734"/>
          <ac:grpSpMkLst>
            <pc:docMk/>
            <pc:sldMk cId="3117560870" sldId="961"/>
            <ac:grpSpMk id="48" creationId="{791764CA-BA0B-F7C6-51AD-83D638FB85C0}"/>
          </ac:grpSpMkLst>
        </pc:grpChg>
        <pc:grpChg chg="add del mod">
          <ac:chgData name="Phillip Kaufman" userId="c001b2a046940d7c" providerId="LiveId" clId="{5CB25B10-5B1C-4017-B167-ED3104435743}" dt="2024-05-21T02:22:13.324" v="5075" actId="478"/>
          <ac:grpSpMkLst>
            <pc:docMk/>
            <pc:sldMk cId="3117560870" sldId="961"/>
            <ac:grpSpMk id="85" creationId="{8556179B-425E-F95A-DA79-7784534584DE}"/>
          </ac:grpSpMkLst>
        </pc:grpChg>
        <pc:grpChg chg="mod">
          <ac:chgData name="Phillip Kaufman" userId="c001b2a046940d7c" providerId="LiveId" clId="{5CB25B10-5B1C-4017-B167-ED3104435743}" dt="2024-05-21T02:05:54.266" v="4795"/>
          <ac:grpSpMkLst>
            <pc:docMk/>
            <pc:sldMk cId="3117560870" sldId="961"/>
            <ac:grpSpMk id="86" creationId="{CB9CD450-453A-47B1-3CF3-A53BBCDC9444}"/>
          </ac:grpSpMkLst>
        </pc:grpChg>
        <pc:grpChg chg="add del mod">
          <ac:chgData name="Phillip Kaufman" userId="c001b2a046940d7c" providerId="LiveId" clId="{5CB25B10-5B1C-4017-B167-ED3104435743}" dt="2024-06-03T01:05:10.063" v="13126" actId="478"/>
          <ac:grpSpMkLst>
            <pc:docMk/>
            <pc:sldMk cId="3117560870" sldId="961"/>
            <ac:grpSpMk id="87" creationId="{5DEB253C-643F-ECF7-2432-B0662EE3889E}"/>
          </ac:grpSpMkLst>
        </pc:grpChg>
        <pc:grpChg chg="mod">
          <ac:chgData name="Phillip Kaufman" userId="c001b2a046940d7c" providerId="LiveId" clId="{5CB25B10-5B1C-4017-B167-ED3104435743}" dt="2024-05-27T07:21:55.110" v="8539" actId="164"/>
          <ac:grpSpMkLst>
            <pc:docMk/>
            <pc:sldMk cId="3117560870" sldId="961"/>
            <ac:grpSpMk id="88" creationId="{488FA1D9-3AEA-B0DE-68F8-B94FD9543BD1}"/>
          </ac:grpSpMkLst>
        </pc:grpChg>
        <pc:grpChg chg="mod">
          <ac:chgData name="Phillip Kaufman" userId="c001b2a046940d7c" providerId="LiveId" clId="{5CB25B10-5B1C-4017-B167-ED3104435743}" dt="2024-05-21T02:05:54.266" v="4795"/>
          <ac:grpSpMkLst>
            <pc:docMk/>
            <pc:sldMk cId="3117560870" sldId="961"/>
            <ac:grpSpMk id="89" creationId="{8AB73E4D-CC50-86B9-D6C7-C48E67E7D8C8}"/>
          </ac:grpSpMkLst>
        </pc:grpChg>
        <pc:grpChg chg="mod">
          <ac:chgData name="Phillip Kaufman" userId="c001b2a046940d7c" providerId="LiveId" clId="{5CB25B10-5B1C-4017-B167-ED3104435743}" dt="2024-05-21T02:05:54.266" v="4795"/>
          <ac:grpSpMkLst>
            <pc:docMk/>
            <pc:sldMk cId="3117560870" sldId="961"/>
            <ac:grpSpMk id="90" creationId="{DFE479B7-348A-590A-4B16-2F9A976EF2C1}"/>
          </ac:grpSpMkLst>
        </pc:grpChg>
        <pc:grpChg chg="mod">
          <ac:chgData name="Phillip Kaufman" userId="c001b2a046940d7c" providerId="LiveId" clId="{5CB25B10-5B1C-4017-B167-ED3104435743}" dt="2024-05-21T02:05:54.266" v="4795"/>
          <ac:grpSpMkLst>
            <pc:docMk/>
            <pc:sldMk cId="3117560870" sldId="961"/>
            <ac:grpSpMk id="91" creationId="{1C78E208-4966-FB2F-A11C-8330B226B5B8}"/>
          </ac:grpSpMkLst>
        </pc:grpChg>
        <pc:grpChg chg="add mod">
          <ac:chgData name="Phillip Kaufman" userId="c001b2a046940d7c" providerId="LiveId" clId="{5CB25B10-5B1C-4017-B167-ED3104435743}" dt="2024-05-27T07:21:55.110" v="8539" actId="164"/>
          <ac:grpSpMkLst>
            <pc:docMk/>
            <pc:sldMk cId="3117560870" sldId="961"/>
            <ac:grpSpMk id="121" creationId="{ABEA8884-B9A6-5115-53F9-75358C89FE42}"/>
          </ac:grpSpMkLst>
        </pc:grpChg>
        <pc:grpChg chg="add del mod">
          <ac:chgData name="Phillip Kaufman" userId="c001b2a046940d7c" providerId="LiveId" clId="{5CB25B10-5B1C-4017-B167-ED3104435743}" dt="2024-06-03T01:04:58.403" v="13124" actId="478"/>
          <ac:grpSpMkLst>
            <pc:docMk/>
            <pc:sldMk cId="3117560870" sldId="961"/>
            <ac:grpSpMk id="122" creationId="{14C35A86-A9AF-96AF-720A-DAB48205094A}"/>
          </ac:grpSpMkLst>
        </pc:grpChg>
        <pc:grpChg chg="del mod">
          <ac:chgData name="Phillip Kaufman" userId="c001b2a046940d7c" providerId="LiveId" clId="{5CB25B10-5B1C-4017-B167-ED3104435743}" dt="2024-06-04T02:40:57.426" v="13573" actId="478"/>
          <ac:grpSpMkLst>
            <pc:docMk/>
            <pc:sldMk cId="3117560870" sldId="961"/>
            <ac:grpSpMk id="125" creationId="{F833B1FF-925C-93B9-4F53-87F5385A1AB7}"/>
          </ac:grpSpMkLst>
        </pc:grpChg>
        <pc:grpChg chg="add del mod">
          <ac:chgData name="Phillip Kaufman" userId="c001b2a046940d7c" providerId="LiveId" clId="{5CB25B10-5B1C-4017-B167-ED3104435743}" dt="2024-05-21T04:03:43.760" v="5146" actId="478"/>
          <ac:grpSpMkLst>
            <pc:docMk/>
            <pc:sldMk cId="3117560870" sldId="961"/>
            <ac:grpSpMk id="128" creationId="{5C83C6E5-2408-4979-F7B4-5C503577ACA7}"/>
          </ac:grpSpMkLst>
        </pc:grpChg>
        <pc:grpChg chg="mod">
          <ac:chgData name="Phillip Kaufman" userId="c001b2a046940d7c" providerId="LiveId" clId="{5CB25B10-5B1C-4017-B167-ED3104435743}" dt="2024-05-21T02:22:14.677" v="5076"/>
          <ac:grpSpMkLst>
            <pc:docMk/>
            <pc:sldMk cId="3117560870" sldId="961"/>
            <ac:grpSpMk id="129" creationId="{6FB22819-725E-3B8D-7A4C-EAD94C57D083}"/>
          </ac:grpSpMkLst>
        </pc:grpChg>
        <pc:grpChg chg="mod">
          <ac:chgData name="Phillip Kaufman" userId="c001b2a046940d7c" providerId="LiveId" clId="{5CB25B10-5B1C-4017-B167-ED3104435743}" dt="2024-05-21T02:22:14.677" v="5076"/>
          <ac:grpSpMkLst>
            <pc:docMk/>
            <pc:sldMk cId="3117560870" sldId="961"/>
            <ac:grpSpMk id="132" creationId="{2818C05A-3C61-51FD-FEE7-9F5C73FE5EAD}"/>
          </ac:grpSpMkLst>
        </pc:grpChg>
        <pc:grpChg chg="mod">
          <ac:chgData name="Phillip Kaufman" userId="c001b2a046940d7c" providerId="LiveId" clId="{5CB25B10-5B1C-4017-B167-ED3104435743}" dt="2024-05-21T02:22:14.677" v="5076"/>
          <ac:grpSpMkLst>
            <pc:docMk/>
            <pc:sldMk cId="3117560870" sldId="961"/>
            <ac:grpSpMk id="133" creationId="{13A60C94-93AE-872C-A9AF-DAEF92129078}"/>
          </ac:grpSpMkLst>
        </pc:grpChg>
        <pc:grpChg chg="mod">
          <ac:chgData name="Phillip Kaufman" userId="c001b2a046940d7c" providerId="LiveId" clId="{5CB25B10-5B1C-4017-B167-ED3104435743}" dt="2024-05-21T02:22:14.677" v="5076"/>
          <ac:grpSpMkLst>
            <pc:docMk/>
            <pc:sldMk cId="3117560870" sldId="961"/>
            <ac:grpSpMk id="134" creationId="{575E2638-CE81-6C9B-940E-926DDD5C9FA0}"/>
          </ac:grpSpMkLst>
        </pc:grpChg>
        <pc:grpChg chg="add mod">
          <ac:chgData name="Phillip Kaufman" userId="c001b2a046940d7c" providerId="LiveId" clId="{5CB25B10-5B1C-4017-B167-ED3104435743}" dt="2024-06-04T02:41:18.934" v="13581" actId="164"/>
          <ac:grpSpMkLst>
            <pc:docMk/>
            <pc:sldMk cId="3117560870" sldId="961"/>
            <ac:grpSpMk id="137" creationId="{A6F8BA37-E6B9-B8AF-5162-33711320471D}"/>
          </ac:grpSpMkLst>
        </pc:grpChg>
        <pc:grpChg chg="add mod">
          <ac:chgData name="Phillip Kaufman" userId="c001b2a046940d7c" providerId="LiveId" clId="{5CB25B10-5B1C-4017-B167-ED3104435743}" dt="2024-06-04T02:41:18.934" v="13581" actId="164"/>
          <ac:grpSpMkLst>
            <pc:docMk/>
            <pc:sldMk cId="3117560870" sldId="961"/>
            <ac:grpSpMk id="138" creationId="{3CE787A1-DEB2-08C0-2B3A-CA434DEEC850}"/>
          </ac:grpSpMkLst>
        </pc:grpChg>
        <pc:grpChg chg="add mod">
          <ac:chgData name="Phillip Kaufman" userId="c001b2a046940d7c" providerId="LiveId" clId="{5CB25B10-5B1C-4017-B167-ED3104435743}" dt="2024-06-04T02:41:18.934" v="13581" actId="164"/>
          <ac:grpSpMkLst>
            <pc:docMk/>
            <pc:sldMk cId="3117560870" sldId="961"/>
            <ac:grpSpMk id="142" creationId="{7A4C6314-723A-245E-3F0D-0C106406FF46}"/>
          </ac:grpSpMkLst>
        </pc:grpChg>
        <pc:grpChg chg="add mod">
          <ac:chgData name="Phillip Kaufman" userId="c001b2a046940d7c" providerId="LiveId" clId="{5CB25B10-5B1C-4017-B167-ED3104435743}" dt="2024-06-04T02:41:18.934" v="13581" actId="164"/>
          <ac:grpSpMkLst>
            <pc:docMk/>
            <pc:sldMk cId="3117560870" sldId="961"/>
            <ac:grpSpMk id="147" creationId="{D846F3C0-5655-8430-5A50-189265B2F7F1}"/>
          </ac:grpSpMkLst>
        </pc:grpChg>
        <pc:grpChg chg="add mod">
          <ac:chgData name="Phillip Kaufman" userId="c001b2a046940d7c" providerId="LiveId" clId="{5CB25B10-5B1C-4017-B167-ED3104435743}" dt="2024-06-04T02:41:18.934" v="13581" actId="164"/>
          <ac:grpSpMkLst>
            <pc:docMk/>
            <pc:sldMk cId="3117560870" sldId="961"/>
            <ac:grpSpMk id="151" creationId="{04A85E79-E313-153C-A897-13E15AB989AC}"/>
          </ac:grpSpMkLst>
        </pc:grpChg>
        <pc:cxnChg chg="add mod">
          <ac:chgData name="Phillip Kaufman" userId="c001b2a046940d7c" providerId="LiveId" clId="{5CB25B10-5B1C-4017-B167-ED3104435743}" dt="2024-06-04T02:41:17.436" v="13580" actId="164"/>
          <ac:cxnSpMkLst>
            <pc:docMk/>
            <pc:sldMk cId="3117560870" sldId="961"/>
            <ac:cxnSpMk id="4" creationId="{7E8843AF-379B-1D30-08BC-34DBE9806E1E}"/>
          </ac:cxnSpMkLst>
        </pc:cxnChg>
        <pc:cxnChg chg="mod">
          <ac:chgData name="Phillip Kaufman" userId="c001b2a046940d7c" providerId="LiveId" clId="{5CB25B10-5B1C-4017-B167-ED3104435743}" dt="2024-06-03T01:13:28.619" v="13263" actId="478"/>
          <ac:cxnSpMkLst>
            <pc:docMk/>
            <pc:sldMk cId="3117560870" sldId="961"/>
            <ac:cxnSpMk id="11" creationId="{7187AD8A-9C65-365E-295D-16514575B533}"/>
          </ac:cxnSpMkLst>
        </pc:cxnChg>
        <pc:cxnChg chg="mod">
          <ac:chgData name="Phillip Kaufman" userId="c001b2a046940d7c" providerId="LiveId" clId="{5CB25B10-5B1C-4017-B167-ED3104435743}" dt="2024-05-27T07:21:03.381" v="8516"/>
          <ac:cxnSpMkLst>
            <pc:docMk/>
            <pc:sldMk cId="3117560870" sldId="961"/>
            <ac:cxnSpMk id="11" creationId="{A5A3D90B-857A-C32D-A92B-3C076F140345}"/>
          </ac:cxnSpMkLst>
        </pc:cxnChg>
        <pc:cxnChg chg="mod">
          <ac:chgData name="Phillip Kaufman" userId="c001b2a046940d7c" providerId="LiveId" clId="{5CB25B10-5B1C-4017-B167-ED3104435743}" dt="2024-05-15T22:07:38.563" v="1621"/>
          <ac:cxnSpMkLst>
            <pc:docMk/>
            <pc:sldMk cId="3117560870" sldId="961"/>
            <ac:cxnSpMk id="12" creationId="{0918918D-046D-142F-A909-AF0E6A86C03A}"/>
          </ac:cxnSpMkLst>
        </pc:cxnChg>
        <pc:cxnChg chg="mod">
          <ac:chgData name="Phillip Kaufman" userId="c001b2a046940d7c" providerId="LiveId" clId="{5CB25B10-5B1C-4017-B167-ED3104435743}" dt="2024-05-15T22:07:38.563" v="1621"/>
          <ac:cxnSpMkLst>
            <pc:docMk/>
            <pc:sldMk cId="3117560870" sldId="961"/>
            <ac:cxnSpMk id="13" creationId="{F929A3FF-0622-60A2-7E0F-CE7666C969A2}"/>
          </ac:cxnSpMkLst>
        </pc:cxnChg>
        <pc:cxnChg chg="mod">
          <ac:chgData name="Phillip Kaufman" userId="c001b2a046940d7c" providerId="LiveId" clId="{5CB25B10-5B1C-4017-B167-ED3104435743}" dt="2024-06-03T01:13:28.619" v="13263" actId="478"/>
          <ac:cxnSpMkLst>
            <pc:docMk/>
            <pc:sldMk cId="3117560870" sldId="961"/>
            <ac:cxnSpMk id="14" creationId="{76B49713-AF3A-2814-D2E5-306CD29B4D16}"/>
          </ac:cxnSpMkLst>
        </pc:cxnChg>
        <pc:cxnChg chg="mod">
          <ac:chgData name="Phillip Kaufman" userId="c001b2a046940d7c" providerId="LiveId" clId="{5CB25B10-5B1C-4017-B167-ED3104435743}" dt="2024-05-15T22:07:38.563" v="1621"/>
          <ac:cxnSpMkLst>
            <pc:docMk/>
            <pc:sldMk cId="3117560870" sldId="961"/>
            <ac:cxnSpMk id="14" creationId="{D1E74617-352E-448F-F8BE-0EE8EBB42C8A}"/>
          </ac:cxnSpMkLst>
        </pc:cxnChg>
        <pc:cxnChg chg="mod">
          <ac:chgData name="Phillip Kaufman" userId="c001b2a046940d7c" providerId="LiveId" clId="{5CB25B10-5B1C-4017-B167-ED3104435743}" dt="2024-05-26T07:08:21.788" v="7599" actId="165"/>
          <ac:cxnSpMkLst>
            <pc:docMk/>
            <pc:sldMk cId="3117560870" sldId="961"/>
            <ac:cxnSpMk id="15" creationId="{37320F4F-821C-5014-6BF7-80EB3C7C94BF}"/>
          </ac:cxnSpMkLst>
        </pc:cxnChg>
        <pc:cxnChg chg="mod">
          <ac:chgData name="Phillip Kaufman" userId="c001b2a046940d7c" providerId="LiveId" clId="{5CB25B10-5B1C-4017-B167-ED3104435743}" dt="2024-05-15T22:07:38.563" v="1621"/>
          <ac:cxnSpMkLst>
            <pc:docMk/>
            <pc:sldMk cId="3117560870" sldId="961"/>
            <ac:cxnSpMk id="15" creationId="{C1A0909F-FE51-1AD4-61D2-B553C1E08C04}"/>
          </ac:cxnSpMkLst>
        </pc:cxnChg>
        <pc:cxnChg chg="mod">
          <ac:chgData name="Phillip Kaufman" userId="c001b2a046940d7c" providerId="LiveId" clId="{5CB25B10-5B1C-4017-B167-ED3104435743}" dt="2024-06-03T01:00:50.436" v="13120"/>
          <ac:cxnSpMkLst>
            <pc:docMk/>
            <pc:sldMk cId="3117560870" sldId="961"/>
            <ac:cxnSpMk id="15" creationId="{EDCE787A-27BC-C25F-D596-76D09F5602BB}"/>
          </ac:cxnSpMkLst>
        </pc:cxnChg>
        <pc:cxnChg chg="mod">
          <ac:chgData name="Phillip Kaufman" userId="c001b2a046940d7c" providerId="LiveId" clId="{5CB25B10-5B1C-4017-B167-ED3104435743}" dt="2024-05-26T07:08:21.788" v="7599" actId="165"/>
          <ac:cxnSpMkLst>
            <pc:docMk/>
            <pc:sldMk cId="3117560870" sldId="961"/>
            <ac:cxnSpMk id="16" creationId="{41D6FDB1-09EB-CC77-7D92-C7CAA58F7E5B}"/>
          </ac:cxnSpMkLst>
        </pc:cxnChg>
        <pc:cxnChg chg="mod">
          <ac:chgData name="Phillip Kaufman" userId="c001b2a046940d7c" providerId="LiveId" clId="{5CB25B10-5B1C-4017-B167-ED3104435743}" dt="2024-05-15T22:07:38.563" v="1621"/>
          <ac:cxnSpMkLst>
            <pc:docMk/>
            <pc:sldMk cId="3117560870" sldId="961"/>
            <ac:cxnSpMk id="16" creationId="{AFAD58E8-B012-0C58-6910-AAA771BD66B2}"/>
          </ac:cxnSpMkLst>
        </pc:cxnChg>
        <pc:cxnChg chg="mod">
          <ac:chgData name="Phillip Kaufman" userId="c001b2a046940d7c" providerId="LiveId" clId="{5CB25B10-5B1C-4017-B167-ED3104435743}" dt="2024-05-15T22:07:38.563" v="1621"/>
          <ac:cxnSpMkLst>
            <pc:docMk/>
            <pc:sldMk cId="3117560870" sldId="961"/>
            <ac:cxnSpMk id="17" creationId="{63918148-556B-42DB-E414-A4A7424463E8}"/>
          </ac:cxnSpMkLst>
        </pc:cxnChg>
        <pc:cxnChg chg="mod">
          <ac:chgData name="Phillip Kaufman" userId="c001b2a046940d7c" providerId="LiveId" clId="{5CB25B10-5B1C-4017-B167-ED3104435743}" dt="2024-05-26T07:08:21.788" v="7599" actId="165"/>
          <ac:cxnSpMkLst>
            <pc:docMk/>
            <pc:sldMk cId="3117560870" sldId="961"/>
            <ac:cxnSpMk id="17" creationId="{EAA8318C-CEB7-AB7C-5107-B9C7FF8519EA}"/>
          </ac:cxnSpMkLst>
        </pc:cxnChg>
        <pc:cxnChg chg="mod">
          <ac:chgData name="Phillip Kaufman" userId="c001b2a046940d7c" providerId="LiveId" clId="{5CB25B10-5B1C-4017-B167-ED3104435743}" dt="2024-05-15T22:07:38.563" v="1621"/>
          <ac:cxnSpMkLst>
            <pc:docMk/>
            <pc:sldMk cId="3117560870" sldId="961"/>
            <ac:cxnSpMk id="18" creationId="{300AFEEE-56AE-2590-0251-93C3C7CAB31F}"/>
          </ac:cxnSpMkLst>
        </pc:cxnChg>
        <pc:cxnChg chg="mod">
          <ac:chgData name="Phillip Kaufman" userId="c001b2a046940d7c" providerId="LiveId" clId="{5CB25B10-5B1C-4017-B167-ED3104435743}" dt="2024-05-26T07:08:21.788" v="7599" actId="165"/>
          <ac:cxnSpMkLst>
            <pc:docMk/>
            <pc:sldMk cId="3117560870" sldId="961"/>
            <ac:cxnSpMk id="18" creationId="{3C7DF451-F161-070D-A873-CBD909969B09}"/>
          </ac:cxnSpMkLst>
        </pc:cxnChg>
        <pc:cxnChg chg="mod">
          <ac:chgData name="Phillip Kaufman" userId="c001b2a046940d7c" providerId="LiveId" clId="{5CB25B10-5B1C-4017-B167-ED3104435743}" dt="2024-05-15T22:07:38.563" v="1621"/>
          <ac:cxnSpMkLst>
            <pc:docMk/>
            <pc:sldMk cId="3117560870" sldId="961"/>
            <ac:cxnSpMk id="19" creationId="{16D8B361-2AE2-046E-8A1D-D5310E0F8B0D}"/>
          </ac:cxnSpMkLst>
        </pc:cxnChg>
        <pc:cxnChg chg="mod">
          <ac:chgData name="Phillip Kaufman" userId="c001b2a046940d7c" providerId="LiveId" clId="{5CB25B10-5B1C-4017-B167-ED3104435743}" dt="2024-06-03T01:10:03.086" v="13182" actId="478"/>
          <ac:cxnSpMkLst>
            <pc:docMk/>
            <pc:sldMk cId="3117560870" sldId="961"/>
            <ac:cxnSpMk id="19" creationId="{3BD16176-C674-7907-81B9-8D3B0F1FC3AF}"/>
          </ac:cxnSpMkLst>
        </pc:cxnChg>
        <pc:cxnChg chg="mod">
          <ac:chgData name="Phillip Kaufman" userId="c001b2a046940d7c" providerId="LiveId" clId="{5CB25B10-5B1C-4017-B167-ED3104435743}" dt="2024-05-26T07:08:21.788" v="7599" actId="165"/>
          <ac:cxnSpMkLst>
            <pc:docMk/>
            <pc:sldMk cId="3117560870" sldId="961"/>
            <ac:cxnSpMk id="19" creationId="{C6F3C253-73B2-278D-43B5-69C3DB2F5755}"/>
          </ac:cxnSpMkLst>
        </pc:cxnChg>
        <pc:cxnChg chg="mod">
          <ac:chgData name="Phillip Kaufman" userId="c001b2a046940d7c" providerId="LiveId" clId="{5CB25B10-5B1C-4017-B167-ED3104435743}" dt="2024-05-26T07:08:21.788" v="7599" actId="165"/>
          <ac:cxnSpMkLst>
            <pc:docMk/>
            <pc:sldMk cId="3117560870" sldId="961"/>
            <ac:cxnSpMk id="20" creationId="{155BA0A9-0293-7E1E-8BA5-BDCD6BB2756C}"/>
          </ac:cxnSpMkLst>
        </pc:cxnChg>
        <pc:cxnChg chg="mod">
          <ac:chgData name="Phillip Kaufman" userId="c001b2a046940d7c" providerId="LiveId" clId="{5CB25B10-5B1C-4017-B167-ED3104435743}" dt="2024-05-15T22:07:38.563" v="1621"/>
          <ac:cxnSpMkLst>
            <pc:docMk/>
            <pc:sldMk cId="3117560870" sldId="961"/>
            <ac:cxnSpMk id="20" creationId="{416B5AB3-75DF-F058-76FF-443B7C0B850E}"/>
          </ac:cxnSpMkLst>
        </pc:cxnChg>
        <pc:cxnChg chg="mod">
          <ac:chgData name="Phillip Kaufman" userId="c001b2a046940d7c" providerId="LiveId" clId="{5CB25B10-5B1C-4017-B167-ED3104435743}" dt="2024-06-03T01:10:03.086" v="13182" actId="478"/>
          <ac:cxnSpMkLst>
            <pc:docMk/>
            <pc:sldMk cId="3117560870" sldId="961"/>
            <ac:cxnSpMk id="20" creationId="{662260EE-3FA4-2AAA-FB4B-A9A8E132FFC7}"/>
          </ac:cxnSpMkLst>
        </pc:cxnChg>
        <pc:cxnChg chg="mod">
          <ac:chgData name="Phillip Kaufman" userId="c001b2a046940d7c" providerId="LiveId" clId="{5CB25B10-5B1C-4017-B167-ED3104435743}" dt="2024-06-03T01:00:50.436" v="13120"/>
          <ac:cxnSpMkLst>
            <pc:docMk/>
            <pc:sldMk cId="3117560870" sldId="961"/>
            <ac:cxnSpMk id="21" creationId="{48238B09-1076-A6F1-7CB7-3814C1DA2068}"/>
          </ac:cxnSpMkLst>
        </pc:cxnChg>
        <pc:cxnChg chg="mod">
          <ac:chgData name="Phillip Kaufman" userId="c001b2a046940d7c" providerId="LiveId" clId="{5CB25B10-5B1C-4017-B167-ED3104435743}" dt="2024-05-26T07:08:21.788" v="7599" actId="165"/>
          <ac:cxnSpMkLst>
            <pc:docMk/>
            <pc:sldMk cId="3117560870" sldId="961"/>
            <ac:cxnSpMk id="21" creationId="{85A48655-6B40-B133-5B51-C0F0D924655F}"/>
          </ac:cxnSpMkLst>
        </pc:cxnChg>
        <pc:cxnChg chg="mod">
          <ac:chgData name="Phillip Kaufman" userId="c001b2a046940d7c" providerId="LiveId" clId="{5CB25B10-5B1C-4017-B167-ED3104435743}" dt="2024-05-15T22:07:38.563" v="1621"/>
          <ac:cxnSpMkLst>
            <pc:docMk/>
            <pc:sldMk cId="3117560870" sldId="961"/>
            <ac:cxnSpMk id="21" creationId="{8AF7C4A6-A9FF-95D1-AA2C-C659B867A20B}"/>
          </ac:cxnSpMkLst>
        </pc:cxnChg>
        <pc:cxnChg chg="mod">
          <ac:chgData name="Phillip Kaufman" userId="c001b2a046940d7c" providerId="LiveId" clId="{5CB25B10-5B1C-4017-B167-ED3104435743}" dt="2024-05-26T07:08:21.788" v="7599" actId="165"/>
          <ac:cxnSpMkLst>
            <pc:docMk/>
            <pc:sldMk cId="3117560870" sldId="961"/>
            <ac:cxnSpMk id="22" creationId="{AB8C64A5-5288-B0D1-34ED-B3E86A79F6D8}"/>
          </ac:cxnSpMkLst>
        </pc:cxnChg>
        <pc:cxnChg chg="mod">
          <ac:chgData name="Phillip Kaufman" userId="c001b2a046940d7c" providerId="LiveId" clId="{5CB25B10-5B1C-4017-B167-ED3104435743}" dt="2024-05-15T22:07:38.563" v="1621"/>
          <ac:cxnSpMkLst>
            <pc:docMk/>
            <pc:sldMk cId="3117560870" sldId="961"/>
            <ac:cxnSpMk id="22" creationId="{EE12480F-7625-F7B3-52B2-DA6C6A3A2AF1}"/>
          </ac:cxnSpMkLst>
        </pc:cxnChg>
        <pc:cxnChg chg="mod">
          <ac:chgData name="Phillip Kaufman" userId="c001b2a046940d7c" providerId="LiveId" clId="{5CB25B10-5B1C-4017-B167-ED3104435743}" dt="2024-05-26T07:08:21.788" v="7599" actId="165"/>
          <ac:cxnSpMkLst>
            <pc:docMk/>
            <pc:sldMk cId="3117560870" sldId="961"/>
            <ac:cxnSpMk id="23" creationId="{6AA91D65-A569-1B23-5719-D5D3A3F4D096}"/>
          </ac:cxnSpMkLst>
        </pc:cxnChg>
        <pc:cxnChg chg="mod">
          <ac:chgData name="Phillip Kaufman" userId="c001b2a046940d7c" providerId="LiveId" clId="{5CB25B10-5B1C-4017-B167-ED3104435743}" dt="2024-05-15T22:07:38.563" v="1621"/>
          <ac:cxnSpMkLst>
            <pc:docMk/>
            <pc:sldMk cId="3117560870" sldId="961"/>
            <ac:cxnSpMk id="23" creationId="{D0F3837D-407A-1C31-01C8-57446D095999}"/>
          </ac:cxnSpMkLst>
        </pc:cxnChg>
        <pc:cxnChg chg="mod">
          <ac:chgData name="Phillip Kaufman" userId="c001b2a046940d7c" providerId="LiveId" clId="{5CB25B10-5B1C-4017-B167-ED3104435743}" dt="2024-05-15T22:07:38.563" v="1621"/>
          <ac:cxnSpMkLst>
            <pc:docMk/>
            <pc:sldMk cId="3117560870" sldId="961"/>
            <ac:cxnSpMk id="24" creationId="{BE9F8914-262E-E8F3-A38B-93E2F27BB936}"/>
          </ac:cxnSpMkLst>
        </pc:cxnChg>
        <pc:cxnChg chg="mod">
          <ac:chgData name="Phillip Kaufman" userId="c001b2a046940d7c" providerId="LiveId" clId="{5CB25B10-5B1C-4017-B167-ED3104435743}" dt="2024-05-26T07:08:21.788" v="7599" actId="165"/>
          <ac:cxnSpMkLst>
            <pc:docMk/>
            <pc:sldMk cId="3117560870" sldId="961"/>
            <ac:cxnSpMk id="24" creationId="{D2126704-1B72-FD60-70D4-A9E57DEE9288}"/>
          </ac:cxnSpMkLst>
        </pc:cxnChg>
        <pc:cxnChg chg="mod">
          <ac:chgData name="Phillip Kaufman" userId="c001b2a046940d7c" providerId="LiveId" clId="{5CB25B10-5B1C-4017-B167-ED3104435743}" dt="2024-05-15T22:07:38.563" v="1621"/>
          <ac:cxnSpMkLst>
            <pc:docMk/>
            <pc:sldMk cId="3117560870" sldId="961"/>
            <ac:cxnSpMk id="25" creationId="{2CB90B15-85E3-1DC2-7FE4-B82E5EA0CB85}"/>
          </ac:cxnSpMkLst>
        </pc:cxnChg>
        <pc:cxnChg chg="mod">
          <ac:chgData name="Phillip Kaufman" userId="c001b2a046940d7c" providerId="LiveId" clId="{5CB25B10-5B1C-4017-B167-ED3104435743}" dt="2024-05-26T07:08:21.788" v="7599" actId="165"/>
          <ac:cxnSpMkLst>
            <pc:docMk/>
            <pc:sldMk cId="3117560870" sldId="961"/>
            <ac:cxnSpMk id="25" creationId="{725FBA70-C731-733B-A2F5-DD989832A450}"/>
          </ac:cxnSpMkLst>
        </pc:cxnChg>
        <pc:cxnChg chg="mod">
          <ac:chgData name="Phillip Kaufman" userId="c001b2a046940d7c" providerId="LiveId" clId="{5CB25B10-5B1C-4017-B167-ED3104435743}" dt="2024-05-15T22:07:38.563" v="1621"/>
          <ac:cxnSpMkLst>
            <pc:docMk/>
            <pc:sldMk cId="3117560870" sldId="961"/>
            <ac:cxnSpMk id="26" creationId="{7B116326-B073-C242-DE44-C2286E92D62C}"/>
          </ac:cxnSpMkLst>
        </pc:cxnChg>
        <pc:cxnChg chg="mod">
          <ac:chgData name="Phillip Kaufman" userId="c001b2a046940d7c" providerId="LiveId" clId="{5CB25B10-5B1C-4017-B167-ED3104435743}" dt="2024-05-26T07:08:21.788" v="7599" actId="165"/>
          <ac:cxnSpMkLst>
            <pc:docMk/>
            <pc:sldMk cId="3117560870" sldId="961"/>
            <ac:cxnSpMk id="26" creationId="{E1F0F8B4-8465-86FB-915D-EEDEC1B6F6D8}"/>
          </ac:cxnSpMkLst>
        </pc:cxnChg>
        <pc:cxnChg chg="mod">
          <ac:chgData name="Phillip Kaufman" userId="c001b2a046940d7c" providerId="LiveId" clId="{5CB25B10-5B1C-4017-B167-ED3104435743}" dt="2024-05-15T22:07:38.563" v="1621"/>
          <ac:cxnSpMkLst>
            <pc:docMk/>
            <pc:sldMk cId="3117560870" sldId="961"/>
            <ac:cxnSpMk id="27" creationId="{29D5D238-3C2C-A809-8084-EC6FD51E2FCA}"/>
          </ac:cxnSpMkLst>
        </pc:cxnChg>
        <pc:cxnChg chg="mod">
          <ac:chgData name="Phillip Kaufman" userId="c001b2a046940d7c" providerId="LiveId" clId="{5CB25B10-5B1C-4017-B167-ED3104435743}" dt="2024-05-26T07:08:21.788" v="7599" actId="165"/>
          <ac:cxnSpMkLst>
            <pc:docMk/>
            <pc:sldMk cId="3117560870" sldId="961"/>
            <ac:cxnSpMk id="27" creationId="{9CF0C6C7-E9E9-3760-FB2E-78A64E4FBB06}"/>
          </ac:cxnSpMkLst>
        </pc:cxnChg>
        <pc:cxnChg chg="mod">
          <ac:chgData name="Phillip Kaufman" userId="c001b2a046940d7c" providerId="LiveId" clId="{5CB25B10-5B1C-4017-B167-ED3104435743}" dt="2024-05-15T22:07:38.563" v="1621"/>
          <ac:cxnSpMkLst>
            <pc:docMk/>
            <pc:sldMk cId="3117560870" sldId="961"/>
            <ac:cxnSpMk id="28" creationId="{92A50CA6-F923-B054-D44F-F9B8BB36F849}"/>
          </ac:cxnSpMkLst>
        </pc:cxnChg>
        <pc:cxnChg chg="mod">
          <ac:chgData name="Phillip Kaufman" userId="c001b2a046940d7c" providerId="LiveId" clId="{5CB25B10-5B1C-4017-B167-ED3104435743}" dt="2024-05-26T07:08:21.788" v="7599" actId="165"/>
          <ac:cxnSpMkLst>
            <pc:docMk/>
            <pc:sldMk cId="3117560870" sldId="961"/>
            <ac:cxnSpMk id="28" creationId="{E047B57D-2863-1BE4-B698-41F186739C5D}"/>
          </ac:cxnSpMkLst>
        </pc:cxnChg>
        <pc:cxnChg chg="mod">
          <ac:chgData name="Phillip Kaufman" userId="c001b2a046940d7c" providerId="LiveId" clId="{5CB25B10-5B1C-4017-B167-ED3104435743}" dt="2024-05-15T22:07:38.563" v="1621"/>
          <ac:cxnSpMkLst>
            <pc:docMk/>
            <pc:sldMk cId="3117560870" sldId="961"/>
            <ac:cxnSpMk id="29" creationId="{2FA70D32-5527-F7FE-F9ED-7F32BDFDF01A}"/>
          </ac:cxnSpMkLst>
        </pc:cxnChg>
        <pc:cxnChg chg="mod">
          <ac:chgData name="Phillip Kaufman" userId="c001b2a046940d7c" providerId="LiveId" clId="{5CB25B10-5B1C-4017-B167-ED3104435743}" dt="2024-05-26T07:08:21.788" v="7599" actId="165"/>
          <ac:cxnSpMkLst>
            <pc:docMk/>
            <pc:sldMk cId="3117560870" sldId="961"/>
            <ac:cxnSpMk id="29" creationId="{DF96DCCA-57CA-3BD9-1C3F-12C117797845}"/>
          </ac:cxnSpMkLst>
        </pc:cxnChg>
        <pc:cxnChg chg="mod">
          <ac:chgData name="Phillip Kaufman" userId="c001b2a046940d7c" providerId="LiveId" clId="{5CB25B10-5B1C-4017-B167-ED3104435743}" dt="2024-05-15T22:07:38.563" v="1621"/>
          <ac:cxnSpMkLst>
            <pc:docMk/>
            <pc:sldMk cId="3117560870" sldId="961"/>
            <ac:cxnSpMk id="30" creationId="{77E77540-DB73-1BBE-6EEC-0ABBCEB77C86}"/>
          </ac:cxnSpMkLst>
        </pc:cxnChg>
        <pc:cxnChg chg="mod">
          <ac:chgData name="Phillip Kaufman" userId="c001b2a046940d7c" providerId="LiveId" clId="{5CB25B10-5B1C-4017-B167-ED3104435743}" dt="2024-05-26T07:08:21.788" v="7599" actId="165"/>
          <ac:cxnSpMkLst>
            <pc:docMk/>
            <pc:sldMk cId="3117560870" sldId="961"/>
            <ac:cxnSpMk id="30" creationId="{AF47E999-AE21-FC9B-34C3-0C2CEEC0BC35}"/>
          </ac:cxnSpMkLst>
        </pc:cxnChg>
        <pc:cxnChg chg="mod">
          <ac:chgData name="Phillip Kaufman" userId="c001b2a046940d7c" providerId="LiveId" clId="{5CB25B10-5B1C-4017-B167-ED3104435743}" dt="2024-05-15T22:07:38.563" v="1621"/>
          <ac:cxnSpMkLst>
            <pc:docMk/>
            <pc:sldMk cId="3117560870" sldId="961"/>
            <ac:cxnSpMk id="31" creationId="{9C1B1EB7-409D-C252-C98D-01B9C018EB4D}"/>
          </ac:cxnSpMkLst>
        </pc:cxnChg>
        <pc:cxnChg chg="mod">
          <ac:chgData name="Phillip Kaufman" userId="c001b2a046940d7c" providerId="LiveId" clId="{5CB25B10-5B1C-4017-B167-ED3104435743}" dt="2024-05-26T07:08:21.788" v="7599" actId="165"/>
          <ac:cxnSpMkLst>
            <pc:docMk/>
            <pc:sldMk cId="3117560870" sldId="961"/>
            <ac:cxnSpMk id="31" creationId="{A72EDF6B-2599-EEC8-BDA1-9750FC1F27F4}"/>
          </ac:cxnSpMkLst>
        </pc:cxnChg>
        <pc:cxnChg chg="mod">
          <ac:chgData name="Phillip Kaufman" userId="c001b2a046940d7c" providerId="LiveId" clId="{5CB25B10-5B1C-4017-B167-ED3104435743}" dt="2024-05-15T22:07:38.563" v="1621"/>
          <ac:cxnSpMkLst>
            <pc:docMk/>
            <pc:sldMk cId="3117560870" sldId="961"/>
            <ac:cxnSpMk id="32" creationId="{018FFFBB-2110-D465-CA5D-EA31D001DF18}"/>
          </ac:cxnSpMkLst>
        </pc:cxnChg>
        <pc:cxnChg chg="mod">
          <ac:chgData name="Phillip Kaufman" userId="c001b2a046940d7c" providerId="LiveId" clId="{5CB25B10-5B1C-4017-B167-ED3104435743}" dt="2024-06-03T01:05:33.660" v="13130" actId="478"/>
          <ac:cxnSpMkLst>
            <pc:docMk/>
            <pc:sldMk cId="3117560870" sldId="961"/>
            <ac:cxnSpMk id="32" creationId="{3A3C8BF0-2AC6-72E7-85C4-A44ABBD2E219}"/>
          </ac:cxnSpMkLst>
        </pc:cxnChg>
        <pc:cxnChg chg="mod">
          <ac:chgData name="Phillip Kaufman" userId="c001b2a046940d7c" providerId="LiveId" clId="{5CB25B10-5B1C-4017-B167-ED3104435743}" dt="2024-05-26T07:08:21.788" v="7599" actId="165"/>
          <ac:cxnSpMkLst>
            <pc:docMk/>
            <pc:sldMk cId="3117560870" sldId="961"/>
            <ac:cxnSpMk id="32" creationId="{61A5FE77-AABF-BAB6-B138-541097ED0314}"/>
          </ac:cxnSpMkLst>
        </pc:cxnChg>
        <pc:cxnChg chg="mod">
          <ac:chgData name="Phillip Kaufman" userId="c001b2a046940d7c" providerId="LiveId" clId="{5CB25B10-5B1C-4017-B167-ED3104435743}" dt="2024-05-26T07:08:21.788" v="7599" actId="165"/>
          <ac:cxnSpMkLst>
            <pc:docMk/>
            <pc:sldMk cId="3117560870" sldId="961"/>
            <ac:cxnSpMk id="33" creationId="{15DC702B-FFE3-82D4-97BD-872AE605370F}"/>
          </ac:cxnSpMkLst>
        </pc:cxnChg>
        <pc:cxnChg chg="mod">
          <ac:chgData name="Phillip Kaufman" userId="c001b2a046940d7c" providerId="LiveId" clId="{5CB25B10-5B1C-4017-B167-ED3104435743}" dt="2024-06-03T01:05:33.660" v="13130" actId="478"/>
          <ac:cxnSpMkLst>
            <pc:docMk/>
            <pc:sldMk cId="3117560870" sldId="961"/>
            <ac:cxnSpMk id="33" creationId="{6364339E-A9CA-FFDB-6737-81600AE98287}"/>
          </ac:cxnSpMkLst>
        </pc:cxnChg>
        <pc:cxnChg chg="mod">
          <ac:chgData name="Phillip Kaufman" userId="c001b2a046940d7c" providerId="LiveId" clId="{5CB25B10-5B1C-4017-B167-ED3104435743}" dt="2024-05-15T22:07:38.563" v="1621"/>
          <ac:cxnSpMkLst>
            <pc:docMk/>
            <pc:sldMk cId="3117560870" sldId="961"/>
            <ac:cxnSpMk id="33" creationId="{CCCCC3A2-787F-FF5A-A679-CC6BB9D8825D}"/>
          </ac:cxnSpMkLst>
        </pc:cxnChg>
        <pc:cxnChg chg="mod">
          <ac:chgData name="Phillip Kaufman" userId="c001b2a046940d7c" providerId="LiveId" clId="{5CB25B10-5B1C-4017-B167-ED3104435743}" dt="2024-05-26T07:08:21.788" v="7599" actId="165"/>
          <ac:cxnSpMkLst>
            <pc:docMk/>
            <pc:sldMk cId="3117560870" sldId="961"/>
            <ac:cxnSpMk id="34" creationId="{119886AD-9DE9-3E6C-D45C-89E02950360D}"/>
          </ac:cxnSpMkLst>
        </pc:cxnChg>
        <pc:cxnChg chg="mod">
          <ac:chgData name="Phillip Kaufman" userId="c001b2a046940d7c" providerId="LiveId" clId="{5CB25B10-5B1C-4017-B167-ED3104435743}" dt="2024-05-15T22:07:38.563" v="1621"/>
          <ac:cxnSpMkLst>
            <pc:docMk/>
            <pc:sldMk cId="3117560870" sldId="961"/>
            <ac:cxnSpMk id="34" creationId="{87452628-DC97-71A5-EE02-278B2806F21F}"/>
          </ac:cxnSpMkLst>
        </pc:cxnChg>
        <pc:cxnChg chg="mod">
          <ac:chgData name="Phillip Kaufman" userId="c001b2a046940d7c" providerId="LiveId" clId="{5CB25B10-5B1C-4017-B167-ED3104435743}" dt="2024-05-26T07:08:21.788" v="7599" actId="165"/>
          <ac:cxnSpMkLst>
            <pc:docMk/>
            <pc:sldMk cId="3117560870" sldId="961"/>
            <ac:cxnSpMk id="35" creationId="{B7DDDF78-F606-8BC8-9158-ADFB507C38D3}"/>
          </ac:cxnSpMkLst>
        </pc:cxnChg>
        <pc:cxnChg chg="mod">
          <ac:chgData name="Phillip Kaufman" userId="c001b2a046940d7c" providerId="LiveId" clId="{5CB25B10-5B1C-4017-B167-ED3104435743}" dt="2024-05-15T22:07:38.563" v="1621"/>
          <ac:cxnSpMkLst>
            <pc:docMk/>
            <pc:sldMk cId="3117560870" sldId="961"/>
            <ac:cxnSpMk id="35" creationId="{C65948BD-9459-F42F-4CEE-0E3EE15B9E9D}"/>
          </ac:cxnSpMkLst>
        </pc:cxnChg>
        <pc:cxnChg chg="mod">
          <ac:chgData name="Phillip Kaufman" userId="c001b2a046940d7c" providerId="LiveId" clId="{5CB25B10-5B1C-4017-B167-ED3104435743}" dt="2024-05-15T22:07:38.563" v="1621"/>
          <ac:cxnSpMkLst>
            <pc:docMk/>
            <pc:sldMk cId="3117560870" sldId="961"/>
            <ac:cxnSpMk id="36" creationId="{3F8F483E-048D-6466-EA70-89588B280DE9}"/>
          </ac:cxnSpMkLst>
        </pc:cxnChg>
        <pc:cxnChg chg="mod">
          <ac:chgData name="Phillip Kaufman" userId="c001b2a046940d7c" providerId="LiveId" clId="{5CB25B10-5B1C-4017-B167-ED3104435743}" dt="2024-05-26T07:08:21.788" v="7599" actId="165"/>
          <ac:cxnSpMkLst>
            <pc:docMk/>
            <pc:sldMk cId="3117560870" sldId="961"/>
            <ac:cxnSpMk id="36" creationId="{56C56217-4805-CBA6-EC58-E4CEC67B2B9E}"/>
          </ac:cxnSpMkLst>
        </pc:cxnChg>
        <pc:cxnChg chg="mod">
          <ac:chgData name="Phillip Kaufman" userId="c001b2a046940d7c" providerId="LiveId" clId="{5CB25B10-5B1C-4017-B167-ED3104435743}" dt="2024-06-03T01:05:47.694" v="13135" actId="478"/>
          <ac:cxnSpMkLst>
            <pc:docMk/>
            <pc:sldMk cId="3117560870" sldId="961"/>
            <ac:cxnSpMk id="36" creationId="{77BE6012-D81D-2FAA-FC6E-15D6532582BA}"/>
          </ac:cxnSpMkLst>
        </pc:cxnChg>
        <pc:cxnChg chg="mod">
          <ac:chgData name="Phillip Kaufman" userId="c001b2a046940d7c" providerId="LiveId" clId="{5CB25B10-5B1C-4017-B167-ED3104435743}" dt="2024-05-26T07:08:21.788" v="7599" actId="165"/>
          <ac:cxnSpMkLst>
            <pc:docMk/>
            <pc:sldMk cId="3117560870" sldId="961"/>
            <ac:cxnSpMk id="37" creationId="{348C6171-2AE6-9364-04C1-AF8E8D440645}"/>
          </ac:cxnSpMkLst>
        </pc:cxnChg>
        <pc:cxnChg chg="mod">
          <ac:chgData name="Phillip Kaufman" userId="c001b2a046940d7c" providerId="LiveId" clId="{5CB25B10-5B1C-4017-B167-ED3104435743}" dt="2024-06-03T01:05:47.694" v="13135" actId="478"/>
          <ac:cxnSpMkLst>
            <pc:docMk/>
            <pc:sldMk cId="3117560870" sldId="961"/>
            <ac:cxnSpMk id="37" creationId="{8BF8F54E-8169-BC74-2BE5-7CB8CE3CE293}"/>
          </ac:cxnSpMkLst>
        </pc:cxnChg>
        <pc:cxnChg chg="mod">
          <ac:chgData name="Phillip Kaufman" userId="c001b2a046940d7c" providerId="LiveId" clId="{5CB25B10-5B1C-4017-B167-ED3104435743}" dt="2024-05-15T22:07:38.563" v="1621"/>
          <ac:cxnSpMkLst>
            <pc:docMk/>
            <pc:sldMk cId="3117560870" sldId="961"/>
            <ac:cxnSpMk id="37" creationId="{EB76D901-7E50-A0E9-D80F-64057548CDF6}"/>
          </ac:cxnSpMkLst>
        </pc:cxnChg>
        <pc:cxnChg chg="mod">
          <ac:chgData name="Phillip Kaufman" userId="c001b2a046940d7c" providerId="LiveId" clId="{5CB25B10-5B1C-4017-B167-ED3104435743}" dt="2024-05-26T07:08:21.788" v="7599" actId="165"/>
          <ac:cxnSpMkLst>
            <pc:docMk/>
            <pc:sldMk cId="3117560870" sldId="961"/>
            <ac:cxnSpMk id="38" creationId="{AD464AFC-76A3-53A0-AD7C-3A4BE2C6C3AD}"/>
          </ac:cxnSpMkLst>
        </pc:cxnChg>
        <pc:cxnChg chg="mod">
          <ac:chgData name="Phillip Kaufman" userId="c001b2a046940d7c" providerId="LiveId" clId="{5CB25B10-5B1C-4017-B167-ED3104435743}" dt="2024-05-26T07:08:21.788" v="7599" actId="165"/>
          <ac:cxnSpMkLst>
            <pc:docMk/>
            <pc:sldMk cId="3117560870" sldId="961"/>
            <ac:cxnSpMk id="39" creationId="{50336245-1AEE-C5D1-3114-66C291EEED65}"/>
          </ac:cxnSpMkLst>
        </pc:cxnChg>
        <pc:cxnChg chg="mod">
          <ac:chgData name="Phillip Kaufman" userId="c001b2a046940d7c" providerId="LiveId" clId="{5CB25B10-5B1C-4017-B167-ED3104435743}" dt="2024-05-26T07:08:21.788" v="7599" actId="165"/>
          <ac:cxnSpMkLst>
            <pc:docMk/>
            <pc:sldMk cId="3117560870" sldId="961"/>
            <ac:cxnSpMk id="40" creationId="{7942F8FD-3D96-1464-EB93-DD425AEEAC6F}"/>
          </ac:cxnSpMkLst>
        </pc:cxnChg>
        <pc:cxnChg chg="mod">
          <ac:chgData name="Phillip Kaufman" userId="c001b2a046940d7c" providerId="LiveId" clId="{5CB25B10-5B1C-4017-B167-ED3104435743}" dt="2024-05-26T07:08:21.788" v="7599" actId="165"/>
          <ac:cxnSpMkLst>
            <pc:docMk/>
            <pc:sldMk cId="3117560870" sldId="961"/>
            <ac:cxnSpMk id="41" creationId="{4CB58606-4283-4F72-2F4D-B56E30492997}"/>
          </ac:cxnSpMkLst>
        </pc:cxnChg>
        <pc:cxnChg chg="mod">
          <ac:chgData name="Phillip Kaufman" userId="c001b2a046940d7c" providerId="LiveId" clId="{5CB25B10-5B1C-4017-B167-ED3104435743}" dt="2024-05-26T07:08:21.788" v="7599" actId="165"/>
          <ac:cxnSpMkLst>
            <pc:docMk/>
            <pc:sldMk cId="3117560870" sldId="961"/>
            <ac:cxnSpMk id="43" creationId="{0CE41817-FC1F-7276-DE0A-A12A3F3C1AA6}"/>
          </ac:cxnSpMkLst>
        </pc:cxnChg>
        <pc:cxnChg chg="mod">
          <ac:chgData name="Phillip Kaufman" userId="c001b2a046940d7c" providerId="LiveId" clId="{5CB25B10-5B1C-4017-B167-ED3104435743}" dt="2024-05-26T07:08:21.788" v="7599" actId="165"/>
          <ac:cxnSpMkLst>
            <pc:docMk/>
            <pc:sldMk cId="3117560870" sldId="961"/>
            <ac:cxnSpMk id="44" creationId="{1A4EE769-8CFB-23FB-354E-6AAE776BEE7A}"/>
          </ac:cxnSpMkLst>
        </pc:cxnChg>
        <pc:cxnChg chg="mod">
          <ac:chgData name="Phillip Kaufman" userId="c001b2a046940d7c" providerId="LiveId" clId="{5CB25B10-5B1C-4017-B167-ED3104435743}" dt="2024-06-03T01:05:34.746" v="13131" actId="478"/>
          <ac:cxnSpMkLst>
            <pc:docMk/>
            <pc:sldMk cId="3117560870" sldId="961"/>
            <ac:cxnSpMk id="45" creationId="{1165D244-16C8-7EB9-2FB6-5B819D615E1E}"/>
          </ac:cxnSpMkLst>
        </pc:cxnChg>
        <pc:cxnChg chg="mod">
          <ac:chgData name="Phillip Kaufman" userId="c001b2a046940d7c" providerId="LiveId" clId="{5CB25B10-5B1C-4017-B167-ED3104435743}" dt="2024-05-26T07:08:21.788" v="7599" actId="165"/>
          <ac:cxnSpMkLst>
            <pc:docMk/>
            <pc:sldMk cId="3117560870" sldId="961"/>
            <ac:cxnSpMk id="45" creationId="{28534B09-13D3-BF55-13CD-C28BA67321BF}"/>
          </ac:cxnSpMkLst>
        </pc:cxnChg>
        <pc:cxnChg chg="mod">
          <ac:chgData name="Phillip Kaufman" userId="c001b2a046940d7c" providerId="LiveId" clId="{5CB25B10-5B1C-4017-B167-ED3104435743}" dt="2024-05-26T07:08:21.788" v="7599" actId="165"/>
          <ac:cxnSpMkLst>
            <pc:docMk/>
            <pc:sldMk cId="3117560870" sldId="961"/>
            <ac:cxnSpMk id="46" creationId="{40ACE229-F8D2-96A5-4993-B525A8B6B1EE}"/>
          </ac:cxnSpMkLst>
        </pc:cxnChg>
        <pc:cxnChg chg="del mod">
          <ac:chgData name="Phillip Kaufman" userId="c001b2a046940d7c" providerId="LiveId" clId="{5CB25B10-5B1C-4017-B167-ED3104435743}" dt="2024-06-03T01:05:32.822" v="13129" actId="478"/>
          <ac:cxnSpMkLst>
            <pc:docMk/>
            <pc:sldMk cId="3117560870" sldId="961"/>
            <ac:cxnSpMk id="46" creationId="{A7B83C1E-5473-9C0E-973F-704E4D6DC5D3}"/>
          </ac:cxnSpMkLst>
        </pc:cxnChg>
        <pc:cxnChg chg="mod">
          <ac:chgData name="Phillip Kaufman" userId="c001b2a046940d7c" providerId="LiveId" clId="{5CB25B10-5B1C-4017-B167-ED3104435743}" dt="2024-05-26T07:08:21.788" v="7599" actId="165"/>
          <ac:cxnSpMkLst>
            <pc:docMk/>
            <pc:sldMk cId="3117560870" sldId="961"/>
            <ac:cxnSpMk id="47" creationId="{BA16308E-2160-BA0E-0E17-36D4CF520507}"/>
          </ac:cxnSpMkLst>
        </pc:cxnChg>
        <pc:cxnChg chg="mod">
          <ac:chgData name="Phillip Kaufman" userId="c001b2a046940d7c" providerId="LiveId" clId="{5CB25B10-5B1C-4017-B167-ED3104435743}" dt="2024-05-21T02:05:01.248" v="4734"/>
          <ac:cxnSpMkLst>
            <pc:docMk/>
            <pc:sldMk cId="3117560870" sldId="961"/>
            <ac:cxnSpMk id="49" creationId="{F2541349-5D67-B118-350E-B4CEE4847D56}"/>
          </ac:cxnSpMkLst>
        </pc:cxnChg>
        <pc:cxnChg chg="mod">
          <ac:chgData name="Phillip Kaufman" userId="c001b2a046940d7c" providerId="LiveId" clId="{5CB25B10-5B1C-4017-B167-ED3104435743}" dt="2024-05-21T02:05:01.248" v="4734"/>
          <ac:cxnSpMkLst>
            <pc:docMk/>
            <pc:sldMk cId="3117560870" sldId="961"/>
            <ac:cxnSpMk id="50" creationId="{0ABFC0BA-4737-7B66-39D7-ED1F739A96ED}"/>
          </ac:cxnSpMkLst>
        </pc:cxnChg>
        <pc:cxnChg chg="mod topLvl">
          <ac:chgData name="Phillip Kaufman" userId="c001b2a046940d7c" providerId="LiveId" clId="{5CB25B10-5B1C-4017-B167-ED3104435743}" dt="2024-05-27T07:21:55.110" v="8539" actId="164"/>
          <ac:cxnSpMkLst>
            <pc:docMk/>
            <pc:sldMk cId="3117560870" sldId="961"/>
            <ac:cxnSpMk id="50" creationId="{48ECC877-9F8A-2C19-925A-7312679B941D}"/>
          </ac:cxnSpMkLst>
        </pc:cxnChg>
        <pc:cxnChg chg="mod topLvl">
          <ac:chgData name="Phillip Kaufman" userId="c001b2a046940d7c" providerId="LiveId" clId="{5CB25B10-5B1C-4017-B167-ED3104435743}" dt="2024-05-27T07:21:55.110" v="8539" actId="164"/>
          <ac:cxnSpMkLst>
            <pc:docMk/>
            <pc:sldMk cId="3117560870" sldId="961"/>
            <ac:cxnSpMk id="51" creationId="{30F248BF-45A0-3648-4094-771CEE7F5682}"/>
          </ac:cxnSpMkLst>
        </pc:cxnChg>
        <pc:cxnChg chg="mod">
          <ac:chgData name="Phillip Kaufman" userId="c001b2a046940d7c" providerId="LiveId" clId="{5CB25B10-5B1C-4017-B167-ED3104435743}" dt="2024-05-21T02:05:01.248" v="4734"/>
          <ac:cxnSpMkLst>
            <pc:docMk/>
            <pc:sldMk cId="3117560870" sldId="961"/>
            <ac:cxnSpMk id="51" creationId="{E3D59919-01F6-7F75-6337-F41A8E06BADE}"/>
          </ac:cxnSpMkLst>
        </pc:cxnChg>
        <pc:cxnChg chg="mod">
          <ac:chgData name="Phillip Kaufman" userId="c001b2a046940d7c" providerId="LiveId" clId="{5CB25B10-5B1C-4017-B167-ED3104435743}" dt="2024-05-21T02:05:01.248" v="4734"/>
          <ac:cxnSpMkLst>
            <pc:docMk/>
            <pc:sldMk cId="3117560870" sldId="961"/>
            <ac:cxnSpMk id="52" creationId="{66B9B713-608C-B040-676E-E78BAB968A79}"/>
          </ac:cxnSpMkLst>
        </pc:cxnChg>
        <pc:cxnChg chg="mod">
          <ac:chgData name="Phillip Kaufman" userId="c001b2a046940d7c" providerId="LiveId" clId="{5CB25B10-5B1C-4017-B167-ED3104435743}" dt="2024-05-21T02:05:01.248" v="4734"/>
          <ac:cxnSpMkLst>
            <pc:docMk/>
            <pc:sldMk cId="3117560870" sldId="961"/>
            <ac:cxnSpMk id="53" creationId="{FC34F1B3-7C0E-1877-A549-F3EC7E2A07F9}"/>
          </ac:cxnSpMkLst>
        </pc:cxnChg>
        <pc:cxnChg chg="mod">
          <ac:chgData name="Phillip Kaufman" userId="c001b2a046940d7c" providerId="LiveId" clId="{5CB25B10-5B1C-4017-B167-ED3104435743}" dt="2024-05-21T02:05:01.248" v="4734"/>
          <ac:cxnSpMkLst>
            <pc:docMk/>
            <pc:sldMk cId="3117560870" sldId="961"/>
            <ac:cxnSpMk id="54" creationId="{3186130F-28CC-E238-F177-BC5A48AB7A0A}"/>
          </ac:cxnSpMkLst>
        </pc:cxnChg>
        <pc:cxnChg chg="mod">
          <ac:chgData name="Phillip Kaufman" userId="c001b2a046940d7c" providerId="LiveId" clId="{5CB25B10-5B1C-4017-B167-ED3104435743}" dt="2024-05-21T02:05:01.248" v="4734"/>
          <ac:cxnSpMkLst>
            <pc:docMk/>
            <pc:sldMk cId="3117560870" sldId="961"/>
            <ac:cxnSpMk id="55" creationId="{3B8832FC-EBD3-890B-AD64-9164FCAABB66}"/>
          </ac:cxnSpMkLst>
        </pc:cxnChg>
        <pc:cxnChg chg="mod">
          <ac:chgData name="Phillip Kaufman" userId="c001b2a046940d7c" providerId="LiveId" clId="{5CB25B10-5B1C-4017-B167-ED3104435743}" dt="2024-06-04T02:41:17.436" v="13580" actId="164"/>
          <ac:cxnSpMkLst>
            <pc:docMk/>
            <pc:sldMk cId="3117560870" sldId="961"/>
            <ac:cxnSpMk id="56" creationId="{79E65895-8E2B-394B-138A-F64011864C22}"/>
          </ac:cxnSpMkLst>
        </pc:cxnChg>
        <pc:cxnChg chg="mod">
          <ac:chgData name="Phillip Kaufman" userId="c001b2a046940d7c" providerId="LiveId" clId="{5CB25B10-5B1C-4017-B167-ED3104435743}" dt="2024-05-27T07:21:03.381" v="8516"/>
          <ac:cxnSpMkLst>
            <pc:docMk/>
            <pc:sldMk cId="3117560870" sldId="961"/>
            <ac:cxnSpMk id="56" creationId="{7DF5158F-3424-8652-790F-B054EB7CB2FA}"/>
          </ac:cxnSpMkLst>
        </pc:cxnChg>
        <pc:cxnChg chg="mod">
          <ac:chgData name="Phillip Kaufman" userId="c001b2a046940d7c" providerId="LiveId" clId="{5CB25B10-5B1C-4017-B167-ED3104435743}" dt="2024-05-21T02:05:01.248" v="4734"/>
          <ac:cxnSpMkLst>
            <pc:docMk/>
            <pc:sldMk cId="3117560870" sldId="961"/>
            <ac:cxnSpMk id="56" creationId="{CD7F9275-161C-58C8-178A-44A7A982B6AD}"/>
          </ac:cxnSpMkLst>
        </pc:cxnChg>
        <pc:cxnChg chg="mod">
          <ac:chgData name="Phillip Kaufman" userId="c001b2a046940d7c" providerId="LiveId" clId="{5CB25B10-5B1C-4017-B167-ED3104435743}" dt="2024-05-27T07:21:03.381" v="8516"/>
          <ac:cxnSpMkLst>
            <pc:docMk/>
            <pc:sldMk cId="3117560870" sldId="961"/>
            <ac:cxnSpMk id="57" creationId="{1A30B269-3296-AFCA-01B0-6316925EEA18}"/>
          </ac:cxnSpMkLst>
        </pc:cxnChg>
        <pc:cxnChg chg="mod">
          <ac:chgData name="Phillip Kaufman" userId="c001b2a046940d7c" providerId="LiveId" clId="{5CB25B10-5B1C-4017-B167-ED3104435743}" dt="2024-05-21T02:05:01.248" v="4734"/>
          <ac:cxnSpMkLst>
            <pc:docMk/>
            <pc:sldMk cId="3117560870" sldId="961"/>
            <ac:cxnSpMk id="57" creationId="{9E6D0DCA-8216-8C3A-895D-13171AAB7562}"/>
          </ac:cxnSpMkLst>
        </pc:cxnChg>
        <pc:cxnChg chg="mod">
          <ac:chgData name="Phillip Kaufman" userId="c001b2a046940d7c" providerId="LiveId" clId="{5CB25B10-5B1C-4017-B167-ED3104435743}" dt="2024-06-04T02:41:17.436" v="13580" actId="164"/>
          <ac:cxnSpMkLst>
            <pc:docMk/>
            <pc:sldMk cId="3117560870" sldId="961"/>
            <ac:cxnSpMk id="57" creationId="{D4951C72-91EC-BFF1-18BC-D5C06DE151CB}"/>
          </ac:cxnSpMkLst>
        </pc:cxnChg>
        <pc:cxnChg chg="mod">
          <ac:chgData name="Phillip Kaufman" userId="c001b2a046940d7c" providerId="LiveId" clId="{5CB25B10-5B1C-4017-B167-ED3104435743}" dt="2024-05-27T07:21:03.381" v="8516"/>
          <ac:cxnSpMkLst>
            <pc:docMk/>
            <pc:sldMk cId="3117560870" sldId="961"/>
            <ac:cxnSpMk id="58" creationId="{B8E66B50-F8E4-FC1C-8101-A1D38C511FAD}"/>
          </ac:cxnSpMkLst>
        </pc:cxnChg>
        <pc:cxnChg chg="mod">
          <ac:chgData name="Phillip Kaufman" userId="c001b2a046940d7c" providerId="LiveId" clId="{5CB25B10-5B1C-4017-B167-ED3104435743}" dt="2024-05-21T02:05:01.248" v="4734"/>
          <ac:cxnSpMkLst>
            <pc:docMk/>
            <pc:sldMk cId="3117560870" sldId="961"/>
            <ac:cxnSpMk id="58" creationId="{D2D7B6A4-DE6C-3D3F-01D8-730CECCB8E70}"/>
          </ac:cxnSpMkLst>
        </pc:cxnChg>
        <pc:cxnChg chg="mod">
          <ac:chgData name="Phillip Kaufman" userId="c001b2a046940d7c" providerId="LiveId" clId="{5CB25B10-5B1C-4017-B167-ED3104435743}" dt="2024-06-04T02:41:17.436" v="13580" actId="164"/>
          <ac:cxnSpMkLst>
            <pc:docMk/>
            <pc:sldMk cId="3117560870" sldId="961"/>
            <ac:cxnSpMk id="58" creationId="{F71E1B66-98F5-5EED-922D-E8FB4CA8774D}"/>
          </ac:cxnSpMkLst>
        </pc:cxnChg>
        <pc:cxnChg chg="mod">
          <ac:chgData name="Phillip Kaufman" userId="c001b2a046940d7c" providerId="LiveId" clId="{5CB25B10-5B1C-4017-B167-ED3104435743}" dt="2024-05-27T07:21:03.381" v="8516"/>
          <ac:cxnSpMkLst>
            <pc:docMk/>
            <pc:sldMk cId="3117560870" sldId="961"/>
            <ac:cxnSpMk id="59" creationId="{C030E287-E9E3-D87F-AAAF-B43A35601872}"/>
          </ac:cxnSpMkLst>
        </pc:cxnChg>
        <pc:cxnChg chg="mod">
          <ac:chgData name="Phillip Kaufman" userId="c001b2a046940d7c" providerId="LiveId" clId="{5CB25B10-5B1C-4017-B167-ED3104435743}" dt="2024-05-21T02:05:01.248" v="4734"/>
          <ac:cxnSpMkLst>
            <pc:docMk/>
            <pc:sldMk cId="3117560870" sldId="961"/>
            <ac:cxnSpMk id="59" creationId="{D5661123-E0AD-AA5C-E5B7-54C574F502D8}"/>
          </ac:cxnSpMkLst>
        </pc:cxnChg>
        <pc:cxnChg chg="mod">
          <ac:chgData name="Phillip Kaufman" userId="c001b2a046940d7c" providerId="LiveId" clId="{5CB25B10-5B1C-4017-B167-ED3104435743}" dt="2024-06-04T02:41:17.436" v="13580" actId="164"/>
          <ac:cxnSpMkLst>
            <pc:docMk/>
            <pc:sldMk cId="3117560870" sldId="961"/>
            <ac:cxnSpMk id="59" creationId="{EB706FE8-9D84-3942-B76F-866FD4BBEAE7}"/>
          </ac:cxnSpMkLst>
        </pc:cxnChg>
        <pc:cxnChg chg="mod">
          <ac:chgData name="Phillip Kaufman" userId="c001b2a046940d7c" providerId="LiveId" clId="{5CB25B10-5B1C-4017-B167-ED3104435743}" dt="2024-05-27T07:21:03.381" v="8516"/>
          <ac:cxnSpMkLst>
            <pc:docMk/>
            <pc:sldMk cId="3117560870" sldId="961"/>
            <ac:cxnSpMk id="60" creationId="{305C8420-22D5-6C4B-3876-1C4D9BDF729C}"/>
          </ac:cxnSpMkLst>
        </pc:cxnChg>
        <pc:cxnChg chg="mod">
          <ac:chgData name="Phillip Kaufman" userId="c001b2a046940d7c" providerId="LiveId" clId="{5CB25B10-5B1C-4017-B167-ED3104435743}" dt="2024-05-21T02:05:01.248" v="4734"/>
          <ac:cxnSpMkLst>
            <pc:docMk/>
            <pc:sldMk cId="3117560870" sldId="961"/>
            <ac:cxnSpMk id="60" creationId="{DFE2264B-8F8D-CDF4-C62F-7D5A18DFA6BF}"/>
          </ac:cxnSpMkLst>
        </pc:cxnChg>
        <pc:cxnChg chg="mod">
          <ac:chgData name="Phillip Kaufman" userId="c001b2a046940d7c" providerId="LiveId" clId="{5CB25B10-5B1C-4017-B167-ED3104435743}" dt="2024-06-04T02:41:17.436" v="13580" actId="164"/>
          <ac:cxnSpMkLst>
            <pc:docMk/>
            <pc:sldMk cId="3117560870" sldId="961"/>
            <ac:cxnSpMk id="60" creationId="{FAD2D172-F3B1-7EE9-9599-A901F7BFEB16}"/>
          </ac:cxnSpMkLst>
        </pc:cxnChg>
        <pc:cxnChg chg="mod">
          <ac:chgData name="Phillip Kaufman" userId="c001b2a046940d7c" providerId="LiveId" clId="{5CB25B10-5B1C-4017-B167-ED3104435743}" dt="2024-05-21T02:05:01.248" v="4734"/>
          <ac:cxnSpMkLst>
            <pc:docMk/>
            <pc:sldMk cId="3117560870" sldId="961"/>
            <ac:cxnSpMk id="61" creationId="{93920030-52AA-5762-DBF2-90932A9EA37B}"/>
          </ac:cxnSpMkLst>
        </pc:cxnChg>
        <pc:cxnChg chg="mod">
          <ac:chgData name="Phillip Kaufman" userId="c001b2a046940d7c" providerId="LiveId" clId="{5CB25B10-5B1C-4017-B167-ED3104435743}" dt="2024-05-27T07:21:03.381" v="8516"/>
          <ac:cxnSpMkLst>
            <pc:docMk/>
            <pc:sldMk cId="3117560870" sldId="961"/>
            <ac:cxnSpMk id="61" creationId="{BC339EA7-3761-674C-AD40-79FF6B1A5A22}"/>
          </ac:cxnSpMkLst>
        </pc:cxnChg>
        <pc:cxnChg chg="mod">
          <ac:chgData name="Phillip Kaufman" userId="c001b2a046940d7c" providerId="LiveId" clId="{5CB25B10-5B1C-4017-B167-ED3104435743}" dt="2024-06-04T02:41:17.436" v="13580" actId="164"/>
          <ac:cxnSpMkLst>
            <pc:docMk/>
            <pc:sldMk cId="3117560870" sldId="961"/>
            <ac:cxnSpMk id="61" creationId="{C6ADD008-2AEB-87E5-CBF8-10A2FEAC33A4}"/>
          </ac:cxnSpMkLst>
        </pc:cxnChg>
        <pc:cxnChg chg="add del mod">
          <ac:chgData name="Phillip Kaufman" userId="c001b2a046940d7c" providerId="LiveId" clId="{5CB25B10-5B1C-4017-B167-ED3104435743}" dt="2024-05-27T07:21:16.323" v="8519" actId="478"/>
          <ac:cxnSpMkLst>
            <pc:docMk/>
            <pc:sldMk cId="3117560870" sldId="961"/>
            <ac:cxnSpMk id="62" creationId="{0A9AF301-F1F2-FF3C-F947-9E320CB2EFC3}"/>
          </ac:cxnSpMkLst>
        </pc:cxnChg>
        <pc:cxnChg chg="mod">
          <ac:chgData name="Phillip Kaufman" userId="c001b2a046940d7c" providerId="LiveId" clId="{5CB25B10-5B1C-4017-B167-ED3104435743}" dt="2024-05-21T02:05:01.248" v="4734"/>
          <ac:cxnSpMkLst>
            <pc:docMk/>
            <pc:sldMk cId="3117560870" sldId="961"/>
            <ac:cxnSpMk id="62" creationId="{E2950123-AA93-0D6B-9547-38F30BC8C0F1}"/>
          </ac:cxnSpMkLst>
        </pc:cxnChg>
        <pc:cxnChg chg="mod">
          <ac:chgData name="Phillip Kaufman" userId="c001b2a046940d7c" providerId="LiveId" clId="{5CB25B10-5B1C-4017-B167-ED3104435743}" dt="2024-06-04T02:41:17.436" v="13580" actId="164"/>
          <ac:cxnSpMkLst>
            <pc:docMk/>
            <pc:sldMk cId="3117560870" sldId="961"/>
            <ac:cxnSpMk id="62" creationId="{FBBACE89-81C1-701D-A2CB-7FBFC4E31E71}"/>
          </ac:cxnSpMkLst>
        </pc:cxnChg>
        <pc:cxnChg chg="mod">
          <ac:chgData name="Phillip Kaufman" userId="c001b2a046940d7c" providerId="LiveId" clId="{5CB25B10-5B1C-4017-B167-ED3104435743}" dt="2024-05-21T02:05:01.248" v="4734"/>
          <ac:cxnSpMkLst>
            <pc:docMk/>
            <pc:sldMk cId="3117560870" sldId="961"/>
            <ac:cxnSpMk id="63" creationId="{D8D90A7E-82C3-7CD1-38B4-9472E16E8B79}"/>
          </ac:cxnSpMkLst>
        </pc:cxnChg>
        <pc:cxnChg chg="mod">
          <ac:chgData name="Phillip Kaufman" userId="c001b2a046940d7c" providerId="LiveId" clId="{5CB25B10-5B1C-4017-B167-ED3104435743}" dt="2024-05-27T07:21:03.381" v="8516"/>
          <ac:cxnSpMkLst>
            <pc:docMk/>
            <pc:sldMk cId="3117560870" sldId="961"/>
            <ac:cxnSpMk id="63" creationId="{D901DB51-B110-E199-E7F0-0FE37CB1A300}"/>
          </ac:cxnSpMkLst>
        </pc:cxnChg>
        <pc:cxnChg chg="mod">
          <ac:chgData name="Phillip Kaufman" userId="c001b2a046940d7c" providerId="LiveId" clId="{5CB25B10-5B1C-4017-B167-ED3104435743}" dt="2024-06-04T02:41:17.436" v="13580" actId="164"/>
          <ac:cxnSpMkLst>
            <pc:docMk/>
            <pc:sldMk cId="3117560870" sldId="961"/>
            <ac:cxnSpMk id="63" creationId="{D91DC80F-079F-91E7-E093-519617663F71}"/>
          </ac:cxnSpMkLst>
        </pc:cxnChg>
        <pc:cxnChg chg="mod">
          <ac:chgData name="Phillip Kaufman" userId="c001b2a046940d7c" providerId="LiveId" clId="{5CB25B10-5B1C-4017-B167-ED3104435743}" dt="2024-05-27T07:21:03.381" v="8516"/>
          <ac:cxnSpMkLst>
            <pc:docMk/>
            <pc:sldMk cId="3117560870" sldId="961"/>
            <ac:cxnSpMk id="64" creationId="{38A1AAF1-CC0D-0C0D-BE23-27A1AD843F50}"/>
          </ac:cxnSpMkLst>
        </pc:cxnChg>
        <pc:cxnChg chg="mod">
          <ac:chgData name="Phillip Kaufman" userId="c001b2a046940d7c" providerId="LiveId" clId="{5CB25B10-5B1C-4017-B167-ED3104435743}" dt="2024-05-21T02:05:01.248" v="4734"/>
          <ac:cxnSpMkLst>
            <pc:docMk/>
            <pc:sldMk cId="3117560870" sldId="961"/>
            <ac:cxnSpMk id="64" creationId="{A03D437F-5C81-33B2-8A33-B482C0613905}"/>
          </ac:cxnSpMkLst>
        </pc:cxnChg>
        <pc:cxnChg chg="mod">
          <ac:chgData name="Phillip Kaufman" userId="c001b2a046940d7c" providerId="LiveId" clId="{5CB25B10-5B1C-4017-B167-ED3104435743}" dt="2024-06-04T02:41:17.436" v="13580" actId="164"/>
          <ac:cxnSpMkLst>
            <pc:docMk/>
            <pc:sldMk cId="3117560870" sldId="961"/>
            <ac:cxnSpMk id="64" creationId="{C7102FD6-B834-F6E6-528B-20E454255602}"/>
          </ac:cxnSpMkLst>
        </pc:cxnChg>
        <pc:cxnChg chg="mod">
          <ac:chgData name="Phillip Kaufman" userId="c001b2a046940d7c" providerId="LiveId" clId="{5CB25B10-5B1C-4017-B167-ED3104435743}" dt="2024-05-21T02:05:01.248" v="4734"/>
          <ac:cxnSpMkLst>
            <pc:docMk/>
            <pc:sldMk cId="3117560870" sldId="961"/>
            <ac:cxnSpMk id="65" creationId="{0E58547C-B1AE-32B6-0B26-D9918174A8C4}"/>
          </ac:cxnSpMkLst>
        </pc:cxnChg>
        <pc:cxnChg chg="mod">
          <ac:chgData name="Phillip Kaufman" userId="c001b2a046940d7c" providerId="LiveId" clId="{5CB25B10-5B1C-4017-B167-ED3104435743}" dt="2024-06-04T02:41:17.436" v="13580" actId="164"/>
          <ac:cxnSpMkLst>
            <pc:docMk/>
            <pc:sldMk cId="3117560870" sldId="961"/>
            <ac:cxnSpMk id="65" creationId="{138AB6FF-9D85-64A9-405D-C3CF2964AAD8}"/>
          </ac:cxnSpMkLst>
        </pc:cxnChg>
        <pc:cxnChg chg="mod">
          <ac:chgData name="Phillip Kaufman" userId="c001b2a046940d7c" providerId="LiveId" clId="{5CB25B10-5B1C-4017-B167-ED3104435743}" dt="2024-05-27T07:21:03.381" v="8516"/>
          <ac:cxnSpMkLst>
            <pc:docMk/>
            <pc:sldMk cId="3117560870" sldId="961"/>
            <ac:cxnSpMk id="65" creationId="{F1282A61-E36A-3053-8D49-48CDCADF31D2}"/>
          </ac:cxnSpMkLst>
        </pc:cxnChg>
        <pc:cxnChg chg="mod">
          <ac:chgData name="Phillip Kaufman" userId="c001b2a046940d7c" providerId="LiveId" clId="{5CB25B10-5B1C-4017-B167-ED3104435743}" dt="2024-05-27T07:21:03.381" v="8516"/>
          <ac:cxnSpMkLst>
            <pc:docMk/>
            <pc:sldMk cId="3117560870" sldId="961"/>
            <ac:cxnSpMk id="66" creationId="{30520AAB-B3AB-DD4D-51EB-A29B07833CAC}"/>
          </ac:cxnSpMkLst>
        </pc:cxnChg>
        <pc:cxnChg chg="mod">
          <ac:chgData name="Phillip Kaufman" userId="c001b2a046940d7c" providerId="LiveId" clId="{5CB25B10-5B1C-4017-B167-ED3104435743}" dt="2024-06-04T02:41:17.436" v="13580" actId="164"/>
          <ac:cxnSpMkLst>
            <pc:docMk/>
            <pc:sldMk cId="3117560870" sldId="961"/>
            <ac:cxnSpMk id="66" creationId="{74374705-C014-4C24-35F9-6083C2A2F11A}"/>
          </ac:cxnSpMkLst>
        </pc:cxnChg>
        <pc:cxnChg chg="mod">
          <ac:chgData name="Phillip Kaufman" userId="c001b2a046940d7c" providerId="LiveId" clId="{5CB25B10-5B1C-4017-B167-ED3104435743}" dt="2024-05-21T02:05:01.248" v="4734"/>
          <ac:cxnSpMkLst>
            <pc:docMk/>
            <pc:sldMk cId="3117560870" sldId="961"/>
            <ac:cxnSpMk id="66" creationId="{BB1EA640-A409-2F0F-2C86-42CBB733D758}"/>
          </ac:cxnSpMkLst>
        </pc:cxnChg>
        <pc:cxnChg chg="mod">
          <ac:chgData name="Phillip Kaufman" userId="c001b2a046940d7c" providerId="LiveId" clId="{5CB25B10-5B1C-4017-B167-ED3104435743}" dt="2024-06-04T02:41:17.436" v="13580" actId="164"/>
          <ac:cxnSpMkLst>
            <pc:docMk/>
            <pc:sldMk cId="3117560870" sldId="961"/>
            <ac:cxnSpMk id="67" creationId="{0793660B-3789-8329-9848-AB012FA0E5CE}"/>
          </ac:cxnSpMkLst>
        </pc:cxnChg>
        <pc:cxnChg chg="mod">
          <ac:chgData name="Phillip Kaufman" userId="c001b2a046940d7c" providerId="LiveId" clId="{5CB25B10-5B1C-4017-B167-ED3104435743}" dt="2024-05-21T02:05:01.248" v="4734"/>
          <ac:cxnSpMkLst>
            <pc:docMk/>
            <pc:sldMk cId="3117560870" sldId="961"/>
            <ac:cxnSpMk id="67" creationId="{0A4C9552-BF15-37D6-A94F-824CCE284F9C}"/>
          </ac:cxnSpMkLst>
        </pc:cxnChg>
        <pc:cxnChg chg="mod">
          <ac:chgData name="Phillip Kaufman" userId="c001b2a046940d7c" providerId="LiveId" clId="{5CB25B10-5B1C-4017-B167-ED3104435743}" dt="2024-05-27T07:21:03.381" v="8516"/>
          <ac:cxnSpMkLst>
            <pc:docMk/>
            <pc:sldMk cId="3117560870" sldId="961"/>
            <ac:cxnSpMk id="67" creationId="{8303B279-0CAE-E87C-530D-94EF8220C7F2}"/>
          </ac:cxnSpMkLst>
        </pc:cxnChg>
        <pc:cxnChg chg="mod">
          <ac:chgData name="Phillip Kaufman" userId="c001b2a046940d7c" providerId="LiveId" clId="{5CB25B10-5B1C-4017-B167-ED3104435743}" dt="2024-05-27T07:21:03.381" v="8516"/>
          <ac:cxnSpMkLst>
            <pc:docMk/>
            <pc:sldMk cId="3117560870" sldId="961"/>
            <ac:cxnSpMk id="68" creationId="{087ED152-6342-E891-6C02-82956B28EF88}"/>
          </ac:cxnSpMkLst>
        </pc:cxnChg>
        <pc:cxnChg chg="mod">
          <ac:chgData name="Phillip Kaufman" userId="c001b2a046940d7c" providerId="LiveId" clId="{5CB25B10-5B1C-4017-B167-ED3104435743}" dt="2024-06-04T02:41:17.436" v="13580" actId="164"/>
          <ac:cxnSpMkLst>
            <pc:docMk/>
            <pc:sldMk cId="3117560870" sldId="961"/>
            <ac:cxnSpMk id="68" creationId="{4FD641FE-10D7-18BD-74DD-CD8C7DB3D5C4}"/>
          </ac:cxnSpMkLst>
        </pc:cxnChg>
        <pc:cxnChg chg="mod">
          <ac:chgData name="Phillip Kaufman" userId="c001b2a046940d7c" providerId="LiveId" clId="{5CB25B10-5B1C-4017-B167-ED3104435743}" dt="2024-05-21T02:05:01.248" v="4734"/>
          <ac:cxnSpMkLst>
            <pc:docMk/>
            <pc:sldMk cId="3117560870" sldId="961"/>
            <ac:cxnSpMk id="68" creationId="{A9873791-619F-777B-E542-E0EF705A853D}"/>
          </ac:cxnSpMkLst>
        </pc:cxnChg>
        <pc:cxnChg chg="mod">
          <ac:chgData name="Phillip Kaufman" userId="c001b2a046940d7c" providerId="LiveId" clId="{5CB25B10-5B1C-4017-B167-ED3104435743}" dt="2024-05-27T07:21:03.381" v="8516"/>
          <ac:cxnSpMkLst>
            <pc:docMk/>
            <pc:sldMk cId="3117560870" sldId="961"/>
            <ac:cxnSpMk id="69" creationId="{24AEE9F6-F468-C4E0-B10A-C45801825115}"/>
          </ac:cxnSpMkLst>
        </pc:cxnChg>
        <pc:cxnChg chg="mod">
          <ac:chgData name="Phillip Kaufman" userId="c001b2a046940d7c" providerId="LiveId" clId="{5CB25B10-5B1C-4017-B167-ED3104435743}" dt="2024-05-21T02:05:01.248" v="4734"/>
          <ac:cxnSpMkLst>
            <pc:docMk/>
            <pc:sldMk cId="3117560870" sldId="961"/>
            <ac:cxnSpMk id="69" creationId="{53103586-60BE-6FE0-CDD9-2F3711857E34}"/>
          </ac:cxnSpMkLst>
        </pc:cxnChg>
        <pc:cxnChg chg="mod">
          <ac:chgData name="Phillip Kaufman" userId="c001b2a046940d7c" providerId="LiveId" clId="{5CB25B10-5B1C-4017-B167-ED3104435743}" dt="2024-06-04T02:41:17.436" v="13580" actId="164"/>
          <ac:cxnSpMkLst>
            <pc:docMk/>
            <pc:sldMk cId="3117560870" sldId="961"/>
            <ac:cxnSpMk id="69" creationId="{EE842BBB-482E-CC24-F54F-F67B600FB071}"/>
          </ac:cxnSpMkLst>
        </pc:cxnChg>
        <pc:cxnChg chg="mod">
          <ac:chgData name="Phillip Kaufman" userId="c001b2a046940d7c" providerId="LiveId" clId="{5CB25B10-5B1C-4017-B167-ED3104435743}" dt="2024-05-21T02:05:01.248" v="4734"/>
          <ac:cxnSpMkLst>
            <pc:docMk/>
            <pc:sldMk cId="3117560870" sldId="961"/>
            <ac:cxnSpMk id="70" creationId="{7B43A779-0FE6-115D-C0D6-F59C8A50E93C}"/>
          </ac:cxnSpMkLst>
        </pc:cxnChg>
        <pc:cxnChg chg="mod">
          <ac:chgData name="Phillip Kaufman" userId="c001b2a046940d7c" providerId="LiveId" clId="{5CB25B10-5B1C-4017-B167-ED3104435743}" dt="2024-05-27T07:21:03.381" v="8516"/>
          <ac:cxnSpMkLst>
            <pc:docMk/>
            <pc:sldMk cId="3117560870" sldId="961"/>
            <ac:cxnSpMk id="70" creationId="{D3D9AD17-7E9D-A465-CAE2-59E20DFFB182}"/>
          </ac:cxnSpMkLst>
        </pc:cxnChg>
        <pc:cxnChg chg="mod">
          <ac:chgData name="Phillip Kaufman" userId="c001b2a046940d7c" providerId="LiveId" clId="{5CB25B10-5B1C-4017-B167-ED3104435743}" dt="2024-06-04T02:41:17.436" v="13580" actId="164"/>
          <ac:cxnSpMkLst>
            <pc:docMk/>
            <pc:sldMk cId="3117560870" sldId="961"/>
            <ac:cxnSpMk id="70" creationId="{F79E2F76-9D07-8F23-E02C-A0860C537C21}"/>
          </ac:cxnSpMkLst>
        </pc:cxnChg>
        <pc:cxnChg chg="mod">
          <ac:chgData name="Phillip Kaufman" userId="c001b2a046940d7c" providerId="LiveId" clId="{5CB25B10-5B1C-4017-B167-ED3104435743}" dt="2024-05-27T07:21:03.381" v="8516"/>
          <ac:cxnSpMkLst>
            <pc:docMk/>
            <pc:sldMk cId="3117560870" sldId="961"/>
            <ac:cxnSpMk id="71" creationId="{85CB2100-406B-B2CB-C161-1DBFAF287849}"/>
          </ac:cxnSpMkLst>
        </pc:cxnChg>
        <pc:cxnChg chg="mod">
          <ac:chgData name="Phillip Kaufman" userId="c001b2a046940d7c" providerId="LiveId" clId="{5CB25B10-5B1C-4017-B167-ED3104435743}" dt="2024-06-04T02:41:17.436" v="13580" actId="164"/>
          <ac:cxnSpMkLst>
            <pc:docMk/>
            <pc:sldMk cId="3117560870" sldId="961"/>
            <ac:cxnSpMk id="71" creationId="{EDC33120-0482-0891-FD85-36FB38E9CC1F}"/>
          </ac:cxnSpMkLst>
        </pc:cxnChg>
        <pc:cxnChg chg="mod">
          <ac:chgData name="Phillip Kaufman" userId="c001b2a046940d7c" providerId="LiveId" clId="{5CB25B10-5B1C-4017-B167-ED3104435743}" dt="2024-05-21T02:05:01.248" v="4734"/>
          <ac:cxnSpMkLst>
            <pc:docMk/>
            <pc:sldMk cId="3117560870" sldId="961"/>
            <ac:cxnSpMk id="71" creationId="{F7AE63E0-2085-4346-3BD8-9BF6AADDE52A}"/>
          </ac:cxnSpMkLst>
        </pc:cxnChg>
        <pc:cxnChg chg="mod">
          <ac:chgData name="Phillip Kaufman" userId="c001b2a046940d7c" providerId="LiveId" clId="{5CB25B10-5B1C-4017-B167-ED3104435743}" dt="2024-06-04T02:41:17.436" v="13580" actId="164"/>
          <ac:cxnSpMkLst>
            <pc:docMk/>
            <pc:sldMk cId="3117560870" sldId="961"/>
            <ac:cxnSpMk id="72" creationId="{581DB9B7-EF4B-BA72-C16D-9106F18AD239}"/>
          </ac:cxnSpMkLst>
        </pc:cxnChg>
        <pc:cxnChg chg="mod">
          <ac:chgData name="Phillip Kaufman" userId="c001b2a046940d7c" providerId="LiveId" clId="{5CB25B10-5B1C-4017-B167-ED3104435743}" dt="2024-05-27T07:21:03.381" v="8516"/>
          <ac:cxnSpMkLst>
            <pc:docMk/>
            <pc:sldMk cId="3117560870" sldId="961"/>
            <ac:cxnSpMk id="72" creationId="{BE4E2E41-976A-E697-1EB3-C01C06225B20}"/>
          </ac:cxnSpMkLst>
        </pc:cxnChg>
        <pc:cxnChg chg="mod">
          <ac:chgData name="Phillip Kaufman" userId="c001b2a046940d7c" providerId="LiveId" clId="{5CB25B10-5B1C-4017-B167-ED3104435743}" dt="2024-05-21T02:05:01.248" v="4734"/>
          <ac:cxnSpMkLst>
            <pc:docMk/>
            <pc:sldMk cId="3117560870" sldId="961"/>
            <ac:cxnSpMk id="72" creationId="{C4240C89-9D4E-2E63-CDC2-8ABD16727EAD}"/>
          </ac:cxnSpMkLst>
        </pc:cxnChg>
        <pc:cxnChg chg="mod">
          <ac:chgData name="Phillip Kaufman" userId="c001b2a046940d7c" providerId="LiveId" clId="{5CB25B10-5B1C-4017-B167-ED3104435743}" dt="2024-06-04T02:41:17.436" v="13580" actId="164"/>
          <ac:cxnSpMkLst>
            <pc:docMk/>
            <pc:sldMk cId="3117560870" sldId="961"/>
            <ac:cxnSpMk id="73" creationId="{7467AD83-75AA-417F-CD4C-02AC3B6BE6DA}"/>
          </ac:cxnSpMkLst>
        </pc:cxnChg>
        <pc:cxnChg chg="mod">
          <ac:chgData name="Phillip Kaufman" userId="c001b2a046940d7c" providerId="LiveId" clId="{5CB25B10-5B1C-4017-B167-ED3104435743}" dt="2024-05-21T02:05:01.248" v="4734"/>
          <ac:cxnSpMkLst>
            <pc:docMk/>
            <pc:sldMk cId="3117560870" sldId="961"/>
            <ac:cxnSpMk id="73" creationId="{8E88121D-1EA9-E942-2D53-1ED1E5F5266D}"/>
          </ac:cxnSpMkLst>
        </pc:cxnChg>
        <pc:cxnChg chg="mod">
          <ac:chgData name="Phillip Kaufman" userId="c001b2a046940d7c" providerId="LiveId" clId="{5CB25B10-5B1C-4017-B167-ED3104435743}" dt="2024-05-27T07:21:03.381" v="8516"/>
          <ac:cxnSpMkLst>
            <pc:docMk/>
            <pc:sldMk cId="3117560870" sldId="961"/>
            <ac:cxnSpMk id="73" creationId="{D8AC4245-EDED-B07B-5119-3D7CDA7397B2}"/>
          </ac:cxnSpMkLst>
        </pc:cxnChg>
        <pc:cxnChg chg="mod">
          <ac:chgData name="Phillip Kaufman" userId="c001b2a046940d7c" providerId="LiveId" clId="{5CB25B10-5B1C-4017-B167-ED3104435743}" dt="2024-05-27T07:21:03.381" v="8516"/>
          <ac:cxnSpMkLst>
            <pc:docMk/>
            <pc:sldMk cId="3117560870" sldId="961"/>
            <ac:cxnSpMk id="74" creationId="{1BC42C39-7AB7-D22A-8E4D-AC80CAECF09F}"/>
          </ac:cxnSpMkLst>
        </pc:cxnChg>
        <pc:cxnChg chg="mod">
          <ac:chgData name="Phillip Kaufman" userId="c001b2a046940d7c" providerId="LiveId" clId="{5CB25B10-5B1C-4017-B167-ED3104435743}" dt="2024-06-04T02:41:17.436" v="13580" actId="164"/>
          <ac:cxnSpMkLst>
            <pc:docMk/>
            <pc:sldMk cId="3117560870" sldId="961"/>
            <ac:cxnSpMk id="74" creationId="{50A66B2D-0EA1-2267-B7B7-1DF5291FF2B0}"/>
          </ac:cxnSpMkLst>
        </pc:cxnChg>
        <pc:cxnChg chg="mod">
          <ac:chgData name="Phillip Kaufman" userId="c001b2a046940d7c" providerId="LiveId" clId="{5CB25B10-5B1C-4017-B167-ED3104435743}" dt="2024-05-21T02:05:01.248" v="4734"/>
          <ac:cxnSpMkLst>
            <pc:docMk/>
            <pc:sldMk cId="3117560870" sldId="961"/>
            <ac:cxnSpMk id="74" creationId="{993D18F1-1368-2F10-331C-E919EF5078A6}"/>
          </ac:cxnSpMkLst>
        </pc:cxnChg>
        <pc:cxnChg chg="mod">
          <ac:chgData name="Phillip Kaufman" userId="c001b2a046940d7c" providerId="LiveId" clId="{5CB25B10-5B1C-4017-B167-ED3104435743}" dt="2024-05-21T02:05:01.248" v="4734"/>
          <ac:cxnSpMkLst>
            <pc:docMk/>
            <pc:sldMk cId="3117560870" sldId="961"/>
            <ac:cxnSpMk id="75" creationId="{162527FE-90FA-29D4-2883-1293C7167B93}"/>
          </ac:cxnSpMkLst>
        </pc:cxnChg>
        <pc:cxnChg chg="mod">
          <ac:chgData name="Phillip Kaufman" userId="c001b2a046940d7c" providerId="LiveId" clId="{5CB25B10-5B1C-4017-B167-ED3104435743}" dt="2024-06-04T02:41:17.436" v="13580" actId="164"/>
          <ac:cxnSpMkLst>
            <pc:docMk/>
            <pc:sldMk cId="3117560870" sldId="961"/>
            <ac:cxnSpMk id="75" creationId="{467791CB-D062-6FA1-255D-27DB6C0236B3}"/>
          </ac:cxnSpMkLst>
        </pc:cxnChg>
        <pc:cxnChg chg="mod">
          <ac:chgData name="Phillip Kaufman" userId="c001b2a046940d7c" providerId="LiveId" clId="{5CB25B10-5B1C-4017-B167-ED3104435743}" dt="2024-05-27T07:21:03.381" v="8516"/>
          <ac:cxnSpMkLst>
            <pc:docMk/>
            <pc:sldMk cId="3117560870" sldId="961"/>
            <ac:cxnSpMk id="75" creationId="{7D852720-939B-92DF-17E2-D93BBAA2CABD}"/>
          </ac:cxnSpMkLst>
        </pc:cxnChg>
        <pc:cxnChg chg="mod">
          <ac:chgData name="Phillip Kaufman" userId="c001b2a046940d7c" providerId="LiveId" clId="{5CB25B10-5B1C-4017-B167-ED3104435743}" dt="2024-05-21T02:05:01.248" v="4734"/>
          <ac:cxnSpMkLst>
            <pc:docMk/>
            <pc:sldMk cId="3117560870" sldId="961"/>
            <ac:cxnSpMk id="76" creationId="{1984C50E-606C-7BB1-A2DC-02E1C72AD85C}"/>
          </ac:cxnSpMkLst>
        </pc:cxnChg>
        <pc:cxnChg chg="mod">
          <ac:chgData name="Phillip Kaufman" userId="c001b2a046940d7c" providerId="LiveId" clId="{5CB25B10-5B1C-4017-B167-ED3104435743}" dt="2024-06-04T02:41:17.436" v="13580" actId="164"/>
          <ac:cxnSpMkLst>
            <pc:docMk/>
            <pc:sldMk cId="3117560870" sldId="961"/>
            <ac:cxnSpMk id="76" creationId="{1A84A703-A4CF-59D7-4399-E19D9EA6401C}"/>
          </ac:cxnSpMkLst>
        </pc:cxnChg>
        <pc:cxnChg chg="mod">
          <ac:chgData name="Phillip Kaufman" userId="c001b2a046940d7c" providerId="LiveId" clId="{5CB25B10-5B1C-4017-B167-ED3104435743}" dt="2024-05-27T07:21:03.381" v="8516"/>
          <ac:cxnSpMkLst>
            <pc:docMk/>
            <pc:sldMk cId="3117560870" sldId="961"/>
            <ac:cxnSpMk id="76" creationId="{80FE6609-1C61-8BA9-B34C-C70CF3993331}"/>
          </ac:cxnSpMkLst>
        </pc:cxnChg>
        <pc:cxnChg chg="mod">
          <ac:chgData name="Phillip Kaufman" userId="c001b2a046940d7c" providerId="LiveId" clId="{5CB25B10-5B1C-4017-B167-ED3104435743}" dt="2024-05-27T07:21:03.381" v="8516"/>
          <ac:cxnSpMkLst>
            <pc:docMk/>
            <pc:sldMk cId="3117560870" sldId="961"/>
            <ac:cxnSpMk id="77" creationId="{3FC22A31-57CB-197B-F8CE-973737F6811F}"/>
          </ac:cxnSpMkLst>
        </pc:cxnChg>
        <pc:cxnChg chg="mod">
          <ac:chgData name="Phillip Kaufman" userId="c001b2a046940d7c" providerId="LiveId" clId="{5CB25B10-5B1C-4017-B167-ED3104435743}" dt="2024-05-21T02:05:01.248" v="4734"/>
          <ac:cxnSpMkLst>
            <pc:docMk/>
            <pc:sldMk cId="3117560870" sldId="961"/>
            <ac:cxnSpMk id="77" creationId="{B50FDC08-28BE-2C3E-F774-8D15B78B9F4E}"/>
          </ac:cxnSpMkLst>
        </pc:cxnChg>
        <pc:cxnChg chg="mod">
          <ac:chgData name="Phillip Kaufman" userId="c001b2a046940d7c" providerId="LiveId" clId="{5CB25B10-5B1C-4017-B167-ED3104435743}" dt="2024-06-04T02:41:17.436" v="13580" actId="164"/>
          <ac:cxnSpMkLst>
            <pc:docMk/>
            <pc:sldMk cId="3117560870" sldId="961"/>
            <ac:cxnSpMk id="77" creationId="{EA2A03A1-3601-54D2-C1FB-CA7541993745}"/>
          </ac:cxnSpMkLst>
        </pc:cxnChg>
        <pc:cxnChg chg="mod">
          <ac:chgData name="Phillip Kaufman" userId="c001b2a046940d7c" providerId="LiveId" clId="{5CB25B10-5B1C-4017-B167-ED3104435743}" dt="2024-05-21T02:05:01.248" v="4734"/>
          <ac:cxnSpMkLst>
            <pc:docMk/>
            <pc:sldMk cId="3117560870" sldId="961"/>
            <ac:cxnSpMk id="78" creationId="{17262AEE-FE8A-F57F-F1EB-AB2253B34B93}"/>
          </ac:cxnSpMkLst>
        </pc:cxnChg>
        <pc:cxnChg chg="mod">
          <ac:chgData name="Phillip Kaufman" userId="c001b2a046940d7c" providerId="LiveId" clId="{5CB25B10-5B1C-4017-B167-ED3104435743}" dt="2024-05-27T07:21:03.381" v="8516"/>
          <ac:cxnSpMkLst>
            <pc:docMk/>
            <pc:sldMk cId="3117560870" sldId="961"/>
            <ac:cxnSpMk id="78" creationId="{86D491C7-F386-AA5C-295B-E5F6CC08C854}"/>
          </ac:cxnSpMkLst>
        </pc:cxnChg>
        <pc:cxnChg chg="mod">
          <ac:chgData name="Phillip Kaufman" userId="c001b2a046940d7c" providerId="LiveId" clId="{5CB25B10-5B1C-4017-B167-ED3104435743}" dt="2024-06-04T02:41:17.436" v="13580" actId="164"/>
          <ac:cxnSpMkLst>
            <pc:docMk/>
            <pc:sldMk cId="3117560870" sldId="961"/>
            <ac:cxnSpMk id="78" creationId="{A5ADA890-596E-0294-FDBF-76A3D0E49DEE}"/>
          </ac:cxnSpMkLst>
        </pc:cxnChg>
        <pc:cxnChg chg="mod">
          <ac:chgData name="Phillip Kaufman" userId="c001b2a046940d7c" providerId="LiveId" clId="{5CB25B10-5B1C-4017-B167-ED3104435743}" dt="2024-05-27T07:21:03.381" v="8516"/>
          <ac:cxnSpMkLst>
            <pc:docMk/>
            <pc:sldMk cId="3117560870" sldId="961"/>
            <ac:cxnSpMk id="79" creationId="{6DCC8856-D18E-8019-E7FE-65282A92AA88}"/>
          </ac:cxnSpMkLst>
        </pc:cxnChg>
        <pc:cxnChg chg="mod">
          <ac:chgData name="Phillip Kaufman" userId="c001b2a046940d7c" providerId="LiveId" clId="{5CB25B10-5B1C-4017-B167-ED3104435743}" dt="2024-06-04T02:41:17.436" v="13580" actId="164"/>
          <ac:cxnSpMkLst>
            <pc:docMk/>
            <pc:sldMk cId="3117560870" sldId="961"/>
            <ac:cxnSpMk id="79" creationId="{9026D0D4-0688-DAA5-F2B8-EE9E4A4DBBFA}"/>
          </ac:cxnSpMkLst>
        </pc:cxnChg>
        <pc:cxnChg chg="mod">
          <ac:chgData name="Phillip Kaufman" userId="c001b2a046940d7c" providerId="LiveId" clId="{5CB25B10-5B1C-4017-B167-ED3104435743}" dt="2024-05-21T02:05:01.248" v="4734"/>
          <ac:cxnSpMkLst>
            <pc:docMk/>
            <pc:sldMk cId="3117560870" sldId="961"/>
            <ac:cxnSpMk id="79" creationId="{FD954572-33A5-2592-D5BA-01E50399DAC5}"/>
          </ac:cxnSpMkLst>
        </pc:cxnChg>
        <pc:cxnChg chg="mod">
          <ac:chgData name="Phillip Kaufman" userId="c001b2a046940d7c" providerId="LiveId" clId="{5CB25B10-5B1C-4017-B167-ED3104435743}" dt="2024-06-04T02:41:17.436" v="13580" actId="164"/>
          <ac:cxnSpMkLst>
            <pc:docMk/>
            <pc:sldMk cId="3117560870" sldId="961"/>
            <ac:cxnSpMk id="80" creationId="{1B98ABD7-3058-56E6-B619-1EC22234379E}"/>
          </ac:cxnSpMkLst>
        </pc:cxnChg>
        <pc:cxnChg chg="mod">
          <ac:chgData name="Phillip Kaufman" userId="c001b2a046940d7c" providerId="LiveId" clId="{5CB25B10-5B1C-4017-B167-ED3104435743}" dt="2024-05-27T07:21:03.381" v="8516"/>
          <ac:cxnSpMkLst>
            <pc:docMk/>
            <pc:sldMk cId="3117560870" sldId="961"/>
            <ac:cxnSpMk id="80" creationId="{691599FB-BCD0-B38C-9576-3E89492809DA}"/>
          </ac:cxnSpMkLst>
        </pc:cxnChg>
        <pc:cxnChg chg="mod">
          <ac:chgData name="Phillip Kaufman" userId="c001b2a046940d7c" providerId="LiveId" clId="{5CB25B10-5B1C-4017-B167-ED3104435743}" dt="2024-05-21T02:05:01.248" v="4734"/>
          <ac:cxnSpMkLst>
            <pc:docMk/>
            <pc:sldMk cId="3117560870" sldId="961"/>
            <ac:cxnSpMk id="80" creationId="{6AB51E2D-0E62-5462-E41B-A78418BDFFEF}"/>
          </ac:cxnSpMkLst>
        </pc:cxnChg>
        <pc:cxnChg chg="mod">
          <ac:chgData name="Phillip Kaufman" userId="c001b2a046940d7c" providerId="LiveId" clId="{5CB25B10-5B1C-4017-B167-ED3104435743}" dt="2024-06-04T02:41:17.436" v="13580" actId="164"/>
          <ac:cxnSpMkLst>
            <pc:docMk/>
            <pc:sldMk cId="3117560870" sldId="961"/>
            <ac:cxnSpMk id="81" creationId="{9B51CF8F-D872-A19C-0E67-7C702ED9C8E3}"/>
          </ac:cxnSpMkLst>
        </pc:cxnChg>
        <pc:cxnChg chg="mod">
          <ac:chgData name="Phillip Kaufman" userId="c001b2a046940d7c" providerId="LiveId" clId="{5CB25B10-5B1C-4017-B167-ED3104435743}" dt="2024-05-27T07:21:03.381" v="8516"/>
          <ac:cxnSpMkLst>
            <pc:docMk/>
            <pc:sldMk cId="3117560870" sldId="961"/>
            <ac:cxnSpMk id="81" creationId="{B2FBE0FB-3D12-C86D-C9B7-3F34147D2EAC}"/>
          </ac:cxnSpMkLst>
        </pc:cxnChg>
        <pc:cxnChg chg="mod">
          <ac:chgData name="Phillip Kaufman" userId="c001b2a046940d7c" providerId="LiveId" clId="{5CB25B10-5B1C-4017-B167-ED3104435743}" dt="2024-05-27T07:21:03.381" v="8516"/>
          <ac:cxnSpMkLst>
            <pc:docMk/>
            <pc:sldMk cId="3117560870" sldId="961"/>
            <ac:cxnSpMk id="82" creationId="{BACC10F9-64A6-879B-FA88-2F594FCD7DAD}"/>
          </ac:cxnSpMkLst>
        </pc:cxnChg>
        <pc:cxnChg chg="mod">
          <ac:chgData name="Phillip Kaufman" userId="c001b2a046940d7c" providerId="LiveId" clId="{5CB25B10-5B1C-4017-B167-ED3104435743}" dt="2024-06-04T02:41:17.436" v="13580" actId="164"/>
          <ac:cxnSpMkLst>
            <pc:docMk/>
            <pc:sldMk cId="3117560870" sldId="961"/>
            <ac:cxnSpMk id="82" creationId="{E1750DF5-E54F-787C-1E28-67077BF230B9}"/>
          </ac:cxnSpMkLst>
        </pc:cxnChg>
        <pc:cxnChg chg="mod">
          <ac:chgData name="Phillip Kaufman" userId="c001b2a046940d7c" providerId="LiveId" clId="{5CB25B10-5B1C-4017-B167-ED3104435743}" dt="2024-05-21T02:05:01.248" v="4734"/>
          <ac:cxnSpMkLst>
            <pc:docMk/>
            <pc:sldMk cId="3117560870" sldId="961"/>
            <ac:cxnSpMk id="83" creationId="{326280AB-072D-D75A-B1F3-57BE2ECDC384}"/>
          </ac:cxnSpMkLst>
        </pc:cxnChg>
        <pc:cxnChg chg="mod">
          <ac:chgData name="Phillip Kaufman" userId="c001b2a046940d7c" providerId="LiveId" clId="{5CB25B10-5B1C-4017-B167-ED3104435743}" dt="2024-06-04T02:41:17.436" v="13580" actId="164"/>
          <ac:cxnSpMkLst>
            <pc:docMk/>
            <pc:sldMk cId="3117560870" sldId="961"/>
            <ac:cxnSpMk id="83" creationId="{631622AF-5215-5D03-E69B-48BADEAB61D5}"/>
          </ac:cxnSpMkLst>
        </pc:cxnChg>
        <pc:cxnChg chg="mod">
          <ac:chgData name="Phillip Kaufman" userId="c001b2a046940d7c" providerId="LiveId" clId="{5CB25B10-5B1C-4017-B167-ED3104435743}" dt="2024-05-27T07:21:03.381" v="8516"/>
          <ac:cxnSpMkLst>
            <pc:docMk/>
            <pc:sldMk cId="3117560870" sldId="961"/>
            <ac:cxnSpMk id="83" creationId="{87DC77E6-9282-6B7F-7B72-1485B160E1AD}"/>
          </ac:cxnSpMkLst>
        </pc:cxnChg>
        <pc:cxnChg chg="mod">
          <ac:chgData name="Phillip Kaufman" userId="c001b2a046940d7c" providerId="LiveId" clId="{5CB25B10-5B1C-4017-B167-ED3104435743}" dt="2024-06-04T02:41:17.436" v="13580" actId="164"/>
          <ac:cxnSpMkLst>
            <pc:docMk/>
            <pc:sldMk cId="3117560870" sldId="961"/>
            <ac:cxnSpMk id="84" creationId="{02DDA535-9F31-AA17-AD05-C30570F86B4A}"/>
          </ac:cxnSpMkLst>
        </pc:cxnChg>
        <pc:cxnChg chg="mod">
          <ac:chgData name="Phillip Kaufman" userId="c001b2a046940d7c" providerId="LiveId" clId="{5CB25B10-5B1C-4017-B167-ED3104435743}" dt="2024-05-21T02:05:01.248" v="4734"/>
          <ac:cxnSpMkLst>
            <pc:docMk/>
            <pc:sldMk cId="3117560870" sldId="961"/>
            <ac:cxnSpMk id="84" creationId="{72FF74FF-B636-F750-C04C-DABFE0835A67}"/>
          </ac:cxnSpMkLst>
        </pc:cxnChg>
        <pc:cxnChg chg="mod">
          <ac:chgData name="Phillip Kaufman" userId="c001b2a046940d7c" providerId="LiveId" clId="{5CB25B10-5B1C-4017-B167-ED3104435743}" dt="2024-05-27T07:21:03.381" v="8516"/>
          <ac:cxnSpMkLst>
            <pc:docMk/>
            <pc:sldMk cId="3117560870" sldId="961"/>
            <ac:cxnSpMk id="84" creationId="{B4FFD529-4407-2CA6-0610-68AB1409BBB2}"/>
          </ac:cxnSpMkLst>
        </pc:cxnChg>
        <pc:cxnChg chg="mod">
          <ac:chgData name="Phillip Kaufman" userId="c001b2a046940d7c" providerId="LiveId" clId="{5CB25B10-5B1C-4017-B167-ED3104435743}" dt="2024-05-27T07:21:03.381" v="8516"/>
          <ac:cxnSpMkLst>
            <pc:docMk/>
            <pc:sldMk cId="3117560870" sldId="961"/>
            <ac:cxnSpMk id="85" creationId="{722DB22E-A912-7885-F592-65D3FD3462FD}"/>
          </ac:cxnSpMkLst>
        </pc:cxnChg>
        <pc:cxnChg chg="mod">
          <ac:chgData name="Phillip Kaufman" userId="c001b2a046940d7c" providerId="LiveId" clId="{5CB25B10-5B1C-4017-B167-ED3104435743}" dt="2024-06-04T02:41:17.436" v="13580" actId="164"/>
          <ac:cxnSpMkLst>
            <pc:docMk/>
            <pc:sldMk cId="3117560870" sldId="961"/>
            <ac:cxnSpMk id="85" creationId="{C98730CE-2911-3E83-2314-A2FD5056AE0F}"/>
          </ac:cxnSpMkLst>
        </pc:cxnChg>
        <pc:cxnChg chg="mod">
          <ac:chgData name="Phillip Kaufman" userId="c001b2a046940d7c" providerId="LiveId" clId="{5CB25B10-5B1C-4017-B167-ED3104435743}" dt="2024-06-04T02:41:17.436" v="13580" actId="164"/>
          <ac:cxnSpMkLst>
            <pc:docMk/>
            <pc:sldMk cId="3117560870" sldId="961"/>
            <ac:cxnSpMk id="86" creationId="{047898CF-48ED-96F0-9552-E216F0D0607D}"/>
          </ac:cxnSpMkLst>
        </pc:cxnChg>
        <pc:cxnChg chg="mod">
          <ac:chgData name="Phillip Kaufman" userId="c001b2a046940d7c" providerId="LiveId" clId="{5CB25B10-5B1C-4017-B167-ED3104435743}" dt="2024-05-27T07:21:03.381" v="8516"/>
          <ac:cxnSpMkLst>
            <pc:docMk/>
            <pc:sldMk cId="3117560870" sldId="961"/>
            <ac:cxnSpMk id="86" creationId="{89F20DB1-C61E-7474-D171-BBBB7923059C}"/>
          </ac:cxnSpMkLst>
        </pc:cxnChg>
        <pc:cxnChg chg="mod">
          <ac:chgData name="Phillip Kaufman" userId="c001b2a046940d7c" providerId="LiveId" clId="{5CB25B10-5B1C-4017-B167-ED3104435743}" dt="2024-05-27T07:21:55.110" v="8539" actId="164"/>
          <ac:cxnSpMkLst>
            <pc:docMk/>
            <pc:sldMk cId="3117560870" sldId="961"/>
            <ac:cxnSpMk id="89" creationId="{9D470B48-3A9A-A321-808D-038E18136EFC}"/>
          </ac:cxnSpMkLst>
        </pc:cxnChg>
        <pc:cxnChg chg="mod">
          <ac:chgData name="Phillip Kaufman" userId="c001b2a046940d7c" providerId="LiveId" clId="{5CB25B10-5B1C-4017-B167-ED3104435743}" dt="2024-05-27T07:21:55.110" v="8539" actId="164"/>
          <ac:cxnSpMkLst>
            <pc:docMk/>
            <pc:sldMk cId="3117560870" sldId="961"/>
            <ac:cxnSpMk id="90" creationId="{2EF0CF34-7361-B9E1-74C3-41CD51A660A8}"/>
          </ac:cxnSpMkLst>
        </pc:cxnChg>
        <pc:cxnChg chg="mod">
          <ac:chgData name="Phillip Kaufman" userId="c001b2a046940d7c" providerId="LiveId" clId="{5CB25B10-5B1C-4017-B167-ED3104435743}" dt="2024-05-27T07:21:55.110" v="8539" actId="164"/>
          <ac:cxnSpMkLst>
            <pc:docMk/>
            <pc:sldMk cId="3117560870" sldId="961"/>
            <ac:cxnSpMk id="91" creationId="{007C42A0-F310-57A0-B783-3D34DE8DD93C}"/>
          </ac:cxnSpMkLst>
        </pc:cxnChg>
        <pc:cxnChg chg="mod">
          <ac:chgData name="Phillip Kaufman" userId="c001b2a046940d7c" providerId="LiveId" clId="{5CB25B10-5B1C-4017-B167-ED3104435743}" dt="2024-05-21T02:05:54.266" v="4795"/>
          <ac:cxnSpMkLst>
            <pc:docMk/>
            <pc:sldMk cId="3117560870" sldId="961"/>
            <ac:cxnSpMk id="92" creationId="{095BCBD4-F5F1-10A8-A3D7-D7882B303CDF}"/>
          </ac:cxnSpMkLst>
        </pc:cxnChg>
        <pc:cxnChg chg="mod">
          <ac:chgData name="Phillip Kaufman" userId="c001b2a046940d7c" providerId="LiveId" clId="{5CB25B10-5B1C-4017-B167-ED3104435743}" dt="2024-05-27T07:21:55.110" v="8539" actId="164"/>
          <ac:cxnSpMkLst>
            <pc:docMk/>
            <pc:sldMk cId="3117560870" sldId="961"/>
            <ac:cxnSpMk id="92" creationId="{AC182A68-5059-E1B1-4DA1-A9A8DB8435B6}"/>
          </ac:cxnSpMkLst>
        </pc:cxnChg>
        <pc:cxnChg chg="mod">
          <ac:chgData name="Phillip Kaufman" userId="c001b2a046940d7c" providerId="LiveId" clId="{5CB25B10-5B1C-4017-B167-ED3104435743}" dt="2024-05-27T07:21:55.110" v="8539" actId="164"/>
          <ac:cxnSpMkLst>
            <pc:docMk/>
            <pc:sldMk cId="3117560870" sldId="961"/>
            <ac:cxnSpMk id="93" creationId="{95D429F8-D5A5-361F-AB20-77561DC623B7}"/>
          </ac:cxnSpMkLst>
        </pc:cxnChg>
        <pc:cxnChg chg="mod">
          <ac:chgData name="Phillip Kaufman" userId="c001b2a046940d7c" providerId="LiveId" clId="{5CB25B10-5B1C-4017-B167-ED3104435743}" dt="2024-05-21T02:05:54.266" v="4795"/>
          <ac:cxnSpMkLst>
            <pc:docMk/>
            <pc:sldMk cId="3117560870" sldId="961"/>
            <ac:cxnSpMk id="93" creationId="{EEC9D7B4-897A-73E1-BB33-6720BA4AF4FB}"/>
          </ac:cxnSpMkLst>
        </pc:cxnChg>
        <pc:cxnChg chg="mod">
          <ac:chgData name="Phillip Kaufman" userId="c001b2a046940d7c" providerId="LiveId" clId="{5CB25B10-5B1C-4017-B167-ED3104435743}" dt="2024-05-27T07:21:55.110" v="8539" actId="164"/>
          <ac:cxnSpMkLst>
            <pc:docMk/>
            <pc:sldMk cId="3117560870" sldId="961"/>
            <ac:cxnSpMk id="94" creationId="{1592788A-BD4F-E74B-AF73-13FFBEAD12D3}"/>
          </ac:cxnSpMkLst>
        </pc:cxnChg>
        <pc:cxnChg chg="mod">
          <ac:chgData name="Phillip Kaufman" userId="c001b2a046940d7c" providerId="LiveId" clId="{5CB25B10-5B1C-4017-B167-ED3104435743}" dt="2024-05-21T02:05:54.266" v="4795"/>
          <ac:cxnSpMkLst>
            <pc:docMk/>
            <pc:sldMk cId="3117560870" sldId="961"/>
            <ac:cxnSpMk id="94" creationId="{3DA1FFFB-7ED6-6D49-0A58-547A2C28F647}"/>
          </ac:cxnSpMkLst>
        </pc:cxnChg>
        <pc:cxnChg chg="mod">
          <ac:chgData name="Phillip Kaufman" userId="c001b2a046940d7c" providerId="LiveId" clId="{5CB25B10-5B1C-4017-B167-ED3104435743}" dt="2024-05-21T02:05:54.266" v="4795"/>
          <ac:cxnSpMkLst>
            <pc:docMk/>
            <pc:sldMk cId="3117560870" sldId="961"/>
            <ac:cxnSpMk id="95" creationId="{740BA5DC-2ADB-B796-EA07-1A1127284AF7}"/>
          </ac:cxnSpMkLst>
        </pc:cxnChg>
        <pc:cxnChg chg="mod">
          <ac:chgData name="Phillip Kaufman" userId="c001b2a046940d7c" providerId="LiveId" clId="{5CB25B10-5B1C-4017-B167-ED3104435743}" dt="2024-05-27T07:21:55.110" v="8539" actId="164"/>
          <ac:cxnSpMkLst>
            <pc:docMk/>
            <pc:sldMk cId="3117560870" sldId="961"/>
            <ac:cxnSpMk id="95" creationId="{846E70BE-93DE-4A41-E9BC-8EA1F619725E}"/>
          </ac:cxnSpMkLst>
        </pc:cxnChg>
        <pc:cxnChg chg="mod">
          <ac:chgData name="Phillip Kaufman" userId="c001b2a046940d7c" providerId="LiveId" clId="{5CB25B10-5B1C-4017-B167-ED3104435743}" dt="2024-05-27T07:21:55.110" v="8539" actId="164"/>
          <ac:cxnSpMkLst>
            <pc:docMk/>
            <pc:sldMk cId="3117560870" sldId="961"/>
            <ac:cxnSpMk id="96" creationId="{6B915E2F-3F2D-5547-2DCB-31446C4B0C64}"/>
          </ac:cxnSpMkLst>
        </pc:cxnChg>
        <pc:cxnChg chg="mod">
          <ac:chgData name="Phillip Kaufman" userId="c001b2a046940d7c" providerId="LiveId" clId="{5CB25B10-5B1C-4017-B167-ED3104435743}" dt="2024-05-21T02:05:54.266" v="4795"/>
          <ac:cxnSpMkLst>
            <pc:docMk/>
            <pc:sldMk cId="3117560870" sldId="961"/>
            <ac:cxnSpMk id="96" creationId="{B35DDF10-FEE7-209B-0327-DBA4CB61F57E}"/>
          </ac:cxnSpMkLst>
        </pc:cxnChg>
        <pc:cxnChg chg="mod">
          <ac:chgData name="Phillip Kaufman" userId="c001b2a046940d7c" providerId="LiveId" clId="{5CB25B10-5B1C-4017-B167-ED3104435743}" dt="2024-05-21T02:05:54.266" v="4795"/>
          <ac:cxnSpMkLst>
            <pc:docMk/>
            <pc:sldMk cId="3117560870" sldId="961"/>
            <ac:cxnSpMk id="97" creationId="{98E4B9E7-93D8-F7D9-026C-B284573F21AD}"/>
          </ac:cxnSpMkLst>
        </pc:cxnChg>
        <pc:cxnChg chg="mod">
          <ac:chgData name="Phillip Kaufman" userId="c001b2a046940d7c" providerId="LiveId" clId="{5CB25B10-5B1C-4017-B167-ED3104435743}" dt="2024-05-27T07:21:55.110" v="8539" actId="164"/>
          <ac:cxnSpMkLst>
            <pc:docMk/>
            <pc:sldMk cId="3117560870" sldId="961"/>
            <ac:cxnSpMk id="97" creationId="{DEFE4904-4363-117E-A02A-2ADD53C2B95A}"/>
          </ac:cxnSpMkLst>
        </pc:cxnChg>
        <pc:cxnChg chg="mod">
          <ac:chgData name="Phillip Kaufman" userId="c001b2a046940d7c" providerId="LiveId" clId="{5CB25B10-5B1C-4017-B167-ED3104435743}" dt="2024-05-21T02:05:54.266" v="4795"/>
          <ac:cxnSpMkLst>
            <pc:docMk/>
            <pc:sldMk cId="3117560870" sldId="961"/>
            <ac:cxnSpMk id="98" creationId="{015D2AC4-8B02-4A1C-BF8C-FBF5DF5B389D}"/>
          </ac:cxnSpMkLst>
        </pc:cxnChg>
        <pc:cxnChg chg="mod">
          <ac:chgData name="Phillip Kaufman" userId="c001b2a046940d7c" providerId="LiveId" clId="{5CB25B10-5B1C-4017-B167-ED3104435743}" dt="2024-05-27T07:21:55.110" v="8539" actId="164"/>
          <ac:cxnSpMkLst>
            <pc:docMk/>
            <pc:sldMk cId="3117560870" sldId="961"/>
            <ac:cxnSpMk id="98" creationId="{74D7C2A5-ED33-C8E5-D86A-83551E363C80}"/>
          </ac:cxnSpMkLst>
        </pc:cxnChg>
        <pc:cxnChg chg="mod">
          <ac:chgData name="Phillip Kaufman" userId="c001b2a046940d7c" providerId="LiveId" clId="{5CB25B10-5B1C-4017-B167-ED3104435743}" dt="2024-05-21T02:05:54.266" v="4795"/>
          <ac:cxnSpMkLst>
            <pc:docMk/>
            <pc:sldMk cId="3117560870" sldId="961"/>
            <ac:cxnSpMk id="99" creationId="{0608ABE8-BA2B-10A9-F577-3C428384240A}"/>
          </ac:cxnSpMkLst>
        </pc:cxnChg>
        <pc:cxnChg chg="mod">
          <ac:chgData name="Phillip Kaufman" userId="c001b2a046940d7c" providerId="LiveId" clId="{5CB25B10-5B1C-4017-B167-ED3104435743}" dt="2024-05-27T07:21:55.110" v="8539" actId="164"/>
          <ac:cxnSpMkLst>
            <pc:docMk/>
            <pc:sldMk cId="3117560870" sldId="961"/>
            <ac:cxnSpMk id="99" creationId="{850A4041-E3FC-3E08-EF8D-1F5968767AA9}"/>
          </ac:cxnSpMkLst>
        </pc:cxnChg>
        <pc:cxnChg chg="mod">
          <ac:chgData name="Phillip Kaufman" userId="c001b2a046940d7c" providerId="LiveId" clId="{5CB25B10-5B1C-4017-B167-ED3104435743}" dt="2024-05-21T02:05:54.266" v="4795"/>
          <ac:cxnSpMkLst>
            <pc:docMk/>
            <pc:sldMk cId="3117560870" sldId="961"/>
            <ac:cxnSpMk id="100" creationId="{312878E4-6C6F-FBAE-E1AB-5B1D56172A53}"/>
          </ac:cxnSpMkLst>
        </pc:cxnChg>
        <pc:cxnChg chg="mod">
          <ac:chgData name="Phillip Kaufman" userId="c001b2a046940d7c" providerId="LiveId" clId="{5CB25B10-5B1C-4017-B167-ED3104435743}" dt="2024-05-27T07:21:55.110" v="8539" actId="164"/>
          <ac:cxnSpMkLst>
            <pc:docMk/>
            <pc:sldMk cId="3117560870" sldId="961"/>
            <ac:cxnSpMk id="100" creationId="{377BC5AA-7BF3-BE42-4B78-602DE7893163}"/>
          </ac:cxnSpMkLst>
        </pc:cxnChg>
        <pc:cxnChg chg="mod">
          <ac:chgData name="Phillip Kaufman" userId="c001b2a046940d7c" providerId="LiveId" clId="{5CB25B10-5B1C-4017-B167-ED3104435743}" dt="2024-05-27T07:21:55.110" v="8539" actId="164"/>
          <ac:cxnSpMkLst>
            <pc:docMk/>
            <pc:sldMk cId="3117560870" sldId="961"/>
            <ac:cxnSpMk id="101" creationId="{04B67D38-405F-BA60-A7B9-77252F20ADD1}"/>
          </ac:cxnSpMkLst>
        </pc:cxnChg>
        <pc:cxnChg chg="mod">
          <ac:chgData name="Phillip Kaufman" userId="c001b2a046940d7c" providerId="LiveId" clId="{5CB25B10-5B1C-4017-B167-ED3104435743}" dt="2024-05-21T02:05:54.266" v="4795"/>
          <ac:cxnSpMkLst>
            <pc:docMk/>
            <pc:sldMk cId="3117560870" sldId="961"/>
            <ac:cxnSpMk id="101" creationId="{127710B7-D35E-050B-CA45-F3C095E292A4}"/>
          </ac:cxnSpMkLst>
        </pc:cxnChg>
        <pc:cxnChg chg="mod">
          <ac:chgData name="Phillip Kaufman" userId="c001b2a046940d7c" providerId="LiveId" clId="{5CB25B10-5B1C-4017-B167-ED3104435743}" dt="2024-05-21T02:05:54.266" v="4795"/>
          <ac:cxnSpMkLst>
            <pc:docMk/>
            <pc:sldMk cId="3117560870" sldId="961"/>
            <ac:cxnSpMk id="102" creationId="{10850991-19C6-639E-3487-2D464BAD8789}"/>
          </ac:cxnSpMkLst>
        </pc:cxnChg>
        <pc:cxnChg chg="mod">
          <ac:chgData name="Phillip Kaufman" userId="c001b2a046940d7c" providerId="LiveId" clId="{5CB25B10-5B1C-4017-B167-ED3104435743}" dt="2024-05-27T07:21:55.110" v="8539" actId="164"/>
          <ac:cxnSpMkLst>
            <pc:docMk/>
            <pc:sldMk cId="3117560870" sldId="961"/>
            <ac:cxnSpMk id="102" creationId="{34E198BD-F0CC-CE09-DDF5-1C3EF66FDB3B}"/>
          </ac:cxnSpMkLst>
        </pc:cxnChg>
        <pc:cxnChg chg="mod">
          <ac:chgData name="Phillip Kaufman" userId="c001b2a046940d7c" providerId="LiveId" clId="{5CB25B10-5B1C-4017-B167-ED3104435743}" dt="2024-05-27T07:21:55.110" v="8539" actId="164"/>
          <ac:cxnSpMkLst>
            <pc:docMk/>
            <pc:sldMk cId="3117560870" sldId="961"/>
            <ac:cxnSpMk id="103" creationId="{07617325-AC7A-512F-58D7-2D259F3CBA04}"/>
          </ac:cxnSpMkLst>
        </pc:cxnChg>
        <pc:cxnChg chg="mod">
          <ac:chgData name="Phillip Kaufman" userId="c001b2a046940d7c" providerId="LiveId" clId="{5CB25B10-5B1C-4017-B167-ED3104435743}" dt="2024-05-21T02:05:54.266" v="4795"/>
          <ac:cxnSpMkLst>
            <pc:docMk/>
            <pc:sldMk cId="3117560870" sldId="961"/>
            <ac:cxnSpMk id="103" creationId="{65F309B7-9FB0-0678-F381-ADF186D36A0A}"/>
          </ac:cxnSpMkLst>
        </pc:cxnChg>
        <pc:cxnChg chg="mod">
          <ac:chgData name="Phillip Kaufman" userId="c001b2a046940d7c" providerId="LiveId" clId="{5CB25B10-5B1C-4017-B167-ED3104435743}" dt="2024-05-27T07:21:55.110" v="8539" actId="164"/>
          <ac:cxnSpMkLst>
            <pc:docMk/>
            <pc:sldMk cId="3117560870" sldId="961"/>
            <ac:cxnSpMk id="104" creationId="{79D02B40-45D1-EC11-F67E-B94653A1E412}"/>
          </ac:cxnSpMkLst>
        </pc:cxnChg>
        <pc:cxnChg chg="mod">
          <ac:chgData name="Phillip Kaufman" userId="c001b2a046940d7c" providerId="LiveId" clId="{5CB25B10-5B1C-4017-B167-ED3104435743}" dt="2024-05-21T02:05:54.266" v="4795"/>
          <ac:cxnSpMkLst>
            <pc:docMk/>
            <pc:sldMk cId="3117560870" sldId="961"/>
            <ac:cxnSpMk id="104" creationId="{B8C0E3E1-2947-299E-0319-2AA3099D42B3}"/>
          </ac:cxnSpMkLst>
        </pc:cxnChg>
        <pc:cxnChg chg="mod">
          <ac:chgData name="Phillip Kaufman" userId="c001b2a046940d7c" providerId="LiveId" clId="{5CB25B10-5B1C-4017-B167-ED3104435743}" dt="2024-05-27T07:21:55.110" v="8539" actId="164"/>
          <ac:cxnSpMkLst>
            <pc:docMk/>
            <pc:sldMk cId="3117560870" sldId="961"/>
            <ac:cxnSpMk id="105" creationId="{7B99B2F0-4F56-26E0-C9E0-632F97C0AA83}"/>
          </ac:cxnSpMkLst>
        </pc:cxnChg>
        <pc:cxnChg chg="mod">
          <ac:chgData name="Phillip Kaufman" userId="c001b2a046940d7c" providerId="LiveId" clId="{5CB25B10-5B1C-4017-B167-ED3104435743}" dt="2024-05-21T02:05:54.266" v="4795"/>
          <ac:cxnSpMkLst>
            <pc:docMk/>
            <pc:sldMk cId="3117560870" sldId="961"/>
            <ac:cxnSpMk id="105" creationId="{BEF6E829-9F8A-1EA0-0480-7AC9BEB0D71D}"/>
          </ac:cxnSpMkLst>
        </pc:cxnChg>
        <pc:cxnChg chg="mod">
          <ac:chgData name="Phillip Kaufman" userId="c001b2a046940d7c" providerId="LiveId" clId="{5CB25B10-5B1C-4017-B167-ED3104435743}" dt="2024-05-27T07:21:55.110" v="8539" actId="164"/>
          <ac:cxnSpMkLst>
            <pc:docMk/>
            <pc:sldMk cId="3117560870" sldId="961"/>
            <ac:cxnSpMk id="106" creationId="{176333C1-B5C1-0CF7-CB06-0B24E3255F31}"/>
          </ac:cxnSpMkLst>
        </pc:cxnChg>
        <pc:cxnChg chg="mod">
          <ac:chgData name="Phillip Kaufman" userId="c001b2a046940d7c" providerId="LiveId" clId="{5CB25B10-5B1C-4017-B167-ED3104435743}" dt="2024-05-21T02:05:54.266" v="4795"/>
          <ac:cxnSpMkLst>
            <pc:docMk/>
            <pc:sldMk cId="3117560870" sldId="961"/>
            <ac:cxnSpMk id="106" creationId="{3759DB09-B171-B430-2CF3-75B4D2338EBF}"/>
          </ac:cxnSpMkLst>
        </pc:cxnChg>
        <pc:cxnChg chg="mod">
          <ac:chgData name="Phillip Kaufman" userId="c001b2a046940d7c" providerId="LiveId" clId="{5CB25B10-5B1C-4017-B167-ED3104435743}" dt="2024-05-27T07:21:55.110" v="8539" actId="164"/>
          <ac:cxnSpMkLst>
            <pc:docMk/>
            <pc:sldMk cId="3117560870" sldId="961"/>
            <ac:cxnSpMk id="107" creationId="{3637F6B8-54C5-D62A-C807-0DAAD044458D}"/>
          </ac:cxnSpMkLst>
        </pc:cxnChg>
        <pc:cxnChg chg="mod">
          <ac:chgData name="Phillip Kaufman" userId="c001b2a046940d7c" providerId="LiveId" clId="{5CB25B10-5B1C-4017-B167-ED3104435743}" dt="2024-05-21T02:05:54.266" v="4795"/>
          <ac:cxnSpMkLst>
            <pc:docMk/>
            <pc:sldMk cId="3117560870" sldId="961"/>
            <ac:cxnSpMk id="107" creationId="{CC27A6B0-A7A7-9CDE-D28B-CD8B62D0E164}"/>
          </ac:cxnSpMkLst>
        </pc:cxnChg>
        <pc:cxnChg chg="mod">
          <ac:chgData name="Phillip Kaufman" userId="c001b2a046940d7c" providerId="LiveId" clId="{5CB25B10-5B1C-4017-B167-ED3104435743}" dt="2024-05-21T02:05:54.266" v="4795"/>
          <ac:cxnSpMkLst>
            <pc:docMk/>
            <pc:sldMk cId="3117560870" sldId="961"/>
            <ac:cxnSpMk id="108" creationId="{348062FA-4650-76CA-927E-309DD96D85EC}"/>
          </ac:cxnSpMkLst>
        </pc:cxnChg>
        <pc:cxnChg chg="mod">
          <ac:chgData name="Phillip Kaufman" userId="c001b2a046940d7c" providerId="LiveId" clId="{5CB25B10-5B1C-4017-B167-ED3104435743}" dt="2024-05-27T07:21:55.110" v="8539" actId="164"/>
          <ac:cxnSpMkLst>
            <pc:docMk/>
            <pc:sldMk cId="3117560870" sldId="961"/>
            <ac:cxnSpMk id="108" creationId="{3E6BBD17-5042-875D-5D3D-305ABF899FE5}"/>
          </ac:cxnSpMkLst>
        </pc:cxnChg>
        <pc:cxnChg chg="mod">
          <ac:chgData name="Phillip Kaufman" userId="c001b2a046940d7c" providerId="LiveId" clId="{5CB25B10-5B1C-4017-B167-ED3104435743}" dt="2024-05-21T02:05:54.266" v="4795"/>
          <ac:cxnSpMkLst>
            <pc:docMk/>
            <pc:sldMk cId="3117560870" sldId="961"/>
            <ac:cxnSpMk id="109" creationId="{67B9A7F8-D7C2-64EA-FA0C-464FDAF5E28A}"/>
          </ac:cxnSpMkLst>
        </pc:cxnChg>
        <pc:cxnChg chg="mod">
          <ac:chgData name="Phillip Kaufman" userId="c001b2a046940d7c" providerId="LiveId" clId="{5CB25B10-5B1C-4017-B167-ED3104435743}" dt="2024-05-27T07:21:55.110" v="8539" actId="164"/>
          <ac:cxnSpMkLst>
            <pc:docMk/>
            <pc:sldMk cId="3117560870" sldId="961"/>
            <ac:cxnSpMk id="109" creationId="{972C5152-E41D-DE7D-6AB6-DB12DD455CE4}"/>
          </ac:cxnSpMkLst>
        </pc:cxnChg>
        <pc:cxnChg chg="mod">
          <ac:chgData name="Phillip Kaufman" userId="c001b2a046940d7c" providerId="LiveId" clId="{5CB25B10-5B1C-4017-B167-ED3104435743}" dt="2024-05-21T02:05:54.266" v="4795"/>
          <ac:cxnSpMkLst>
            <pc:docMk/>
            <pc:sldMk cId="3117560870" sldId="961"/>
            <ac:cxnSpMk id="110" creationId="{16DCB41A-EF4F-CA5F-4789-E69F11F5A6A0}"/>
          </ac:cxnSpMkLst>
        </pc:cxnChg>
        <pc:cxnChg chg="mod">
          <ac:chgData name="Phillip Kaufman" userId="c001b2a046940d7c" providerId="LiveId" clId="{5CB25B10-5B1C-4017-B167-ED3104435743}" dt="2024-05-27T07:21:55.110" v="8539" actId="164"/>
          <ac:cxnSpMkLst>
            <pc:docMk/>
            <pc:sldMk cId="3117560870" sldId="961"/>
            <ac:cxnSpMk id="110" creationId="{B54CE227-FD45-843D-B5B8-047F3F80282E}"/>
          </ac:cxnSpMkLst>
        </pc:cxnChg>
        <pc:cxnChg chg="mod">
          <ac:chgData name="Phillip Kaufman" userId="c001b2a046940d7c" providerId="LiveId" clId="{5CB25B10-5B1C-4017-B167-ED3104435743}" dt="2024-05-27T07:21:55.110" v="8539" actId="164"/>
          <ac:cxnSpMkLst>
            <pc:docMk/>
            <pc:sldMk cId="3117560870" sldId="961"/>
            <ac:cxnSpMk id="111" creationId="{95567C1A-0C0A-7A59-D001-CDB51603F651}"/>
          </ac:cxnSpMkLst>
        </pc:cxnChg>
        <pc:cxnChg chg="mod">
          <ac:chgData name="Phillip Kaufman" userId="c001b2a046940d7c" providerId="LiveId" clId="{5CB25B10-5B1C-4017-B167-ED3104435743}" dt="2024-05-21T02:05:54.266" v="4795"/>
          <ac:cxnSpMkLst>
            <pc:docMk/>
            <pc:sldMk cId="3117560870" sldId="961"/>
            <ac:cxnSpMk id="111" creationId="{A1EC5750-CA50-11A5-AEAA-06678F24F673}"/>
          </ac:cxnSpMkLst>
        </pc:cxnChg>
        <pc:cxnChg chg="mod">
          <ac:chgData name="Phillip Kaufman" userId="c001b2a046940d7c" providerId="LiveId" clId="{5CB25B10-5B1C-4017-B167-ED3104435743}" dt="2024-05-21T02:05:54.266" v="4795"/>
          <ac:cxnSpMkLst>
            <pc:docMk/>
            <pc:sldMk cId="3117560870" sldId="961"/>
            <ac:cxnSpMk id="112" creationId="{9C691607-5EC2-3DDF-05B7-49F0DC3E30C5}"/>
          </ac:cxnSpMkLst>
        </pc:cxnChg>
        <pc:cxnChg chg="mod">
          <ac:chgData name="Phillip Kaufman" userId="c001b2a046940d7c" providerId="LiveId" clId="{5CB25B10-5B1C-4017-B167-ED3104435743}" dt="2024-05-27T07:21:55.110" v="8539" actId="164"/>
          <ac:cxnSpMkLst>
            <pc:docMk/>
            <pc:sldMk cId="3117560870" sldId="961"/>
            <ac:cxnSpMk id="112" creationId="{A84E693D-47D7-4F87-4D12-5A472B01381A}"/>
          </ac:cxnSpMkLst>
        </pc:cxnChg>
        <pc:cxnChg chg="mod">
          <ac:chgData name="Phillip Kaufman" userId="c001b2a046940d7c" providerId="LiveId" clId="{5CB25B10-5B1C-4017-B167-ED3104435743}" dt="2024-05-21T02:05:54.266" v="4795"/>
          <ac:cxnSpMkLst>
            <pc:docMk/>
            <pc:sldMk cId="3117560870" sldId="961"/>
            <ac:cxnSpMk id="113" creationId="{0369DB38-0308-C0AD-9657-C301635D2956}"/>
          </ac:cxnSpMkLst>
        </pc:cxnChg>
        <pc:cxnChg chg="mod">
          <ac:chgData name="Phillip Kaufman" userId="c001b2a046940d7c" providerId="LiveId" clId="{5CB25B10-5B1C-4017-B167-ED3104435743}" dt="2024-05-27T07:21:55.110" v="8539" actId="164"/>
          <ac:cxnSpMkLst>
            <pc:docMk/>
            <pc:sldMk cId="3117560870" sldId="961"/>
            <ac:cxnSpMk id="113" creationId="{F90F767D-8698-EE28-BC36-4829DF81A03C}"/>
          </ac:cxnSpMkLst>
        </pc:cxnChg>
        <pc:cxnChg chg="mod">
          <ac:chgData name="Phillip Kaufman" userId="c001b2a046940d7c" providerId="LiveId" clId="{5CB25B10-5B1C-4017-B167-ED3104435743}" dt="2024-05-27T07:21:55.110" v="8539" actId="164"/>
          <ac:cxnSpMkLst>
            <pc:docMk/>
            <pc:sldMk cId="3117560870" sldId="961"/>
            <ac:cxnSpMk id="114" creationId="{1D69054C-E79A-78A1-2365-F753246EE38D}"/>
          </ac:cxnSpMkLst>
        </pc:cxnChg>
        <pc:cxnChg chg="mod">
          <ac:chgData name="Phillip Kaufman" userId="c001b2a046940d7c" providerId="LiveId" clId="{5CB25B10-5B1C-4017-B167-ED3104435743}" dt="2024-05-21T02:05:54.266" v="4795"/>
          <ac:cxnSpMkLst>
            <pc:docMk/>
            <pc:sldMk cId="3117560870" sldId="961"/>
            <ac:cxnSpMk id="114" creationId="{5856C766-99CF-4310-6BE3-1742448E1AC8}"/>
          </ac:cxnSpMkLst>
        </pc:cxnChg>
        <pc:cxnChg chg="mod">
          <ac:chgData name="Phillip Kaufman" userId="c001b2a046940d7c" providerId="LiveId" clId="{5CB25B10-5B1C-4017-B167-ED3104435743}" dt="2024-05-27T07:21:55.110" v="8539" actId="164"/>
          <ac:cxnSpMkLst>
            <pc:docMk/>
            <pc:sldMk cId="3117560870" sldId="961"/>
            <ac:cxnSpMk id="115" creationId="{86EDF165-D1B6-A480-5DEC-4B43D48A06EA}"/>
          </ac:cxnSpMkLst>
        </pc:cxnChg>
        <pc:cxnChg chg="mod">
          <ac:chgData name="Phillip Kaufman" userId="c001b2a046940d7c" providerId="LiveId" clId="{5CB25B10-5B1C-4017-B167-ED3104435743}" dt="2024-05-21T02:05:54.266" v="4795"/>
          <ac:cxnSpMkLst>
            <pc:docMk/>
            <pc:sldMk cId="3117560870" sldId="961"/>
            <ac:cxnSpMk id="115" creationId="{E4ABB9C7-16E7-C0A3-1403-A6D64610551C}"/>
          </ac:cxnSpMkLst>
        </pc:cxnChg>
        <pc:cxnChg chg="mod">
          <ac:chgData name="Phillip Kaufman" userId="c001b2a046940d7c" providerId="LiveId" clId="{5CB25B10-5B1C-4017-B167-ED3104435743}" dt="2024-05-27T07:21:55.110" v="8539" actId="164"/>
          <ac:cxnSpMkLst>
            <pc:docMk/>
            <pc:sldMk cId="3117560870" sldId="961"/>
            <ac:cxnSpMk id="116" creationId="{67ABCB6D-70C8-11D4-0EA1-342E4B2190F6}"/>
          </ac:cxnSpMkLst>
        </pc:cxnChg>
        <pc:cxnChg chg="mod">
          <ac:chgData name="Phillip Kaufman" userId="c001b2a046940d7c" providerId="LiveId" clId="{5CB25B10-5B1C-4017-B167-ED3104435743}" dt="2024-05-21T02:05:54.266" v="4795"/>
          <ac:cxnSpMkLst>
            <pc:docMk/>
            <pc:sldMk cId="3117560870" sldId="961"/>
            <ac:cxnSpMk id="116" creationId="{F917FDDC-7B7D-AA44-1B66-51942C9ACA2F}"/>
          </ac:cxnSpMkLst>
        </pc:cxnChg>
        <pc:cxnChg chg="mod">
          <ac:chgData name="Phillip Kaufman" userId="c001b2a046940d7c" providerId="LiveId" clId="{5CB25B10-5B1C-4017-B167-ED3104435743}" dt="2024-05-27T07:21:55.110" v="8539" actId="164"/>
          <ac:cxnSpMkLst>
            <pc:docMk/>
            <pc:sldMk cId="3117560870" sldId="961"/>
            <ac:cxnSpMk id="117" creationId="{63D3374E-AB6B-74D5-91B4-C1C31A572D67}"/>
          </ac:cxnSpMkLst>
        </pc:cxnChg>
        <pc:cxnChg chg="mod">
          <ac:chgData name="Phillip Kaufman" userId="c001b2a046940d7c" providerId="LiveId" clId="{5CB25B10-5B1C-4017-B167-ED3104435743}" dt="2024-05-21T02:05:54.266" v="4795"/>
          <ac:cxnSpMkLst>
            <pc:docMk/>
            <pc:sldMk cId="3117560870" sldId="961"/>
            <ac:cxnSpMk id="117" creationId="{F9B89852-E2B7-6C2D-1DC3-46B5C5579FE4}"/>
          </ac:cxnSpMkLst>
        </pc:cxnChg>
        <pc:cxnChg chg="mod">
          <ac:chgData name="Phillip Kaufman" userId="c001b2a046940d7c" providerId="LiveId" clId="{5CB25B10-5B1C-4017-B167-ED3104435743}" dt="2024-05-27T07:21:55.110" v="8539" actId="164"/>
          <ac:cxnSpMkLst>
            <pc:docMk/>
            <pc:sldMk cId="3117560870" sldId="961"/>
            <ac:cxnSpMk id="118" creationId="{97190AC3-E344-FCF9-773D-6B02940004E9}"/>
          </ac:cxnSpMkLst>
        </pc:cxnChg>
        <pc:cxnChg chg="mod">
          <ac:chgData name="Phillip Kaufman" userId="c001b2a046940d7c" providerId="LiveId" clId="{5CB25B10-5B1C-4017-B167-ED3104435743}" dt="2024-05-21T02:05:54.266" v="4795"/>
          <ac:cxnSpMkLst>
            <pc:docMk/>
            <pc:sldMk cId="3117560870" sldId="961"/>
            <ac:cxnSpMk id="118" creationId="{CE0A4B00-C0C9-36AD-E0E4-7FDD432BE75E}"/>
          </ac:cxnSpMkLst>
        </pc:cxnChg>
        <pc:cxnChg chg="mod">
          <ac:chgData name="Phillip Kaufman" userId="c001b2a046940d7c" providerId="LiveId" clId="{5CB25B10-5B1C-4017-B167-ED3104435743}" dt="2024-05-27T07:21:55.110" v="8539" actId="164"/>
          <ac:cxnSpMkLst>
            <pc:docMk/>
            <pc:sldMk cId="3117560870" sldId="961"/>
            <ac:cxnSpMk id="119" creationId="{639EF482-295D-4321-2DB8-21D0790A6B50}"/>
          </ac:cxnSpMkLst>
        </pc:cxnChg>
        <pc:cxnChg chg="mod">
          <ac:chgData name="Phillip Kaufman" userId="c001b2a046940d7c" providerId="LiveId" clId="{5CB25B10-5B1C-4017-B167-ED3104435743}" dt="2024-05-21T02:05:54.266" v="4795"/>
          <ac:cxnSpMkLst>
            <pc:docMk/>
            <pc:sldMk cId="3117560870" sldId="961"/>
            <ac:cxnSpMk id="119" creationId="{93722069-CFC4-4470-C92C-BB2133FA5403}"/>
          </ac:cxnSpMkLst>
        </pc:cxnChg>
        <pc:cxnChg chg="mod">
          <ac:chgData name="Phillip Kaufman" userId="c001b2a046940d7c" providerId="LiveId" clId="{5CB25B10-5B1C-4017-B167-ED3104435743}" dt="2024-05-21T02:05:54.266" v="4795"/>
          <ac:cxnSpMkLst>
            <pc:docMk/>
            <pc:sldMk cId="3117560870" sldId="961"/>
            <ac:cxnSpMk id="120" creationId="{6ADED0EF-8D95-6291-C0AF-969F4571A0DC}"/>
          </ac:cxnSpMkLst>
        </pc:cxnChg>
        <pc:cxnChg chg="mod">
          <ac:chgData name="Phillip Kaufman" userId="c001b2a046940d7c" providerId="LiveId" clId="{5CB25B10-5B1C-4017-B167-ED3104435743}" dt="2024-05-27T07:21:55.110" v="8539" actId="164"/>
          <ac:cxnSpMkLst>
            <pc:docMk/>
            <pc:sldMk cId="3117560870" sldId="961"/>
            <ac:cxnSpMk id="120" creationId="{E16C7AFB-6B98-93F7-BA2B-D86DC23C40E7}"/>
          </ac:cxnSpMkLst>
        </pc:cxnChg>
        <pc:cxnChg chg="mod">
          <ac:chgData name="Phillip Kaufman" userId="c001b2a046940d7c" providerId="LiveId" clId="{5CB25B10-5B1C-4017-B167-ED3104435743}" dt="2024-05-21T02:05:54.266" v="4795"/>
          <ac:cxnSpMkLst>
            <pc:docMk/>
            <pc:sldMk cId="3117560870" sldId="961"/>
            <ac:cxnSpMk id="121" creationId="{C3E13884-2B94-82CC-086E-E5893403D86B}"/>
          </ac:cxnSpMkLst>
        </pc:cxnChg>
        <pc:cxnChg chg="mod">
          <ac:chgData name="Phillip Kaufman" userId="c001b2a046940d7c" providerId="LiveId" clId="{5CB25B10-5B1C-4017-B167-ED3104435743}" dt="2024-06-04T02:41:17.436" v="13580" actId="164"/>
          <ac:cxnSpMkLst>
            <pc:docMk/>
            <pc:sldMk cId="3117560870" sldId="961"/>
            <ac:cxnSpMk id="121" creationId="{DAE6BB49-EBD0-9377-E696-D09DC7BA797B}"/>
          </ac:cxnSpMkLst>
        </pc:cxnChg>
        <pc:cxnChg chg="mod">
          <ac:chgData name="Phillip Kaufman" userId="c001b2a046940d7c" providerId="LiveId" clId="{5CB25B10-5B1C-4017-B167-ED3104435743}" dt="2024-05-21T02:05:54.266" v="4795"/>
          <ac:cxnSpMkLst>
            <pc:docMk/>
            <pc:sldMk cId="3117560870" sldId="961"/>
            <ac:cxnSpMk id="122" creationId="{038B1FCD-32E8-03AC-FB37-1B974B57F097}"/>
          </ac:cxnSpMkLst>
        </pc:cxnChg>
        <pc:cxnChg chg="mod">
          <ac:chgData name="Phillip Kaufman" userId="c001b2a046940d7c" providerId="LiveId" clId="{5CB25B10-5B1C-4017-B167-ED3104435743}" dt="2024-05-21T02:05:54.266" v="4795"/>
          <ac:cxnSpMkLst>
            <pc:docMk/>
            <pc:sldMk cId="3117560870" sldId="961"/>
            <ac:cxnSpMk id="123" creationId="{2DD49E5F-1FE2-E7E9-CCBF-E330E6627701}"/>
          </ac:cxnSpMkLst>
        </pc:cxnChg>
        <pc:cxnChg chg="mod">
          <ac:chgData name="Phillip Kaufman" userId="c001b2a046940d7c" providerId="LiveId" clId="{5CB25B10-5B1C-4017-B167-ED3104435743}" dt="2024-05-21T02:05:54.266" v="4795"/>
          <ac:cxnSpMkLst>
            <pc:docMk/>
            <pc:sldMk cId="3117560870" sldId="961"/>
            <ac:cxnSpMk id="126" creationId="{26ADA3B0-97D9-3D60-0FE5-763CA21CEB6C}"/>
          </ac:cxnSpMkLst>
        </pc:cxnChg>
        <pc:cxnChg chg="del mod">
          <ac:chgData name="Phillip Kaufman" userId="c001b2a046940d7c" providerId="LiveId" clId="{5CB25B10-5B1C-4017-B167-ED3104435743}" dt="2024-06-04T02:40:57.426" v="13573" actId="478"/>
          <ac:cxnSpMkLst>
            <pc:docMk/>
            <pc:sldMk cId="3117560870" sldId="961"/>
            <ac:cxnSpMk id="126" creationId="{4CFA6775-4DF0-4276-B368-4421B8AF1FE0}"/>
          </ac:cxnSpMkLst>
        </pc:cxnChg>
        <pc:cxnChg chg="mod">
          <ac:chgData name="Phillip Kaufman" userId="c001b2a046940d7c" providerId="LiveId" clId="{5CB25B10-5B1C-4017-B167-ED3104435743}" dt="2024-05-21T02:05:54.266" v="4795"/>
          <ac:cxnSpMkLst>
            <pc:docMk/>
            <pc:sldMk cId="3117560870" sldId="961"/>
            <ac:cxnSpMk id="127" creationId="{B2133B8E-E58C-2201-B7C6-0965A0248845}"/>
          </ac:cxnSpMkLst>
        </pc:cxnChg>
        <pc:cxnChg chg="mod topLvl">
          <ac:chgData name="Phillip Kaufman" userId="c001b2a046940d7c" providerId="LiveId" clId="{5CB25B10-5B1C-4017-B167-ED3104435743}" dt="2024-06-04T02:41:17.436" v="13580" actId="164"/>
          <ac:cxnSpMkLst>
            <pc:docMk/>
            <pc:sldMk cId="3117560870" sldId="961"/>
            <ac:cxnSpMk id="127" creationId="{FCD3276E-D48C-B754-1CCA-6EE09801537D}"/>
          </ac:cxnSpMkLst>
        </pc:cxnChg>
        <pc:cxnChg chg="add mod">
          <ac:chgData name="Phillip Kaufman" userId="c001b2a046940d7c" providerId="LiveId" clId="{5CB25B10-5B1C-4017-B167-ED3104435743}" dt="2024-06-04T02:41:17.436" v="13580" actId="164"/>
          <ac:cxnSpMkLst>
            <pc:docMk/>
            <pc:sldMk cId="3117560870" sldId="961"/>
            <ac:cxnSpMk id="130" creationId="{50FE3621-3D6F-D64A-6B26-C2F4080C81A0}"/>
          </ac:cxnSpMkLst>
        </pc:cxnChg>
        <pc:cxnChg chg="add mod">
          <ac:chgData name="Phillip Kaufman" userId="c001b2a046940d7c" providerId="LiveId" clId="{5CB25B10-5B1C-4017-B167-ED3104435743}" dt="2024-06-04T02:41:17.436" v="13580" actId="164"/>
          <ac:cxnSpMkLst>
            <pc:docMk/>
            <pc:sldMk cId="3117560870" sldId="961"/>
            <ac:cxnSpMk id="133" creationId="{40AE5E7A-DD2E-F908-1B29-B6CC08050F9C}"/>
          </ac:cxnSpMkLst>
        </pc:cxnChg>
        <pc:cxnChg chg="mod">
          <ac:chgData name="Phillip Kaufman" userId="c001b2a046940d7c" providerId="LiveId" clId="{5CB25B10-5B1C-4017-B167-ED3104435743}" dt="2024-05-21T02:22:14.677" v="5076"/>
          <ac:cxnSpMkLst>
            <pc:docMk/>
            <pc:sldMk cId="3117560870" sldId="961"/>
            <ac:cxnSpMk id="135" creationId="{654B2B82-1561-53D8-71D8-F7405573FFA0}"/>
          </ac:cxnSpMkLst>
        </pc:cxnChg>
        <pc:cxnChg chg="mod">
          <ac:chgData name="Phillip Kaufman" userId="c001b2a046940d7c" providerId="LiveId" clId="{5CB25B10-5B1C-4017-B167-ED3104435743}" dt="2024-05-21T02:22:14.677" v="5076"/>
          <ac:cxnSpMkLst>
            <pc:docMk/>
            <pc:sldMk cId="3117560870" sldId="961"/>
            <ac:cxnSpMk id="136" creationId="{BB62A464-B7EA-4F22-6713-BFF08F4F7A7C}"/>
          </ac:cxnSpMkLst>
        </pc:cxnChg>
        <pc:cxnChg chg="mod">
          <ac:chgData name="Phillip Kaufman" userId="c001b2a046940d7c" providerId="LiveId" clId="{5CB25B10-5B1C-4017-B167-ED3104435743}" dt="2024-05-21T02:22:14.677" v="5076"/>
          <ac:cxnSpMkLst>
            <pc:docMk/>
            <pc:sldMk cId="3117560870" sldId="961"/>
            <ac:cxnSpMk id="137" creationId="{CEC7542F-0DCD-2131-6816-0257F72D01F2}"/>
          </ac:cxnSpMkLst>
        </pc:cxnChg>
        <pc:cxnChg chg="mod">
          <ac:chgData name="Phillip Kaufman" userId="c001b2a046940d7c" providerId="LiveId" clId="{5CB25B10-5B1C-4017-B167-ED3104435743}" dt="2024-05-21T02:22:14.677" v="5076"/>
          <ac:cxnSpMkLst>
            <pc:docMk/>
            <pc:sldMk cId="3117560870" sldId="961"/>
            <ac:cxnSpMk id="138" creationId="{AD60C03C-B22A-29D6-ED7F-67DC7861AFAE}"/>
          </ac:cxnSpMkLst>
        </pc:cxnChg>
        <pc:cxnChg chg="mod">
          <ac:chgData name="Phillip Kaufman" userId="c001b2a046940d7c" providerId="LiveId" clId="{5CB25B10-5B1C-4017-B167-ED3104435743}" dt="2024-05-21T02:22:14.677" v="5076"/>
          <ac:cxnSpMkLst>
            <pc:docMk/>
            <pc:sldMk cId="3117560870" sldId="961"/>
            <ac:cxnSpMk id="139" creationId="{C36F2F34-713F-52AA-FB5B-538729EDF559}"/>
          </ac:cxnSpMkLst>
        </pc:cxnChg>
        <pc:cxnChg chg="mod">
          <ac:chgData name="Phillip Kaufman" userId="c001b2a046940d7c" providerId="LiveId" clId="{5CB25B10-5B1C-4017-B167-ED3104435743}" dt="2024-06-04T02:41:17.436" v="13580" actId="164"/>
          <ac:cxnSpMkLst>
            <pc:docMk/>
            <pc:sldMk cId="3117560870" sldId="961"/>
            <ac:cxnSpMk id="140" creationId="{3D87B458-2E27-645A-8493-1F4118B6F3E2}"/>
          </ac:cxnSpMkLst>
        </pc:cxnChg>
        <pc:cxnChg chg="mod">
          <ac:chgData name="Phillip Kaufman" userId="c001b2a046940d7c" providerId="LiveId" clId="{5CB25B10-5B1C-4017-B167-ED3104435743}" dt="2024-05-21T02:22:14.677" v="5076"/>
          <ac:cxnSpMkLst>
            <pc:docMk/>
            <pc:sldMk cId="3117560870" sldId="961"/>
            <ac:cxnSpMk id="140" creationId="{9374BF78-DE58-B6E4-272E-E1064BB5EFC4}"/>
          </ac:cxnSpMkLst>
        </pc:cxnChg>
        <pc:cxnChg chg="mod">
          <ac:chgData name="Phillip Kaufman" userId="c001b2a046940d7c" providerId="LiveId" clId="{5CB25B10-5B1C-4017-B167-ED3104435743}" dt="2024-06-04T02:41:17.436" v="13580" actId="164"/>
          <ac:cxnSpMkLst>
            <pc:docMk/>
            <pc:sldMk cId="3117560870" sldId="961"/>
            <ac:cxnSpMk id="141" creationId="{3BBE7AF3-2834-3B89-C854-5F9446BAE9FD}"/>
          </ac:cxnSpMkLst>
        </pc:cxnChg>
        <pc:cxnChg chg="mod">
          <ac:chgData name="Phillip Kaufman" userId="c001b2a046940d7c" providerId="LiveId" clId="{5CB25B10-5B1C-4017-B167-ED3104435743}" dt="2024-05-21T02:22:14.677" v="5076"/>
          <ac:cxnSpMkLst>
            <pc:docMk/>
            <pc:sldMk cId="3117560870" sldId="961"/>
            <ac:cxnSpMk id="141" creationId="{ED13297B-490D-B794-6B01-4DE57CAA678C}"/>
          </ac:cxnSpMkLst>
        </pc:cxnChg>
        <pc:cxnChg chg="mod">
          <ac:chgData name="Phillip Kaufman" userId="c001b2a046940d7c" providerId="LiveId" clId="{5CB25B10-5B1C-4017-B167-ED3104435743}" dt="2024-05-21T02:22:14.677" v="5076"/>
          <ac:cxnSpMkLst>
            <pc:docMk/>
            <pc:sldMk cId="3117560870" sldId="961"/>
            <ac:cxnSpMk id="142" creationId="{D646B316-15B4-364A-73E5-07154F8BE213}"/>
          </ac:cxnSpMkLst>
        </pc:cxnChg>
        <pc:cxnChg chg="mod">
          <ac:chgData name="Phillip Kaufman" userId="c001b2a046940d7c" providerId="LiveId" clId="{5CB25B10-5B1C-4017-B167-ED3104435743}" dt="2024-05-21T02:22:14.677" v="5076"/>
          <ac:cxnSpMkLst>
            <pc:docMk/>
            <pc:sldMk cId="3117560870" sldId="961"/>
            <ac:cxnSpMk id="143" creationId="{711535CA-DB55-BD1A-09EC-3DBBDB955764}"/>
          </ac:cxnSpMkLst>
        </pc:cxnChg>
        <pc:cxnChg chg="mod">
          <ac:chgData name="Phillip Kaufman" userId="c001b2a046940d7c" providerId="LiveId" clId="{5CB25B10-5B1C-4017-B167-ED3104435743}" dt="2024-06-04T02:41:17.436" v="13580" actId="164"/>
          <ac:cxnSpMkLst>
            <pc:docMk/>
            <pc:sldMk cId="3117560870" sldId="961"/>
            <ac:cxnSpMk id="144" creationId="{B480C1D5-4340-0567-A5C7-60CF4146FC9E}"/>
          </ac:cxnSpMkLst>
        </pc:cxnChg>
        <pc:cxnChg chg="mod">
          <ac:chgData name="Phillip Kaufman" userId="c001b2a046940d7c" providerId="LiveId" clId="{5CB25B10-5B1C-4017-B167-ED3104435743}" dt="2024-05-21T02:22:14.677" v="5076"/>
          <ac:cxnSpMkLst>
            <pc:docMk/>
            <pc:sldMk cId="3117560870" sldId="961"/>
            <ac:cxnSpMk id="144" creationId="{D689D10E-04AC-DB6B-E02B-25CC5D92E16B}"/>
          </ac:cxnSpMkLst>
        </pc:cxnChg>
        <pc:cxnChg chg="mod">
          <ac:chgData name="Phillip Kaufman" userId="c001b2a046940d7c" providerId="LiveId" clId="{5CB25B10-5B1C-4017-B167-ED3104435743}" dt="2024-06-04T02:41:17.436" v="13580" actId="164"/>
          <ac:cxnSpMkLst>
            <pc:docMk/>
            <pc:sldMk cId="3117560870" sldId="961"/>
            <ac:cxnSpMk id="145" creationId="{71C9A816-905E-B01B-4B4B-9E4B415CCE63}"/>
          </ac:cxnSpMkLst>
        </pc:cxnChg>
        <pc:cxnChg chg="mod">
          <ac:chgData name="Phillip Kaufman" userId="c001b2a046940d7c" providerId="LiveId" clId="{5CB25B10-5B1C-4017-B167-ED3104435743}" dt="2024-05-21T02:22:14.677" v="5076"/>
          <ac:cxnSpMkLst>
            <pc:docMk/>
            <pc:sldMk cId="3117560870" sldId="961"/>
            <ac:cxnSpMk id="145" creationId="{74FFEA1D-1837-D86B-8AFA-5CC947494B33}"/>
          </ac:cxnSpMkLst>
        </pc:cxnChg>
        <pc:cxnChg chg="mod">
          <ac:chgData name="Phillip Kaufman" userId="c001b2a046940d7c" providerId="LiveId" clId="{5CB25B10-5B1C-4017-B167-ED3104435743}" dt="2024-05-21T02:22:14.677" v="5076"/>
          <ac:cxnSpMkLst>
            <pc:docMk/>
            <pc:sldMk cId="3117560870" sldId="961"/>
            <ac:cxnSpMk id="146" creationId="{55D7322B-3209-E58C-1242-6280126457F4}"/>
          </ac:cxnSpMkLst>
        </pc:cxnChg>
        <pc:cxnChg chg="mod">
          <ac:chgData name="Phillip Kaufman" userId="c001b2a046940d7c" providerId="LiveId" clId="{5CB25B10-5B1C-4017-B167-ED3104435743}" dt="2024-05-21T02:22:14.677" v="5076"/>
          <ac:cxnSpMkLst>
            <pc:docMk/>
            <pc:sldMk cId="3117560870" sldId="961"/>
            <ac:cxnSpMk id="147" creationId="{A77CC6C9-4622-E087-0FD1-B9B03D5AD526}"/>
          </ac:cxnSpMkLst>
        </pc:cxnChg>
        <pc:cxnChg chg="mod">
          <ac:chgData name="Phillip Kaufman" userId="c001b2a046940d7c" providerId="LiveId" clId="{5CB25B10-5B1C-4017-B167-ED3104435743}" dt="2024-05-21T02:22:14.677" v="5076"/>
          <ac:cxnSpMkLst>
            <pc:docMk/>
            <pc:sldMk cId="3117560870" sldId="961"/>
            <ac:cxnSpMk id="148" creationId="{12B8EBF0-AC4B-8A9C-A0AC-346E09225AB6}"/>
          </ac:cxnSpMkLst>
        </pc:cxnChg>
        <pc:cxnChg chg="mod">
          <ac:chgData name="Phillip Kaufman" userId="c001b2a046940d7c" providerId="LiveId" clId="{5CB25B10-5B1C-4017-B167-ED3104435743}" dt="2024-05-21T02:22:14.677" v="5076"/>
          <ac:cxnSpMkLst>
            <pc:docMk/>
            <pc:sldMk cId="3117560870" sldId="961"/>
            <ac:cxnSpMk id="149" creationId="{7789B9D6-AD75-B46A-8059-6844B15239BC}"/>
          </ac:cxnSpMkLst>
        </pc:cxnChg>
        <pc:cxnChg chg="mod">
          <ac:chgData name="Phillip Kaufman" userId="c001b2a046940d7c" providerId="LiveId" clId="{5CB25B10-5B1C-4017-B167-ED3104435743}" dt="2024-06-04T02:41:17.436" v="13580" actId="164"/>
          <ac:cxnSpMkLst>
            <pc:docMk/>
            <pc:sldMk cId="3117560870" sldId="961"/>
            <ac:cxnSpMk id="149" creationId="{BF759D1E-F10C-1E84-5FC0-65BEDDD1F2AB}"/>
          </ac:cxnSpMkLst>
        </pc:cxnChg>
        <pc:cxnChg chg="mod">
          <ac:chgData name="Phillip Kaufman" userId="c001b2a046940d7c" providerId="LiveId" clId="{5CB25B10-5B1C-4017-B167-ED3104435743}" dt="2024-06-04T02:41:17.436" v="13580" actId="164"/>
          <ac:cxnSpMkLst>
            <pc:docMk/>
            <pc:sldMk cId="3117560870" sldId="961"/>
            <ac:cxnSpMk id="150" creationId="{AE91F9B8-6501-371E-31F1-30465E5D1436}"/>
          </ac:cxnSpMkLst>
        </pc:cxnChg>
        <pc:cxnChg chg="mod">
          <ac:chgData name="Phillip Kaufman" userId="c001b2a046940d7c" providerId="LiveId" clId="{5CB25B10-5B1C-4017-B167-ED3104435743}" dt="2024-05-21T02:22:14.677" v="5076"/>
          <ac:cxnSpMkLst>
            <pc:docMk/>
            <pc:sldMk cId="3117560870" sldId="961"/>
            <ac:cxnSpMk id="150" creationId="{B3735E7C-9700-659F-6137-E0AE12ADCE06}"/>
          </ac:cxnSpMkLst>
        </pc:cxnChg>
        <pc:cxnChg chg="mod">
          <ac:chgData name="Phillip Kaufman" userId="c001b2a046940d7c" providerId="LiveId" clId="{5CB25B10-5B1C-4017-B167-ED3104435743}" dt="2024-05-21T02:22:14.677" v="5076"/>
          <ac:cxnSpMkLst>
            <pc:docMk/>
            <pc:sldMk cId="3117560870" sldId="961"/>
            <ac:cxnSpMk id="151" creationId="{B16E6E52-5BA0-1F11-ABAD-F324EBB3E640}"/>
          </ac:cxnSpMkLst>
        </pc:cxnChg>
        <pc:cxnChg chg="mod">
          <ac:chgData name="Phillip Kaufman" userId="c001b2a046940d7c" providerId="LiveId" clId="{5CB25B10-5B1C-4017-B167-ED3104435743}" dt="2024-05-21T02:22:14.677" v="5076"/>
          <ac:cxnSpMkLst>
            <pc:docMk/>
            <pc:sldMk cId="3117560870" sldId="961"/>
            <ac:cxnSpMk id="152" creationId="{759AB43B-49C2-DA48-B162-C337795B00D6}"/>
          </ac:cxnSpMkLst>
        </pc:cxnChg>
        <pc:cxnChg chg="mod">
          <ac:chgData name="Phillip Kaufman" userId="c001b2a046940d7c" providerId="LiveId" clId="{5CB25B10-5B1C-4017-B167-ED3104435743}" dt="2024-06-04T02:41:17.436" v="13580" actId="164"/>
          <ac:cxnSpMkLst>
            <pc:docMk/>
            <pc:sldMk cId="3117560870" sldId="961"/>
            <ac:cxnSpMk id="153" creationId="{281426E5-94E6-4446-EA0F-CBEF9B18D9AA}"/>
          </ac:cxnSpMkLst>
        </pc:cxnChg>
        <pc:cxnChg chg="mod">
          <ac:chgData name="Phillip Kaufman" userId="c001b2a046940d7c" providerId="LiveId" clId="{5CB25B10-5B1C-4017-B167-ED3104435743}" dt="2024-05-21T02:22:14.677" v="5076"/>
          <ac:cxnSpMkLst>
            <pc:docMk/>
            <pc:sldMk cId="3117560870" sldId="961"/>
            <ac:cxnSpMk id="153" creationId="{B66363C7-94D6-FC12-30B9-2315EA093F3F}"/>
          </ac:cxnSpMkLst>
        </pc:cxnChg>
        <pc:cxnChg chg="mod">
          <ac:chgData name="Phillip Kaufman" userId="c001b2a046940d7c" providerId="LiveId" clId="{5CB25B10-5B1C-4017-B167-ED3104435743}" dt="2024-06-04T02:41:17.436" v="13580" actId="164"/>
          <ac:cxnSpMkLst>
            <pc:docMk/>
            <pc:sldMk cId="3117560870" sldId="961"/>
            <ac:cxnSpMk id="154" creationId="{645967CC-9897-63F0-EDF1-361FC9FBB82E}"/>
          </ac:cxnSpMkLst>
        </pc:cxnChg>
        <pc:cxnChg chg="mod">
          <ac:chgData name="Phillip Kaufman" userId="c001b2a046940d7c" providerId="LiveId" clId="{5CB25B10-5B1C-4017-B167-ED3104435743}" dt="2024-05-21T02:22:14.677" v="5076"/>
          <ac:cxnSpMkLst>
            <pc:docMk/>
            <pc:sldMk cId="3117560870" sldId="961"/>
            <ac:cxnSpMk id="154" creationId="{8A299FEF-B473-07B5-11FF-7B7E851E10FC}"/>
          </ac:cxnSpMkLst>
        </pc:cxnChg>
        <pc:cxnChg chg="mod">
          <ac:chgData name="Phillip Kaufman" userId="c001b2a046940d7c" providerId="LiveId" clId="{5CB25B10-5B1C-4017-B167-ED3104435743}" dt="2024-05-21T02:22:14.677" v="5076"/>
          <ac:cxnSpMkLst>
            <pc:docMk/>
            <pc:sldMk cId="3117560870" sldId="961"/>
            <ac:cxnSpMk id="155" creationId="{C9C56858-922F-DB6B-DD16-F55CD303EA2E}"/>
          </ac:cxnSpMkLst>
        </pc:cxnChg>
        <pc:cxnChg chg="mod">
          <ac:chgData name="Phillip Kaufman" userId="c001b2a046940d7c" providerId="LiveId" clId="{5CB25B10-5B1C-4017-B167-ED3104435743}" dt="2024-05-21T02:22:14.677" v="5076"/>
          <ac:cxnSpMkLst>
            <pc:docMk/>
            <pc:sldMk cId="3117560870" sldId="961"/>
            <ac:cxnSpMk id="156" creationId="{C45830CE-E8C7-DAEE-772E-C6B1D9CEF3F6}"/>
          </ac:cxnSpMkLst>
        </pc:cxnChg>
        <pc:cxnChg chg="mod">
          <ac:chgData name="Phillip Kaufman" userId="c001b2a046940d7c" providerId="LiveId" clId="{5CB25B10-5B1C-4017-B167-ED3104435743}" dt="2024-05-21T02:22:14.677" v="5076"/>
          <ac:cxnSpMkLst>
            <pc:docMk/>
            <pc:sldMk cId="3117560870" sldId="961"/>
            <ac:cxnSpMk id="157" creationId="{703ED62B-BB48-91AC-4406-32DE6F36D3A4}"/>
          </ac:cxnSpMkLst>
        </pc:cxnChg>
        <pc:cxnChg chg="mod">
          <ac:chgData name="Phillip Kaufman" userId="c001b2a046940d7c" providerId="LiveId" clId="{5CB25B10-5B1C-4017-B167-ED3104435743}" dt="2024-05-21T02:22:14.677" v="5076"/>
          <ac:cxnSpMkLst>
            <pc:docMk/>
            <pc:sldMk cId="3117560870" sldId="961"/>
            <ac:cxnSpMk id="158" creationId="{88B1EB16-F868-96A1-1060-32C3315CBDC0}"/>
          </ac:cxnSpMkLst>
        </pc:cxnChg>
        <pc:cxnChg chg="mod">
          <ac:chgData name="Phillip Kaufman" userId="c001b2a046940d7c" providerId="LiveId" clId="{5CB25B10-5B1C-4017-B167-ED3104435743}" dt="2024-05-21T02:22:14.677" v="5076"/>
          <ac:cxnSpMkLst>
            <pc:docMk/>
            <pc:sldMk cId="3117560870" sldId="961"/>
            <ac:cxnSpMk id="159" creationId="{412140D6-ABB5-AC09-6C33-AA1E47834709}"/>
          </ac:cxnSpMkLst>
        </pc:cxnChg>
        <pc:cxnChg chg="mod">
          <ac:chgData name="Phillip Kaufman" userId="c001b2a046940d7c" providerId="LiveId" clId="{5CB25B10-5B1C-4017-B167-ED3104435743}" dt="2024-05-21T02:22:14.677" v="5076"/>
          <ac:cxnSpMkLst>
            <pc:docMk/>
            <pc:sldMk cId="3117560870" sldId="961"/>
            <ac:cxnSpMk id="160" creationId="{0F61E8A6-9474-7A35-2BFF-A6653268A2E5}"/>
          </ac:cxnSpMkLst>
        </pc:cxnChg>
        <pc:cxnChg chg="mod">
          <ac:chgData name="Phillip Kaufman" userId="c001b2a046940d7c" providerId="LiveId" clId="{5CB25B10-5B1C-4017-B167-ED3104435743}" dt="2024-05-21T02:22:14.677" v="5076"/>
          <ac:cxnSpMkLst>
            <pc:docMk/>
            <pc:sldMk cId="3117560870" sldId="961"/>
            <ac:cxnSpMk id="161" creationId="{FD632001-A9B2-C009-4ADD-B4FAAABC33EC}"/>
          </ac:cxnSpMkLst>
        </pc:cxnChg>
        <pc:cxnChg chg="mod">
          <ac:chgData name="Phillip Kaufman" userId="c001b2a046940d7c" providerId="LiveId" clId="{5CB25B10-5B1C-4017-B167-ED3104435743}" dt="2024-05-21T02:22:14.677" v="5076"/>
          <ac:cxnSpMkLst>
            <pc:docMk/>
            <pc:sldMk cId="3117560870" sldId="961"/>
            <ac:cxnSpMk id="162" creationId="{314048B7-72E0-3C14-9166-FB304900C41C}"/>
          </ac:cxnSpMkLst>
        </pc:cxnChg>
        <pc:cxnChg chg="mod">
          <ac:chgData name="Phillip Kaufman" userId="c001b2a046940d7c" providerId="LiveId" clId="{5CB25B10-5B1C-4017-B167-ED3104435743}" dt="2024-05-21T02:22:14.677" v="5076"/>
          <ac:cxnSpMkLst>
            <pc:docMk/>
            <pc:sldMk cId="3117560870" sldId="961"/>
            <ac:cxnSpMk id="163" creationId="{CB273B62-F3CA-D867-1B7F-C534FC02778C}"/>
          </ac:cxnSpMkLst>
        </pc:cxnChg>
        <pc:cxnChg chg="mod">
          <ac:chgData name="Phillip Kaufman" userId="c001b2a046940d7c" providerId="LiveId" clId="{5CB25B10-5B1C-4017-B167-ED3104435743}" dt="2024-05-21T02:22:14.677" v="5076"/>
          <ac:cxnSpMkLst>
            <pc:docMk/>
            <pc:sldMk cId="3117560870" sldId="961"/>
            <ac:cxnSpMk id="164" creationId="{CD65E1A2-2DC9-F2ED-9236-9D154E80067E}"/>
          </ac:cxnSpMkLst>
        </pc:cxnChg>
        <pc:cxnChg chg="mod">
          <ac:chgData name="Phillip Kaufman" userId="c001b2a046940d7c" providerId="LiveId" clId="{5CB25B10-5B1C-4017-B167-ED3104435743}" dt="2024-05-21T02:22:14.677" v="5076"/>
          <ac:cxnSpMkLst>
            <pc:docMk/>
            <pc:sldMk cId="3117560870" sldId="961"/>
            <ac:cxnSpMk id="165" creationId="{9EBF0224-BB25-FD22-4F81-7AFDF69A70F9}"/>
          </ac:cxnSpMkLst>
        </pc:cxnChg>
        <pc:cxnChg chg="mod">
          <ac:chgData name="Phillip Kaufman" userId="c001b2a046940d7c" providerId="LiveId" clId="{5CB25B10-5B1C-4017-B167-ED3104435743}" dt="2024-05-21T02:22:14.677" v="5076"/>
          <ac:cxnSpMkLst>
            <pc:docMk/>
            <pc:sldMk cId="3117560870" sldId="961"/>
            <ac:cxnSpMk id="166" creationId="{D7DB5CCD-F363-C2F9-0BE7-76ADE83C22B8}"/>
          </ac:cxnSpMkLst>
        </pc:cxnChg>
        <pc:cxnChg chg="mod">
          <ac:chgData name="Phillip Kaufman" userId="c001b2a046940d7c" providerId="LiveId" clId="{5CB25B10-5B1C-4017-B167-ED3104435743}" dt="2024-05-21T02:22:14.677" v="5076"/>
          <ac:cxnSpMkLst>
            <pc:docMk/>
            <pc:sldMk cId="3117560870" sldId="961"/>
            <ac:cxnSpMk id="169" creationId="{87088B92-FFEE-2AB3-EBDA-BF165ABC93B9}"/>
          </ac:cxnSpMkLst>
        </pc:cxnChg>
        <pc:cxnChg chg="mod">
          <ac:chgData name="Phillip Kaufman" userId="c001b2a046940d7c" providerId="LiveId" clId="{5CB25B10-5B1C-4017-B167-ED3104435743}" dt="2024-05-21T02:22:14.677" v="5076"/>
          <ac:cxnSpMkLst>
            <pc:docMk/>
            <pc:sldMk cId="3117560870" sldId="961"/>
            <ac:cxnSpMk id="170" creationId="{A4C80AE8-6FA1-337B-11A1-3B6C23DCBF4B}"/>
          </ac:cxnSpMkLst>
        </pc:cxnChg>
      </pc:sldChg>
      <pc:sldChg chg="del">
        <pc:chgData name="Phillip Kaufman" userId="c001b2a046940d7c" providerId="LiveId" clId="{5CB25B10-5B1C-4017-B167-ED3104435743}" dt="2024-05-21T04:55:32.029" v="5412" actId="47"/>
        <pc:sldMkLst>
          <pc:docMk/>
          <pc:sldMk cId="3765687814" sldId="962"/>
        </pc:sldMkLst>
      </pc:sldChg>
      <pc:sldChg chg="addSp delSp modSp mod modAnim modNotesTx">
        <pc:chgData name="Phillip Kaufman" userId="c001b2a046940d7c" providerId="LiveId" clId="{5CB25B10-5B1C-4017-B167-ED3104435743}" dt="2024-05-23T05:02:43.068" v="6117" actId="404"/>
        <pc:sldMkLst>
          <pc:docMk/>
          <pc:sldMk cId="2206029768" sldId="963"/>
        </pc:sldMkLst>
        <pc:spChg chg="add mod">
          <ac:chgData name="Phillip Kaufman" userId="c001b2a046940d7c" providerId="LiveId" clId="{5CB25B10-5B1C-4017-B167-ED3104435743}" dt="2024-05-15T21:35:19.867" v="1537"/>
          <ac:spMkLst>
            <pc:docMk/>
            <pc:sldMk cId="2206029768" sldId="963"/>
            <ac:spMk id="2" creationId="{682FFE77-826D-8979-6044-DE5B24FBDD3F}"/>
          </ac:spMkLst>
        </pc:spChg>
        <pc:spChg chg="add mod">
          <ac:chgData name="Phillip Kaufman" userId="c001b2a046940d7c" providerId="LiveId" clId="{5CB25B10-5B1C-4017-B167-ED3104435743}" dt="2024-05-15T21:35:19.867" v="1537"/>
          <ac:spMkLst>
            <pc:docMk/>
            <pc:sldMk cId="2206029768" sldId="963"/>
            <ac:spMk id="3" creationId="{046DA25F-F539-FD14-D3B9-ED018204CCBD}"/>
          </ac:spMkLst>
        </pc:spChg>
        <pc:spChg chg="add del mod">
          <ac:chgData name="Phillip Kaufman" userId="c001b2a046940d7c" providerId="LiveId" clId="{5CB25B10-5B1C-4017-B167-ED3104435743}" dt="2024-05-15T21:35:41.864" v="1543" actId="478"/>
          <ac:spMkLst>
            <pc:docMk/>
            <pc:sldMk cId="2206029768" sldId="963"/>
            <ac:spMk id="4" creationId="{9041EBDA-592F-C736-EEC3-5331E54AA8E8}"/>
          </ac:spMkLst>
        </pc:spChg>
        <pc:spChg chg="add mod">
          <ac:chgData name="Phillip Kaufman" userId="c001b2a046940d7c" providerId="LiveId" clId="{5CB25B10-5B1C-4017-B167-ED3104435743}" dt="2024-05-15T21:35:19.867" v="1537"/>
          <ac:spMkLst>
            <pc:docMk/>
            <pc:sldMk cId="2206029768" sldId="963"/>
            <ac:spMk id="6" creationId="{51146B94-5657-4FDA-4510-0E7EF09632CF}"/>
          </ac:spMkLst>
        </pc:spChg>
        <pc:spChg chg="add mod">
          <ac:chgData name="Phillip Kaufman" userId="c001b2a046940d7c" providerId="LiveId" clId="{5CB25B10-5B1C-4017-B167-ED3104435743}" dt="2024-05-15T21:35:19.867" v="1537"/>
          <ac:spMkLst>
            <pc:docMk/>
            <pc:sldMk cId="2206029768" sldId="963"/>
            <ac:spMk id="7" creationId="{5F23C70B-871F-0244-3365-7AC718EBD72A}"/>
          </ac:spMkLst>
        </pc:spChg>
        <pc:spChg chg="mod">
          <ac:chgData name="Phillip Kaufman" userId="c001b2a046940d7c" providerId="LiveId" clId="{5CB25B10-5B1C-4017-B167-ED3104435743}" dt="2024-05-23T05:02:43.068" v="6117" actId="404"/>
          <ac:spMkLst>
            <pc:docMk/>
            <pc:sldMk cId="2206029768" sldId="963"/>
            <ac:spMk id="8" creationId="{B0C7F11E-F853-76B6-CE69-A5D89BE07336}"/>
          </ac:spMkLst>
        </pc:spChg>
        <pc:spChg chg="mod">
          <ac:chgData name="Phillip Kaufman" userId="c001b2a046940d7c" providerId="LiveId" clId="{5CB25B10-5B1C-4017-B167-ED3104435743}" dt="2024-05-23T05:02:43.068" v="6117" actId="404"/>
          <ac:spMkLst>
            <pc:docMk/>
            <pc:sldMk cId="2206029768" sldId="963"/>
            <ac:spMk id="9" creationId="{7802991B-AE91-9AF4-6F2B-A6434EB37005}"/>
          </ac:spMkLst>
        </pc:spChg>
        <pc:spChg chg="mod">
          <ac:chgData name="Phillip Kaufman" userId="c001b2a046940d7c" providerId="LiveId" clId="{5CB25B10-5B1C-4017-B167-ED3104435743}" dt="2024-05-23T05:02:43.068" v="6117" actId="404"/>
          <ac:spMkLst>
            <pc:docMk/>
            <pc:sldMk cId="2206029768" sldId="963"/>
            <ac:spMk id="10" creationId="{2F6D0172-E20A-A522-C020-4F739B83E56D}"/>
          </ac:spMkLst>
        </pc:spChg>
        <pc:spChg chg="mod">
          <ac:chgData name="Phillip Kaufman" userId="c001b2a046940d7c" providerId="LiveId" clId="{5CB25B10-5B1C-4017-B167-ED3104435743}" dt="2024-05-23T05:02:43.068" v="6117" actId="404"/>
          <ac:spMkLst>
            <pc:docMk/>
            <pc:sldMk cId="2206029768" sldId="963"/>
            <ac:spMk id="11" creationId="{26601CBC-0004-502E-49A8-6F442B728909}"/>
          </ac:spMkLst>
        </pc:spChg>
        <pc:spChg chg="mod">
          <ac:chgData name="Phillip Kaufman" userId="c001b2a046940d7c" providerId="LiveId" clId="{5CB25B10-5B1C-4017-B167-ED3104435743}" dt="2024-05-23T05:02:43.068" v="6117" actId="404"/>
          <ac:spMkLst>
            <pc:docMk/>
            <pc:sldMk cId="2206029768" sldId="963"/>
            <ac:spMk id="12" creationId="{C8B4FBAD-7AA6-0329-3135-1096D36D89E3}"/>
          </ac:spMkLst>
        </pc:spChg>
        <pc:spChg chg="add mod">
          <ac:chgData name="Phillip Kaufman" userId="c001b2a046940d7c" providerId="LiveId" clId="{5CB25B10-5B1C-4017-B167-ED3104435743}" dt="2024-05-23T05:02:32.313" v="6115" actId="1076"/>
          <ac:spMkLst>
            <pc:docMk/>
            <pc:sldMk cId="2206029768" sldId="963"/>
            <ac:spMk id="13" creationId="{EFF2F735-BB6E-3B95-5CDA-79F5FAE2D739}"/>
          </ac:spMkLst>
        </pc:spChg>
        <pc:spChg chg="mod">
          <ac:chgData name="Phillip Kaufman" userId="c001b2a046940d7c" providerId="LiveId" clId="{5CB25B10-5B1C-4017-B167-ED3104435743}" dt="2024-05-23T05:02:43.068" v="6117" actId="404"/>
          <ac:spMkLst>
            <pc:docMk/>
            <pc:sldMk cId="2206029768" sldId="963"/>
            <ac:spMk id="14" creationId="{5B463380-118C-1FB8-A05B-A4684C9A5651}"/>
          </ac:spMkLst>
        </pc:spChg>
        <pc:spChg chg="add mod">
          <ac:chgData name="Phillip Kaufman" userId="c001b2a046940d7c" providerId="LiveId" clId="{5CB25B10-5B1C-4017-B167-ED3104435743}" dt="2024-05-23T05:02:32.313" v="6115" actId="1076"/>
          <ac:spMkLst>
            <pc:docMk/>
            <pc:sldMk cId="2206029768" sldId="963"/>
            <ac:spMk id="15" creationId="{809866D2-EFDF-810D-1702-0C3163B6D1F3}"/>
          </ac:spMkLst>
        </pc:spChg>
        <pc:spChg chg="mod">
          <ac:chgData name="Phillip Kaufman" userId="c001b2a046940d7c" providerId="LiveId" clId="{5CB25B10-5B1C-4017-B167-ED3104435743}" dt="2024-05-15T21:34:55.937" v="1521" actId="1076"/>
          <ac:spMkLst>
            <pc:docMk/>
            <pc:sldMk cId="2206029768" sldId="963"/>
            <ac:spMk id="17" creationId="{2DF980DE-D965-EFBB-650E-B4E1196F215D}"/>
          </ac:spMkLst>
        </pc:spChg>
        <pc:spChg chg="mod">
          <ac:chgData name="Phillip Kaufman" userId="c001b2a046940d7c" providerId="LiveId" clId="{5CB25B10-5B1C-4017-B167-ED3104435743}" dt="2024-05-22T22:08:29.789" v="5962" actId="20577"/>
          <ac:spMkLst>
            <pc:docMk/>
            <pc:sldMk cId="2206029768" sldId="963"/>
            <ac:spMk id="18" creationId="{E0401BD1-C9A3-0BD0-0993-6DE62F834E6F}"/>
          </ac:spMkLst>
        </pc:spChg>
        <pc:spChg chg="mod">
          <ac:chgData name="Phillip Kaufman" userId="c001b2a046940d7c" providerId="LiveId" clId="{5CB25B10-5B1C-4017-B167-ED3104435743}" dt="2024-05-15T21:38:28.726" v="1597" actId="692"/>
          <ac:spMkLst>
            <pc:docMk/>
            <pc:sldMk cId="2206029768" sldId="963"/>
            <ac:spMk id="19" creationId="{9153204D-50E3-C3D4-EEF0-6F6445C78E34}"/>
          </ac:spMkLst>
        </pc:spChg>
        <pc:spChg chg="add mod">
          <ac:chgData name="Phillip Kaufman" userId="c001b2a046940d7c" providerId="LiveId" clId="{5CB25B10-5B1C-4017-B167-ED3104435743}" dt="2024-05-23T05:02:32.313" v="6115" actId="1076"/>
          <ac:spMkLst>
            <pc:docMk/>
            <pc:sldMk cId="2206029768" sldId="963"/>
            <ac:spMk id="20" creationId="{5DE10CCA-4355-950F-EE64-53EF2616C9D0}"/>
          </ac:spMkLst>
        </pc:spChg>
        <pc:grpChg chg="mod">
          <ac:chgData name="Phillip Kaufman" userId="c001b2a046940d7c" providerId="LiveId" clId="{5CB25B10-5B1C-4017-B167-ED3104435743}" dt="2024-05-15T21:34:55.968" v="1522" actId="1076"/>
          <ac:grpSpMkLst>
            <pc:docMk/>
            <pc:sldMk cId="2206029768" sldId="963"/>
            <ac:grpSpMk id="5" creationId="{E9E63025-7E98-16E3-27A9-37CFBBABCF42}"/>
          </ac:grpSpMkLst>
        </pc:grpChg>
        <pc:cxnChg chg="add mod">
          <ac:chgData name="Phillip Kaufman" userId="c001b2a046940d7c" providerId="LiveId" clId="{5CB25B10-5B1C-4017-B167-ED3104435743}" dt="2024-05-15T21:38:29.084" v="1598" actId="1076"/>
          <ac:cxnSpMkLst>
            <pc:docMk/>
            <pc:sldMk cId="2206029768" sldId="963"/>
            <ac:cxnSpMk id="21" creationId="{93D8A1BB-4590-2CAC-D4A1-142F363745F3}"/>
          </ac:cxnSpMkLst>
        </pc:cxnChg>
      </pc:sldChg>
      <pc:sldChg chg="delSp modSp add del mod">
        <pc:chgData name="Phillip Kaufman" userId="c001b2a046940d7c" providerId="LiveId" clId="{5CB25B10-5B1C-4017-B167-ED3104435743}" dt="2024-05-14T03:18:00.541" v="141" actId="47"/>
        <pc:sldMkLst>
          <pc:docMk/>
          <pc:sldMk cId="1865471990" sldId="964"/>
        </pc:sldMkLst>
        <pc:spChg chg="mod">
          <ac:chgData name="Phillip Kaufman" userId="c001b2a046940d7c" providerId="LiveId" clId="{5CB25B10-5B1C-4017-B167-ED3104435743}" dt="2024-05-14T03:10:49.697" v="23" actId="165"/>
          <ac:spMkLst>
            <pc:docMk/>
            <pc:sldMk cId="1865471990" sldId="964"/>
            <ac:spMk id="4" creationId="{CC3ACC5F-A7F2-F5E6-FC96-F70E77BE8BC2}"/>
          </ac:spMkLst>
        </pc:spChg>
        <pc:spChg chg="mod">
          <ac:chgData name="Phillip Kaufman" userId="c001b2a046940d7c" providerId="LiveId" clId="{5CB25B10-5B1C-4017-B167-ED3104435743}" dt="2024-05-14T03:10:49.697" v="23" actId="165"/>
          <ac:spMkLst>
            <pc:docMk/>
            <pc:sldMk cId="1865471990" sldId="964"/>
            <ac:spMk id="5" creationId="{0CE10D3D-A648-D110-725D-201C1EF3EE71}"/>
          </ac:spMkLst>
        </pc:spChg>
        <pc:spChg chg="mod">
          <ac:chgData name="Phillip Kaufman" userId="c001b2a046940d7c" providerId="LiveId" clId="{5CB25B10-5B1C-4017-B167-ED3104435743}" dt="2024-05-14T03:10:49.697" v="23" actId="165"/>
          <ac:spMkLst>
            <pc:docMk/>
            <pc:sldMk cId="1865471990" sldId="964"/>
            <ac:spMk id="6" creationId="{CA44A48A-12B7-7701-7B18-04A61A369F72}"/>
          </ac:spMkLst>
        </pc:spChg>
        <pc:spChg chg="mod">
          <ac:chgData name="Phillip Kaufman" userId="c001b2a046940d7c" providerId="LiveId" clId="{5CB25B10-5B1C-4017-B167-ED3104435743}" dt="2024-05-14T03:10:49.697" v="23" actId="165"/>
          <ac:spMkLst>
            <pc:docMk/>
            <pc:sldMk cId="1865471990" sldId="964"/>
            <ac:spMk id="19" creationId="{857041C9-C94A-9932-6533-C8D2B8E06C87}"/>
          </ac:spMkLst>
        </pc:spChg>
        <pc:spChg chg="mod">
          <ac:chgData name="Phillip Kaufman" userId="c001b2a046940d7c" providerId="LiveId" clId="{5CB25B10-5B1C-4017-B167-ED3104435743}" dt="2024-05-14T03:10:49.697" v="23" actId="165"/>
          <ac:spMkLst>
            <pc:docMk/>
            <pc:sldMk cId="1865471990" sldId="964"/>
            <ac:spMk id="22" creationId="{0C85613F-83F7-A7F6-1B4D-48F0ADBDDA99}"/>
          </ac:spMkLst>
        </pc:spChg>
        <pc:spChg chg="mod">
          <ac:chgData name="Phillip Kaufman" userId="c001b2a046940d7c" providerId="LiveId" clId="{5CB25B10-5B1C-4017-B167-ED3104435743}" dt="2024-05-14T03:10:49.697" v="23" actId="165"/>
          <ac:spMkLst>
            <pc:docMk/>
            <pc:sldMk cId="1865471990" sldId="964"/>
            <ac:spMk id="41" creationId="{4565F7A4-B0E3-39B2-9B5F-BF5EBC2FFEE7}"/>
          </ac:spMkLst>
        </pc:spChg>
        <pc:spChg chg="mod">
          <ac:chgData name="Phillip Kaufman" userId="c001b2a046940d7c" providerId="LiveId" clId="{5CB25B10-5B1C-4017-B167-ED3104435743}" dt="2024-05-14T03:10:49.697" v="23" actId="165"/>
          <ac:spMkLst>
            <pc:docMk/>
            <pc:sldMk cId="1865471990" sldId="964"/>
            <ac:spMk id="42" creationId="{50B6A683-992B-D0B3-D488-5C3C4381724D}"/>
          </ac:spMkLst>
        </pc:spChg>
        <pc:spChg chg="mod">
          <ac:chgData name="Phillip Kaufman" userId="c001b2a046940d7c" providerId="LiveId" clId="{5CB25B10-5B1C-4017-B167-ED3104435743}" dt="2024-05-14T03:10:49.697" v="23" actId="165"/>
          <ac:spMkLst>
            <pc:docMk/>
            <pc:sldMk cId="1865471990" sldId="964"/>
            <ac:spMk id="56" creationId="{0C1B7A16-30A2-D2C8-6CEB-4C2D6266102C}"/>
          </ac:spMkLst>
        </pc:spChg>
        <pc:spChg chg="mod">
          <ac:chgData name="Phillip Kaufman" userId="c001b2a046940d7c" providerId="LiveId" clId="{5CB25B10-5B1C-4017-B167-ED3104435743}" dt="2024-05-14T03:10:49.697" v="23" actId="165"/>
          <ac:spMkLst>
            <pc:docMk/>
            <pc:sldMk cId="1865471990" sldId="964"/>
            <ac:spMk id="57" creationId="{2AD750E8-CA14-B4C1-B458-6BE12E67C4CC}"/>
          </ac:spMkLst>
        </pc:spChg>
        <pc:spChg chg="mod">
          <ac:chgData name="Phillip Kaufman" userId="c001b2a046940d7c" providerId="LiveId" clId="{5CB25B10-5B1C-4017-B167-ED3104435743}" dt="2024-05-14T03:10:49.697" v="23" actId="165"/>
          <ac:spMkLst>
            <pc:docMk/>
            <pc:sldMk cId="1865471990" sldId="964"/>
            <ac:spMk id="58" creationId="{88EBBD5C-777F-BB8D-E930-AF91BCC64E93}"/>
          </ac:spMkLst>
        </pc:spChg>
        <pc:spChg chg="mod">
          <ac:chgData name="Phillip Kaufman" userId="c001b2a046940d7c" providerId="LiveId" clId="{5CB25B10-5B1C-4017-B167-ED3104435743}" dt="2024-05-14T03:10:49.697" v="23" actId="165"/>
          <ac:spMkLst>
            <pc:docMk/>
            <pc:sldMk cId="1865471990" sldId="964"/>
            <ac:spMk id="59" creationId="{BA721D3E-DEA2-28FB-2F06-5EAD268A16C3}"/>
          </ac:spMkLst>
        </pc:spChg>
        <pc:grpChg chg="mod">
          <ac:chgData name="Phillip Kaufman" userId="c001b2a046940d7c" providerId="LiveId" clId="{5CB25B10-5B1C-4017-B167-ED3104435743}" dt="2024-05-14T03:10:49.697" v="23" actId="165"/>
          <ac:grpSpMkLst>
            <pc:docMk/>
            <pc:sldMk cId="1865471990" sldId="964"/>
            <ac:grpSpMk id="11" creationId="{556110C5-035E-75FE-4819-400EE2F3EBFA}"/>
          </ac:grpSpMkLst>
        </pc:grpChg>
        <pc:grpChg chg="mod">
          <ac:chgData name="Phillip Kaufman" userId="c001b2a046940d7c" providerId="LiveId" clId="{5CB25B10-5B1C-4017-B167-ED3104435743}" dt="2024-05-14T03:10:49.697" v="23" actId="165"/>
          <ac:grpSpMkLst>
            <pc:docMk/>
            <pc:sldMk cId="1865471990" sldId="964"/>
            <ac:grpSpMk id="12" creationId="{1FAA0889-2BE4-637F-222E-C9E7DDEA1681}"/>
          </ac:grpSpMkLst>
        </pc:grpChg>
        <pc:grpChg chg="mod">
          <ac:chgData name="Phillip Kaufman" userId="c001b2a046940d7c" providerId="LiveId" clId="{5CB25B10-5B1C-4017-B167-ED3104435743}" dt="2024-05-14T03:10:49.697" v="23" actId="165"/>
          <ac:grpSpMkLst>
            <pc:docMk/>
            <pc:sldMk cId="1865471990" sldId="964"/>
            <ac:grpSpMk id="14" creationId="{494F32F3-2418-AFD2-C3BF-085C89A4651E}"/>
          </ac:grpSpMkLst>
        </pc:grpChg>
        <pc:grpChg chg="mod topLvl">
          <ac:chgData name="Phillip Kaufman" userId="c001b2a046940d7c" providerId="LiveId" clId="{5CB25B10-5B1C-4017-B167-ED3104435743}" dt="2024-05-14T03:10:49.697" v="23" actId="165"/>
          <ac:grpSpMkLst>
            <pc:docMk/>
            <pc:sldMk cId="1865471990" sldId="964"/>
            <ac:grpSpMk id="15" creationId="{2EF71B17-2E49-C077-9843-2511CDF53A57}"/>
          </ac:grpSpMkLst>
        </pc:grpChg>
        <pc:grpChg chg="mod">
          <ac:chgData name="Phillip Kaufman" userId="c001b2a046940d7c" providerId="LiveId" clId="{5CB25B10-5B1C-4017-B167-ED3104435743}" dt="2024-05-14T03:10:49.697" v="23" actId="165"/>
          <ac:grpSpMkLst>
            <pc:docMk/>
            <pc:sldMk cId="1865471990" sldId="964"/>
            <ac:grpSpMk id="24" creationId="{CA0603CF-3341-E446-C6F1-6EE5C31E6818}"/>
          </ac:grpSpMkLst>
        </pc:grpChg>
        <pc:grpChg chg="del mod topLvl">
          <ac:chgData name="Phillip Kaufman" userId="c001b2a046940d7c" providerId="LiveId" clId="{5CB25B10-5B1C-4017-B167-ED3104435743}" dt="2024-05-14T03:10:53.139" v="24" actId="478"/>
          <ac:grpSpMkLst>
            <pc:docMk/>
            <pc:sldMk cId="1865471990" sldId="964"/>
            <ac:grpSpMk id="60" creationId="{A3A41B03-1D7C-2FCE-62F6-FD2C8E557172}"/>
          </ac:grpSpMkLst>
        </pc:grpChg>
        <pc:grpChg chg="mod">
          <ac:chgData name="Phillip Kaufman" userId="c001b2a046940d7c" providerId="LiveId" clId="{5CB25B10-5B1C-4017-B167-ED3104435743}" dt="2024-05-14T03:10:49.697" v="23" actId="165"/>
          <ac:grpSpMkLst>
            <pc:docMk/>
            <pc:sldMk cId="1865471990" sldId="964"/>
            <ac:grpSpMk id="70" creationId="{FC55D84B-7E8C-5D6D-8FC9-FECB0FEC7E75}"/>
          </ac:grpSpMkLst>
        </pc:grpChg>
        <pc:grpChg chg="del">
          <ac:chgData name="Phillip Kaufman" userId="c001b2a046940d7c" providerId="LiveId" clId="{5CB25B10-5B1C-4017-B167-ED3104435743}" dt="2024-05-14T03:10:49.697" v="23" actId="165"/>
          <ac:grpSpMkLst>
            <pc:docMk/>
            <pc:sldMk cId="1865471990" sldId="964"/>
            <ac:grpSpMk id="150" creationId="{2066173D-41DF-673A-516C-0B0C54307AE0}"/>
          </ac:grpSpMkLst>
        </pc:grpChg>
        <pc:cxnChg chg="mod">
          <ac:chgData name="Phillip Kaufman" userId="c001b2a046940d7c" providerId="LiveId" clId="{5CB25B10-5B1C-4017-B167-ED3104435743}" dt="2024-05-14T03:10:49.697" v="23" actId="165"/>
          <ac:cxnSpMkLst>
            <pc:docMk/>
            <pc:sldMk cId="1865471990" sldId="964"/>
            <ac:cxnSpMk id="39" creationId="{CF9DAF3B-CF18-ECB5-2A76-10D8D88A061E}"/>
          </ac:cxnSpMkLst>
        </pc:cxnChg>
        <pc:cxnChg chg="mod">
          <ac:chgData name="Phillip Kaufman" userId="c001b2a046940d7c" providerId="LiveId" clId="{5CB25B10-5B1C-4017-B167-ED3104435743}" dt="2024-05-14T03:10:49.697" v="23" actId="165"/>
          <ac:cxnSpMkLst>
            <pc:docMk/>
            <pc:sldMk cId="1865471990" sldId="964"/>
            <ac:cxnSpMk id="43" creationId="{D0D0B8DC-F10D-3213-348B-02D3B0CEB3D3}"/>
          </ac:cxnSpMkLst>
        </pc:cxnChg>
        <pc:cxnChg chg="mod">
          <ac:chgData name="Phillip Kaufman" userId="c001b2a046940d7c" providerId="LiveId" clId="{5CB25B10-5B1C-4017-B167-ED3104435743}" dt="2024-05-14T03:10:49.697" v="23" actId="165"/>
          <ac:cxnSpMkLst>
            <pc:docMk/>
            <pc:sldMk cId="1865471990" sldId="964"/>
            <ac:cxnSpMk id="71" creationId="{FE74D635-CFBF-B8B1-EFFC-97277CE0EA6E}"/>
          </ac:cxnSpMkLst>
        </pc:cxnChg>
        <pc:cxnChg chg="mod">
          <ac:chgData name="Phillip Kaufman" userId="c001b2a046940d7c" providerId="LiveId" clId="{5CB25B10-5B1C-4017-B167-ED3104435743}" dt="2024-05-14T03:10:49.697" v="23" actId="165"/>
          <ac:cxnSpMkLst>
            <pc:docMk/>
            <pc:sldMk cId="1865471990" sldId="964"/>
            <ac:cxnSpMk id="72" creationId="{E15BC38B-3DAB-801B-AF15-995037765D7C}"/>
          </ac:cxnSpMkLst>
        </pc:cxnChg>
        <pc:cxnChg chg="mod">
          <ac:chgData name="Phillip Kaufman" userId="c001b2a046940d7c" providerId="LiveId" clId="{5CB25B10-5B1C-4017-B167-ED3104435743}" dt="2024-05-14T03:10:49.697" v="23" actId="165"/>
          <ac:cxnSpMkLst>
            <pc:docMk/>
            <pc:sldMk cId="1865471990" sldId="964"/>
            <ac:cxnSpMk id="73" creationId="{A88293E4-9291-16BA-3AFE-498D44CD31C8}"/>
          </ac:cxnSpMkLst>
        </pc:cxnChg>
        <pc:cxnChg chg="mod">
          <ac:chgData name="Phillip Kaufman" userId="c001b2a046940d7c" providerId="LiveId" clId="{5CB25B10-5B1C-4017-B167-ED3104435743}" dt="2024-05-14T03:10:49.697" v="23" actId="165"/>
          <ac:cxnSpMkLst>
            <pc:docMk/>
            <pc:sldMk cId="1865471990" sldId="964"/>
            <ac:cxnSpMk id="74" creationId="{B35C5D20-7DBA-9EAB-78C3-C77104F324BD}"/>
          </ac:cxnSpMkLst>
        </pc:cxnChg>
        <pc:cxnChg chg="mod">
          <ac:chgData name="Phillip Kaufman" userId="c001b2a046940d7c" providerId="LiveId" clId="{5CB25B10-5B1C-4017-B167-ED3104435743}" dt="2024-05-14T03:10:49.697" v="23" actId="165"/>
          <ac:cxnSpMkLst>
            <pc:docMk/>
            <pc:sldMk cId="1865471990" sldId="964"/>
            <ac:cxnSpMk id="75" creationId="{9CCDF0E2-8A63-8AA2-0507-2AE0972883D9}"/>
          </ac:cxnSpMkLst>
        </pc:cxnChg>
        <pc:cxnChg chg="mod">
          <ac:chgData name="Phillip Kaufman" userId="c001b2a046940d7c" providerId="LiveId" clId="{5CB25B10-5B1C-4017-B167-ED3104435743}" dt="2024-05-14T03:10:49.697" v="23" actId="165"/>
          <ac:cxnSpMkLst>
            <pc:docMk/>
            <pc:sldMk cId="1865471990" sldId="964"/>
            <ac:cxnSpMk id="76" creationId="{B9BFF229-5D07-803D-3B45-EEB944B3EFCA}"/>
          </ac:cxnSpMkLst>
        </pc:cxnChg>
        <pc:cxnChg chg="mod">
          <ac:chgData name="Phillip Kaufman" userId="c001b2a046940d7c" providerId="LiveId" clId="{5CB25B10-5B1C-4017-B167-ED3104435743}" dt="2024-05-14T03:10:49.697" v="23" actId="165"/>
          <ac:cxnSpMkLst>
            <pc:docMk/>
            <pc:sldMk cId="1865471990" sldId="964"/>
            <ac:cxnSpMk id="77" creationId="{873292BD-1F8E-54ED-299E-00F1C3275593}"/>
          </ac:cxnSpMkLst>
        </pc:cxnChg>
        <pc:cxnChg chg="mod">
          <ac:chgData name="Phillip Kaufman" userId="c001b2a046940d7c" providerId="LiveId" clId="{5CB25B10-5B1C-4017-B167-ED3104435743}" dt="2024-05-14T03:10:49.697" v="23" actId="165"/>
          <ac:cxnSpMkLst>
            <pc:docMk/>
            <pc:sldMk cId="1865471990" sldId="964"/>
            <ac:cxnSpMk id="78" creationId="{D426CC2A-9C12-ED6A-8737-D9D3C0FF86F2}"/>
          </ac:cxnSpMkLst>
        </pc:cxnChg>
        <pc:cxnChg chg="mod">
          <ac:chgData name="Phillip Kaufman" userId="c001b2a046940d7c" providerId="LiveId" clId="{5CB25B10-5B1C-4017-B167-ED3104435743}" dt="2024-05-14T03:10:49.697" v="23" actId="165"/>
          <ac:cxnSpMkLst>
            <pc:docMk/>
            <pc:sldMk cId="1865471990" sldId="964"/>
            <ac:cxnSpMk id="79" creationId="{3F53C0B5-B736-1F7C-8E69-67ADF99EA808}"/>
          </ac:cxnSpMkLst>
        </pc:cxnChg>
        <pc:cxnChg chg="mod">
          <ac:chgData name="Phillip Kaufman" userId="c001b2a046940d7c" providerId="LiveId" clId="{5CB25B10-5B1C-4017-B167-ED3104435743}" dt="2024-05-14T03:10:49.697" v="23" actId="165"/>
          <ac:cxnSpMkLst>
            <pc:docMk/>
            <pc:sldMk cId="1865471990" sldId="964"/>
            <ac:cxnSpMk id="80" creationId="{27AECE72-A810-9627-3F3B-8F9A01EBFA45}"/>
          </ac:cxnSpMkLst>
        </pc:cxnChg>
        <pc:cxnChg chg="mod">
          <ac:chgData name="Phillip Kaufman" userId="c001b2a046940d7c" providerId="LiveId" clId="{5CB25B10-5B1C-4017-B167-ED3104435743}" dt="2024-05-14T03:10:49.697" v="23" actId="165"/>
          <ac:cxnSpMkLst>
            <pc:docMk/>
            <pc:sldMk cId="1865471990" sldId="964"/>
            <ac:cxnSpMk id="81" creationId="{70B90A72-3A3F-2814-9DFD-5595024734BC}"/>
          </ac:cxnSpMkLst>
        </pc:cxnChg>
        <pc:cxnChg chg="mod">
          <ac:chgData name="Phillip Kaufman" userId="c001b2a046940d7c" providerId="LiveId" clId="{5CB25B10-5B1C-4017-B167-ED3104435743}" dt="2024-05-14T03:10:49.697" v="23" actId="165"/>
          <ac:cxnSpMkLst>
            <pc:docMk/>
            <pc:sldMk cId="1865471990" sldId="964"/>
            <ac:cxnSpMk id="82" creationId="{F30905C7-759A-25DD-B7DF-E7C7A5D57C75}"/>
          </ac:cxnSpMkLst>
        </pc:cxnChg>
        <pc:cxnChg chg="mod">
          <ac:chgData name="Phillip Kaufman" userId="c001b2a046940d7c" providerId="LiveId" clId="{5CB25B10-5B1C-4017-B167-ED3104435743}" dt="2024-05-14T03:10:49.697" v="23" actId="165"/>
          <ac:cxnSpMkLst>
            <pc:docMk/>
            <pc:sldMk cId="1865471990" sldId="964"/>
            <ac:cxnSpMk id="83" creationId="{A17D7B72-06B6-A5CB-C8B1-E65121CCAB7B}"/>
          </ac:cxnSpMkLst>
        </pc:cxnChg>
        <pc:cxnChg chg="mod">
          <ac:chgData name="Phillip Kaufman" userId="c001b2a046940d7c" providerId="LiveId" clId="{5CB25B10-5B1C-4017-B167-ED3104435743}" dt="2024-05-14T03:10:49.697" v="23" actId="165"/>
          <ac:cxnSpMkLst>
            <pc:docMk/>
            <pc:sldMk cId="1865471990" sldId="964"/>
            <ac:cxnSpMk id="84" creationId="{D45CCB07-622D-ABD9-F43F-ECE859DD95A8}"/>
          </ac:cxnSpMkLst>
        </pc:cxnChg>
        <pc:cxnChg chg="mod">
          <ac:chgData name="Phillip Kaufman" userId="c001b2a046940d7c" providerId="LiveId" clId="{5CB25B10-5B1C-4017-B167-ED3104435743}" dt="2024-05-14T03:10:49.697" v="23" actId="165"/>
          <ac:cxnSpMkLst>
            <pc:docMk/>
            <pc:sldMk cId="1865471990" sldId="964"/>
            <ac:cxnSpMk id="85" creationId="{6293A9A5-E394-7672-7391-A4187E165C73}"/>
          </ac:cxnSpMkLst>
        </pc:cxnChg>
        <pc:cxnChg chg="mod">
          <ac:chgData name="Phillip Kaufman" userId="c001b2a046940d7c" providerId="LiveId" clId="{5CB25B10-5B1C-4017-B167-ED3104435743}" dt="2024-05-14T03:10:49.697" v="23" actId="165"/>
          <ac:cxnSpMkLst>
            <pc:docMk/>
            <pc:sldMk cId="1865471990" sldId="964"/>
            <ac:cxnSpMk id="86" creationId="{FCF711FA-7C8B-3BF1-EE39-BDEF3C0DC894}"/>
          </ac:cxnSpMkLst>
        </pc:cxnChg>
        <pc:cxnChg chg="mod">
          <ac:chgData name="Phillip Kaufman" userId="c001b2a046940d7c" providerId="LiveId" clId="{5CB25B10-5B1C-4017-B167-ED3104435743}" dt="2024-05-14T03:10:49.697" v="23" actId="165"/>
          <ac:cxnSpMkLst>
            <pc:docMk/>
            <pc:sldMk cId="1865471990" sldId="964"/>
            <ac:cxnSpMk id="89" creationId="{FFCAC185-B86F-6CBD-D461-FED7AAD15408}"/>
          </ac:cxnSpMkLst>
        </pc:cxnChg>
        <pc:cxnChg chg="mod">
          <ac:chgData name="Phillip Kaufman" userId="c001b2a046940d7c" providerId="LiveId" clId="{5CB25B10-5B1C-4017-B167-ED3104435743}" dt="2024-05-14T03:10:49.697" v="23" actId="165"/>
          <ac:cxnSpMkLst>
            <pc:docMk/>
            <pc:sldMk cId="1865471990" sldId="964"/>
            <ac:cxnSpMk id="94" creationId="{A70C902D-D8C3-C14D-D778-34FF4F5BB6B2}"/>
          </ac:cxnSpMkLst>
        </pc:cxnChg>
        <pc:cxnChg chg="mod">
          <ac:chgData name="Phillip Kaufman" userId="c001b2a046940d7c" providerId="LiveId" clId="{5CB25B10-5B1C-4017-B167-ED3104435743}" dt="2024-05-14T03:10:49.697" v="23" actId="165"/>
          <ac:cxnSpMkLst>
            <pc:docMk/>
            <pc:sldMk cId="1865471990" sldId="964"/>
            <ac:cxnSpMk id="95" creationId="{8036A027-243C-C73B-2DAC-B0F34DEC7065}"/>
          </ac:cxnSpMkLst>
        </pc:cxnChg>
        <pc:cxnChg chg="mod">
          <ac:chgData name="Phillip Kaufman" userId="c001b2a046940d7c" providerId="LiveId" clId="{5CB25B10-5B1C-4017-B167-ED3104435743}" dt="2024-05-14T03:10:49.697" v="23" actId="165"/>
          <ac:cxnSpMkLst>
            <pc:docMk/>
            <pc:sldMk cId="1865471990" sldId="964"/>
            <ac:cxnSpMk id="96" creationId="{05DF268A-68BC-2FD4-79BE-8534FC55F8FC}"/>
          </ac:cxnSpMkLst>
        </pc:cxnChg>
        <pc:cxnChg chg="mod">
          <ac:chgData name="Phillip Kaufman" userId="c001b2a046940d7c" providerId="LiveId" clId="{5CB25B10-5B1C-4017-B167-ED3104435743}" dt="2024-05-14T03:10:49.697" v="23" actId="165"/>
          <ac:cxnSpMkLst>
            <pc:docMk/>
            <pc:sldMk cId="1865471990" sldId="964"/>
            <ac:cxnSpMk id="97" creationId="{BF4082FD-8911-EF77-28B8-4C3C770AC05F}"/>
          </ac:cxnSpMkLst>
        </pc:cxnChg>
        <pc:cxnChg chg="mod">
          <ac:chgData name="Phillip Kaufman" userId="c001b2a046940d7c" providerId="LiveId" clId="{5CB25B10-5B1C-4017-B167-ED3104435743}" dt="2024-05-14T03:10:49.697" v="23" actId="165"/>
          <ac:cxnSpMkLst>
            <pc:docMk/>
            <pc:sldMk cId="1865471990" sldId="964"/>
            <ac:cxnSpMk id="98" creationId="{41110745-1837-F309-33AE-D70799B0CE23}"/>
          </ac:cxnSpMkLst>
        </pc:cxnChg>
        <pc:cxnChg chg="mod">
          <ac:chgData name="Phillip Kaufman" userId="c001b2a046940d7c" providerId="LiveId" clId="{5CB25B10-5B1C-4017-B167-ED3104435743}" dt="2024-05-14T03:10:49.697" v="23" actId="165"/>
          <ac:cxnSpMkLst>
            <pc:docMk/>
            <pc:sldMk cId="1865471990" sldId="964"/>
            <ac:cxnSpMk id="99" creationId="{3BEB5816-3DD4-C51B-F172-72D7EBDBA966}"/>
          </ac:cxnSpMkLst>
        </pc:cxnChg>
        <pc:cxnChg chg="mod">
          <ac:chgData name="Phillip Kaufman" userId="c001b2a046940d7c" providerId="LiveId" clId="{5CB25B10-5B1C-4017-B167-ED3104435743}" dt="2024-05-14T03:10:49.697" v="23" actId="165"/>
          <ac:cxnSpMkLst>
            <pc:docMk/>
            <pc:sldMk cId="1865471990" sldId="964"/>
            <ac:cxnSpMk id="100" creationId="{592A5EB1-EF7D-676B-8BB8-C069F31F0441}"/>
          </ac:cxnSpMkLst>
        </pc:cxnChg>
        <pc:cxnChg chg="mod">
          <ac:chgData name="Phillip Kaufman" userId="c001b2a046940d7c" providerId="LiveId" clId="{5CB25B10-5B1C-4017-B167-ED3104435743}" dt="2024-05-14T03:10:49.697" v="23" actId="165"/>
          <ac:cxnSpMkLst>
            <pc:docMk/>
            <pc:sldMk cId="1865471990" sldId="964"/>
            <ac:cxnSpMk id="101" creationId="{57308E35-1FDF-5F92-B67C-95194F2D3CAB}"/>
          </ac:cxnSpMkLst>
        </pc:cxnChg>
        <pc:cxnChg chg="mod">
          <ac:chgData name="Phillip Kaufman" userId="c001b2a046940d7c" providerId="LiveId" clId="{5CB25B10-5B1C-4017-B167-ED3104435743}" dt="2024-05-14T03:10:49.697" v="23" actId="165"/>
          <ac:cxnSpMkLst>
            <pc:docMk/>
            <pc:sldMk cId="1865471990" sldId="964"/>
            <ac:cxnSpMk id="102" creationId="{A6884A5C-E0C6-FB56-7AF7-6416472E654D}"/>
          </ac:cxnSpMkLst>
        </pc:cxnChg>
        <pc:cxnChg chg="mod">
          <ac:chgData name="Phillip Kaufman" userId="c001b2a046940d7c" providerId="LiveId" clId="{5CB25B10-5B1C-4017-B167-ED3104435743}" dt="2024-05-14T03:10:49.697" v="23" actId="165"/>
          <ac:cxnSpMkLst>
            <pc:docMk/>
            <pc:sldMk cId="1865471990" sldId="964"/>
            <ac:cxnSpMk id="142" creationId="{E600AB9A-A678-66A4-33C9-9E04D0A88418}"/>
          </ac:cxnSpMkLst>
        </pc:cxnChg>
        <pc:cxnChg chg="mod">
          <ac:chgData name="Phillip Kaufman" userId="c001b2a046940d7c" providerId="LiveId" clId="{5CB25B10-5B1C-4017-B167-ED3104435743}" dt="2024-05-14T03:10:49.697" v="23" actId="165"/>
          <ac:cxnSpMkLst>
            <pc:docMk/>
            <pc:sldMk cId="1865471990" sldId="964"/>
            <ac:cxnSpMk id="144" creationId="{111A842E-A9C9-F44D-7F08-53E97458ECF3}"/>
          </ac:cxnSpMkLst>
        </pc:cxnChg>
        <pc:cxnChg chg="mod">
          <ac:chgData name="Phillip Kaufman" userId="c001b2a046940d7c" providerId="LiveId" clId="{5CB25B10-5B1C-4017-B167-ED3104435743}" dt="2024-05-14T03:10:49.697" v="23" actId="165"/>
          <ac:cxnSpMkLst>
            <pc:docMk/>
            <pc:sldMk cId="1865471990" sldId="964"/>
            <ac:cxnSpMk id="145" creationId="{F39A3001-AF60-9B04-AABC-31EBB1594528}"/>
          </ac:cxnSpMkLst>
        </pc:cxnChg>
        <pc:cxnChg chg="mod">
          <ac:chgData name="Phillip Kaufman" userId="c001b2a046940d7c" providerId="LiveId" clId="{5CB25B10-5B1C-4017-B167-ED3104435743}" dt="2024-05-14T03:10:49.697" v="23" actId="165"/>
          <ac:cxnSpMkLst>
            <pc:docMk/>
            <pc:sldMk cId="1865471990" sldId="964"/>
            <ac:cxnSpMk id="146" creationId="{DC06EAC6-E220-7EB9-2C84-FEAD5B5C2712}"/>
          </ac:cxnSpMkLst>
        </pc:cxnChg>
        <pc:cxnChg chg="mod">
          <ac:chgData name="Phillip Kaufman" userId="c001b2a046940d7c" providerId="LiveId" clId="{5CB25B10-5B1C-4017-B167-ED3104435743}" dt="2024-05-14T03:10:49.697" v="23" actId="165"/>
          <ac:cxnSpMkLst>
            <pc:docMk/>
            <pc:sldMk cId="1865471990" sldId="964"/>
            <ac:cxnSpMk id="147" creationId="{C930EE66-343C-0A12-3FCF-CFD65A6F8563}"/>
          </ac:cxnSpMkLst>
        </pc:cxnChg>
        <pc:cxnChg chg="mod">
          <ac:chgData name="Phillip Kaufman" userId="c001b2a046940d7c" providerId="LiveId" clId="{5CB25B10-5B1C-4017-B167-ED3104435743}" dt="2024-05-14T03:10:49.697" v="23" actId="165"/>
          <ac:cxnSpMkLst>
            <pc:docMk/>
            <pc:sldMk cId="1865471990" sldId="964"/>
            <ac:cxnSpMk id="148" creationId="{94FCE567-F92B-23C2-58B4-E7A1EE86E637}"/>
          </ac:cxnSpMkLst>
        </pc:cxnChg>
      </pc:sldChg>
      <pc:sldChg chg="addSp delSp modSp add mod ord">
        <pc:chgData name="Phillip Kaufman" userId="c001b2a046940d7c" providerId="LiveId" clId="{5CB25B10-5B1C-4017-B167-ED3104435743}" dt="2024-06-02T23:54:58.557" v="12576" actId="165"/>
        <pc:sldMkLst>
          <pc:docMk/>
          <pc:sldMk cId="249331440" sldId="965"/>
        </pc:sldMkLst>
        <pc:spChg chg="del mod">
          <ac:chgData name="Phillip Kaufman" userId="c001b2a046940d7c" providerId="LiveId" clId="{5CB25B10-5B1C-4017-B167-ED3104435743}" dt="2024-05-30T19:32:23.358" v="9875" actId="478"/>
          <ac:spMkLst>
            <pc:docMk/>
            <pc:sldMk cId="249331440" sldId="965"/>
            <ac:spMk id="8" creationId="{DE197C2A-B835-BC5C-9E14-FE11FBD063FE}"/>
          </ac:spMkLst>
        </pc:spChg>
        <pc:spChg chg="del mod">
          <ac:chgData name="Phillip Kaufman" userId="c001b2a046940d7c" providerId="LiveId" clId="{5CB25B10-5B1C-4017-B167-ED3104435743}" dt="2024-05-14T03:17:32.818" v="136" actId="478"/>
          <ac:spMkLst>
            <pc:docMk/>
            <pc:sldMk cId="249331440" sldId="965"/>
            <ac:spMk id="16" creationId="{5ED6CB07-9FAA-CC29-54AA-C1B4EC02F36F}"/>
          </ac:spMkLst>
        </pc:spChg>
        <pc:spChg chg="add mod ord">
          <ac:chgData name="Phillip Kaufman" userId="c001b2a046940d7c" providerId="LiveId" clId="{5CB25B10-5B1C-4017-B167-ED3104435743}" dt="2024-06-02T01:37:56.174" v="10016" actId="165"/>
          <ac:spMkLst>
            <pc:docMk/>
            <pc:sldMk cId="249331440" sldId="965"/>
            <ac:spMk id="16" creationId="{CDE04F20-67CA-FE45-4044-F854D693CF3A}"/>
          </ac:spMkLst>
        </pc:spChg>
        <pc:spChg chg="mod">
          <ac:chgData name="Phillip Kaufman" userId="c001b2a046940d7c" providerId="LiveId" clId="{5CB25B10-5B1C-4017-B167-ED3104435743}" dt="2024-06-02T01:37:56.174" v="10016" actId="165"/>
          <ac:spMkLst>
            <pc:docMk/>
            <pc:sldMk cId="249331440" sldId="965"/>
            <ac:spMk id="17" creationId="{CA0E0B37-792F-4133-3059-84F4133E33CC}"/>
          </ac:spMkLst>
        </pc:spChg>
        <pc:spChg chg="mod">
          <ac:chgData name="Phillip Kaufman" userId="c001b2a046940d7c" providerId="LiveId" clId="{5CB25B10-5B1C-4017-B167-ED3104435743}" dt="2024-06-02T01:37:56.174" v="10016" actId="165"/>
          <ac:spMkLst>
            <pc:docMk/>
            <pc:sldMk cId="249331440" sldId="965"/>
            <ac:spMk id="18" creationId="{BF61A9DC-9B36-E5AE-65C4-ECD3AC549C34}"/>
          </ac:spMkLst>
        </pc:spChg>
        <pc:spChg chg="del">
          <ac:chgData name="Phillip Kaufman" userId="c001b2a046940d7c" providerId="LiveId" clId="{5CB25B10-5B1C-4017-B167-ED3104435743}" dt="2024-05-14T03:17:45.111" v="139" actId="478"/>
          <ac:spMkLst>
            <pc:docMk/>
            <pc:sldMk cId="249331440" sldId="965"/>
            <ac:spMk id="20" creationId="{3E82BD31-34DA-B4CB-0E89-2A9C684DCB25}"/>
          </ac:spMkLst>
        </pc:spChg>
        <pc:spChg chg="mod">
          <ac:chgData name="Phillip Kaufman" userId="c001b2a046940d7c" providerId="LiveId" clId="{5CB25B10-5B1C-4017-B167-ED3104435743}" dt="2024-06-02T01:37:56.174" v="10016" actId="165"/>
          <ac:spMkLst>
            <pc:docMk/>
            <pc:sldMk cId="249331440" sldId="965"/>
            <ac:spMk id="21" creationId="{63CF306D-C172-93EE-5EA3-2E7F771B6F0C}"/>
          </ac:spMkLst>
        </pc:spChg>
        <pc:spChg chg="mod">
          <ac:chgData name="Phillip Kaufman" userId="c001b2a046940d7c" providerId="LiveId" clId="{5CB25B10-5B1C-4017-B167-ED3104435743}" dt="2024-06-02T01:37:56.174" v="10016" actId="165"/>
          <ac:spMkLst>
            <pc:docMk/>
            <pc:sldMk cId="249331440" sldId="965"/>
            <ac:spMk id="23" creationId="{C511117D-311B-123B-32D7-0EA2AE02A5C9}"/>
          </ac:spMkLst>
        </pc:spChg>
        <pc:spChg chg="mod">
          <ac:chgData name="Phillip Kaufman" userId="c001b2a046940d7c" providerId="LiveId" clId="{5CB25B10-5B1C-4017-B167-ED3104435743}" dt="2024-06-02T01:37:56.174" v="10016" actId="165"/>
          <ac:spMkLst>
            <pc:docMk/>
            <pc:sldMk cId="249331440" sldId="965"/>
            <ac:spMk id="25" creationId="{3EF6E79B-D12F-FC9E-AE3E-B51FDD4E3C68}"/>
          </ac:spMkLst>
        </pc:spChg>
        <pc:spChg chg="mod">
          <ac:chgData name="Phillip Kaufman" userId="c001b2a046940d7c" providerId="LiveId" clId="{5CB25B10-5B1C-4017-B167-ED3104435743}" dt="2024-06-02T01:37:56.174" v="10016" actId="165"/>
          <ac:spMkLst>
            <pc:docMk/>
            <pc:sldMk cId="249331440" sldId="965"/>
            <ac:spMk id="26" creationId="{CF8E17AD-6FE2-DAB8-2612-6A9D3DF3EE7C}"/>
          </ac:spMkLst>
        </pc:spChg>
        <pc:spChg chg="mod">
          <ac:chgData name="Phillip Kaufman" userId="c001b2a046940d7c" providerId="LiveId" clId="{5CB25B10-5B1C-4017-B167-ED3104435743}" dt="2024-06-02T01:37:56.174" v="10016" actId="165"/>
          <ac:spMkLst>
            <pc:docMk/>
            <pc:sldMk cId="249331440" sldId="965"/>
            <ac:spMk id="27" creationId="{15B1FA52-8937-FE9C-1BF5-A7A6F77CE080}"/>
          </ac:spMkLst>
        </pc:spChg>
        <pc:spChg chg="mod">
          <ac:chgData name="Phillip Kaufman" userId="c001b2a046940d7c" providerId="LiveId" clId="{5CB25B10-5B1C-4017-B167-ED3104435743}" dt="2024-06-02T01:37:56.174" v="10016" actId="165"/>
          <ac:spMkLst>
            <pc:docMk/>
            <pc:sldMk cId="249331440" sldId="965"/>
            <ac:spMk id="28" creationId="{D7B5B445-098C-B6C9-C9D5-EA9EE5164E64}"/>
          </ac:spMkLst>
        </pc:spChg>
        <pc:spChg chg="mod">
          <ac:chgData name="Phillip Kaufman" userId="c001b2a046940d7c" providerId="LiveId" clId="{5CB25B10-5B1C-4017-B167-ED3104435743}" dt="2024-06-02T01:37:56.174" v="10016" actId="165"/>
          <ac:spMkLst>
            <pc:docMk/>
            <pc:sldMk cId="249331440" sldId="965"/>
            <ac:spMk id="29" creationId="{6A769139-9D0B-99B4-6A34-F89D10AD0775}"/>
          </ac:spMkLst>
        </pc:spChg>
        <pc:spChg chg="mod">
          <ac:chgData name="Phillip Kaufman" userId="c001b2a046940d7c" providerId="LiveId" clId="{5CB25B10-5B1C-4017-B167-ED3104435743}" dt="2024-06-02T01:37:56.174" v="10016" actId="165"/>
          <ac:spMkLst>
            <pc:docMk/>
            <pc:sldMk cId="249331440" sldId="965"/>
            <ac:spMk id="30" creationId="{FBED79A6-AB92-EF99-A104-84D3A962A18A}"/>
          </ac:spMkLst>
        </pc:spChg>
        <pc:spChg chg="add del mod">
          <ac:chgData name="Phillip Kaufman" userId="c001b2a046940d7c" providerId="LiveId" clId="{5CB25B10-5B1C-4017-B167-ED3104435743}" dt="2024-06-02T23:14:29.556" v="11825" actId="21"/>
          <ac:spMkLst>
            <pc:docMk/>
            <pc:sldMk cId="249331440" sldId="965"/>
            <ac:spMk id="59" creationId="{ACFDC5D2-BB3C-E0CD-0BED-0BD1267C772A}"/>
          </ac:spMkLst>
        </pc:spChg>
        <pc:spChg chg="add mod">
          <ac:chgData name="Phillip Kaufman" userId="c001b2a046940d7c" providerId="LiveId" clId="{5CB25B10-5B1C-4017-B167-ED3104435743}" dt="2024-05-14T03:17:45.341" v="140"/>
          <ac:spMkLst>
            <pc:docMk/>
            <pc:sldMk cId="249331440" sldId="965"/>
            <ac:spMk id="60" creationId="{CA48AF23-3180-60ED-538F-BF9667DB775D}"/>
          </ac:spMkLst>
        </pc:spChg>
        <pc:spChg chg="add mod">
          <ac:chgData name="Phillip Kaufman" userId="c001b2a046940d7c" providerId="LiveId" clId="{5CB25B10-5B1C-4017-B167-ED3104435743}" dt="2024-05-23T04:54:15.798" v="6059" actId="20577"/>
          <ac:spMkLst>
            <pc:docMk/>
            <pc:sldMk cId="249331440" sldId="965"/>
            <ac:spMk id="61" creationId="{49A9BD8C-6956-F6FB-565D-929D605D83F8}"/>
          </ac:spMkLst>
        </pc:spChg>
        <pc:spChg chg="add mod">
          <ac:chgData name="Phillip Kaufman" userId="c001b2a046940d7c" providerId="LiveId" clId="{5CB25B10-5B1C-4017-B167-ED3104435743}" dt="2024-05-30T06:27:43.372" v="9693" actId="1076"/>
          <ac:spMkLst>
            <pc:docMk/>
            <pc:sldMk cId="249331440" sldId="965"/>
            <ac:spMk id="62" creationId="{F4F8B367-B9C4-B99E-44D8-56C4D9A97465}"/>
          </ac:spMkLst>
        </pc:spChg>
        <pc:spChg chg="mod topLvl">
          <ac:chgData name="Phillip Kaufman" userId="c001b2a046940d7c" providerId="LiveId" clId="{5CB25B10-5B1C-4017-B167-ED3104435743}" dt="2024-06-02T23:54:58.557" v="12576" actId="165"/>
          <ac:spMkLst>
            <pc:docMk/>
            <pc:sldMk cId="249331440" sldId="965"/>
            <ac:spMk id="95" creationId="{374A6D9B-386B-3C6C-DF3B-34EBF304026D}"/>
          </ac:spMkLst>
        </pc:spChg>
        <pc:spChg chg="mod">
          <ac:chgData name="Phillip Kaufman" userId="c001b2a046940d7c" providerId="LiveId" clId="{5CB25B10-5B1C-4017-B167-ED3104435743}" dt="2024-06-02T23:54:58.557" v="12576" actId="165"/>
          <ac:spMkLst>
            <pc:docMk/>
            <pc:sldMk cId="249331440" sldId="965"/>
            <ac:spMk id="100" creationId="{686BED2A-4806-FB16-20E0-690794A382F5}"/>
          </ac:spMkLst>
        </pc:spChg>
        <pc:spChg chg="mod">
          <ac:chgData name="Phillip Kaufman" userId="c001b2a046940d7c" providerId="LiveId" clId="{5CB25B10-5B1C-4017-B167-ED3104435743}" dt="2024-06-02T23:54:58.557" v="12576" actId="165"/>
          <ac:spMkLst>
            <pc:docMk/>
            <pc:sldMk cId="249331440" sldId="965"/>
            <ac:spMk id="101" creationId="{449A459E-30E7-4653-375F-92FDA70CC48C}"/>
          </ac:spMkLst>
        </pc:spChg>
        <pc:spChg chg="mod">
          <ac:chgData name="Phillip Kaufman" userId="c001b2a046940d7c" providerId="LiveId" clId="{5CB25B10-5B1C-4017-B167-ED3104435743}" dt="2024-06-02T23:54:58.557" v="12576" actId="165"/>
          <ac:spMkLst>
            <pc:docMk/>
            <pc:sldMk cId="249331440" sldId="965"/>
            <ac:spMk id="102" creationId="{E8644C9C-01E8-3629-FF0A-599A5EB5AA3B}"/>
          </ac:spMkLst>
        </pc:spChg>
        <pc:spChg chg="mod">
          <ac:chgData name="Phillip Kaufman" userId="c001b2a046940d7c" providerId="LiveId" clId="{5CB25B10-5B1C-4017-B167-ED3104435743}" dt="2024-06-02T23:54:58.557" v="12576" actId="165"/>
          <ac:spMkLst>
            <pc:docMk/>
            <pc:sldMk cId="249331440" sldId="965"/>
            <ac:spMk id="103" creationId="{BDE3A412-AD7F-192A-D50C-77084B80F151}"/>
          </ac:spMkLst>
        </pc:spChg>
        <pc:spChg chg="mod">
          <ac:chgData name="Phillip Kaufman" userId="c001b2a046940d7c" providerId="LiveId" clId="{5CB25B10-5B1C-4017-B167-ED3104435743}" dt="2024-06-02T23:54:58.557" v="12576" actId="165"/>
          <ac:spMkLst>
            <pc:docMk/>
            <pc:sldMk cId="249331440" sldId="965"/>
            <ac:spMk id="104" creationId="{3646C583-970C-DEBA-850A-D3EAAAF7E892}"/>
          </ac:spMkLst>
        </pc:spChg>
        <pc:spChg chg="mod">
          <ac:chgData name="Phillip Kaufman" userId="c001b2a046940d7c" providerId="LiveId" clId="{5CB25B10-5B1C-4017-B167-ED3104435743}" dt="2024-06-02T23:54:58.557" v="12576" actId="165"/>
          <ac:spMkLst>
            <pc:docMk/>
            <pc:sldMk cId="249331440" sldId="965"/>
            <ac:spMk id="105" creationId="{3D279FC2-C405-B1ED-C229-38C7805B4A3B}"/>
          </ac:spMkLst>
        </pc:spChg>
        <pc:spChg chg="mod">
          <ac:chgData name="Phillip Kaufman" userId="c001b2a046940d7c" providerId="LiveId" clId="{5CB25B10-5B1C-4017-B167-ED3104435743}" dt="2024-06-02T23:54:58.557" v="12576" actId="165"/>
          <ac:spMkLst>
            <pc:docMk/>
            <pc:sldMk cId="249331440" sldId="965"/>
            <ac:spMk id="106" creationId="{F6EF0616-7353-D64B-9330-17F68A23D3F8}"/>
          </ac:spMkLst>
        </pc:spChg>
        <pc:spChg chg="mod">
          <ac:chgData name="Phillip Kaufman" userId="c001b2a046940d7c" providerId="LiveId" clId="{5CB25B10-5B1C-4017-B167-ED3104435743}" dt="2024-06-02T23:54:58.557" v="12576" actId="165"/>
          <ac:spMkLst>
            <pc:docMk/>
            <pc:sldMk cId="249331440" sldId="965"/>
            <ac:spMk id="107" creationId="{A1B189DD-C82F-8BAF-4B7B-4CF4F9DCEDA5}"/>
          </ac:spMkLst>
        </pc:spChg>
        <pc:spChg chg="mod">
          <ac:chgData name="Phillip Kaufman" userId="c001b2a046940d7c" providerId="LiveId" clId="{5CB25B10-5B1C-4017-B167-ED3104435743}" dt="2024-06-02T23:54:58.557" v="12576" actId="165"/>
          <ac:spMkLst>
            <pc:docMk/>
            <pc:sldMk cId="249331440" sldId="965"/>
            <ac:spMk id="108" creationId="{1428C732-98C9-C689-5CC9-E0A4E35D7DF1}"/>
          </ac:spMkLst>
        </pc:spChg>
        <pc:spChg chg="add del mod">
          <ac:chgData name="Phillip Kaufman" userId="c001b2a046940d7c" providerId="LiveId" clId="{5CB25B10-5B1C-4017-B167-ED3104435743}" dt="2024-06-02T23:20:56.743" v="11941" actId="478"/>
          <ac:spMkLst>
            <pc:docMk/>
            <pc:sldMk cId="249331440" sldId="965"/>
            <ac:spMk id="109" creationId="{247B1A3E-139D-77B2-679E-D5DE46C6F332}"/>
          </ac:spMkLst>
        </pc:spChg>
        <pc:spChg chg="add mod">
          <ac:chgData name="Phillip Kaufman" userId="c001b2a046940d7c" providerId="LiveId" clId="{5CB25B10-5B1C-4017-B167-ED3104435743}" dt="2024-06-02T23:17:31.853" v="11881" actId="164"/>
          <ac:spMkLst>
            <pc:docMk/>
            <pc:sldMk cId="249331440" sldId="965"/>
            <ac:spMk id="146" creationId="{6F2DC734-7370-64DA-5683-E8766C469908}"/>
          </ac:spMkLst>
        </pc:spChg>
        <pc:spChg chg="add mod">
          <ac:chgData name="Phillip Kaufman" userId="c001b2a046940d7c" providerId="LiveId" clId="{5CB25B10-5B1C-4017-B167-ED3104435743}" dt="2024-06-02T23:19:53.882" v="11925"/>
          <ac:spMkLst>
            <pc:docMk/>
            <pc:sldMk cId="249331440" sldId="965"/>
            <ac:spMk id="149" creationId="{F2951BD6-F672-075C-BB5D-9F7103F984A9}"/>
          </ac:spMkLst>
        </pc:spChg>
        <pc:spChg chg="mod">
          <ac:chgData name="Phillip Kaufman" userId="c001b2a046940d7c" providerId="LiveId" clId="{5CB25B10-5B1C-4017-B167-ED3104435743}" dt="2024-06-02T23:20:11.425" v="11933" actId="571"/>
          <ac:spMkLst>
            <pc:docMk/>
            <pc:sldMk cId="249331440" sldId="965"/>
            <ac:spMk id="154" creationId="{F1C45F4D-856A-25E3-104D-0362A67FE768}"/>
          </ac:spMkLst>
        </pc:spChg>
        <pc:spChg chg="mod">
          <ac:chgData name="Phillip Kaufman" userId="c001b2a046940d7c" providerId="LiveId" clId="{5CB25B10-5B1C-4017-B167-ED3104435743}" dt="2024-06-02T23:20:11.425" v="11933" actId="571"/>
          <ac:spMkLst>
            <pc:docMk/>
            <pc:sldMk cId="249331440" sldId="965"/>
            <ac:spMk id="155" creationId="{07C94C70-259D-6768-9786-E819FD4CD9E3}"/>
          </ac:spMkLst>
        </pc:spChg>
        <pc:spChg chg="mod">
          <ac:chgData name="Phillip Kaufman" userId="c001b2a046940d7c" providerId="LiveId" clId="{5CB25B10-5B1C-4017-B167-ED3104435743}" dt="2024-06-02T23:20:11.425" v="11933" actId="571"/>
          <ac:spMkLst>
            <pc:docMk/>
            <pc:sldMk cId="249331440" sldId="965"/>
            <ac:spMk id="156" creationId="{75B99912-7B1C-7529-80AB-FDE66A8050F4}"/>
          </ac:spMkLst>
        </pc:spChg>
        <pc:spChg chg="mod">
          <ac:chgData name="Phillip Kaufman" userId="c001b2a046940d7c" providerId="LiveId" clId="{5CB25B10-5B1C-4017-B167-ED3104435743}" dt="2024-06-02T23:20:11.425" v="11933" actId="571"/>
          <ac:spMkLst>
            <pc:docMk/>
            <pc:sldMk cId="249331440" sldId="965"/>
            <ac:spMk id="157" creationId="{3B123B4A-0D61-D486-0042-2B3C3C9E4FBF}"/>
          </ac:spMkLst>
        </pc:spChg>
        <pc:spChg chg="mod">
          <ac:chgData name="Phillip Kaufman" userId="c001b2a046940d7c" providerId="LiveId" clId="{5CB25B10-5B1C-4017-B167-ED3104435743}" dt="2024-06-02T23:20:11.425" v="11933" actId="571"/>
          <ac:spMkLst>
            <pc:docMk/>
            <pc:sldMk cId="249331440" sldId="965"/>
            <ac:spMk id="158" creationId="{7D9A190E-28EC-A428-682A-55331AA71E2E}"/>
          </ac:spMkLst>
        </pc:spChg>
        <pc:spChg chg="mod">
          <ac:chgData name="Phillip Kaufman" userId="c001b2a046940d7c" providerId="LiveId" clId="{5CB25B10-5B1C-4017-B167-ED3104435743}" dt="2024-06-02T23:20:11.425" v="11933" actId="571"/>
          <ac:spMkLst>
            <pc:docMk/>
            <pc:sldMk cId="249331440" sldId="965"/>
            <ac:spMk id="159" creationId="{F5621C4C-55F1-0075-9EE7-043232C65358}"/>
          </ac:spMkLst>
        </pc:spChg>
        <pc:spChg chg="mod">
          <ac:chgData name="Phillip Kaufman" userId="c001b2a046940d7c" providerId="LiveId" clId="{5CB25B10-5B1C-4017-B167-ED3104435743}" dt="2024-06-02T23:20:11.425" v="11933" actId="571"/>
          <ac:spMkLst>
            <pc:docMk/>
            <pc:sldMk cId="249331440" sldId="965"/>
            <ac:spMk id="160" creationId="{EF431E1A-C407-22F6-C910-332749B4B140}"/>
          </ac:spMkLst>
        </pc:spChg>
        <pc:spChg chg="mod">
          <ac:chgData name="Phillip Kaufman" userId="c001b2a046940d7c" providerId="LiveId" clId="{5CB25B10-5B1C-4017-B167-ED3104435743}" dt="2024-06-02T23:20:11.425" v="11933" actId="571"/>
          <ac:spMkLst>
            <pc:docMk/>
            <pc:sldMk cId="249331440" sldId="965"/>
            <ac:spMk id="161" creationId="{C8FD07C4-491C-FDF0-F559-914343ADD62E}"/>
          </ac:spMkLst>
        </pc:spChg>
        <pc:spChg chg="mod">
          <ac:chgData name="Phillip Kaufman" userId="c001b2a046940d7c" providerId="LiveId" clId="{5CB25B10-5B1C-4017-B167-ED3104435743}" dt="2024-06-02T23:20:11.425" v="11933" actId="571"/>
          <ac:spMkLst>
            <pc:docMk/>
            <pc:sldMk cId="249331440" sldId="965"/>
            <ac:spMk id="162" creationId="{59BAE6B5-DDBF-51BD-5566-1A6859708AE3}"/>
          </ac:spMkLst>
        </pc:spChg>
        <pc:spChg chg="add mod">
          <ac:chgData name="Phillip Kaufman" userId="c001b2a046940d7c" providerId="LiveId" clId="{5CB25B10-5B1C-4017-B167-ED3104435743}" dt="2024-06-02T23:20:57.020" v="11942"/>
          <ac:spMkLst>
            <pc:docMk/>
            <pc:sldMk cId="249331440" sldId="965"/>
            <ac:spMk id="166" creationId="{8ECF65EC-B093-2AB9-5541-B07AECFE79AD}"/>
          </ac:spMkLst>
        </pc:spChg>
        <pc:grpChg chg="add del mod topLvl">
          <ac:chgData name="Phillip Kaufman" userId="c001b2a046940d7c" providerId="LiveId" clId="{5CB25B10-5B1C-4017-B167-ED3104435743}" dt="2024-05-30T19:32:38.543" v="9878" actId="165"/>
          <ac:grpSpMkLst>
            <pc:docMk/>
            <pc:sldMk cId="249331440" sldId="965"/>
            <ac:grpSpMk id="4" creationId="{388984B0-2F80-742D-A4DF-188DB30E8A68}"/>
          </ac:grpSpMkLst>
        </pc:grpChg>
        <pc:grpChg chg="add del mod">
          <ac:chgData name="Phillip Kaufman" userId="c001b2a046940d7c" providerId="LiveId" clId="{5CB25B10-5B1C-4017-B167-ED3104435743}" dt="2024-06-02T23:14:38.844" v="11828" actId="478"/>
          <ac:grpSpMkLst>
            <pc:docMk/>
            <pc:sldMk cId="249331440" sldId="965"/>
            <ac:grpSpMk id="4" creationId="{AF09E36F-F6A4-AF02-D281-099EEAFD7135}"/>
          </ac:grpSpMkLst>
        </pc:grpChg>
        <pc:grpChg chg="add del mod">
          <ac:chgData name="Phillip Kaufman" userId="c001b2a046940d7c" providerId="LiveId" clId="{5CB25B10-5B1C-4017-B167-ED3104435743}" dt="2024-06-02T23:15:16.446" v="11843" actId="165"/>
          <ac:grpSpMkLst>
            <pc:docMk/>
            <pc:sldMk cId="249331440" sldId="965"/>
            <ac:grpSpMk id="5" creationId="{BA0323BD-1CD9-5A43-6239-251D89BBE53F}"/>
          </ac:grpSpMkLst>
        </pc:grpChg>
        <pc:grpChg chg="del mod topLvl">
          <ac:chgData name="Phillip Kaufman" userId="c001b2a046940d7c" providerId="LiveId" clId="{5CB25B10-5B1C-4017-B167-ED3104435743}" dt="2024-06-02T01:51:57.350" v="10664" actId="165"/>
          <ac:grpSpMkLst>
            <pc:docMk/>
            <pc:sldMk cId="249331440" sldId="965"/>
            <ac:grpSpMk id="5" creationId="{BFF55684-2D5E-8911-07E8-42EC17C3933A}"/>
          </ac:grpSpMkLst>
        </pc:grpChg>
        <pc:grpChg chg="mod topLvl">
          <ac:chgData name="Phillip Kaufman" userId="c001b2a046940d7c" providerId="LiveId" clId="{5CB25B10-5B1C-4017-B167-ED3104435743}" dt="2024-06-02T01:37:56.174" v="10016" actId="165"/>
          <ac:grpSpMkLst>
            <pc:docMk/>
            <pc:sldMk cId="249331440" sldId="965"/>
            <ac:grpSpMk id="7" creationId="{AC80A02A-963C-B24B-41F4-E62ACA78911F}"/>
          </ac:grpSpMkLst>
        </pc:grpChg>
        <pc:grpChg chg="add del mod topLvl">
          <ac:chgData name="Phillip Kaufman" userId="c001b2a046940d7c" providerId="LiveId" clId="{5CB25B10-5B1C-4017-B167-ED3104435743}" dt="2024-06-02T23:54:58.557" v="12576" actId="165"/>
          <ac:grpSpMkLst>
            <pc:docMk/>
            <pc:sldMk cId="249331440" sldId="965"/>
            <ac:grpSpMk id="8" creationId="{9C23FFBB-09E8-A6C0-F66A-B00407742E8A}"/>
          </ac:grpSpMkLst>
        </pc:grpChg>
        <pc:grpChg chg="mod">
          <ac:chgData name="Phillip Kaufman" userId="c001b2a046940d7c" providerId="LiveId" clId="{5CB25B10-5B1C-4017-B167-ED3104435743}" dt="2024-06-02T01:37:56.174" v="10016" actId="165"/>
          <ac:grpSpMkLst>
            <pc:docMk/>
            <pc:sldMk cId="249331440" sldId="965"/>
            <ac:grpSpMk id="9" creationId="{410F7154-1807-C07E-A1DA-190A4F8B9FB2}"/>
          </ac:grpSpMkLst>
        </pc:grpChg>
        <pc:grpChg chg="mod">
          <ac:chgData name="Phillip Kaufman" userId="c001b2a046940d7c" providerId="LiveId" clId="{5CB25B10-5B1C-4017-B167-ED3104435743}" dt="2024-06-02T01:37:56.174" v="10016" actId="165"/>
          <ac:grpSpMkLst>
            <pc:docMk/>
            <pc:sldMk cId="249331440" sldId="965"/>
            <ac:grpSpMk id="10" creationId="{9176A556-2C68-7038-C72E-9A1C7F14A3B5}"/>
          </ac:grpSpMkLst>
        </pc:grpChg>
        <pc:grpChg chg="del mod topLvl">
          <ac:chgData name="Phillip Kaufman" userId="c001b2a046940d7c" providerId="LiveId" clId="{5CB25B10-5B1C-4017-B167-ED3104435743}" dt="2024-06-02T23:15:20.202" v="11844" actId="478"/>
          <ac:grpSpMkLst>
            <pc:docMk/>
            <pc:sldMk cId="249331440" sldId="965"/>
            <ac:grpSpMk id="11" creationId="{1BC7500F-0F36-6FB2-82AB-E6E40679FBA8}"/>
          </ac:grpSpMkLst>
        </pc:grpChg>
        <pc:grpChg chg="del mod topLvl">
          <ac:chgData name="Phillip Kaufman" userId="c001b2a046940d7c" providerId="LiveId" clId="{5CB25B10-5B1C-4017-B167-ED3104435743}" dt="2024-06-02T01:52:07.474" v="10665" actId="165"/>
          <ac:grpSpMkLst>
            <pc:docMk/>
            <pc:sldMk cId="249331440" sldId="965"/>
            <ac:grpSpMk id="11" creationId="{9F5BDD80-E7EE-B970-17EF-DEA97262B515}"/>
          </ac:grpSpMkLst>
        </pc:grpChg>
        <pc:grpChg chg="mod">
          <ac:chgData name="Phillip Kaufman" userId="c001b2a046940d7c" providerId="LiveId" clId="{5CB25B10-5B1C-4017-B167-ED3104435743}" dt="2024-06-02T01:37:56.174" v="10016" actId="165"/>
          <ac:grpSpMkLst>
            <pc:docMk/>
            <pc:sldMk cId="249331440" sldId="965"/>
            <ac:grpSpMk id="13" creationId="{267B2EA6-2580-C916-22E1-B9003AF7ED81}"/>
          </ac:grpSpMkLst>
        </pc:grpChg>
        <pc:grpChg chg="add del mod">
          <ac:chgData name="Phillip Kaufman" userId="c001b2a046940d7c" providerId="LiveId" clId="{5CB25B10-5B1C-4017-B167-ED3104435743}" dt="2024-05-27T07:11:07.430" v="8380" actId="165"/>
          <ac:grpSpMkLst>
            <pc:docMk/>
            <pc:sldMk cId="249331440" sldId="965"/>
            <ac:grpSpMk id="16" creationId="{27EEF844-4A2A-C60E-0E5F-73E1AFA25700}"/>
          </ac:grpSpMkLst>
        </pc:grpChg>
        <pc:grpChg chg="add del mod topLvl">
          <ac:chgData name="Phillip Kaufman" userId="c001b2a046940d7c" providerId="LiveId" clId="{5CB25B10-5B1C-4017-B167-ED3104435743}" dt="2024-06-02T23:14:36.213" v="11827" actId="478"/>
          <ac:grpSpMkLst>
            <pc:docMk/>
            <pc:sldMk cId="249331440" sldId="965"/>
            <ac:grpSpMk id="20" creationId="{B4AB1579-565B-44D8-A30F-CEEF20614E8B}"/>
          </ac:grpSpMkLst>
        </pc:grpChg>
        <pc:grpChg chg="add mod">
          <ac:chgData name="Phillip Kaufman" userId="c001b2a046940d7c" providerId="LiveId" clId="{5CB25B10-5B1C-4017-B167-ED3104435743}" dt="2024-05-27T07:11:11.678" v="8381"/>
          <ac:grpSpMkLst>
            <pc:docMk/>
            <pc:sldMk cId="249331440" sldId="965"/>
            <ac:grpSpMk id="20" creationId="{BB8D8F56-DF57-2EEF-FA5B-5E03A7F95962}"/>
          </ac:grpSpMkLst>
        </pc:grpChg>
        <pc:grpChg chg="mod">
          <ac:chgData name="Phillip Kaufman" userId="c001b2a046940d7c" providerId="LiveId" clId="{5CB25B10-5B1C-4017-B167-ED3104435743}" dt="2024-06-02T01:37:56.174" v="10016" actId="165"/>
          <ac:grpSpMkLst>
            <pc:docMk/>
            <pc:sldMk cId="249331440" sldId="965"/>
            <ac:grpSpMk id="31" creationId="{5B06A0B3-6031-87D4-2ADF-343D3B643DB0}"/>
          </ac:grpSpMkLst>
        </pc:grpChg>
        <pc:grpChg chg="add del mod">
          <ac:chgData name="Phillip Kaufman" userId="c001b2a046940d7c" providerId="LiveId" clId="{5CB25B10-5B1C-4017-B167-ED3104435743}" dt="2024-05-19T23:17:55.263" v="2854" actId="165"/>
          <ac:grpSpMkLst>
            <pc:docMk/>
            <pc:sldMk cId="249331440" sldId="965"/>
            <ac:grpSpMk id="63" creationId="{3EE3C5FC-1BD1-FB26-213A-DF76F39A4D70}"/>
          </ac:grpSpMkLst>
        </pc:grpChg>
        <pc:grpChg chg="add del mod">
          <ac:chgData name="Phillip Kaufman" userId="c001b2a046940d7c" providerId="LiveId" clId="{5CB25B10-5B1C-4017-B167-ED3104435743}" dt="2024-06-02T01:37:56.174" v="10016" actId="165"/>
          <ac:grpSpMkLst>
            <pc:docMk/>
            <pc:sldMk cId="249331440" sldId="965"/>
            <ac:grpSpMk id="63" creationId="{5FB7871A-58DF-B723-54CA-B60278C92296}"/>
          </ac:grpSpMkLst>
        </pc:grpChg>
        <pc:grpChg chg="mod">
          <ac:chgData name="Phillip Kaufman" userId="c001b2a046940d7c" providerId="LiveId" clId="{5CB25B10-5B1C-4017-B167-ED3104435743}" dt="2024-05-27T07:11:11.678" v="8381"/>
          <ac:grpSpMkLst>
            <pc:docMk/>
            <pc:sldMk cId="249331440" sldId="965"/>
            <ac:grpSpMk id="63" creationId="{E92C5806-A81B-D1E7-9D8C-63865D278A81}"/>
          </ac:grpSpMkLst>
        </pc:grpChg>
        <pc:grpChg chg="mod">
          <ac:chgData name="Phillip Kaufman" userId="c001b2a046940d7c" providerId="LiveId" clId="{5CB25B10-5B1C-4017-B167-ED3104435743}" dt="2024-05-27T07:11:11.678" v="8381"/>
          <ac:grpSpMkLst>
            <pc:docMk/>
            <pc:sldMk cId="249331440" sldId="965"/>
            <ac:grpSpMk id="65" creationId="{3D99F4AA-0E16-AD31-D2C6-0B7EDC971DEB}"/>
          </ac:grpSpMkLst>
        </pc:grpChg>
        <pc:grpChg chg="mod topLvl">
          <ac:chgData name="Phillip Kaufman" userId="c001b2a046940d7c" providerId="LiveId" clId="{5CB25B10-5B1C-4017-B167-ED3104435743}" dt="2024-06-02T23:54:58.557" v="12576" actId="165"/>
          <ac:grpSpMkLst>
            <pc:docMk/>
            <pc:sldMk cId="249331440" sldId="965"/>
            <ac:grpSpMk id="96" creationId="{769F0898-56D2-6FFC-39F4-B0AB7BCD1E84}"/>
          </ac:grpSpMkLst>
        </pc:grpChg>
        <pc:grpChg chg="mod">
          <ac:chgData name="Phillip Kaufman" userId="c001b2a046940d7c" providerId="LiveId" clId="{5CB25B10-5B1C-4017-B167-ED3104435743}" dt="2024-06-02T23:54:58.557" v="12576" actId="165"/>
          <ac:grpSpMkLst>
            <pc:docMk/>
            <pc:sldMk cId="249331440" sldId="965"/>
            <ac:grpSpMk id="97" creationId="{03D55AC8-E7CE-98AB-07E8-166197FB78F0}"/>
          </ac:grpSpMkLst>
        </pc:grpChg>
        <pc:grpChg chg="add del mod">
          <ac:chgData name="Phillip Kaufman" userId="c001b2a046940d7c" providerId="LiveId" clId="{5CB25B10-5B1C-4017-B167-ED3104435743}" dt="2024-05-27T07:12:55.442" v="8401" actId="165"/>
          <ac:grpSpMkLst>
            <pc:docMk/>
            <pc:sldMk cId="249331440" sldId="965"/>
            <ac:grpSpMk id="97" creationId="{7B0FF611-4990-0213-83E2-F28D99F068D8}"/>
          </ac:grpSpMkLst>
        </pc:grpChg>
        <pc:grpChg chg="mod">
          <ac:chgData name="Phillip Kaufman" userId="c001b2a046940d7c" providerId="LiveId" clId="{5CB25B10-5B1C-4017-B167-ED3104435743}" dt="2024-06-02T23:54:58.557" v="12576" actId="165"/>
          <ac:grpSpMkLst>
            <pc:docMk/>
            <pc:sldMk cId="249331440" sldId="965"/>
            <ac:grpSpMk id="98" creationId="{D99A47B4-65B7-C1AB-9893-DB61564E6464}"/>
          </ac:grpSpMkLst>
        </pc:grpChg>
        <pc:grpChg chg="mod">
          <ac:chgData name="Phillip Kaufman" userId="c001b2a046940d7c" providerId="LiveId" clId="{5CB25B10-5B1C-4017-B167-ED3104435743}" dt="2024-06-02T23:54:58.557" v="12576" actId="165"/>
          <ac:grpSpMkLst>
            <pc:docMk/>
            <pc:sldMk cId="249331440" sldId="965"/>
            <ac:grpSpMk id="99" creationId="{9AEBA56C-4632-78E0-C8EB-B97E9908ACC2}"/>
          </ac:grpSpMkLst>
        </pc:grpChg>
        <pc:grpChg chg="mod">
          <ac:chgData name="Phillip Kaufman" userId="c001b2a046940d7c" providerId="LiveId" clId="{5CB25B10-5B1C-4017-B167-ED3104435743}" dt="2024-06-02T23:54:58.557" v="12576" actId="165"/>
          <ac:grpSpMkLst>
            <pc:docMk/>
            <pc:sldMk cId="249331440" sldId="965"/>
            <ac:grpSpMk id="110" creationId="{7CB18B75-573B-40A4-0EA4-883227A5629D}"/>
          </ac:grpSpMkLst>
        </pc:grpChg>
        <pc:grpChg chg="add mod topLvl">
          <ac:chgData name="Phillip Kaufman" userId="c001b2a046940d7c" providerId="LiveId" clId="{5CB25B10-5B1C-4017-B167-ED3104435743}" dt="2024-06-02T23:54:58.557" v="12576" actId="165"/>
          <ac:grpSpMkLst>
            <pc:docMk/>
            <pc:sldMk cId="249331440" sldId="965"/>
            <ac:grpSpMk id="113" creationId="{D0CAFBAC-1001-72D6-F65F-7A3B2452C253}"/>
          </ac:grpSpMkLst>
        </pc:grpChg>
        <pc:grpChg chg="add mod">
          <ac:chgData name="Phillip Kaufman" userId="c001b2a046940d7c" providerId="LiveId" clId="{5CB25B10-5B1C-4017-B167-ED3104435743}" dt="2024-06-02T23:17:31.853" v="11881" actId="164"/>
          <ac:grpSpMkLst>
            <pc:docMk/>
            <pc:sldMk cId="249331440" sldId="965"/>
            <ac:grpSpMk id="147" creationId="{14541B5B-C05C-0164-0FE4-E8823FBD596D}"/>
          </ac:grpSpMkLst>
        </pc:grpChg>
        <pc:grpChg chg="add del mod">
          <ac:chgData name="Phillip Kaufman" userId="c001b2a046940d7c" providerId="LiveId" clId="{5CB25B10-5B1C-4017-B167-ED3104435743}" dt="2024-06-02T23:54:58.557" v="12576" actId="165"/>
          <ac:grpSpMkLst>
            <pc:docMk/>
            <pc:sldMk cId="249331440" sldId="965"/>
            <ac:grpSpMk id="148" creationId="{7729C407-0272-B339-005C-592E5BA3C0D4}"/>
          </ac:grpSpMkLst>
        </pc:grpChg>
        <pc:grpChg chg="add mod">
          <ac:chgData name="Phillip Kaufman" userId="c001b2a046940d7c" providerId="LiveId" clId="{5CB25B10-5B1C-4017-B167-ED3104435743}" dt="2024-06-02T23:20:11.425" v="11933" actId="571"/>
          <ac:grpSpMkLst>
            <pc:docMk/>
            <pc:sldMk cId="249331440" sldId="965"/>
            <ac:grpSpMk id="150" creationId="{84C337C5-26F0-47A0-F58C-029139C20E4E}"/>
          </ac:grpSpMkLst>
        </pc:grpChg>
        <pc:grpChg chg="mod">
          <ac:chgData name="Phillip Kaufman" userId="c001b2a046940d7c" providerId="LiveId" clId="{5CB25B10-5B1C-4017-B167-ED3104435743}" dt="2024-06-02T23:20:11.425" v="11933" actId="571"/>
          <ac:grpSpMkLst>
            <pc:docMk/>
            <pc:sldMk cId="249331440" sldId="965"/>
            <ac:grpSpMk id="151" creationId="{90FCAFDA-10C7-C2DC-7AC3-3731F2FC794C}"/>
          </ac:grpSpMkLst>
        </pc:grpChg>
        <pc:grpChg chg="mod">
          <ac:chgData name="Phillip Kaufman" userId="c001b2a046940d7c" providerId="LiveId" clId="{5CB25B10-5B1C-4017-B167-ED3104435743}" dt="2024-06-02T23:20:11.425" v="11933" actId="571"/>
          <ac:grpSpMkLst>
            <pc:docMk/>
            <pc:sldMk cId="249331440" sldId="965"/>
            <ac:grpSpMk id="152" creationId="{B783D54A-42A8-5CB7-711D-88160071AF04}"/>
          </ac:grpSpMkLst>
        </pc:grpChg>
        <pc:grpChg chg="mod">
          <ac:chgData name="Phillip Kaufman" userId="c001b2a046940d7c" providerId="LiveId" clId="{5CB25B10-5B1C-4017-B167-ED3104435743}" dt="2024-06-02T23:20:11.425" v="11933" actId="571"/>
          <ac:grpSpMkLst>
            <pc:docMk/>
            <pc:sldMk cId="249331440" sldId="965"/>
            <ac:grpSpMk id="153" creationId="{CA91D0F4-C6D3-CF3C-8598-3CA1FE4BDC4F}"/>
          </ac:grpSpMkLst>
        </pc:grpChg>
        <pc:grpChg chg="mod">
          <ac:chgData name="Phillip Kaufman" userId="c001b2a046940d7c" providerId="LiveId" clId="{5CB25B10-5B1C-4017-B167-ED3104435743}" dt="2024-06-02T23:20:11.425" v="11933" actId="571"/>
          <ac:grpSpMkLst>
            <pc:docMk/>
            <pc:sldMk cId="249331440" sldId="965"/>
            <ac:grpSpMk id="163" creationId="{1CDCE52E-8892-5D35-5824-00AE0D67E5E4}"/>
          </ac:grpSpMkLst>
        </pc:grpChg>
        <pc:cxnChg chg="mod topLvl">
          <ac:chgData name="Phillip Kaufman" userId="c001b2a046940d7c" providerId="LiveId" clId="{5CB25B10-5B1C-4017-B167-ED3104435743}" dt="2024-06-02T01:52:19.651" v="10666" actId="164"/>
          <ac:cxnSpMkLst>
            <pc:docMk/>
            <pc:sldMk cId="249331440" sldId="965"/>
            <ac:cxnSpMk id="6" creationId="{78F7DC32-4A40-C656-F637-622BFF5BB670}"/>
          </ac:cxnSpMkLst>
        </pc:cxnChg>
        <pc:cxnChg chg="mod topLvl">
          <ac:chgData name="Phillip Kaufman" userId="c001b2a046940d7c" providerId="LiveId" clId="{5CB25B10-5B1C-4017-B167-ED3104435743}" dt="2024-06-02T01:52:19.651" v="10666" actId="164"/>
          <ac:cxnSpMkLst>
            <pc:docMk/>
            <pc:sldMk cId="249331440" sldId="965"/>
            <ac:cxnSpMk id="12" creationId="{55B0DE53-BE6B-EB71-6687-184B74E63872}"/>
          </ac:cxnSpMkLst>
        </pc:cxnChg>
        <pc:cxnChg chg="mod topLvl">
          <ac:chgData name="Phillip Kaufman" userId="c001b2a046940d7c" providerId="LiveId" clId="{5CB25B10-5B1C-4017-B167-ED3104435743}" dt="2024-06-02T01:52:19.651" v="10666" actId="164"/>
          <ac:cxnSpMkLst>
            <pc:docMk/>
            <pc:sldMk cId="249331440" sldId="965"/>
            <ac:cxnSpMk id="14" creationId="{DE1270EC-ACEB-D1D5-9042-47327B9B4317}"/>
          </ac:cxnSpMkLst>
        </pc:cxnChg>
        <pc:cxnChg chg="mod topLvl">
          <ac:chgData name="Phillip Kaufman" userId="c001b2a046940d7c" providerId="LiveId" clId="{5CB25B10-5B1C-4017-B167-ED3104435743}" dt="2024-06-02T01:52:19.651" v="10666" actId="164"/>
          <ac:cxnSpMkLst>
            <pc:docMk/>
            <pc:sldMk cId="249331440" sldId="965"/>
            <ac:cxnSpMk id="15" creationId="{684D4064-3D0D-813A-CD7C-436CDC32A5C2}"/>
          </ac:cxnSpMkLst>
        </pc:cxnChg>
        <pc:cxnChg chg="mod topLvl">
          <ac:chgData name="Phillip Kaufman" userId="c001b2a046940d7c" providerId="LiveId" clId="{5CB25B10-5B1C-4017-B167-ED3104435743}" dt="2024-06-02T01:52:19.651" v="10666" actId="164"/>
          <ac:cxnSpMkLst>
            <pc:docMk/>
            <pc:sldMk cId="249331440" sldId="965"/>
            <ac:cxnSpMk id="19" creationId="{903062DC-6884-5B21-9843-F8B1171805F7}"/>
          </ac:cxnSpMkLst>
        </pc:cxnChg>
        <pc:cxnChg chg="mod topLvl">
          <ac:chgData name="Phillip Kaufman" userId="c001b2a046940d7c" providerId="LiveId" clId="{5CB25B10-5B1C-4017-B167-ED3104435743}" dt="2024-06-02T01:52:19.651" v="10666" actId="164"/>
          <ac:cxnSpMkLst>
            <pc:docMk/>
            <pc:sldMk cId="249331440" sldId="965"/>
            <ac:cxnSpMk id="22" creationId="{E3B511AE-6AE5-E41C-6706-ECC7407DC82B}"/>
          </ac:cxnSpMkLst>
        </pc:cxnChg>
        <pc:cxnChg chg="mod topLvl">
          <ac:chgData name="Phillip Kaufman" userId="c001b2a046940d7c" providerId="LiveId" clId="{5CB25B10-5B1C-4017-B167-ED3104435743}" dt="2024-06-02T01:52:19.651" v="10666" actId="164"/>
          <ac:cxnSpMkLst>
            <pc:docMk/>
            <pc:sldMk cId="249331440" sldId="965"/>
            <ac:cxnSpMk id="24" creationId="{075B21F3-81BC-DD22-7903-B596D9D5BD52}"/>
          </ac:cxnSpMkLst>
        </pc:cxnChg>
        <pc:cxnChg chg="mod">
          <ac:chgData name="Phillip Kaufman" userId="c001b2a046940d7c" providerId="LiveId" clId="{5CB25B10-5B1C-4017-B167-ED3104435743}" dt="2024-06-02T01:37:56.174" v="10016" actId="165"/>
          <ac:cxnSpMkLst>
            <pc:docMk/>
            <pc:sldMk cId="249331440" sldId="965"/>
            <ac:cxnSpMk id="32" creationId="{CC27624F-4A69-C89A-D406-F904D927C741}"/>
          </ac:cxnSpMkLst>
        </pc:cxnChg>
        <pc:cxnChg chg="mod">
          <ac:chgData name="Phillip Kaufman" userId="c001b2a046940d7c" providerId="LiveId" clId="{5CB25B10-5B1C-4017-B167-ED3104435743}" dt="2024-06-02T01:37:56.174" v="10016" actId="165"/>
          <ac:cxnSpMkLst>
            <pc:docMk/>
            <pc:sldMk cId="249331440" sldId="965"/>
            <ac:cxnSpMk id="33" creationId="{D4D6D2F6-D833-E6D1-915A-1A096C81921D}"/>
          </ac:cxnSpMkLst>
        </pc:cxnChg>
        <pc:cxnChg chg="mod topLvl">
          <ac:chgData name="Phillip Kaufman" userId="c001b2a046940d7c" providerId="LiveId" clId="{5CB25B10-5B1C-4017-B167-ED3104435743}" dt="2024-06-02T01:52:19.651" v="10666" actId="164"/>
          <ac:cxnSpMkLst>
            <pc:docMk/>
            <pc:sldMk cId="249331440" sldId="965"/>
            <ac:cxnSpMk id="34" creationId="{FC44B596-7AC5-54ED-2033-1D62D0E285F6}"/>
          </ac:cxnSpMkLst>
        </pc:cxnChg>
        <pc:cxnChg chg="mod topLvl">
          <ac:chgData name="Phillip Kaufman" userId="c001b2a046940d7c" providerId="LiveId" clId="{5CB25B10-5B1C-4017-B167-ED3104435743}" dt="2024-06-02T01:52:19.651" v="10666" actId="164"/>
          <ac:cxnSpMkLst>
            <pc:docMk/>
            <pc:sldMk cId="249331440" sldId="965"/>
            <ac:cxnSpMk id="35" creationId="{8A319405-762F-259E-BEF6-C7960C0F6FC9}"/>
          </ac:cxnSpMkLst>
        </pc:cxnChg>
        <pc:cxnChg chg="mod topLvl">
          <ac:chgData name="Phillip Kaufman" userId="c001b2a046940d7c" providerId="LiveId" clId="{5CB25B10-5B1C-4017-B167-ED3104435743}" dt="2024-06-02T23:02:06.824" v="11803" actId="1036"/>
          <ac:cxnSpMkLst>
            <pc:docMk/>
            <pc:sldMk cId="249331440" sldId="965"/>
            <ac:cxnSpMk id="36" creationId="{C3C0F19C-8688-0653-A5B5-A1366460B989}"/>
          </ac:cxnSpMkLst>
        </pc:cxnChg>
        <pc:cxnChg chg="mod topLvl">
          <ac:chgData name="Phillip Kaufman" userId="c001b2a046940d7c" providerId="LiveId" clId="{5CB25B10-5B1C-4017-B167-ED3104435743}" dt="2024-06-02T01:52:19.651" v="10666" actId="164"/>
          <ac:cxnSpMkLst>
            <pc:docMk/>
            <pc:sldMk cId="249331440" sldId="965"/>
            <ac:cxnSpMk id="37" creationId="{6CBEEF99-47C3-AE17-EA13-AE97B823249D}"/>
          </ac:cxnSpMkLst>
        </pc:cxnChg>
        <pc:cxnChg chg="mod topLvl">
          <ac:chgData name="Phillip Kaufman" userId="c001b2a046940d7c" providerId="LiveId" clId="{5CB25B10-5B1C-4017-B167-ED3104435743}" dt="2024-06-02T23:02:10.124" v="11804" actId="1035"/>
          <ac:cxnSpMkLst>
            <pc:docMk/>
            <pc:sldMk cId="249331440" sldId="965"/>
            <ac:cxnSpMk id="38" creationId="{6853A0A7-1E96-C727-045B-39E004A5BA4C}"/>
          </ac:cxnSpMkLst>
        </pc:cxnChg>
        <pc:cxnChg chg="mod topLvl">
          <ac:chgData name="Phillip Kaufman" userId="c001b2a046940d7c" providerId="LiveId" clId="{5CB25B10-5B1C-4017-B167-ED3104435743}" dt="2024-06-02T23:02:03.769" v="11802" actId="1038"/>
          <ac:cxnSpMkLst>
            <pc:docMk/>
            <pc:sldMk cId="249331440" sldId="965"/>
            <ac:cxnSpMk id="39" creationId="{950E0B5F-9E2B-FACB-1D9E-084C2DAE6BE1}"/>
          </ac:cxnSpMkLst>
        </pc:cxnChg>
        <pc:cxnChg chg="mod topLvl">
          <ac:chgData name="Phillip Kaufman" userId="c001b2a046940d7c" providerId="LiveId" clId="{5CB25B10-5B1C-4017-B167-ED3104435743}" dt="2024-06-02T01:52:19.651" v="10666" actId="164"/>
          <ac:cxnSpMkLst>
            <pc:docMk/>
            <pc:sldMk cId="249331440" sldId="965"/>
            <ac:cxnSpMk id="40" creationId="{1C47CFC8-0FFF-5838-A500-20645E91879D}"/>
          </ac:cxnSpMkLst>
        </pc:cxnChg>
        <pc:cxnChg chg="mod topLvl">
          <ac:chgData name="Phillip Kaufman" userId="c001b2a046940d7c" providerId="LiveId" clId="{5CB25B10-5B1C-4017-B167-ED3104435743}" dt="2024-06-02T01:52:19.651" v="10666" actId="164"/>
          <ac:cxnSpMkLst>
            <pc:docMk/>
            <pc:sldMk cId="249331440" sldId="965"/>
            <ac:cxnSpMk id="41" creationId="{996A5153-49E1-92D3-52BB-D635E859CDBC}"/>
          </ac:cxnSpMkLst>
        </pc:cxnChg>
        <pc:cxnChg chg="mod topLvl">
          <ac:chgData name="Phillip Kaufman" userId="c001b2a046940d7c" providerId="LiveId" clId="{5CB25B10-5B1C-4017-B167-ED3104435743}" dt="2024-06-02T01:52:19.651" v="10666" actId="164"/>
          <ac:cxnSpMkLst>
            <pc:docMk/>
            <pc:sldMk cId="249331440" sldId="965"/>
            <ac:cxnSpMk id="42" creationId="{529063C0-005C-6042-9549-0070162634D9}"/>
          </ac:cxnSpMkLst>
        </pc:cxnChg>
        <pc:cxnChg chg="mod topLvl">
          <ac:chgData name="Phillip Kaufman" userId="c001b2a046940d7c" providerId="LiveId" clId="{5CB25B10-5B1C-4017-B167-ED3104435743}" dt="2024-06-02T01:52:19.651" v="10666" actId="164"/>
          <ac:cxnSpMkLst>
            <pc:docMk/>
            <pc:sldMk cId="249331440" sldId="965"/>
            <ac:cxnSpMk id="43" creationId="{C9068761-955B-8F89-7ECC-96BED9916268}"/>
          </ac:cxnSpMkLst>
        </pc:cxnChg>
        <pc:cxnChg chg="mod topLvl">
          <ac:chgData name="Phillip Kaufman" userId="c001b2a046940d7c" providerId="LiveId" clId="{5CB25B10-5B1C-4017-B167-ED3104435743}" dt="2024-06-02T01:52:19.651" v="10666" actId="164"/>
          <ac:cxnSpMkLst>
            <pc:docMk/>
            <pc:sldMk cId="249331440" sldId="965"/>
            <ac:cxnSpMk id="44" creationId="{CBEA9680-B25C-2429-8C6A-7DB3EB035C6C}"/>
          </ac:cxnSpMkLst>
        </pc:cxnChg>
        <pc:cxnChg chg="mod topLvl">
          <ac:chgData name="Phillip Kaufman" userId="c001b2a046940d7c" providerId="LiveId" clId="{5CB25B10-5B1C-4017-B167-ED3104435743}" dt="2024-06-02T01:52:19.651" v="10666" actId="164"/>
          <ac:cxnSpMkLst>
            <pc:docMk/>
            <pc:sldMk cId="249331440" sldId="965"/>
            <ac:cxnSpMk id="45" creationId="{EA5BED9E-740D-A830-7120-597712B2DA7A}"/>
          </ac:cxnSpMkLst>
        </pc:cxnChg>
        <pc:cxnChg chg="mod topLvl">
          <ac:chgData name="Phillip Kaufman" userId="c001b2a046940d7c" providerId="LiveId" clId="{5CB25B10-5B1C-4017-B167-ED3104435743}" dt="2024-06-02T01:52:19.651" v="10666" actId="164"/>
          <ac:cxnSpMkLst>
            <pc:docMk/>
            <pc:sldMk cId="249331440" sldId="965"/>
            <ac:cxnSpMk id="46" creationId="{E8C8B830-B46A-EC0D-695C-40EA74B7E5D8}"/>
          </ac:cxnSpMkLst>
        </pc:cxnChg>
        <pc:cxnChg chg="mod topLvl">
          <ac:chgData name="Phillip Kaufman" userId="c001b2a046940d7c" providerId="LiveId" clId="{5CB25B10-5B1C-4017-B167-ED3104435743}" dt="2024-06-02T01:52:19.651" v="10666" actId="164"/>
          <ac:cxnSpMkLst>
            <pc:docMk/>
            <pc:sldMk cId="249331440" sldId="965"/>
            <ac:cxnSpMk id="47" creationId="{2711FFA7-C705-79DA-8357-646F88F4B872}"/>
          </ac:cxnSpMkLst>
        </pc:cxnChg>
        <pc:cxnChg chg="mod topLvl">
          <ac:chgData name="Phillip Kaufman" userId="c001b2a046940d7c" providerId="LiveId" clId="{5CB25B10-5B1C-4017-B167-ED3104435743}" dt="2024-06-02T01:52:19.651" v="10666" actId="164"/>
          <ac:cxnSpMkLst>
            <pc:docMk/>
            <pc:sldMk cId="249331440" sldId="965"/>
            <ac:cxnSpMk id="48" creationId="{CB657306-5353-8831-DB9B-8D6262D8FCC3}"/>
          </ac:cxnSpMkLst>
        </pc:cxnChg>
        <pc:cxnChg chg="mod topLvl">
          <ac:chgData name="Phillip Kaufman" userId="c001b2a046940d7c" providerId="LiveId" clId="{5CB25B10-5B1C-4017-B167-ED3104435743}" dt="2024-06-02T01:52:19.651" v="10666" actId="164"/>
          <ac:cxnSpMkLst>
            <pc:docMk/>
            <pc:sldMk cId="249331440" sldId="965"/>
            <ac:cxnSpMk id="49" creationId="{91493334-3E78-0B14-36A8-C08E517A29A2}"/>
          </ac:cxnSpMkLst>
        </pc:cxnChg>
        <pc:cxnChg chg="mod topLvl">
          <ac:chgData name="Phillip Kaufman" userId="c001b2a046940d7c" providerId="LiveId" clId="{5CB25B10-5B1C-4017-B167-ED3104435743}" dt="2024-06-02T01:52:19.651" v="10666" actId="164"/>
          <ac:cxnSpMkLst>
            <pc:docMk/>
            <pc:sldMk cId="249331440" sldId="965"/>
            <ac:cxnSpMk id="50" creationId="{06326CB1-BC6C-2BEA-C41F-2767E31A00FC}"/>
          </ac:cxnSpMkLst>
        </pc:cxnChg>
        <pc:cxnChg chg="mod topLvl">
          <ac:chgData name="Phillip Kaufman" userId="c001b2a046940d7c" providerId="LiveId" clId="{5CB25B10-5B1C-4017-B167-ED3104435743}" dt="2024-06-02T01:52:19.651" v="10666" actId="164"/>
          <ac:cxnSpMkLst>
            <pc:docMk/>
            <pc:sldMk cId="249331440" sldId="965"/>
            <ac:cxnSpMk id="51" creationId="{D1151E6A-FC95-6613-B41F-D508704BEA41}"/>
          </ac:cxnSpMkLst>
        </pc:cxnChg>
        <pc:cxnChg chg="mod topLvl">
          <ac:chgData name="Phillip Kaufman" userId="c001b2a046940d7c" providerId="LiveId" clId="{5CB25B10-5B1C-4017-B167-ED3104435743}" dt="2024-06-02T01:52:19.651" v="10666" actId="164"/>
          <ac:cxnSpMkLst>
            <pc:docMk/>
            <pc:sldMk cId="249331440" sldId="965"/>
            <ac:cxnSpMk id="52" creationId="{F8C017BC-DAF5-BF58-04CD-6152CFC0214A}"/>
          </ac:cxnSpMkLst>
        </pc:cxnChg>
        <pc:cxnChg chg="mod topLvl">
          <ac:chgData name="Phillip Kaufman" userId="c001b2a046940d7c" providerId="LiveId" clId="{5CB25B10-5B1C-4017-B167-ED3104435743}" dt="2024-06-02T01:52:19.651" v="10666" actId="164"/>
          <ac:cxnSpMkLst>
            <pc:docMk/>
            <pc:sldMk cId="249331440" sldId="965"/>
            <ac:cxnSpMk id="53" creationId="{582EA28F-E371-3328-F058-F337B8C9526C}"/>
          </ac:cxnSpMkLst>
        </pc:cxnChg>
        <pc:cxnChg chg="mod topLvl">
          <ac:chgData name="Phillip Kaufman" userId="c001b2a046940d7c" providerId="LiveId" clId="{5CB25B10-5B1C-4017-B167-ED3104435743}" dt="2024-06-02T01:52:19.651" v="10666" actId="164"/>
          <ac:cxnSpMkLst>
            <pc:docMk/>
            <pc:sldMk cId="249331440" sldId="965"/>
            <ac:cxnSpMk id="54" creationId="{2976959B-58B3-BE66-5CA6-554276EC06D8}"/>
          </ac:cxnSpMkLst>
        </pc:cxnChg>
        <pc:cxnChg chg="mod topLvl">
          <ac:chgData name="Phillip Kaufman" userId="c001b2a046940d7c" providerId="LiveId" clId="{5CB25B10-5B1C-4017-B167-ED3104435743}" dt="2024-06-02T01:52:19.651" v="10666" actId="164"/>
          <ac:cxnSpMkLst>
            <pc:docMk/>
            <pc:sldMk cId="249331440" sldId="965"/>
            <ac:cxnSpMk id="55" creationId="{F4EF4C9E-6816-5D00-5CFF-0B4646CAEC7E}"/>
          </ac:cxnSpMkLst>
        </pc:cxnChg>
        <pc:cxnChg chg="mod topLvl">
          <ac:chgData name="Phillip Kaufman" userId="c001b2a046940d7c" providerId="LiveId" clId="{5CB25B10-5B1C-4017-B167-ED3104435743}" dt="2024-06-02T01:52:19.651" v="10666" actId="164"/>
          <ac:cxnSpMkLst>
            <pc:docMk/>
            <pc:sldMk cId="249331440" sldId="965"/>
            <ac:cxnSpMk id="56" creationId="{AD75EEFF-7C1C-46BF-F085-D2876F639B85}"/>
          </ac:cxnSpMkLst>
        </pc:cxnChg>
        <pc:cxnChg chg="mod topLvl">
          <ac:chgData name="Phillip Kaufman" userId="c001b2a046940d7c" providerId="LiveId" clId="{5CB25B10-5B1C-4017-B167-ED3104435743}" dt="2024-06-02T01:52:19.651" v="10666" actId="164"/>
          <ac:cxnSpMkLst>
            <pc:docMk/>
            <pc:sldMk cId="249331440" sldId="965"/>
            <ac:cxnSpMk id="57" creationId="{9D0767CB-B73D-6849-4768-5B9D1A6D448E}"/>
          </ac:cxnSpMkLst>
        </pc:cxnChg>
        <pc:cxnChg chg="mod topLvl">
          <ac:chgData name="Phillip Kaufman" userId="c001b2a046940d7c" providerId="LiveId" clId="{5CB25B10-5B1C-4017-B167-ED3104435743}" dt="2024-06-02T01:52:19.651" v="10666" actId="164"/>
          <ac:cxnSpMkLst>
            <pc:docMk/>
            <pc:sldMk cId="249331440" sldId="965"/>
            <ac:cxnSpMk id="58" creationId="{86E322BE-86EB-120B-E194-127108CF4E37}"/>
          </ac:cxnSpMkLst>
        </pc:cxnChg>
        <pc:cxnChg chg="mod">
          <ac:chgData name="Phillip Kaufman" userId="c001b2a046940d7c" providerId="LiveId" clId="{5CB25B10-5B1C-4017-B167-ED3104435743}" dt="2024-06-02T23:15:16.446" v="11843" actId="165"/>
          <ac:cxnSpMkLst>
            <pc:docMk/>
            <pc:sldMk cId="249331440" sldId="965"/>
            <ac:cxnSpMk id="63" creationId="{813A31F2-8B9E-53A8-9721-0A81A22D02A5}"/>
          </ac:cxnSpMkLst>
        </pc:cxnChg>
        <pc:cxnChg chg="mod">
          <ac:chgData name="Phillip Kaufman" userId="c001b2a046940d7c" providerId="LiveId" clId="{5CB25B10-5B1C-4017-B167-ED3104435743}" dt="2024-06-02T23:15:16.446" v="11843" actId="165"/>
          <ac:cxnSpMkLst>
            <pc:docMk/>
            <pc:sldMk cId="249331440" sldId="965"/>
            <ac:cxnSpMk id="64" creationId="{2E500E26-1F7F-4F5B-077D-92ABD01AA2F7}"/>
          </ac:cxnSpMkLst>
        </pc:cxnChg>
        <pc:cxnChg chg="mod">
          <ac:chgData name="Phillip Kaufman" userId="c001b2a046940d7c" providerId="LiveId" clId="{5CB25B10-5B1C-4017-B167-ED3104435743}" dt="2024-05-27T07:11:11.678" v="8381"/>
          <ac:cxnSpMkLst>
            <pc:docMk/>
            <pc:sldMk cId="249331440" sldId="965"/>
            <ac:cxnSpMk id="64" creationId="{94F79F6F-1687-4F96-57B7-F73EF800B21F}"/>
          </ac:cxnSpMkLst>
        </pc:cxnChg>
        <pc:cxnChg chg="mod">
          <ac:chgData name="Phillip Kaufman" userId="c001b2a046940d7c" providerId="LiveId" clId="{5CB25B10-5B1C-4017-B167-ED3104435743}" dt="2024-06-02T23:15:16.446" v="11843" actId="165"/>
          <ac:cxnSpMkLst>
            <pc:docMk/>
            <pc:sldMk cId="249331440" sldId="965"/>
            <ac:cxnSpMk id="65" creationId="{A7F2E187-A3E5-1897-4D08-F5C61CAA9ADE}"/>
          </ac:cxnSpMkLst>
        </pc:cxnChg>
        <pc:cxnChg chg="mod">
          <ac:chgData name="Phillip Kaufman" userId="c001b2a046940d7c" providerId="LiveId" clId="{5CB25B10-5B1C-4017-B167-ED3104435743}" dt="2024-05-27T07:11:11.678" v="8381"/>
          <ac:cxnSpMkLst>
            <pc:docMk/>
            <pc:sldMk cId="249331440" sldId="965"/>
            <ac:cxnSpMk id="66" creationId="{982DCD2A-12D2-FDE1-D598-C353E4E6E2DC}"/>
          </ac:cxnSpMkLst>
        </pc:cxnChg>
        <pc:cxnChg chg="mod">
          <ac:chgData name="Phillip Kaufman" userId="c001b2a046940d7c" providerId="LiveId" clId="{5CB25B10-5B1C-4017-B167-ED3104435743}" dt="2024-06-02T23:15:16.446" v="11843" actId="165"/>
          <ac:cxnSpMkLst>
            <pc:docMk/>
            <pc:sldMk cId="249331440" sldId="965"/>
            <ac:cxnSpMk id="66" creationId="{E3315412-D0BA-74B3-6DE4-849E5A53C814}"/>
          </ac:cxnSpMkLst>
        </pc:cxnChg>
        <pc:cxnChg chg="mod">
          <ac:chgData name="Phillip Kaufman" userId="c001b2a046940d7c" providerId="LiveId" clId="{5CB25B10-5B1C-4017-B167-ED3104435743}" dt="2024-06-02T23:15:16.446" v="11843" actId="165"/>
          <ac:cxnSpMkLst>
            <pc:docMk/>
            <pc:sldMk cId="249331440" sldId="965"/>
            <ac:cxnSpMk id="67" creationId="{568C9D77-9A31-0858-4625-8835F7F6C25E}"/>
          </ac:cxnSpMkLst>
        </pc:cxnChg>
        <pc:cxnChg chg="mod">
          <ac:chgData name="Phillip Kaufman" userId="c001b2a046940d7c" providerId="LiveId" clId="{5CB25B10-5B1C-4017-B167-ED3104435743}" dt="2024-05-27T07:11:11.678" v="8381"/>
          <ac:cxnSpMkLst>
            <pc:docMk/>
            <pc:sldMk cId="249331440" sldId="965"/>
            <ac:cxnSpMk id="67" creationId="{75F8DC48-FEFB-5546-3657-1B81D930CCC5}"/>
          </ac:cxnSpMkLst>
        </pc:cxnChg>
        <pc:cxnChg chg="mod">
          <ac:chgData name="Phillip Kaufman" userId="c001b2a046940d7c" providerId="LiveId" clId="{5CB25B10-5B1C-4017-B167-ED3104435743}" dt="2024-05-27T07:11:11.678" v="8381"/>
          <ac:cxnSpMkLst>
            <pc:docMk/>
            <pc:sldMk cId="249331440" sldId="965"/>
            <ac:cxnSpMk id="68" creationId="{7B8EC037-62A0-FE0D-D339-C2A0AC822E53}"/>
          </ac:cxnSpMkLst>
        </pc:cxnChg>
        <pc:cxnChg chg="mod">
          <ac:chgData name="Phillip Kaufman" userId="c001b2a046940d7c" providerId="LiveId" clId="{5CB25B10-5B1C-4017-B167-ED3104435743}" dt="2024-06-02T23:15:16.446" v="11843" actId="165"/>
          <ac:cxnSpMkLst>
            <pc:docMk/>
            <pc:sldMk cId="249331440" sldId="965"/>
            <ac:cxnSpMk id="68" creationId="{C275F1F8-A92A-4BC4-4B70-7D362CCDC9F4}"/>
          </ac:cxnSpMkLst>
        </pc:cxnChg>
        <pc:cxnChg chg="mod">
          <ac:chgData name="Phillip Kaufman" userId="c001b2a046940d7c" providerId="LiveId" clId="{5CB25B10-5B1C-4017-B167-ED3104435743}" dt="2024-05-27T07:11:11.678" v="8381"/>
          <ac:cxnSpMkLst>
            <pc:docMk/>
            <pc:sldMk cId="249331440" sldId="965"/>
            <ac:cxnSpMk id="69" creationId="{3B50DE75-3878-6C6E-BF3D-E620A195CE90}"/>
          </ac:cxnSpMkLst>
        </pc:cxnChg>
        <pc:cxnChg chg="mod">
          <ac:chgData name="Phillip Kaufman" userId="c001b2a046940d7c" providerId="LiveId" clId="{5CB25B10-5B1C-4017-B167-ED3104435743}" dt="2024-06-02T23:15:16.446" v="11843" actId="165"/>
          <ac:cxnSpMkLst>
            <pc:docMk/>
            <pc:sldMk cId="249331440" sldId="965"/>
            <ac:cxnSpMk id="69" creationId="{4EBA53AF-DF2C-3D20-4834-421BD9F1DF5E}"/>
          </ac:cxnSpMkLst>
        </pc:cxnChg>
        <pc:cxnChg chg="mod">
          <ac:chgData name="Phillip Kaufman" userId="c001b2a046940d7c" providerId="LiveId" clId="{5CB25B10-5B1C-4017-B167-ED3104435743}" dt="2024-06-02T23:15:16.446" v="11843" actId="165"/>
          <ac:cxnSpMkLst>
            <pc:docMk/>
            <pc:sldMk cId="249331440" sldId="965"/>
            <ac:cxnSpMk id="70" creationId="{1B1C250E-7A70-C8BD-8563-487F1B21614D}"/>
          </ac:cxnSpMkLst>
        </pc:cxnChg>
        <pc:cxnChg chg="mod">
          <ac:chgData name="Phillip Kaufman" userId="c001b2a046940d7c" providerId="LiveId" clId="{5CB25B10-5B1C-4017-B167-ED3104435743}" dt="2024-05-27T07:11:11.678" v="8381"/>
          <ac:cxnSpMkLst>
            <pc:docMk/>
            <pc:sldMk cId="249331440" sldId="965"/>
            <ac:cxnSpMk id="70" creationId="{6AA272AE-2B7E-E950-ADF8-FE12935E7304}"/>
          </ac:cxnSpMkLst>
        </pc:cxnChg>
        <pc:cxnChg chg="mod">
          <ac:chgData name="Phillip Kaufman" userId="c001b2a046940d7c" providerId="LiveId" clId="{5CB25B10-5B1C-4017-B167-ED3104435743}" dt="2024-05-27T07:11:11.678" v="8381"/>
          <ac:cxnSpMkLst>
            <pc:docMk/>
            <pc:sldMk cId="249331440" sldId="965"/>
            <ac:cxnSpMk id="71" creationId="{0231D233-6EF8-5F81-E40E-F9038AE339AE}"/>
          </ac:cxnSpMkLst>
        </pc:cxnChg>
        <pc:cxnChg chg="mod">
          <ac:chgData name="Phillip Kaufman" userId="c001b2a046940d7c" providerId="LiveId" clId="{5CB25B10-5B1C-4017-B167-ED3104435743}" dt="2024-06-02T23:15:16.446" v="11843" actId="165"/>
          <ac:cxnSpMkLst>
            <pc:docMk/>
            <pc:sldMk cId="249331440" sldId="965"/>
            <ac:cxnSpMk id="71" creationId="{7164984E-1442-09B5-8DB8-A3709C914785}"/>
          </ac:cxnSpMkLst>
        </pc:cxnChg>
        <pc:cxnChg chg="mod">
          <ac:chgData name="Phillip Kaufman" userId="c001b2a046940d7c" providerId="LiveId" clId="{5CB25B10-5B1C-4017-B167-ED3104435743}" dt="2024-06-02T23:15:16.446" v="11843" actId="165"/>
          <ac:cxnSpMkLst>
            <pc:docMk/>
            <pc:sldMk cId="249331440" sldId="965"/>
            <ac:cxnSpMk id="72" creationId="{54053389-9633-DDB7-E223-DB57FEA3EB92}"/>
          </ac:cxnSpMkLst>
        </pc:cxnChg>
        <pc:cxnChg chg="mod">
          <ac:chgData name="Phillip Kaufman" userId="c001b2a046940d7c" providerId="LiveId" clId="{5CB25B10-5B1C-4017-B167-ED3104435743}" dt="2024-05-27T07:11:11.678" v="8381"/>
          <ac:cxnSpMkLst>
            <pc:docMk/>
            <pc:sldMk cId="249331440" sldId="965"/>
            <ac:cxnSpMk id="72" creationId="{5ECDBAF7-B247-98B3-B3B1-1963AC664A0D}"/>
          </ac:cxnSpMkLst>
        </pc:cxnChg>
        <pc:cxnChg chg="mod">
          <ac:chgData name="Phillip Kaufman" userId="c001b2a046940d7c" providerId="LiveId" clId="{5CB25B10-5B1C-4017-B167-ED3104435743}" dt="2024-05-27T07:11:11.678" v="8381"/>
          <ac:cxnSpMkLst>
            <pc:docMk/>
            <pc:sldMk cId="249331440" sldId="965"/>
            <ac:cxnSpMk id="73" creationId="{C5F71D1C-4F55-0000-04B1-16C774FB8A86}"/>
          </ac:cxnSpMkLst>
        </pc:cxnChg>
        <pc:cxnChg chg="mod">
          <ac:chgData name="Phillip Kaufman" userId="c001b2a046940d7c" providerId="LiveId" clId="{5CB25B10-5B1C-4017-B167-ED3104435743}" dt="2024-06-02T23:15:16.446" v="11843" actId="165"/>
          <ac:cxnSpMkLst>
            <pc:docMk/>
            <pc:sldMk cId="249331440" sldId="965"/>
            <ac:cxnSpMk id="73" creationId="{D5B9ABC5-3F50-CB45-5239-01A650A449E5}"/>
          </ac:cxnSpMkLst>
        </pc:cxnChg>
        <pc:cxnChg chg="mod">
          <ac:chgData name="Phillip Kaufman" userId="c001b2a046940d7c" providerId="LiveId" clId="{5CB25B10-5B1C-4017-B167-ED3104435743}" dt="2024-05-27T07:11:11.678" v="8381"/>
          <ac:cxnSpMkLst>
            <pc:docMk/>
            <pc:sldMk cId="249331440" sldId="965"/>
            <ac:cxnSpMk id="74" creationId="{7B3B88D2-C83D-99B6-53FD-8CFB69BD6051}"/>
          </ac:cxnSpMkLst>
        </pc:cxnChg>
        <pc:cxnChg chg="mod">
          <ac:chgData name="Phillip Kaufman" userId="c001b2a046940d7c" providerId="LiveId" clId="{5CB25B10-5B1C-4017-B167-ED3104435743}" dt="2024-06-02T23:15:16.446" v="11843" actId="165"/>
          <ac:cxnSpMkLst>
            <pc:docMk/>
            <pc:sldMk cId="249331440" sldId="965"/>
            <ac:cxnSpMk id="74" creationId="{F76A6E44-0B32-F339-863A-C77AD3BEF9D1}"/>
          </ac:cxnSpMkLst>
        </pc:cxnChg>
        <pc:cxnChg chg="mod">
          <ac:chgData name="Phillip Kaufman" userId="c001b2a046940d7c" providerId="LiveId" clId="{5CB25B10-5B1C-4017-B167-ED3104435743}" dt="2024-05-27T07:11:11.678" v="8381"/>
          <ac:cxnSpMkLst>
            <pc:docMk/>
            <pc:sldMk cId="249331440" sldId="965"/>
            <ac:cxnSpMk id="75" creationId="{0422A09E-A9C0-6C0B-2CCC-1492C8FC5869}"/>
          </ac:cxnSpMkLst>
        </pc:cxnChg>
        <pc:cxnChg chg="mod">
          <ac:chgData name="Phillip Kaufman" userId="c001b2a046940d7c" providerId="LiveId" clId="{5CB25B10-5B1C-4017-B167-ED3104435743}" dt="2024-06-02T23:15:16.446" v="11843" actId="165"/>
          <ac:cxnSpMkLst>
            <pc:docMk/>
            <pc:sldMk cId="249331440" sldId="965"/>
            <ac:cxnSpMk id="75" creationId="{0E057A8D-1E5A-A0EF-2D11-CAA013768DF7}"/>
          </ac:cxnSpMkLst>
        </pc:cxnChg>
        <pc:cxnChg chg="mod">
          <ac:chgData name="Phillip Kaufman" userId="c001b2a046940d7c" providerId="LiveId" clId="{5CB25B10-5B1C-4017-B167-ED3104435743}" dt="2024-06-02T23:15:16.446" v="11843" actId="165"/>
          <ac:cxnSpMkLst>
            <pc:docMk/>
            <pc:sldMk cId="249331440" sldId="965"/>
            <ac:cxnSpMk id="76" creationId="{548E304C-C083-D212-CC39-C7C42000F2BB}"/>
          </ac:cxnSpMkLst>
        </pc:cxnChg>
        <pc:cxnChg chg="mod">
          <ac:chgData name="Phillip Kaufman" userId="c001b2a046940d7c" providerId="LiveId" clId="{5CB25B10-5B1C-4017-B167-ED3104435743}" dt="2024-05-27T07:11:11.678" v="8381"/>
          <ac:cxnSpMkLst>
            <pc:docMk/>
            <pc:sldMk cId="249331440" sldId="965"/>
            <ac:cxnSpMk id="76" creationId="{7F486C30-BCBF-ABE0-4503-998892250F37}"/>
          </ac:cxnSpMkLst>
        </pc:cxnChg>
        <pc:cxnChg chg="mod">
          <ac:chgData name="Phillip Kaufman" userId="c001b2a046940d7c" providerId="LiveId" clId="{5CB25B10-5B1C-4017-B167-ED3104435743}" dt="2024-06-02T23:15:16.446" v="11843" actId="165"/>
          <ac:cxnSpMkLst>
            <pc:docMk/>
            <pc:sldMk cId="249331440" sldId="965"/>
            <ac:cxnSpMk id="77" creationId="{2081545E-0BCD-CC3B-4204-FCFCF85219C7}"/>
          </ac:cxnSpMkLst>
        </pc:cxnChg>
        <pc:cxnChg chg="mod">
          <ac:chgData name="Phillip Kaufman" userId="c001b2a046940d7c" providerId="LiveId" clId="{5CB25B10-5B1C-4017-B167-ED3104435743}" dt="2024-05-27T07:11:11.678" v="8381"/>
          <ac:cxnSpMkLst>
            <pc:docMk/>
            <pc:sldMk cId="249331440" sldId="965"/>
            <ac:cxnSpMk id="77" creationId="{5A9F1B79-4FA5-B6AA-D060-D7619518141F}"/>
          </ac:cxnSpMkLst>
        </pc:cxnChg>
        <pc:cxnChg chg="mod">
          <ac:chgData name="Phillip Kaufman" userId="c001b2a046940d7c" providerId="LiveId" clId="{5CB25B10-5B1C-4017-B167-ED3104435743}" dt="2024-06-02T23:15:16.446" v="11843" actId="165"/>
          <ac:cxnSpMkLst>
            <pc:docMk/>
            <pc:sldMk cId="249331440" sldId="965"/>
            <ac:cxnSpMk id="78" creationId="{79C30D5C-D12C-AC0D-DB18-593E853D5425}"/>
          </ac:cxnSpMkLst>
        </pc:cxnChg>
        <pc:cxnChg chg="mod">
          <ac:chgData name="Phillip Kaufman" userId="c001b2a046940d7c" providerId="LiveId" clId="{5CB25B10-5B1C-4017-B167-ED3104435743}" dt="2024-05-27T07:11:11.678" v="8381"/>
          <ac:cxnSpMkLst>
            <pc:docMk/>
            <pc:sldMk cId="249331440" sldId="965"/>
            <ac:cxnSpMk id="78" creationId="{BAFEB547-A555-D937-3178-D7E5B64DCA78}"/>
          </ac:cxnSpMkLst>
        </pc:cxnChg>
        <pc:cxnChg chg="mod">
          <ac:chgData name="Phillip Kaufman" userId="c001b2a046940d7c" providerId="LiveId" clId="{5CB25B10-5B1C-4017-B167-ED3104435743}" dt="2024-05-27T07:11:11.678" v="8381"/>
          <ac:cxnSpMkLst>
            <pc:docMk/>
            <pc:sldMk cId="249331440" sldId="965"/>
            <ac:cxnSpMk id="79" creationId="{0DCF2CD9-B8F0-26D8-DB29-42548774A783}"/>
          </ac:cxnSpMkLst>
        </pc:cxnChg>
        <pc:cxnChg chg="mod">
          <ac:chgData name="Phillip Kaufman" userId="c001b2a046940d7c" providerId="LiveId" clId="{5CB25B10-5B1C-4017-B167-ED3104435743}" dt="2024-06-02T23:15:16.446" v="11843" actId="165"/>
          <ac:cxnSpMkLst>
            <pc:docMk/>
            <pc:sldMk cId="249331440" sldId="965"/>
            <ac:cxnSpMk id="79" creationId="{3EEAF862-D026-43B8-56F2-2B7162DACF6F}"/>
          </ac:cxnSpMkLst>
        </pc:cxnChg>
        <pc:cxnChg chg="mod">
          <ac:chgData name="Phillip Kaufman" userId="c001b2a046940d7c" providerId="LiveId" clId="{5CB25B10-5B1C-4017-B167-ED3104435743}" dt="2024-05-27T07:11:11.678" v="8381"/>
          <ac:cxnSpMkLst>
            <pc:docMk/>
            <pc:sldMk cId="249331440" sldId="965"/>
            <ac:cxnSpMk id="80" creationId="{A07E00C2-0436-7610-DA2D-7E1D15EACCDC}"/>
          </ac:cxnSpMkLst>
        </pc:cxnChg>
        <pc:cxnChg chg="mod">
          <ac:chgData name="Phillip Kaufman" userId="c001b2a046940d7c" providerId="LiveId" clId="{5CB25B10-5B1C-4017-B167-ED3104435743}" dt="2024-06-02T23:15:16.446" v="11843" actId="165"/>
          <ac:cxnSpMkLst>
            <pc:docMk/>
            <pc:sldMk cId="249331440" sldId="965"/>
            <ac:cxnSpMk id="80" creationId="{BB328552-D456-739F-8639-8E0A34CA728C}"/>
          </ac:cxnSpMkLst>
        </pc:cxnChg>
        <pc:cxnChg chg="mod">
          <ac:chgData name="Phillip Kaufman" userId="c001b2a046940d7c" providerId="LiveId" clId="{5CB25B10-5B1C-4017-B167-ED3104435743}" dt="2024-05-27T07:11:11.678" v="8381"/>
          <ac:cxnSpMkLst>
            <pc:docMk/>
            <pc:sldMk cId="249331440" sldId="965"/>
            <ac:cxnSpMk id="81" creationId="{0C8383D2-809D-A5D2-942C-C7C6EA03D084}"/>
          </ac:cxnSpMkLst>
        </pc:cxnChg>
        <pc:cxnChg chg="mod">
          <ac:chgData name="Phillip Kaufman" userId="c001b2a046940d7c" providerId="LiveId" clId="{5CB25B10-5B1C-4017-B167-ED3104435743}" dt="2024-06-02T23:15:16.446" v="11843" actId="165"/>
          <ac:cxnSpMkLst>
            <pc:docMk/>
            <pc:sldMk cId="249331440" sldId="965"/>
            <ac:cxnSpMk id="81" creationId="{2BD73537-C4C0-4463-65D4-5A7FF95173ED}"/>
          </ac:cxnSpMkLst>
        </pc:cxnChg>
        <pc:cxnChg chg="mod">
          <ac:chgData name="Phillip Kaufman" userId="c001b2a046940d7c" providerId="LiveId" clId="{5CB25B10-5B1C-4017-B167-ED3104435743}" dt="2024-06-02T23:15:16.446" v="11843" actId="165"/>
          <ac:cxnSpMkLst>
            <pc:docMk/>
            <pc:sldMk cId="249331440" sldId="965"/>
            <ac:cxnSpMk id="82" creationId="{54418DCA-0CA5-61B3-F827-C621F0D322ED}"/>
          </ac:cxnSpMkLst>
        </pc:cxnChg>
        <pc:cxnChg chg="mod">
          <ac:chgData name="Phillip Kaufman" userId="c001b2a046940d7c" providerId="LiveId" clId="{5CB25B10-5B1C-4017-B167-ED3104435743}" dt="2024-05-27T07:11:11.678" v="8381"/>
          <ac:cxnSpMkLst>
            <pc:docMk/>
            <pc:sldMk cId="249331440" sldId="965"/>
            <ac:cxnSpMk id="82" creationId="{767F9C63-F50B-5E86-C9FE-D1AE4A030E8B}"/>
          </ac:cxnSpMkLst>
        </pc:cxnChg>
        <pc:cxnChg chg="mod">
          <ac:chgData name="Phillip Kaufman" userId="c001b2a046940d7c" providerId="LiveId" clId="{5CB25B10-5B1C-4017-B167-ED3104435743}" dt="2024-05-27T07:11:11.678" v="8381"/>
          <ac:cxnSpMkLst>
            <pc:docMk/>
            <pc:sldMk cId="249331440" sldId="965"/>
            <ac:cxnSpMk id="83" creationId="{5659E3B7-E57D-0A58-C329-439093DF3851}"/>
          </ac:cxnSpMkLst>
        </pc:cxnChg>
        <pc:cxnChg chg="mod">
          <ac:chgData name="Phillip Kaufman" userId="c001b2a046940d7c" providerId="LiveId" clId="{5CB25B10-5B1C-4017-B167-ED3104435743}" dt="2024-06-02T23:15:16.446" v="11843" actId="165"/>
          <ac:cxnSpMkLst>
            <pc:docMk/>
            <pc:sldMk cId="249331440" sldId="965"/>
            <ac:cxnSpMk id="83" creationId="{F329F87B-C1CA-057E-FB87-6FEC8DBC72BA}"/>
          </ac:cxnSpMkLst>
        </pc:cxnChg>
        <pc:cxnChg chg="mod">
          <ac:chgData name="Phillip Kaufman" userId="c001b2a046940d7c" providerId="LiveId" clId="{5CB25B10-5B1C-4017-B167-ED3104435743}" dt="2024-06-02T23:15:16.446" v="11843" actId="165"/>
          <ac:cxnSpMkLst>
            <pc:docMk/>
            <pc:sldMk cId="249331440" sldId="965"/>
            <ac:cxnSpMk id="84" creationId="{8EBB229F-C253-3872-93AB-66CB4B5680FF}"/>
          </ac:cxnSpMkLst>
        </pc:cxnChg>
        <pc:cxnChg chg="mod">
          <ac:chgData name="Phillip Kaufman" userId="c001b2a046940d7c" providerId="LiveId" clId="{5CB25B10-5B1C-4017-B167-ED3104435743}" dt="2024-05-27T07:11:11.678" v="8381"/>
          <ac:cxnSpMkLst>
            <pc:docMk/>
            <pc:sldMk cId="249331440" sldId="965"/>
            <ac:cxnSpMk id="84" creationId="{F5B0E926-554B-2AB3-93B9-97658963CFD3}"/>
          </ac:cxnSpMkLst>
        </pc:cxnChg>
        <pc:cxnChg chg="mod">
          <ac:chgData name="Phillip Kaufman" userId="c001b2a046940d7c" providerId="LiveId" clId="{5CB25B10-5B1C-4017-B167-ED3104435743}" dt="2024-05-27T07:11:11.678" v="8381"/>
          <ac:cxnSpMkLst>
            <pc:docMk/>
            <pc:sldMk cId="249331440" sldId="965"/>
            <ac:cxnSpMk id="85" creationId="{7B8BF60C-BAFA-5DF3-7A12-E346BF0AEB6B}"/>
          </ac:cxnSpMkLst>
        </pc:cxnChg>
        <pc:cxnChg chg="mod">
          <ac:chgData name="Phillip Kaufman" userId="c001b2a046940d7c" providerId="LiveId" clId="{5CB25B10-5B1C-4017-B167-ED3104435743}" dt="2024-06-02T23:15:16.446" v="11843" actId="165"/>
          <ac:cxnSpMkLst>
            <pc:docMk/>
            <pc:sldMk cId="249331440" sldId="965"/>
            <ac:cxnSpMk id="85" creationId="{95111A33-E7BE-9F01-0C06-FDEE1C18B46F}"/>
          </ac:cxnSpMkLst>
        </pc:cxnChg>
        <pc:cxnChg chg="mod">
          <ac:chgData name="Phillip Kaufman" userId="c001b2a046940d7c" providerId="LiveId" clId="{5CB25B10-5B1C-4017-B167-ED3104435743}" dt="2024-05-27T07:11:11.678" v="8381"/>
          <ac:cxnSpMkLst>
            <pc:docMk/>
            <pc:sldMk cId="249331440" sldId="965"/>
            <ac:cxnSpMk id="86" creationId="{0AD03197-B7A4-2B69-28E9-30447F90F7B6}"/>
          </ac:cxnSpMkLst>
        </pc:cxnChg>
        <pc:cxnChg chg="mod">
          <ac:chgData name="Phillip Kaufman" userId="c001b2a046940d7c" providerId="LiveId" clId="{5CB25B10-5B1C-4017-B167-ED3104435743}" dt="2024-06-02T23:15:16.446" v="11843" actId="165"/>
          <ac:cxnSpMkLst>
            <pc:docMk/>
            <pc:sldMk cId="249331440" sldId="965"/>
            <ac:cxnSpMk id="86" creationId="{8FE7DEF0-94A9-5A4F-1956-381C3D9A5317}"/>
          </ac:cxnSpMkLst>
        </pc:cxnChg>
        <pc:cxnChg chg="mod">
          <ac:chgData name="Phillip Kaufman" userId="c001b2a046940d7c" providerId="LiveId" clId="{5CB25B10-5B1C-4017-B167-ED3104435743}" dt="2024-06-02T23:15:16.446" v="11843" actId="165"/>
          <ac:cxnSpMkLst>
            <pc:docMk/>
            <pc:sldMk cId="249331440" sldId="965"/>
            <ac:cxnSpMk id="87" creationId="{59C0DF76-74E2-5058-72E1-E2DCF08D5D8F}"/>
          </ac:cxnSpMkLst>
        </pc:cxnChg>
        <pc:cxnChg chg="mod">
          <ac:chgData name="Phillip Kaufman" userId="c001b2a046940d7c" providerId="LiveId" clId="{5CB25B10-5B1C-4017-B167-ED3104435743}" dt="2024-05-27T07:11:11.678" v="8381"/>
          <ac:cxnSpMkLst>
            <pc:docMk/>
            <pc:sldMk cId="249331440" sldId="965"/>
            <ac:cxnSpMk id="87" creationId="{AE3EB139-BE69-1FEA-909C-0C45F865ACE5}"/>
          </ac:cxnSpMkLst>
        </pc:cxnChg>
        <pc:cxnChg chg="mod">
          <ac:chgData name="Phillip Kaufman" userId="c001b2a046940d7c" providerId="LiveId" clId="{5CB25B10-5B1C-4017-B167-ED3104435743}" dt="2024-06-02T23:15:16.446" v="11843" actId="165"/>
          <ac:cxnSpMkLst>
            <pc:docMk/>
            <pc:sldMk cId="249331440" sldId="965"/>
            <ac:cxnSpMk id="88" creationId="{64A8F903-5D67-2DA4-414D-A4AE6977495D}"/>
          </ac:cxnSpMkLst>
        </pc:cxnChg>
        <pc:cxnChg chg="mod">
          <ac:chgData name="Phillip Kaufman" userId="c001b2a046940d7c" providerId="LiveId" clId="{5CB25B10-5B1C-4017-B167-ED3104435743}" dt="2024-05-27T07:11:11.678" v="8381"/>
          <ac:cxnSpMkLst>
            <pc:docMk/>
            <pc:sldMk cId="249331440" sldId="965"/>
            <ac:cxnSpMk id="88" creationId="{969FFF21-670A-F9A3-A392-428F7A8C9A87}"/>
          </ac:cxnSpMkLst>
        </pc:cxnChg>
        <pc:cxnChg chg="mod">
          <ac:chgData name="Phillip Kaufman" userId="c001b2a046940d7c" providerId="LiveId" clId="{5CB25B10-5B1C-4017-B167-ED3104435743}" dt="2024-05-27T07:11:11.678" v="8381"/>
          <ac:cxnSpMkLst>
            <pc:docMk/>
            <pc:sldMk cId="249331440" sldId="965"/>
            <ac:cxnSpMk id="89" creationId="{1A280251-A007-F787-A35B-CAA2EDF80758}"/>
          </ac:cxnSpMkLst>
        </pc:cxnChg>
        <pc:cxnChg chg="mod">
          <ac:chgData name="Phillip Kaufman" userId="c001b2a046940d7c" providerId="LiveId" clId="{5CB25B10-5B1C-4017-B167-ED3104435743}" dt="2024-06-02T23:15:16.446" v="11843" actId="165"/>
          <ac:cxnSpMkLst>
            <pc:docMk/>
            <pc:sldMk cId="249331440" sldId="965"/>
            <ac:cxnSpMk id="89" creationId="{C45D709B-44A1-A3D5-E5B9-68991E441E1F}"/>
          </ac:cxnSpMkLst>
        </pc:cxnChg>
        <pc:cxnChg chg="mod">
          <ac:chgData name="Phillip Kaufman" userId="c001b2a046940d7c" providerId="LiveId" clId="{5CB25B10-5B1C-4017-B167-ED3104435743}" dt="2024-05-27T07:11:11.678" v="8381"/>
          <ac:cxnSpMkLst>
            <pc:docMk/>
            <pc:sldMk cId="249331440" sldId="965"/>
            <ac:cxnSpMk id="90" creationId="{5969E3C6-7B8C-E4F7-F8F1-51CCE14D395B}"/>
          </ac:cxnSpMkLst>
        </pc:cxnChg>
        <pc:cxnChg chg="mod">
          <ac:chgData name="Phillip Kaufman" userId="c001b2a046940d7c" providerId="LiveId" clId="{5CB25B10-5B1C-4017-B167-ED3104435743}" dt="2024-06-02T23:15:16.446" v="11843" actId="165"/>
          <ac:cxnSpMkLst>
            <pc:docMk/>
            <pc:sldMk cId="249331440" sldId="965"/>
            <ac:cxnSpMk id="90" creationId="{7BA4197B-166D-5150-1EE1-CD967D4FEE59}"/>
          </ac:cxnSpMkLst>
        </pc:cxnChg>
        <pc:cxnChg chg="mod">
          <ac:chgData name="Phillip Kaufman" userId="c001b2a046940d7c" providerId="LiveId" clId="{5CB25B10-5B1C-4017-B167-ED3104435743}" dt="2024-05-27T07:11:11.678" v="8381"/>
          <ac:cxnSpMkLst>
            <pc:docMk/>
            <pc:sldMk cId="249331440" sldId="965"/>
            <ac:cxnSpMk id="91" creationId="{566B77CF-EEDE-D62B-BD8C-AF1E43E042DF}"/>
          </ac:cxnSpMkLst>
        </pc:cxnChg>
        <pc:cxnChg chg="mod">
          <ac:chgData name="Phillip Kaufman" userId="c001b2a046940d7c" providerId="LiveId" clId="{5CB25B10-5B1C-4017-B167-ED3104435743}" dt="2024-06-02T23:15:16.446" v="11843" actId="165"/>
          <ac:cxnSpMkLst>
            <pc:docMk/>
            <pc:sldMk cId="249331440" sldId="965"/>
            <ac:cxnSpMk id="91" creationId="{B2FE8F53-8F51-9F62-4768-8EE1EB2941A9}"/>
          </ac:cxnSpMkLst>
        </pc:cxnChg>
        <pc:cxnChg chg="mod">
          <ac:chgData name="Phillip Kaufman" userId="c001b2a046940d7c" providerId="LiveId" clId="{5CB25B10-5B1C-4017-B167-ED3104435743}" dt="2024-06-02T23:15:16.446" v="11843" actId="165"/>
          <ac:cxnSpMkLst>
            <pc:docMk/>
            <pc:sldMk cId="249331440" sldId="965"/>
            <ac:cxnSpMk id="92" creationId="{DD61F11C-DA3D-9515-5029-7BA84A54EC92}"/>
          </ac:cxnSpMkLst>
        </pc:cxnChg>
        <pc:cxnChg chg="mod">
          <ac:chgData name="Phillip Kaufman" userId="c001b2a046940d7c" providerId="LiveId" clId="{5CB25B10-5B1C-4017-B167-ED3104435743}" dt="2024-05-27T07:11:11.678" v="8381"/>
          <ac:cxnSpMkLst>
            <pc:docMk/>
            <pc:sldMk cId="249331440" sldId="965"/>
            <ac:cxnSpMk id="92" creationId="{E1FB064C-5874-0904-691F-5763D02E7551}"/>
          </ac:cxnSpMkLst>
        </pc:cxnChg>
        <pc:cxnChg chg="mod">
          <ac:chgData name="Phillip Kaufman" userId="c001b2a046940d7c" providerId="LiveId" clId="{5CB25B10-5B1C-4017-B167-ED3104435743}" dt="2024-06-02T23:15:16.446" v="11843" actId="165"/>
          <ac:cxnSpMkLst>
            <pc:docMk/>
            <pc:sldMk cId="249331440" sldId="965"/>
            <ac:cxnSpMk id="93" creationId="{841E1F11-D983-8BED-66B5-410B7016A21A}"/>
          </ac:cxnSpMkLst>
        </pc:cxnChg>
        <pc:cxnChg chg="mod">
          <ac:chgData name="Phillip Kaufman" userId="c001b2a046940d7c" providerId="LiveId" clId="{5CB25B10-5B1C-4017-B167-ED3104435743}" dt="2024-05-27T07:11:11.678" v="8381"/>
          <ac:cxnSpMkLst>
            <pc:docMk/>
            <pc:sldMk cId="249331440" sldId="965"/>
            <ac:cxnSpMk id="93" creationId="{9090E87C-E1AB-79CA-525A-F5EC23AD3A35}"/>
          </ac:cxnSpMkLst>
        </pc:cxnChg>
        <pc:cxnChg chg="mod">
          <ac:chgData name="Phillip Kaufman" userId="c001b2a046940d7c" providerId="LiveId" clId="{5CB25B10-5B1C-4017-B167-ED3104435743}" dt="2024-05-27T07:11:11.678" v="8381"/>
          <ac:cxnSpMkLst>
            <pc:docMk/>
            <pc:sldMk cId="249331440" sldId="965"/>
            <ac:cxnSpMk id="94" creationId="{0A6A2E1D-C30D-960F-EA6A-3CF99C4E57FA}"/>
          </ac:cxnSpMkLst>
        </pc:cxnChg>
        <pc:cxnChg chg="mod">
          <ac:chgData name="Phillip Kaufman" userId="c001b2a046940d7c" providerId="LiveId" clId="{5CB25B10-5B1C-4017-B167-ED3104435743}" dt="2024-06-02T23:15:16.446" v="11843" actId="165"/>
          <ac:cxnSpMkLst>
            <pc:docMk/>
            <pc:sldMk cId="249331440" sldId="965"/>
            <ac:cxnSpMk id="94" creationId="{8D2A29BA-62EA-73AF-5277-580F392038D8}"/>
          </ac:cxnSpMkLst>
        </pc:cxnChg>
        <pc:cxnChg chg="mod">
          <ac:chgData name="Phillip Kaufman" userId="c001b2a046940d7c" providerId="LiveId" clId="{5CB25B10-5B1C-4017-B167-ED3104435743}" dt="2024-05-27T07:11:11.678" v="8381"/>
          <ac:cxnSpMkLst>
            <pc:docMk/>
            <pc:sldMk cId="249331440" sldId="965"/>
            <ac:cxnSpMk id="95" creationId="{54651553-6D4E-9B4F-9961-4F794E41FF04}"/>
          </ac:cxnSpMkLst>
        </pc:cxnChg>
        <pc:cxnChg chg="mod">
          <ac:chgData name="Phillip Kaufman" userId="c001b2a046940d7c" providerId="LiveId" clId="{5CB25B10-5B1C-4017-B167-ED3104435743}" dt="2024-05-27T07:11:11.678" v="8381"/>
          <ac:cxnSpMkLst>
            <pc:docMk/>
            <pc:sldMk cId="249331440" sldId="965"/>
            <ac:cxnSpMk id="96" creationId="{A3CBC460-7709-FA78-BAFD-E7D7E1E87E8F}"/>
          </ac:cxnSpMkLst>
        </pc:cxnChg>
        <pc:cxnChg chg="mod">
          <ac:chgData name="Phillip Kaufman" userId="c001b2a046940d7c" providerId="LiveId" clId="{5CB25B10-5B1C-4017-B167-ED3104435743}" dt="2024-06-02T23:54:58.557" v="12576" actId="165"/>
          <ac:cxnSpMkLst>
            <pc:docMk/>
            <pc:sldMk cId="249331440" sldId="965"/>
            <ac:cxnSpMk id="111" creationId="{9924EE27-1618-A022-E3FB-AED74459206D}"/>
          </ac:cxnSpMkLst>
        </pc:cxnChg>
        <pc:cxnChg chg="mod">
          <ac:chgData name="Phillip Kaufman" userId="c001b2a046940d7c" providerId="LiveId" clId="{5CB25B10-5B1C-4017-B167-ED3104435743}" dt="2024-06-02T23:54:58.557" v="12576" actId="165"/>
          <ac:cxnSpMkLst>
            <pc:docMk/>
            <pc:sldMk cId="249331440" sldId="965"/>
            <ac:cxnSpMk id="112" creationId="{6FF0C0F0-C438-BC62-0526-FC2D93E49924}"/>
          </ac:cxnSpMkLst>
        </pc:cxnChg>
        <pc:cxnChg chg="mod">
          <ac:chgData name="Phillip Kaufman" userId="c001b2a046940d7c" providerId="LiveId" clId="{5CB25B10-5B1C-4017-B167-ED3104435743}" dt="2024-06-02T23:54:58.557" v="12576" actId="165"/>
          <ac:cxnSpMkLst>
            <pc:docMk/>
            <pc:sldMk cId="249331440" sldId="965"/>
            <ac:cxnSpMk id="114" creationId="{A22C5753-FFA1-995C-6D4A-E8CC1C0EE9E1}"/>
          </ac:cxnSpMkLst>
        </pc:cxnChg>
        <pc:cxnChg chg="mod">
          <ac:chgData name="Phillip Kaufman" userId="c001b2a046940d7c" providerId="LiveId" clId="{5CB25B10-5B1C-4017-B167-ED3104435743}" dt="2024-06-02T23:54:58.557" v="12576" actId="165"/>
          <ac:cxnSpMkLst>
            <pc:docMk/>
            <pc:sldMk cId="249331440" sldId="965"/>
            <ac:cxnSpMk id="115" creationId="{74D445EC-5094-AF55-1EEC-6D9ACCB5157E}"/>
          </ac:cxnSpMkLst>
        </pc:cxnChg>
        <pc:cxnChg chg="mod">
          <ac:chgData name="Phillip Kaufman" userId="c001b2a046940d7c" providerId="LiveId" clId="{5CB25B10-5B1C-4017-B167-ED3104435743}" dt="2024-06-02T23:54:58.557" v="12576" actId="165"/>
          <ac:cxnSpMkLst>
            <pc:docMk/>
            <pc:sldMk cId="249331440" sldId="965"/>
            <ac:cxnSpMk id="116" creationId="{4183B1E5-8EE5-64E3-1350-61B1F8AC1A9E}"/>
          </ac:cxnSpMkLst>
        </pc:cxnChg>
        <pc:cxnChg chg="mod">
          <ac:chgData name="Phillip Kaufman" userId="c001b2a046940d7c" providerId="LiveId" clId="{5CB25B10-5B1C-4017-B167-ED3104435743}" dt="2024-06-02T23:54:58.557" v="12576" actId="165"/>
          <ac:cxnSpMkLst>
            <pc:docMk/>
            <pc:sldMk cId="249331440" sldId="965"/>
            <ac:cxnSpMk id="117" creationId="{953C4BBE-2910-F285-B62D-F19E8191C7CB}"/>
          </ac:cxnSpMkLst>
        </pc:cxnChg>
        <pc:cxnChg chg="mod">
          <ac:chgData name="Phillip Kaufman" userId="c001b2a046940d7c" providerId="LiveId" clId="{5CB25B10-5B1C-4017-B167-ED3104435743}" dt="2024-06-02T23:54:58.557" v="12576" actId="165"/>
          <ac:cxnSpMkLst>
            <pc:docMk/>
            <pc:sldMk cId="249331440" sldId="965"/>
            <ac:cxnSpMk id="118" creationId="{94D1C297-1D1C-F215-F33C-1DFDA31F7DAD}"/>
          </ac:cxnSpMkLst>
        </pc:cxnChg>
        <pc:cxnChg chg="mod">
          <ac:chgData name="Phillip Kaufman" userId="c001b2a046940d7c" providerId="LiveId" clId="{5CB25B10-5B1C-4017-B167-ED3104435743}" dt="2024-06-02T23:54:58.557" v="12576" actId="165"/>
          <ac:cxnSpMkLst>
            <pc:docMk/>
            <pc:sldMk cId="249331440" sldId="965"/>
            <ac:cxnSpMk id="119" creationId="{555BE163-4C53-9845-3773-DF2B34B119C8}"/>
          </ac:cxnSpMkLst>
        </pc:cxnChg>
        <pc:cxnChg chg="mod">
          <ac:chgData name="Phillip Kaufman" userId="c001b2a046940d7c" providerId="LiveId" clId="{5CB25B10-5B1C-4017-B167-ED3104435743}" dt="2024-06-02T23:54:58.557" v="12576" actId="165"/>
          <ac:cxnSpMkLst>
            <pc:docMk/>
            <pc:sldMk cId="249331440" sldId="965"/>
            <ac:cxnSpMk id="120" creationId="{4E002158-29F3-5E1C-D4BA-EF0F6D072B71}"/>
          </ac:cxnSpMkLst>
        </pc:cxnChg>
        <pc:cxnChg chg="mod">
          <ac:chgData name="Phillip Kaufman" userId="c001b2a046940d7c" providerId="LiveId" clId="{5CB25B10-5B1C-4017-B167-ED3104435743}" dt="2024-06-02T23:54:58.557" v="12576" actId="165"/>
          <ac:cxnSpMkLst>
            <pc:docMk/>
            <pc:sldMk cId="249331440" sldId="965"/>
            <ac:cxnSpMk id="121" creationId="{05194EC3-998D-A0EB-B518-4DBD2573D592}"/>
          </ac:cxnSpMkLst>
        </pc:cxnChg>
        <pc:cxnChg chg="mod">
          <ac:chgData name="Phillip Kaufman" userId="c001b2a046940d7c" providerId="LiveId" clId="{5CB25B10-5B1C-4017-B167-ED3104435743}" dt="2024-06-02T23:54:58.557" v="12576" actId="165"/>
          <ac:cxnSpMkLst>
            <pc:docMk/>
            <pc:sldMk cId="249331440" sldId="965"/>
            <ac:cxnSpMk id="122" creationId="{7E4D5E87-3033-F012-4519-96E32B80B9D3}"/>
          </ac:cxnSpMkLst>
        </pc:cxnChg>
        <pc:cxnChg chg="mod">
          <ac:chgData name="Phillip Kaufman" userId="c001b2a046940d7c" providerId="LiveId" clId="{5CB25B10-5B1C-4017-B167-ED3104435743}" dt="2024-06-02T23:54:58.557" v="12576" actId="165"/>
          <ac:cxnSpMkLst>
            <pc:docMk/>
            <pc:sldMk cId="249331440" sldId="965"/>
            <ac:cxnSpMk id="123" creationId="{456F97B0-2438-57FB-8446-5A10DC28A439}"/>
          </ac:cxnSpMkLst>
        </pc:cxnChg>
        <pc:cxnChg chg="mod">
          <ac:chgData name="Phillip Kaufman" userId="c001b2a046940d7c" providerId="LiveId" clId="{5CB25B10-5B1C-4017-B167-ED3104435743}" dt="2024-06-02T23:54:58.557" v="12576" actId="165"/>
          <ac:cxnSpMkLst>
            <pc:docMk/>
            <pc:sldMk cId="249331440" sldId="965"/>
            <ac:cxnSpMk id="124" creationId="{1121850F-820A-452A-6F37-3D55312452FD}"/>
          </ac:cxnSpMkLst>
        </pc:cxnChg>
        <pc:cxnChg chg="mod">
          <ac:chgData name="Phillip Kaufman" userId="c001b2a046940d7c" providerId="LiveId" clId="{5CB25B10-5B1C-4017-B167-ED3104435743}" dt="2024-06-02T23:54:58.557" v="12576" actId="165"/>
          <ac:cxnSpMkLst>
            <pc:docMk/>
            <pc:sldMk cId="249331440" sldId="965"/>
            <ac:cxnSpMk id="125" creationId="{5051A2A0-F6F7-4849-889A-6540D7854B8A}"/>
          </ac:cxnSpMkLst>
        </pc:cxnChg>
        <pc:cxnChg chg="mod">
          <ac:chgData name="Phillip Kaufman" userId="c001b2a046940d7c" providerId="LiveId" clId="{5CB25B10-5B1C-4017-B167-ED3104435743}" dt="2024-06-02T23:54:58.557" v="12576" actId="165"/>
          <ac:cxnSpMkLst>
            <pc:docMk/>
            <pc:sldMk cId="249331440" sldId="965"/>
            <ac:cxnSpMk id="126" creationId="{0F31DBFA-5E44-2E28-DF72-C2411A3844D2}"/>
          </ac:cxnSpMkLst>
        </pc:cxnChg>
        <pc:cxnChg chg="mod">
          <ac:chgData name="Phillip Kaufman" userId="c001b2a046940d7c" providerId="LiveId" clId="{5CB25B10-5B1C-4017-B167-ED3104435743}" dt="2024-06-02T23:54:58.557" v="12576" actId="165"/>
          <ac:cxnSpMkLst>
            <pc:docMk/>
            <pc:sldMk cId="249331440" sldId="965"/>
            <ac:cxnSpMk id="127" creationId="{362AC2A8-3A9F-45B6-4AE3-37F2E1E2FA82}"/>
          </ac:cxnSpMkLst>
        </pc:cxnChg>
        <pc:cxnChg chg="mod">
          <ac:chgData name="Phillip Kaufman" userId="c001b2a046940d7c" providerId="LiveId" clId="{5CB25B10-5B1C-4017-B167-ED3104435743}" dt="2024-06-02T23:54:58.557" v="12576" actId="165"/>
          <ac:cxnSpMkLst>
            <pc:docMk/>
            <pc:sldMk cId="249331440" sldId="965"/>
            <ac:cxnSpMk id="128" creationId="{33B50EC1-CDDA-2D2C-C84C-8856FFC37B91}"/>
          </ac:cxnSpMkLst>
        </pc:cxnChg>
        <pc:cxnChg chg="mod">
          <ac:chgData name="Phillip Kaufman" userId="c001b2a046940d7c" providerId="LiveId" clId="{5CB25B10-5B1C-4017-B167-ED3104435743}" dt="2024-06-02T23:54:58.557" v="12576" actId="165"/>
          <ac:cxnSpMkLst>
            <pc:docMk/>
            <pc:sldMk cId="249331440" sldId="965"/>
            <ac:cxnSpMk id="129" creationId="{841A0529-7CDE-4683-C496-3A3A494C91B4}"/>
          </ac:cxnSpMkLst>
        </pc:cxnChg>
        <pc:cxnChg chg="mod">
          <ac:chgData name="Phillip Kaufman" userId="c001b2a046940d7c" providerId="LiveId" clId="{5CB25B10-5B1C-4017-B167-ED3104435743}" dt="2024-06-02T23:54:58.557" v="12576" actId="165"/>
          <ac:cxnSpMkLst>
            <pc:docMk/>
            <pc:sldMk cId="249331440" sldId="965"/>
            <ac:cxnSpMk id="130" creationId="{357BD4E0-E248-1283-D964-9931970B8FDC}"/>
          </ac:cxnSpMkLst>
        </pc:cxnChg>
        <pc:cxnChg chg="mod">
          <ac:chgData name="Phillip Kaufman" userId="c001b2a046940d7c" providerId="LiveId" clId="{5CB25B10-5B1C-4017-B167-ED3104435743}" dt="2024-06-02T23:54:58.557" v="12576" actId="165"/>
          <ac:cxnSpMkLst>
            <pc:docMk/>
            <pc:sldMk cId="249331440" sldId="965"/>
            <ac:cxnSpMk id="131" creationId="{E4F64A99-6641-A9B2-22F2-619F5CEFD101}"/>
          </ac:cxnSpMkLst>
        </pc:cxnChg>
        <pc:cxnChg chg="mod">
          <ac:chgData name="Phillip Kaufman" userId="c001b2a046940d7c" providerId="LiveId" clId="{5CB25B10-5B1C-4017-B167-ED3104435743}" dt="2024-06-02T23:54:58.557" v="12576" actId="165"/>
          <ac:cxnSpMkLst>
            <pc:docMk/>
            <pc:sldMk cId="249331440" sldId="965"/>
            <ac:cxnSpMk id="132" creationId="{A51B97B6-AAAB-4B34-E864-4074389564B7}"/>
          </ac:cxnSpMkLst>
        </pc:cxnChg>
        <pc:cxnChg chg="mod">
          <ac:chgData name="Phillip Kaufman" userId="c001b2a046940d7c" providerId="LiveId" clId="{5CB25B10-5B1C-4017-B167-ED3104435743}" dt="2024-06-02T23:54:58.557" v="12576" actId="165"/>
          <ac:cxnSpMkLst>
            <pc:docMk/>
            <pc:sldMk cId="249331440" sldId="965"/>
            <ac:cxnSpMk id="133" creationId="{32DA3596-CB10-FD09-0F3F-BDA7B362BEB1}"/>
          </ac:cxnSpMkLst>
        </pc:cxnChg>
        <pc:cxnChg chg="mod">
          <ac:chgData name="Phillip Kaufman" userId="c001b2a046940d7c" providerId="LiveId" clId="{5CB25B10-5B1C-4017-B167-ED3104435743}" dt="2024-06-02T23:54:58.557" v="12576" actId="165"/>
          <ac:cxnSpMkLst>
            <pc:docMk/>
            <pc:sldMk cId="249331440" sldId="965"/>
            <ac:cxnSpMk id="134" creationId="{624470B4-2CC2-577B-19A3-1BD772117D0F}"/>
          </ac:cxnSpMkLst>
        </pc:cxnChg>
        <pc:cxnChg chg="mod">
          <ac:chgData name="Phillip Kaufman" userId="c001b2a046940d7c" providerId="LiveId" clId="{5CB25B10-5B1C-4017-B167-ED3104435743}" dt="2024-06-02T23:54:58.557" v="12576" actId="165"/>
          <ac:cxnSpMkLst>
            <pc:docMk/>
            <pc:sldMk cId="249331440" sldId="965"/>
            <ac:cxnSpMk id="135" creationId="{91CEA1CE-3671-60FC-FC99-E6D26F7E741F}"/>
          </ac:cxnSpMkLst>
        </pc:cxnChg>
        <pc:cxnChg chg="mod">
          <ac:chgData name="Phillip Kaufman" userId="c001b2a046940d7c" providerId="LiveId" clId="{5CB25B10-5B1C-4017-B167-ED3104435743}" dt="2024-06-02T23:54:58.557" v="12576" actId="165"/>
          <ac:cxnSpMkLst>
            <pc:docMk/>
            <pc:sldMk cId="249331440" sldId="965"/>
            <ac:cxnSpMk id="136" creationId="{D56D7DEE-175E-AD71-9B54-51F9188712D4}"/>
          </ac:cxnSpMkLst>
        </pc:cxnChg>
        <pc:cxnChg chg="mod">
          <ac:chgData name="Phillip Kaufman" userId="c001b2a046940d7c" providerId="LiveId" clId="{5CB25B10-5B1C-4017-B167-ED3104435743}" dt="2024-06-02T23:54:58.557" v="12576" actId="165"/>
          <ac:cxnSpMkLst>
            <pc:docMk/>
            <pc:sldMk cId="249331440" sldId="965"/>
            <ac:cxnSpMk id="137" creationId="{007A4437-A231-310A-47E4-D7C595E47EEF}"/>
          </ac:cxnSpMkLst>
        </pc:cxnChg>
        <pc:cxnChg chg="mod">
          <ac:chgData name="Phillip Kaufman" userId="c001b2a046940d7c" providerId="LiveId" clId="{5CB25B10-5B1C-4017-B167-ED3104435743}" dt="2024-06-02T23:54:58.557" v="12576" actId="165"/>
          <ac:cxnSpMkLst>
            <pc:docMk/>
            <pc:sldMk cId="249331440" sldId="965"/>
            <ac:cxnSpMk id="138" creationId="{34FF48F2-50F2-C86E-DA02-E64CCC4F0162}"/>
          </ac:cxnSpMkLst>
        </pc:cxnChg>
        <pc:cxnChg chg="mod">
          <ac:chgData name="Phillip Kaufman" userId="c001b2a046940d7c" providerId="LiveId" clId="{5CB25B10-5B1C-4017-B167-ED3104435743}" dt="2024-06-02T23:54:58.557" v="12576" actId="165"/>
          <ac:cxnSpMkLst>
            <pc:docMk/>
            <pc:sldMk cId="249331440" sldId="965"/>
            <ac:cxnSpMk id="139" creationId="{E7F78BC3-FC7E-BB6A-A928-E11C920FC07C}"/>
          </ac:cxnSpMkLst>
        </pc:cxnChg>
        <pc:cxnChg chg="mod">
          <ac:chgData name="Phillip Kaufman" userId="c001b2a046940d7c" providerId="LiveId" clId="{5CB25B10-5B1C-4017-B167-ED3104435743}" dt="2024-06-02T23:54:58.557" v="12576" actId="165"/>
          <ac:cxnSpMkLst>
            <pc:docMk/>
            <pc:sldMk cId="249331440" sldId="965"/>
            <ac:cxnSpMk id="140" creationId="{E6A10583-1C4F-7271-60DB-BFE6ED410E7D}"/>
          </ac:cxnSpMkLst>
        </pc:cxnChg>
        <pc:cxnChg chg="mod">
          <ac:chgData name="Phillip Kaufman" userId="c001b2a046940d7c" providerId="LiveId" clId="{5CB25B10-5B1C-4017-B167-ED3104435743}" dt="2024-06-02T23:54:58.557" v="12576" actId="165"/>
          <ac:cxnSpMkLst>
            <pc:docMk/>
            <pc:sldMk cId="249331440" sldId="965"/>
            <ac:cxnSpMk id="141" creationId="{66C2E8CF-9F41-95EF-538A-B526FDE0FF19}"/>
          </ac:cxnSpMkLst>
        </pc:cxnChg>
        <pc:cxnChg chg="mod">
          <ac:chgData name="Phillip Kaufman" userId="c001b2a046940d7c" providerId="LiveId" clId="{5CB25B10-5B1C-4017-B167-ED3104435743}" dt="2024-06-02T23:54:58.557" v="12576" actId="165"/>
          <ac:cxnSpMkLst>
            <pc:docMk/>
            <pc:sldMk cId="249331440" sldId="965"/>
            <ac:cxnSpMk id="142" creationId="{5F979D7F-972F-E90D-FC90-288CCC7299BB}"/>
          </ac:cxnSpMkLst>
        </pc:cxnChg>
        <pc:cxnChg chg="mod">
          <ac:chgData name="Phillip Kaufman" userId="c001b2a046940d7c" providerId="LiveId" clId="{5CB25B10-5B1C-4017-B167-ED3104435743}" dt="2024-06-02T23:54:58.557" v="12576" actId="165"/>
          <ac:cxnSpMkLst>
            <pc:docMk/>
            <pc:sldMk cId="249331440" sldId="965"/>
            <ac:cxnSpMk id="143" creationId="{C586E6E2-21DF-D69B-35E4-4E77424F4CC1}"/>
          </ac:cxnSpMkLst>
        </pc:cxnChg>
        <pc:cxnChg chg="mod">
          <ac:chgData name="Phillip Kaufman" userId="c001b2a046940d7c" providerId="LiveId" clId="{5CB25B10-5B1C-4017-B167-ED3104435743}" dt="2024-06-02T23:54:58.557" v="12576" actId="165"/>
          <ac:cxnSpMkLst>
            <pc:docMk/>
            <pc:sldMk cId="249331440" sldId="965"/>
            <ac:cxnSpMk id="144" creationId="{4E564794-F04D-E301-4438-DDA85E9407DD}"/>
          </ac:cxnSpMkLst>
        </pc:cxnChg>
        <pc:cxnChg chg="mod">
          <ac:chgData name="Phillip Kaufman" userId="c001b2a046940d7c" providerId="LiveId" clId="{5CB25B10-5B1C-4017-B167-ED3104435743}" dt="2024-06-02T23:54:58.557" v="12576" actId="165"/>
          <ac:cxnSpMkLst>
            <pc:docMk/>
            <pc:sldMk cId="249331440" sldId="965"/>
            <ac:cxnSpMk id="145" creationId="{0F3E427E-070C-A352-C14C-806905B77C12}"/>
          </ac:cxnSpMkLst>
        </pc:cxnChg>
        <pc:cxnChg chg="mod">
          <ac:chgData name="Phillip Kaufman" userId="c001b2a046940d7c" providerId="LiveId" clId="{5CB25B10-5B1C-4017-B167-ED3104435743}" dt="2024-06-02T23:20:11.425" v="11933" actId="571"/>
          <ac:cxnSpMkLst>
            <pc:docMk/>
            <pc:sldMk cId="249331440" sldId="965"/>
            <ac:cxnSpMk id="164" creationId="{38E22235-F0F1-0F77-F167-46D465388AB8}"/>
          </ac:cxnSpMkLst>
        </pc:cxnChg>
        <pc:cxnChg chg="mod">
          <ac:chgData name="Phillip Kaufman" userId="c001b2a046940d7c" providerId="LiveId" clId="{5CB25B10-5B1C-4017-B167-ED3104435743}" dt="2024-06-02T23:20:11.425" v="11933" actId="571"/>
          <ac:cxnSpMkLst>
            <pc:docMk/>
            <pc:sldMk cId="249331440" sldId="965"/>
            <ac:cxnSpMk id="165" creationId="{DD2F2B69-B574-32BF-99D3-3578C421003B}"/>
          </ac:cxnSpMkLst>
        </pc:cxnChg>
      </pc:sldChg>
      <pc:sldChg chg="add del ord">
        <pc:chgData name="Phillip Kaufman" userId="c001b2a046940d7c" providerId="LiveId" clId="{5CB25B10-5B1C-4017-B167-ED3104435743}" dt="2024-05-14T03:14:53.039" v="38" actId="2890"/>
        <pc:sldMkLst>
          <pc:docMk/>
          <pc:sldMk cId="755425513" sldId="965"/>
        </pc:sldMkLst>
      </pc:sldChg>
      <pc:sldChg chg="add del">
        <pc:chgData name="Phillip Kaufman" userId="c001b2a046940d7c" providerId="LiveId" clId="{5CB25B10-5B1C-4017-B167-ED3104435743}" dt="2024-05-14T03:14:33.859" v="33" actId="47"/>
        <pc:sldMkLst>
          <pc:docMk/>
          <pc:sldMk cId="3659029995" sldId="965"/>
        </pc:sldMkLst>
      </pc:sldChg>
      <pc:sldChg chg="addSp delSp modSp add mod ord">
        <pc:chgData name="Phillip Kaufman" userId="c001b2a046940d7c" providerId="LiveId" clId="{5CB25B10-5B1C-4017-B167-ED3104435743}" dt="2024-06-04T06:58:07.307" v="13774" actId="165"/>
        <pc:sldMkLst>
          <pc:docMk/>
          <pc:sldMk cId="580835950" sldId="966"/>
        </pc:sldMkLst>
        <pc:spChg chg="del">
          <ac:chgData name="Phillip Kaufman" userId="c001b2a046940d7c" providerId="LiveId" clId="{5CB25B10-5B1C-4017-B167-ED3104435743}" dt="2024-05-19T23:23:12.306" v="2887" actId="478"/>
          <ac:spMkLst>
            <pc:docMk/>
            <pc:sldMk cId="580835950" sldId="966"/>
            <ac:spMk id="4" creationId="{3B424E0E-78C0-ECDC-4B64-25F8BE986C85}"/>
          </ac:spMkLst>
        </pc:spChg>
        <pc:spChg chg="mod">
          <ac:chgData name="Phillip Kaufman" userId="c001b2a046940d7c" providerId="LiveId" clId="{5CB25B10-5B1C-4017-B167-ED3104435743}" dt="2024-05-23T05:01:21.781" v="6109" actId="1076"/>
          <ac:spMkLst>
            <pc:docMk/>
            <pc:sldMk cId="580835950" sldId="966"/>
            <ac:spMk id="8" creationId="{682FFE77-826D-8979-6044-DE5B24FBDD3F}"/>
          </ac:spMkLst>
        </pc:spChg>
        <pc:spChg chg="add mod">
          <ac:chgData name="Phillip Kaufman" userId="c001b2a046940d7c" providerId="LiveId" clId="{5CB25B10-5B1C-4017-B167-ED3104435743}" dt="2024-05-23T05:01:21.781" v="6109" actId="1076"/>
          <ac:spMkLst>
            <pc:docMk/>
            <pc:sldMk cId="580835950" sldId="966"/>
            <ac:spMk id="10" creationId="{8D14EC47-6F34-B146-11C4-189E5DD35435}"/>
          </ac:spMkLst>
        </pc:spChg>
        <pc:spChg chg="del">
          <ac:chgData name="Phillip Kaufman" userId="c001b2a046940d7c" providerId="LiveId" clId="{5CB25B10-5B1C-4017-B167-ED3104435743}" dt="2024-05-16T19:49:22.537" v="2516" actId="478"/>
          <ac:spMkLst>
            <pc:docMk/>
            <pc:sldMk cId="580835950" sldId="966"/>
            <ac:spMk id="13" creationId="{01FFB494-E5D9-354E-3F36-788A5E3134D3}"/>
          </ac:spMkLst>
        </pc:spChg>
        <pc:spChg chg="del">
          <ac:chgData name="Phillip Kaufman" userId="c001b2a046940d7c" providerId="LiveId" clId="{5CB25B10-5B1C-4017-B167-ED3104435743}" dt="2024-05-16T19:49:20.503" v="2515" actId="478"/>
          <ac:spMkLst>
            <pc:docMk/>
            <pc:sldMk cId="580835950" sldId="966"/>
            <ac:spMk id="14" creationId="{FD36E7DE-D741-3167-9487-9288DB75B919}"/>
          </ac:spMkLst>
        </pc:spChg>
        <pc:spChg chg="del">
          <ac:chgData name="Phillip Kaufman" userId="c001b2a046940d7c" providerId="LiveId" clId="{5CB25B10-5B1C-4017-B167-ED3104435743}" dt="2024-05-16T19:49:24.044" v="2517" actId="478"/>
          <ac:spMkLst>
            <pc:docMk/>
            <pc:sldMk cId="580835950" sldId="966"/>
            <ac:spMk id="15" creationId="{2D3B178A-4D7E-05A8-9760-113B8EB4D051}"/>
          </ac:spMkLst>
        </pc:spChg>
        <pc:spChg chg="mod">
          <ac:chgData name="Phillip Kaufman" userId="c001b2a046940d7c" providerId="LiveId" clId="{5CB25B10-5B1C-4017-B167-ED3104435743}" dt="2024-06-03T00:57:17.465" v="13099"/>
          <ac:spMkLst>
            <pc:docMk/>
            <pc:sldMk cId="580835950" sldId="966"/>
            <ac:spMk id="15" creationId="{D3465AA4-3BDC-0F74-375A-0A62179199E4}"/>
          </ac:spMkLst>
        </pc:spChg>
        <pc:spChg chg="del">
          <ac:chgData name="Phillip Kaufman" userId="c001b2a046940d7c" providerId="LiveId" clId="{5CB25B10-5B1C-4017-B167-ED3104435743}" dt="2024-05-16T19:49:20.503" v="2515" actId="478"/>
          <ac:spMkLst>
            <pc:docMk/>
            <pc:sldMk cId="580835950" sldId="966"/>
            <ac:spMk id="16" creationId="{335FABC0-4EEE-52FA-CA98-3A64C14EB575}"/>
          </ac:spMkLst>
        </pc:spChg>
        <pc:spChg chg="mod">
          <ac:chgData name="Phillip Kaufman" userId="c001b2a046940d7c" providerId="LiveId" clId="{5CB25B10-5B1C-4017-B167-ED3104435743}" dt="2024-06-03T00:57:17.465" v="13099"/>
          <ac:spMkLst>
            <pc:docMk/>
            <pc:sldMk cId="580835950" sldId="966"/>
            <ac:spMk id="16" creationId="{C878FC4C-5824-C319-7451-F957C1638642}"/>
          </ac:spMkLst>
        </pc:spChg>
        <pc:spChg chg="mod">
          <ac:chgData name="Phillip Kaufman" userId="c001b2a046940d7c" providerId="LiveId" clId="{5CB25B10-5B1C-4017-B167-ED3104435743}" dt="2024-06-03T00:57:17.465" v="13099"/>
          <ac:spMkLst>
            <pc:docMk/>
            <pc:sldMk cId="580835950" sldId="966"/>
            <ac:spMk id="17" creationId="{5A23CF78-C27E-F421-4DD4-738317CCA45A}"/>
          </ac:spMkLst>
        </pc:spChg>
        <pc:spChg chg="mod">
          <ac:chgData name="Phillip Kaufman" userId="c001b2a046940d7c" providerId="LiveId" clId="{5CB25B10-5B1C-4017-B167-ED3104435743}" dt="2024-06-03T00:57:17.465" v="13099"/>
          <ac:spMkLst>
            <pc:docMk/>
            <pc:sldMk cId="580835950" sldId="966"/>
            <ac:spMk id="18" creationId="{C1C75B9F-F451-1FE3-45AD-E3892FB75965}"/>
          </ac:spMkLst>
        </pc:spChg>
        <pc:spChg chg="del">
          <ac:chgData name="Phillip Kaufman" userId="c001b2a046940d7c" providerId="LiveId" clId="{5CB25B10-5B1C-4017-B167-ED3104435743}" dt="2024-05-16T19:49:28.687" v="2520" actId="478"/>
          <ac:spMkLst>
            <pc:docMk/>
            <pc:sldMk cId="580835950" sldId="966"/>
            <ac:spMk id="19" creationId="{1176941B-C7C2-536C-408F-9BEE9DFA0927}"/>
          </ac:spMkLst>
        </pc:spChg>
        <pc:spChg chg="mod">
          <ac:chgData name="Phillip Kaufman" userId="c001b2a046940d7c" providerId="LiveId" clId="{5CB25B10-5B1C-4017-B167-ED3104435743}" dt="2024-06-03T00:57:17.465" v="13099"/>
          <ac:spMkLst>
            <pc:docMk/>
            <pc:sldMk cId="580835950" sldId="966"/>
            <ac:spMk id="21" creationId="{D17FB3BA-5D24-07F6-C010-FA6854746223}"/>
          </ac:spMkLst>
        </pc:spChg>
        <pc:spChg chg="mod">
          <ac:chgData name="Phillip Kaufman" userId="c001b2a046940d7c" providerId="LiveId" clId="{5CB25B10-5B1C-4017-B167-ED3104435743}" dt="2024-06-03T00:57:17.465" v="13099"/>
          <ac:spMkLst>
            <pc:docMk/>
            <pc:sldMk cId="580835950" sldId="966"/>
            <ac:spMk id="22" creationId="{F87FCF38-799D-6710-06F7-62C994072AFC}"/>
          </ac:spMkLst>
        </pc:spChg>
        <pc:spChg chg="mod">
          <ac:chgData name="Phillip Kaufman" userId="c001b2a046940d7c" providerId="LiveId" clId="{5CB25B10-5B1C-4017-B167-ED3104435743}" dt="2024-06-03T00:57:17.465" v="13099"/>
          <ac:spMkLst>
            <pc:docMk/>
            <pc:sldMk cId="580835950" sldId="966"/>
            <ac:spMk id="23" creationId="{44FF0753-2EEB-FEB1-0F50-5B38C57F1094}"/>
          </ac:spMkLst>
        </pc:spChg>
        <pc:spChg chg="mod">
          <ac:chgData name="Phillip Kaufman" userId="c001b2a046940d7c" providerId="LiveId" clId="{5CB25B10-5B1C-4017-B167-ED3104435743}" dt="2024-06-03T00:57:17.465" v="13099"/>
          <ac:spMkLst>
            <pc:docMk/>
            <pc:sldMk cId="580835950" sldId="966"/>
            <ac:spMk id="25" creationId="{7AB21506-5C6F-3807-C11A-D1E0020FC1A1}"/>
          </ac:spMkLst>
        </pc:spChg>
        <pc:spChg chg="mod">
          <ac:chgData name="Phillip Kaufman" userId="c001b2a046940d7c" providerId="LiveId" clId="{5CB25B10-5B1C-4017-B167-ED3104435743}" dt="2024-06-03T00:57:17.465" v="13099"/>
          <ac:spMkLst>
            <pc:docMk/>
            <pc:sldMk cId="580835950" sldId="966"/>
            <ac:spMk id="26" creationId="{E5C6B54A-C514-6E27-62B3-9F7D8E14A10D}"/>
          </ac:spMkLst>
        </pc:spChg>
        <pc:spChg chg="mod">
          <ac:chgData name="Phillip Kaufman" userId="c001b2a046940d7c" providerId="LiveId" clId="{5CB25B10-5B1C-4017-B167-ED3104435743}" dt="2024-06-03T00:57:17.465" v="13099"/>
          <ac:spMkLst>
            <pc:docMk/>
            <pc:sldMk cId="580835950" sldId="966"/>
            <ac:spMk id="29" creationId="{94BDE7E4-D989-1A4D-A872-5E6AA4A00C64}"/>
          </ac:spMkLst>
        </pc:spChg>
        <pc:spChg chg="mod">
          <ac:chgData name="Phillip Kaufman" userId="c001b2a046940d7c" providerId="LiveId" clId="{5CB25B10-5B1C-4017-B167-ED3104435743}" dt="2024-05-21T01:34:46.374" v="4160"/>
          <ac:spMkLst>
            <pc:docMk/>
            <pc:sldMk cId="580835950" sldId="966"/>
            <ac:spMk id="43" creationId="{4E48B6F9-FCFA-BDCA-F9A5-A5974F1DA364}"/>
          </ac:spMkLst>
        </pc:spChg>
        <pc:spChg chg="mod">
          <ac:chgData name="Phillip Kaufman" userId="c001b2a046940d7c" providerId="LiveId" clId="{5CB25B10-5B1C-4017-B167-ED3104435743}" dt="2024-05-21T04:04:01.627" v="5150" actId="571"/>
          <ac:spMkLst>
            <pc:docMk/>
            <pc:sldMk cId="580835950" sldId="966"/>
            <ac:spMk id="43" creationId="{6628F7CF-20FD-A853-8640-4F7BA743A289}"/>
          </ac:spMkLst>
        </pc:spChg>
        <pc:spChg chg="mod">
          <ac:chgData name="Phillip Kaufman" userId="c001b2a046940d7c" providerId="LiveId" clId="{5CB25B10-5B1C-4017-B167-ED3104435743}" dt="2024-05-21T01:34:46.374" v="4160"/>
          <ac:spMkLst>
            <pc:docMk/>
            <pc:sldMk cId="580835950" sldId="966"/>
            <ac:spMk id="44" creationId="{A07F202F-B25E-BCA5-F024-B3B45B96D72F}"/>
          </ac:spMkLst>
        </pc:spChg>
        <pc:spChg chg="mod">
          <ac:chgData name="Phillip Kaufman" userId="c001b2a046940d7c" providerId="LiveId" clId="{5CB25B10-5B1C-4017-B167-ED3104435743}" dt="2024-05-21T04:04:01.627" v="5150" actId="571"/>
          <ac:spMkLst>
            <pc:docMk/>
            <pc:sldMk cId="580835950" sldId="966"/>
            <ac:spMk id="44" creationId="{E40B6E15-5713-02C5-5784-5D586CD5B921}"/>
          </ac:spMkLst>
        </pc:spChg>
        <pc:spChg chg="mod">
          <ac:chgData name="Phillip Kaufman" userId="c001b2a046940d7c" providerId="LiveId" clId="{5CB25B10-5B1C-4017-B167-ED3104435743}" dt="2024-05-27T07:20:34.944" v="8507"/>
          <ac:spMkLst>
            <pc:docMk/>
            <pc:sldMk cId="580835950" sldId="966"/>
            <ac:spMk id="47" creationId="{5567B1E5-6086-4E65-905F-8AF57A96D02C}"/>
          </ac:spMkLst>
        </pc:spChg>
        <pc:spChg chg="mod">
          <ac:chgData name="Phillip Kaufman" userId="c001b2a046940d7c" providerId="LiveId" clId="{5CB25B10-5B1C-4017-B167-ED3104435743}" dt="2024-05-27T07:20:34.944" v="8507"/>
          <ac:spMkLst>
            <pc:docMk/>
            <pc:sldMk cId="580835950" sldId="966"/>
            <ac:spMk id="48" creationId="{991A22F5-7D4F-4751-88D2-F685F0FE69C3}"/>
          </ac:spMkLst>
        </pc:spChg>
        <pc:spChg chg="mod">
          <ac:chgData name="Phillip Kaufman" userId="c001b2a046940d7c" providerId="LiveId" clId="{5CB25B10-5B1C-4017-B167-ED3104435743}" dt="2024-05-27T07:20:34.944" v="8507"/>
          <ac:spMkLst>
            <pc:docMk/>
            <pc:sldMk cId="580835950" sldId="966"/>
            <ac:spMk id="50" creationId="{EB5F36E1-DA6B-3664-35E5-99F66A129F20}"/>
          </ac:spMkLst>
        </pc:spChg>
        <pc:spChg chg="mod">
          <ac:chgData name="Phillip Kaufman" userId="c001b2a046940d7c" providerId="LiveId" clId="{5CB25B10-5B1C-4017-B167-ED3104435743}" dt="2024-05-27T07:20:34.944" v="8507"/>
          <ac:spMkLst>
            <pc:docMk/>
            <pc:sldMk cId="580835950" sldId="966"/>
            <ac:spMk id="51" creationId="{916F785F-489E-D926-D3F0-B8D5143B9802}"/>
          </ac:spMkLst>
        </pc:spChg>
        <pc:spChg chg="mod">
          <ac:chgData name="Phillip Kaufman" userId="c001b2a046940d7c" providerId="LiveId" clId="{5CB25B10-5B1C-4017-B167-ED3104435743}" dt="2024-05-27T07:20:34.944" v="8507"/>
          <ac:spMkLst>
            <pc:docMk/>
            <pc:sldMk cId="580835950" sldId="966"/>
            <ac:spMk id="54" creationId="{0F7ABCC8-36DB-B7FE-FEE3-72DF0AA75153}"/>
          </ac:spMkLst>
        </pc:spChg>
        <pc:spChg chg="mod">
          <ac:chgData name="Phillip Kaufman" userId="c001b2a046940d7c" providerId="LiveId" clId="{5CB25B10-5B1C-4017-B167-ED3104435743}" dt="2024-05-27T07:20:34.944" v="8507"/>
          <ac:spMkLst>
            <pc:docMk/>
            <pc:sldMk cId="580835950" sldId="966"/>
            <ac:spMk id="56" creationId="{03DF9F0E-D72D-CF2B-46DF-CBB8F093B2E8}"/>
          </ac:spMkLst>
        </pc:spChg>
        <pc:spChg chg="mod">
          <ac:chgData name="Phillip Kaufman" userId="c001b2a046940d7c" providerId="LiveId" clId="{5CB25B10-5B1C-4017-B167-ED3104435743}" dt="2024-05-27T07:20:34.944" v="8507"/>
          <ac:spMkLst>
            <pc:docMk/>
            <pc:sldMk cId="580835950" sldId="966"/>
            <ac:spMk id="57" creationId="{A856A418-9D55-93A8-A229-8FBE151CA59F}"/>
          </ac:spMkLst>
        </pc:spChg>
        <pc:spChg chg="mod">
          <ac:chgData name="Phillip Kaufman" userId="c001b2a046940d7c" providerId="LiveId" clId="{5CB25B10-5B1C-4017-B167-ED3104435743}" dt="2024-05-27T07:20:34.944" v="8507"/>
          <ac:spMkLst>
            <pc:docMk/>
            <pc:sldMk cId="580835950" sldId="966"/>
            <ac:spMk id="58" creationId="{5B28A3DB-382D-58A2-2053-D1129B297949}"/>
          </ac:spMkLst>
        </pc:spChg>
        <pc:spChg chg="mod">
          <ac:chgData name="Phillip Kaufman" userId="c001b2a046940d7c" providerId="LiveId" clId="{5CB25B10-5B1C-4017-B167-ED3104435743}" dt="2024-05-27T07:20:34.944" v="8507"/>
          <ac:spMkLst>
            <pc:docMk/>
            <pc:sldMk cId="580835950" sldId="966"/>
            <ac:spMk id="59" creationId="{6ED06E14-A92D-0F32-0B9F-184E1BBAE143}"/>
          </ac:spMkLst>
        </pc:spChg>
        <pc:spChg chg="mod">
          <ac:chgData name="Phillip Kaufman" userId="c001b2a046940d7c" providerId="LiveId" clId="{5CB25B10-5B1C-4017-B167-ED3104435743}" dt="2024-06-03T00:57:17.465" v="13099"/>
          <ac:spMkLst>
            <pc:docMk/>
            <pc:sldMk cId="580835950" sldId="966"/>
            <ac:spMk id="62" creationId="{2666B90A-8F53-BB1B-E0DE-B3718A421EF7}"/>
          </ac:spMkLst>
        </pc:spChg>
        <pc:spChg chg="mod">
          <ac:chgData name="Phillip Kaufman" userId="c001b2a046940d7c" providerId="LiveId" clId="{5CB25B10-5B1C-4017-B167-ED3104435743}" dt="2024-05-27T07:20:34.944" v="8507"/>
          <ac:spMkLst>
            <pc:docMk/>
            <pc:sldMk cId="580835950" sldId="966"/>
            <ac:spMk id="62" creationId="{92F97AE5-C5BE-CD03-509A-0A19E121F7C6}"/>
          </ac:spMkLst>
        </pc:spChg>
        <pc:spChg chg="mod">
          <ac:chgData name="Phillip Kaufman" userId="c001b2a046940d7c" providerId="LiveId" clId="{5CB25B10-5B1C-4017-B167-ED3104435743}" dt="2024-06-03T00:57:17.465" v="13099"/>
          <ac:spMkLst>
            <pc:docMk/>
            <pc:sldMk cId="580835950" sldId="966"/>
            <ac:spMk id="63" creationId="{03B3EF5D-21CB-7F0B-775C-7CA6AFAB891D}"/>
          </ac:spMkLst>
        </pc:spChg>
        <pc:spChg chg="add mod">
          <ac:chgData name="Phillip Kaufman" userId="c001b2a046940d7c" providerId="LiveId" clId="{5CB25B10-5B1C-4017-B167-ED3104435743}" dt="2024-05-23T05:01:21.781" v="6109" actId="1076"/>
          <ac:spMkLst>
            <pc:docMk/>
            <pc:sldMk cId="580835950" sldId="966"/>
            <ac:spMk id="68" creationId="{3A89F2DC-60FA-CD20-3642-D3B4EB5DF392}"/>
          </ac:spMkLst>
        </pc:spChg>
        <pc:spChg chg="add mod">
          <ac:chgData name="Phillip Kaufman" userId="c001b2a046940d7c" providerId="LiveId" clId="{5CB25B10-5B1C-4017-B167-ED3104435743}" dt="2024-05-23T05:01:21.781" v="6109" actId="1076"/>
          <ac:spMkLst>
            <pc:docMk/>
            <pc:sldMk cId="580835950" sldId="966"/>
            <ac:spMk id="69" creationId="{8CA9C7AF-6900-8A0E-61E0-67A05E13C323}"/>
          </ac:spMkLst>
        </pc:spChg>
        <pc:spChg chg="mod">
          <ac:chgData name="Phillip Kaufman" userId="c001b2a046940d7c" providerId="LiveId" clId="{5CB25B10-5B1C-4017-B167-ED3104435743}" dt="2024-05-16T19:49:30.056" v="2521"/>
          <ac:spMkLst>
            <pc:docMk/>
            <pc:sldMk cId="580835950" sldId="966"/>
            <ac:spMk id="72" creationId="{31BD79C5-E22F-54D8-8EF1-923CAF5ED192}"/>
          </ac:spMkLst>
        </pc:spChg>
        <pc:spChg chg="mod">
          <ac:chgData name="Phillip Kaufman" userId="c001b2a046940d7c" providerId="LiveId" clId="{5CB25B10-5B1C-4017-B167-ED3104435743}" dt="2024-05-16T19:49:30.056" v="2521"/>
          <ac:spMkLst>
            <pc:docMk/>
            <pc:sldMk cId="580835950" sldId="966"/>
            <ac:spMk id="73" creationId="{56433237-D748-E39A-789B-F0D79438F063}"/>
          </ac:spMkLst>
        </pc:spChg>
        <pc:spChg chg="mod">
          <ac:chgData name="Phillip Kaufman" userId="c001b2a046940d7c" providerId="LiveId" clId="{5CB25B10-5B1C-4017-B167-ED3104435743}" dt="2024-05-16T19:49:30.056" v="2521"/>
          <ac:spMkLst>
            <pc:docMk/>
            <pc:sldMk cId="580835950" sldId="966"/>
            <ac:spMk id="74" creationId="{895076D6-33AF-0265-44F0-6CD0D3D41583}"/>
          </ac:spMkLst>
        </pc:spChg>
        <pc:spChg chg="mod">
          <ac:chgData name="Phillip Kaufman" userId="c001b2a046940d7c" providerId="LiveId" clId="{5CB25B10-5B1C-4017-B167-ED3104435743}" dt="2024-05-16T19:49:30.056" v="2521"/>
          <ac:spMkLst>
            <pc:docMk/>
            <pc:sldMk cId="580835950" sldId="966"/>
            <ac:spMk id="75" creationId="{3F91A32F-C5A3-952D-B36A-EA5A4D096F79}"/>
          </ac:spMkLst>
        </pc:spChg>
        <pc:spChg chg="mod">
          <ac:chgData name="Phillip Kaufman" userId="c001b2a046940d7c" providerId="LiveId" clId="{5CB25B10-5B1C-4017-B167-ED3104435743}" dt="2024-05-16T19:49:30.056" v="2521"/>
          <ac:spMkLst>
            <pc:docMk/>
            <pc:sldMk cId="580835950" sldId="966"/>
            <ac:spMk id="78" creationId="{5F961063-6838-61DF-CF5B-4B13CC5E2CDF}"/>
          </ac:spMkLst>
        </pc:spChg>
        <pc:spChg chg="mod">
          <ac:chgData name="Phillip Kaufman" userId="c001b2a046940d7c" providerId="LiveId" clId="{5CB25B10-5B1C-4017-B167-ED3104435743}" dt="2024-05-21T01:34:51.957" v="4161"/>
          <ac:spMkLst>
            <pc:docMk/>
            <pc:sldMk cId="580835950" sldId="966"/>
            <ac:spMk id="86" creationId="{9CD15579-462C-9E4E-7DA6-DBA9A76FD655}"/>
          </ac:spMkLst>
        </pc:spChg>
        <pc:spChg chg="mod">
          <ac:chgData name="Phillip Kaufman" userId="c001b2a046940d7c" providerId="LiveId" clId="{5CB25B10-5B1C-4017-B167-ED3104435743}" dt="2024-05-21T01:34:51.957" v="4161"/>
          <ac:spMkLst>
            <pc:docMk/>
            <pc:sldMk cId="580835950" sldId="966"/>
            <ac:spMk id="87" creationId="{4352F1D9-D52D-C341-93FB-6E55F71E625E}"/>
          </ac:spMkLst>
        </pc:spChg>
        <pc:spChg chg="mod">
          <ac:chgData name="Phillip Kaufman" userId="c001b2a046940d7c" providerId="LiveId" clId="{5CB25B10-5B1C-4017-B167-ED3104435743}" dt="2024-05-21T01:34:51.957" v="4161"/>
          <ac:spMkLst>
            <pc:docMk/>
            <pc:sldMk cId="580835950" sldId="966"/>
            <ac:spMk id="93" creationId="{8744DA99-169F-5510-8EF1-46F687B11DF2}"/>
          </ac:spMkLst>
        </pc:spChg>
        <pc:spChg chg="mod">
          <ac:chgData name="Phillip Kaufman" userId="c001b2a046940d7c" providerId="LiveId" clId="{5CB25B10-5B1C-4017-B167-ED3104435743}" dt="2024-05-21T01:34:51.957" v="4161"/>
          <ac:spMkLst>
            <pc:docMk/>
            <pc:sldMk cId="580835950" sldId="966"/>
            <ac:spMk id="94" creationId="{0D646C57-C88B-A9F7-3741-41A6F7D04593}"/>
          </ac:spMkLst>
        </pc:spChg>
        <pc:spChg chg="mod">
          <ac:chgData name="Phillip Kaufman" userId="c001b2a046940d7c" providerId="LiveId" clId="{5CB25B10-5B1C-4017-B167-ED3104435743}" dt="2024-05-21T01:34:51.957" v="4161"/>
          <ac:spMkLst>
            <pc:docMk/>
            <pc:sldMk cId="580835950" sldId="966"/>
            <ac:spMk id="95" creationId="{655A717F-ABA7-4745-B18A-963F760BC88A}"/>
          </ac:spMkLst>
        </pc:spChg>
        <pc:spChg chg="mod">
          <ac:chgData name="Phillip Kaufman" userId="c001b2a046940d7c" providerId="LiveId" clId="{5CB25B10-5B1C-4017-B167-ED3104435743}" dt="2024-05-21T01:34:51.957" v="4161"/>
          <ac:spMkLst>
            <pc:docMk/>
            <pc:sldMk cId="580835950" sldId="966"/>
            <ac:spMk id="96" creationId="{66B29F40-B084-2B12-D5EA-9863D594E396}"/>
          </ac:spMkLst>
        </pc:spChg>
        <pc:spChg chg="mod">
          <ac:chgData name="Phillip Kaufman" userId="c001b2a046940d7c" providerId="LiveId" clId="{5CB25B10-5B1C-4017-B167-ED3104435743}" dt="2024-05-21T01:34:51.957" v="4161"/>
          <ac:spMkLst>
            <pc:docMk/>
            <pc:sldMk cId="580835950" sldId="966"/>
            <ac:spMk id="99" creationId="{9145824B-3127-7772-82C2-95637D5922CB}"/>
          </ac:spMkLst>
        </pc:spChg>
        <pc:spChg chg="mod">
          <ac:chgData name="Phillip Kaufman" userId="c001b2a046940d7c" providerId="LiveId" clId="{5CB25B10-5B1C-4017-B167-ED3104435743}" dt="2024-05-27T07:20:34.944" v="8507"/>
          <ac:spMkLst>
            <pc:docMk/>
            <pc:sldMk cId="580835950" sldId="966"/>
            <ac:spMk id="100" creationId="{B6F408BF-1B6A-AD71-2A16-67D93BD60768}"/>
          </ac:spMkLst>
        </pc:spChg>
        <pc:spChg chg="mod">
          <ac:chgData name="Phillip Kaufman" userId="c001b2a046940d7c" providerId="LiveId" clId="{5CB25B10-5B1C-4017-B167-ED3104435743}" dt="2024-05-21T01:34:51.957" v="4161"/>
          <ac:spMkLst>
            <pc:docMk/>
            <pc:sldMk cId="580835950" sldId="966"/>
            <ac:spMk id="101" creationId="{2FEB5F7B-2433-0D7E-74F7-1F732419FA19}"/>
          </ac:spMkLst>
        </pc:spChg>
        <pc:spChg chg="mod">
          <ac:chgData name="Phillip Kaufman" userId="c001b2a046940d7c" providerId="LiveId" clId="{5CB25B10-5B1C-4017-B167-ED3104435743}" dt="2024-05-27T07:20:34.944" v="8507"/>
          <ac:spMkLst>
            <pc:docMk/>
            <pc:sldMk cId="580835950" sldId="966"/>
            <ac:spMk id="101" creationId="{D197A084-2500-CA47-965F-7E32B94D7EE6}"/>
          </ac:spMkLst>
        </pc:spChg>
        <pc:spChg chg="mod">
          <ac:chgData name="Phillip Kaufman" userId="c001b2a046940d7c" providerId="LiveId" clId="{5CB25B10-5B1C-4017-B167-ED3104435743}" dt="2024-05-21T01:34:51.957" v="4161"/>
          <ac:spMkLst>
            <pc:docMk/>
            <pc:sldMk cId="580835950" sldId="966"/>
            <ac:spMk id="102" creationId="{58E6DC91-29E9-6F61-6117-26ADDA7DA1CD}"/>
          </ac:spMkLst>
        </pc:spChg>
        <pc:spChg chg="mod">
          <ac:chgData name="Phillip Kaufman" userId="c001b2a046940d7c" providerId="LiveId" clId="{5CB25B10-5B1C-4017-B167-ED3104435743}" dt="2024-05-21T01:34:51.957" v="4161"/>
          <ac:spMkLst>
            <pc:docMk/>
            <pc:sldMk cId="580835950" sldId="966"/>
            <ac:spMk id="104" creationId="{9D47FAA6-19D7-3C50-B00D-CB400B7B4046}"/>
          </ac:spMkLst>
        </pc:spChg>
        <pc:spChg chg="mod">
          <ac:chgData name="Phillip Kaufman" userId="c001b2a046940d7c" providerId="LiveId" clId="{5CB25B10-5B1C-4017-B167-ED3104435743}" dt="2024-05-21T01:34:51.957" v="4161"/>
          <ac:spMkLst>
            <pc:docMk/>
            <pc:sldMk cId="580835950" sldId="966"/>
            <ac:spMk id="105" creationId="{961AF78D-F224-BE9C-F0C3-3427FFED4D7B}"/>
          </ac:spMkLst>
        </pc:spChg>
        <pc:spChg chg="mod">
          <ac:chgData name="Phillip Kaufman" userId="c001b2a046940d7c" providerId="LiveId" clId="{5CB25B10-5B1C-4017-B167-ED3104435743}" dt="2024-05-20T00:23:37.717" v="3395"/>
          <ac:spMkLst>
            <pc:docMk/>
            <pc:sldMk cId="580835950" sldId="966"/>
            <ac:spMk id="107" creationId="{7BF5ECF7-CD47-F356-2D14-E7A35449CDB9}"/>
          </ac:spMkLst>
        </pc:spChg>
        <pc:spChg chg="mod">
          <ac:chgData name="Phillip Kaufman" userId="c001b2a046940d7c" providerId="LiveId" clId="{5CB25B10-5B1C-4017-B167-ED3104435743}" dt="2024-05-21T01:34:51.957" v="4161"/>
          <ac:spMkLst>
            <pc:docMk/>
            <pc:sldMk cId="580835950" sldId="966"/>
            <ac:spMk id="108" creationId="{1142F215-0A22-D27D-72B8-E886DD6CD2C1}"/>
          </ac:spMkLst>
        </pc:spChg>
        <pc:spChg chg="mod">
          <ac:chgData name="Phillip Kaufman" userId="c001b2a046940d7c" providerId="LiveId" clId="{5CB25B10-5B1C-4017-B167-ED3104435743}" dt="2024-05-20T00:23:37.717" v="3395"/>
          <ac:spMkLst>
            <pc:docMk/>
            <pc:sldMk cId="580835950" sldId="966"/>
            <ac:spMk id="108" creationId="{51C2CFEF-18A5-66A3-C41F-B2AB1D9536FD}"/>
          </ac:spMkLst>
        </pc:spChg>
        <pc:spChg chg="mod">
          <ac:chgData name="Phillip Kaufman" userId="c001b2a046940d7c" providerId="LiveId" clId="{5CB25B10-5B1C-4017-B167-ED3104435743}" dt="2024-05-27T07:23:37.755" v="8557"/>
          <ac:spMkLst>
            <pc:docMk/>
            <pc:sldMk cId="580835950" sldId="966"/>
            <ac:spMk id="109" creationId="{1D723E4A-784E-20C1-395F-2C55DFDBEDD7}"/>
          </ac:spMkLst>
        </pc:spChg>
        <pc:spChg chg="mod">
          <ac:chgData name="Phillip Kaufman" userId="c001b2a046940d7c" providerId="LiveId" clId="{5CB25B10-5B1C-4017-B167-ED3104435743}" dt="2024-05-27T07:23:37.755" v="8557"/>
          <ac:spMkLst>
            <pc:docMk/>
            <pc:sldMk cId="580835950" sldId="966"/>
            <ac:spMk id="110" creationId="{18331A20-A401-653B-A40A-10CEA964CF4B}"/>
          </ac:spMkLst>
        </pc:spChg>
        <pc:spChg chg="mod">
          <ac:chgData name="Phillip Kaufman" userId="c001b2a046940d7c" providerId="LiveId" clId="{5CB25B10-5B1C-4017-B167-ED3104435743}" dt="2024-05-27T07:23:37.755" v="8557"/>
          <ac:spMkLst>
            <pc:docMk/>
            <pc:sldMk cId="580835950" sldId="966"/>
            <ac:spMk id="111" creationId="{7F60D88A-D1FC-13AA-B70B-B8BE3C24E4BF}"/>
          </ac:spMkLst>
        </pc:spChg>
        <pc:spChg chg="mod">
          <ac:chgData name="Phillip Kaufman" userId="c001b2a046940d7c" providerId="LiveId" clId="{5CB25B10-5B1C-4017-B167-ED3104435743}" dt="2024-05-27T07:23:37.755" v="8557"/>
          <ac:spMkLst>
            <pc:docMk/>
            <pc:sldMk cId="580835950" sldId="966"/>
            <ac:spMk id="112" creationId="{ACC20BB0-19C1-1A6D-0BC4-B418EED82B12}"/>
          </ac:spMkLst>
        </pc:spChg>
        <pc:spChg chg="mod">
          <ac:chgData name="Phillip Kaufman" userId="c001b2a046940d7c" providerId="LiveId" clId="{5CB25B10-5B1C-4017-B167-ED3104435743}" dt="2024-05-21T04:22:51.066" v="5253"/>
          <ac:spMkLst>
            <pc:docMk/>
            <pc:sldMk cId="580835950" sldId="966"/>
            <ac:spMk id="113" creationId="{E829346A-5B90-F45E-359C-30C72CC1A8ED}"/>
          </ac:spMkLst>
        </pc:spChg>
        <pc:spChg chg="mod">
          <ac:chgData name="Phillip Kaufman" userId="c001b2a046940d7c" providerId="LiveId" clId="{5CB25B10-5B1C-4017-B167-ED3104435743}" dt="2024-05-21T04:22:51.066" v="5253"/>
          <ac:spMkLst>
            <pc:docMk/>
            <pc:sldMk cId="580835950" sldId="966"/>
            <ac:spMk id="114" creationId="{F4950E5B-47C5-2795-66FC-7562F81D5D60}"/>
          </ac:spMkLst>
        </pc:spChg>
        <pc:spChg chg="mod">
          <ac:chgData name="Phillip Kaufman" userId="c001b2a046940d7c" providerId="LiveId" clId="{5CB25B10-5B1C-4017-B167-ED3104435743}" dt="2024-05-27T07:23:37.755" v="8557"/>
          <ac:spMkLst>
            <pc:docMk/>
            <pc:sldMk cId="580835950" sldId="966"/>
            <ac:spMk id="115" creationId="{8EBF387B-7EE8-3675-A40E-F11544B0E751}"/>
          </ac:spMkLst>
        </pc:spChg>
        <pc:spChg chg="mod">
          <ac:chgData name="Phillip Kaufman" userId="c001b2a046940d7c" providerId="LiveId" clId="{5CB25B10-5B1C-4017-B167-ED3104435743}" dt="2024-05-21T04:22:51.066" v="5253"/>
          <ac:spMkLst>
            <pc:docMk/>
            <pc:sldMk cId="580835950" sldId="966"/>
            <ac:spMk id="116" creationId="{D049CC94-BC02-DA05-8EFF-2E2599FCB1FC}"/>
          </ac:spMkLst>
        </pc:spChg>
        <pc:spChg chg="mod">
          <ac:chgData name="Phillip Kaufman" userId="c001b2a046940d7c" providerId="LiveId" clId="{5CB25B10-5B1C-4017-B167-ED3104435743}" dt="2024-05-27T07:27:37.123" v="8593" actId="1076"/>
          <ac:spMkLst>
            <pc:docMk/>
            <pc:sldMk cId="580835950" sldId="966"/>
            <ac:spMk id="117" creationId="{06B30BF6-B58E-C90B-2312-41638C755323}"/>
          </ac:spMkLst>
        </pc:spChg>
        <pc:spChg chg="mod">
          <ac:chgData name="Phillip Kaufman" userId="c001b2a046940d7c" providerId="LiveId" clId="{5CB25B10-5B1C-4017-B167-ED3104435743}" dt="2024-05-21T04:22:51.066" v="5253"/>
          <ac:spMkLst>
            <pc:docMk/>
            <pc:sldMk cId="580835950" sldId="966"/>
            <ac:spMk id="117" creationId="{C510E278-0132-E330-FBCE-D72BA74CD0C7}"/>
          </ac:spMkLst>
        </pc:spChg>
        <pc:spChg chg="mod">
          <ac:chgData name="Phillip Kaufman" userId="c001b2a046940d7c" providerId="LiveId" clId="{5CB25B10-5B1C-4017-B167-ED3104435743}" dt="2024-05-27T07:27:33.624" v="8592" actId="1076"/>
          <ac:spMkLst>
            <pc:docMk/>
            <pc:sldMk cId="580835950" sldId="966"/>
            <ac:spMk id="118" creationId="{EB27813B-C4AC-D6EF-94F5-A63139313889}"/>
          </ac:spMkLst>
        </pc:spChg>
        <pc:spChg chg="mod">
          <ac:chgData name="Phillip Kaufman" userId="c001b2a046940d7c" providerId="LiveId" clId="{5CB25B10-5B1C-4017-B167-ED3104435743}" dt="2024-05-21T04:22:51.066" v="5253"/>
          <ac:spMkLst>
            <pc:docMk/>
            <pc:sldMk cId="580835950" sldId="966"/>
            <ac:spMk id="120" creationId="{4D0E173B-4F04-C824-A50D-8D624127435F}"/>
          </ac:spMkLst>
        </pc:spChg>
        <pc:spChg chg="mod">
          <ac:chgData name="Phillip Kaufman" userId="c001b2a046940d7c" providerId="LiveId" clId="{5CB25B10-5B1C-4017-B167-ED3104435743}" dt="2024-05-27T07:27:07.792" v="8585" actId="571"/>
          <ac:spMkLst>
            <pc:docMk/>
            <pc:sldMk cId="580835950" sldId="966"/>
            <ac:spMk id="120" creationId="{70866497-65CC-4AEE-361C-BC73450C2158}"/>
          </ac:spMkLst>
        </pc:spChg>
        <pc:spChg chg="add del mod">
          <ac:chgData name="Phillip Kaufman" userId="c001b2a046940d7c" providerId="LiveId" clId="{5CB25B10-5B1C-4017-B167-ED3104435743}" dt="2024-05-27T07:27:07.792" v="8585" actId="571"/>
          <ac:spMkLst>
            <pc:docMk/>
            <pc:sldMk cId="580835950" sldId="966"/>
            <ac:spMk id="121" creationId="{B4C2A9A1-97F1-706D-FA48-FB2CFB9765A8}"/>
          </ac:spMkLst>
        </pc:spChg>
        <pc:spChg chg="mod">
          <ac:chgData name="Phillip Kaufman" userId="c001b2a046940d7c" providerId="LiveId" clId="{5CB25B10-5B1C-4017-B167-ED3104435743}" dt="2024-05-21T04:22:51.066" v="5253"/>
          <ac:spMkLst>
            <pc:docMk/>
            <pc:sldMk cId="580835950" sldId="966"/>
            <ac:spMk id="122" creationId="{EECA0E61-12F5-FC9E-3161-C712EAD9D497}"/>
          </ac:spMkLst>
        </pc:spChg>
        <pc:spChg chg="mod">
          <ac:chgData name="Phillip Kaufman" userId="c001b2a046940d7c" providerId="LiveId" clId="{5CB25B10-5B1C-4017-B167-ED3104435743}" dt="2024-05-21T04:22:51.066" v="5253"/>
          <ac:spMkLst>
            <pc:docMk/>
            <pc:sldMk cId="580835950" sldId="966"/>
            <ac:spMk id="123" creationId="{EE93986D-9B6C-EFD1-E19B-1EA4426741EA}"/>
          </ac:spMkLst>
        </pc:spChg>
        <pc:spChg chg="mod">
          <ac:chgData name="Phillip Kaufman" userId="c001b2a046940d7c" providerId="LiveId" clId="{5CB25B10-5B1C-4017-B167-ED3104435743}" dt="2024-05-27T07:27:07.792" v="8585" actId="571"/>
          <ac:spMkLst>
            <pc:docMk/>
            <pc:sldMk cId="580835950" sldId="966"/>
            <ac:spMk id="124" creationId="{2C9A31E8-9C31-984E-CC6A-90FCDBE03654}"/>
          </ac:spMkLst>
        </pc:spChg>
        <pc:spChg chg="mod">
          <ac:chgData name="Phillip Kaufman" userId="c001b2a046940d7c" providerId="LiveId" clId="{5CB25B10-5B1C-4017-B167-ED3104435743}" dt="2024-05-21T04:22:51.066" v="5253"/>
          <ac:spMkLst>
            <pc:docMk/>
            <pc:sldMk cId="580835950" sldId="966"/>
            <ac:spMk id="124" creationId="{BBC3CCBB-B351-16FB-186D-A3F0FB439272}"/>
          </ac:spMkLst>
        </pc:spChg>
        <pc:spChg chg="mod">
          <ac:chgData name="Phillip Kaufman" userId="c001b2a046940d7c" providerId="LiveId" clId="{5CB25B10-5B1C-4017-B167-ED3104435743}" dt="2024-05-21T04:22:51.066" v="5253"/>
          <ac:spMkLst>
            <pc:docMk/>
            <pc:sldMk cId="580835950" sldId="966"/>
            <ac:spMk id="125" creationId="{2BEDA51D-13D2-9656-D877-318B18A15F2F}"/>
          </ac:spMkLst>
        </pc:spChg>
        <pc:spChg chg="mod">
          <ac:chgData name="Phillip Kaufman" userId="c001b2a046940d7c" providerId="LiveId" clId="{5CB25B10-5B1C-4017-B167-ED3104435743}" dt="2024-05-27T07:26:14.563" v="8573"/>
          <ac:spMkLst>
            <pc:docMk/>
            <pc:sldMk cId="580835950" sldId="966"/>
            <ac:spMk id="127" creationId="{9F45CCBD-041F-43B1-2380-33D52D65EE44}"/>
          </ac:spMkLst>
        </pc:spChg>
        <pc:spChg chg="mod">
          <ac:chgData name="Phillip Kaufman" userId="c001b2a046940d7c" providerId="LiveId" clId="{5CB25B10-5B1C-4017-B167-ED3104435743}" dt="2024-05-27T07:26:14.563" v="8573"/>
          <ac:spMkLst>
            <pc:docMk/>
            <pc:sldMk cId="580835950" sldId="966"/>
            <ac:spMk id="128" creationId="{38F80609-8E83-438E-6F67-5009DDED4A75}"/>
          </ac:spMkLst>
        </pc:spChg>
        <pc:spChg chg="mod">
          <ac:chgData name="Phillip Kaufman" userId="c001b2a046940d7c" providerId="LiveId" clId="{5CB25B10-5B1C-4017-B167-ED3104435743}" dt="2024-05-21T04:22:51.066" v="5253"/>
          <ac:spMkLst>
            <pc:docMk/>
            <pc:sldMk cId="580835950" sldId="966"/>
            <ac:spMk id="128" creationId="{72AB6C8F-31B4-641C-C117-CF9B98B40A40}"/>
          </ac:spMkLst>
        </pc:spChg>
        <pc:spChg chg="mod">
          <ac:chgData name="Phillip Kaufman" userId="c001b2a046940d7c" providerId="LiveId" clId="{5CB25B10-5B1C-4017-B167-ED3104435743}" dt="2024-05-27T07:26:14.563" v="8573"/>
          <ac:spMkLst>
            <pc:docMk/>
            <pc:sldMk cId="580835950" sldId="966"/>
            <ac:spMk id="129" creationId="{80A371BD-2324-4A07-FD5D-B4036B7FCB0C}"/>
          </ac:spMkLst>
        </pc:spChg>
        <pc:spChg chg="mod">
          <ac:chgData name="Phillip Kaufman" userId="c001b2a046940d7c" providerId="LiveId" clId="{5CB25B10-5B1C-4017-B167-ED3104435743}" dt="2024-05-27T07:26:14.563" v="8573"/>
          <ac:spMkLst>
            <pc:docMk/>
            <pc:sldMk cId="580835950" sldId="966"/>
            <ac:spMk id="130" creationId="{A4E69499-AD5D-DCC0-F05E-17172B9298AB}"/>
          </ac:spMkLst>
        </pc:spChg>
        <pc:spChg chg="mod">
          <ac:chgData name="Phillip Kaufman" userId="c001b2a046940d7c" providerId="LiveId" clId="{5CB25B10-5B1C-4017-B167-ED3104435743}" dt="2024-05-27T07:26:14.563" v="8573"/>
          <ac:spMkLst>
            <pc:docMk/>
            <pc:sldMk cId="580835950" sldId="966"/>
            <ac:spMk id="133" creationId="{DD437A36-A9C3-AAA7-7DE5-133BF38D84ED}"/>
          </ac:spMkLst>
        </pc:spChg>
        <pc:spChg chg="mod">
          <ac:chgData name="Phillip Kaufman" userId="c001b2a046940d7c" providerId="LiveId" clId="{5CB25B10-5B1C-4017-B167-ED3104435743}" dt="2024-05-27T07:26:14.563" v="8573"/>
          <ac:spMkLst>
            <pc:docMk/>
            <pc:sldMk cId="580835950" sldId="966"/>
            <ac:spMk id="135" creationId="{8D2D68FB-D551-ADEE-023A-4B661085114C}"/>
          </ac:spMkLst>
        </pc:spChg>
        <pc:spChg chg="mod">
          <ac:chgData name="Phillip Kaufman" userId="c001b2a046940d7c" providerId="LiveId" clId="{5CB25B10-5B1C-4017-B167-ED3104435743}" dt="2024-05-27T07:26:14.563" v="8573"/>
          <ac:spMkLst>
            <pc:docMk/>
            <pc:sldMk cId="580835950" sldId="966"/>
            <ac:spMk id="136" creationId="{31D2B4B2-D1DD-9CDA-021F-A52011AF75A8}"/>
          </ac:spMkLst>
        </pc:spChg>
        <pc:spChg chg="mod">
          <ac:chgData name="Phillip Kaufman" userId="c001b2a046940d7c" providerId="LiveId" clId="{5CB25B10-5B1C-4017-B167-ED3104435743}" dt="2024-06-04T06:58:07.307" v="13774" actId="165"/>
          <ac:spMkLst>
            <pc:docMk/>
            <pc:sldMk cId="580835950" sldId="966"/>
            <ac:spMk id="136" creationId="{381499EE-C703-B338-1980-7D2EC8A5CBA0}"/>
          </ac:spMkLst>
        </pc:spChg>
        <pc:spChg chg="mod">
          <ac:chgData name="Phillip Kaufman" userId="c001b2a046940d7c" providerId="LiveId" clId="{5CB25B10-5B1C-4017-B167-ED3104435743}" dt="2024-06-04T06:58:07.307" v="13774" actId="165"/>
          <ac:spMkLst>
            <pc:docMk/>
            <pc:sldMk cId="580835950" sldId="966"/>
            <ac:spMk id="137" creationId="{45B0389C-0C0D-90A7-2D56-15908567D337}"/>
          </ac:spMkLst>
        </pc:spChg>
        <pc:spChg chg="mod">
          <ac:chgData name="Phillip Kaufman" userId="c001b2a046940d7c" providerId="LiveId" clId="{5CB25B10-5B1C-4017-B167-ED3104435743}" dt="2024-05-27T07:26:14.563" v="8573"/>
          <ac:spMkLst>
            <pc:docMk/>
            <pc:sldMk cId="580835950" sldId="966"/>
            <ac:spMk id="138" creationId="{D8DE28A7-BF61-3E23-F6D5-90A6082681A8}"/>
          </ac:spMkLst>
        </pc:spChg>
        <pc:spChg chg="mod">
          <ac:chgData name="Phillip Kaufman" userId="c001b2a046940d7c" providerId="LiveId" clId="{5CB25B10-5B1C-4017-B167-ED3104435743}" dt="2024-05-27T07:26:14.563" v="8573"/>
          <ac:spMkLst>
            <pc:docMk/>
            <pc:sldMk cId="580835950" sldId="966"/>
            <ac:spMk id="139" creationId="{C4771421-1AF7-3877-6FC1-1FFD5C387645}"/>
          </ac:spMkLst>
        </pc:spChg>
        <pc:spChg chg="mod">
          <ac:chgData name="Phillip Kaufman" userId="c001b2a046940d7c" providerId="LiveId" clId="{5CB25B10-5B1C-4017-B167-ED3104435743}" dt="2024-06-04T06:58:07.307" v="13774" actId="165"/>
          <ac:spMkLst>
            <pc:docMk/>
            <pc:sldMk cId="580835950" sldId="966"/>
            <ac:spMk id="141" creationId="{A0DBC5AE-752A-4F5C-CE75-684F659B2167}"/>
          </ac:spMkLst>
        </pc:spChg>
        <pc:spChg chg="mod">
          <ac:chgData name="Phillip Kaufman" userId="c001b2a046940d7c" providerId="LiveId" clId="{5CB25B10-5B1C-4017-B167-ED3104435743}" dt="2024-05-27T07:26:14.563" v="8573"/>
          <ac:spMkLst>
            <pc:docMk/>
            <pc:sldMk cId="580835950" sldId="966"/>
            <ac:spMk id="142" creationId="{076B159D-1548-C0A7-221C-7A028F5015EC}"/>
          </ac:spMkLst>
        </pc:spChg>
        <pc:spChg chg="mod">
          <ac:chgData name="Phillip Kaufman" userId="c001b2a046940d7c" providerId="LiveId" clId="{5CB25B10-5B1C-4017-B167-ED3104435743}" dt="2024-06-04T06:58:07.307" v="13774" actId="165"/>
          <ac:spMkLst>
            <pc:docMk/>
            <pc:sldMk cId="580835950" sldId="966"/>
            <ac:spMk id="142" creationId="{79E5ABB4-7165-ECDC-5090-ED4FCE5525C8}"/>
          </ac:spMkLst>
        </pc:spChg>
        <pc:spChg chg="mod">
          <ac:chgData name="Phillip Kaufman" userId="c001b2a046940d7c" providerId="LiveId" clId="{5CB25B10-5B1C-4017-B167-ED3104435743}" dt="2024-06-04T06:58:07.307" v="13774" actId="165"/>
          <ac:spMkLst>
            <pc:docMk/>
            <pc:sldMk cId="580835950" sldId="966"/>
            <ac:spMk id="143" creationId="{18D5EE90-D871-D052-D327-8FDABC687BE1}"/>
          </ac:spMkLst>
        </pc:spChg>
        <pc:spChg chg="add mod">
          <ac:chgData name="Phillip Kaufman" userId="c001b2a046940d7c" providerId="LiveId" clId="{5CB25B10-5B1C-4017-B167-ED3104435743}" dt="2024-05-27T07:27:07.792" v="8585" actId="571"/>
          <ac:spMkLst>
            <pc:docMk/>
            <pc:sldMk cId="580835950" sldId="966"/>
            <ac:spMk id="143" creationId="{2918DBCA-0863-D53E-37BE-1757E009553A}"/>
          </ac:spMkLst>
        </pc:spChg>
        <pc:spChg chg="mod">
          <ac:chgData name="Phillip Kaufman" userId="c001b2a046940d7c" providerId="LiveId" clId="{5CB25B10-5B1C-4017-B167-ED3104435743}" dt="2024-06-04T06:58:07.307" v="13774" actId="165"/>
          <ac:spMkLst>
            <pc:docMk/>
            <pc:sldMk cId="580835950" sldId="966"/>
            <ac:spMk id="144" creationId="{9A91298E-5C10-E76B-6A9B-262F77ED4F46}"/>
          </ac:spMkLst>
        </pc:spChg>
        <pc:spChg chg="mod">
          <ac:chgData name="Phillip Kaufman" userId="c001b2a046940d7c" providerId="LiveId" clId="{5CB25B10-5B1C-4017-B167-ED3104435743}" dt="2024-06-04T06:58:07.307" v="13774" actId="165"/>
          <ac:spMkLst>
            <pc:docMk/>
            <pc:sldMk cId="580835950" sldId="966"/>
            <ac:spMk id="147" creationId="{B4F2311F-0EE5-CA05-23DE-74539FCE5824}"/>
          </ac:spMkLst>
        </pc:spChg>
        <pc:spChg chg="mod">
          <ac:chgData name="Phillip Kaufman" userId="c001b2a046940d7c" providerId="LiveId" clId="{5CB25B10-5B1C-4017-B167-ED3104435743}" dt="2024-06-04T06:58:07.307" v="13774" actId="165"/>
          <ac:spMkLst>
            <pc:docMk/>
            <pc:sldMk cId="580835950" sldId="966"/>
            <ac:spMk id="148" creationId="{0986BB0F-0AA1-99D5-EEB5-50F64C00EBD0}"/>
          </ac:spMkLst>
        </pc:spChg>
        <pc:spChg chg="mod">
          <ac:chgData name="Phillip Kaufman" userId="c001b2a046940d7c" providerId="LiveId" clId="{5CB25B10-5B1C-4017-B167-ED3104435743}" dt="2024-05-20T00:23:48.998" v="3396"/>
          <ac:spMkLst>
            <pc:docMk/>
            <pc:sldMk cId="580835950" sldId="966"/>
            <ac:spMk id="148" creationId="{E710A9D7-71E8-884F-8EE9-9CCF7384946F}"/>
          </ac:spMkLst>
        </pc:spChg>
        <pc:spChg chg="mod">
          <ac:chgData name="Phillip Kaufman" userId="c001b2a046940d7c" providerId="LiveId" clId="{5CB25B10-5B1C-4017-B167-ED3104435743}" dt="2024-06-04T06:58:07.307" v="13774" actId="165"/>
          <ac:spMkLst>
            <pc:docMk/>
            <pc:sldMk cId="580835950" sldId="966"/>
            <ac:spMk id="149" creationId="{0ED5FC61-75A2-3A67-00EE-BE8BB3AB6E55}"/>
          </ac:spMkLst>
        </pc:spChg>
        <pc:spChg chg="mod">
          <ac:chgData name="Phillip Kaufman" userId="c001b2a046940d7c" providerId="LiveId" clId="{5CB25B10-5B1C-4017-B167-ED3104435743}" dt="2024-05-20T00:23:48.998" v="3396"/>
          <ac:spMkLst>
            <pc:docMk/>
            <pc:sldMk cId="580835950" sldId="966"/>
            <ac:spMk id="149" creationId="{84D46C00-2BC0-E372-DFCB-A6E6F5C45AFA}"/>
          </ac:spMkLst>
        </pc:spChg>
        <pc:spChg chg="mod">
          <ac:chgData name="Phillip Kaufman" userId="c001b2a046940d7c" providerId="LiveId" clId="{5CB25B10-5B1C-4017-B167-ED3104435743}" dt="2024-05-27T07:28:17.696" v="8602"/>
          <ac:spMkLst>
            <pc:docMk/>
            <pc:sldMk cId="580835950" sldId="966"/>
            <ac:spMk id="149" creationId="{D2FEAF17-2145-E487-7B2D-ADF20C2FD70C}"/>
          </ac:spMkLst>
        </pc:spChg>
        <pc:spChg chg="mod">
          <ac:chgData name="Phillip Kaufman" userId="c001b2a046940d7c" providerId="LiveId" clId="{5CB25B10-5B1C-4017-B167-ED3104435743}" dt="2024-05-27T07:28:17.696" v="8602"/>
          <ac:spMkLst>
            <pc:docMk/>
            <pc:sldMk cId="580835950" sldId="966"/>
            <ac:spMk id="150" creationId="{F7D728A9-4C28-5D05-DD0C-FFB10DFC5190}"/>
          </ac:spMkLst>
        </pc:spChg>
        <pc:spChg chg="mod">
          <ac:chgData name="Phillip Kaufman" userId="c001b2a046940d7c" providerId="LiveId" clId="{5CB25B10-5B1C-4017-B167-ED3104435743}" dt="2024-06-04T06:58:07.307" v="13774" actId="165"/>
          <ac:spMkLst>
            <pc:docMk/>
            <pc:sldMk cId="580835950" sldId="966"/>
            <ac:spMk id="151" creationId="{D459BD2E-C5DC-79D6-735C-0491B357ED6A}"/>
          </ac:spMkLst>
        </pc:spChg>
        <pc:spChg chg="mod">
          <ac:chgData name="Phillip Kaufman" userId="c001b2a046940d7c" providerId="LiveId" clId="{5CB25B10-5B1C-4017-B167-ED3104435743}" dt="2024-05-27T07:28:17.696" v="8602"/>
          <ac:spMkLst>
            <pc:docMk/>
            <pc:sldMk cId="580835950" sldId="966"/>
            <ac:spMk id="152" creationId="{3BDE43BB-AA4E-C730-3E5D-3B0CBF8BF683}"/>
          </ac:spMkLst>
        </pc:spChg>
        <pc:spChg chg="mod">
          <ac:chgData name="Phillip Kaufman" userId="c001b2a046940d7c" providerId="LiveId" clId="{5CB25B10-5B1C-4017-B167-ED3104435743}" dt="2024-06-04T06:58:07.307" v="13774" actId="165"/>
          <ac:spMkLst>
            <pc:docMk/>
            <pc:sldMk cId="580835950" sldId="966"/>
            <ac:spMk id="152" creationId="{61EB69B7-522B-2E50-CA82-6C638F52C86C}"/>
          </ac:spMkLst>
        </pc:spChg>
        <pc:spChg chg="mod">
          <ac:chgData name="Phillip Kaufman" userId="c001b2a046940d7c" providerId="LiveId" clId="{5CB25B10-5B1C-4017-B167-ED3104435743}" dt="2024-05-27T07:28:17.696" v="8602"/>
          <ac:spMkLst>
            <pc:docMk/>
            <pc:sldMk cId="580835950" sldId="966"/>
            <ac:spMk id="153" creationId="{F5934194-941E-BEEB-98B1-4A364897A8B0}"/>
          </ac:spMkLst>
        </pc:spChg>
        <pc:spChg chg="mod">
          <ac:chgData name="Phillip Kaufman" userId="c001b2a046940d7c" providerId="LiveId" clId="{5CB25B10-5B1C-4017-B167-ED3104435743}" dt="2024-05-20T00:23:48.998" v="3396"/>
          <ac:spMkLst>
            <pc:docMk/>
            <pc:sldMk cId="580835950" sldId="966"/>
            <ac:spMk id="155" creationId="{636A72BA-3253-9185-1AD6-BC953EF73B1F}"/>
          </ac:spMkLst>
        </pc:spChg>
        <pc:spChg chg="mod">
          <ac:chgData name="Phillip Kaufman" userId="c001b2a046940d7c" providerId="LiveId" clId="{5CB25B10-5B1C-4017-B167-ED3104435743}" dt="2024-06-04T06:58:07.307" v="13774" actId="165"/>
          <ac:spMkLst>
            <pc:docMk/>
            <pc:sldMk cId="580835950" sldId="966"/>
            <ac:spMk id="155" creationId="{74DF5B09-9970-335C-3B09-CEBC022E061E}"/>
          </ac:spMkLst>
        </pc:spChg>
        <pc:spChg chg="mod">
          <ac:chgData name="Phillip Kaufman" userId="c001b2a046940d7c" providerId="LiveId" clId="{5CB25B10-5B1C-4017-B167-ED3104435743}" dt="2024-05-20T00:23:48.998" v="3396"/>
          <ac:spMkLst>
            <pc:docMk/>
            <pc:sldMk cId="580835950" sldId="966"/>
            <ac:spMk id="156" creationId="{76CA4B39-1883-67EC-9431-CA3C6DA9F3C9}"/>
          </ac:spMkLst>
        </pc:spChg>
        <pc:spChg chg="mod">
          <ac:chgData name="Phillip Kaufman" userId="c001b2a046940d7c" providerId="LiveId" clId="{5CB25B10-5B1C-4017-B167-ED3104435743}" dt="2024-05-27T07:28:17.696" v="8602"/>
          <ac:spMkLst>
            <pc:docMk/>
            <pc:sldMk cId="580835950" sldId="966"/>
            <ac:spMk id="156" creationId="{BAB11DB2-E1A4-86C5-785F-2AF62DC5C438}"/>
          </ac:spMkLst>
        </pc:spChg>
        <pc:spChg chg="mod">
          <ac:chgData name="Phillip Kaufman" userId="c001b2a046940d7c" providerId="LiveId" clId="{5CB25B10-5B1C-4017-B167-ED3104435743}" dt="2024-05-20T00:23:48.998" v="3396"/>
          <ac:spMkLst>
            <pc:docMk/>
            <pc:sldMk cId="580835950" sldId="966"/>
            <ac:spMk id="157" creationId="{3DCB0444-A371-48F8-DB3D-14BAB2E51A82}"/>
          </ac:spMkLst>
        </pc:spChg>
        <pc:spChg chg="mod">
          <ac:chgData name="Phillip Kaufman" userId="c001b2a046940d7c" providerId="LiveId" clId="{5CB25B10-5B1C-4017-B167-ED3104435743}" dt="2024-05-20T00:23:48.998" v="3396"/>
          <ac:spMkLst>
            <pc:docMk/>
            <pc:sldMk cId="580835950" sldId="966"/>
            <ac:spMk id="158" creationId="{10BC2941-C10E-51F2-1A29-6F407FBF7A6B}"/>
          </ac:spMkLst>
        </pc:spChg>
        <pc:spChg chg="mod">
          <ac:chgData name="Phillip Kaufman" userId="c001b2a046940d7c" providerId="LiveId" clId="{5CB25B10-5B1C-4017-B167-ED3104435743}" dt="2024-05-27T07:28:17.696" v="8602"/>
          <ac:spMkLst>
            <pc:docMk/>
            <pc:sldMk cId="580835950" sldId="966"/>
            <ac:spMk id="158" creationId="{DC233250-6F8B-6A28-017E-3BDD28A699F5}"/>
          </ac:spMkLst>
        </pc:spChg>
        <pc:spChg chg="mod">
          <ac:chgData name="Phillip Kaufman" userId="c001b2a046940d7c" providerId="LiveId" clId="{5CB25B10-5B1C-4017-B167-ED3104435743}" dt="2024-05-27T07:28:17.696" v="8602"/>
          <ac:spMkLst>
            <pc:docMk/>
            <pc:sldMk cId="580835950" sldId="966"/>
            <ac:spMk id="159" creationId="{432DEB5A-E646-1EEA-7DE6-6FF54042CB7E}"/>
          </ac:spMkLst>
        </pc:spChg>
        <pc:spChg chg="mod">
          <ac:chgData name="Phillip Kaufman" userId="c001b2a046940d7c" providerId="LiveId" clId="{5CB25B10-5B1C-4017-B167-ED3104435743}" dt="2024-05-27T07:28:17.696" v="8602"/>
          <ac:spMkLst>
            <pc:docMk/>
            <pc:sldMk cId="580835950" sldId="966"/>
            <ac:spMk id="160" creationId="{A00945D3-22B7-AC6B-B898-5F6094D2184B}"/>
          </ac:spMkLst>
        </pc:spChg>
        <pc:spChg chg="mod">
          <ac:chgData name="Phillip Kaufman" userId="c001b2a046940d7c" providerId="LiveId" clId="{5CB25B10-5B1C-4017-B167-ED3104435743}" dt="2024-05-20T00:23:48.998" v="3396"/>
          <ac:spMkLst>
            <pc:docMk/>
            <pc:sldMk cId="580835950" sldId="966"/>
            <ac:spMk id="161" creationId="{48DD649D-EB23-878F-6F63-66359A742149}"/>
          </ac:spMkLst>
        </pc:spChg>
        <pc:spChg chg="mod">
          <ac:chgData name="Phillip Kaufman" userId="c001b2a046940d7c" providerId="LiveId" clId="{5CB25B10-5B1C-4017-B167-ED3104435743}" dt="2024-05-27T07:28:17.696" v="8602"/>
          <ac:spMkLst>
            <pc:docMk/>
            <pc:sldMk cId="580835950" sldId="966"/>
            <ac:spMk id="161" creationId="{FD6E3A6E-998B-1613-D37D-46371220CC05}"/>
          </ac:spMkLst>
        </pc:spChg>
        <pc:spChg chg="mod">
          <ac:chgData name="Phillip Kaufman" userId="c001b2a046940d7c" providerId="LiveId" clId="{5CB25B10-5B1C-4017-B167-ED3104435743}" dt="2024-05-20T00:23:48.998" v="3396"/>
          <ac:spMkLst>
            <pc:docMk/>
            <pc:sldMk cId="580835950" sldId="966"/>
            <ac:spMk id="163" creationId="{0AD40DAE-CDA9-F0CE-3CCB-F3E2AAEAC25F}"/>
          </ac:spMkLst>
        </pc:spChg>
        <pc:spChg chg="mod">
          <ac:chgData name="Phillip Kaufman" userId="c001b2a046940d7c" providerId="LiveId" clId="{5CB25B10-5B1C-4017-B167-ED3104435743}" dt="2024-05-20T00:23:48.998" v="3396"/>
          <ac:spMkLst>
            <pc:docMk/>
            <pc:sldMk cId="580835950" sldId="966"/>
            <ac:spMk id="164" creationId="{4459E6F5-998E-218C-4F37-483EE2C72091}"/>
          </ac:spMkLst>
        </pc:spChg>
        <pc:spChg chg="mod">
          <ac:chgData name="Phillip Kaufman" userId="c001b2a046940d7c" providerId="LiveId" clId="{5CB25B10-5B1C-4017-B167-ED3104435743}" dt="2024-05-21T04:22:51.066" v="5253"/>
          <ac:spMkLst>
            <pc:docMk/>
            <pc:sldMk cId="580835950" sldId="966"/>
            <ac:spMk id="164" creationId="{98F88BC3-AF73-5CEF-FC63-D6B212F1B3AC}"/>
          </ac:spMkLst>
        </pc:spChg>
        <pc:spChg chg="mod">
          <ac:chgData name="Phillip Kaufman" userId="c001b2a046940d7c" providerId="LiveId" clId="{5CB25B10-5B1C-4017-B167-ED3104435743}" dt="2024-05-27T07:28:17.696" v="8602"/>
          <ac:spMkLst>
            <pc:docMk/>
            <pc:sldMk cId="580835950" sldId="966"/>
            <ac:spMk id="164" creationId="{D839DD6A-EAD0-704C-7FD7-C192C6978C27}"/>
          </ac:spMkLst>
        </pc:spChg>
        <pc:spChg chg="mod">
          <ac:chgData name="Phillip Kaufman" userId="c001b2a046940d7c" providerId="LiveId" clId="{5CB25B10-5B1C-4017-B167-ED3104435743}" dt="2024-05-21T04:22:51.066" v="5253"/>
          <ac:spMkLst>
            <pc:docMk/>
            <pc:sldMk cId="580835950" sldId="966"/>
            <ac:spMk id="165" creationId="{E7E67853-9108-6E83-F568-14C5A7964C44}"/>
          </ac:spMkLst>
        </pc:spChg>
        <pc:spChg chg="mod">
          <ac:chgData name="Phillip Kaufman" userId="c001b2a046940d7c" providerId="LiveId" clId="{5CB25B10-5B1C-4017-B167-ED3104435743}" dt="2024-05-20T00:23:48.998" v="3396"/>
          <ac:spMkLst>
            <pc:docMk/>
            <pc:sldMk cId="580835950" sldId="966"/>
            <ac:spMk id="166" creationId="{6EB255DA-9175-F4C9-2951-8CB58166D00E}"/>
          </ac:spMkLst>
        </pc:spChg>
        <pc:spChg chg="mod">
          <ac:chgData name="Phillip Kaufman" userId="c001b2a046940d7c" providerId="LiveId" clId="{5CB25B10-5B1C-4017-B167-ED3104435743}" dt="2024-05-20T00:23:48.998" v="3396"/>
          <ac:spMkLst>
            <pc:docMk/>
            <pc:sldMk cId="580835950" sldId="966"/>
            <ac:spMk id="167" creationId="{38232694-91BC-2D61-5CCF-641D71547884}"/>
          </ac:spMkLst>
        </pc:spChg>
        <pc:spChg chg="mod">
          <ac:chgData name="Phillip Kaufman" userId="c001b2a046940d7c" providerId="LiveId" clId="{5CB25B10-5B1C-4017-B167-ED3104435743}" dt="2024-05-20T00:23:48.998" v="3396"/>
          <ac:spMkLst>
            <pc:docMk/>
            <pc:sldMk cId="580835950" sldId="966"/>
            <ac:spMk id="170" creationId="{10794BA2-03F9-42AD-79EA-1FAEC19F497B}"/>
          </ac:spMkLst>
        </pc:spChg>
        <pc:spChg chg="mod topLvl">
          <ac:chgData name="Phillip Kaufman" userId="c001b2a046940d7c" providerId="LiveId" clId="{5CB25B10-5B1C-4017-B167-ED3104435743}" dt="2024-05-27T07:23:33.953" v="8555" actId="165"/>
          <ac:spMkLst>
            <pc:docMk/>
            <pc:sldMk cId="580835950" sldId="966"/>
            <ac:spMk id="173" creationId="{313FF4AF-DB66-2B7A-E83C-7EEC023D48F3}"/>
          </ac:spMkLst>
        </pc:spChg>
        <pc:spChg chg="mod topLvl">
          <ac:chgData name="Phillip Kaufman" userId="c001b2a046940d7c" providerId="LiveId" clId="{5CB25B10-5B1C-4017-B167-ED3104435743}" dt="2024-05-27T07:23:33.953" v="8555" actId="165"/>
          <ac:spMkLst>
            <pc:docMk/>
            <pc:sldMk cId="580835950" sldId="966"/>
            <ac:spMk id="174" creationId="{C151FB8F-7F12-9628-B2D7-A696981732FD}"/>
          </ac:spMkLst>
        </pc:spChg>
        <pc:spChg chg="mod topLvl">
          <ac:chgData name="Phillip Kaufman" userId="c001b2a046940d7c" providerId="LiveId" clId="{5CB25B10-5B1C-4017-B167-ED3104435743}" dt="2024-05-27T07:23:33.953" v="8555" actId="165"/>
          <ac:spMkLst>
            <pc:docMk/>
            <pc:sldMk cId="580835950" sldId="966"/>
            <ac:spMk id="176" creationId="{6025B7FF-2968-C417-EC67-E636BABBA6A6}"/>
          </ac:spMkLst>
        </pc:spChg>
        <pc:spChg chg="mod">
          <ac:chgData name="Phillip Kaufman" userId="c001b2a046940d7c" providerId="LiveId" clId="{5CB25B10-5B1C-4017-B167-ED3104435743}" dt="2024-05-27T07:23:33.953" v="8555" actId="165"/>
          <ac:spMkLst>
            <pc:docMk/>
            <pc:sldMk cId="580835950" sldId="966"/>
            <ac:spMk id="177" creationId="{6E6643FD-EE16-79E6-E4A1-71FF54CCBDC4}"/>
          </ac:spMkLst>
        </pc:spChg>
        <pc:spChg chg="mod">
          <ac:chgData name="Phillip Kaufman" userId="c001b2a046940d7c" providerId="LiveId" clId="{5CB25B10-5B1C-4017-B167-ED3104435743}" dt="2024-05-27T07:23:33.953" v="8555" actId="165"/>
          <ac:spMkLst>
            <pc:docMk/>
            <pc:sldMk cId="580835950" sldId="966"/>
            <ac:spMk id="180" creationId="{654FE794-58FE-9112-FDFA-8D0B38D925BE}"/>
          </ac:spMkLst>
        </pc:spChg>
        <pc:spChg chg="mod topLvl">
          <ac:chgData name="Phillip Kaufman" userId="c001b2a046940d7c" providerId="LiveId" clId="{5CB25B10-5B1C-4017-B167-ED3104435743}" dt="2024-05-27T07:23:33.953" v="8555" actId="165"/>
          <ac:spMkLst>
            <pc:docMk/>
            <pc:sldMk cId="580835950" sldId="966"/>
            <ac:spMk id="182" creationId="{F703C781-DDE1-D6DD-3E35-0F711849B48B}"/>
          </ac:spMkLst>
        </pc:spChg>
        <pc:spChg chg="mod topLvl">
          <ac:chgData name="Phillip Kaufman" userId="c001b2a046940d7c" providerId="LiveId" clId="{5CB25B10-5B1C-4017-B167-ED3104435743}" dt="2024-05-27T07:23:33.953" v="8555" actId="165"/>
          <ac:spMkLst>
            <pc:docMk/>
            <pc:sldMk cId="580835950" sldId="966"/>
            <ac:spMk id="183" creationId="{25352AE3-B7A7-239C-D851-7003D3B939C7}"/>
          </ac:spMkLst>
        </pc:spChg>
        <pc:spChg chg="mod topLvl">
          <ac:chgData name="Phillip Kaufman" userId="c001b2a046940d7c" providerId="LiveId" clId="{5CB25B10-5B1C-4017-B167-ED3104435743}" dt="2024-05-27T07:23:33.953" v="8555" actId="165"/>
          <ac:spMkLst>
            <pc:docMk/>
            <pc:sldMk cId="580835950" sldId="966"/>
            <ac:spMk id="184" creationId="{D4B22A04-E26B-DD6B-D143-AB7E082A145C}"/>
          </ac:spMkLst>
        </pc:spChg>
        <pc:spChg chg="mod">
          <ac:chgData name="Phillip Kaufman" userId="c001b2a046940d7c" providerId="LiveId" clId="{5CB25B10-5B1C-4017-B167-ED3104435743}" dt="2024-05-27T07:23:33.953" v="8555" actId="165"/>
          <ac:spMkLst>
            <pc:docMk/>
            <pc:sldMk cId="580835950" sldId="966"/>
            <ac:spMk id="185" creationId="{795D2542-6050-54AC-0812-4A1FCBE49703}"/>
          </ac:spMkLst>
        </pc:spChg>
        <pc:spChg chg="mod">
          <ac:chgData name="Phillip Kaufman" userId="c001b2a046940d7c" providerId="LiveId" clId="{5CB25B10-5B1C-4017-B167-ED3104435743}" dt="2024-05-27T07:23:33.953" v="8555" actId="165"/>
          <ac:spMkLst>
            <pc:docMk/>
            <pc:sldMk cId="580835950" sldId="966"/>
            <ac:spMk id="188" creationId="{96A81316-0F8C-2BA0-0674-AD0789323558}"/>
          </ac:spMkLst>
        </pc:spChg>
        <pc:spChg chg="mod">
          <ac:chgData name="Phillip Kaufman" userId="c001b2a046940d7c" providerId="LiveId" clId="{5CB25B10-5B1C-4017-B167-ED3104435743}" dt="2024-05-27T07:23:33.953" v="8555" actId="165"/>
          <ac:spMkLst>
            <pc:docMk/>
            <pc:sldMk cId="580835950" sldId="966"/>
            <ac:spMk id="224" creationId="{B0BB8BCC-6B48-210F-C698-D250FCF4129D}"/>
          </ac:spMkLst>
        </pc:spChg>
        <pc:spChg chg="mod">
          <ac:chgData name="Phillip Kaufman" userId="c001b2a046940d7c" providerId="LiveId" clId="{5CB25B10-5B1C-4017-B167-ED3104435743}" dt="2024-05-27T07:23:33.953" v="8555" actId="165"/>
          <ac:spMkLst>
            <pc:docMk/>
            <pc:sldMk cId="580835950" sldId="966"/>
            <ac:spMk id="225" creationId="{C7352387-36C6-FB7F-8DBF-AECABFBEC95A}"/>
          </ac:spMkLst>
        </pc:spChg>
        <pc:spChg chg="mod">
          <ac:chgData name="Phillip Kaufman" userId="c001b2a046940d7c" providerId="LiveId" clId="{5CB25B10-5B1C-4017-B167-ED3104435743}" dt="2024-05-27T07:28:17.696" v="8602"/>
          <ac:spMkLst>
            <pc:docMk/>
            <pc:sldMk cId="580835950" sldId="966"/>
            <ac:spMk id="260" creationId="{FF9D9CC8-1550-3CF9-6280-DDCF08A6E833}"/>
          </ac:spMkLst>
        </pc:spChg>
        <pc:spChg chg="mod">
          <ac:chgData name="Phillip Kaufman" userId="c001b2a046940d7c" providerId="LiveId" clId="{5CB25B10-5B1C-4017-B167-ED3104435743}" dt="2024-05-27T07:28:17.696" v="8602"/>
          <ac:spMkLst>
            <pc:docMk/>
            <pc:sldMk cId="580835950" sldId="966"/>
            <ac:spMk id="261" creationId="{56E09F83-AA63-8945-91D8-6354D2DDC4A4}"/>
          </ac:spMkLst>
        </pc:spChg>
        <pc:grpChg chg="add mod">
          <ac:chgData name="Phillip Kaufman" userId="c001b2a046940d7c" providerId="LiveId" clId="{5CB25B10-5B1C-4017-B167-ED3104435743}" dt="2024-05-21T04:04:01.627" v="5150" actId="571"/>
          <ac:grpSpMkLst>
            <pc:docMk/>
            <pc:sldMk cId="580835950" sldId="966"/>
            <ac:grpSpMk id="4" creationId="{131995FE-A1D1-8285-9E7C-65D7719B16A0}"/>
          </ac:grpSpMkLst>
        </pc:grpChg>
        <pc:grpChg chg="add del mod">
          <ac:chgData name="Phillip Kaufman" userId="c001b2a046940d7c" providerId="LiveId" clId="{5CB25B10-5B1C-4017-B167-ED3104435743}" dt="2024-06-04T02:40:30.288" v="13571" actId="478"/>
          <ac:grpSpMkLst>
            <pc:docMk/>
            <pc:sldMk cId="580835950" sldId="966"/>
            <ac:grpSpMk id="4" creationId="{AB766857-564B-0246-25B0-E992AD8816B6}"/>
          </ac:grpSpMkLst>
        </pc:grpChg>
        <pc:grpChg chg="add mod">
          <ac:chgData name="Phillip Kaufman" userId="c001b2a046940d7c" providerId="LiveId" clId="{5CB25B10-5B1C-4017-B167-ED3104435743}" dt="2024-05-21T01:34:46.374" v="4160"/>
          <ac:grpSpMkLst>
            <pc:docMk/>
            <pc:sldMk cId="580835950" sldId="966"/>
            <ac:grpSpMk id="4" creationId="{C9DEFC63-D66A-8458-6EA6-E8B3E5C6EBAF}"/>
          </ac:grpSpMkLst>
        </pc:grpChg>
        <pc:grpChg chg="add mod topLvl">
          <ac:chgData name="Phillip Kaufman" userId="c001b2a046940d7c" providerId="LiveId" clId="{5CB25B10-5B1C-4017-B167-ED3104435743}" dt="2024-05-27T07:23:33.953" v="8555" actId="165"/>
          <ac:grpSpMkLst>
            <pc:docMk/>
            <pc:sldMk cId="580835950" sldId="966"/>
            <ac:grpSpMk id="4" creationId="{DEDA6E26-761C-E9D7-9407-D74CE29B3625}"/>
          </ac:grpSpMkLst>
        </pc:grpChg>
        <pc:grpChg chg="mod">
          <ac:chgData name="Phillip Kaufman" userId="c001b2a046940d7c" providerId="LiveId" clId="{5CB25B10-5B1C-4017-B167-ED3104435743}" dt="2024-05-21T01:34:46.374" v="4160"/>
          <ac:grpSpMkLst>
            <pc:docMk/>
            <pc:sldMk cId="580835950" sldId="966"/>
            <ac:grpSpMk id="5" creationId="{169E012E-9ADB-C0DF-EE26-F6C9C005EEBC}"/>
          </ac:grpSpMkLst>
        </pc:grpChg>
        <pc:grpChg chg="mod">
          <ac:chgData name="Phillip Kaufman" userId="c001b2a046940d7c" providerId="LiveId" clId="{5CB25B10-5B1C-4017-B167-ED3104435743}" dt="2024-05-21T04:04:01.627" v="5150" actId="571"/>
          <ac:grpSpMkLst>
            <pc:docMk/>
            <pc:sldMk cId="580835950" sldId="966"/>
            <ac:grpSpMk id="5" creationId="{1FFEB433-5A31-8688-7BB2-67A1AC5A2F10}"/>
          </ac:grpSpMkLst>
        </pc:grpChg>
        <pc:grpChg chg="mod">
          <ac:chgData name="Phillip Kaufman" userId="c001b2a046940d7c" providerId="LiveId" clId="{5CB25B10-5B1C-4017-B167-ED3104435743}" dt="2024-05-27T07:23:33.953" v="8555" actId="165"/>
          <ac:grpSpMkLst>
            <pc:docMk/>
            <pc:sldMk cId="580835950" sldId="966"/>
            <ac:grpSpMk id="5" creationId="{3B2BAF11-C836-B52B-8AC6-05C4E28F8EB2}"/>
          </ac:grpSpMkLst>
        </pc:grpChg>
        <pc:grpChg chg="mod">
          <ac:chgData name="Phillip Kaufman" userId="c001b2a046940d7c" providerId="LiveId" clId="{5CB25B10-5B1C-4017-B167-ED3104435743}" dt="2024-05-19T23:23:40.164" v="2900" actId="164"/>
          <ac:grpSpMkLst>
            <pc:docMk/>
            <pc:sldMk cId="580835950" sldId="966"/>
            <ac:grpSpMk id="5" creationId="{995F0D82-52D5-A893-AA9D-38CD83192C58}"/>
          </ac:grpSpMkLst>
        </pc:grpChg>
        <pc:grpChg chg="mod">
          <ac:chgData name="Phillip Kaufman" userId="c001b2a046940d7c" providerId="LiveId" clId="{5CB25B10-5B1C-4017-B167-ED3104435743}" dt="2024-05-21T04:04:01.627" v="5150" actId="571"/>
          <ac:grpSpMkLst>
            <pc:docMk/>
            <pc:sldMk cId="580835950" sldId="966"/>
            <ac:grpSpMk id="7" creationId="{42B8C034-559C-829E-8F4A-FDDBC5C61A2D}"/>
          </ac:grpSpMkLst>
        </pc:grpChg>
        <pc:grpChg chg="mod">
          <ac:chgData name="Phillip Kaufman" userId="c001b2a046940d7c" providerId="LiveId" clId="{5CB25B10-5B1C-4017-B167-ED3104435743}" dt="2024-05-21T01:34:46.374" v="4160"/>
          <ac:grpSpMkLst>
            <pc:docMk/>
            <pc:sldMk cId="580835950" sldId="966"/>
            <ac:grpSpMk id="7" creationId="{4A1C2E2B-22FE-1849-05F3-78DA8FAC8872}"/>
          </ac:grpSpMkLst>
        </pc:grpChg>
        <pc:grpChg chg="mod">
          <ac:chgData name="Phillip Kaufman" userId="c001b2a046940d7c" providerId="LiveId" clId="{5CB25B10-5B1C-4017-B167-ED3104435743}" dt="2024-05-21T01:34:46.374" v="4160"/>
          <ac:grpSpMkLst>
            <pc:docMk/>
            <pc:sldMk cId="580835950" sldId="966"/>
            <ac:grpSpMk id="9" creationId="{8301B7EB-6C4F-672A-5969-4A6B30E8AE9E}"/>
          </ac:grpSpMkLst>
        </pc:grpChg>
        <pc:grpChg chg="mod">
          <ac:chgData name="Phillip Kaufman" userId="c001b2a046940d7c" providerId="LiveId" clId="{5CB25B10-5B1C-4017-B167-ED3104435743}" dt="2024-06-03T00:57:17.465" v="13099"/>
          <ac:grpSpMkLst>
            <pc:docMk/>
            <pc:sldMk cId="580835950" sldId="966"/>
            <ac:grpSpMk id="9" creationId="{A80ABE84-2845-E09E-E135-A4BF61946B25}"/>
          </ac:grpSpMkLst>
        </pc:grpChg>
        <pc:grpChg chg="mod">
          <ac:chgData name="Phillip Kaufman" userId="c001b2a046940d7c" providerId="LiveId" clId="{5CB25B10-5B1C-4017-B167-ED3104435743}" dt="2024-05-21T04:04:01.627" v="5150" actId="571"/>
          <ac:grpSpMkLst>
            <pc:docMk/>
            <pc:sldMk cId="580835950" sldId="966"/>
            <ac:grpSpMk id="9" creationId="{B32A084E-333F-A5E8-2D56-0628E7529170}"/>
          </ac:grpSpMkLst>
        </pc:grpChg>
        <pc:grpChg chg="mod">
          <ac:chgData name="Phillip Kaufman" userId="c001b2a046940d7c" providerId="LiveId" clId="{5CB25B10-5B1C-4017-B167-ED3104435743}" dt="2024-06-03T00:57:17.465" v="13099"/>
          <ac:grpSpMkLst>
            <pc:docMk/>
            <pc:sldMk cId="580835950" sldId="966"/>
            <ac:grpSpMk id="10" creationId="{6AAD42B1-26DD-CAB1-ED72-FB56FD929FB3}"/>
          </ac:grpSpMkLst>
        </pc:grpChg>
        <pc:grpChg chg="add del mod">
          <ac:chgData name="Phillip Kaufman" userId="c001b2a046940d7c" providerId="LiveId" clId="{5CB25B10-5B1C-4017-B167-ED3104435743}" dt="2024-05-20T00:23:26.657" v="3392" actId="21"/>
          <ac:grpSpMkLst>
            <pc:docMk/>
            <pc:sldMk cId="580835950" sldId="966"/>
            <ac:grpSpMk id="11" creationId="{185DD79A-896C-02A9-E8A1-49C55945B4EA}"/>
          </ac:grpSpMkLst>
        </pc:grpChg>
        <pc:grpChg chg="mod">
          <ac:chgData name="Phillip Kaufman" userId="c001b2a046940d7c" providerId="LiveId" clId="{5CB25B10-5B1C-4017-B167-ED3104435743}" dt="2024-06-03T00:57:17.465" v="13099"/>
          <ac:grpSpMkLst>
            <pc:docMk/>
            <pc:sldMk cId="580835950" sldId="966"/>
            <ac:grpSpMk id="11" creationId="{C604928A-5A17-CC3C-0E8A-DCCC4D450387}"/>
          </ac:grpSpMkLst>
        </pc:grpChg>
        <pc:grpChg chg="del">
          <ac:chgData name="Phillip Kaufman" userId="c001b2a046940d7c" providerId="LiveId" clId="{5CB25B10-5B1C-4017-B167-ED3104435743}" dt="2024-05-16T19:49:24.044" v="2517" actId="478"/>
          <ac:grpSpMkLst>
            <pc:docMk/>
            <pc:sldMk cId="580835950" sldId="966"/>
            <ac:grpSpMk id="11" creationId="{CEFF358F-E8CA-365F-F640-F2572242B2FA}"/>
          </ac:grpSpMkLst>
        </pc:grpChg>
        <pc:grpChg chg="del">
          <ac:chgData name="Phillip Kaufman" userId="c001b2a046940d7c" providerId="LiveId" clId="{5CB25B10-5B1C-4017-B167-ED3104435743}" dt="2024-05-16T19:49:27.191" v="2519" actId="478"/>
          <ac:grpSpMkLst>
            <pc:docMk/>
            <pc:sldMk cId="580835950" sldId="966"/>
            <ac:grpSpMk id="12" creationId="{0A3264AA-6408-547E-1D8E-0F4B13581B5B}"/>
          </ac:grpSpMkLst>
        </pc:grpChg>
        <pc:grpChg chg="add mod">
          <ac:chgData name="Phillip Kaufman" userId="c001b2a046940d7c" providerId="LiveId" clId="{5CB25B10-5B1C-4017-B167-ED3104435743}" dt="2024-05-20T00:23:37.717" v="3395"/>
          <ac:grpSpMkLst>
            <pc:docMk/>
            <pc:sldMk cId="580835950" sldId="966"/>
            <ac:grpSpMk id="12" creationId="{245316CF-F6CA-7F0C-F986-0B110AE51BC4}"/>
          </ac:grpSpMkLst>
        </pc:grpChg>
        <pc:grpChg chg="mod">
          <ac:chgData name="Phillip Kaufman" userId="c001b2a046940d7c" providerId="LiveId" clId="{5CB25B10-5B1C-4017-B167-ED3104435743}" dt="2024-06-03T00:57:17.465" v="13099"/>
          <ac:grpSpMkLst>
            <pc:docMk/>
            <pc:sldMk cId="580835950" sldId="966"/>
            <ac:grpSpMk id="12" creationId="{E05FE41C-0A14-2241-BC92-A163B5F2FD61}"/>
          </ac:grpSpMkLst>
        </pc:grpChg>
        <pc:grpChg chg="mod">
          <ac:chgData name="Phillip Kaufman" userId="c001b2a046940d7c" providerId="LiveId" clId="{5CB25B10-5B1C-4017-B167-ED3104435743}" dt="2024-05-20T00:23:37.717" v="3395"/>
          <ac:grpSpMkLst>
            <pc:docMk/>
            <pc:sldMk cId="580835950" sldId="966"/>
            <ac:grpSpMk id="13" creationId="{E2549996-4D53-EB52-6220-9A74404A1E0E}"/>
          </ac:grpSpMkLst>
        </pc:grpChg>
        <pc:grpChg chg="mod">
          <ac:chgData name="Phillip Kaufman" userId="c001b2a046940d7c" providerId="LiveId" clId="{5CB25B10-5B1C-4017-B167-ED3104435743}" dt="2024-06-03T00:57:17.465" v="13099"/>
          <ac:grpSpMkLst>
            <pc:docMk/>
            <pc:sldMk cId="580835950" sldId="966"/>
            <ac:grpSpMk id="13" creationId="{E9603275-88D0-2A53-0FC3-FB4721463400}"/>
          </ac:grpSpMkLst>
        </pc:grpChg>
        <pc:grpChg chg="mod">
          <ac:chgData name="Phillip Kaufman" userId="c001b2a046940d7c" providerId="LiveId" clId="{5CB25B10-5B1C-4017-B167-ED3104435743}" dt="2024-05-20T00:23:37.717" v="3395"/>
          <ac:grpSpMkLst>
            <pc:docMk/>
            <pc:sldMk cId="580835950" sldId="966"/>
            <ac:grpSpMk id="14" creationId="{20A13B82-CDA9-9CE6-A428-6B581C20922A}"/>
          </ac:grpSpMkLst>
        </pc:grpChg>
        <pc:grpChg chg="mod">
          <ac:chgData name="Phillip Kaufman" userId="c001b2a046940d7c" providerId="LiveId" clId="{5CB25B10-5B1C-4017-B167-ED3104435743}" dt="2024-05-20T00:23:37.717" v="3395"/>
          <ac:grpSpMkLst>
            <pc:docMk/>
            <pc:sldMk cId="580835950" sldId="966"/>
            <ac:grpSpMk id="15" creationId="{ABD9FFD6-681C-4183-D8A6-255153FDFFEB}"/>
          </ac:grpSpMkLst>
        </pc:grpChg>
        <pc:grpChg chg="mod">
          <ac:chgData name="Phillip Kaufman" userId="c001b2a046940d7c" providerId="LiveId" clId="{5CB25B10-5B1C-4017-B167-ED3104435743}" dt="2024-06-03T00:57:17.465" v="13099"/>
          <ac:grpSpMkLst>
            <pc:docMk/>
            <pc:sldMk cId="580835950" sldId="966"/>
            <ac:grpSpMk id="24" creationId="{9DCACEAA-E624-12F0-4507-1EB595413061}"/>
          </ac:grpSpMkLst>
        </pc:grpChg>
        <pc:grpChg chg="add del mod topLvl">
          <ac:chgData name="Phillip Kaufman" userId="c001b2a046940d7c" providerId="LiveId" clId="{5CB25B10-5B1C-4017-B167-ED3104435743}" dt="2024-05-27T07:20:48.252" v="8511" actId="165"/>
          <ac:grpSpMkLst>
            <pc:docMk/>
            <pc:sldMk cId="580835950" sldId="966"/>
            <ac:grpSpMk id="41" creationId="{DE5B4577-D5EC-859B-663B-BA3B7108C219}"/>
          </ac:grpSpMkLst>
        </pc:grpChg>
        <pc:grpChg chg="add del mod">
          <ac:chgData name="Phillip Kaufman" userId="c001b2a046940d7c" providerId="LiveId" clId="{5CB25B10-5B1C-4017-B167-ED3104435743}" dt="2024-05-27T07:20:38.786" v="8508" actId="165"/>
          <ac:grpSpMkLst>
            <pc:docMk/>
            <pc:sldMk cId="580835950" sldId="966"/>
            <ac:grpSpMk id="42" creationId="{4571C594-BA94-4EEB-45C8-21C7756ED345}"/>
          </ac:grpSpMkLst>
        </pc:grpChg>
        <pc:grpChg chg="add mod">
          <ac:chgData name="Phillip Kaufman" userId="c001b2a046940d7c" providerId="LiveId" clId="{5CB25B10-5B1C-4017-B167-ED3104435743}" dt="2024-05-27T07:20:34.944" v="8507"/>
          <ac:grpSpMkLst>
            <pc:docMk/>
            <pc:sldMk cId="580835950" sldId="966"/>
            <ac:grpSpMk id="43" creationId="{E005C55B-4205-ADAC-A135-F0B6E4B07B36}"/>
          </ac:grpSpMkLst>
        </pc:grpChg>
        <pc:grpChg chg="mod">
          <ac:chgData name="Phillip Kaufman" userId="c001b2a046940d7c" providerId="LiveId" clId="{5CB25B10-5B1C-4017-B167-ED3104435743}" dt="2024-05-27T07:20:34.944" v="8507"/>
          <ac:grpSpMkLst>
            <pc:docMk/>
            <pc:sldMk cId="580835950" sldId="966"/>
            <ac:grpSpMk id="44" creationId="{4AE638EF-2553-9A93-915B-057886845068}"/>
          </ac:grpSpMkLst>
        </pc:grpChg>
        <pc:grpChg chg="mod">
          <ac:chgData name="Phillip Kaufman" userId="c001b2a046940d7c" providerId="LiveId" clId="{5CB25B10-5B1C-4017-B167-ED3104435743}" dt="2024-05-21T01:34:46.374" v="4160"/>
          <ac:grpSpMkLst>
            <pc:docMk/>
            <pc:sldMk cId="580835950" sldId="966"/>
            <ac:grpSpMk id="45" creationId="{0921F87D-6F15-25EE-00E4-7831F2C0CC3F}"/>
          </ac:grpSpMkLst>
        </pc:grpChg>
        <pc:grpChg chg="mod">
          <ac:chgData name="Phillip Kaufman" userId="c001b2a046940d7c" providerId="LiveId" clId="{5CB25B10-5B1C-4017-B167-ED3104435743}" dt="2024-05-21T04:04:01.627" v="5150" actId="571"/>
          <ac:grpSpMkLst>
            <pc:docMk/>
            <pc:sldMk cId="580835950" sldId="966"/>
            <ac:grpSpMk id="45" creationId="{7E3EB6AF-45E1-9E24-0C69-894735A3D9CC}"/>
          </ac:grpSpMkLst>
        </pc:grpChg>
        <pc:grpChg chg="mod">
          <ac:chgData name="Phillip Kaufman" userId="c001b2a046940d7c" providerId="LiveId" clId="{5CB25B10-5B1C-4017-B167-ED3104435743}" dt="2024-05-27T07:20:34.944" v="8507"/>
          <ac:grpSpMkLst>
            <pc:docMk/>
            <pc:sldMk cId="580835950" sldId="966"/>
            <ac:grpSpMk id="45" creationId="{FB354F3B-8CE4-94B7-3112-9C285DFD8B5D}"/>
          </ac:grpSpMkLst>
        </pc:grpChg>
        <pc:grpChg chg="mod">
          <ac:chgData name="Phillip Kaufman" userId="c001b2a046940d7c" providerId="LiveId" clId="{5CB25B10-5B1C-4017-B167-ED3104435743}" dt="2024-05-27T07:20:34.944" v="8507"/>
          <ac:grpSpMkLst>
            <pc:docMk/>
            <pc:sldMk cId="580835950" sldId="966"/>
            <ac:grpSpMk id="46" creationId="{253F9F2E-493F-6E07-4F93-6E3430005666}"/>
          </ac:grpSpMkLst>
        </pc:grpChg>
        <pc:grpChg chg="add del mod">
          <ac:chgData name="Phillip Kaufman" userId="c001b2a046940d7c" providerId="LiveId" clId="{5CB25B10-5B1C-4017-B167-ED3104435743}" dt="2024-05-21T04:22:58.105" v="5254" actId="478"/>
          <ac:grpSpMkLst>
            <pc:docMk/>
            <pc:sldMk cId="580835950" sldId="966"/>
            <ac:grpSpMk id="48" creationId="{9AA42922-00C6-613E-7BDB-C7EFFD0A5C32}"/>
          </ac:grpSpMkLst>
        </pc:grpChg>
        <pc:grpChg chg="mod">
          <ac:chgData name="Phillip Kaufman" userId="c001b2a046940d7c" providerId="LiveId" clId="{5CB25B10-5B1C-4017-B167-ED3104435743}" dt="2024-05-27T07:20:34.944" v="8507"/>
          <ac:grpSpMkLst>
            <pc:docMk/>
            <pc:sldMk cId="580835950" sldId="966"/>
            <ac:grpSpMk id="49" creationId="{E47596D6-7B78-14E2-1614-DD09F9C0C714}"/>
          </ac:grpSpMkLst>
        </pc:grpChg>
        <pc:grpChg chg="mod">
          <ac:chgData name="Phillip Kaufman" userId="c001b2a046940d7c" providerId="LiveId" clId="{5CB25B10-5B1C-4017-B167-ED3104435743}" dt="2024-05-21T01:34:51.957" v="4161"/>
          <ac:grpSpMkLst>
            <pc:docMk/>
            <pc:sldMk cId="580835950" sldId="966"/>
            <ac:grpSpMk id="49" creationId="{E53468F9-23BC-B0E0-6152-E40C1CED6123}"/>
          </ac:grpSpMkLst>
        </pc:grpChg>
        <pc:grpChg chg="mod">
          <ac:chgData name="Phillip Kaufman" userId="c001b2a046940d7c" providerId="LiveId" clId="{5CB25B10-5B1C-4017-B167-ED3104435743}" dt="2024-05-21T01:34:51.957" v="4161"/>
          <ac:grpSpMkLst>
            <pc:docMk/>
            <pc:sldMk cId="580835950" sldId="966"/>
            <ac:grpSpMk id="50" creationId="{6F727F4B-3741-9831-98FF-30C4EBBADB1B}"/>
          </ac:grpSpMkLst>
        </pc:grpChg>
        <pc:grpChg chg="mod">
          <ac:chgData name="Phillip Kaufman" userId="c001b2a046940d7c" providerId="LiveId" clId="{5CB25B10-5B1C-4017-B167-ED3104435743}" dt="2024-05-21T01:34:51.957" v="4161"/>
          <ac:grpSpMkLst>
            <pc:docMk/>
            <pc:sldMk cId="580835950" sldId="966"/>
            <ac:grpSpMk id="51" creationId="{2797540D-E95E-470B-3773-3871DF8C3EBA}"/>
          </ac:grpSpMkLst>
        </pc:grpChg>
        <pc:grpChg chg="mod">
          <ac:chgData name="Phillip Kaufman" userId="c001b2a046940d7c" providerId="LiveId" clId="{5CB25B10-5B1C-4017-B167-ED3104435743}" dt="2024-05-27T07:20:34.944" v="8507"/>
          <ac:grpSpMkLst>
            <pc:docMk/>
            <pc:sldMk cId="580835950" sldId="966"/>
            <ac:grpSpMk id="55" creationId="{2BF402A7-3787-35D5-E5FD-5FD5921FCB63}"/>
          </ac:grpSpMkLst>
        </pc:grpChg>
        <pc:grpChg chg="mod">
          <ac:chgData name="Phillip Kaufman" userId="c001b2a046940d7c" providerId="LiveId" clId="{5CB25B10-5B1C-4017-B167-ED3104435743}" dt="2024-05-27T07:20:34.944" v="8507"/>
          <ac:grpSpMkLst>
            <pc:docMk/>
            <pc:sldMk cId="580835950" sldId="966"/>
            <ac:grpSpMk id="63" creationId="{66DB4B2E-1A2E-AB0D-4580-7F9D19FF8C21}"/>
          </ac:grpSpMkLst>
        </pc:grpChg>
        <pc:grpChg chg="mod">
          <ac:chgData name="Phillip Kaufman" userId="c001b2a046940d7c" providerId="LiveId" clId="{5CB25B10-5B1C-4017-B167-ED3104435743}" dt="2024-05-27T07:20:34.944" v="8507"/>
          <ac:grpSpMkLst>
            <pc:docMk/>
            <pc:sldMk cId="580835950" sldId="966"/>
            <ac:grpSpMk id="64" creationId="{44902F42-3859-33F2-3CDB-F629456821BE}"/>
          </ac:grpSpMkLst>
        </pc:grpChg>
        <pc:grpChg chg="mod">
          <ac:chgData name="Phillip Kaufman" userId="c001b2a046940d7c" providerId="LiveId" clId="{5CB25B10-5B1C-4017-B167-ED3104435743}" dt="2024-05-27T07:20:34.944" v="8507"/>
          <ac:grpSpMkLst>
            <pc:docMk/>
            <pc:sldMk cId="580835950" sldId="966"/>
            <ac:grpSpMk id="65" creationId="{5E6A58D7-2F98-F752-BB2F-6D8040AE101E}"/>
          </ac:grpSpMkLst>
        </pc:grpChg>
        <pc:grpChg chg="add mod">
          <ac:chgData name="Phillip Kaufman" userId="c001b2a046940d7c" providerId="LiveId" clId="{5CB25B10-5B1C-4017-B167-ED3104435743}" dt="2024-05-19T23:23:40.164" v="2900" actId="164"/>
          <ac:grpSpMkLst>
            <pc:docMk/>
            <pc:sldMk cId="580835950" sldId="966"/>
            <ac:grpSpMk id="70" creationId="{FAC0D5F6-3371-8CFB-B589-842F66348285}"/>
          </ac:grpSpMkLst>
        </pc:grpChg>
        <pc:grpChg chg="mod">
          <ac:chgData name="Phillip Kaufman" userId="c001b2a046940d7c" providerId="LiveId" clId="{5CB25B10-5B1C-4017-B167-ED3104435743}" dt="2024-05-16T19:49:30.056" v="2521"/>
          <ac:grpSpMkLst>
            <pc:docMk/>
            <pc:sldMk cId="580835950" sldId="966"/>
            <ac:grpSpMk id="71" creationId="{41333B56-AEE3-5C34-F64F-A22FD55CA317}"/>
          </ac:grpSpMkLst>
        </pc:grpChg>
        <pc:grpChg chg="mod">
          <ac:chgData name="Phillip Kaufman" userId="c001b2a046940d7c" providerId="LiveId" clId="{5CB25B10-5B1C-4017-B167-ED3104435743}" dt="2024-05-21T01:34:51.957" v="4161"/>
          <ac:grpSpMkLst>
            <pc:docMk/>
            <pc:sldMk cId="580835950" sldId="966"/>
            <ac:grpSpMk id="88" creationId="{F6148EDF-30DE-58B2-3594-8C084C6B6D61}"/>
          </ac:grpSpMkLst>
        </pc:grpChg>
        <pc:grpChg chg="add del mod">
          <ac:chgData name="Phillip Kaufman" userId="c001b2a046940d7c" providerId="LiveId" clId="{5CB25B10-5B1C-4017-B167-ED3104435743}" dt="2024-05-21T04:22:58.105" v="5254" actId="478"/>
          <ac:grpSpMkLst>
            <pc:docMk/>
            <pc:sldMk cId="580835950" sldId="966"/>
            <ac:grpSpMk id="91" creationId="{79203886-309B-9E7F-C84D-5866E959665E}"/>
          </ac:grpSpMkLst>
        </pc:grpChg>
        <pc:grpChg chg="mod">
          <ac:chgData name="Phillip Kaufman" userId="c001b2a046940d7c" providerId="LiveId" clId="{5CB25B10-5B1C-4017-B167-ED3104435743}" dt="2024-05-21T01:34:51.957" v="4161"/>
          <ac:grpSpMkLst>
            <pc:docMk/>
            <pc:sldMk cId="580835950" sldId="966"/>
            <ac:grpSpMk id="92" creationId="{CF51C662-87E8-34DB-37C1-585E8C0C599C}"/>
          </ac:grpSpMkLst>
        </pc:grpChg>
        <pc:grpChg chg="add del mod">
          <ac:chgData name="Phillip Kaufman" userId="c001b2a046940d7c" providerId="LiveId" clId="{5CB25B10-5B1C-4017-B167-ED3104435743}" dt="2024-05-21T04:22:58.105" v="5254" actId="478"/>
          <ac:grpSpMkLst>
            <pc:docMk/>
            <pc:sldMk cId="580835950" sldId="966"/>
            <ac:grpSpMk id="100" creationId="{0145F719-E68A-1C5A-965C-9272C1CC8511}"/>
          </ac:grpSpMkLst>
        </pc:grpChg>
        <pc:grpChg chg="mod">
          <ac:chgData name="Phillip Kaufman" userId="c001b2a046940d7c" providerId="LiveId" clId="{5CB25B10-5B1C-4017-B167-ED3104435743}" dt="2024-05-27T07:20:34.944" v="8507"/>
          <ac:grpSpMkLst>
            <pc:docMk/>
            <pc:sldMk cId="580835950" sldId="966"/>
            <ac:grpSpMk id="102" creationId="{D531B9C8-6192-08A0-B900-4719E61430C6}"/>
          </ac:grpSpMkLst>
        </pc:grpChg>
        <pc:grpChg chg="mod">
          <ac:chgData name="Phillip Kaufman" userId="c001b2a046940d7c" providerId="LiveId" clId="{5CB25B10-5B1C-4017-B167-ED3104435743}" dt="2024-05-21T01:34:51.957" v="4161"/>
          <ac:grpSpMkLst>
            <pc:docMk/>
            <pc:sldMk cId="580835950" sldId="966"/>
            <ac:grpSpMk id="103" creationId="{5EFD3F20-8AC2-2BF3-ADDD-39F4E04BA9D0}"/>
          </ac:grpSpMkLst>
        </pc:grpChg>
        <pc:grpChg chg="add mod topLvl">
          <ac:chgData name="Phillip Kaufman" userId="c001b2a046940d7c" providerId="LiveId" clId="{5CB25B10-5B1C-4017-B167-ED3104435743}" dt="2024-05-27T07:27:41.529" v="8594" actId="164"/>
          <ac:grpSpMkLst>
            <pc:docMk/>
            <pc:sldMk cId="580835950" sldId="966"/>
            <ac:grpSpMk id="105" creationId="{10B30607-EAE5-56CA-6777-88ADBE7A1409}"/>
          </ac:grpSpMkLst>
        </pc:grpChg>
        <pc:grpChg chg="add del mod">
          <ac:chgData name="Phillip Kaufman" userId="c001b2a046940d7c" providerId="LiveId" clId="{5CB25B10-5B1C-4017-B167-ED3104435743}" dt="2024-05-27T07:23:33.953" v="8555" actId="165"/>
          <ac:grpSpMkLst>
            <pc:docMk/>
            <pc:sldMk cId="580835950" sldId="966"/>
            <ac:grpSpMk id="106" creationId="{E3FD3A02-C47D-13B3-6399-B5EA617DE936}"/>
          </ac:grpSpMkLst>
        </pc:grpChg>
        <pc:grpChg chg="add mod">
          <ac:chgData name="Phillip Kaufman" userId="c001b2a046940d7c" providerId="LiveId" clId="{5CB25B10-5B1C-4017-B167-ED3104435743}" dt="2024-05-27T07:27:41.529" v="8594" actId="164"/>
          <ac:grpSpMkLst>
            <pc:docMk/>
            <pc:sldMk cId="580835950" sldId="966"/>
            <ac:grpSpMk id="107" creationId="{7715CA0A-64AC-A9F8-3806-AF2FB0FA566A}"/>
          </ac:grpSpMkLst>
        </pc:grpChg>
        <pc:grpChg chg="mod">
          <ac:chgData name="Phillip Kaufman" userId="c001b2a046940d7c" providerId="LiveId" clId="{5CB25B10-5B1C-4017-B167-ED3104435743}" dt="2024-05-27T07:23:37.755" v="8557"/>
          <ac:grpSpMkLst>
            <pc:docMk/>
            <pc:sldMk cId="580835950" sldId="966"/>
            <ac:grpSpMk id="108" creationId="{53F11630-9E3E-99AA-59A7-F83E85056F1C}"/>
          </ac:grpSpMkLst>
        </pc:grpChg>
        <pc:grpChg chg="mod">
          <ac:chgData name="Phillip Kaufman" userId="c001b2a046940d7c" providerId="LiveId" clId="{5CB25B10-5B1C-4017-B167-ED3104435743}" dt="2024-05-20T00:23:37.717" v="3395"/>
          <ac:grpSpMkLst>
            <pc:docMk/>
            <pc:sldMk cId="580835950" sldId="966"/>
            <ac:grpSpMk id="109" creationId="{6AEEFE71-F4BB-B57F-B642-2A20A26587DE}"/>
          </ac:grpSpMkLst>
        </pc:grpChg>
        <pc:grpChg chg="add mod">
          <ac:chgData name="Phillip Kaufman" userId="c001b2a046940d7c" providerId="LiveId" clId="{5CB25B10-5B1C-4017-B167-ED3104435743}" dt="2024-05-21T04:22:51.066" v="5253"/>
          <ac:grpSpMkLst>
            <pc:docMk/>
            <pc:sldMk cId="580835950" sldId="966"/>
            <ac:grpSpMk id="109" creationId="{C9957135-8B6C-82E7-57D2-842732449F81}"/>
          </ac:grpSpMkLst>
        </pc:grpChg>
        <pc:grpChg chg="mod">
          <ac:chgData name="Phillip Kaufman" userId="c001b2a046940d7c" providerId="LiveId" clId="{5CB25B10-5B1C-4017-B167-ED3104435743}" dt="2024-05-21T04:22:51.066" v="5253"/>
          <ac:grpSpMkLst>
            <pc:docMk/>
            <pc:sldMk cId="580835950" sldId="966"/>
            <ac:grpSpMk id="110" creationId="{8629AD46-E339-1E6B-E474-2ADCF931DFC0}"/>
          </ac:grpSpMkLst>
        </pc:grpChg>
        <pc:grpChg chg="mod">
          <ac:chgData name="Phillip Kaufman" userId="c001b2a046940d7c" providerId="LiveId" clId="{5CB25B10-5B1C-4017-B167-ED3104435743}" dt="2024-05-21T04:22:51.066" v="5253"/>
          <ac:grpSpMkLst>
            <pc:docMk/>
            <pc:sldMk cId="580835950" sldId="966"/>
            <ac:grpSpMk id="111" creationId="{C5E10FDC-39FD-181F-AAD6-72F9B70243EC}"/>
          </ac:grpSpMkLst>
        </pc:grpChg>
        <pc:grpChg chg="mod">
          <ac:chgData name="Phillip Kaufman" userId="c001b2a046940d7c" providerId="LiveId" clId="{5CB25B10-5B1C-4017-B167-ED3104435743}" dt="2024-05-21T04:22:51.066" v="5253"/>
          <ac:grpSpMkLst>
            <pc:docMk/>
            <pc:sldMk cId="580835950" sldId="966"/>
            <ac:grpSpMk id="112" creationId="{0E8A6771-B82B-4778-75CA-D3A7E10B5C14}"/>
          </ac:grpSpMkLst>
        </pc:grpChg>
        <pc:grpChg chg="add del mod">
          <ac:chgData name="Phillip Kaufman" userId="c001b2a046940d7c" providerId="LiveId" clId="{5CB25B10-5B1C-4017-B167-ED3104435743}" dt="2024-05-21T01:34:42.940" v="4158" actId="478"/>
          <ac:grpSpMkLst>
            <pc:docMk/>
            <pc:sldMk cId="580835950" sldId="966"/>
            <ac:grpSpMk id="112" creationId="{72ABE988-B0B0-9B13-4096-3E88F38D6835}"/>
          </ac:grpSpMkLst>
        </pc:grpChg>
        <pc:grpChg chg="mod">
          <ac:chgData name="Phillip Kaufman" userId="c001b2a046940d7c" providerId="LiveId" clId="{5CB25B10-5B1C-4017-B167-ED3104435743}" dt="2024-05-20T00:23:48.998" v="3396"/>
          <ac:grpSpMkLst>
            <pc:docMk/>
            <pc:sldMk cId="580835950" sldId="966"/>
            <ac:grpSpMk id="113" creationId="{E2B942C1-F322-7C6E-D06D-444175005B34}"/>
          </ac:grpSpMkLst>
        </pc:grpChg>
        <pc:grpChg chg="mod">
          <ac:chgData name="Phillip Kaufman" userId="c001b2a046940d7c" providerId="LiveId" clId="{5CB25B10-5B1C-4017-B167-ED3104435743}" dt="2024-05-20T00:23:48.998" v="3396"/>
          <ac:grpSpMkLst>
            <pc:docMk/>
            <pc:sldMk cId="580835950" sldId="966"/>
            <ac:grpSpMk id="114" creationId="{5325A841-7AB6-6BCA-03E1-86C46AEEA957}"/>
          </ac:grpSpMkLst>
        </pc:grpChg>
        <pc:grpChg chg="mod">
          <ac:chgData name="Phillip Kaufman" userId="c001b2a046940d7c" providerId="LiveId" clId="{5CB25B10-5B1C-4017-B167-ED3104435743}" dt="2024-05-21T04:22:51.066" v="5253"/>
          <ac:grpSpMkLst>
            <pc:docMk/>
            <pc:sldMk cId="580835950" sldId="966"/>
            <ac:grpSpMk id="115" creationId="{6A278F9A-8476-1DDB-C435-C246F6FB3C2C}"/>
          </ac:grpSpMkLst>
        </pc:grpChg>
        <pc:grpChg chg="mod">
          <ac:chgData name="Phillip Kaufman" userId="c001b2a046940d7c" providerId="LiveId" clId="{5CB25B10-5B1C-4017-B167-ED3104435743}" dt="2024-05-20T00:23:48.998" v="3396"/>
          <ac:grpSpMkLst>
            <pc:docMk/>
            <pc:sldMk cId="580835950" sldId="966"/>
            <ac:grpSpMk id="115" creationId="{B74A3210-B2EE-E38F-3A37-92CF81EE6CD0}"/>
          </ac:grpSpMkLst>
        </pc:grpChg>
        <pc:grpChg chg="add mod">
          <ac:chgData name="Phillip Kaufman" userId="c001b2a046940d7c" providerId="LiveId" clId="{5CB25B10-5B1C-4017-B167-ED3104435743}" dt="2024-05-27T07:27:41.529" v="8594" actId="164"/>
          <ac:grpSpMkLst>
            <pc:docMk/>
            <pc:sldMk cId="580835950" sldId="966"/>
            <ac:grpSpMk id="116" creationId="{48AC4A02-B87B-D240-9EAF-9571EC2D8759}"/>
          </ac:grpSpMkLst>
        </pc:grpChg>
        <pc:grpChg chg="mod">
          <ac:chgData name="Phillip Kaufman" userId="c001b2a046940d7c" providerId="LiveId" clId="{5CB25B10-5B1C-4017-B167-ED3104435743}" dt="2024-05-27T07:27:07.792" v="8585" actId="571"/>
          <ac:grpSpMkLst>
            <pc:docMk/>
            <pc:sldMk cId="580835950" sldId="966"/>
            <ac:grpSpMk id="119" creationId="{489FB9C8-4209-A6F7-D663-CB745B4C1304}"/>
          </ac:grpSpMkLst>
        </pc:grpChg>
        <pc:grpChg chg="mod">
          <ac:chgData name="Phillip Kaufman" userId="c001b2a046940d7c" providerId="LiveId" clId="{5CB25B10-5B1C-4017-B167-ED3104435743}" dt="2024-05-21T04:22:51.066" v="5253"/>
          <ac:grpSpMkLst>
            <pc:docMk/>
            <pc:sldMk cId="580835950" sldId="966"/>
            <ac:grpSpMk id="121" creationId="{A00E83C0-E0C5-41A4-A600-7540CB31DF41}"/>
          </ac:grpSpMkLst>
        </pc:grpChg>
        <pc:grpChg chg="add mod">
          <ac:chgData name="Phillip Kaufman" userId="c001b2a046940d7c" providerId="LiveId" clId="{5CB25B10-5B1C-4017-B167-ED3104435743}" dt="2024-05-27T07:26:14.563" v="8573"/>
          <ac:grpSpMkLst>
            <pc:docMk/>
            <pc:sldMk cId="580835950" sldId="966"/>
            <ac:grpSpMk id="125" creationId="{5831F6F3-9511-8C30-AAFA-29615B3E08E6}"/>
          </ac:grpSpMkLst>
        </pc:grpChg>
        <pc:grpChg chg="mod">
          <ac:chgData name="Phillip Kaufman" userId="c001b2a046940d7c" providerId="LiveId" clId="{5CB25B10-5B1C-4017-B167-ED3104435743}" dt="2024-05-27T07:26:14.563" v="8573"/>
          <ac:grpSpMkLst>
            <pc:docMk/>
            <pc:sldMk cId="580835950" sldId="966"/>
            <ac:grpSpMk id="126" creationId="{80C40E50-830D-9081-3533-47B2160B1E92}"/>
          </ac:grpSpMkLst>
        </pc:grpChg>
        <pc:grpChg chg="mod">
          <ac:chgData name="Phillip Kaufman" userId="c001b2a046940d7c" providerId="LiveId" clId="{5CB25B10-5B1C-4017-B167-ED3104435743}" dt="2024-06-03T00:57:17.465" v="13099"/>
          <ac:grpSpMkLst>
            <pc:docMk/>
            <pc:sldMk cId="580835950" sldId="966"/>
            <ac:grpSpMk id="128" creationId="{C8C958F4-DB59-871A-17C6-482169354EC6}"/>
          </ac:grpSpMkLst>
        </pc:grpChg>
        <pc:grpChg chg="mod">
          <ac:chgData name="Phillip Kaufman" userId="c001b2a046940d7c" providerId="LiveId" clId="{5CB25B10-5B1C-4017-B167-ED3104435743}" dt="2024-05-21T04:22:51.066" v="5253"/>
          <ac:grpSpMkLst>
            <pc:docMk/>
            <pc:sldMk cId="580835950" sldId="966"/>
            <ac:grpSpMk id="129" creationId="{1F4EDD35-C8E4-E7B3-F605-6A5E2827F60B}"/>
          </ac:grpSpMkLst>
        </pc:grpChg>
        <pc:grpChg chg="mod">
          <ac:chgData name="Phillip Kaufman" userId="c001b2a046940d7c" providerId="LiveId" clId="{5CB25B10-5B1C-4017-B167-ED3104435743}" dt="2024-05-21T04:22:51.066" v="5253"/>
          <ac:grpSpMkLst>
            <pc:docMk/>
            <pc:sldMk cId="580835950" sldId="966"/>
            <ac:grpSpMk id="130" creationId="{B224A0D9-1645-AA37-A810-51CE95175D23}"/>
          </ac:grpSpMkLst>
        </pc:grpChg>
        <pc:grpChg chg="add del mod">
          <ac:chgData name="Phillip Kaufman" userId="c001b2a046940d7c" providerId="LiveId" clId="{5CB25B10-5B1C-4017-B167-ED3104435743}" dt="2024-06-04T06:58:07.307" v="13774" actId="165"/>
          <ac:grpSpMkLst>
            <pc:docMk/>
            <pc:sldMk cId="580835950" sldId="966"/>
            <ac:grpSpMk id="131" creationId="{3DB982FF-E597-AE53-493C-8F021AAE7290}"/>
          </ac:grpSpMkLst>
        </pc:grpChg>
        <pc:grpChg chg="mod">
          <ac:chgData name="Phillip Kaufman" userId="c001b2a046940d7c" providerId="LiveId" clId="{5CB25B10-5B1C-4017-B167-ED3104435743}" dt="2024-05-21T04:22:51.066" v="5253"/>
          <ac:grpSpMkLst>
            <pc:docMk/>
            <pc:sldMk cId="580835950" sldId="966"/>
            <ac:grpSpMk id="131" creationId="{4D52DB66-146D-28A1-E326-23C47F1A510C}"/>
          </ac:grpSpMkLst>
        </pc:grpChg>
        <pc:grpChg chg="mod topLvl">
          <ac:chgData name="Phillip Kaufman" userId="c001b2a046940d7c" providerId="LiveId" clId="{5CB25B10-5B1C-4017-B167-ED3104435743}" dt="2024-06-04T06:58:07.307" v="13774" actId="165"/>
          <ac:grpSpMkLst>
            <pc:docMk/>
            <pc:sldMk cId="580835950" sldId="966"/>
            <ac:grpSpMk id="132" creationId="{5C4C19CA-E186-196F-96C5-5E09B31EE759}"/>
          </ac:grpSpMkLst>
        </pc:grpChg>
        <pc:grpChg chg="mod topLvl">
          <ac:chgData name="Phillip Kaufman" userId="c001b2a046940d7c" providerId="LiveId" clId="{5CB25B10-5B1C-4017-B167-ED3104435743}" dt="2024-06-04T06:58:07.307" v="13774" actId="165"/>
          <ac:grpSpMkLst>
            <pc:docMk/>
            <pc:sldMk cId="580835950" sldId="966"/>
            <ac:grpSpMk id="133" creationId="{1252C824-6753-BB60-D430-F717DE7A7AF6}"/>
          </ac:grpSpMkLst>
        </pc:grpChg>
        <pc:grpChg chg="mod topLvl">
          <ac:chgData name="Phillip Kaufman" userId="c001b2a046940d7c" providerId="LiveId" clId="{5CB25B10-5B1C-4017-B167-ED3104435743}" dt="2024-06-04T06:58:07.307" v="13774" actId="165"/>
          <ac:grpSpMkLst>
            <pc:docMk/>
            <pc:sldMk cId="580835950" sldId="966"/>
            <ac:grpSpMk id="134" creationId="{39EF4A2C-AB76-1BA9-684C-95AAEE9D9C14}"/>
          </ac:grpSpMkLst>
        </pc:grpChg>
        <pc:grpChg chg="add mod">
          <ac:chgData name="Phillip Kaufman" userId="c001b2a046940d7c" providerId="LiveId" clId="{5CB25B10-5B1C-4017-B167-ED3104435743}" dt="2024-05-27T07:26:14.563" v="8573"/>
          <ac:grpSpMkLst>
            <pc:docMk/>
            <pc:sldMk cId="580835950" sldId="966"/>
            <ac:grpSpMk id="134" creationId="{601575F8-7C00-7BC2-4408-B5189E622481}"/>
          </ac:grpSpMkLst>
        </pc:grpChg>
        <pc:grpChg chg="mod topLvl">
          <ac:chgData name="Phillip Kaufman" userId="c001b2a046940d7c" providerId="LiveId" clId="{5CB25B10-5B1C-4017-B167-ED3104435743}" dt="2024-06-04T06:58:07.307" v="13774" actId="165"/>
          <ac:grpSpMkLst>
            <pc:docMk/>
            <pc:sldMk cId="580835950" sldId="966"/>
            <ac:grpSpMk id="135" creationId="{4CF574A5-F62C-13DC-F12C-2A38053464B9}"/>
          </ac:grpSpMkLst>
        </pc:grpChg>
        <pc:grpChg chg="mod">
          <ac:chgData name="Phillip Kaufman" userId="c001b2a046940d7c" providerId="LiveId" clId="{5CB25B10-5B1C-4017-B167-ED3104435743}" dt="2024-05-27T07:26:14.563" v="8573"/>
          <ac:grpSpMkLst>
            <pc:docMk/>
            <pc:sldMk cId="580835950" sldId="966"/>
            <ac:grpSpMk id="137" creationId="{223C4DC3-F063-C1FF-1E46-68821CAA6051}"/>
          </ac:grpSpMkLst>
        </pc:grpChg>
        <pc:grpChg chg="mod">
          <ac:chgData name="Phillip Kaufman" userId="c001b2a046940d7c" providerId="LiveId" clId="{5CB25B10-5B1C-4017-B167-ED3104435743}" dt="2024-06-04T06:58:07.307" v="13774" actId="165"/>
          <ac:grpSpMkLst>
            <pc:docMk/>
            <pc:sldMk cId="580835950" sldId="966"/>
            <ac:grpSpMk id="140" creationId="{39BA66A9-5B81-D968-AF5D-A2EBA8742337}"/>
          </ac:grpSpMkLst>
        </pc:grpChg>
        <pc:grpChg chg="add del mod">
          <ac:chgData name="Phillip Kaufman" userId="c001b2a046940d7c" providerId="LiveId" clId="{5CB25B10-5B1C-4017-B167-ED3104435743}" dt="2024-05-27T07:28:17.484" v="8601" actId="478"/>
          <ac:grpSpMkLst>
            <pc:docMk/>
            <pc:sldMk cId="580835950" sldId="966"/>
            <ac:grpSpMk id="144" creationId="{B15DF141-92F8-A123-DC4C-DC4C9DBC82D2}"/>
          </ac:grpSpMkLst>
        </pc:grpChg>
        <pc:grpChg chg="add del mod">
          <ac:chgData name="Phillip Kaufman" userId="c001b2a046940d7c" providerId="LiveId" clId="{5CB25B10-5B1C-4017-B167-ED3104435743}" dt="2024-06-03T00:57:16.800" v="13098" actId="478"/>
          <ac:grpSpMkLst>
            <pc:docMk/>
            <pc:sldMk cId="580835950" sldId="966"/>
            <ac:grpSpMk id="145" creationId="{6944C52F-4823-055B-2685-9F04785ECBAA}"/>
          </ac:grpSpMkLst>
        </pc:grpChg>
        <pc:grpChg chg="mod">
          <ac:chgData name="Phillip Kaufman" userId="c001b2a046940d7c" providerId="LiveId" clId="{5CB25B10-5B1C-4017-B167-ED3104435743}" dt="2024-05-27T07:28:17.696" v="8602"/>
          <ac:grpSpMkLst>
            <pc:docMk/>
            <pc:sldMk cId="580835950" sldId="966"/>
            <ac:grpSpMk id="146" creationId="{FE91FC5B-C3A0-B587-D2AD-EEF79D755043}"/>
          </ac:grpSpMkLst>
        </pc:grpChg>
        <pc:grpChg chg="mod">
          <ac:chgData name="Phillip Kaufman" userId="c001b2a046940d7c" providerId="LiveId" clId="{5CB25B10-5B1C-4017-B167-ED3104435743}" dt="2024-05-27T07:28:17.696" v="8602"/>
          <ac:grpSpMkLst>
            <pc:docMk/>
            <pc:sldMk cId="580835950" sldId="966"/>
            <ac:grpSpMk id="147" creationId="{E047E504-BDFA-EB22-7692-0EFB3F1D831A}"/>
          </ac:grpSpMkLst>
        </pc:grpChg>
        <pc:grpChg chg="mod">
          <ac:chgData name="Phillip Kaufman" userId="c001b2a046940d7c" providerId="LiveId" clId="{5CB25B10-5B1C-4017-B167-ED3104435743}" dt="2024-05-27T07:28:17.696" v="8602"/>
          <ac:grpSpMkLst>
            <pc:docMk/>
            <pc:sldMk cId="580835950" sldId="966"/>
            <ac:grpSpMk id="148" creationId="{7E78FA6F-DA22-1F48-4014-DB1D575D90C3}"/>
          </ac:grpSpMkLst>
        </pc:grpChg>
        <pc:grpChg chg="mod">
          <ac:chgData name="Phillip Kaufman" userId="c001b2a046940d7c" providerId="LiveId" clId="{5CB25B10-5B1C-4017-B167-ED3104435743}" dt="2024-05-20T00:23:48.998" v="3396"/>
          <ac:grpSpMkLst>
            <pc:docMk/>
            <pc:sldMk cId="580835950" sldId="966"/>
            <ac:grpSpMk id="150" creationId="{277F1A25-EDA9-F0CC-9DE2-2BCC26A31CD0}"/>
          </ac:grpSpMkLst>
        </pc:grpChg>
        <pc:grpChg chg="mod">
          <ac:chgData name="Phillip Kaufman" userId="c001b2a046940d7c" providerId="LiveId" clId="{5CB25B10-5B1C-4017-B167-ED3104435743}" dt="2024-06-04T06:58:07.307" v="13774" actId="165"/>
          <ac:grpSpMkLst>
            <pc:docMk/>
            <pc:sldMk cId="580835950" sldId="966"/>
            <ac:grpSpMk id="150" creationId="{D0DA1566-7AC2-B672-CD13-DBDC225154DC}"/>
          </ac:grpSpMkLst>
        </pc:grpChg>
        <pc:grpChg chg="mod">
          <ac:chgData name="Phillip Kaufman" userId="c001b2a046940d7c" providerId="LiveId" clId="{5CB25B10-5B1C-4017-B167-ED3104435743}" dt="2024-05-27T07:28:17.696" v="8602"/>
          <ac:grpSpMkLst>
            <pc:docMk/>
            <pc:sldMk cId="580835950" sldId="966"/>
            <ac:grpSpMk id="151" creationId="{C9782752-4BA9-F420-9DA7-2D20CF39676D}"/>
          </ac:grpSpMkLst>
        </pc:grpChg>
        <pc:grpChg chg="add del mod">
          <ac:chgData name="Phillip Kaufman" userId="c001b2a046940d7c" providerId="LiveId" clId="{5CB25B10-5B1C-4017-B167-ED3104435743}" dt="2024-05-21T01:34:45.870" v="4159" actId="478"/>
          <ac:grpSpMkLst>
            <pc:docMk/>
            <pc:sldMk cId="580835950" sldId="966"/>
            <ac:grpSpMk id="153" creationId="{A5A7BCD4-A653-9957-BACF-0A48CFCE328E}"/>
          </ac:grpSpMkLst>
        </pc:grpChg>
        <pc:grpChg chg="mod">
          <ac:chgData name="Phillip Kaufman" userId="c001b2a046940d7c" providerId="LiveId" clId="{5CB25B10-5B1C-4017-B167-ED3104435743}" dt="2024-05-20T00:23:48.998" v="3396"/>
          <ac:grpSpMkLst>
            <pc:docMk/>
            <pc:sldMk cId="580835950" sldId="966"/>
            <ac:grpSpMk id="154" creationId="{47F6CC3D-B801-5307-7E3E-DFE226FBD012}"/>
          </ac:grpSpMkLst>
        </pc:grpChg>
        <pc:grpChg chg="mod">
          <ac:chgData name="Phillip Kaufman" userId="c001b2a046940d7c" providerId="LiveId" clId="{5CB25B10-5B1C-4017-B167-ED3104435743}" dt="2024-05-27T07:28:17.696" v="8602"/>
          <ac:grpSpMkLst>
            <pc:docMk/>
            <pc:sldMk cId="580835950" sldId="966"/>
            <ac:grpSpMk id="157" creationId="{C5B5FA5B-8FCF-12C4-8F75-F5692C0B1E71}"/>
          </ac:grpSpMkLst>
        </pc:grpChg>
        <pc:grpChg chg="add del mod">
          <ac:chgData name="Phillip Kaufman" userId="c001b2a046940d7c" providerId="LiveId" clId="{5CB25B10-5B1C-4017-B167-ED3104435743}" dt="2024-05-21T01:34:45.870" v="4159" actId="478"/>
          <ac:grpSpMkLst>
            <pc:docMk/>
            <pc:sldMk cId="580835950" sldId="966"/>
            <ac:grpSpMk id="162" creationId="{DCF9BEA9-94D9-6808-33B6-3E990DF9DAA2}"/>
          </ac:grpSpMkLst>
        </pc:grpChg>
        <pc:grpChg chg="mod">
          <ac:chgData name="Phillip Kaufman" userId="c001b2a046940d7c" providerId="LiveId" clId="{5CB25B10-5B1C-4017-B167-ED3104435743}" dt="2024-05-20T00:23:48.998" v="3396"/>
          <ac:grpSpMkLst>
            <pc:docMk/>
            <pc:sldMk cId="580835950" sldId="966"/>
            <ac:grpSpMk id="165" creationId="{B0B52E66-6E1E-AEDD-E9F7-798F87A6389D}"/>
          </ac:grpSpMkLst>
        </pc:grpChg>
        <pc:grpChg chg="mod">
          <ac:chgData name="Phillip Kaufman" userId="c001b2a046940d7c" providerId="LiveId" clId="{5CB25B10-5B1C-4017-B167-ED3104435743}" dt="2024-05-27T07:28:17.696" v="8602"/>
          <ac:grpSpMkLst>
            <pc:docMk/>
            <pc:sldMk cId="580835950" sldId="966"/>
            <ac:grpSpMk id="165" creationId="{EF2ED62C-7692-4073-7D7A-882CADC78DEE}"/>
          </ac:grpSpMkLst>
        </pc:grpChg>
        <pc:grpChg chg="mod">
          <ac:chgData name="Phillip Kaufman" userId="c001b2a046940d7c" providerId="LiveId" clId="{5CB25B10-5B1C-4017-B167-ED3104435743}" dt="2024-05-27T07:28:17.696" v="8602"/>
          <ac:grpSpMkLst>
            <pc:docMk/>
            <pc:sldMk cId="580835950" sldId="966"/>
            <ac:grpSpMk id="166" creationId="{5EF6E8C5-57AE-9982-95A7-7CF414B34756}"/>
          </ac:grpSpMkLst>
        </pc:grpChg>
        <pc:grpChg chg="mod">
          <ac:chgData name="Phillip Kaufman" userId="c001b2a046940d7c" providerId="LiveId" clId="{5CB25B10-5B1C-4017-B167-ED3104435743}" dt="2024-05-21T04:22:51.066" v="5253"/>
          <ac:grpSpMkLst>
            <pc:docMk/>
            <pc:sldMk cId="580835950" sldId="966"/>
            <ac:grpSpMk id="166" creationId="{E7F64D31-0BB8-8C97-E339-6EA340297688}"/>
          </ac:grpSpMkLst>
        </pc:grpChg>
        <pc:grpChg chg="mod">
          <ac:chgData name="Phillip Kaufman" userId="c001b2a046940d7c" providerId="LiveId" clId="{5CB25B10-5B1C-4017-B167-ED3104435743}" dt="2024-05-27T07:28:17.696" v="8602"/>
          <ac:grpSpMkLst>
            <pc:docMk/>
            <pc:sldMk cId="580835950" sldId="966"/>
            <ac:grpSpMk id="167" creationId="{07E8176F-814D-B418-D2AD-2F82C1C23D56}"/>
          </ac:grpSpMkLst>
        </pc:grpChg>
        <pc:grpChg chg="add del mod">
          <ac:chgData name="Phillip Kaufman" userId="c001b2a046940d7c" providerId="LiveId" clId="{5CB25B10-5B1C-4017-B167-ED3104435743}" dt="2024-05-27T07:19:39.561" v="8499" actId="165"/>
          <ac:grpSpMkLst>
            <pc:docMk/>
            <pc:sldMk cId="580835950" sldId="966"/>
            <ac:grpSpMk id="169" creationId="{14BBC338-F3E1-206D-6664-B026F9552261}"/>
          </ac:grpSpMkLst>
        </pc:grpChg>
        <pc:grpChg chg="del mod topLvl">
          <ac:chgData name="Phillip Kaufman" userId="c001b2a046940d7c" providerId="LiveId" clId="{5CB25B10-5B1C-4017-B167-ED3104435743}" dt="2024-05-27T07:19:43.743" v="8500" actId="165"/>
          <ac:grpSpMkLst>
            <pc:docMk/>
            <pc:sldMk cId="580835950" sldId="966"/>
            <ac:grpSpMk id="170" creationId="{7F65521D-22E3-D91F-6358-2CE901F35626}"/>
          </ac:grpSpMkLst>
        </pc:grpChg>
        <pc:grpChg chg="add del mod ord topLvl">
          <ac:chgData name="Phillip Kaufman" userId="c001b2a046940d7c" providerId="LiveId" clId="{5CB25B10-5B1C-4017-B167-ED3104435743}" dt="2024-05-27T07:23:37.548" v="8556" actId="478"/>
          <ac:grpSpMkLst>
            <pc:docMk/>
            <pc:sldMk cId="580835950" sldId="966"/>
            <ac:grpSpMk id="171" creationId="{55020278-61A8-421A-C270-2B04CE1F6403}"/>
          </ac:grpSpMkLst>
        </pc:grpChg>
        <pc:grpChg chg="add del mod ord topLvl">
          <ac:chgData name="Phillip Kaufman" userId="c001b2a046940d7c" providerId="LiveId" clId="{5CB25B10-5B1C-4017-B167-ED3104435743}" dt="2024-05-27T07:23:37.548" v="8556" actId="478"/>
          <ac:grpSpMkLst>
            <pc:docMk/>
            <pc:sldMk cId="580835950" sldId="966"/>
            <ac:grpSpMk id="172" creationId="{4F4C2597-98A3-D15E-702F-B30A6756BED2}"/>
          </ac:grpSpMkLst>
        </pc:grpChg>
        <pc:grpChg chg="mod topLvl">
          <ac:chgData name="Phillip Kaufman" userId="c001b2a046940d7c" providerId="LiveId" clId="{5CB25B10-5B1C-4017-B167-ED3104435743}" dt="2024-05-27T07:23:33.953" v="8555" actId="165"/>
          <ac:grpSpMkLst>
            <pc:docMk/>
            <pc:sldMk cId="580835950" sldId="966"/>
            <ac:grpSpMk id="175" creationId="{C34A9D8D-7267-DFC3-3285-360D937A883F}"/>
          </ac:grpSpMkLst>
        </pc:grpChg>
        <pc:grpChg chg="mod topLvl">
          <ac:chgData name="Phillip Kaufman" userId="c001b2a046940d7c" providerId="LiveId" clId="{5CB25B10-5B1C-4017-B167-ED3104435743}" dt="2024-05-27T07:23:33.953" v="8555" actId="165"/>
          <ac:grpSpMkLst>
            <pc:docMk/>
            <pc:sldMk cId="580835950" sldId="966"/>
            <ac:grpSpMk id="181" creationId="{2EDDE65D-D140-EF0F-6824-EF2D913F663C}"/>
          </ac:grpSpMkLst>
        </pc:grpChg>
        <pc:grpChg chg="mod topLvl">
          <ac:chgData name="Phillip Kaufman" userId="c001b2a046940d7c" providerId="LiveId" clId="{5CB25B10-5B1C-4017-B167-ED3104435743}" dt="2024-05-27T07:23:33.953" v="8555" actId="165"/>
          <ac:grpSpMkLst>
            <pc:docMk/>
            <pc:sldMk cId="580835950" sldId="966"/>
            <ac:grpSpMk id="189" creationId="{A8C01DAB-DD4F-6D5C-96F4-AED1A61D556F}"/>
          </ac:grpSpMkLst>
        </pc:grpChg>
        <pc:grpChg chg="del mod topLvl">
          <ac:chgData name="Phillip Kaufman" userId="c001b2a046940d7c" providerId="LiveId" clId="{5CB25B10-5B1C-4017-B167-ED3104435743}" dt="2024-05-27T07:19:46.859" v="8501" actId="478"/>
          <ac:grpSpMkLst>
            <pc:docMk/>
            <pc:sldMk cId="580835950" sldId="966"/>
            <ac:grpSpMk id="190" creationId="{962054EE-714C-D65E-380F-392AE2BEAB47}"/>
          </ac:grpSpMkLst>
        </pc:grpChg>
        <pc:grpChg chg="mod">
          <ac:chgData name="Phillip Kaufman" userId="c001b2a046940d7c" providerId="LiveId" clId="{5CB25B10-5B1C-4017-B167-ED3104435743}" dt="2024-05-27T07:19:43.743" v="8500" actId="165"/>
          <ac:grpSpMkLst>
            <pc:docMk/>
            <pc:sldMk cId="580835950" sldId="966"/>
            <ac:grpSpMk id="191" creationId="{78DBE790-8392-461E-6313-C1A76E9E000A}"/>
          </ac:grpSpMkLst>
        </pc:grpChg>
        <pc:grpChg chg="mod">
          <ac:chgData name="Phillip Kaufman" userId="c001b2a046940d7c" providerId="LiveId" clId="{5CB25B10-5B1C-4017-B167-ED3104435743}" dt="2024-05-27T07:23:33.953" v="8555" actId="165"/>
          <ac:grpSpMkLst>
            <pc:docMk/>
            <pc:sldMk cId="580835950" sldId="966"/>
            <ac:grpSpMk id="226" creationId="{9D360DAF-E927-1E45-732B-445568E39645}"/>
          </ac:grpSpMkLst>
        </pc:grpChg>
        <pc:grpChg chg="mod">
          <ac:chgData name="Phillip Kaufman" userId="c001b2a046940d7c" providerId="LiveId" clId="{5CB25B10-5B1C-4017-B167-ED3104435743}" dt="2024-05-27T07:28:17.696" v="8602"/>
          <ac:grpSpMkLst>
            <pc:docMk/>
            <pc:sldMk cId="580835950" sldId="966"/>
            <ac:grpSpMk id="262" creationId="{AF5F4627-B7A2-056C-EED5-12E0A15969BC}"/>
          </ac:grpSpMkLst>
        </pc:grpChg>
        <pc:cxnChg chg="mod">
          <ac:chgData name="Phillip Kaufman" userId="c001b2a046940d7c" providerId="LiveId" clId="{5CB25B10-5B1C-4017-B167-ED3104435743}" dt="2024-05-27T07:23:33.953" v="8555" actId="165"/>
          <ac:cxnSpMkLst>
            <pc:docMk/>
            <pc:sldMk cId="580835950" sldId="966"/>
            <ac:cxnSpMk id="7" creationId="{D47BC924-7BC1-7A1C-610D-184C7AACF7A3}"/>
          </ac:cxnSpMkLst>
        </pc:cxnChg>
        <pc:cxnChg chg="mod">
          <ac:chgData name="Phillip Kaufman" userId="c001b2a046940d7c" providerId="LiveId" clId="{5CB25B10-5B1C-4017-B167-ED3104435743}" dt="2024-05-27T07:23:33.953" v="8555" actId="165"/>
          <ac:cxnSpMkLst>
            <pc:docMk/>
            <pc:sldMk cId="580835950" sldId="966"/>
            <ac:cxnSpMk id="9" creationId="{43751623-2546-249E-3661-FCD0333304C1}"/>
          </ac:cxnSpMkLst>
        </pc:cxnChg>
        <pc:cxnChg chg="mod">
          <ac:chgData name="Phillip Kaufman" userId="c001b2a046940d7c" providerId="LiveId" clId="{5CB25B10-5B1C-4017-B167-ED3104435743}" dt="2024-05-21T04:04:01.627" v="5150" actId="571"/>
          <ac:cxnSpMkLst>
            <pc:docMk/>
            <pc:sldMk cId="580835950" sldId="966"/>
            <ac:cxnSpMk id="11" creationId="{3157FE3F-7138-DE40-2113-63FC414111A9}"/>
          </ac:cxnSpMkLst>
        </pc:cxnChg>
        <pc:cxnChg chg="mod">
          <ac:chgData name="Phillip Kaufman" userId="c001b2a046940d7c" providerId="LiveId" clId="{5CB25B10-5B1C-4017-B167-ED3104435743}" dt="2024-05-27T07:23:33.953" v="8555" actId="165"/>
          <ac:cxnSpMkLst>
            <pc:docMk/>
            <pc:sldMk cId="580835950" sldId="966"/>
            <ac:cxnSpMk id="11" creationId="{950243E4-733E-BE94-845B-368490D78B3A}"/>
          </ac:cxnSpMkLst>
        </pc:cxnChg>
        <pc:cxnChg chg="mod">
          <ac:chgData name="Phillip Kaufman" userId="c001b2a046940d7c" providerId="LiveId" clId="{5CB25B10-5B1C-4017-B167-ED3104435743}" dt="2024-05-21T01:34:46.374" v="4160"/>
          <ac:cxnSpMkLst>
            <pc:docMk/>
            <pc:sldMk cId="580835950" sldId="966"/>
            <ac:cxnSpMk id="11" creationId="{D8058F75-C658-4B3D-7B53-8E5DD42A0D73}"/>
          </ac:cxnSpMkLst>
        </pc:cxnChg>
        <pc:cxnChg chg="mod">
          <ac:chgData name="Phillip Kaufman" userId="c001b2a046940d7c" providerId="LiveId" clId="{5CB25B10-5B1C-4017-B167-ED3104435743}" dt="2024-05-27T07:23:33.953" v="8555" actId="165"/>
          <ac:cxnSpMkLst>
            <pc:docMk/>
            <pc:sldMk cId="580835950" sldId="966"/>
            <ac:cxnSpMk id="12" creationId="{27DE49AC-0D70-BE2B-DE8F-1880753DDF95}"/>
          </ac:cxnSpMkLst>
        </pc:cxnChg>
        <pc:cxnChg chg="mod">
          <ac:chgData name="Phillip Kaufman" userId="c001b2a046940d7c" providerId="LiveId" clId="{5CB25B10-5B1C-4017-B167-ED3104435743}" dt="2024-05-21T04:04:01.627" v="5150" actId="571"/>
          <ac:cxnSpMkLst>
            <pc:docMk/>
            <pc:sldMk cId="580835950" sldId="966"/>
            <ac:cxnSpMk id="12" creationId="{5AA21048-926B-15FA-57EC-355933C14864}"/>
          </ac:cxnSpMkLst>
        </pc:cxnChg>
        <pc:cxnChg chg="mod">
          <ac:chgData name="Phillip Kaufman" userId="c001b2a046940d7c" providerId="LiveId" clId="{5CB25B10-5B1C-4017-B167-ED3104435743}" dt="2024-05-21T01:34:46.374" v="4160"/>
          <ac:cxnSpMkLst>
            <pc:docMk/>
            <pc:sldMk cId="580835950" sldId="966"/>
            <ac:cxnSpMk id="12" creationId="{64717782-FF51-38FD-BB03-9F30CFD45552}"/>
          </ac:cxnSpMkLst>
        </pc:cxnChg>
        <pc:cxnChg chg="mod">
          <ac:chgData name="Phillip Kaufman" userId="c001b2a046940d7c" providerId="LiveId" clId="{5CB25B10-5B1C-4017-B167-ED3104435743}" dt="2024-05-21T01:34:46.374" v="4160"/>
          <ac:cxnSpMkLst>
            <pc:docMk/>
            <pc:sldMk cId="580835950" sldId="966"/>
            <ac:cxnSpMk id="13" creationId="{04A70184-220F-406B-4A5B-AA0EF24F8D6A}"/>
          </ac:cxnSpMkLst>
        </pc:cxnChg>
        <pc:cxnChg chg="mod">
          <ac:chgData name="Phillip Kaufman" userId="c001b2a046940d7c" providerId="LiveId" clId="{5CB25B10-5B1C-4017-B167-ED3104435743}" dt="2024-05-27T07:23:33.953" v="8555" actId="165"/>
          <ac:cxnSpMkLst>
            <pc:docMk/>
            <pc:sldMk cId="580835950" sldId="966"/>
            <ac:cxnSpMk id="13" creationId="{8565F552-CAF2-C77A-93A0-A864F934C4B5}"/>
          </ac:cxnSpMkLst>
        </pc:cxnChg>
        <pc:cxnChg chg="mod">
          <ac:chgData name="Phillip Kaufman" userId="c001b2a046940d7c" providerId="LiveId" clId="{5CB25B10-5B1C-4017-B167-ED3104435743}" dt="2024-05-21T04:04:01.627" v="5150" actId="571"/>
          <ac:cxnSpMkLst>
            <pc:docMk/>
            <pc:sldMk cId="580835950" sldId="966"/>
            <ac:cxnSpMk id="13" creationId="{85896F76-581D-0AC1-3022-8E778A150153}"/>
          </ac:cxnSpMkLst>
        </pc:cxnChg>
        <pc:cxnChg chg="mod">
          <ac:chgData name="Phillip Kaufman" userId="c001b2a046940d7c" providerId="LiveId" clId="{5CB25B10-5B1C-4017-B167-ED3104435743}" dt="2024-05-27T07:23:33.953" v="8555" actId="165"/>
          <ac:cxnSpMkLst>
            <pc:docMk/>
            <pc:sldMk cId="580835950" sldId="966"/>
            <ac:cxnSpMk id="14" creationId="{6D65868E-3657-BFC1-1E0E-CD34E4278FBA}"/>
          </ac:cxnSpMkLst>
        </pc:cxnChg>
        <pc:cxnChg chg="mod">
          <ac:chgData name="Phillip Kaufman" userId="c001b2a046940d7c" providerId="LiveId" clId="{5CB25B10-5B1C-4017-B167-ED3104435743}" dt="2024-05-21T04:04:01.627" v="5150" actId="571"/>
          <ac:cxnSpMkLst>
            <pc:docMk/>
            <pc:sldMk cId="580835950" sldId="966"/>
            <ac:cxnSpMk id="14" creationId="{AECAA5A4-FF0F-6812-3782-539F53320D57}"/>
          </ac:cxnSpMkLst>
        </pc:cxnChg>
        <pc:cxnChg chg="mod">
          <ac:chgData name="Phillip Kaufman" userId="c001b2a046940d7c" providerId="LiveId" clId="{5CB25B10-5B1C-4017-B167-ED3104435743}" dt="2024-05-21T01:34:46.374" v="4160"/>
          <ac:cxnSpMkLst>
            <pc:docMk/>
            <pc:sldMk cId="580835950" sldId="966"/>
            <ac:cxnSpMk id="14" creationId="{EDC467A6-D015-7E92-EFB5-E992900E262A}"/>
          </ac:cxnSpMkLst>
        </pc:cxnChg>
        <pc:cxnChg chg="mod">
          <ac:chgData name="Phillip Kaufman" userId="c001b2a046940d7c" providerId="LiveId" clId="{5CB25B10-5B1C-4017-B167-ED3104435743}" dt="2024-05-27T07:23:33.953" v="8555" actId="165"/>
          <ac:cxnSpMkLst>
            <pc:docMk/>
            <pc:sldMk cId="580835950" sldId="966"/>
            <ac:cxnSpMk id="15" creationId="{13951A29-443E-4024-4B56-6EFED0933AE5}"/>
          </ac:cxnSpMkLst>
        </pc:cxnChg>
        <pc:cxnChg chg="mod">
          <ac:chgData name="Phillip Kaufman" userId="c001b2a046940d7c" providerId="LiveId" clId="{5CB25B10-5B1C-4017-B167-ED3104435743}" dt="2024-05-21T01:34:46.374" v="4160"/>
          <ac:cxnSpMkLst>
            <pc:docMk/>
            <pc:sldMk cId="580835950" sldId="966"/>
            <ac:cxnSpMk id="15" creationId="{351E54A5-0EE2-EF96-99D9-A26C7550FF7E}"/>
          </ac:cxnSpMkLst>
        </pc:cxnChg>
        <pc:cxnChg chg="mod">
          <ac:chgData name="Phillip Kaufman" userId="c001b2a046940d7c" providerId="LiveId" clId="{5CB25B10-5B1C-4017-B167-ED3104435743}" dt="2024-05-21T04:04:01.627" v="5150" actId="571"/>
          <ac:cxnSpMkLst>
            <pc:docMk/>
            <pc:sldMk cId="580835950" sldId="966"/>
            <ac:cxnSpMk id="15" creationId="{5F45AC17-866D-081D-EBF6-183E3B5AC9DC}"/>
          </ac:cxnSpMkLst>
        </pc:cxnChg>
        <pc:cxnChg chg="mod">
          <ac:chgData name="Phillip Kaufman" userId="c001b2a046940d7c" providerId="LiveId" clId="{5CB25B10-5B1C-4017-B167-ED3104435743}" dt="2024-05-21T04:04:01.627" v="5150" actId="571"/>
          <ac:cxnSpMkLst>
            <pc:docMk/>
            <pc:sldMk cId="580835950" sldId="966"/>
            <ac:cxnSpMk id="16" creationId="{160A5B30-5C17-4324-76C0-1B4CA11CFCB7}"/>
          </ac:cxnSpMkLst>
        </pc:cxnChg>
        <pc:cxnChg chg="mod">
          <ac:chgData name="Phillip Kaufman" userId="c001b2a046940d7c" providerId="LiveId" clId="{5CB25B10-5B1C-4017-B167-ED3104435743}" dt="2024-05-20T00:23:37.717" v="3395"/>
          <ac:cxnSpMkLst>
            <pc:docMk/>
            <pc:sldMk cId="580835950" sldId="966"/>
            <ac:cxnSpMk id="16" creationId="{6047D142-8B30-0351-1674-170EA534E421}"/>
          </ac:cxnSpMkLst>
        </pc:cxnChg>
        <pc:cxnChg chg="mod">
          <ac:chgData name="Phillip Kaufman" userId="c001b2a046940d7c" providerId="LiveId" clId="{5CB25B10-5B1C-4017-B167-ED3104435743}" dt="2024-05-27T07:23:33.953" v="8555" actId="165"/>
          <ac:cxnSpMkLst>
            <pc:docMk/>
            <pc:sldMk cId="580835950" sldId="966"/>
            <ac:cxnSpMk id="16" creationId="{96B08C76-19B1-C910-FA69-C0F400E3DDA2}"/>
          </ac:cxnSpMkLst>
        </pc:cxnChg>
        <pc:cxnChg chg="mod">
          <ac:chgData name="Phillip Kaufman" userId="c001b2a046940d7c" providerId="LiveId" clId="{5CB25B10-5B1C-4017-B167-ED3104435743}" dt="2024-05-21T01:34:46.374" v="4160"/>
          <ac:cxnSpMkLst>
            <pc:docMk/>
            <pc:sldMk cId="580835950" sldId="966"/>
            <ac:cxnSpMk id="16" creationId="{EC362D7C-1303-0E96-01AF-FB7F02311544}"/>
          </ac:cxnSpMkLst>
        </pc:cxnChg>
        <pc:cxnChg chg="mod">
          <ac:chgData name="Phillip Kaufman" userId="c001b2a046940d7c" providerId="LiveId" clId="{5CB25B10-5B1C-4017-B167-ED3104435743}" dt="2024-05-20T00:23:37.717" v="3395"/>
          <ac:cxnSpMkLst>
            <pc:docMk/>
            <pc:sldMk cId="580835950" sldId="966"/>
            <ac:cxnSpMk id="17" creationId="{1665BA02-EDDD-8A0C-DA43-5ABDF3423C7C}"/>
          </ac:cxnSpMkLst>
        </pc:cxnChg>
        <pc:cxnChg chg="mod">
          <ac:chgData name="Phillip Kaufman" userId="c001b2a046940d7c" providerId="LiveId" clId="{5CB25B10-5B1C-4017-B167-ED3104435743}" dt="2024-05-27T07:23:33.953" v="8555" actId="165"/>
          <ac:cxnSpMkLst>
            <pc:docMk/>
            <pc:sldMk cId="580835950" sldId="966"/>
            <ac:cxnSpMk id="17" creationId="{1A47A513-BBBC-0452-D2E8-A45A62182672}"/>
          </ac:cxnSpMkLst>
        </pc:cxnChg>
        <pc:cxnChg chg="mod">
          <ac:chgData name="Phillip Kaufman" userId="c001b2a046940d7c" providerId="LiveId" clId="{5CB25B10-5B1C-4017-B167-ED3104435743}" dt="2024-05-21T04:04:01.627" v="5150" actId="571"/>
          <ac:cxnSpMkLst>
            <pc:docMk/>
            <pc:sldMk cId="580835950" sldId="966"/>
            <ac:cxnSpMk id="17" creationId="{1DCEE39C-8D2D-8E56-1896-E976BBD7B628}"/>
          </ac:cxnSpMkLst>
        </pc:cxnChg>
        <pc:cxnChg chg="mod">
          <ac:chgData name="Phillip Kaufman" userId="c001b2a046940d7c" providerId="LiveId" clId="{5CB25B10-5B1C-4017-B167-ED3104435743}" dt="2024-05-21T01:34:46.374" v="4160"/>
          <ac:cxnSpMkLst>
            <pc:docMk/>
            <pc:sldMk cId="580835950" sldId="966"/>
            <ac:cxnSpMk id="17" creationId="{90C167CA-6182-511E-6358-2952D53A43BE}"/>
          </ac:cxnSpMkLst>
        </pc:cxnChg>
        <pc:cxnChg chg="del">
          <ac:chgData name="Phillip Kaufman" userId="c001b2a046940d7c" providerId="LiveId" clId="{5CB25B10-5B1C-4017-B167-ED3104435743}" dt="2024-05-16T19:49:27.191" v="2519" actId="478"/>
          <ac:cxnSpMkLst>
            <pc:docMk/>
            <pc:sldMk cId="580835950" sldId="966"/>
            <ac:cxnSpMk id="17" creationId="{EF4F2354-F68E-6902-6481-9AE19760C342}"/>
          </ac:cxnSpMkLst>
        </pc:cxnChg>
        <pc:cxnChg chg="del mod">
          <ac:chgData name="Phillip Kaufman" userId="c001b2a046940d7c" providerId="LiveId" clId="{5CB25B10-5B1C-4017-B167-ED3104435743}" dt="2024-05-16T19:49:25.589" v="2518" actId="478"/>
          <ac:cxnSpMkLst>
            <pc:docMk/>
            <pc:sldMk cId="580835950" sldId="966"/>
            <ac:cxnSpMk id="18" creationId="{99EEC7DC-2774-F4E5-2DE5-C683CB213608}"/>
          </ac:cxnSpMkLst>
        </pc:cxnChg>
        <pc:cxnChg chg="mod">
          <ac:chgData name="Phillip Kaufman" userId="c001b2a046940d7c" providerId="LiveId" clId="{5CB25B10-5B1C-4017-B167-ED3104435743}" dt="2024-05-27T07:23:33.953" v="8555" actId="165"/>
          <ac:cxnSpMkLst>
            <pc:docMk/>
            <pc:sldMk cId="580835950" sldId="966"/>
            <ac:cxnSpMk id="18" creationId="{ABEF9FAC-672D-7CB1-EE8F-0BDAD6FC89D9}"/>
          </ac:cxnSpMkLst>
        </pc:cxnChg>
        <pc:cxnChg chg="mod">
          <ac:chgData name="Phillip Kaufman" userId="c001b2a046940d7c" providerId="LiveId" clId="{5CB25B10-5B1C-4017-B167-ED3104435743}" dt="2024-05-21T04:04:01.627" v="5150" actId="571"/>
          <ac:cxnSpMkLst>
            <pc:docMk/>
            <pc:sldMk cId="580835950" sldId="966"/>
            <ac:cxnSpMk id="18" creationId="{B0579422-4532-C9E0-C8E9-A4DC300D40F0}"/>
          </ac:cxnSpMkLst>
        </pc:cxnChg>
        <pc:cxnChg chg="mod">
          <ac:chgData name="Phillip Kaufman" userId="c001b2a046940d7c" providerId="LiveId" clId="{5CB25B10-5B1C-4017-B167-ED3104435743}" dt="2024-05-21T01:34:46.374" v="4160"/>
          <ac:cxnSpMkLst>
            <pc:docMk/>
            <pc:sldMk cId="580835950" sldId="966"/>
            <ac:cxnSpMk id="18" creationId="{C3FF404B-4276-B8BA-DA6E-4876E2646883}"/>
          </ac:cxnSpMkLst>
        </pc:cxnChg>
        <pc:cxnChg chg="mod">
          <ac:chgData name="Phillip Kaufman" userId="c001b2a046940d7c" providerId="LiveId" clId="{5CB25B10-5B1C-4017-B167-ED3104435743}" dt="2024-05-20T00:23:37.717" v="3395"/>
          <ac:cxnSpMkLst>
            <pc:docMk/>
            <pc:sldMk cId="580835950" sldId="966"/>
            <ac:cxnSpMk id="18" creationId="{C615BB73-17CB-DE93-743C-1C543BE72767}"/>
          </ac:cxnSpMkLst>
        </pc:cxnChg>
        <pc:cxnChg chg="mod">
          <ac:chgData name="Phillip Kaufman" userId="c001b2a046940d7c" providerId="LiveId" clId="{5CB25B10-5B1C-4017-B167-ED3104435743}" dt="2024-05-20T00:23:37.717" v="3395"/>
          <ac:cxnSpMkLst>
            <pc:docMk/>
            <pc:sldMk cId="580835950" sldId="966"/>
            <ac:cxnSpMk id="19" creationId="{692C6A1D-172B-B127-8986-EF0483125CC6}"/>
          </ac:cxnSpMkLst>
        </pc:cxnChg>
        <pc:cxnChg chg="mod">
          <ac:chgData name="Phillip Kaufman" userId="c001b2a046940d7c" providerId="LiveId" clId="{5CB25B10-5B1C-4017-B167-ED3104435743}" dt="2024-06-04T02:40:30.288" v="13571" actId="478"/>
          <ac:cxnSpMkLst>
            <pc:docMk/>
            <pc:sldMk cId="580835950" sldId="966"/>
            <ac:cxnSpMk id="19" creationId="{79FF7247-1D43-688D-6081-6A69E9D8E911}"/>
          </ac:cxnSpMkLst>
        </pc:cxnChg>
        <pc:cxnChg chg="mod">
          <ac:chgData name="Phillip Kaufman" userId="c001b2a046940d7c" providerId="LiveId" clId="{5CB25B10-5B1C-4017-B167-ED3104435743}" dt="2024-05-21T01:34:46.374" v="4160"/>
          <ac:cxnSpMkLst>
            <pc:docMk/>
            <pc:sldMk cId="580835950" sldId="966"/>
            <ac:cxnSpMk id="19" creationId="{8B1CDA31-4CC0-40D3-8177-56508CFE8917}"/>
          </ac:cxnSpMkLst>
        </pc:cxnChg>
        <pc:cxnChg chg="mod">
          <ac:chgData name="Phillip Kaufman" userId="c001b2a046940d7c" providerId="LiveId" clId="{5CB25B10-5B1C-4017-B167-ED3104435743}" dt="2024-05-21T04:04:01.627" v="5150" actId="571"/>
          <ac:cxnSpMkLst>
            <pc:docMk/>
            <pc:sldMk cId="580835950" sldId="966"/>
            <ac:cxnSpMk id="19" creationId="{9803806A-FEDB-11BB-7BD4-A9F57358FAF7}"/>
          </ac:cxnSpMkLst>
        </pc:cxnChg>
        <pc:cxnChg chg="mod">
          <ac:chgData name="Phillip Kaufman" userId="c001b2a046940d7c" providerId="LiveId" clId="{5CB25B10-5B1C-4017-B167-ED3104435743}" dt="2024-05-27T07:23:33.953" v="8555" actId="165"/>
          <ac:cxnSpMkLst>
            <pc:docMk/>
            <pc:sldMk cId="580835950" sldId="966"/>
            <ac:cxnSpMk id="19" creationId="{C0CFFD38-36F6-00AC-8373-588A03BB68F6}"/>
          </ac:cxnSpMkLst>
        </pc:cxnChg>
        <pc:cxnChg chg="mod">
          <ac:chgData name="Phillip Kaufman" userId="c001b2a046940d7c" providerId="LiveId" clId="{5CB25B10-5B1C-4017-B167-ED3104435743}" dt="2024-05-27T07:23:33.953" v="8555" actId="165"/>
          <ac:cxnSpMkLst>
            <pc:docMk/>
            <pc:sldMk cId="580835950" sldId="966"/>
            <ac:cxnSpMk id="20" creationId="{0565B87D-222D-285A-9A29-8F8BFED5791A}"/>
          </ac:cxnSpMkLst>
        </pc:cxnChg>
        <pc:cxnChg chg="mod">
          <ac:chgData name="Phillip Kaufman" userId="c001b2a046940d7c" providerId="LiveId" clId="{5CB25B10-5B1C-4017-B167-ED3104435743}" dt="2024-06-04T02:40:30.288" v="13571" actId="478"/>
          <ac:cxnSpMkLst>
            <pc:docMk/>
            <pc:sldMk cId="580835950" sldId="966"/>
            <ac:cxnSpMk id="20" creationId="{4474A35F-0A2C-DB26-4650-856608C4777A}"/>
          </ac:cxnSpMkLst>
        </pc:cxnChg>
        <pc:cxnChg chg="mod">
          <ac:chgData name="Phillip Kaufman" userId="c001b2a046940d7c" providerId="LiveId" clId="{5CB25B10-5B1C-4017-B167-ED3104435743}" dt="2024-05-21T01:34:46.374" v="4160"/>
          <ac:cxnSpMkLst>
            <pc:docMk/>
            <pc:sldMk cId="580835950" sldId="966"/>
            <ac:cxnSpMk id="20" creationId="{A2FCF4EC-3CD4-F0DA-603F-D6AE83BEE3E1}"/>
          </ac:cxnSpMkLst>
        </pc:cxnChg>
        <pc:cxnChg chg="mod">
          <ac:chgData name="Phillip Kaufman" userId="c001b2a046940d7c" providerId="LiveId" clId="{5CB25B10-5B1C-4017-B167-ED3104435743}" dt="2024-05-21T04:04:01.627" v="5150" actId="571"/>
          <ac:cxnSpMkLst>
            <pc:docMk/>
            <pc:sldMk cId="580835950" sldId="966"/>
            <ac:cxnSpMk id="20" creationId="{C19B5701-AC38-E1D9-9596-54DCDD91DA1B}"/>
          </ac:cxnSpMkLst>
        </pc:cxnChg>
        <pc:cxnChg chg="mod">
          <ac:chgData name="Phillip Kaufman" userId="c001b2a046940d7c" providerId="LiveId" clId="{5CB25B10-5B1C-4017-B167-ED3104435743}" dt="2024-05-27T07:23:33.953" v="8555" actId="165"/>
          <ac:cxnSpMkLst>
            <pc:docMk/>
            <pc:sldMk cId="580835950" sldId="966"/>
            <ac:cxnSpMk id="21" creationId="{4C00AEDA-A493-9E77-8C08-5243A7062AB8}"/>
          </ac:cxnSpMkLst>
        </pc:cxnChg>
        <pc:cxnChg chg="mod">
          <ac:chgData name="Phillip Kaufman" userId="c001b2a046940d7c" providerId="LiveId" clId="{5CB25B10-5B1C-4017-B167-ED3104435743}" dt="2024-05-21T01:34:46.374" v="4160"/>
          <ac:cxnSpMkLst>
            <pc:docMk/>
            <pc:sldMk cId="580835950" sldId="966"/>
            <ac:cxnSpMk id="21" creationId="{C0D5A1D9-DFBB-7CDC-DA67-E2086EFD8DD9}"/>
          </ac:cxnSpMkLst>
        </pc:cxnChg>
        <pc:cxnChg chg="mod">
          <ac:chgData name="Phillip Kaufman" userId="c001b2a046940d7c" providerId="LiveId" clId="{5CB25B10-5B1C-4017-B167-ED3104435743}" dt="2024-05-21T04:04:01.627" v="5150" actId="571"/>
          <ac:cxnSpMkLst>
            <pc:docMk/>
            <pc:sldMk cId="580835950" sldId="966"/>
            <ac:cxnSpMk id="21" creationId="{F1270BDF-6BC4-3085-BC95-8CBD6DB71E22}"/>
          </ac:cxnSpMkLst>
        </pc:cxnChg>
        <pc:cxnChg chg="mod">
          <ac:chgData name="Phillip Kaufman" userId="c001b2a046940d7c" providerId="LiveId" clId="{5CB25B10-5B1C-4017-B167-ED3104435743}" dt="2024-05-21T04:04:01.627" v="5150" actId="571"/>
          <ac:cxnSpMkLst>
            <pc:docMk/>
            <pc:sldMk cId="580835950" sldId="966"/>
            <ac:cxnSpMk id="22" creationId="{A8507BCA-46F5-973F-746E-5475F559EA5E}"/>
          </ac:cxnSpMkLst>
        </pc:cxnChg>
        <pc:cxnChg chg="mod">
          <ac:chgData name="Phillip Kaufman" userId="c001b2a046940d7c" providerId="LiveId" clId="{5CB25B10-5B1C-4017-B167-ED3104435743}" dt="2024-05-27T07:23:33.953" v="8555" actId="165"/>
          <ac:cxnSpMkLst>
            <pc:docMk/>
            <pc:sldMk cId="580835950" sldId="966"/>
            <ac:cxnSpMk id="22" creationId="{CB2BE88A-DE8A-2616-FBA7-03E1F62B6679}"/>
          </ac:cxnSpMkLst>
        </pc:cxnChg>
        <pc:cxnChg chg="mod">
          <ac:chgData name="Phillip Kaufman" userId="c001b2a046940d7c" providerId="LiveId" clId="{5CB25B10-5B1C-4017-B167-ED3104435743}" dt="2024-05-21T01:34:46.374" v="4160"/>
          <ac:cxnSpMkLst>
            <pc:docMk/>
            <pc:sldMk cId="580835950" sldId="966"/>
            <ac:cxnSpMk id="22" creationId="{E5303E83-1CB1-76B9-A976-2D4AA0D0FA71}"/>
          </ac:cxnSpMkLst>
        </pc:cxnChg>
        <pc:cxnChg chg="mod">
          <ac:chgData name="Phillip Kaufman" userId="c001b2a046940d7c" providerId="LiveId" clId="{5CB25B10-5B1C-4017-B167-ED3104435743}" dt="2024-05-21T04:04:01.627" v="5150" actId="571"/>
          <ac:cxnSpMkLst>
            <pc:docMk/>
            <pc:sldMk cId="580835950" sldId="966"/>
            <ac:cxnSpMk id="23" creationId="{14FC1E3F-12F1-A193-745D-93DBD3165AC1}"/>
          </ac:cxnSpMkLst>
        </pc:cxnChg>
        <pc:cxnChg chg="mod">
          <ac:chgData name="Phillip Kaufman" userId="c001b2a046940d7c" providerId="LiveId" clId="{5CB25B10-5B1C-4017-B167-ED3104435743}" dt="2024-05-21T01:34:46.374" v="4160"/>
          <ac:cxnSpMkLst>
            <pc:docMk/>
            <pc:sldMk cId="580835950" sldId="966"/>
            <ac:cxnSpMk id="23" creationId="{21FAFD0C-7CD8-78DA-F153-D84DB37A3FA5}"/>
          </ac:cxnSpMkLst>
        </pc:cxnChg>
        <pc:cxnChg chg="mod">
          <ac:chgData name="Phillip Kaufman" userId="c001b2a046940d7c" providerId="LiveId" clId="{5CB25B10-5B1C-4017-B167-ED3104435743}" dt="2024-05-27T07:23:33.953" v="8555" actId="165"/>
          <ac:cxnSpMkLst>
            <pc:docMk/>
            <pc:sldMk cId="580835950" sldId="966"/>
            <ac:cxnSpMk id="23" creationId="{2622368C-ABA4-BC05-58CB-55529453C606}"/>
          </ac:cxnSpMkLst>
        </pc:cxnChg>
        <pc:cxnChg chg="mod">
          <ac:chgData name="Phillip Kaufman" userId="c001b2a046940d7c" providerId="LiveId" clId="{5CB25B10-5B1C-4017-B167-ED3104435743}" dt="2024-05-21T01:34:46.374" v="4160"/>
          <ac:cxnSpMkLst>
            <pc:docMk/>
            <pc:sldMk cId="580835950" sldId="966"/>
            <ac:cxnSpMk id="24" creationId="{5DCF08E0-9B8D-9BDF-7CA9-393744D4120E}"/>
          </ac:cxnSpMkLst>
        </pc:cxnChg>
        <pc:cxnChg chg="mod">
          <ac:chgData name="Phillip Kaufman" userId="c001b2a046940d7c" providerId="LiveId" clId="{5CB25B10-5B1C-4017-B167-ED3104435743}" dt="2024-05-21T04:04:01.627" v="5150" actId="571"/>
          <ac:cxnSpMkLst>
            <pc:docMk/>
            <pc:sldMk cId="580835950" sldId="966"/>
            <ac:cxnSpMk id="24" creationId="{BCD11702-1F28-BFB4-BC77-0439563B6C92}"/>
          </ac:cxnSpMkLst>
        </pc:cxnChg>
        <pc:cxnChg chg="mod">
          <ac:chgData name="Phillip Kaufman" userId="c001b2a046940d7c" providerId="LiveId" clId="{5CB25B10-5B1C-4017-B167-ED3104435743}" dt="2024-05-27T07:23:33.953" v="8555" actId="165"/>
          <ac:cxnSpMkLst>
            <pc:docMk/>
            <pc:sldMk cId="580835950" sldId="966"/>
            <ac:cxnSpMk id="24" creationId="{C43C5988-612D-94DB-B3E0-2F36F6775ABA}"/>
          </ac:cxnSpMkLst>
        </pc:cxnChg>
        <pc:cxnChg chg="mod">
          <ac:chgData name="Phillip Kaufman" userId="c001b2a046940d7c" providerId="LiveId" clId="{5CB25B10-5B1C-4017-B167-ED3104435743}" dt="2024-05-21T01:34:46.374" v="4160"/>
          <ac:cxnSpMkLst>
            <pc:docMk/>
            <pc:sldMk cId="580835950" sldId="966"/>
            <ac:cxnSpMk id="25" creationId="{628F4BD3-9B38-8BF8-2D59-7B48BF66F75E}"/>
          </ac:cxnSpMkLst>
        </pc:cxnChg>
        <pc:cxnChg chg="mod">
          <ac:chgData name="Phillip Kaufman" userId="c001b2a046940d7c" providerId="LiveId" clId="{5CB25B10-5B1C-4017-B167-ED3104435743}" dt="2024-05-20T00:23:26.657" v="3392" actId="21"/>
          <ac:cxnSpMkLst>
            <pc:docMk/>
            <pc:sldMk cId="580835950" sldId="966"/>
            <ac:cxnSpMk id="25" creationId="{65694112-0CCA-AE0E-516D-9E479197C790}"/>
          </ac:cxnSpMkLst>
        </pc:cxnChg>
        <pc:cxnChg chg="mod">
          <ac:chgData name="Phillip Kaufman" userId="c001b2a046940d7c" providerId="LiveId" clId="{5CB25B10-5B1C-4017-B167-ED3104435743}" dt="2024-05-21T04:04:01.627" v="5150" actId="571"/>
          <ac:cxnSpMkLst>
            <pc:docMk/>
            <pc:sldMk cId="580835950" sldId="966"/>
            <ac:cxnSpMk id="25" creationId="{697C7C29-1DE9-FAAD-7AE1-288CEB0B805A}"/>
          </ac:cxnSpMkLst>
        </pc:cxnChg>
        <pc:cxnChg chg="mod">
          <ac:chgData name="Phillip Kaufman" userId="c001b2a046940d7c" providerId="LiveId" clId="{5CB25B10-5B1C-4017-B167-ED3104435743}" dt="2024-05-27T07:23:33.953" v="8555" actId="165"/>
          <ac:cxnSpMkLst>
            <pc:docMk/>
            <pc:sldMk cId="580835950" sldId="966"/>
            <ac:cxnSpMk id="25" creationId="{A4B00C06-94B6-EBA7-F6C6-0908F15093C7}"/>
          </ac:cxnSpMkLst>
        </pc:cxnChg>
        <pc:cxnChg chg="mod">
          <ac:chgData name="Phillip Kaufman" userId="c001b2a046940d7c" providerId="LiveId" clId="{5CB25B10-5B1C-4017-B167-ED3104435743}" dt="2024-05-21T01:34:46.374" v="4160"/>
          <ac:cxnSpMkLst>
            <pc:docMk/>
            <pc:sldMk cId="580835950" sldId="966"/>
            <ac:cxnSpMk id="26" creationId="{4307C58E-70F6-55B2-092F-A7ED1613D7D4}"/>
          </ac:cxnSpMkLst>
        </pc:cxnChg>
        <pc:cxnChg chg="mod">
          <ac:chgData name="Phillip Kaufman" userId="c001b2a046940d7c" providerId="LiveId" clId="{5CB25B10-5B1C-4017-B167-ED3104435743}" dt="2024-05-27T07:23:33.953" v="8555" actId="165"/>
          <ac:cxnSpMkLst>
            <pc:docMk/>
            <pc:sldMk cId="580835950" sldId="966"/>
            <ac:cxnSpMk id="26" creationId="{4E00BE37-FA3E-CA6A-AB06-0573AD2C1DD1}"/>
          </ac:cxnSpMkLst>
        </pc:cxnChg>
        <pc:cxnChg chg="mod">
          <ac:chgData name="Phillip Kaufman" userId="c001b2a046940d7c" providerId="LiveId" clId="{5CB25B10-5B1C-4017-B167-ED3104435743}" dt="2024-05-21T04:04:01.627" v="5150" actId="571"/>
          <ac:cxnSpMkLst>
            <pc:docMk/>
            <pc:sldMk cId="580835950" sldId="966"/>
            <ac:cxnSpMk id="26" creationId="{8CF01589-81F9-50F4-87B8-8CCA75EEC963}"/>
          </ac:cxnSpMkLst>
        </pc:cxnChg>
        <pc:cxnChg chg="mod">
          <ac:chgData name="Phillip Kaufman" userId="c001b2a046940d7c" providerId="LiveId" clId="{5CB25B10-5B1C-4017-B167-ED3104435743}" dt="2024-05-21T01:34:46.374" v="4160"/>
          <ac:cxnSpMkLst>
            <pc:docMk/>
            <pc:sldMk cId="580835950" sldId="966"/>
            <ac:cxnSpMk id="27" creationId="{62C1DA5A-7F28-5DA0-F8B2-65669FD700CE}"/>
          </ac:cxnSpMkLst>
        </pc:cxnChg>
        <pc:cxnChg chg="mod">
          <ac:chgData name="Phillip Kaufman" userId="c001b2a046940d7c" providerId="LiveId" clId="{5CB25B10-5B1C-4017-B167-ED3104435743}" dt="2024-06-04T02:40:30.288" v="13571" actId="478"/>
          <ac:cxnSpMkLst>
            <pc:docMk/>
            <pc:sldMk cId="580835950" sldId="966"/>
            <ac:cxnSpMk id="27" creationId="{AC44D9BA-EE5C-3EE1-AC8D-9AD570B5C8B9}"/>
          </ac:cxnSpMkLst>
        </pc:cxnChg>
        <pc:cxnChg chg="mod">
          <ac:chgData name="Phillip Kaufman" userId="c001b2a046940d7c" providerId="LiveId" clId="{5CB25B10-5B1C-4017-B167-ED3104435743}" dt="2024-05-27T07:23:33.953" v="8555" actId="165"/>
          <ac:cxnSpMkLst>
            <pc:docMk/>
            <pc:sldMk cId="580835950" sldId="966"/>
            <ac:cxnSpMk id="27" creationId="{B5CBF3D7-236C-332F-E93A-24704EE9C125}"/>
          </ac:cxnSpMkLst>
        </pc:cxnChg>
        <pc:cxnChg chg="mod">
          <ac:chgData name="Phillip Kaufman" userId="c001b2a046940d7c" providerId="LiveId" clId="{5CB25B10-5B1C-4017-B167-ED3104435743}" dt="2024-05-21T04:04:01.627" v="5150" actId="571"/>
          <ac:cxnSpMkLst>
            <pc:docMk/>
            <pc:sldMk cId="580835950" sldId="966"/>
            <ac:cxnSpMk id="27" creationId="{FE2527CF-022C-8EE2-1E15-A6D19FF1C5DC}"/>
          </ac:cxnSpMkLst>
        </pc:cxnChg>
        <pc:cxnChg chg="mod">
          <ac:chgData name="Phillip Kaufman" userId="c001b2a046940d7c" providerId="LiveId" clId="{5CB25B10-5B1C-4017-B167-ED3104435743}" dt="2024-05-27T07:23:33.953" v="8555" actId="165"/>
          <ac:cxnSpMkLst>
            <pc:docMk/>
            <pc:sldMk cId="580835950" sldId="966"/>
            <ac:cxnSpMk id="28" creationId="{726FD184-80A1-35B8-3763-6A5766A1C5B8}"/>
          </ac:cxnSpMkLst>
        </pc:cxnChg>
        <pc:cxnChg chg="mod">
          <ac:chgData name="Phillip Kaufman" userId="c001b2a046940d7c" providerId="LiveId" clId="{5CB25B10-5B1C-4017-B167-ED3104435743}" dt="2024-06-04T02:40:30.288" v="13571" actId="478"/>
          <ac:cxnSpMkLst>
            <pc:docMk/>
            <pc:sldMk cId="580835950" sldId="966"/>
            <ac:cxnSpMk id="28" creationId="{A9AD8BC9-74BF-3F12-BEAB-FC9C97329014}"/>
          </ac:cxnSpMkLst>
        </pc:cxnChg>
        <pc:cxnChg chg="mod">
          <ac:chgData name="Phillip Kaufman" userId="c001b2a046940d7c" providerId="LiveId" clId="{5CB25B10-5B1C-4017-B167-ED3104435743}" dt="2024-05-21T04:04:01.627" v="5150" actId="571"/>
          <ac:cxnSpMkLst>
            <pc:docMk/>
            <pc:sldMk cId="580835950" sldId="966"/>
            <ac:cxnSpMk id="28" creationId="{DA50DE6E-58CB-6E47-26AD-2C7AF34095E2}"/>
          </ac:cxnSpMkLst>
        </pc:cxnChg>
        <pc:cxnChg chg="mod">
          <ac:chgData name="Phillip Kaufman" userId="c001b2a046940d7c" providerId="LiveId" clId="{5CB25B10-5B1C-4017-B167-ED3104435743}" dt="2024-05-21T01:34:46.374" v="4160"/>
          <ac:cxnSpMkLst>
            <pc:docMk/>
            <pc:sldMk cId="580835950" sldId="966"/>
            <ac:cxnSpMk id="28" creationId="{F4E2047E-9DF8-A359-B612-45B0F997B842}"/>
          </ac:cxnSpMkLst>
        </pc:cxnChg>
        <pc:cxnChg chg="mod">
          <ac:chgData name="Phillip Kaufman" userId="c001b2a046940d7c" providerId="LiveId" clId="{5CB25B10-5B1C-4017-B167-ED3104435743}" dt="2024-05-21T04:04:01.627" v="5150" actId="571"/>
          <ac:cxnSpMkLst>
            <pc:docMk/>
            <pc:sldMk cId="580835950" sldId="966"/>
            <ac:cxnSpMk id="29" creationId="{5E31E517-F240-0CD4-332A-8B467E968BB2}"/>
          </ac:cxnSpMkLst>
        </pc:cxnChg>
        <pc:cxnChg chg="mod">
          <ac:chgData name="Phillip Kaufman" userId="c001b2a046940d7c" providerId="LiveId" clId="{5CB25B10-5B1C-4017-B167-ED3104435743}" dt="2024-05-27T07:23:33.953" v="8555" actId="165"/>
          <ac:cxnSpMkLst>
            <pc:docMk/>
            <pc:sldMk cId="580835950" sldId="966"/>
            <ac:cxnSpMk id="29" creationId="{71918879-EA6A-FAF6-C0E3-8F9B4BDEF50D}"/>
          </ac:cxnSpMkLst>
        </pc:cxnChg>
        <pc:cxnChg chg="mod">
          <ac:chgData name="Phillip Kaufman" userId="c001b2a046940d7c" providerId="LiveId" clId="{5CB25B10-5B1C-4017-B167-ED3104435743}" dt="2024-05-21T01:34:46.374" v="4160"/>
          <ac:cxnSpMkLst>
            <pc:docMk/>
            <pc:sldMk cId="580835950" sldId="966"/>
            <ac:cxnSpMk id="29" creationId="{AA70E92D-E57C-F546-EF8E-9CB97CF3CD8F}"/>
          </ac:cxnSpMkLst>
        </pc:cxnChg>
        <pc:cxnChg chg="mod">
          <ac:chgData name="Phillip Kaufman" userId="c001b2a046940d7c" providerId="LiveId" clId="{5CB25B10-5B1C-4017-B167-ED3104435743}" dt="2024-05-21T04:04:01.627" v="5150" actId="571"/>
          <ac:cxnSpMkLst>
            <pc:docMk/>
            <pc:sldMk cId="580835950" sldId="966"/>
            <ac:cxnSpMk id="30" creationId="{16BEAE2A-DDAA-BFBE-89E2-B36062AB8C33}"/>
          </ac:cxnSpMkLst>
        </pc:cxnChg>
        <pc:cxnChg chg="mod">
          <ac:chgData name="Phillip Kaufman" userId="c001b2a046940d7c" providerId="LiveId" clId="{5CB25B10-5B1C-4017-B167-ED3104435743}" dt="2024-06-03T00:57:17.465" v="13099"/>
          <ac:cxnSpMkLst>
            <pc:docMk/>
            <pc:sldMk cId="580835950" sldId="966"/>
            <ac:cxnSpMk id="30" creationId="{5A6690F2-FBB4-509C-EEDD-FD537C8847BB}"/>
          </ac:cxnSpMkLst>
        </pc:cxnChg>
        <pc:cxnChg chg="mod">
          <ac:chgData name="Phillip Kaufman" userId="c001b2a046940d7c" providerId="LiveId" clId="{5CB25B10-5B1C-4017-B167-ED3104435743}" dt="2024-05-21T01:34:46.374" v="4160"/>
          <ac:cxnSpMkLst>
            <pc:docMk/>
            <pc:sldMk cId="580835950" sldId="966"/>
            <ac:cxnSpMk id="30" creationId="{E9C0F1DA-E88B-8B48-4C5F-A4FF39C0D83A}"/>
          </ac:cxnSpMkLst>
        </pc:cxnChg>
        <pc:cxnChg chg="mod">
          <ac:chgData name="Phillip Kaufman" userId="c001b2a046940d7c" providerId="LiveId" clId="{5CB25B10-5B1C-4017-B167-ED3104435743}" dt="2024-05-27T07:23:33.953" v="8555" actId="165"/>
          <ac:cxnSpMkLst>
            <pc:docMk/>
            <pc:sldMk cId="580835950" sldId="966"/>
            <ac:cxnSpMk id="30" creationId="{FB3A88C4-96CA-C2FA-1811-8C1D2D09227B}"/>
          </ac:cxnSpMkLst>
        </pc:cxnChg>
        <pc:cxnChg chg="mod">
          <ac:chgData name="Phillip Kaufman" userId="c001b2a046940d7c" providerId="LiveId" clId="{5CB25B10-5B1C-4017-B167-ED3104435743}" dt="2024-05-27T07:23:33.953" v="8555" actId="165"/>
          <ac:cxnSpMkLst>
            <pc:docMk/>
            <pc:sldMk cId="580835950" sldId="966"/>
            <ac:cxnSpMk id="31" creationId="{12D641FE-7078-4C96-61E3-945F0EC7E70F}"/>
          </ac:cxnSpMkLst>
        </pc:cxnChg>
        <pc:cxnChg chg="mod">
          <ac:chgData name="Phillip Kaufman" userId="c001b2a046940d7c" providerId="LiveId" clId="{5CB25B10-5B1C-4017-B167-ED3104435743}" dt="2024-06-03T00:57:17.465" v="13099"/>
          <ac:cxnSpMkLst>
            <pc:docMk/>
            <pc:sldMk cId="580835950" sldId="966"/>
            <ac:cxnSpMk id="31" creationId="{51552054-8BDC-236F-95CB-04AE97B7312B}"/>
          </ac:cxnSpMkLst>
        </pc:cxnChg>
        <pc:cxnChg chg="mod">
          <ac:chgData name="Phillip Kaufman" userId="c001b2a046940d7c" providerId="LiveId" clId="{5CB25B10-5B1C-4017-B167-ED3104435743}" dt="2024-05-21T01:34:46.374" v="4160"/>
          <ac:cxnSpMkLst>
            <pc:docMk/>
            <pc:sldMk cId="580835950" sldId="966"/>
            <ac:cxnSpMk id="31" creationId="{B984131A-87A0-011E-0B63-CFA0674675C7}"/>
          </ac:cxnSpMkLst>
        </pc:cxnChg>
        <pc:cxnChg chg="mod">
          <ac:chgData name="Phillip Kaufman" userId="c001b2a046940d7c" providerId="LiveId" clId="{5CB25B10-5B1C-4017-B167-ED3104435743}" dt="2024-05-21T04:04:01.627" v="5150" actId="571"/>
          <ac:cxnSpMkLst>
            <pc:docMk/>
            <pc:sldMk cId="580835950" sldId="966"/>
            <ac:cxnSpMk id="31" creationId="{DF7C7673-82AF-8EBA-CB4B-FA4476A969CE}"/>
          </ac:cxnSpMkLst>
        </pc:cxnChg>
        <pc:cxnChg chg="mod">
          <ac:chgData name="Phillip Kaufman" userId="c001b2a046940d7c" providerId="LiveId" clId="{5CB25B10-5B1C-4017-B167-ED3104435743}" dt="2024-06-03T00:57:17.465" v="13099"/>
          <ac:cxnSpMkLst>
            <pc:docMk/>
            <pc:sldMk cId="580835950" sldId="966"/>
            <ac:cxnSpMk id="32" creationId="{0AB8A5B5-AEED-E6B3-13EA-621E6CFF39BC}"/>
          </ac:cxnSpMkLst>
        </pc:cxnChg>
        <pc:cxnChg chg="mod">
          <ac:chgData name="Phillip Kaufman" userId="c001b2a046940d7c" providerId="LiveId" clId="{5CB25B10-5B1C-4017-B167-ED3104435743}" dt="2024-05-21T04:04:01.627" v="5150" actId="571"/>
          <ac:cxnSpMkLst>
            <pc:docMk/>
            <pc:sldMk cId="580835950" sldId="966"/>
            <ac:cxnSpMk id="32" creationId="{4595EA40-A6C0-FC0A-5FCE-4AC4056F4684}"/>
          </ac:cxnSpMkLst>
        </pc:cxnChg>
        <pc:cxnChg chg="mod">
          <ac:chgData name="Phillip Kaufman" userId="c001b2a046940d7c" providerId="LiveId" clId="{5CB25B10-5B1C-4017-B167-ED3104435743}" dt="2024-05-27T07:23:33.953" v="8555" actId="165"/>
          <ac:cxnSpMkLst>
            <pc:docMk/>
            <pc:sldMk cId="580835950" sldId="966"/>
            <ac:cxnSpMk id="32" creationId="{7DFA069E-9CBC-70CB-6CFF-D7C1E9D87B7A}"/>
          </ac:cxnSpMkLst>
        </pc:cxnChg>
        <pc:cxnChg chg="mod">
          <ac:chgData name="Phillip Kaufman" userId="c001b2a046940d7c" providerId="LiveId" clId="{5CB25B10-5B1C-4017-B167-ED3104435743}" dt="2024-05-21T01:34:46.374" v="4160"/>
          <ac:cxnSpMkLst>
            <pc:docMk/>
            <pc:sldMk cId="580835950" sldId="966"/>
            <ac:cxnSpMk id="32" creationId="{BFE63F51-3BB8-4566-1442-314E0AAB11C3}"/>
          </ac:cxnSpMkLst>
        </pc:cxnChg>
        <pc:cxnChg chg="mod">
          <ac:chgData name="Phillip Kaufman" userId="c001b2a046940d7c" providerId="LiveId" clId="{5CB25B10-5B1C-4017-B167-ED3104435743}" dt="2024-06-03T00:57:17.465" v="13099"/>
          <ac:cxnSpMkLst>
            <pc:docMk/>
            <pc:sldMk cId="580835950" sldId="966"/>
            <ac:cxnSpMk id="33" creationId="{952D61ED-11DE-1583-64A9-ED6C56AAA575}"/>
          </ac:cxnSpMkLst>
        </pc:cxnChg>
        <pc:cxnChg chg="mod">
          <ac:chgData name="Phillip Kaufman" userId="c001b2a046940d7c" providerId="LiveId" clId="{5CB25B10-5B1C-4017-B167-ED3104435743}" dt="2024-05-21T04:04:01.627" v="5150" actId="571"/>
          <ac:cxnSpMkLst>
            <pc:docMk/>
            <pc:sldMk cId="580835950" sldId="966"/>
            <ac:cxnSpMk id="33" creationId="{B8F5B17E-6E55-B8E6-E551-B1B858F19FC4}"/>
          </ac:cxnSpMkLst>
        </pc:cxnChg>
        <pc:cxnChg chg="mod">
          <ac:chgData name="Phillip Kaufman" userId="c001b2a046940d7c" providerId="LiveId" clId="{5CB25B10-5B1C-4017-B167-ED3104435743}" dt="2024-05-27T07:23:33.953" v="8555" actId="165"/>
          <ac:cxnSpMkLst>
            <pc:docMk/>
            <pc:sldMk cId="580835950" sldId="966"/>
            <ac:cxnSpMk id="33" creationId="{BAB549EA-657E-0D56-BB8E-5FE12EE69BAB}"/>
          </ac:cxnSpMkLst>
        </pc:cxnChg>
        <pc:cxnChg chg="mod">
          <ac:chgData name="Phillip Kaufman" userId="c001b2a046940d7c" providerId="LiveId" clId="{5CB25B10-5B1C-4017-B167-ED3104435743}" dt="2024-05-21T01:34:46.374" v="4160"/>
          <ac:cxnSpMkLst>
            <pc:docMk/>
            <pc:sldMk cId="580835950" sldId="966"/>
            <ac:cxnSpMk id="33" creationId="{E3FDE360-6450-5688-1A98-A29F600E5F0B}"/>
          </ac:cxnSpMkLst>
        </pc:cxnChg>
        <pc:cxnChg chg="mod">
          <ac:chgData name="Phillip Kaufman" userId="c001b2a046940d7c" providerId="LiveId" clId="{5CB25B10-5B1C-4017-B167-ED3104435743}" dt="2024-05-27T07:23:33.953" v="8555" actId="165"/>
          <ac:cxnSpMkLst>
            <pc:docMk/>
            <pc:sldMk cId="580835950" sldId="966"/>
            <ac:cxnSpMk id="34" creationId="{18F12E9C-C893-B4D9-8837-657105583E20}"/>
          </ac:cxnSpMkLst>
        </pc:cxnChg>
        <pc:cxnChg chg="mod">
          <ac:chgData name="Phillip Kaufman" userId="c001b2a046940d7c" providerId="LiveId" clId="{5CB25B10-5B1C-4017-B167-ED3104435743}" dt="2024-05-21T04:04:01.627" v="5150" actId="571"/>
          <ac:cxnSpMkLst>
            <pc:docMk/>
            <pc:sldMk cId="580835950" sldId="966"/>
            <ac:cxnSpMk id="34" creationId="{2A048BCB-410D-0F45-D48C-A58ABA09DB11}"/>
          </ac:cxnSpMkLst>
        </pc:cxnChg>
        <pc:cxnChg chg="mod">
          <ac:chgData name="Phillip Kaufman" userId="c001b2a046940d7c" providerId="LiveId" clId="{5CB25B10-5B1C-4017-B167-ED3104435743}" dt="2024-05-21T01:34:46.374" v="4160"/>
          <ac:cxnSpMkLst>
            <pc:docMk/>
            <pc:sldMk cId="580835950" sldId="966"/>
            <ac:cxnSpMk id="34" creationId="{64338FDB-076C-5CB6-E33A-770A2C47F7A9}"/>
          </ac:cxnSpMkLst>
        </pc:cxnChg>
        <pc:cxnChg chg="mod">
          <ac:chgData name="Phillip Kaufman" userId="c001b2a046940d7c" providerId="LiveId" clId="{5CB25B10-5B1C-4017-B167-ED3104435743}" dt="2024-06-03T00:57:17.465" v="13099"/>
          <ac:cxnSpMkLst>
            <pc:docMk/>
            <pc:sldMk cId="580835950" sldId="966"/>
            <ac:cxnSpMk id="34" creationId="{D352C20E-0B78-6BE9-AD51-EA08ADFFE722}"/>
          </ac:cxnSpMkLst>
        </pc:cxnChg>
        <pc:cxnChg chg="mod">
          <ac:chgData name="Phillip Kaufman" userId="c001b2a046940d7c" providerId="LiveId" clId="{5CB25B10-5B1C-4017-B167-ED3104435743}" dt="2024-05-21T04:04:01.627" v="5150" actId="571"/>
          <ac:cxnSpMkLst>
            <pc:docMk/>
            <pc:sldMk cId="580835950" sldId="966"/>
            <ac:cxnSpMk id="35" creationId="{1F0D0AA2-343E-59D2-957C-8683EB623303}"/>
          </ac:cxnSpMkLst>
        </pc:cxnChg>
        <pc:cxnChg chg="mod">
          <ac:chgData name="Phillip Kaufman" userId="c001b2a046940d7c" providerId="LiveId" clId="{5CB25B10-5B1C-4017-B167-ED3104435743}" dt="2024-05-27T07:23:33.953" v="8555" actId="165"/>
          <ac:cxnSpMkLst>
            <pc:docMk/>
            <pc:sldMk cId="580835950" sldId="966"/>
            <ac:cxnSpMk id="35" creationId="{AA1BDA4B-C9FC-DF6F-A431-4182B6E1B7CA}"/>
          </ac:cxnSpMkLst>
        </pc:cxnChg>
        <pc:cxnChg chg="mod">
          <ac:chgData name="Phillip Kaufman" userId="c001b2a046940d7c" providerId="LiveId" clId="{5CB25B10-5B1C-4017-B167-ED3104435743}" dt="2024-06-03T00:57:17.465" v="13099"/>
          <ac:cxnSpMkLst>
            <pc:docMk/>
            <pc:sldMk cId="580835950" sldId="966"/>
            <ac:cxnSpMk id="35" creationId="{D2E18DD8-C770-4040-68E2-E4A19BACD649}"/>
          </ac:cxnSpMkLst>
        </pc:cxnChg>
        <pc:cxnChg chg="mod">
          <ac:chgData name="Phillip Kaufman" userId="c001b2a046940d7c" providerId="LiveId" clId="{5CB25B10-5B1C-4017-B167-ED3104435743}" dt="2024-05-21T01:34:46.374" v="4160"/>
          <ac:cxnSpMkLst>
            <pc:docMk/>
            <pc:sldMk cId="580835950" sldId="966"/>
            <ac:cxnSpMk id="35" creationId="{F62F3B7F-11A4-D3C9-FDAA-A70DCBF2056F}"/>
          </ac:cxnSpMkLst>
        </pc:cxnChg>
        <pc:cxnChg chg="mod">
          <ac:chgData name="Phillip Kaufman" userId="c001b2a046940d7c" providerId="LiveId" clId="{5CB25B10-5B1C-4017-B167-ED3104435743}" dt="2024-05-21T04:04:01.627" v="5150" actId="571"/>
          <ac:cxnSpMkLst>
            <pc:docMk/>
            <pc:sldMk cId="580835950" sldId="966"/>
            <ac:cxnSpMk id="36" creationId="{10CEF6FC-3134-044C-B985-FA125C783FB3}"/>
          </ac:cxnSpMkLst>
        </pc:cxnChg>
        <pc:cxnChg chg="mod">
          <ac:chgData name="Phillip Kaufman" userId="c001b2a046940d7c" providerId="LiveId" clId="{5CB25B10-5B1C-4017-B167-ED3104435743}" dt="2024-06-03T00:57:17.465" v="13099"/>
          <ac:cxnSpMkLst>
            <pc:docMk/>
            <pc:sldMk cId="580835950" sldId="966"/>
            <ac:cxnSpMk id="36" creationId="{41770BD0-5523-B59A-C3A5-1482611DDDFA}"/>
          </ac:cxnSpMkLst>
        </pc:cxnChg>
        <pc:cxnChg chg="mod">
          <ac:chgData name="Phillip Kaufman" userId="c001b2a046940d7c" providerId="LiveId" clId="{5CB25B10-5B1C-4017-B167-ED3104435743}" dt="2024-05-21T01:34:46.374" v="4160"/>
          <ac:cxnSpMkLst>
            <pc:docMk/>
            <pc:sldMk cId="580835950" sldId="966"/>
            <ac:cxnSpMk id="36" creationId="{57226F1E-6E4F-114B-CB08-034FA26BB629}"/>
          </ac:cxnSpMkLst>
        </pc:cxnChg>
        <pc:cxnChg chg="mod">
          <ac:chgData name="Phillip Kaufman" userId="c001b2a046940d7c" providerId="LiveId" clId="{5CB25B10-5B1C-4017-B167-ED3104435743}" dt="2024-05-27T07:23:33.953" v="8555" actId="165"/>
          <ac:cxnSpMkLst>
            <pc:docMk/>
            <pc:sldMk cId="580835950" sldId="966"/>
            <ac:cxnSpMk id="36" creationId="{C6817464-799C-1D29-19B0-590442C8E396}"/>
          </ac:cxnSpMkLst>
        </pc:cxnChg>
        <pc:cxnChg chg="mod">
          <ac:chgData name="Phillip Kaufman" userId="c001b2a046940d7c" providerId="LiveId" clId="{5CB25B10-5B1C-4017-B167-ED3104435743}" dt="2024-06-03T00:57:17.465" v="13099"/>
          <ac:cxnSpMkLst>
            <pc:docMk/>
            <pc:sldMk cId="580835950" sldId="966"/>
            <ac:cxnSpMk id="37" creationId="{2E6462FE-A542-B410-0764-C6C2A3EC962F}"/>
          </ac:cxnSpMkLst>
        </pc:cxnChg>
        <pc:cxnChg chg="mod">
          <ac:chgData name="Phillip Kaufman" userId="c001b2a046940d7c" providerId="LiveId" clId="{5CB25B10-5B1C-4017-B167-ED3104435743}" dt="2024-05-21T04:04:01.627" v="5150" actId="571"/>
          <ac:cxnSpMkLst>
            <pc:docMk/>
            <pc:sldMk cId="580835950" sldId="966"/>
            <ac:cxnSpMk id="37" creationId="{3DDAC596-ADF8-6CE0-82E9-8E7D487C9F92}"/>
          </ac:cxnSpMkLst>
        </pc:cxnChg>
        <pc:cxnChg chg="mod">
          <ac:chgData name="Phillip Kaufman" userId="c001b2a046940d7c" providerId="LiveId" clId="{5CB25B10-5B1C-4017-B167-ED3104435743}" dt="2024-05-27T07:23:33.953" v="8555" actId="165"/>
          <ac:cxnSpMkLst>
            <pc:docMk/>
            <pc:sldMk cId="580835950" sldId="966"/>
            <ac:cxnSpMk id="37" creationId="{55CCEADE-39AD-60C8-CC14-31A5150B73C2}"/>
          </ac:cxnSpMkLst>
        </pc:cxnChg>
        <pc:cxnChg chg="mod">
          <ac:chgData name="Phillip Kaufman" userId="c001b2a046940d7c" providerId="LiveId" clId="{5CB25B10-5B1C-4017-B167-ED3104435743}" dt="2024-05-21T01:34:46.374" v="4160"/>
          <ac:cxnSpMkLst>
            <pc:docMk/>
            <pc:sldMk cId="580835950" sldId="966"/>
            <ac:cxnSpMk id="37" creationId="{641AD487-FCE3-8B87-54D1-A5FBD8353C88}"/>
          </ac:cxnSpMkLst>
        </pc:cxnChg>
        <pc:cxnChg chg="mod">
          <ac:chgData name="Phillip Kaufman" userId="c001b2a046940d7c" providerId="LiveId" clId="{5CB25B10-5B1C-4017-B167-ED3104435743}" dt="2024-05-21T01:34:46.374" v="4160"/>
          <ac:cxnSpMkLst>
            <pc:docMk/>
            <pc:sldMk cId="580835950" sldId="966"/>
            <ac:cxnSpMk id="38" creationId="{33A03FB5-D927-E509-22D1-950F203C2A64}"/>
          </ac:cxnSpMkLst>
        </pc:cxnChg>
        <pc:cxnChg chg="mod">
          <ac:chgData name="Phillip Kaufman" userId="c001b2a046940d7c" providerId="LiveId" clId="{5CB25B10-5B1C-4017-B167-ED3104435743}" dt="2024-06-03T00:57:17.465" v="13099"/>
          <ac:cxnSpMkLst>
            <pc:docMk/>
            <pc:sldMk cId="580835950" sldId="966"/>
            <ac:cxnSpMk id="38" creationId="{D322B67B-9260-64F1-3ECD-E2A75FDA752D}"/>
          </ac:cxnSpMkLst>
        </pc:cxnChg>
        <pc:cxnChg chg="mod">
          <ac:chgData name="Phillip Kaufman" userId="c001b2a046940d7c" providerId="LiveId" clId="{5CB25B10-5B1C-4017-B167-ED3104435743}" dt="2024-05-21T04:04:01.627" v="5150" actId="571"/>
          <ac:cxnSpMkLst>
            <pc:docMk/>
            <pc:sldMk cId="580835950" sldId="966"/>
            <ac:cxnSpMk id="38" creationId="{D9086AA7-DA5C-A12E-08B5-3D7768D991C3}"/>
          </ac:cxnSpMkLst>
        </pc:cxnChg>
        <pc:cxnChg chg="mod">
          <ac:chgData name="Phillip Kaufman" userId="c001b2a046940d7c" providerId="LiveId" clId="{5CB25B10-5B1C-4017-B167-ED3104435743}" dt="2024-05-27T07:23:33.953" v="8555" actId="165"/>
          <ac:cxnSpMkLst>
            <pc:docMk/>
            <pc:sldMk cId="580835950" sldId="966"/>
            <ac:cxnSpMk id="38" creationId="{F2DF6947-E8D8-31AA-4A1D-C9503E83ED5E}"/>
          </ac:cxnSpMkLst>
        </pc:cxnChg>
        <pc:cxnChg chg="mod">
          <ac:chgData name="Phillip Kaufman" userId="c001b2a046940d7c" providerId="LiveId" clId="{5CB25B10-5B1C-4017-B167-ED3104435743}" dt="2024-05-21T04:04:01.627" v="5150" actId="571"/>
          <ac:cxnSpMkLst>
            <pc:docMk/>
            <pc:sldMk cId="580835950" sldId="966"/>
            <ac:cxnSpMk id="39" creationId="{42E86F94-BC5B-C326-270E-697FB76841D0}"/>
          </ac:cxnSpMkLst>
        </pc:cxnChg>
        <pc:cxnChg chg="mod">
          <ac:chgData name="Phillip Kaufman" userId="c001b2a046940d7c" providerId="LiveId" clId="{5CB25B10-5B1C-4017-B167-ED3104435743}" dt="2024-05-27T07:23:33.953" v="8555" actId="165"/>
          <ac:cxnSpMkLst>
            <pc:docMk/>
            <pc:sldMk cId="580835950" sldId="966"/>
            <ac:cxnSpMk id="39" creationId="{75D1798C-F00B-859E-187C-A1E2EF80065F}"/>
          </ac:cxnSpMkLst>
        </pc:cxnChg>
        <pc:cxnChg chg="mod">
          <ac:chgData name="Phillip Kaufman" userId="c001b2a046940d7c" providerId="LiveId" clId="{5CB25B10-5B1C-4017-B167-ED3104435743}" dt="2024-05-21T01:34:46.374" v="4160"/>
          <ac:cxnSpMkLst>
            <pc:docMk/>
            <pc:sldMk cId="580835950" sldId="966"/>
            <ac:cxnSpMk id="39" creationId="{90D6135F-2D78-8834-02A0-A074334468A3}"/>
          </ac:cxnSpMkLst>
        </pc:cxnChg>
        <pc:cxnChg chg="mod">
          <ac:chgData name="Phillip Kaufman" userId="c001b2a046940d7c" providerId="LiveId" clId="{5CB25B10-5B1C-4017-B167-ED3104435743}" dt="2024-06-03T00:57:17.465" v="13099"/>
          <ac:cxnSpMkLst>
            <pc:docMk/>
            <pc:sldMk cId="580835950" sldId="966"/>
            <ac:cxnSpMk id="39" creationId="{AA0272E1-478A-6501-1BE0-C815B314135E}"/>
          </ac:cxnSpMkLst>
        </pc:cxnChg>
        <pc:cxnChg chg="mod">
          <ac:chgData name="Phillip Kaufman" userId="c001b2a046940d7c" providerId="LiveId" clId="{5CB25B10-5B1C-4017-B167-ED3104435743}" dt="2024-05-21T01:34:46.374" v="4160"/>
          <ac:cxnSpMkLst>
            <pc:docMk/>
            <pc:sldMk cId="580835950" sldId="966"/>
            <ac:cxnSpMk id="40" creationId="{015E3673-B005-95D6-711F-347CA6662A70}"/>
          </ac:cxnSpMkLst>
        </pc:cxnChg>
        <pc:cxnChg chg="mod">
          <ac:chgData name="Phillip Kaufman" userId="c001b2a046940d7c" providerId="LiveId" clId="{5CB25B10-5B1C-4017-B167-ED3104435743}" dt="2024-06-03T00:57:17.465" v="13099"/>
          <ac:cxnSpMkLst>
            <pc:docMk/>
            <pc:sldMk cId="580835950" sldId="966"/>
            <ac:cxnSpMk id="40" creationId="{2CF85838-A3E5-3F6B-7959-2D243653BB78}"/>
          </ac:cxnSpMkLst>
        </pc:cxnChg>
        <pc:cxnChg chg="mod">
          <ac:chgData name="Phillip Kaufman" userId="c001b2a046940d7c" providerId="LiveId" clId="{5CB25B10-5B1C-4017-B167-ED3104435743}" dt="2024-05-21T04:04:01.627" v="5150" actId="571"/>
          <ac:cxnSpMkLst>
            <pc:docMk/>
            <pc:sldMk cId="580835950" sldId="966"/>
            <ac:cxnSpMk id="40" creationId="{F44B52B4-B0A2-EE12-C1F1-A5D743878B9E}"/>
          </ac:cxnSpMkLst>
        </pc:cxnChg>
        <pc:cxnChg chg="mod">
          <ac:chgData name="Phillip Kaufman" userId="c001b2a046940d7c" providerId="LiveId" clId="{5CB25B10-5B1C-4017-B167-ED3104435743}" dt="2024-05-27T07:23:33.953" v="8555" actId="165"/>
          <ac:cxnSpMkLst>
            <pc:docMk/>
            <pc:sldMk cId="580835950" sldId="966"/>
            <ac:cxnSpMk id="40" creationId="{F6FCDA54-0415-09C2-D368-51F98F7B6ECC}"/>
          </ac:cxnSpMkLst>
        </pc:cxnChg>
        <pc:cxnChg chg="mod">
          <ac:chgData name="Phillip Kaufman" userId="c001b2a046940d7c" providerId="LiveId" clId="{5CB25B10-5B1C-4017-B167-ED3104435743}" dt="2024-05-21T01:34:46.374" v="4160"/>
          <ac:cxnSpMkLst>
            <pc:docMk/>
            <pc:sldMk cId="580835950" sldId="966"/>
            <ac:cxnSpMk id="41" creationId="{02A56D1C-FD35-E67B-B5F0-53B5C058557F}"/>
          </ac:cxnSpMkLst>
        </pc:cxnChg>
        <pc:cxnChg chg="mod">
          <ac:chgData name="Phillip Kaufman" userId="c001b2a046940d7c" providerId="LiveId" clId="{5CB25B10-5B1C-4017-B167-ED3104435743}" dt="2024-05-21T04:04:01.627" v="5150" actId="571"/>
          <ac:cxnSpMkLst>
            <pc:docMk/>
            <pc:sldMk cId="580835950" sldId="966"/>
            <ac:cxnSpMk id="41" creationId="{1CCCB066-9710-6811-11BE-179E5279DA68}"/>
          </ac:cxnSpMkLst>
        </pc:cxnChg>
        <pc:cxnChg chg="mod">
          <ac:chgData name="Phillip Kaufman" userId="c001b2a046940d7c" providerId="LiveId" clId="{5CB25B10-5B1C-4017-B167-ED3104435743}" dt="2024-06-03T00:57:17.465" v="13099"/>
          <ac:cxnSpMkLst>
            <pc:docMk/>
            <pc:sldMk cId="580835950" sldId="966"/>
            <ac:cxnSpMk id="41" creationId="{24BBDBA1-31DD-E158-C7D3-F04E1E00F710}"/>
          </ac:cxnSpMkLst>
        </pc:cxnChg>
        <pc:cxnChg chg="mod">
          <ac:chgData name="Phillip Kaufman" userId="c001b2a046940d7c" providerId="LiveId" clId="{5CB25B10-5B1C-4017-B167-ED3104435743}" dt="2024-06-03T00:57:17.465" v="13099"/>
          <ac:cxnSpMkLst>
            <pc:docMk/>
            <pc:sldMk cId="580835950" sldId="966"/>
            <ac:cxnSpMk id="42" creationId="{2A6F5930-7F41-5909-474F-4418847AA855}"/>
          </ac:cxnSpMkLst>
        </pc:cxnChg>
        <pc:cxnChg chg="mod">
          <ac:chgData name="Phillip Kaufman" userId="c001b2a046940d7c" providerId="LiveId" clId="{5CB25B10-5B1C-4017-B167-ED3104435743}" dt="2024-05-21T04:04:01.627" v="5150" actId="571"/>
          <ac:cxnSpMkLst>
            <pc:docMk/>
            <pc:sldMk cId="580835950" sldId="966"/>
            <ac:cxnSpMk id="42" creationId="{3AAC1535-445E-8EE7-B089-A2A8D92942FE}"/>
          </ac:cxnSpMkLst>
        </pc:cxnChg>
        <pc:cxnChg chg="mod">
          <ac:chgData name="Phillip Kaufman" userId="c001b2a046940d7c" providerId="LiveId" clId="{5CB25B10-5B1C-4017-B167-ED3104435743}" dt="2024-05-21T01:34:46.374" v="4160"/>
          <ac:cxnSpMkLst>
            <pc:docMk/>
            <pc:sldMk cId="580835950" sldId="966"/>
            <ac:cxnSpMk id="42" creationId="{8ACB1070-EDF5-AED4-1DCC-30A341EE88BE}"/>
          </ac:cxnSpMkLst>
        </pc:cxnChg>
        <pc:cxnChg chg="mod">
          <ac:chgData name="Phillip Kaufman" userId="c001b2a046940d7c" providerId="LiveId" clId="{5CB25B10-5B1C-4017-B167-ED3104435743}" dt="2024-06-03T00:57:17.465" v="13099"/>
          <ac:cxnSpMkLst>
            <pc:docMk/>
            <pc:sldMk cId="580835950" sldId="966"/>
            <ac:cxnSpMk id="43" creationId="{C6F740C3-75C4-690B-15AB-F32BA3E2AEAF}"/>
          </ac:cxnSpMkLst>
        </pc:cxnChg>
        <pc:cxnChg chg="mod">
          <ac:chgData name="Phillip Kaufman" userId="c001b2a046940d7c" providerId="LiveId" clId="{5CB25B10-5B1C-4017-B167-ED3104435743}" dt="2024-06-03T00:57:17.465" v="13099"/>
          <ac:cxnSpMkLst>
            <pc:docMk/>
            <pc:sldMk cId="580835950" sldId="966"/>
            <ac:cxnSpMk id="44" creationId="{D73DA326-950C-9B27-C0AF-2B6CC83BE917}"/>
          </ac:cxnSpMkLst>
        </pc:cxnChg>
        <pc:cxnChg chg="mod">
          <ac:chgData name="Phillip Kaufman" userId="c001b2a046940d7c" providerId="LiveId" clId="{5CB25B10-5B1C-4017-B167-ED3104435743}" dt="2024-06-03T00:57:17.465" v="13099"/>
          <ac:cxnSpMkLst>
            <pc:docMk/>
            <pc:sldMk cId="580835950" sldId="966"/>
            <ac:cxnSpMk id="45" creationId="{D89D34EC-3158-6B65-CF9E-EAD8F39241F7}"/>
          </ac:cxnSpMkLst>
        </pc:cxnChg>
        <pc:cxnChg chg="mod">
          <ac:chgData name="Phillip Kaufman" userId="c001b2a046940d7c" providerId="LiveId" clId="{5CB25B10-5B1C-4017-B167-ED3104435743}" dt="2024-05-21T01:34:46.374" v="4160"/>
          <ac:cxnSpMkLst>
            <pc:docMk/>
            <pc:sldMk cId="580835950" sldId="966"/>
            <ac:cxnSpMk id="46" creationId="{2536280D-2E06-6046-DFEF-503AD8207F43}"/>
          </ac:cxnSpMkLst>
        </pc:cxnChg>
        <pc:cxnChg chg="mod">
          <ac:chgData name="Phillip Kaufman" userId="c001b2a046940d7c" providerId="LiveId" clId="{5CB25B10-5B1C-4017-B167-ED3104435743}" dt="2024-06-03T00:57:17.465" v="13099"/>
          <ac:cxnSpMkLst>
            <pc:docMk/>
            <pc:sldMk cId="580835950" sldId="966"/>
            <ac:cxnSpMk id="46" creationId="{5FC44517-4E21-C75B-E273-46362AF1072A}"/>
          </ac:cxnSpMkLst>
        </pc:cxnChg>
        <pc:cxnChg chg="mod">
          <ac:chgData name="Phillip Kaufman" userId="c001b2a046940d7c" providerId="LiveId" clId="{5CB25B10-5B1C-4017-B167-ED3104435743}" dt="2024-05-21T04:04:01.627" v="5150" actId="571"/>
          <ac:cxnSpMkLst>
            <pc:docMk/>
            <pc:sldMk cId="580835950" sldId="966"/>
            <ac:cxnSpMk id="46" creationId="{C550F75C-F517-ACF3-D927-4889E5D2D8A9}"/>
          </ac:cxnSpMkLst>
        </pc:cxnChg>
        <pc:cxnChg chg="mod">
          <ac:chgData name="Phillip Kaufman" userId="c001b2a046940d7c" providerId="LiveId" clId="{5CB25B10-5B1C-4017-B167-ED3104435743}" dt="2024-06-03T00:57:17.465" v="13099"/>
          <ac:cxnSpMkLst>
            <pc:docMk/>
            <pc:sldMk cId="580835950" sldId="966"/>
            <ac:cxnSpMk id="47" creationId="{06B5D047-6268-1EB1-47E5-9F223265A348}"/>
          </ac:cxnSpMkLst>
        </pc:cxnChg>
        <pc:cxnChg chg="mod">
          <ac:chgData name="Phillip Kaufman" userId="c001b2a046940d7c" providerId="LiveId" clId="{5CB25B10-5B1C-4017-B167-ED3104435743}" dt="2024-05-21T01:34:46.374" v="4160"/>
          <ac:cxnSpMkLst>
            <pc:docMk/>
            <pc:sldMk cId="580835950" sldId="966"/>
            <ac:cxnSpMk id="47" creationId="{6B4D67D7-B82B-9ECC-E451-5224558885F0}"/>
          </ac:cxnSpMkLst>
        </pc:cxnChg>
        <pc:cxnChg chg="mod">
          <ac:chgData name="Phillip Kaufman" userId="c001b2a046940d7c" providerId="LiveId" clId="{5CB25B10-5B1C-4017-B167-ED3104435743}" dt="2024-05-21T04:04:01.627" v="5150" actId="571"/>
          <ac:cxnSpMkLst>
            <pc:docMk/>
            <pc:sldMk cId="580835950" sldId="966"/>
            <ac:cxnSpMk id="47" creationId="{B979F535-AE09-899E-C218-A2DDF16E1121}"/>
          </ac:cxnSpMkLst>
        </pc:cxnChg>
        <pc:cxnChg chg="mod">
          <ac:chgData name="Phillip Kaufman" userId="c001b2a046940d7c" providerId="LiveId" clId="{5CB25B10-5B1C-4017-B167-ED3104435743}" dt="2024-06-03T00:57:17.465" v="13099"/>
          <ac:cxnSpMkLst>
            <pc:docMk/>
            <pc:sldMk cId="580835950" sldId="966"/>
            <ac:cxnSpMk id="48" creationId="{C4454D02-590A-398B-5275-576695BF4679}"/>
          </ac:cxnSpMkLst>
        </pc:cxnChg>
        <pc:cxnChg chg="mod">
          <ac:chgData name="Phillip Kaufman" userId="c001b2a046940d7c" providerId="LiveId" clId="{5CB25B10-5B1C-4017-B167-ED3104435743}" dt="2024-06-03T00:57:17.465" v="13099"/>
          <ac:cxnSpMkLst>
            <pc:docMk/>
            <pc:sldMk cId="580835950" sldId="966"/>
            <ac:cxnSpMk id="49" creationId="{9FF7DF31-5422-593F-0708-CFA57FEE1A7A}"/>
          </ac:cxnSpMkLst>
        </pc:cxnChg>
        <pc:cxnChg chg="mod">
          <ac:chgData name="Phillip Kaufman" userId="c001b2a046940d7c" providerId="LiveId" clId="{5CB25B10-5B1C-4017-B167-ED3104435743}" dt="2024-06-03T00:57:17.465" v="13099"/>
          <ac:cxnSpMkLst>
            <pc:docMk/>
            <pc:sldMk cId="580835950" sldId="966"/>
            <ac:cxnSpMk id="50" creationId="{2829F0A3-DED9-0B0C-D408-05ACD6F0642E}"/>
          </ac:cxnSpMkLst>
        </pc:cxnChg>
        <pc:cxnChg chg="mod">
          <ac:chgData name="Phillip Kaufman" userId="c001b2a046940d7c" providerId="LiveId" clId="{5CB25B10-5B1C-4017-B167-ED3104435743}" dt="2024-06-03T00:57:17.465" v="13099"/>
          <ac:cxnSpMkLst>
            <pc:docMk/>
            <pc:sldMk cId="580835950" sldId="966"/>
            <ac:cxnSpMk id="51" creationId="{C0B10E71-C2DD-178E-F6D0-B9CFEAF06265}"/>
          </ac:cxnSpMkLst>
        </pc:cxnChg>
        <pc:cxnChg chg="mod">
          <ac:chgData name="Phillip Kaufman" userId="c001b2a046940d7c" providerId="LiveId" clId="{5CB25B10-5B1C-4017-B167-ED3104435743}" dt="2024-06-03T00:57:17.465" v="13099"/>
          <ac:cxnSpMkLst>
            <pc:docMk/>
            <pc:sldMk cId="580835950" sldId="966"/>
            <ac:cxnSpMk id="52" creationId="{2C90ECF9-5C45-E1EC-71CD-F9C42AEFF279}"/>
          </ac:cxnSpMkLst>
        </pc:cxnChg>
        <pc:cxnChg chg="mod">
          <ac:chgData name="Phillip Kaufman" userId="c001b2a046940d7c" providerId="LiveId" clId="{5CB25B10-5B1C-4017-B167-ED3104435743}" dt="2024-05-21T01:34:51.957" v="4161"/>
          <ac:cxnSpMkLst>
            <pc:docMk/>
            <pc:sldMk cId="580835950" sldId="966"/>
            <ac:cxnSpMk id="52" creationId="{3F98605E-967E-8D8E-C275-747053757F7E}"/>
          </ac:cxnSpMkLst>
        </pc:cxnChg>
        <pc:cxnChg chg="mod">
          <ac:chgData name="Phillip Kaufman" userId="c001b2a046940d7c" providerId="LiveId" clId="{5CB25B10-5B1C-4017-B167-ED3104435743}" dt="2024-05-27T07:20:34.944" v="8507"/>
          <ac:cxnSpMkLst>
            <pc:docMk/>
            <pc:sldMk cId="580835950" sldId="966"/>
            <ac:cxnSpMk id="52" creationId="{7F853B0D-18AA-85D5-FDD2-DA94A656389E}"/>
          </ac:cxnSpMkLst>
        </pc:cxnChg>
        <pc:cxnChg chg="mod">
          <ac:chgData name="Phillip Kaufman" userId="c001b2a046940d7c" providerId="LiveId" clId="{5CB25B10-5B1C-4017-B167-ED3104435743}" dt="2024-06-03T00:57:17.465" v="13099"/>
          <ac:cxnSpMkLst>
            <pc:docMk/>
            <pc:sldMk cId="580835950" sldId="966"/>
            <ac:cxnSpMk id="53" creationId="{3E543A0C-1CA8-D04A-1ECD-A47BB267F2DC}"/>
          </ac:cxnSpMkLst>
        </pc:cxnChg>
        <pc:cxnChg chg="mod">
          <ac:chgData name="Phillip Kaufman" userId="c001b2a046940d7c" providerId="LiveId" clId="{5CB25B10-5B1C-4017-B167-ED3104435743}" dt="2024-05-21T01:34:51.957" v="4161"/>
          <ac:cxnSpMkLst>
            <pc:docMk/>
            <pc:sldMk cId="580835950" sldId="966"/>
            <ac:cxnSpMk id="53" creationId="{7F5539F1-80DB-1E5F-7ECB-944E734A0FD4}"/>
          </ac:cxnSpMkLst>
        </pc:cxnChg>
        <pc:cxnChg chg="mod">
          <ac:chgData name="Phillip Kaufman" userId="c001b2a046940d7c" providerId="LiveId" clId="{5CB25B10-5B1C-4017-B167-ED3104435743}" dt="2024-05-27T07:20:34.944" v="8507"/>
          <ac:cxnSpMkLst>
            <pc:docMk/>
            <pc:sldMk cId="580835950" sldId="966"/>
            <ac:cxnSpMk id="53" creationId="{B70841FB-458A-834C-9BB8-07D3257813B1}"/>
          </ac:cxnSpMkLst>
        </pc:cxnChg>
        <pc:cxnChg chg="mod">
          <ac:chgData name="Phillip Kaufman" userId="c001b2a046940d7c" providerId="LiveId" clId="{5CB25B10-5B1C-4017-B167-ED3104435743}" dt="2024-05-21T01:34:51.957" v="4161"/>
          <ac:cxnSpMkLst>
            <pc:docMk/>
            <pc:sldMk cId="580835950" sldId="966"/>
            <ac:cxnSpMk id="54" creationId="{1831A8F2-EEE8-1213-536F-0DA5C254282B}"/>
          </ac:cxnSpMkLst>
        </pc:cxnChg>
        <pc:cxnChg chg="mod">
          <ac:chgData name="Phillip Kaufman" userId="c001b2a046940d7c" providerId="LiveId" clId="{5CB25B10-5B1C-4017-B167-ED3104435743}" dt="2024-06-03T00:57:17.465" v="13099"/>
          <ac:cxnSpMkLst>
            <pc:docMk/>
            <pc:sldMk cId="580835950" sldId="966"/>
            <ac:cxnSpMk id="54" creationId="{8EE07DB0-E451-9920-14E4-70B37421FB88}"/>
          </ac:cxnSpMkLst>
        </pc:cxnChg>
        <pc:cxnChg chg="mod">
          <ac:chgData name="Phillip Kaufman" userId="c001b2a046940d7c" providerId="LiveId" clId="{5CB25B10-5B1C-4017-B167-ED3104435743}" dt="2024-05-21T01:34:51.957" v="4161"/>
          <ac:cxnSpMkLst>
            <pc:docMk/>
            <pc:sldMk cId="580835950" sldId="966"/>
            <ac:cxnSpMk id="55" creationId="{BCAD5348-2659-5088-3DB4-A7D8F7D87F7D}"/>
          </ac:cxnSpMkLst>
        </pc:cxnChg>
        <pc:cxnChg chg="mod">
          <ac:chgData name="Phillip Kaufman" userId="c001b2a046940d7c" providerId="LiveId" clId="{5CB25B10-5B1C-4017-B167-ED3104435743}" dt="2024-06-03T00:57:17.465" v="13099"/>
          <ac:cxnSpMkLst>
            <pc:docMk/>
            <pc:sldMk cId="580835950" sldId="966"/>
            <ac:cxnSpMk id="55" creationId="{F8C284D9-A7CC-AA8B-5990-AB391A6E105A}"/>
          </ac:cxnSpMkLst>
        </pc:cxnChg>
        <pc:cxnChg chg="mod">
          <ac:chgData name="Phillip Kaufman" userId="c001b2a046940d7c" providerId="LiveId" clId="{5CB25B10-5B1C-4017-B167-ED3104435743}" dt="2024-06-03T00:57:17.465" v="13099"/>
          <ac:cxnSpMkLst>
            <pc:docMk/>
            <pc:sldMk cId="580835950" sldId="966"/>
            <ac:cxnSpMk id="56" creationId="{5332C846-714B-38FB-C25C-930A1C0F7AF8}"/>
          </ac:cxnSpMkLst>
        </pc:cxnChg>
        <pc:cxnChg chg="mod">
          <ac:chgData name="Phillip Kaufman" userId="c001b2a046940d7c" providerId="LiveId" clId="{5CB25B10-5B1C-4017-B167-ED3104435743}" dt="2024-05-21T01:34:51.957" v="4161"/>
          <ac:cxnSpMkLst>
            <pc:docMk/>
            <pc:sldMk cId="580835950" sldId="966"/>
            <ac:cxnSpMk id="56" creationId="{C580DDBA-DE4F-CE7A-8192-2126A910F182}"/>
          </ac:cxnSpMkLst>
        </pc:cxnChg>
        <pc:cxnChg chg="mod">
          <ac:chgData name="Phillip Kaufman" userId="c001b2a046940d7c" providerId="LiveId" clId="{5CB25B10-5B1C-4017-B167-ED3104435743}" dt="2024-06-03T00:57:17.465" v="13099"/>
          <ac:cxnSpMkLst>
            <pc:docMk/>
            <pc:sldMk cId="580835950" sldId="966"/>
            <ac:cxnSpMk id="57" creationId="{31F12FF2-C264-29F7-08C0-0F0462DE8360}"/>
          </ac:cxnSpMkLst>
        </pc:cxnChg>
        <pc:cxnChg chg="mod">
          <ac:chgData name="Phillip Kaufman" userId="c001b2a046940d7c" providerId="LiveId" clId="{5CB25B10-5B1C-4017-B167-ED3104435743}" dt="2024-05-21T01:34:51.957" v="4161"/>
          <ac:cxnSpMkLst>
            <pc:docMk/>
            <pc:sldMk cId="580835950" sldId="966"/>
            <ac:cxnSpMk id="57" creationId="{B72C9B26-7915-4227-696A-FE9A76A4A420}"/>
          </ac:cxnSpMkLst>
        </pc:cxnChg>
        <pc:cxnChg chg="mod">
          <ac:chgData name="Phillip Kaufman" userId="c001b2a046940d7c" providerId="LiveId" clId="{5CB25B10-5B1C-4017-B167-ED3104435743}" dt="2024-05-21T01:34:51.957" v="4161"/>
          <ac:cxnSpMkLst>
            <pc:docMk/>
            <pc:sldMk cId="580835950" sldId="966"/>
            <ac:cxnSpMk id="58" creationId="{5FFE8CDF-138A-DE61-9642-B7B7D8880FED}"/>
          </ac:cxnSpMkLst>
        </pc:cxnChg>
        <pc:cxnChg chg="mod">
          <ac:chgData name="Phillip Kaufman" userId="c001b2a046940d7c" providerId="LiveId" clId="{5CB25B10-5B1C-4017-B167-ED3104435743}" dt="2024-06-03T00:57:17.465" v="13099"/>
          <ac:cxnSpMkLst>
            <pc:docMk/>
            <pc:sldMk cId="580835950" sldId="966"/>
            <ac:cxnSpMk id="58" creationId="{7C660C02-9056-4D20-250E-EBEA2F82DFC5}"/>
          </ac:cxnSpMkLst>
        </pc:cxnChg>
        <pc:cxnChg chg="mod">
          <ac:chgData name="Phillip Kaufman" userId="c001b2a046940d7c" providerId="LiveId" clId="{5CB25B10-5B1C-4017-B167-ED3104435743}" dt="2024-05-21T01:34:51.957" v="4161"/>
          <ac:cxnSpMkLst>
            <pc:docMk/>
            <pc:sldMk cId="580835950" sldId="966"/>
            <ac:cxnSpMk id="59" creationId="{4905D4AE-AD29-A784-DAA4-E86D01CD1BC2}"/>
          </ac:cxnSpMkLst>
        </pc:cxnChg>
        <pc:cxnChg chg="mod">
          <ac:chgData name="Phillip Kaufman" userId="c001b2a046940d7c" providerId="LiveId" clId="{5CB25B10-5B1C-4017-B167-ED3104435743}" dt="2024-06-03T00:57:17.465" v="13099"/>
          <ac:cxnSpMkLst>
            <pc:docMk/>
            <pc:sldMk cId="580835950" sldId="966"/>
            <ac:cxnSpMk id="59" creationId="{CF68C97D-7985-4E00-E0E8-001546649B4C}"/>
          </ac:cxnSpMkLst>
        </pc:cxnChg>
        <pc:cxnChg chg="mod">
          <ac:chgData name="Phillip Kaufman" userId="c001b2a046940d7c" providerId="LiveId" clId="{5CB25B10-5B1C-4017-B167-ED3104435743}" dt="2024-06-03T00:57:17.465" v="13099"/>
          <ac:cxnSpMkLst>
            <pc:docMk/>
            <pc:sldMk cId="580835950" sldId="966"/>
            <ac:cxnSpMk id="60" creationId="{5FEFC420-245C-13D0-B3EC-87BC541F9D31}"/>
          </ac:cxnSpMkLst>
        </pc:cxnChg>
        <pc:cxnChg chg="mod">
          <ac:chgData name="Phillip Kaufman" userId="c001b2a046940d7c" providerId="LiveId" clId="{5CB25B10-5B1C-4017-B167-ED3104435743}" dt="2024-05-27T07:20:34.944" v="8507"/>
          <ac:cxnSpMkLst>
            <pc:docMk/>
            <pc:sldMk cId="580835950" sldId="966"/>
            <ac:cxnSpMk id="60" creationId="{AA2D5D82-3346-040E-E002-E01EE4EAAF43}"/>
          </ac:cxnSpMkLst>
        </pc:cxnChg>
        <pc:cxnChg chg="mod">
          <ac:chgData name="Phillip Kaufman" userId="c001b2a046940d7c" providerId="LiveId" clId="{5CB25B10-5B1C-4017-B167-ED3104435743}" dt="2024-05-21T01:34:51.957" v="4161"/>
          <ac:cxnSpMkLst>
            <pc:docMk/>
            <pc:sldMk cId="580835950" sldId="966"/>
            <ac:cxnSpMk id="60" creationId="{C55108C4-CB1B-87A7-C876-F797F6535803}"/>
          </ac:cxnSpMkLst>
        </pc:cxnChg>
        <pc:cxnChg chg="mod">
          <ac:chgData name="Phillip Kaufman" userId="c001b2a046940d7c" providerId="LiveId" clId="{5CB25B10-5B1C-4017-B167-ED3104435743}" dt="2024-05-21T01:34:51.957" v="4161"/>
          <ac:cxnSpMkLst>
            <pc:docMk/>
            <pc:sldMk cId="580835950" sldId="966"/>
            <ac:cxnSpMk id="61" creationId="{953F9625-A58C-7CAB-BD81-BBF81097055B}"/>
          </ac:cxnSpMkLst>
        </pc:cxnChg>
        <pc:cxnChg chg="mod">
          <ac:chgData name="Phillip Kaufman" userId="c001b2a046940d7c" providerId="LiveId" clId="{5CB25B10-5B1C-4017-B167-ED3104435743}" dt="2024-05-27T07:20:34.944" v="8507"/>
          <ac:cxnSpMkLst>
            <pc:docMk/>
            <pc:sldMk cId="580835950" sldId="966"/>
            <ac:cxnSpMk id="61" creationId="{B7E44770-FCD9-0D32-8B63-3D2EBD4A5B6E}"/>
          </ac:cxnSpMkLst>
        </pc:cxnChg>
        <pc:cxnChg chg="mod">
          <ac:chgData name="Phillip Kaufman" userId="c001b2a046940d7c" providerId="LiveId" clId="{5CB25B10-5B1C-4017-B167-ED3104435743}" dt="2024-06-03T00:57:17.465" v="13099"/>
          <ac:cxnSpMkLst>
            <pc:docMk/>
            <pc:sldMk cId="580835950" sldId="966"/>
            <ac:cxnSpMk id="61" creationId="{F2BCCB9B-4D62-716D-A842-2A5482CEA2AB}"/>
          </ac:cxnSpMkLst>
        </pc:cxnChg>
        <pc:cxnChg chg="mod">
          <ac:chgData name="Phillip Kaufman" userId="c001b2a046940d7c" providerId="LiveId" clId="{5CB25B10-5B1C-4017-B167-ED3104435743}" dt="2024-05-21T01:34:51.957" v="4161"/>
          <ac:cxnSpMkLst>
            <pc:docMk/>
            <pc:sldMk cId="580835950" sldId="966"/>
            <ac:cxnSpMk id="62" creationId="{894D00B1-AF3F-8D22-2415-66E9A24322E0}"/>
          </ac:cxnSpMkLst>
        </pc:cxnChg>
        <pc:cxnChg chg="mod">
          <ac:chgData name="Phillip Kaufman" userId="c001b2a046940d7c" providerId="LiveId" clId="{5CB25B10-5B1C-4017-B167-ED3104435743}" dt="2024-05-21T01:34:51.957" v="4161"/>
          <ac:cxnSpMkLst>
            <pc:docMk/>
            <pc:sldMk cId="580835950" sldId="966"/>
            <ac:cxnSpMk id="63" creationId="{FF4B19DD-5814-0119-07AD-4577DBD1DF8E}"/>
          </ac:cxnSpMkLst>
        </pc:cxnChg>
        <pc:cxnChg chg="mod">
          <ac:chgData name="Phillip Kaufman" userId="c001b2a046940d7c" providerId="LiveId" clId="{5CB25B10-5B1C-4017-B167-ED3104435743}" dt="2024-05-21T01:34:51.957" v="4161"/>
          <ac:cxnSpMkLst>
            <pc:docMk/>
            <pc:sldMk cId="580835950" sldId="966"/>
            <ac:cxnSpMk id="64" creationId="{7CFA714F-FC63-765F-EB18-8B15F5DADC4A}"/>
          </ac:cxnSpMkLst>
        </pc:cxnChg>
        <pc:cxnChg chg="mod">
          <ac:chgData name="Phillip Kaufman" userId="c001b2a046940d7c" providerId="LiveId" clId="{5CB25B10-5B1C-4017-B167-ED3104435743}" dt="2024-05-21T01:34:51.957" v="4161"/>
          <ac:cxnSpMkLst>
            <pc:docMk/>
            <pc:sldMk cId="580835950" sldId="966"/>
            <ac:cxnSpMk id="65" creationId="{9B96CAB9-3382-ECE7-5DA4-DF0B54D0F941}"/>
          </ac:cxnSpMkLst>
        </pc:cxnChg>
        <pc:cxnChg chg="mod">
          <ac:chgData name="Phillip Kaufman" userId="c001b2a046940d7c" providerId="LiveId" clId="{5CB25B10-5B1C-4017-B167-ED3104435743}" dt="2024-05-21T01:34:51.957" v="4161"/>
          <ac:cxnSpMkLst>
            <pc:docMk/>
            <pc:sldMk cId="580835950" sldId="966"/>
            <ac:cxnSpMk id="66" creationId="{531ADAF6-E2F1-2A39-9E8B-6E993F43EBF3}"/>
          </ac:cxnSpMkLst>
        </pc:cxnChg>
        <pc:cxnChg chg="mod">
          <ac:chgData name="Phillip Kaufman" userId="c001b2a046940d7c" providerId="LiveId" clId="{5CB25B10-5B1C-4017-B167-ED3104435743}" dt="2024-05-27T07:20:34.944" v="8507"/>
          <ac:cxnSpMkLst>
            <pc:docMk/>
            <pc:sldMk cId="580835950" sldId="966"/>
            <ac:cxnSpMk id="66" creationId="{96CC12D6-40AE-B6A3-ACD4-B24AB9B9CE8E}"/>
          </ac:cxnSpMkLst>
        </pc:cxnChg>
        <pc:cxnChg chg="mod">
          <ac:chgData name="Phillip Kaufman" userId="c001b2a046940d7c" providerId="LiveId" clId="{5CB25B10-5B1C-4017-B167-ED3104435743}" dt="2024-05-21T01:34:51.957" v="4161"/>
          <ac:cxnSpMkLst>
            <pc:docMk/>
            <pc:sldMk cId="580835950" sldId="966"/>
            <ac:cxnSpMk id="67" creationId="{22C7E2D5-1096-49CC-D0D4-06EE4214E3AC}"/>
          </ac:cxnSpMkLst>
        </pc:cxnChg>
        <pc:cxnChg chg="mod">
          <ac:chgData name="Phillip Kaufman" userId="c001b2a046940d7c" providerId="LiveId" clId="{5CB25B10-5B1C-4017-B167-ED3104435743}" dt="2024-05-27T07:20:34.944" v="8507"/>
          <ac:cxnSpMkLst>
            <pc:docMk/>
            <pc:sldMk cId="580835950" sldId="966"/>
            <ac:cxnSpMk id="67" creationId="{3E8BADAD-CF13-F10C-2B0C-5C9CA89431B7}"/>
          </ac:cxnSpMkLst>
        </pc:cxnChg>
        <pc:cxnChg chg="mod">
          <ac:chgData name="Phillip Kaufman" userId="c001b2a046940d7c" providerId="LiveId" clId="{5CB25B10-5B1C-4017-B167-ED3104435743}" dt="2024-05-21T01:34:51.957" v="4161"/>
          <ac:cxnSpMkLst>
            <pc:docMk/>
            <pc:sldMk cId="580835950" sldId="966"/>
            <ac:cxnSpMk id="70" creationId="{7D2728FC-4862-48C6-C585-2F3B6211EB6E}"/>
          </ac:cxnSpMkLst>
        </pc:cxnChg>
        <pc:cxnChg chg="mod">
          <ac:chgData name="Phillip Kaufman" userId="c001b2a046940d7c" providerId="LiveId" clId="{5CB25B10-5B1C-4017-B167-ED3104435743}" dt="2024-05-27T07:20:34.944" v="8507"/>
          <ac:cxnSpMkLst>
            <pc:docMk/>
            <pc:sldMk cId="580835950" sldId="966"/>
            <ac:cxnSpMk id="70" creationId="{FAE71535-0D7C-3982-3E05-5BCA8D47C17C}"/>
          </ac:cxnSpMkLst>
        </pc:cxnChg>
        <pc:cxnChg chg="mod">
          <ac:chgData name="Phillip Kaufman" userId="c001b2a046940d7c" providerId="LiveId" clId="{5CB25B10-5B1C-4017-B167-ED3104435743}" dt="2024-05-27T07:20:34.944" v="8507"/>
          <ac:cxnSpMkLst>
            <pc:docMk/>
            <pc:sldMk cId="580835950" sldId="966"/>
            <ac:cxnSpMk id="71" creationId="{0FB27DDC-2184-363C-D8A0-98A16D69695A}"/>
          </ac:cxnSpMkLst>
        </pc:cxnChg>
        <pc:cxnChg chg="mod">
          <ac:chgData name="Phillip Kaufman" userId="c001b2a046940d7c" providerId="LiveId" clId="{5CB25B10-5B1C-4017-B167-ED3104435743}" dt="2024-05-21T01:34:51.957" v="4161"/>
          <ac:cxnSpMkLst>
            <pc:docMk/>
            <pc:sldMk cId="580835950" sldId="966"/>
            <ac:cxnSpMk id="71" creationId="{CD325748-4F7E-D02D-8A4F-8001C4D3EB9B}"/>
          </ac:cxnSpMkLst>
        </pc:cxnChg>
        <pc:cxnChg chg="mod">
          <ac:chgData name="Phillip Kaufman" userId="c001b2a046940d7c" providerId="LiveId" clId="{5CB25B10-5B1C-4017-B167-ED3104435743}" dt="2024-05-21T01:34:51.957" v="4161"/>
          <ac:cxnSpMkLst>
            <pc:docMk/>
            <pc:sldMk cId="580835950" sldId="966"/>
            <ac:cxnSpMk id="72" creationId="{1C72B222-0313-3D87-6ABD-512A8E85F3D2}"/>
          </ac:cxnSpMkLst>
        </pc:cxnChg>
        <pc:cxnChg chg="mod">
          <ac:chgData name="Phillip Kaufman" userId="c001b2a046940d7c" providerId="LiveId" clId="{5CB25B10-5B1C-4017-B167-ED3104435743}" dt="2024-05-27T07:20:34.944" v="8507"/>
          <ac:cxnSpMkLst>
            <pc:docMk/>
            <pc:sldMk cId="580835950" sldId="966"/>
            <ac:cxnSpMk id="72" creationId="{57C1D490-20F8-5AC8-30BF-31FA4A5C6FAA}"/>
          </ac:cxnSpMkLst>
        </pc:cxnChg>
        <pc:cxnChg chg="mod">
          <ac:chgData name="Phillip Kaufman" userId="c001b2a046940d7c" providerId="LiveId" clId="{5CB25B10-5B1C-4017-B167-ED3104435743}" dt="2024-05-27T07:20:34.944" v="8507"/>
          <ac:cxnSpMkLst>
            <pc:docMk/>
            <pc:sldMk cId="580835950" sldId="966"/>
            <ac:cxnSpMk id="73" creationId="{128D58B5-F6D9-E6A2-2234-04ACF800C313}"/>
          </ac:cxnSpMkLst>
        </pc:cxnChg>
        <pc:cxnChg chg="mod">
          <ac:chgData name="Phillip Kaufman" userId="c001b2a046940d7c" providerId="LiveId" clId="{5CB25B10-5B1C-4017-B167-ED3104435743}" dt="2024-05-21T01:34:51.957" v="4161"/>
          <ac:cxnSpMkLst>
            <pc:docMk/>
            <pc:sldMk cId="580835950" sldId="966"/>
            <ac:cxnSpMk id="73" creationId="{808FA1ED-8BB9-2B05-EC37-2D841D13A918}"/>
          </ac:cxnSpMkLst>
        </pc:cxnChg>
        <pc:cxnChg chg="mod">
          <ac:chgData name="Phillip Kaufman" userId="c001b2a046940d7c" providerId="LiveId" clId="{5CB25B10-5B1C-4017-B167-ED3104435743}" dt="2024-05-21T01:34:51.957" v="4161"/>
          <ac:cxnSpMkLst>
            <pc:docMk/>
            <pc:sldMk cId="580835950" sldId="966"/>
            <ac:cxnSpMk id="74" creationId="{6A08D12D-9A6F-A335-8571-FD354733E1B7}"/>
          </ac:cxnSpMkLst>
        </pc:cxnChg>
        <pc:cxnChg chg="mod">
          <ac:chgData name="Phillip Kaufman" userId="c001b2a046940d7c" providerId="LiveId" clId="{5CB25B10-5B1C-4017-B167-ED3104435743}" dt="2024-05-27T07:20:34.944" v="8507"/>
          <ac:cxnSpMkLst>
            <pc:docMk/>
            <pc:sldMk cId="580835950" sldId="966"/>
            <ac:cxnSpMk id="74" creationId="{6A1ED21A-0ABE-DD3D-6723-73A499282414}"/>
          </ac:cxnSpMkLst>
        </pc:cxnChg>
        <pc:cxnChg chg="mod">
          <ac:chgData name="Phillip Kaufman" userId="c001b2a046940d7c" providerId="LiveId" clId="{5CB25B10-5B1C-4017-B167-ED3104435743}" dt="2024-05-21T01:34:51.957" v="4161"/>
          <ac:cxnSpMkLst>
            <pc:docMk/>
            <pc:sldMk cId="580835950" sldId="966"/>
            <ac:cxnSpMk id="75" creationId="{9D5765FA-3FCA-54FD-EC6C-7CC5AFEA98E2}"/>
          </ac:cxnSpMkLst>
        </pc:cxnChg>
        <pc:cxnChg chg="mod">
          <ac:chgData name="Phillip Kaufman" userId="c001b2a046940d7c" providerId="LiveId" clId="{5CB25B10-5B1C-4017-B167-ED3104435743}" dt="2024-05-27T07:20:34.944" v="8507"/>
          <ac:cxnSpMkLst>
            <pc:docMk/>
            <pc:sldMk cId="580835950" sldId="966"/>
            <ac:cxnSpMk id="75" creationId="{C75D93BD-1261-DB2A-0D76-AB3E7D69FC9A}"/>
          </ac:cxnSpMkLst>
        </pc:cxnChg>
        <pc:cxnChg chg="mod">
          <ac:chgData name="Phillip Kaufman" userId="c001b2a046940d7c" providerId="LiveId" clId="{5CB25B10-5B1C-4017-B167-ED3104435743}" dt="2024-05-27T07:20:34.944" v="8507"/>
          <ac:cxnSpMkLst>
            <pc:docMk/>
            <pc:sldMk cId="580835950" sldId="966"/>
            <ac:cxnSpMk id="76" creationId="{16881AC7-2B8D-A3AD-25FD-D6D5DD5D357A}"/>
          </ac:cxnSpMkLst>
        </pc:cxnChg>
        <pc:cxnChg chg="mod">
          <ac:chgData name="Phillip Kaufman" userId="c001b2a046940d7c" providerId="LiveId" clId="{5CB25B10-5B1C-4017-B167-ED3104435743}" dt="2024-05-16T19:49:30.056" v="2521"/>
          <ac:cxnSpMkLst>
            <pc:docMk/>
            <pc:sldMk cId="580835950" sldId="966"/>
            <ac:cxnSpMk id="76" creationId="{54C8E55E-953B-A728-43AA-29B0577C3997}"/>
          </ac:cxnSpMkLst>
        </pc:cxnChg>
        <pc:cxnChg chg="mod">
          <ac:chgData name="Phillip Kaufman" userId="c001b2a046940d7c" providerId="LiveId" clId="{5CB25B10-5B1C-4017-B167-ED3104435743}" dt="2024-05-21T01:34:51.957" v="4161"/>
          <ac:cxnSpMkLst>
            <pc:docMk/>
            <pc:sldMk cId="580835950" sldId="966"/>
            <ac:cxnSpMk id="76" creationId="{5509E331-9A72-8D74-4A54-FEA41DEEAE26}"/>
          </ac:cxnSpMkLst>
        </pc:cxnChg>
        <pc:cxnChg chg="mod">
          <ac:chgData name="Phillip Kaufman" userId="c001b2a046940d7c" providerId="LiveId" clId="{5CB25B10-5B1C-4017-B167-ED3104435743}" dt="2024-05-21T01:34:51.957" v="4161"/>
          <ac:cxnSpMkLst>
            <pc:docMk/>
            <pc:sldMk cId="580835950" sldId="966"/>
            <ac:cxnSpMk id="77" creationId="{049A9C30-8C68-8677-75A7-4ADA7DB77E59}"/>
          </ac:cxnSpMkLst>
        </pc:cxnChg>
        <pc:cxnChg chg="mod">
          <ac:chgData name="Phillip Kaufman" userId="c001b2a046940d7c" providerId="LiveId" clId="{5CB25B10-5B1C-4017-B167-ED3104435743}" dt="2024-05-16T19:49:30.056" v="2521"/>
          <ac:cxnSpMkLst>
            <pc:docMk/>
            <pc:sldMk cId="580835950" sldId="966"/>
            <ac:cxnSpMk id="77" creationId="{56CCD349-203B-6F9F-A809-0276F2B8EC86}"/>
          </ac:cxnSpMkLst>
        </pc:cxnChg>
        <pc:cxnChg chg="mod">
          <ac:chgData name="Phillip Kaufman" userId="c001b2a046940d7c" providerId="LiveId" clId="{5CB25B10-5B1C-4017-B167-ED3104435743}" dt="2024-05-27T07:20:34.944" v="8507"/>
          <ac:cxnSpMkLst>
            <pc:docMk/>
            <pc:sldMk cId="580835950" sldId="966"/>
            <ac:cxnSpMk id="77" creationId="{7042336B-9ECB-5A42-22D5-857FF59D934C}"/>
          </ac:cxnSpMkLst>
        </pc:cxnChg>
        <pc:cxnChg chg="mod">
          <ac:chgData name="Phillip Kaufman" userId="c001b2a046940d7c" providerId="LiveId" clId="{5CB25B10-5B1C-4017-B167-ED3104435743}" dt="2024-05-21T01:34:51.957" v="4161"/>
          <ac:cxnSpMkLst>
            <pc:docMk/>
            <pc:sldMk cId="580835950" sldId="966"/>
            <ac:cxnSpMk id="78" creationId="{334C7789-2BED-D20C-145C-29F768FA1DFA}"/>
          </ac:cxnSpMkLst>
        </pc:cxnChg>
        <pc:cxnChg chg="mod">
          <ac:chgData name="Phillip Kaufman" userId="c001b2a046940d7c" providerId="LiveId" clId="{5CB25B10-5B1C-4017-B167-ED3104435743}" dt="2024-05-27T07:20:34.944" v="8507"/>
          <ac:cxnSpMkLst>
            <pc:docMk/>
            <pc:sldMk cId="580835950" sldId="966"/>
            <ac:cxnSpMk id="78" creationId="{A8C1FA74-B9B4-2A1C-E82D-D0E7CA7FD592}"/>
          </ac:cxnSpMkLst>
        </pc:cxnChg>
        <pc:cxnChg chg="mod">
          <ac:chgData name="Phillip Kaufman" userId="c001b2a046940d7c" providerId="LiveId" clId="{5CB25B10-5B1C-4017-B167-ED3104435743}" dt="2024-05-27T07:20:34.944" v="8507"/>
          <ac:cxnSpMkLst>
            <pc:docMk/>
            <pc:sldMk cId="580835950" sldId="966"/>
            <ac:cxnSpMk id="79" creationId="{05FA5254-7A44-DD2C-B462-5B1598679208}"/>
          </ac:cxnSpMkLst>
        </pc:cxnChg>
        <pc:cxnChg chg="mod">
          <ac:chgData name="Phillip Kaufman" userId="c001b2a046940d7c" providerId="LiveId" clId="{5CB25B10-5B1C-4017-B167-ED3104435743}" dt="2024-05-20T00:23:37.717" v="3395"/>
          <ac:cxnSpMkLst>
            <pc:docMk/>
            <pc:sldMk cId="580835950" sldId="966"/>
            <ac:cxnSpMk id="79" creationId="{C4288D6C-C2CD-818E-7352-981C3451DC7B}"/>
          </ac:cxnSpMkLst>
        </pc:cxnChg>
        <pc:cxnChg chg="mod">
          <ac:chgData name="Phillip Kaufman" userId="c001b2a046940d7c" providerId="LiveId" clId="{5CB25B10-5B1C-4017-B167-ED3104435743}" dt="2024-05-21T01:34:51.957" v="4161"/>
          <ac:cxnSpMkLst>
            <pc:docMk/>
            <pc:sldMk cId="580835950" sldId="966"/>
            <ac:cxnSpMk id="79" creationId="{D6BDDD91-B543-E091-EA52-7480DDDADCA8}"/>
          </ac:cxnSpMkLst>
        </pc:cxnChg>
        <pc:cxnChg chg="mod">
          <ac:chgData name="Phillip Kaufman" userId="c001b2a046940d7c" providerId="LiveId" clId="{5CB25B10-5B1C-4017-B167-ED3104435743}" dt="2024-05-21T01:34:51.957" v="4161"/>
          <ac:cxnSpMkLst>
            <pc:docMk/>
            <pc:sldMk cId="580835950" sldId="966"/>
            <ac:cxnSpMk id="80" creationId="{07D26DDA-22A3-BFFB-C4DC-CF47C95D0611}"/>
          </ac:cxnSpMkLst>
        </pc:cxnChg>
        <pc:cxnChg chg="mod">
          <ac:chgData name="Phillip Kaufman" userId="c001b2a046940d7c" providerId="LiveId" clId="{5CB25B10-5B1C-4017-B167-ED3104435743}" dt="2024-05-27T07:20:34.944" v="8507"/>
          <ac:cxnSpMkLst>
            <pc:docMk/>
            <pc:sldMk cId="580835950" sldId="966"/>
            <ac:cxnSpMk id="80" creationId="{77EBBAC2-7785-25A7-95B4-D75074071202}"/>
          </ac:cxnSpMkLst>
        </pc:cxnChg>
        <pc:cxnChg chg="mod">
          <ac:chgData name="Phillip Kaufman" userId="c001b2a046940d7c" providerId="LiveId" clId="{5CB25B10-5B1C-4017-B167-ED3104435743}" dt="2024-05-20T00:23:37.717" v="3395"/>
          <ac:cxnSpMkLst>
            <pc:docMk/>
            <pc:sldMk cId="580835950" sldId="966"/>
            <ac:cxnSpMk id="80" creationId="{A364DFB9-9B4A-3C85-2E58-2B6A22AAC112}"/>
          </ac:cxnSpMkLst>
        </pc:cxnChg>
        <pc:cxnChg chg="mod">
          <ac:chgData name="Phillip Kaufman" userId="c001b2a046940d7c" providerId="LiveId" clId="{5CB25B10-5B1C-4017-B167-ED3104435743}" dt="2024-05-20T00:23:37.717" v="3395"/>
          <ac:cxnSpMkLst>
            <pc:docMk/>
            <pc:sldMk cId="580835950" sldId="966"/>
            <ac:cxnSpMk id="81" creationId="{502C88C3-C6FE-A57E-4D77-986200D73464}"/>
          </ac:cxnSpMkLst>
        </pc:cxnChg>
        <pc:cxnChg chg="mod">
          <ac:chgData name="Phillip Kaufman" userId="c001b2a046940d7c" providerId="LiveId" clId="{5CB25B10-5B1C-4017-B167-ED3104435743}" dt="2024-05-21T01:34:51.957" v="4161"/>
          <ac:cxnSpMkLst>
            <pc:docMk/>
            <pc:sldMk cId="580835950" sldId="966"/>
            <ac:cxnSpMk id="81" creationId="{B28BCCA7-C763-D05E-102E-038380A45FE6}"/>
          </ac:cxnSpMkLst>
        </pc:cxnChg>
        <pc:cxnChg chg="mod">
          <ac:chgData name="Phillip Kaufman" userId="c001b2a046940d7c" providerId="LiveId" clId="{5CB25B10-5B1C-4017-B167-ED3104435743}" dt="2024-05-27T07:20:34.944" v="8507"/>
          <ac:cxnSpMkLst>
            <pc:docMk/>
            <pc:sldMk cId="580835950" sldId="966"/>
            <ac:cxnSpMk id="81" creationId="{E5663E16-9017-8EFD-F9C1-64E38381294E}"/>
          </ac:cxnSpMkLst>
        </pc:cxnChg>
        <pc:cxnChg chg="mod">
          <ac:chgData name="Phillip Kaufman" userId="c001b2a046940d7c" providerId="LiveId" clId="{5CB25B10-5B1C-4017-B167-ED3104435743}" dt="2024-05-21T01:34:51.957" v="4161"/>
          <ac:cxnSpMkLst>
            <pc:docMk/>
            <pc:sldMk cId="580835950" sldId="966"/>
            <ac:cxnSpMk id="82" creationId="{42E8E794-DDEA-D7EE-EC68-D74540DCB670}"/>
          </ac:cxnSpMkLst>
        </pc:cxnChg>
        <pc:cxnChg chg="mod">
          <ac:chgData name="Phillip Kaufman" userId="c001b2a046940d7c" providerId="LiveId" clId="{5CB25B10-5B1C-4017-B167-ED3104435743}" dt="2024-05-27T07:20:34.944" v="8507"/>
          <ac:cxnSpMkLst>
            <pc:docMk/>
            <pc:sldMk cId="580835950" sldId="966"/>
            <ac:cxnSpMk id="82" creationId="{B562ACEE-F9E6-E814-1C07-44BD4CAA3B6D}"/>
          </ac:cxnSpMkLst>
        </pc:cxnChg>
        <pc:cxnChg chg="mod">
          <ac:chgData name="Phillip Kaufman" userId="c001b2a046940d7c" providerId="LiveId" clId="{5CB25B10-5B1C-4017-B167-ED3104435743}" dt="2024-05-20T00:23:37.717" v="3395"/>
          <ac:cxnSpMkLst>
            <pc:docMk/>
            <pc:sldMk cId="580835950" sldId="966"/>
            <ac:cxnSpMk id="82" creationId="{D211B154-22FE-634A-A3DC-1EA5A6821161}"/>
          </ac:cxnSpMkLst>
        </pc:cxnChg>
        <pc:cxnChg chg="mod">
          <ac:chgData name="Phillip Kaufman" userId="c001b2a046940d7c" providerId="LiveId" clId="{5CB25B10-5B1C-4017-B167-ED3104435743}" dt="2024-05-20T00:23:37.717" v="3395"/>
          <ac:cxnSpMkLst>
            <pc:docMk/>
            <pc:sldMk cId="580835950" sldId="966"/>
            <ac:cxnSpMk id="83" creationId="{9EB1ADBA-A564-DBCC-8C8A-15714451C141}"/>
          </ac:cxnSpMkLst>
        </pc:cxnChg>
        <pc:cxnChg chg="mod">
          <ac:chgData name="Phillip Kaufman" userId="c001b2a046940d7c" providerId="LiveId" clId="{5CB25B10-5B1C-4017-B167-ED3104435743}" dt="2024-05-21T01:34:51.957" v="4161"/>
          <ac:cxnSpMkLst>
            <pc:docMk/>
            <pc:sldMk cId="580835950" sldId="966"/>
            <ac:cxnSpMk id="83" creationId="{B9FDA56A-3E5B-5462-5658-70215CD00222}"/>
          </ac:cxnSpMkLst>
        </pc:cxnChg>
        <pc:cxnChg chg="mod">
          <ac:chgData name="Phillip Kaufman" userId="c001b2a046940d7c" providerId="LiveId" clId="{5CB25B10-5B1C-4017-B167-ED3104435743}" dt="2024-05-27T07:20:34.944" v="8507"/>
          <ac:cxnSpMkLst>
            <pc:docMk/>
            <pc:sldMk cId="580835950" sldId="966"/>
            <ac:cxnSpMk id="83" creationId="{ECB2A6A7-A7B8-DA4E-F6D7-11C22A7F7B03}"/>
          </ac:cxnSpMkLst>
        </pc:cxnChg>
        <pc:cxnChg chg="mod">
          <ac:chgData name="Phillip Kaufman" userId="c001b2a046940d7c" providerId="LiveId" clId="{5CB25B10-5B1C-4017-B167-ED3104435743}" dt="2024-05-20T00:23:37.717" v="3395"/>
          <ac:cxnSpMkLst>
            <pc:docMk/>
            <pc:sldMk cId="580835950" sldId="966"/>
            <ac:cxnSpMk id="84" creationId="{670C7D1A-CF68-8C66-CCA0-0CC8AA39417D}"/>
          </ac:cxnSpMkLst>
        </pc:cxnChg>
        <pc:cxnChg chg="mod">
          <ac:chgData name="Phillip Kaufman" userId="c001b2a046940d7c" providerId="LiveId" clId="{5CB25B10-5B1C-4017-B167-ED3104435743}" dt="2024-05-21T01:34:51.957" v="4161"/>
          <ac:cxnSpMkLst>
            <pc:docMk/>
            <pc:sldMk cId="580835950" sldId="966"/>
            <ac:cxnSpMk id="84" creationId="{F1062B8F-2016-C9AE-18F6-90942ADE6DE0}"/>
          </ac:cxnSpMkLst>
        </pc:cxnChg>
        <pc:cxnChg chg="mod">
          <ac:chgData name="Phillip Kaufman" userId="c001b2a046940d7c" providerId="LiveId" clId="{5CB25B10-5B1C-4017-B167-ED3104435743}" dt="2024-05-27T07:20:34.944" v="8507"/>
          <ac:cxnSpMkLst>
            <pc:docMk/>
            <pc:sldMk cId="580835950" sldId="966"/>
            <ac:cxnSpMk id="84" creationId="{FA8A5C7E-ACF0-75A5-DD9B-564A9BD546EA}"/>
          </ac:cxnSpMkLst>
        </pc:cxnChg>
        <pc:cxnChg chg="mod">
          <ac:chgData name="Phillip Kaufman" userId="c001b2a046940d7c" providerId="LiveId" clId="{5CB25B10-5B1C-4017-B167-ED3104435743}" dt="2024-05-27T07:20:34.944" v="8507"/>
          <ac:cxnSpMkLst>
            <pc:docMk/>
            <pc:sldMk cId="580835950" sldId="966"/>
            <ac:cxnSpMk id="85" creationId="{29055CD8-DD7E-DE1F-AFED-CDC0844D311F}"/>
          </ac:cxnSpMkLst>
        </pc:cxnChg>
        <pc:cxnChg chg="mod">
          <ac:chgData name="Phillip Kaufman" userId="c001b2a046940d7c" providerId="LiveId" clId="{5CB25B10-5B1C-4017-B167-ED3104435743}" dt="2024-05-21T01:34:51.957" v="4161"/>
          <ac:cxnSpMkLst>
            <pc:docMk/>
            <pc:sldMk cId="580835950" sldId="966"/>
            <ac:cxnSpMk id="85" creationId="{8893BD2A-5501-9486-7AAC-AC218C210715}"/>
          </ac:cxnSpMkLst>
        </pc:cxnChg>
        <pc:cxnChg chg="mod">
          <ac:chgData name="Phillip Kaufman" userId="c001b2a046940d7c" providerId="LiveId" clId="{5CB25B10-5B1C-4017-B167-ED3104435743}" dt="2024-05-20T00:23:37.717" v="3395"/>
          <ac:cxnSpMkLst>
            <pc:docMk/>
            <pc:sldMk cId="580835950" sldId="966"/>
            <ac:cxnSpMk id="85" creationId="{F407FCC5-AFFE-2BBD-CF88-43A501EB5BF0}"/>
          </ac:cxnSpMkLst>
        </pc:cxnChg>
        <pc:cxnChg chg="mod">
          <ac:chgData name="Phillip Kaufman" userId="c001b2a046940d7c" providerId="LiveId" clId="{5CB25B10-5B1C-4017-B167-ED3104435743}" dt="2024-05-20T00:23:37.717" v="3395"/>
          <ac:cxnSpMkLst>
            <pc:docMk/>
            <pc:sldMk cId="580835950" sldId="966"/>
            <ac:cxnSpMk id="86" creationId="{E354E007-00B0-5A2A-D8D6-C0004EFF56B3}"/>
          </ac:cxnSpMkLst>
        </pc:cxnChg>
        <pc:cxnChg chg="mod">
          <ac:chgData name="Phillip Kaufman" userId="c001b2a046940d7c" providerId="LiveId" clId="{5CB25B10-5B1C-4017-B167-ED3104435743}" dt="2024-05-27T07:20:34.944" v="8507"/>
          <ac:cxnSpMkLst>
            <pc:docMk/>
            <pc:sldMk cId="580835950" sldId="966"/>
            <ac:cxnSpMk id="86" creationId="{F0693150-D4C0-7160-7FED-CF348B77A5BC}"/>
          </ac:cxnSpMkLst>
        </pc:cxnChg>
        <pc:cxnChg chg="mod">
          <ac:chgData name="Phillip Kaufman" userId="c001b2a046940d7c" providerId="LiveId" clId="{5CB25B10-5B1C-4017-B167-ED3104435743}" dt="2024-05-27T07:20:34.944" v="8507"/>
          <ac:cxnSpMkLst>
            <pc:docMk/>
            <pc:sldMk cId="580835950" sldId="966"/>
            <ac:cxnSpMk id="87" creationId="{5122FE8C-8F3C-203D-8A12-400A1CB8C695}"/>
          </ac:cxnSpMkLst>
        </pc:cxnChg>
        <pc:cxnChg chg="mod">
          <ac:chgData name="Phillip Kaufman" userId="c001b2a046940d7c" providerId="LiveId" clId="{5CB25B10-5B1C-4017-B167-ED3104435743}" dt="2024-05-20T00:23:37.717" v="3395"/>
          <ac:cxnSpMkLst>
            <pc:docMk/>
            <pc:sldMk cId="580835950" sldId="966"/>
            <ac:cxnSpMk id="87" creationId="{B4AD68CD-1547-22D1-2669-A9CD76E20FA7}"/>
          </ac:cxnSpMkLst>
        </pc:cxnChg>
        <pc:cxnChg chg="mod">
          <ac:chgData name="Phillip Kaufman" userId="c001b2a046940d7c" providerId="LiveId" clId="{5CB25B10-5B1C-4017-B167-ED3104435743}" dt="2024-05-27T07:20:34.944" v="8507"/>
          <ac:cxnSpMkLst>
            <pc:docMk/>
            <pc:sldMk cId="580835950" sldId="966"/>
            <ac:cxnSpMk id="88" creationId="{B169714A-4889-EA8F-EC04-A6929E10242B}"/>
          </ac:cxnSpMkLst>
        </pc:cxnChg>
        <pc:cxnChg chg="mod">
          <ac:chgData name="Phillip Kaufman" userId="c001b2a046940d7c" providerId="LiveId" clId="{5CB25B10-5B1C-4017-B167-ED3104435743}" dt="2024-05-20T00:23:37.717" v="3395"/>
          <ac:cxnSpMkLst>
            <pc:docMk/>
            <pc:sldMk cId="580835950" sldId="966"/>
            <ac:cxnSpMk id="88" creationId="{BEDABEAF-0110-EA85-5DED-27DDFE0D3BE0}"/>
          </ac:cxnSpMkLst>
        </pc:cxnChg>
        <pc:cxnChg chg="mod">
          <ac:chgData name="Phillip Kaufman" userId="c001b2a046940d7c" providerId="LiveId" clId="{5CB25B10-5B1C-4017-B167-ED3104435743}" dt="2024-05-20T00:23:37.717" v="3395"/>
          <ac:cxnSpMkLst>
            <pc:docMk/>
            <pc:sldMk cId="580835950" sldId="966"/>
            <ac:cxnSpMk id="89" creationId="{0FB9FA6E-2BF1-C376-F5BE-00DE3300A60F}"/>
          </ac:cxnSpMkLst>
        </pc:cxnChg>
        <pc:cxnChg chg="mod">
          <ac:chgData name="Phillip Kaufman" userId="c001b2a046940d7c" providerId="LiveId" clId="{5CB25B10-5B1C-4017-B167-ED3104435743}" dt="2024-05-21T01:34:51.957" v="4161"/>
          <ac:cxnSpMkLst>
            <pc:docMk/>
            <pc:sldMk cId="580835950" sldId="966"/>
            <ac:cxnSpMk id="89" creationId="{21C12995-AD83-4304-8CEE-EC7E380067CD}"/>
          </ac:cxnSpMkLst>
        </pc:cxnChg>
        <pc:cxnChg chg="mod">
          <ac:chgData name="Phillip Kaufman" userId="c001b2a046940d7c" providerId="LiveId" clId="{5CB25B10-5B1C-4017-B167-ED3104435743}" dt="2024-05-27T07:20:34.944" v="8507"/>
          <ac:cxnSpMkLst>
            <pc:docMk/>
            <pc:sldMk cId="580835950" sldId="966"/>
            <ac:cxnSpMk id="89" creationId="{6DDD83BE-99C0-1BDD-55DB-551B65946AFD}"/>
          </ac:cxnSpMkLst>
        </pc:cxnChg>
        <pc:cxnChg chg="mod">
          <ac:chgData name="Phillip Kaufman" userId="c001b2a046940d7c" providerId="LiveId" clId="{5CB25B10-5B1C-4017-B167-ED3104435743}" dt="2024-05-21T01:34:51.957" v="4161"/>
          <ac:cxnSpMkLst>
            <pc:docMk/>
            <pc:sldMk cId="580835950" sldId="966"/>
            <ac:cxnSpMk id="90" creationId="{0FA0E50B-6F9D-B1D9-4300-2E882A0A841C}"/>
          </ac:cxnSpMkLst>
        </pc:cxnChg>
        <pc:cxnChg chg="mod">
          <ac:chgData name="Phillip Kaufman" userId="c001b2a046940d7c" providerId="LiveId" clId="{5CB25B10-5B1C-4017-B167-ED3104435743}" dt="2024-05-27T07:20:34.944" v="8507"/>
          <ac:cxnSpMkLst>
            <pc:docMk/>
            <pc:sldMk cId="580835950" sldId="966"/>
            <ac:cxnSpMk id="90" creationId="{7892855C-87F1-25A5-DDFB-2521181A06C9}"/>
          </ac:cxnSpMkLst>
        </pc:cxnChg>
        <pc:cxnChg chg="mod">
          <ac:chgData name="Phillip Kaufman" userId="c001b2a046940d7c" providerId="LiveId" clId="{5CB25B10-5B1C-4017-B167-ED3104435743}" dt="2024-05-20T00:23:37.717" v="3395"/>
          <ac:cxnSpMkLst>
            <pc:docMk/>
            <pc:sldMk cId="580835950" sldId="966"/>
            <ac:cxnSpMk id="90" creationId="{B1980F28-247F-521A-22E8-A53463FC4FFD}"/>
          </ac:cxnSpMkLst>
        </pc:cxnChg>
        <pc:cxnChg chg="mod">
          <ac:chgData name="Phillip Kaufman" userId="c001b2a046940d7c" providerId="LiveId" clId="{5CB25B10-5B1C-4017-B167-ED3104435743}" dt="2024-05-20T00:23:37.717" v="3395"/>
          <ac:cxnSpMkLst>
            <pc:docMk/>
            <pc:sldMk cId="580835950" sldId="966"/>
            <ac:cxnSpMk id="91" creationId="{1218C2DB-A482-0151-7790-CBEDAA5C59D0}"/>
          </ac:cxnSpMkLst>
        </pc:cxnChg>
        <pc:cxnChg chg="mod">
          <ac:chgData name="Phillip Kaufman" userId="c001b2a046940d7c" providerId="LiveId" clId="{5CB25B10-5B1C-4017-B167-ED3104435743}" dt="2024-05-27T07:20:34.944" v="8507"/>
          <ac:cxnSpMkLst>
            <pc:docMk/>
            <pc:sldMk cId="580835950" sldId="966"/>
            <ac:cxnSpMk id="91" creationId="{165BE84C-8DDD-336F-F72F-508F59A16F20}"/>
          </ac:cxnSpMkLst>
        </pc:cxnChg>
        <pc:cxnChg chg="mod">
          <ac:chgData name="Phillip Kaufman" userId="c001b2a046940d7c" providerId="LiveId" clId="{5CB25B10-5B1C-4017-B167-ED3104435743}" dt="2024-05-20T00:23:37.717" v="3395"/>
          <ac:cxnSpMkLst>
            <pc:docMk/>
            <pc:sldMk cId="580835950" sldId="966"/>
            <ac:cxnSpMk id="92" creationId="{23956CB6-20EB-C793-8817-43296C347386}"/>
          </ac:cxnSpMkLst>
        </pc:cxnChg>
        <pc:cxnChg chg="mod">
          <ac:chgData name="Phillip Kaufman" userId="c001b2a046940d7c" providerId="LiveId" clId="{5CB25B10-5B1C-4017-B167-ED3104435743}" dt="2024-05-27T07:20:34.944" v="8507"/>
          <ac:cxnSpMkLst>
            <pc:docMk/>
            <pc:sldMk cId="580835950" sldId="966"/>
            <ac:cxnSpMk id="92" creationId="{52798E8D-00AF-FF59-ADC8-FF8CB64E20B6}"/>
          </ac:cxnSpMkLst>
        </pc:cxnChg>
        <pc:cxnChg chg="mod">
          <ac:chgData name="Phillip Kaufman" userId="c001b2a046940d7c" providerId="LiveId" clId="{5CB25B10-5B1C-4017-B167-ED3104435743}" dt="2024-05-27T07:20:34.944" v="8507"/>
          <ac:cxnSpMkLst>
            <pc:docMk/>
            <pc:sldMk cId="580835950" sldId="966"/>
            <ac:cxnSpMk id="93" creationId="{0078E1F9-037F-6E95-04AE-31CCFA56C30A}"/>
          </ac:cxnSpMkLst>
        </pc:cxnChg>
        <pc:cxnChg chg="mod">
          <ac:chgData name="Phillip Kaufman" userId="c001b2a046940d7c" providerId="LiveId" clId="{5CB25B10-5B1C-4017-B167-ED3104435743}" dt="2024-05-20T00:23:37.717" v="3395"/>
          <ac:cxnSpMkLst>
            <pc:docMk/>
            <pc:sldMk cId="580835950" sldId="966"/>
            <ac:cxnSpMk id="93" creationId="{5A03B3C1-EB00-396C-A133-22EE1624F791}"/>
          </ac:cxnSpMkLst>
        </pc:cxnChg>
        <pc:cxnChg chg="mod">
          <ac:chgData name="Phillip Kaufman" userId="c001b2a046940d7c" providerId="LiveId" clId="{5CB25B10-5B1C-4017-B167-ED3104435743}" dt="2024-05-27T07:20:34.944" v="8507"/>
          <ac:cxnSpMkLst>
            <pc:docMk/>
            <pc:sldMk cId="580835950" sldId="966"/>
            <ac:cxnSpMk id="94" creationId="{1ACDD549-54F2-0E14-9DF2-F79A11FADD51}"/>
          </ac:cxnSpMkLst>
        </pc:cxnChg>
        <pc:cxnChg chg="mod">
          <ac:chgData name="Phillip Kaufman" userId="c001b2a046940d7c" providerId="LiveId" clId="{5CB25B10-5B1C-4017-B167-ED3104435743}" dt="2024-05-20T00:23:37.717" v="3395"/>
          <ac:cxnSpMkLst>
            <pc:docMk/>
            <pc:sldMk cId="580835950" sldId="966"/>
            <ac:cxnSpMk id="94" creationId="{6DD46F13-A7E6-85EA-A4EB-F5FDAB46AEAC}"/>
          </ac:cxnSpMkLst>
        </pc:cxnChg>
        <pc:cxnChg chg="mod">
          <ac:chgData name="Phillip Kaufman" userId="c001b2a046940d7c" providerId="LiveId" clId="{5CB25B10-5B1C-4017-B167-ED3104435743}" dt="2024-05-27T07:20:34.944" v="8507"/>
          <ac:cxnSpMkLst>
            <pc:docMk/>
            <pc:sldMk cId="580835950" sldId="966"/>
            <ac:cxnSpMk id="95" creationId="{6232A1A0-82FF-BBF8-BF79-E8CC8CE9BEBE}"/>
          </ac:cxnSpMkLst>
        </pc:cxnChg>
        <pc:cxnChg chg="mod">
          <ac:chgData name="Phillip Kaufman" userId="c001b2a046940d7c" providerId="LiveId" clId="{5CB25B10-5B1C-4017-B167-ED3104435743}" dt="2024-05-20T00:23:37.717" v="3395"/>
          <ac:cxnSpMkLst>
            <pc:docMk/>
            <pc:sldMk cId="580835950" sldId="966"/>
            <ac:cxnSpMk id="95" creationId="{69B4D006-0A9F-DD6E-5833-B812F60545BA}"/>
          </ac:cxnSpMkLst>
        </pc:cxnChg>
        <pc:cxnChg chg="mod">
          <ac:chgData name="Phillip Kaufman" userId="c001b2a046940d7c" providerId="LiveId" clId="{5CB25B10-5B1C-4017-B167-ED3104435743}" dt="2024-05-27T07:20:34.944" v="8507"/>
          <ac:cxnSpMkLst>
            <pc:docMk/>
            <pc:sldMk cId="580835950" sldId="966"/>
            <ac:cxnSpMk id="96" creationId="{4C83D451-825B-B0F0-939B-30D688E9F012}"/>
          </ac:cxnSpMkLst>
        </pc:cxnChg>
        <pc:cxnChg chg="mod">
          <ac:chgData name="Phillip Kaufman" userId="c001b2a046940d7c" providerId="LiveId" clId="{5CB25B10-5B1C-4017-B167-ED3104435743}" dt="2024-05-20T00:23:37.717" v="3395"/>
          <ac:cxnSpMkLst>
            <pc:docMk/>
            <pc:sldMk cId="580835950" sldId="966"/>
            <ac:cxnSpMk id="96" creationId="{5D1D892C-12DC-DA5F-9776-5BE95AC9ACBA}"/>
          </ac:cxnSpMkLst>
        </pc:cxnChg>
        <pc:cxnChg chg="mod">
          <ac:chgData name="Phillip Kaufman" userId="c001b2a046940d7c" providerId="LiveId" clId="{5CB25B10-5B1C-4017-B167-ED3104435743}" dt="2024-05-20T00:23:37.717" v="3395"/>
          <ac:cxnSpMkLst>
            <pc:docMk/>
            <pc:sldMk cId="580835950" sldId="966"/>
            <ac:cxnSpMk id="97" creationId="{07D3A3C9-814A-6D63-A48D-5FCC88C5C6E6}"/>
          </ac:cxnSpMkLst>
        </pc:cxnChg>
        <pc:cxnChg chg="mod">
          <ac:chgData name="Phillip Kaufman" userId="c001b2a046940d7c" providerId="LiveId" clId="{5CB25B10-5B1C-4017-B167-ED3104435743}" dt="2024-05-21T04:22:58.105" v="5254" actId="478"/>
          <ac:cxnSpMkLst>
            <pc:docMk/>
            <pc:sldMk cId="580835950" sldId="966"/>
            <ac:cxnSpMk id="97" creationId="{338A4030-58B8-86AA-CACC-16A6B750450F}"/>
          </ac:cxnSpMkLst>
        </pc:cxnChg>
        <pc:cxnChg chg="mod">
          <ac:chgData name="Phillip Kaufman" userId="c001b2a046940d7c" providerId="LiveId" clId="{5CB25B10-5B1C-4017-B167-ED3104435743}" dt="2024-05-27T07:20:34.944" v="8507"/>
          <ac:cxnSpMkLst>
            <pc:docMk/>
            <pc:sldMk cId="580835950" sldId="966"/>
            <ac:cxnSpMk id="97" creationId="{EFF2D615-4A87-7984-32E4-15E85793B304}"/>
          </ac:cxnSpMkLst>
        </pc:cxnChg>
        <pc:cxnChg chg="mod">
          <ac:chgData name="Phillip Kaufman" userId="c001b2a046940d7c" providerId="LiveId" clId="{5CB25B10-5B1C-4017-B167-ED3104435743}" dt="2024-05-21T04:22:58.105" v="5254" actId="478"/>
          <ac:cxnSpMkLst>
            <pc:docMk/>
            <pc:sldMk cId="580835950" sldId="966"/>
            <ac:cxnSpMk id="98" creationId="{08872280-983A-02BE-7235-7B59C6846FCA}"/>
          </ac:cxnSpMkLst>
        </pc:cxnChg>
        <pc:cxnChg chg="mod">
          <ac:chgData name="Phillip Kaufman" userId="c001b2a046940d7c" providerId="LiveId" clId="{5CB25B10-5B1C-4017-B167-ED3104435743}" dt="2024-05-20T00:23:37.717" v="3395"/>
          <ac:cxnSpMkLst>
            <pc:docMk/>
            <pc:sldMk cId="580835950" sldId="966"/>
            <ac:cxnSpMk id="98" creationId="{2A1390B4-7D41-719E-95A0-2E75741F9B39}"/>
          </ac:cxnSpMkLst>
        </pc:cxnChg>
        <pc:cxnChg chg="mod">
          <ac:chgData name="Phillip Kaufman" userId="c001b2a046940d7c" providerId="LiveId" clId="{5CB25B10-5B1C-4017-B167-ED3104435743}" dt="2024-05-27T07:20:34.944" v="8507"/>
          <ac:cxnSpMkLst>
            <pc:docMk/>
            <pc:sldMk cId="580835950" sldId="966"/>
            <ac:cxnSpMk id="98" creationId="{E7C71066-9B91-867A-2834-5DB2F2A27AEA}"/>
          </ac:cxnSpMkLst>
        </pc:cxnChg>
        <pc:cxnChg chg="mod">
          <ac:chgData name="Phillip Kaufman" userId="c001b2a046940d7c" providerId="LiveId" clId="{5CB25B10-5B1C-4017-B167-ED3104435743}" dt="2024-05-20T00:23:37.717" v="3395"/>
          <ac:cxnSpMkLst>
            <pc:docMk/>
            <pc:sldMk cId="580835950" sldId="966"/>
            <ac:cxnSpMk id="99" creationId="{8C82818E-94C3-A1FE-C737-42E772B11FBC}"/>
          </ac:cxnSpMkLst>
        </pc:cxnChg>
        <pc:cxnChg chg="mod">
          <ac:chgData name="Phillip Kaufman" userId="c001b2a046940d7c" providerId="LiveId" clId="{5CB25B10-5B1C-4017-B167-ED3104435743}" dt="2024-05-27T07:20:34.944" v="8507"/>
          <ac:cxnSpMkLst>
            <pc:docMk/>
            <pc:sldMk cId="580835950" sldId="966"/>
            <ac:cxnSpMk id="99" creationId="{B2348D93-FE1B-8EA0-8356-6992D0112618}"/>
          </ac:cxnSpMkLst>
        </pc:cxnChg>
        <pc:cxnChg chg="mod">
          <ac:chgData name="Phillip Kaufman" userId="c001b2a046940d7c" providerId="LiveId" clId="{5CB25B10-5B1C-4017-B167-ED3104435743}" dt="2024-05-20T00:23:37.717" v="3395"/>
          <ac:cxnSpMkLst>
            <pc:docMk/>
            <pc:sldMk cId="580835950" sldId="966"/>
            <ac:cxnSpMk id="100" creationId="{C731763C-E63A-4621-CCCE-FEA6D775A0C4}"/>
          </ac:cxnSpMkLst>
        </pc:cxnChg>
        <pc:cxnChg chg="mod">
          <ac:chgData name="Phillip Kaufman" userId="c001b2a046940d7c" providerId="LiveId" clId="{5CB25B10-5B1C-4017-B167-ED3104435743}" dt="2024-05-20T00:23:37.717" v="3395"/>
          <ac:cxnSpMkLst>
            <pc:docMk/>
            <pc:sldMk cId="580835950" sldId="966"/>
            <ac:cxnSpMk id="101" creationId="{812AEEFA-B043-3EEB-1277-B0B977F09D3A}"/>
          </ac:cxnSpMkLst>
        </pc:cxnChg>
        <pc:cxnChg chg="mod">
          <ac:chgData name="Phillip Kaufman" userId="c001b2a046940d7c" providerId="LiveId" clId="{5CB25B10-5B1C-4017-B167-ED3104435743}" dt="2024-05-20T00:23:37.717" v="3395"/>
          <ac:cxnSpMkLst>
            <pc:docMk/>
            <pc:sldMk cId="580835950" sldId="966"/>
            <ac:cxnSpMk id="102" creationId="{4FE846D1-9153-4DD7-EC84-4BF83B500C3D}"/>
          </ac:cxnSpMkLst>
        </pc:cxnChg>
        <pc:cxnChg chg="mod">
          <ac:chgData name="Phillip Kaufman" userId="c001b2a046940d7c" providerId="LiveId" clId="{5CB25B10-5B1C-4017-B167-ED3104435743}" dt="2024-05-20T00:23:37.717" v="3395"/>
          <ac:cxnSpMkLst>
            <pc:docMk/>
            <pc:sldMk cId="580835950" sldId="966"/>
            <ac:cxnSpMk id="103" creationId="{1D559B83-5B49-F198-1664-05D8192FFE75}"/>
          </ac:cxnSpMkLst>
        </pc:cxnChg>
        <pc:cxnChg chg="mod">
          <ac:chgData name="Phillip Kaufman" userId="c001b2a046940d7c" providerId="LiveId" clId="{5CB25B10-5B1C-4017-B167-ED3104435743}" dt="2024-05-27T07:20:34.944" v="8507"/>
          <ac:cxnSpMkLst>
            <pc:docMk/>
            <pc:sldMk cId="580835950" sldId="966"/>
            <ac:cxnSpMk id="103" creationId="{5F57D199-A612-C60C-1FE7-2BA2EA8CCABE}"/>
          </ac:cxnSpMkLst>
        </pc:cxnChg>
        <pc:cxnChg chg="mod">
          <ac:chgData name="Phillip Kaufman" userId="c001b2a046940d7c" providerId="LiveId" clId="{5CB25B10-5B1C-4017-B167-ED3104435743}" dt="2024-05-27T07:20:34.944" v="8507"/>
          <ac:cxnSpMkLst>
            <pc:docMk/>
            <pc:sldMk cId="580835950" sldId="966"/>
            <ac:cxnSpMk id="104" creationId="{374033F4-2DEB-BB4B-409E-CDDE64909680}"/>
          </ac:cxnSpMkLst>
        </pc:cxnChg>
        <pc:cxnChg chg="mod">
          <ac:chgData name="Phillip Kaufman" userId="c001b2a046940d7c" providerId="LiveId" clId="{5CB25B10-5B1C-4017-B167-ED3104435743}" dt="2024-05-20T00:23:37.717" v="3395"/>
          <ac:cxnSpMkLst>
            <pc:docMk/>
            <pc:sldMk cId="580835950" sldId="966"/>
            <ac:cxnSpMk id="104" creationId="{E13BFCA5-F617-8DAB-452B-37C3C142AFC8}"/>
          </ac:cxnSpMkLst>
        </pc:cxnChg>
        <pc:cxnChg chg="mod">
          <ac:chgData name="Phillip Kaufman" userId="c001b2a046940d7c" providerId="LiveId" clId="{5CB25B10-5B1C-4017-B167-ED3104435743}" dt="2024-05-20T00:23:37.717" v="3395"/>
          <ac:cxnSpMkLst>
            <pc:docMk/>
            <pc:sldMk cId="580835950" sldId="966"/>
            <ac:cxnSpMk id="105" creationId="{98D0D3A8-9D9E-A509-6319-D0F3AA4997BC}"/>
          </ac:cxnSpMkLst>
        </pc:cxnChg>
        <pc:cxnChg chg="mod">
          <ac:chgData name="Phillip Kaufman" userId="c001b2a046940d7c" providerId="LiveId" clId="{5CB25B10-5B1C-4017-B167-ED3104435743}" dt="2024-05-20T00:23:37.717" v="3395"/>
          <ac:cxnSpMkLst>
            <pc:docMk/>
            <pc:sldMk cId="580835950" sldId="966"/>
            <ac:cxnSpMk id="106" creationId="{39954A05-F536-5528-6DD1-CC7AA7B2874D}"/>
          </ac:cxnSpMkLst>
        </pc:cxnChg>
        <pc:cxnChg chg="mod">
          <ac:chgData name="Phillip Kaufman" userId="c001b2a046940d7c" providerId="LiveId" clId="{5CB25B10-5B1C-4017-B167-ED3104435743}" dt="2024-05-21T04:22:58.105" v="5254" actId="478"/>
          <ac:cxnSpMkLst>
            <pc:docMk/>
            <pc:sldMk cId="580835950" sldId="966"/>
            <ac:cxnSpMk id="106" creationId="{C310FC78-5944-CFCE-520C-DA1FC166416D}"/>
          </ac:cxnSpMkLst>
        </pc:cxnChg>
        <pc:cxnChg chg="mod">
          <ac:chgData name="Phillip Kaufman" userId="c001b2a046940d7c" providerId="LiveId" clId="{5CB25B10-5B1C-4017-B167-ED3104435743}" dt="2024-05-21T04:22:58.105" v="5254" actId="478"/>
          <ac:cxnSpMkLst>
            <pc:docMk/>
            <pc:sldMk cId="580835950" sldId="966"/>
            <ac:cxnSpMk id="107" creationId="{8CCA173B-7894-7DD5-D05D-53E3A9759BD6}"/>
          </ac:cxnSpMkLst>
        </pc:cxnChg>
        <pc:cxnChg chg="mod">
          <ac:chgData name="Phillip Kaufman" userId="c001b2a046940d7c" providerId="LiveId" clId="{5CB25B10-5B1C-4017-B167-ED3104435743}" dt="2024-05-20T00:23:37.717" v="3395"/>
          <ac:cxnSpMkLst>
            <pc:docMk/>
            <pc:sldMk cId="580835950" sldId="966"/>
            <ac:cxnSpMk id="110" creationId="{B8811D24-BC1D-18BE-ADA1-077EE2379625}"/>
          </ac:cxnSpMkLst>
        </pc:cxnChg>
        <pc:cxnChg chg="mod">
          <ac:chgData name="Phillip Kaufman" userId="c001b2a046940d7c" providerId="LiveId" clId="{5CB25B10-5B1C-4017-B167-ED3104435743}" dt="2024-05-20T00:23:37.717" v="3395"/>
          <ac:cxnSpMkLst>
            <pc:docMk/>
            <pc:sldMk cId="580835950" sldId="966"/>
            <ac:cxnSpMk id="111" creationId="{C1FE3170-1AE7-E573-3417-4310198A49BD}"/>
          </ac:cxnSpMkLst>
        </pc:cxnChg>
        <pc:cxnChg chg="mod">
          <ac:chgData name="Phillip Kaufman" userId="c001b2a046940d7c" providerId="LiveId" clId="{5CB25B10-5B1C-4017-B167-ED3104435743}" dt="2024-05-27T07:28:17.484" v="8601" actId="478"/>
          <ac:cxnSpMkLst>
            <pc:docMk/>
            <pc:sldMk cId="580835950" sldId="966"/>
            <ac:cxnSpMk id="113" creationId="{675BFB51-A66B-5F13-3A05-4520F1FD2CF1}"/>
          </ac:cxnSpMkLst>
        </pc:cxnChg>
        <pc:cxnChg chg="mod">
          <ac:chgData name="Phillip Kaufman" userId="c001b2a046940d7c" providerId="LiveId" clId="{5CB25B10-5B1C-4017-B167-ED3104435743}" dt="2024-05-27T07:28:17.484" v="8601" actId="478"/>
          <ac:cxnSpMkLst>
            <pc:docMk/>
            <pc:sldMk cId="580835950" sldId="966"/>
            <ac:cxnSpMk id="114" creationId="{D77D9315-7482-88F0-86FE-F1C2A510B7AB}"/>
          </ac:cxnSpMkLst>
        </pc:cxnChg>
        <pc:cxnChg chg="mod">
          <ac:chgData name="Phillip Kaufman" userId="c001b2a046940d7c" providerId="LiveId" clId="{5CB25B10-5B1C-4017-B167-ED3104435743}" dt="2024-05-20T00:23:48.998" v="3396"/>
          <ac:cxnSpMkLst>
            <pc:docMk/>
            <pc:sldMk cId="580835950" sldId="966"/>
            <ac:cxnSpMk id="116" creationId="{240A883E-4261-5BDA-EFB7-E15FE7DC5D5A}"/>
          </ac:cxnSpMkLst>
        </pc:cxnChg>
        <pc:cxnChg chg="mod">
          <ac:chgData name="Phillip Kaufman" userId="c001b2a046940d7c" providerId="LiveId" clId="{5CB25B10-5B1C-4017-B167-ED3104435743}" dt="2024-05-20T00:23:48.998" v="3396"/>
          <ac:cxnSpMkLst>
            <pc:docMk/>
            <pc:sldMk cId="580835950" sldId="966"/>
            <ac:cxnSpMk id="117" creationId="{F6EEB360-84A1-E206-FB9D-90CBDD956C45}"/>
          </ac:cxnSpMkLst>
        </pc:cxnChg>
        <pc:cxnChg chg="mod">
          <ac:chgData name="Phillip Kaufman" userId="c001b2a046940d7c" providerId="LiveId" clId="{5CB25B10-5B1C-4017-B167-ED3104435743}" dt="2024-05-21T04:22:51.066" v="5253"/>
          <ac:cxnSpMkLst>
            <pc:docMk/>
            <pc:sldMk cId="580835950" sldId="966"/>
            <ac:cxnSpMk id="118" creationId="{1916BA79-28D4-6121-8ED0-E1EDC9187703}"/>
          </ac:cxnSpMkLst>
        </pc:cxnChg>
        <pc:cxnChg chg="mod">
          <ac:chgData name="Phillip Kaufman" userId="c001b2a046940d7c" providerId="LiveId" clId="{5CB25B10-5B1C-4017-B167-ED3104435743}" dt="2024-05-20T00:23:48.998" v="3396"/>
          <ac:cxnSpMkLst>
            <pc:docMk/>
            <pc:sldMk cId="580835950" sldId="966"/>
            <ac:cxnSpMk id="118" creationId="{9E5A17FB-7BF9-CFDE-4D9E-D0A3DA738713}"/>
          </ac:cxnSpMkLst>
        </pc:cxnChg>
        <pc:cxnChg chg="mod">
          <ac:chgData name="Phillip Kaufman" userId="c001b2a046940d7c" providerId="LiveId" clId="{5CB25B10-5B1C-4017-B167-ED3104435743}" dt="2024-05-20T00:23:48.998" v="3396"/>
          <ac:cxnSpMkLst>
            <pc:docMk/>
            <pc:sldMk cId="580835950" sldId="966"/>
            <ac:cxnSpMk id="119" creationId="{0F202232-8BD6-24BB-98EB-B8CBBF0D73D8}"/>
          </ac:cxnSpMkLst>
        </pc:cxnChg>
        <pc:cxnChg chg="mod">
          <ac:chgData name="Phillip Kaufman" userId="c001b2a046940d7c" providerId="LiveId" clId="{5CB25B10-5B1C-4017-B167-ED3104435743}" dt="2024-05-21T04:22:51.066" v="5253"/>
          <ac:cxnSpMkLst>
            <pc:docMk/>
            <pc:sldMk cId="580835950" sldId="966"/>
            <ac:cxnSpMk id="119" creationId="{2ABF97E5-066C-9D9B-03C5-0385599C7C14}"/>
          </ac:cxnSpMkLst>
        </pc:cxnChg>
        <pc:cxnChg chg="mod">
          <ac:chgData name="Phillip Kaufman" userId="c001b2a046940d7c" providerId="LiveId" clId="{5CB25B10-5B1C-4017-B167-ED3104435743}" dt="2024-05-20T00:23:48.998" v="3396"/>
          <ac:cxnSpMkLst>
            <pc:docMk/>
            <pc:sldMk cId="580835950" sldId="966"/>
            <ac:cxnSpMk id="120" creationId="{A1154E9B-6F41-21C9-BD67-98C7DB732A93}"/>
          </ac:cxnSpMkLst>
        </pc:cxnChg>
        <pc:cxnChg chg="mod">
          <ac:chgData name="Phillip Kaufman" userId="c001b2a046940d7c" providerId="LiveId" clId="{5CB25B10-5B1C-4017-B167-ED3104435743}" dt="2024-05-20T00:23:48.998" v="3396"/>
          <ac:cxnSpMkLst>
            <pc:docMk/>
            <pc:sldMk cId="580835950" sldId="966"/>
            <ac:cxnSpMk id="121" creationId="{8968F61A-C490-4831-9A8F-CF78955D6231}"/>
          </ac:cxnSpMkLst>
        </pc:cxnChg>
        <pc:cxnChg chg="mod">
          <ac:chgData name="Phillip Kaufman" userId="c001b2a046940d7c" providerId="LiveId" clId="{5CB25B10-5B1C-4017-B167-ED3104435743}" dt="2024-05-27T07:28:17.484" v="8601" actId="478"/>
          <ac:cxnSpMkLst>
            <pc:docMk/>
            <pc:sldMk cId="580835950" sldId="966"/>
            <ac:cxnSpMk id="122" creationId="{308300E1-A328-C9CA-3729-29EF63F71B67}"/>
          </ac:cxnSpMkLst>
        </pc:cxnChg>
        <pc:cxnChg chg="mod">
          <ac:chgData name="Phillip Kaufman" userId="c001b2a046940d7c" providerId="LiveId" clId="{5CB25B10-5B1C-4017-B167-ED3104435743}" dt="2024-05-20T00:23:48.998" v="3396"/>
          <ac:cxnSpMkLst>
            <pc:docMk/>
            <pc:sldMk cId="580835950" sldId="966"/>
            <ac:cxnSpMk id="122" creationId="{F392890C-2E8A-6180-CB15-13C14513772A}"/>
          </ac:cxnSpMkLst>
        </pc:cxnChg>
        <pc:cxnChg chg="mod">
          <ac:chgData name="Phillip Kaufman" userId="c001b2a046940d7c" providerId="LiveId" clId="{5CB25B10-5B1C-4017-B167-ED3104435743}" dt="2024-05-20T00:23:48.998" v="3396"/>
          <ac:cxnSpMkLst>
            <pc:docMk/>
            <pc:sldMk cId="580835950" sldId="966"/>
            <ac:cxnSpMk id="123" creationId="{45CE1057-B483-1DC0-E707-8E91D202DA27}"/>
          </ac:cxnSpMkLst>
        </pc:cxnChg>
        <pc:cxnChg chg="mod">
          <ac:chgData name="Phillip Kaufman" userId="c001b2a046940d7c" providerId="LiveId" clId="{5CB25B10-5B1C-4017-B167-ED3104435743}" dt="2024-05-27T07:28:17.484" v="8601" actId="478"/>
          <ac:cxnSpMkLst>
            <pc:docMk/>
            <pc:sldMk cId="580835950" sldId="966"/>
            <ac:cxnSpMk id="123" creationId="{48F8A5D5-7060-A5E1-5F89-49CA3A26FEB8}"/>
          </ac:cxnSpMkLst>
        </pc:cxnChg>
        <pc:cxnChg chg="mod">
          <ac:chgData name="Phillip Kaufman" userId="c001b2a046940d7c" providerId="LiveId" clId="{5CB25B10-5B1C-4017-B167-ED3104435743}" dt="2024-05-20T00:23:48.998" v="3396"/>
          <ac:cxnSpMkLst>
            <pc:docMk/>
            <pc:sldMk cId="580835950" sldId="966"/>
            <ac:cxnSpMk id="124" creationId="{35B99CCA-2277-FB76-5359-C81F63848594}"/>
          </ac:cxnSpMkLst>
        </pc:cxnChg>
        <pc:cxnChg chg="mod">
          <ac:chgData name="Phillip Kaufman" userId="c001b2a046940d7c" providerId="LiveId" clId="{5CB25B10-5B1C-4017-B167-ED3104435743}" dt="2024-05-20T00:23:48.998" v="3396"/>
          <ac:cxnSpMkLst>
            <pc:docMk/>
            <pc:sldMk cId="580835950" sldId="966"/>
            <ac:cxnSpMk id="125" creationId="{6CF1F601-8B1A-286F-DA86-41D8BB68D342}"/>
          </ac:cxnSpMkLst>
        </pc:cxnChg>
        <pc:cxnChg chg="mod">
          <ac:chgData name="Phillip Kaufman" userId="c001b2a046940d7c" providerId="LiveId" clId="{5CB25B10-5B1C-4017-B167-ED3104435743}" dt="2024-05-21T04:22:51.066" v="5253"/>
          <ac:cxnSpMkLst>
            <pc:docMk/>
            <pc:sldMk cId="580835950" sldId="966"/>
            <ac:cxnSpMk id="126" creationId="{3A559BB9-EED8-245A-8657-9101516170DF}"/>
          </ac:cxnSpMkLst>
        </pc:cxnChg>
        <pc:cxnChg chg="mod">
          <ac:chgData name="Phillip Kaufman" userId="c001b2a046940d7c" providerId="LiveId" clId="{5CB25B10-5B1C-4017-B167-ED3104435743}" dt="2024-05-20T00:23:48.998" v="3396"/>
          <ac:cxnSpMkLst>
            <pc:docMk/>
            <pc:sldMk cId="580835950" sldId="966"/>
            <ac:cxnSpMk id="126" creationId="{5CD46F82-A71B-392B-6931-97F79B90473F}"/>
          </ac:cxnSpMkLst>
        </pc:cxnChg>
        <pc:cxnChg chg="mod">
          <ac:chgData name="Phillip Kaufman" userId="c001b2a046940d7c" providerId="LiveId" clId="{5CB25B10-5B1C-4017-B167-ED3104435743}" dt="2024-05-20T00:23:48.998" v="3396"/>
          <ac:cxnSpMkLst>
            <pc:docMk/>
            <pc:sldMk cId="580835950" sldId="966"/>
            <ac:cxnSpMk id="127" creationId="{4BA3BBF0-81C6-8630-9FB5-524894AB6C83}"/>
          </ac:cxnSpMkLst>
        </pc:cxnChg>
        <pc:cxnChg chg="mod">
          <ac:chgData name="Phillip Kaufman" userId="c001b2a046940d7c" providerId="LiveId" clId="{5CB25B10-5B1C-4017-B167-ED3104435743}" dt="2024-05-21T04:22:51.066" v="5253"/>
          <ac:cxnSpMkLst>
            <pc:docMk/>
            <pc:sldMk cId="580835950" sldId="966"/>
            <ac:cxnSpMk id="127" creationId="{85BF906D-1700-BAE7-7FC8-15E897F09BEE}"/>
          </ac:cxnSpMkLst>
        </pc:cxnChg>
        <pc:cxnChg chg="mod">
          <ac:chgData name="Phillip Kaufman" userId="c001b2a046940d7c" providerId="LiveId" clId="{5CB25B10-5B1C-4017-B167-ED3104435743}" dt="2024-05-20T00:23:48.998" v="3396"/>
          <ac:cxnSpMkLst>
            <pc:docMk/>
            <pc:sldMk cId="580835950" sldId="966"/>
            <ac:cxnSpMk id="128" creationId="{B596DA36-CB5D-02D6-E056-AFCE0047933B}"/>
          </ac:cxnSpMkLst>
        </pc:cxnChg>
        <pc:cxnChg chg="mod">
          <ac:chgData name="Phillip Kaufman" userId="c001b2a046940d7c" providerId="LiveId" clId="{5CB25B10-5B1C-4017-B167-ED3104435743}" dt="2024-06-03T00:57:17.465" v="13099"/>
          <ac:cxnSpMkLst>
            <pc:docMk/>
            <pc:sldMk cId="580835950" sldId="966"/>
            <ac:cxnSpMk id="129" creationId="{6E8EFFC2-7505-F58B-74DC-F571FC361575}"/>
          </ac:cxnSpMkLst>
        </pc:cxnChg>
        <pc:cxnChg chg="mod">
          <ac:chgData name="Phillip Kaufman" userId="c001b2a046940d7c" providerId="LiveId" clId="{5CB25B10-5B1C-4017-B167-ED3104435743}" dt="2024-05-20T00:23:48.998" v="3396"/>
          <ac:cxnSpMkLst>
            <pc:docMk/>
            <pc:sldMk cId="580835950" sldId="966"/>
            <ac:cxnSpMk id="129" creationId="{EF90B93B-FC2F-46CD-9A05-5B93FDD4EA92}"/>
          </ac:cxnSpMkLst>
        </pc:cxnChg>
        <pc:cxnChg chg="mod">
          <ac:chgData name="Phillip Kaufman" userId="c001b2a046940d7c" providerId="LiveId" clId="{5CB25B10-5B1C-4017-B167-ED3104435743}" dt="2024-05-20T00:23:48.998" v="3396"/>
          <ac:cxnSpMkLst>
            <pc:docMk/>
            <pc:sldMk cId="580835950" sldId="966"/>
            <ac:cxnSpMk id="130" creationId="{1D2A10A3-EB67-41E8-49F9-CC8BD5512F98}"/>
          </ac:cxnSpMkLst>
        </pc:cxnChg>
        <pc:cxnChg chg="mod">
          <ac:chgData name="Phillip Kaufman" userId="c001b2a046940d7c" providerId="LiveId" clId="{5CB25B10-5B1C-4017-B167-ED3104435743}" dt="2024-06-03T00:57:17.465" v="13099"/>
          <ac:cxnSpMkLst>
            <pc:docMk/>
            <pc:sldMk cId="580835950" sldId="966"/>
            <ac:cxnSpMk id="130" creationId="{60320D66-3296-6F6B-6FEB-E4E69BF55AC5}"/>
          </ac:cxnSpMkLst>
        </pc:cxnChg>
        <pc:cxnChg chg="mod">
          <ac:chgData name="Phillip Kaufman" userId="c001b2a046940d7c" providerId="LiveId" clId="{5CB25B10-5B1C-4017-B167-ED3104435743}" dt="2024-05-20T00:23:48.998" v="3396"/>
          <ac:cxnSpMkLst>
            <pc:docMk/>
            <pc:sldMk cId="580835950" sldId="966"/>
            <ac:cxnSpMk id="131" creationId="{3698E16A-8DF4-6DAF-C1E4-08AB13A1AAC6}"/>
          </ac:cxnSpMkLst>
        </pc:cxnChg>
        <pc:cxnChg chg="mod">
          <ac:chgData name="Phillip Kaufman" userId="c001b2a046940d7c" providerId="LiveId" clId="{5CB25B10-5B1C-4017-B167-ED3104435743}" dt="2024-05-27T07:26:14.563" v="8573"/>
          <ac:cxnSpMkLst>
            <pc:docMk/>
            <pc:sldMk cId="580835950" sldId="966"/>
            <ac:cxnSpMk id="131" creationId="{BCD3CE22-76CC-0F97-449C-70A631F040F3}"/>
          </ac:cxnSpMkLst>
        </pc:cxnChg>
        <pc:cxnChg chg="mod">
          <ac:chgData name="Phillip Kaufman" userId="c001b2a046940d7c" providerId="LiveId" clId="{5CB25B10-5B1C-4017-B167-ED3104435743}" dt="2024-05-21T04:22:51.066" v="5253"/>
          <ac:cxnSpMkLst>
            <pc:docMk/>
            <pc:sldMk cId="580835950" sldId="966"/>
            <ac:cxnSpMk id="132" creationId="{069A1D3E-DD2D-28C9-F27D-B5DACEE53415}"/>
          </ac:cxnSpMkLst>
        </pc:cxnChg>
        <pc:cxnChg chg="mod">
          <ac:chgData name="Phillip Kaufman" userId="c001b2a046940d7c" providerId="LiveId" clId="{5CB25B10-5B1C-4017-B167-ED3104435743}" dt="2024-05-27T07:26:14.563" v="8573"/>
          <ac:cxnSpMkLst>
            <pc:docMk/>
            <pc:sldMk cId="580835950" sldId="966"/>
            <ac:cxnSpMk id="132" creationId="{7D51D493-8B9E-7E12-E18F-8EB748267415}"/>
          </ac:cxnSpMkLst>
        </pc:cxnChg>
        <pc:cxnChg chg="mod">
          <ac:chgData name="Phillip Kaufman" userId="c001b2a046940d7c" providerId="LiveId" clId="{5CB25B10-5B1C-4017-B167-ED3104435743}" dt="2024-05-20T00:23:48.998" v="3396"/>
          <ac:cxnSpMkLst>
            <pc:docMk/>
            <pc:sldMk cId="580835950" sldId="966"/>
            <ac:cxnSpMk id="132" creationId="{92FAF6E4-9490-A17A-44F7-E430FAAC52F9}"/>
          </ac:cxnSpMkLst>
        </pc:cxnChg>
        <pc:cxnChg chg="mod">
          <ac:chgData name="Phillip Kaufman" userId="c001b2a046940d7c" providerId="LiveId" clId="{5CB25B10-5B1C-4017-B167-ED3104435743}" dt="2024-05-20T00:23:48.998" v="3396"/>
          <ac:cxnSpMkLst>
            <pc:docMk/>
            <pc:sldMk cId="580835950" sldId="966"/>
            <ac:cxnSpMk id="133" creationId="{1E8ECD05-CEB9-4527-576F-2A47BFE01EC3}"/>
          </ac:cxnSpMkLst>
        </pc:cxnChg>
        <pc:cxnChg chg="mod">
          <ac:chgData name="Phillip Kaufman" userId="c001b2a046940d7c" providerId="LiveId" clId="{5CB25B10-5B1C-4017-B167-ED3104435743}" dt="2024-05-21T04:22:51.066" v="5253"/>
          <ac:cxnSpMkLst>
            <pc:docMk/>
            <pc:sldMk cId="580835950" sldId="966"/>
            <ac:cxnSpMk id="133" creationId="{2B3EF167-9496-29FE-DC00-81DF32899B2F}"/>
          </ac:cxnSpMkLst>
        </pc:cxnChg>
        <pc:cxnChg chg="mod">
          <ac:chgData name="Phillip Kaufman" userId="c001b2a046940d7c" providerId="LiveId" clId="{5CB25B10-5B1C-4017-B167-ED3104435743}" dt="2024-05-21T04:22:51.066" v="5253"/>
          <ac:cxnSpMkLst>
            <pc:docMk/>
            <pc:sldMk cId="580835950" sldId="966"/>
            <ac:cxnSpMk id="134" creationId="{000EFE26-2BF6-4F7D-3A7B-164A22043028}"/>
          </ac:cxnSpMkLst>
        </pc:cxnChg>
        <pc:cxnChg chg="mod">
          <ac:chgData name="Phillip Kaufman" userId="c001b2a046940d7c" providerId="LiveId" clId="{5CB25B10-5B1C-4017-B167-ED3104435743}" dt="2024-05-20T00:23:48.998" v="3396"/>
          <ac:cxnSpMkLst>
            <pc:docMk/>
            <pc:sldMk cId="580835950" sldId="966"/>
            <ac:cxnSpMk id="134" creationId="{6037F3C9-8C7C-9D76-3319-7F8B64F54714}"/>
          </ac:cxnSpMkLst>
        </pc:cxnChg>
        <pc:cxnChg chg="mod">
          <ac:chgData name="Phillip Kaufman" userId="c001b2a046940d7c" providerId="LiveId" clId="{5CB25B10-5B1C-4017-B167-ED3104435743}" dt="2024-05-20T00:23:48.998" v="3396"/>
          <ac:cxnSpMkLst>
            <pc:docMk/>
            <pc:sldMk cId="580835950" sldId="966"/>
            <ac:cxnSpMk id="135" creationId="{26A91A7C-8A49-9FEC-7FCD-178B635D9218}"/>
          </ac:cxnSpMkLst>
        </pc:cxnChg>
        <pc:cxnChg chg="mod">
          <ac:chgData name="Phillip Kaufman" userId="c001b2a046940d7c" providerId="LiveId" clId="{5CB25B10-5B1C-4017-B167-ED3104435743}" dt="2024-05-21T04:22:51.066" v="5253"/>
          <ac:cxnSpMkLst>
            <pc:docMk/>
            <pc:sldMk cId="580835950" sldId="966"/>
            <ac:cxnSpMk id="135" creationId="{859FBDDD-CBB8-8C16-4A4B-4C85C30EB6F1}"/>
          </ac:cxnSpMkLst>
        </pc:cxnChg>
        <pc:cxnChg chg="mod">
          <ac:chgData name="Phillip Kaufman" userId="c001b2a046940d7c" providerId="LiveId" clId="{5CB25B10-5B1C-4017-B167-ED3104435743}" dt="2024-05-21T04:22:51.066" v="5253"/>
          <ac:cxnSpMkLst>
            <pc:docMk/>
            <pc:sldMk cId="580835950" sldId="966"/>
            <ac:cxnSpMk id="136" creationId="{8AD8AEDF-8350-9EBF-70A0-DE2FDC97F495}"/>
          </ac:cxnSpMkLst>
        </pc:cxnChg>
        <pc:cxnChg chg="mod">
          <ac:chgData name="Phillip Kaufman" userId="c001b2a046940d7c" providerId="LiveId" clId="{5CB25B10-5B1C-4017-B167-ED3104435743}" dt="2024-05-20T00:23:48.998" v="3396"/>
          <ac:cxnSpMkLst>
            <pc:docMk/>
            <pc:sldMk cId="580835950" sldId="966"/>
            <ac:cxnSpMk id="136" creationId="{D7E46C08-30CA-81E8-AF21-AA229D4E4855}"/>
          </ac:cxnSpMkLst>
        </pc:cxnChg>
        <pc:cxnChg chg="mod">
          <ac:chgData name="Phillip Kaufman" userId="c001b2a046940d7c" providerId="LiveId" clId="{5CB25B10-5B1C-4017-B167-ED3104435743}" dt="2024-05-21T04:22:51.066" v="5253"/>
          <ac:cxnSpMkLst>
            <pc:docMk/>
            <pc:sldMk cId="580835950" sldId="966"/>
            <ac:cxnSpMk id="137" creationId="{25538EBA-D23B-B00D-BA25-C4738A23257B}"/>
          </ac:cxnSpMkLst>
        </pc:cxnChg>
        <pc:cxnChg chg="mod">
          <ac:chgData name="Phillip Kaufman" userId="c001b2a046940d7c" providerId="LiveId" clId="{5CB25B10-5B1C-4017-B167-ED3104435743}" dt="2024-05-20T00:23:48.998" v="3396"/>
          <ac:cxnSpMkLst>
            <pc:docMk/>
            <pc:sldMk cId="580835950" sldId="966"/>
            <ac:cxnSpMk id="137" creationId="{7EBCD445-F272-7ACD-40F0-6591AE8A8A85}"/>
          </ac:cxnSpMkLst>
        </pc:cxnChg>
        <pc:cxnChg chg="mod">
          <ac:chgData name="Phillip Kaufman" userId="c001b2a046940d7c" providerId="LiveId" clId="{5CB25B10-5B1C-4017-B167-ED3104435743}" dt="2024-05-20T00:23:48.998" v="3396"/>
          <ac:cxnSpMkLst>
            <pc:docMk/>
            <pc:sldMk cId="580835950" sldId="966"/>
            <ac:cxnSpMk id="138" creationId="{87FFAD13-8E1B-9CFE-F54B-323DDF7DFA1A}"/>
          </ac:cxnSpMkLst>
        </pc:cxnChg>
        <pc:cxnChg chg="mod">
          <ac:chgData name="Phillip Kaufman" userId="c001b2a046940d7c" providerId="LiveId" clId="{5CB25B10-5B1C-4017-B167-ED3104435743}" dt="2024-05-21T04:22:51.066" v="5253"/>
          <ac:cxnSpMkLst>
            <pc:docMk/>
            <pc:sldMk cId="580835950" sldId="966"/>
            <ac:cxnSpMk id="138" creationId="{ED20074F-5455-CFB6-D5B5-8C17E96534F5}"/>
          </ac:cxnSpMkLst>
        </pc:cxnChg>
        <pc:cxnChg chg="mod">
          <ac:chgData name="Phillip Kaufman" userId="c001b2a046940d7c" providerId="LiveId" clId="{5CB25B10-5B1C-4017-B167-ED3104435743}" dt="2024-06-04T06:58:07.307" v="13774" actId="165"/>
          <ac:cxnSpMkLst>
            <pc:docMk/>
            <pc:sldMk cId="580835950" sldId="966"/>
            <ac:cxnSpMk id="138" creationId="{F81D70C1-26E2-567C-522F-268071A0E317}"/>
          </ac:cxnSpMkLst>
        </pc:cxnChg>
        <pc:cxnChg chg="mod">
          <ac:chgData name="Phillip Kaufman" userId="c001b2a046940d7c" providerId="LiveId" clId="{5CB25B10-5B1C-4017-B167-ED3104435743}" dt="2024-05-21T04:22:51.066" v="5253"/>
          <ac:cxnSpMkLst>
            <pc:docMk/>
            <pc:sldMk cId="580835950" sldId="966"/>
            <ac:cxnSpMk id="139" creationId="{512C2C91-7F07-1D84-3D9C-3BAA5E26E6AF}"/>
          </ac:cxnSpMkLst>
        </pc:cxnChg>
        <pc:cxnChg chg="mod">
          <ac:chgData name="Phillip Kaufman" userId="c001b2a046940d7c" providerId="LiveId" clId="{5CB25B10-5B1C-4017-B167-ED3104435743}" dt="2024-05-20T00:23:48.998" v="3396"/>
          <ac:cxnSpMkLst>
            <pc:docMk/>
            <pc:sldMk cId="580835950" sldId="966"/>
            <ac:cxnSpMk id="139" creationId="{9634DA9B-0472-6944-EBE7-A8BB71F05BE3}"/>
          </ac:cxnSpMkLst>
        </pc:cxnChg>
        <pc:cxnChg chg="mod">
          <ac:chgData name="Phillip Kaufman" userId="c001b2a046940d7c" providerId="LiveId" clId="{5CB25B10-5B1C-4017-B167-ED3104435743}" dt="2024-06-04T06:58:07.307" v="13774" actId="165"/>
          <ac:cxnSpMkLst>
            <pc:docMk/>
            <pc:sldMk cId="580835950" sldId="966"/>
            <ac:cxnSpMk id="139" creationId="{C764F928-3515-4271-E355-B6D75C1A30F8}"/>
          </ac:cxnSpMkLst>
        </pc:cxnChg>
        <pc:cxnChg chg="mod">
          <ac:chgData name="Phillip Kaufman" userId="c001b2a046940d7c" providerId="LiveId" clId="{5CB25B10-5B1C-4017-B167-ED3104435743}" dt="2024-05-21T04:22:51.066" v="5253"/>
          <ac:cxnSpMkLst>
            <pc:docMk/>
            <pc:sldMk cId="580835950" sldId="966"/>
            <ac:cxnSpMk id="140" creationId="{1E76CCEB-E2F5-E01A-6E23-107F2FD580E1}"/>
          </ac:cxnSpMkLst>
        </pc:cxnChg>
        <pc:cxnChg chg="mod">
          <ac:chgData name="Phillip Kaufman" userId="c001b2a046940d7c" providerId="LiveId" clId="{5CB25B10-5B1C-4017-B167-ED3104435743}" dt="2024-05-27T07:26:14.563" v="8573"/>
          <ac:cxnSpMkLst>
            <pc:docMk/>
            <pc:sldMk cId="580835950" sldId="966"/>
            <ac:cxnSpMk id="140" creationId="{41109120-6AB2-90D8-BA26-A070D37E6504}"/>
          </ac:cxnSpMkLst>
        </pc:cxnChg>
        <pc:cxnChg chg="mod">
          <ac:chgData name="Phillip Kaufman" userId="c001b2a046940d7c" providerId="LiveId" clId="{5CB25B10-5B1C-4017-B167-ED3104435743}" dt="2024-05-20T00:23:48.998" v="3396"/>
          <ac:cxnSpMkLst>
            <pc:docMk/>
            <pc:sldMk cId="580835950" sldId="966"/>
            <ac:cxnSpMk id="140" creationId="{94E73569-F2F0-F80E-C2ED-7A20E725C747}"/>
          </ac:cxnSpMkLst>
        </pc:cxnChg>
        <pc:cxnChg chg="mod">
          <ac:chgData name="Phillip Kaufman" userId="c001b2a046940d7c" providerId="LiveId" clId="{5CB25B10-5B1C-4017-B167-ED3104435743}" dt="2024-05-27T07:26:14.563" v="8573"/>
          <ac:cxnSpMkLst>
            <pc:docMk/>
            <pc:sldMk cId="580835950" sldId="966"/>
            <ac:cxnSpMk id="141" creationId="{B9E7EA4F-BC14-06B7-5983-78BE2FC346AE}"/>
          </ac:cxnSpMkLst>
        </pc:cxnChg>
        <pc:cxnChg chg="mod">
          <ac:chgData name="Phillip Kaufman" userId="c001b2a046940d7c" providerId="LiveId" clId="{5CB25B10-5B1C-4017-B167-ED3104435743}" dt="2024-05-20T00:23:48.998" v="3396"/>
          <ac:cxnSpMkLst>
            <pc:docMk/>
            <pc:sldMk cId="580835950" sldId="966"/>
            <ac:cxnSpMk id="141" creationId="{BBDEE1DC-C02A-72ED-C8A0-184A6E27C909}"/>
          </ac:cxnSpMkLst>
        </pc:cxnChg>
        <pc:cxnChg chg="mod">
          <ac:chgData name="Phillip Kaufman" userId="c001b2a046940d7c" providerId="LiveId" clId="{5CB25B10-5B1C-4017-B167-ED3104435743}" dt="2024-05-21T04:22:51.066" v="5253"/>
          <ac:cxnSpMkLst>
            <pc:docMk/>
            <pc:sldMk cId="580835950" sldId="966"/>
            <ac:cxnSpMk id="141" creationId="{E701BA01-85EC-6B28-04A5-3957D4665052}"/>
          </ac:cxnSpMkLst>
        </pc:cxnChg>
        <pc:cxnChg chg="mod">
          <ac:chgData name="Phillip Kaufman" userId="c001b2a046940d7c" providerId="LiveId" clId="{5CB25B10-5B1C-4017-B167-ED3104435743}" dt="2024-05-21T04:22:51.066" v="5253"/>
          <ac:cxnSpMkLst>
            <pc:docMk/>
            <pc:sldMk cId="580835950" sldId="966"/>
            <ac:cxnSpMk id="142" creationId="{B96DE2E6-2FA0-0C1A-6610-EA15C089DC9C}"/>
          </ac:cxnSpMkLst>
        </pc:cxnChg>
        <pc:cxnChg chg="mod">
          <ac:chgData name="Phillip Kaufman" userId="c001b2a046940d7c" providerId="LiveId" clId="{5CB25B10-5B1C-4017-B167-ED3104435743}" dt="2024-05-20T00:23:48.998" v="3396"/>
          <ac:cxnSpMkLst>
            <pc:docMk/>
            <pc:sldMk cId="580835950" sldId="966"/>
            <ac:cxnSpMk id="142" creationId="{D90FFE02-A823-158D-8371-8A6E97A37758}"/>
          </ac:cxnSpMkLst>
        </pc:cxnChg>
        <pc:cxnChg chg="mod">
          <ac:chgData name="Phillip Kaufman" userId="c001b2a046940d7c" providerId="LiveId" clId="{5CB25B10-5B1C-4017-B167-ED3104435743}" dt="2024-05-20T00:23:48.998" v="3396"/>
          <ac:cxnSpMkLst>
            <pc:docMk/>
            <pc:sldMk cId="580835950" sldId="966"/>
            <ac:cxnSpMk id="143" creationId="{01E81B25-3EDF-1A5D-08D6-05A73C815F45}"/>
          </ac:cxnSpMkLst>
        </pc:cxnChg>
        <pc:cxnChg chg="mod">
          <ac:chgData name="Phillip Kaufman" userId="c001b2a046940d7c" providerId="LiveId" clId="{5CB25B10-5B1C-4017-B167-ED3104435743}" dt="2024-05-21T04:22:51.066" v="5253"/>
          <ac:cxnSpMkLst>
            <pc:docMk/>
            <pc:sldMk cId="580835950" sldId="966"/>
            <ac:cxnSpMk id="143" creationId="{5CB7CF89-5080-E39E-BD12-6D8326D92DB8}"/>
          </ac:cxnSpMkLst>
        </pc:cxnChg>
        <pc:cxnChg chg="mod">
          <ac:chgData name="Phillip Kaufman" userId="c001b2a046940d7c" providerId="LiveId" clId="{5CB25B10-5B1C-4017-B167-ED3104435743}" dt="2024-05-21T04:22:51.066" v="5253"/>
          <ac:cxnSpMkLst>
            <pc:docMk/>
            <pc:sldMk cId="580835950" sldId="966"/>
            <ac:cxnSpMk id="144" creationId="{8DC3A775-EDB5-E2A2-5781-978260774821}"/>
          </ac:cxnSpMkLst>
        </pc:cxnChg>
        <pc:cxnChg chg="mod">
          <ac:chgData name="Phillip Kaufman" userId="c001b2a046940d7c" providerId="LiveId" clId="{5CB25B10-5B1C-4017-B167-ED3104435743}" dt="2024-05-20T00:23:48.998" v="3396"/>
          <ac:cxnSpMkLst>
            <pc:docMk/>
            <pc:sldMk cId="580835950" sldId="966"/>
            <ac:cxnSpMk id="144" creationId="{AF7AD274-F26C-AE28-A75B-E123D071ED3F}"/>
          </ac:cxnSpMkLst>
        </pc:cxnChg>
        <pc:cxnChg chg="mod">
          <ac:chgData name="Phillip Kaufman" userId="c001b2a046940d7c" providerId="LiveId" clId="{5CB25B10-5B1C-4017-B167-ED3104435743}" dt="2024-05-21T04:22:51.066" v="5253"/>
          <ac:cxnSpMkLst>
            <pc:docMk/>
            <pc:sldMk cId="580835950" sldId="966"/>
            <ac:cxnSpMk id="145" creationId="{0D4BDB1C-124D-F674-E3AF-3006CACC14BF}"/>
          </ac:cxnSpMkLst>
        </pc:cxnChg>
        <pc:cxnChg chg="mod">
          <ac:chgData name="Phillip Kaufman" userId="c001b2a046940d7c" providerId="LiveId" clId="{5CB25B10-5B1C-4017-B167-ED3104435743}" dt="2024-05-20T00:23:48.998" v="3396"/>
          <ac:cxnSpMkLst>
            <pc:docMk/>
            <pc:sldMk cId="580835950" sldId="966"/>
            <ac:cxnSpMk id="145" creationId="{7EE6A60F-51B4-63F2-06A3-419301522401}"/>
          </ac:cxnSpMkLst>
        </pc:cxnChg>
        <pc:cxnChg chg="mod">
          <ac:chgData name="Phillip Kaufman" userId="c001b2a046940d7c" providerId="LiveId" clId="{5CB25B10-5B1C-4017-B167-ED3104435743}" dt="2024-06-04T06:58:07.307" v="13774" actId="165"/>
          <ac:cxnSpMkLst>
            <pc:docMk/>
            <pc:sldMk cId="580835950" sldId="966"/>
            <ac:cxnSpMk id="145" creationId="{AD541540-392A-2A18-EE49-C54D92B47000}"/>
          </ac:cxnSpMkLst>
        </pc:cxnChg>
        <pc:cxnChg chg="mod">
          <ac:chgData name="Phillip Kaufman" userId="c001b2a046940d7c" providerId="LiveId" clId="{5CB25B10-5B1C-4017-B167-ED3104435743}" dt="2024-06-04T06:58:07.307" v="13774" actId="165"/>
          <ac:cxnSpMkLst>
            <pc:docMk/>
            <pc:sldMk cId="580835950" sldId="966"/>
            <ac:cxnSpMk id="146" creationId="{0CC2AA51-EA40-4F24-95FA-0287BC5477BF}"/>
          </ac:cxnSpMkLst>
        </pc:cxnChg>
        <pc:cxnChg chg="mod">
          <ac:chgData name="Phillip Kaufman" userId="c001b2a046940d7c" providerId="LiveId" clId="{5CB25B10-5B1C-4017-B167-ED3104435743}" dt="2024-05-21T04:22:51.066" v="5253"/>
          <ac:cxnSpMkLst>
            <pc:docMk/>
            <pc:sldMk cId="580835950" sldId="966"/>
            <ac:cxnSpMk id="146" creationId="{0F346D2D-A132-C04D-6405-77B45F7D5902}"/>
          </ac:cxnSpMkLst>
        </pc:cxnChg>
        <pc:cxnChg chg="mod">
          <ac:chgData name="Phillip Kaufman" userId="c001b2a046940d7c" providerId="LiveId" clId="{5CB25B10-5B1C-4017-B167-ED3104435743}" dt="2024-05-20T00:23:48.998" v="3396"/>
          <ac:cxnSpMkLst>
            <pc:docMk/>
            <pc:sldMk cId="580835950" sldId="966"/>
            <ac:cxnSpMk id="146" creationId="{4A4E7497-8F8F-91A2-EA15-9372AA15C065}"/>
          </ac:cxnSpMkLst>
        </pc:cxnChg>
        <pc:cxnChg chg="mod">
          <ac:chgData name="Phillip Kaufman" userId="c001b2a046940d7c" providerId="LiveId" clId="{5CB25B10-5B1C-4017-B167-ED3104435743}" dt="2024-05-21T04:22:51.066" v="5253"/>
          <ac:cxnSpMkLst>
            <pc:docMk/>
            <pc:sldMk cId="580835950" sldId="966"/>
            <ac:cxnSpMk id="147" creationId="{56F148EE-7A60-0B0B-9C7D-FF8DE8AAFA6E}"/>
          </ac:cxnSpMkLst>
        </pc:cxnChg>
        <pc:cxnChg chg="mod">
          <ac:chgData name="Phillip Kaufman" userId="c001b2a046940d7c" providerId="LiveId" clId="{5CB25B10-5B1C-4017-B167-ED3104435743}" dt="2024-05-20T00:23:48.998" v="3396"/>
          <ac:cxnSpMkLst>
            <pc:docMk/>
            <pc:sldMk cId="580835950" sldId="966"/>
            <ac:cxnSpMk id="147" creationId="{B7A76032-E0BE-CF2D-F544-2BAAA5F9678E}"/>
          </ac:cxnSpMkLst>
        </pc:cxnChg>
        <pc:cxnChg chg="mod">
          <ac:chgData name="Phillip Kaufman" userId="c001b2a046940d7c" providerId="LiveId" clId="{5CB25B10-5B1C-4017-B167-ED3104435743}" dt="2024-05-21T04:22:51.066" v="5253"/>
          <ac:cxnSpMkLst>
            <pc:docMk/>
            <pc:sldMk cId="580835950" sldId="966"/>
            <ac:cxnSpMk id="148" creationId="{C218FEB0-8676-6976-FCBA-DBFCB1BC1D31}"/>
          </ac:cxnSpMkLst>
        </pc:cxnChg>
        <pc:cxnChg chg="mod">
          <ac:chgData name="Phillip Kaufman" userId="c001b2a046940d7c" providerId="LiveId" clId="{5CB25B10-5B1C-4017-B167-ED3104435743}" dt="2024-05-21T04:22:51.066" v="5253"/>
          <ac:cxnSpMkLst>
            <pc:docMk/>
            <pc:sldMk cId="580835950" sldId="966"/>
            <ac:cxnSpMk id="149" creationId="{B439EC88-A68D-073D-E1B7-DF03C43DA5AC}"/>
          </ac:cxnSpMkLst>
        </pc:cxnChg>
        <pc:cxnChg chg="mod">
          <ac:chgData name="Phillip Kaufman" userId="c001b2a046940d7c" providerId="LiveId" clId="{5CB25B10-5B1C-4017-B167-ED3104435743}" dt="2024-05-21T04:22:51.066" v="5253"/>
          <ac:cxnSpMkLst>
            <pc:docMk/>
            <pc:sldMk cId="580835950" sldId="966"/>
            <ac:cxnSpMk id="150" creationId="{7A2E0069-6BB1-79F4-91BD-306105108EDF}"/>
          </ac:cxnSpMkLst>
        </pc:cxnChg>
        <pc:cxnChg chg="mod">
          <ac:chgData name="Phillip Kaufman" userId="c001b2a046940d7c" providerId="LiveId" clId="{5CB25B10-5B1C-4017-B167-ED3104435743}" dt="2024-05-21T04:22:51.066" v="5253"/>
          <ac:cxnSpMkLst>
            <pc:docMk/>
            <pc:sldMk cId="580835950" sldId="966"/>
            <ac:cxnSpMk id="151" creationId="{6698CC11-DF6C-819A-8ED4-A8FF9D0039B6}"/>
          </ac:cxnSpMkLst>
        </pc:cxnChg>
        <pc:cxnChg chg="mod">
          <ac:chgData name="Phillip Kaufman" userId="c001b2a046940d7c" providerId="LiveId" clId="{5CB25B10-5B1C-4017-B167-ED3104435743}" dt="2024-05-20T00:23:48.998" v="3396"/>
          <ac:cxnSpMkLst>
            <pc:docMk/>
            <pc:sldMk cId="580835950" sldId="966"/>
            <ac:cxnSpMk id="151" creationId="{D757356C-B093-6792-E3A9-E6A08A87808E}"/>
          </ac:cxnSpMkLst>
        </pc:cxnChg>
        <pc:cxnChg chg="mod">
          <ac:chgData name="Phillip Kaufman" userId="c001b2a046940d7c" providerId="LiveId" clId="{5CB25B10-5B1C-4017-B167-ED3104435743}" dt="2024-05-20T00:23:48.998" v="3396"/>
          <ac:cxnSpMkLst>
            <pc:docMk/>
            <pc:sldMk cId="580835950" sldId="966"/>
            <ac:cxnSpMk id="152" creationId="{AD564943-BBB1-30AD-38E8-8B90353EBE92}"/>
          </ac:cxnSpMkLst>
        </pc:cxnChg>
        <pc:cxnChg chg="mod">
          <ac:chgData name="Phillip Kaufman" userId="c001b2a046940d7c" providerId="LiveId" clId="{5CB25B10-5B1C-4017-B167-ED3104435743}" dt="2024-05-21T04:22:51.066" v="5253"/>
          <ac:cxnSpMkLst>
            <pc:docMk/>
            <pc:sldMk cId="580835950" sldId="966"/>
            <ac:cxnSpMk id="152" creationId="{AE67100A-9B04-B2DB-2BC9-066F7E3C7305}"/>
          </ac:cxnSpMkLst>
        </pc:cxnChg>
        <pc:cxnChg chg="mod">
          <ac:chgData name="Phillip Kaufman" userId="c001b2a046940d7c" providerId="LiveId" clId="{5CB25B10-5B1C-4017-B167-ED3104435743}" dt="2024-05-21T04:22:51.066" v="5253"/>
          <ac:cxnSpMkLst>
            <pc:docMk/>
            <pc:sldMk cId="580835950" sldId="966"/>
            <ac:cxnSpMk id="153" creationId="{06B563DD-5A59-5016-5229-23E1812953E3}"/>
          </ac:cxnSpMkLst>
        </pc:cxnChg>
        <pc:cxnChg chg="mod">
          <ac:chgData name="Phillip Kaufman" userId="c001b2a046940d7c" providerId="LiveId" clId="{5CB25B10-5B1C-4017-B167-ED3104435743}" dt="2024-06-04T06:58:07.307" v="13774" actId="165"/>
          <ac:cxnSpMkLst>
            <pc:docMk/>
            <pc:sldMk cId="580835950" sldId="966"/>
            <ac:cxnSpMk id="153" creationId="{5C17347D-38A0-90A9-B09B-1213181F72F5}"/>
          </ac:cxnSpMkLst>
        </pc:cxnChg>
        <pc:cxnChg chg="mod">
          <ac:chgData name="Phillip Kaufman" userId="c001b2a046940d7c" providerId="LiveId" clId="{5CB25B10-5B1C-4017-B167-ED3104435743}" dt="2024-06-03T00:57:16.800" v="13098" actId="478"/>
          <ac:cxnSpMkLst>
            <pc:docMk/>
            <pc:sldMk cId="580835950" sldId="966"/>
            <ac:cxnSpMk id="154" creationId="{9F94B97B-0BEA-1E74-22AB-65E150816436}"/>
          </ac:cxnSpMkLst>
        </pc:cxnChg>
        <pc:cxnChg chg="mod">
          <ac:chgData name="Phillip Kaufman" userId="c001b2a046940d7c" providerId="LiveId" clId="{5CB25B10-5B1C-4017-B167-ED3104435743}" dt="2024-06-04T06:58:07.307" v="13774" actId="165"/>
          <ac:cxnSpMkLst>
            <pc:docMk/>
            <pc:sldMk cId="580835950" sldId="966"/>
            <ac:cxnSpMk id="154" creationId="{C77A8716-CCAF-ABB2-B4A7-0DC237AC0162}"/>
          </ac:cxnSpMkLst>
        </pc:cxnChg>
        <pc:cxnChg chg="mod">
          <ac:chgData name="Phillip Kaufman" userId="c001b2a046940d7c" providerId="LiveId" clId="{5CB25B10-5B1C-4017-B167-ED3104435743}" dt="2024-05-21T04:22:51.066" v="5253"/>
          <ac:cxnSpMkLst>
            <pc:docMk/>
            <pc:sldMk cId="580835950" sldId="966"/>
            <ac:cxnSpMk id="154" creationId="{DD187D71-85F9-C804-DDF9-81231E77AB00}"/>
          </ac:cxnSpMkLst>
        </pc:cxnChg>
        <pc:cxnChg chg="mod">
          <ac:chgData name="Phillip Kaufman" userId="c001b2a046940d7c" providerId="LiveId" clId="{5CB25B10-5B1C-4017-B167-ED3104435743}" dt="2024-06-03T00:57:16.800" v="13098" actId="478"/>
          <ac:cxnSpMkLst>
            <pc:docMk/>
            <pc:sldMk cId="580835950" sldId="966"/>
            <ac:cxnSpMk id="155" creationId="{0028D2EE-0A93-2167-569D-1581B14F37FF}"/>
          </ac:cxnSpMkLst>
        </pc:cxnChg>
        <pc:cxnChg chg="mod">
          <ac:chgData name="Phillip Kaufman" userId="c001b2a046940d7c" providerId="LiveId" clId="{5CB25B10-5B1C-4017-B167-ED3104435743}" dt="2024-05-21T04:22:51.066" v="5253"/>
          <ac:cxnSpMkLst>
            <pc:docMk/>
            <pc:sldMk cId="580835950" sldId="966"/>
            <ac:cxnSpMk id="155" creationId="{72806C03-21A7-DD9F-9ED0-A5FEAC8A8EBB}"/>
          </ac:cxnSpMkLst>
        </pc:cxnChg>
        <pc:cxnChg chg="mod">
          <ac:chgData name="Phillip Kaufman" userId="c001b2a046940d7c" providerId="LiveId" clId="{5CB25B10-5B1C-4017-B167-ED3104435743}" dt="2024-06-04T06:58:07.307" v="13774" actId="165"/>
          <ac:cxnSpMkLst>
            <pc:docMk/>
            <pc:sldMk cId="580835950" sldId="966"/>
            <ac:cxnSpMk id="156" creationId="{3992DCDD-5D5F-D318-A219-E4F67F466A86}"/>
          </ac:cxnSpMkLst>
        </pc:cxnChg>
        <pc:cxnChg chg="mod">
          <ac:chgData name="Phillip Kaufman" userId="c001b2a046940d7c" providerId="LiveId" clId="{5CB25B10-5B1C-4017-B167-ED3104435743}" dt="2024-05-21T04:22:51.066" v="5253"/>
          <ac:cxnSpMkLst>
            <pc:docMk/>
            <pc:sldMk cId="580835950" sldId="966"/>
            <ac:cxnSpMk id="156" creationId="{C498AFD8-AACC-B137-07A0-F6C94D2BF773}"/>
          </ac:cxnSpMkLst>
        </pc:cxnChg>
        <pc:cxnChg chg="mod">
          <ac:chgData name="Phillip Kaufman" userId="c001b2a046940d7c" providerId="LiveId" clId="{5CB25B10-5B1C-4017-B167-ED3104435743}" dt="2024-06-04T06:58:07.307" v="13774" actId="165"/>
          <ac:cxnSpMkLst>
            <pc:docMk/>
            <pc:sldMk cId="580835950" sldId="966"/>
            <ac:cxnSpMk id="157" creationId="{53E6E10D-920A-BBA0-0709-7D0DCAE4DC7B}"/>
          </ac:cxnSpMkLst>
        </pc:cxnChg>
        <pc:cxnChg chg="mod">
          <ac:chgData name="Phillip Kaufman" userId="c001b2a046940d7c" providerId="LiveId" clId="{5CB25B10-5B1C-4017-B167-ED3104435743}" dt="2024-05-21T04:22:51.066" v="5253"/>
          <ac:cxnSpMkLst>
            <pc:docMk/>
            <pc:sldMk cId="580835950" sldId="966"/>
            <ac:cxnSpMk id="157" creationId="{6F742AA2-3565-A92A-155F-4C8141879107}"/>
          </ac:cxnSpMkLst>
        </pc:cxnChg>
        <pc:cxnChg chg="mod">
          <ac:chgData name="Phillip Kaufman" userId="c001b2a046940d7c" providerId="LiveId" clId="{5CB25B10-5B1C-4017-B167-ED3104435743}" dt="2024-06-04T06:58:07.307" v="13774" actId="165"/>
          <ac:cxnSpMkLst>
            <pc:docMk/>
            <pc:sldMk cId="580835950" sldId="966"/>
            <ac:cxnSpMk id="158" creationId="{A77C6B23-D3D4-4090-E81B-4AE47F0524DE}"/>
          </ac:cxnSpMkLst>
        </pc:cxnChg>
        <pc:cxnChg chg="mod">
          <ac:chgData name="Phillip Kaufman" userId="c001b2a046940d7c" providerId="LiveId" clId="{5CB25B10-5B1C-4017-B167-ED3104435743}" dt="2024-05-21T04:22:51.066" v="5253"/>
          <ac:cxnSpMkLst>
            <pc:docMk/>
            <pc:sldMk cId="580835950" sldId="966"/>
            <ac:cxnSpMk id="158" creationId="{D56D5ADF-057E-3971-6C58-322913249290}"/>
          </ac:cxnSpMkLst>
        </pc:cxnChg>
        <pc:cxnChg chg="mod">
          <ac:chgData name="Phillip Kaufman" userId="c001b2a046940d7c" providerId="LiveId" clId="{5CB25B10-5B1C-4017-B167-ED3104435743}" dt="2024-05-21T01:34:45.870" v="4159" actId="478"/>
          <ac:cxnSpMkLst>
            <pc:docMk/>
            <pc:sldMk cId="580835950" sldId="966"/>
            <ac:cxnSpMk id="159" creationId="{063329FC-4E2E-CBE0-C19A-3BCAF62128B3}"/>
          </ac:cxnSpMkLst>
        </pc:cxnChg>
        <pc:cxnChg chg="mod">
          <ac:chgData name="Phillip Kaufman" userId="c001b2a046940d7c" providerId="LiveId" clId="{5CB25B10-5B1C-4017-B167-ED3104435743}" dt="2024-05-21T04:22:51.066" v="5253"/>
          <ac:cxnSpMkLst>
            <pc:docMk/>
            <pc:sldMk cId="580835950" sldId="966"/>
            <ac:cxnSpMk id="159" creationId="{A19F38DB-86D3-1CC4-4897-FF5FAA012009}"/>
          </ac:cxnSpMkLst>
        </pc:cxnChg>
        <pc:cxnChg chg="mod">
          <ac:chgData name="Phillip Kaufman" userId="c001b2a046940d7c" providerId="LiveId" clId="{5CB25B10-5B1C-4017-B167-ED3104435743}" dt="2024-06-04T06:58:07.307" v="13774" actId="165"/>
          <ac:cxnSpMkLst>
            <pc:docMk/>
            <pc:sldMk cId="580835950" sldId="966"/>
            <ac:cxnSpMk id="159" creationId="{D6241E01-0761-A6F8-BF9E-9F13BB38E5C9}"/>
          </ac:cxnSpMkLst>
        </pc:cxnChg>
        <pc:cxnChg chg="mod">
          <ac:chgData name="Phillip Kaufman" userId="c001b2a046940d7c" providerId="LiveId" clId="{5CB25B10-5B1C-4017-B167-ED3104435743}" dt="2024-05-21T01:34:45.870" v="4159" actId="478"/>
          <ac:cxnSpMkLst>
            <pc:docMk/>
            <pc:sldMk cId="580835950" sldId="966"/>
            <ac:cxnSpMk id="160" creationId="{442CBB6A-595D-28F8-042F-FA0274C5CF80}"/>
          </ac:cxnSpMkLst>
        </pc:cxnChg>
        <pc:cxnChg chg="mod">
          <ac:chgData name="Phillip Kaufman" userId="c001b2a046940d7c" providerId="LiveId" clId="{5CB25B10-5B1C-4017-B167-ED3104435743}" dt="2024-05-21T04:22:51.066" v="5253"/>
          <ac:cxnSpMkLst>
            <pc:docMk/>
            <pc:sldMk cId="580835950" sldId="966"/>
            <ac:cxnSpMk id="160" creationId="{E7BE9654-9B64-4BEF-AE4D-F42D587631F9}"/>
          </ac:cxnSpMkLst>
        </pc:cxnChg>
        <pc:cxnChg chg="mod">
          <ac:chgData name="Phillip Kaufman" userId="c001b2a046940d7c" providerId="LiveId" clId="{5CB25B10-5B1C-4017-B167-ED3104435743}" dt="2024-06-04T06:58:07.307" v="13774" actId="165"/>
          <ac:cxnSpMkLst>
            <pc:docMk/>
            <pc:sldMk cId="580835950" sldId="966"/>
            <ac:cxnSpMk id="160" creationId="{EFE4552F-A5EA-3736-B354-F295025D29A3}"/>
          </ac:cxnSpMkLst>
        </pc:cxnChg>
        <pc:cxnChg chg="mod">
          <ac:chgData name="Phillip Kaufman" userId="c001b2a046940d7c" providerId="LiveId" clId="{5CB25B10-5B1C-4017-B167-ED3104435743}" dt="2024-05-21T04:22:51.066" v="5253"/>
          <ac:cxnSpMkLst>
            <pc:docMk/>
            <pc:sldMk cId="580835950" sldId="966"/>
            <ac:cxnSpMk id="161" creationId="{5AD720D8-7B9C-1F08-31A8-FC37914C14CD}"/>
          </ac:cxnSpMkLst>
        </pc:cxnChg>
        <pc:cxnChg chg="mod">
          <ac:chgData name="Phillip Kaufman" userId="c001b2a046940d7c" providerId="LiveId" clId="{5CB25B10-5B1C-4017-B167-ED3104435743}" dt="2024-06-04T06:58:07.307" v="13774" actId="165"/>
          <ac:cxnSpMkLst>
            <pc:docMk/>
            <pc:sldMk cId="580835950" sldId="966"/>
            <ac:cxnSpMk id="161" creationId="{88CCABA3-7658-1774-2303-076D68429811}"/>
          </ac:cxnSpMkLst>
        </pc:cxnChg>
        <pc:cxnChg chg="mod">
          <ac:chgData name="Phillip Kaufman" userId="c001b2a046940d7c" providerId="LiveId" clId="{5CB25B10-5B1C-4017-B167-ED3104435743}" dt="2024-06-04T06:58:07.307" v="13774" actId="165"/>
          <ac:cxnSpMkLst>
            <pc:docMk/>
            <pc:sldMk cId="580835950" sldId="966"/>
            <ac:cxnSpMk id="162" creationId="{1AAF1642-C689-BC37-7C5C-E3998C05A2C6}"/>
          </ac:cxnSpMkLst>
        </pc:cxnChg>
        <pc:cxnChg chg="mod">
          <ac:chgData name="Phillip Kaufman" userId="c001b2a046940d7c" providerId="LiveId" clId="{5CB25B10-5B1C-4017-B167-ED3104435743}" dt="2024-06-03T00:57:16.800" v="13098" actId="478"/>
          <ac:cxnSpMkLst>
            <pc:docMk/>
            <pc:sldMk cId="580835950" sldId="966"/>
            <ac:cxnSpMk id="162" creationId="{3C426DBF-9DE7-CB43-0D6E-33C11F7E79B4}"/>
          </ac:cxnSpMkLst>
        </pc:cxnChg>
        <pc:cxnChg chg="mod">
          <ac:chgData name="Phillip Kaufman" userId="c001b2a046940d7c" providerId="LiveId" clId="{5CB25B10-5B1C-4017-B167-ED3104435743}" dt="2024-05-21T04:22:51.066" v="5253"/>
          <ac:cxnSpMkLst>
            <pc:docMk/>
            <pc:sldMk cId="580835950" sldId="966"/>
            <ac:cxnSpMk id="162" creationId="{C8DB0404-70BB-BEB7-AA66-5462E3D2FBD1}"/>
          </ac:cxnSpMkLst>
        </pc:cxnChg>
        <pc:cxnChg chg="mod">
          <ac:chgData name="Phillip Kaufman" userId="c001b2a046940d7c" providerId="LiveId" clId="{5CB25B10-5B1C-4017-B167-ED3104435743}" dt="2024-06-03T00:57:16.800" v="13098" actId="478"/>
          <ac:cxnSpMkLst>
            <pc:docMk/>
            <pc:sldMk cId="580835950" sldId="966"/>
            <ac:cxnSpMk id="163" creationId="{49E85A2E-A584-CAD2-02B4-2BFEB9B79D8F}"/>
          </ac:cxnSpMkLst>
        </pc:cxnChg>
        <pc:cxnChg chg="mod">
          <ac:chgData name="Phillip Kaufman" userId="c001b2a046940d7c" providerId="LiveId" clId="{5CB25B10-5B1C-4017-B167-ED3104435743}" dt="2024-06-04T06:58:07.307" v="13774" actId="165"/>
          <ac:cxnSpMkLst>
            <pc:docMk/>
            <pc:sldMk cId="580835950" sldId="966"/>
            <ac:cxnSpMk id="163" creationId="{54E5ADA6-44D5-43ED-325A-0F5C925CBEEF}"/>
          </ac:cxnSpMkLst>
        </pc:cxnChg>
        <pc:cxnChg chg="mod">
          <ac:chgData name="Phillip Kaufman" userId="c001b2a046940d7c" providerId="LiveId" clId="{5CB25B10-5B1C-4017-B167-ED3104435743}" dt="2024-05-21T04:22:51.066" v="5253"/>
          <ac:cxnSpMkLst>
            <pc:docMk/>
            <pc:sldMk cId="580835950" sldId="966"/>
            <ac:cxnSpMk id="163" creationId="{667C12D5-8C74-074A-E3BE-343109C5EDCF}"/>
          </ac:cxnSpMkLst>
        </pc:cxnChg>
        <pc:cxnChg chg="mod">
          <ac:chgData name="Phillip Kaufman" userId="c001b2a046940d7c" providerId="LiveId" clId="{5CB25B10-5B1C-4017-B167-ED3104435743}" dt="2024-06-04T06:58:07.307" v="13774" actId="165"/>
          <ac:cxnSpMkLst>
            <pc:docMk/>
            <pc:sldMk cId="580835950" sldId="966"/>
            <ac:cxnSpMk id="164" creationId="{AD46FB2D-6375-6504-A4F4-A8B3031F63D0}"/>
          </ac:cxnSpMkLst>
        </pc:cxnChg>
        <pc:cxnChg chg="mod">
          <ac:chgData name="Phillip Kaufman" userId="c001b2a046940d7c" providerId="LiveId" clId="{5CB25B10-5B1C-4017-B167-ED3104435743}" dt="2024-06-04T06:58:07.307" v="13774" actId="165"/>
          <ac:cxnSpMkLst>
            <pc:docMk/>
            <pc:sldMk cId="580835950" sldId="966"/>
            <ac:cxnSpMk id="165" creationId="{93A5D12E-C843-4EE3-2A99-A0274332BA85}"/>
          </ac:cxnSpMkLst>
        </pc:cxnChg>
        <pc:cxnChg chg="mod">
          <ac:chgData name="Phillip Kaufman" userId="c001b2a046940d7c" providerId="LiveId" clId="{5CB25B10-5B1C-4017-B167-ED3104435743}" dt="2024-06-04T06:58:07.307" v="13774" actId="165"/>
          <ac:cxnSpMkLst>
            <pc:docMk/>
            <pc:sldMk cId="580835950" sldId="966"/>
            <ac:cxnSpMk id="166" creationId="{6210BEE2-CFE0-3120-CB47-14254C58181D}"/>
          </ac:cxnSpMkLst>
        </pc:cxnChg>
        <pc:cxnChg chg="mod">
          <ac:chgData name="Phillip Kaufman" userId="c001b2a046940d7c" providerId="LiveId" clId="{5CB25B10-5B1C-4017-B167-ED3104435743}" dt="2024-06-04T06:58:07.307" v="13774" actId="165"/>
          <ac:cxnSpMkLst>
            <pc:docMk/>
            <pc:sldMk cId="580835950" sldId="966"/>
            <ac:cxnSpMk id="167" creationId="{949D5B28-8998-CC35-53ED-727ECEEF4B49}"/>
          </ac:cxnSpMkLst>
        </pc:cxnChg>
        <pc:cxnChg chg="mod">
          <ac:chgData name="Phillip Kaufman" userId="c001b2a046940d7c" providerId="LiveId" clId="{5CB25B10-5B1C-4017-B167-ED3104435743}" dt="2024-05-21T04:22:51.066" v="5253"/>
          <ac:cxnSpMkLst>
            <pc:docMk/>
            <pc:sldMk cId="580835950" sldId="966"/>
            <ac:cxnSpMk id="167" creationId="{AAD54F13-2676-75A7-0EA7-33F5AA449667}"/>
          </ac:cxnSpMkLst>
        </pc:cxnChg>
        <pc:cxnChg chg="mod">
          <ac:chgData name="Phillip Kaufman" userId="c001b2a046940d7c" providerId="LiveId" clId="{5CB25B10-5B1C-4017-B167-ED3104435743}" dt="2024-06-04T06:58:07.307" v="13774" actId="165"/>
          <ac:cxnSpMkLst>
            <pc:docMk/>
            <pc:sldMk cId="580835950" sldId="966"/>
            <ac:cxnSpMk id="168" creationId="{2EE5882C-4E09-56B7-94C0-7E80FBE24D47}"/>
          </ac:cxnSpMkLst>
        </pc:cxnChg>
        <pc:cxnChg chg="mod">
          <ac:chgData name="Phillip Kaufman" userId="c001b2a046940d7c" providerId="LiveId" clId="{5CB25B10-5B1C-4017-B167-ED3104435743}" dt="2024-05-21T01:34:45.870" v="4159" actId="478"/>
          <ac:cxnSpMkLst>
            <pc:docMk/>
            <pc:sldMk cId="580835950" sldId="966"/>
            <ac:cxnSpMk id="168" creationId="{5728EAAE-13DE-F98B-414C-69E9EE3461B9}"/>
          </ac:cxnSpMkLst>
        </pc:cxnChg>
        <pc:cxnChg chg="mod">
          <ac:chgData name="Phillip Kaufman" userId="c001b2a046940d7c" providerId="LiveId" clId="{5CB25B10-5B1C-4017-B167-ED3104435743}" dt="2024-05-27T07:28:17.696" v="8602"/>
          <ac:cxnSpMkLst>
            <pc:docMk/>
            <pc:sldMk cId="580835950" sldId="966"/>
            <ac:cxnSpMk id="168" creationId="{83FBDF68-3B42-FDA4-76E0-21BD8B6137EA}"/>
          </ac:cxnSpMkLst>
        </pc:cxnChg>
        <pc:cxnChg chg="mod">
          <ac:chgData name="Phillip Kaufman" userId="c001b2a046940d7c" providerId="LiveId" clId="{5CB25B10-5B1C-4017-B167-ED3104435743}" dt="2024-05-21T04:22:51.066" v="5253"/>
          <ac:cxnSpMkLst>
            <pc:docMk/>
            <pc:sldMk cId="580835950" sldId="966"/>
            <ac:cxnSpMk id="168" creationId="{EAE4BFBA-F1F2-C233-C670-6F1555B4C93D}"/>
          </ac:cxnSpMkLst>
        </pc:cxnChg>
        <pc:cxnChg chg="mod">
          <ac:chgData name="Phillip Kaufman" userId="c001b2a046940d7c" providerId="LiveId" clId="{5CB25B10-5B1C-4017-B167-ED3104435743}" dt="2024-06-04T06:58:07.307" v="13774" actId="165"/>
          <ac:cxnSpMkLst>
            <pc:docMk/>
            <pc:sldMk cId="580835950" sldId="966"/>
            <ac:cxnSpMk id="169" creationId="{DA67EF63-7958-F382-6CAB-8D7D20540596}"/>
          </ac:cxnSpMkLst>
        </pc:cxnChg>
        <pc:cxnChg chg="mod">
          <ac:chgData name="Phillip Kaufman" userId="c001b2a046940d7c" providerId="LiveId" clId="{5CB25B10-5B1C-4017-B167-ED3104435743}" dt="2024-05-21T01:34:45.870" v="4159" actId="478"/>
          <ac:cxnSpMkLst>
            <pc:docMk/>
            <pc:sldMk cId="580835950" sldId="966"/>
            <ac:cxnSpMk id="169" creationId="{F6B3F758-78EB-1F17-30BD-5EAA9FDC3649}"/>
          </ac:cxnSpMkLst>
        </pc:cxnChg>
        <pc:cxnChg chg="mod">
          <ac:chgData name="Phillip Kaufman" userId="c001b2a046940d7c" providerId="LiveId" clId="{5CB25B10-5B1C-4017-B167-ED3104435743}" dt="2024-06-04T06:58:07.307" v="13774" actId="165"/>
          <ac:cxnSpMkLst>
            <pc:docMk/>
            <pc:sldMk cId="580835950" sldId="966"/>
            <ac:cxnSpMk id="170" creationId="{376AEAC8-A14B-0822-30A2-B2B2D6978DAA}"/>
          </ac:cxnSpMkLst>
        </pc:cxnChg>
        <pc:cxnChg chg="mod">
          <ac:chgData name="Phillip Kaufman" userId="c001b2a046940d7c" providerId="LiveId" clId="{5CB25B10-5B1C-4017-B167-ED3104435743}" dt="2024-06-04T06:58:07.307" v="13774" actId="165"/>
          <ac:cxnSpMkLst>
            <pc:docMk/>
            <pc:sldMk cId="580835950" sldId="966"/>
            <ac:cxnSpMk id="171" creationId="{599CE9CD-8472-FA1F-0297-01865A054900}"/>
          </ac:cxnSpMkLst>
        </pc:cxnChg>
        <pc:cxnChg chg="mod">
          <ac:chgData name="Phillip Kaufman" userId="c001b2a046940d7c" providerId="LiveId" clId="{5CB25B10-5B1C-4017-B167-ED3104435743}" dt="2024-06-04T06:58:07.307" v="13774" actId="165"/>
          <ac:cxnSpMkLst>
            <pc:docMk/>
            <pc:sldMk cId="580835950" sldId="966"/>
            <ac:cxnSpMk id="172" creationId="{C80A19B1-3E23-9B8D-00B2-AFD2E0282173}"/>
          </ac:cxnSpMkLst>
        </pc:cxnChg>
        <pc:cxnChg chg="mod">
          <ac:chgData name="Phillip Kaufman" userId="c001b2a046940d7c" providerId="LiveId" clId="{5CB25B10-5B1C-4017-B167-ED3104435743}" dt="2024-06-04T06:58:07.307" v="13774" actId="165"/>
          <ac:cxnSpMkLst>
            <pc:docMk/>
            <pc:sldMk cId="580835950" sldId="966"/>
            <ac:cxnSpMk id="173" creationId="{D6E7627B-443F-BEB9-4288-7C214B4DDC26}"/>
          </ac:cxnSpMkLst>
        </pc:cxnChg>
        <pc:cxnChg chg="mod">
          <ac:chgData name="Phillip Kaufman" userId="c001b2a046940d7c" providerId="LiveId" clId="{5CB25B10-5B1C-4017-B167-ED3104435743}" dt="2024-06-04T06:58:07.307" v="13774" actId="165"/>
          <ac:cxnSpMkLst>
            <pc:docMk/>
            <pc:sldMk cId="580835950" sldId="966"/>
            <ac:cxnSpMk id="174" creationId="{CA75D8BE-828A-85B5-E401-A18337A207CC}"/>
          </ac:cxnSpMkLst>
        </pc:cxnChg>
        <pc:cxnChg chg="mod">
          <ac:chgData name="Phillip Kaufman" userId="c001b2a046940d7c" providerId="LiveId" clId="{5CB25B10-5B1C-4017-B167-ED3104435743}" dt="2024-06-04T06:58:07.307" v="13774" actId="165"/>
          <ac:cxnSpMkLst>
            <pc:docMk/>
            <pc:sldMk cId="580835950" sldId="966"/>
            <ac:cxnSpMk id="175" creationId="{4ED29D11-1E66-E021-65F0-3626450866F9}"/>
          </ac:cxnSpMkLst>
        </pc:cxnChg>
        <pc:cxnChg chg="mod">
          <ac:chgData name="Phillip Kaufman" userId="c001b2a046940d7c" providerId="LiveId" clId="{5CB25B10-5B1C-4017-B167-ED3104435743}" dt="2024-06-04T06:58:07.307" v="13774" actId="165"/>
          <ac:cxnSpMkLst>
            <pc:docMk/>
            <pc:sldMk cId="580835950" sldId="966"/>
            <ac:cxnSpMk id="176" creationId="{9E8297C1-0C65-8373-EBAA-F92816A7EDB2}"/>
          </ac:cxnSpMkLst>
        </pc:cxnChg>
        <pc:cxnChg chg="mod">
          <ac:chgData name="Phillip Kaufman" userId="c001b2a046940d7c" providerId="LiveId" clId="{5CB25B10-5B1C-4017-B167-ED3104435743}" dt="2024-06-04T06:58:07.307" v="13774" actId="165"/>
          <ac:cxnSpMkLst>
            <pc:docMk/>
            <pc:sldMk cId="580835950" sldId="966"/>
            <ac:cxnSpMk id="177" creationId="{4BA2C526-0BAE-6E56-AC95-6EB406CE7AB0}"/>
          </ac:cxnSpMkLst>
        </pc:cxnChg>
        <pc:cxnChg chg="mod">
          <ac:chgData name="Phillip Kaufman" userId="c001b2a046940d7c" providerId="LiveId" clId="{5CB25B10-5B1C-4017-B167-ED3104435743}" dt="2024-06-04T06:58:07.307" v="13774" actId="165"/>
          <ac:cxnSpMkLst>
            <pc:docMk/>
            <pc:sldMk cId="580835950" sldId="966"/>
            <ac:cxnSpMk id="178" creationId="{536C9B2D-7857-14CD-6C65-C318317C7456}"/>
          </ac:cxnSpMkLst>
        </pc:cxnChg>
        <pc:cxnChg chg="mod">
          <ac:chgData name="Phillip Kaufman" userId="c001b2a046940d7c" providerId="LiveId" clId="{5CB25B10-5B1C-4017-B167-ED3104435743}" dt="2024-05-27T07:23:37.548" v="8556" actId="478"/>
          <ac:cxnSpMkLst>
            <pc:docMk/>
            <pc:sldMk cId="580835950" sldId="966"/>
            <ac:cxnSpMk id="178" creationId="{CFD198D3-4626-7711-4883-543EDEACB2B0}"/>
          </ac:cxnSpMkLst>
        </pc:cxnChg>
        <pc:cxnChg chg="mod">
          <ac:chgData name="Phillip Kaufman" userId="c001b2a046940d7c" providerId="LiveId" clId="{5CB25B10-5B1C-4017-B167-ED3104435743}" dt="2024-06-04T06:58:07.307" v="13774" actId="165"/>
          <ac:cxnSpMkLst>
            <pc:docMk/>
            <pc:sldMk cId="580835950" sldId="966"/>
            <ac:cxnSpMk id="179" creationId="{75938AF7-323A-0921-ED92-DC2CE44A8F54}"/>
          </ac:cxnSpMkLst>
        </pc:cxnChg>
        <pc:cxnChg chg="mod">
          <ac:chgData name="Phillip Kaufman" userId="c001b2a046940d7c" providerId="LiveId" clId="{5CB25B10-5B1C-4017-B167-ED3104435743}" dt="2024-05-27T07:23:37.548" v="8556" actId="478"/>
          <ac:cxnSpMkLst>
            <pc:docMk/>
            <pc:sldMk cId="580835950" sldId="966"/>
            <ac:cxnSpMk id="179" creationId="{EBAE9501-BA4D-182C-05B4-41721CAF29EE}"/>
          </ac:cxnSpMkLst>
        </pc:cxnChg>
        <pc:cxnChg chg="mod">
          <ac:chgData name="Phillip Kaufman" userId="c001b2a046940d7c" providerId="LiveId" clId="{5CB25B10-5B1C-4017-B167-ED3104435743}" dt="2024-06-04T06:58:07.307" v="13774" actId="165"/>
          <ac:cxnSpMkLst>
            <pc:docMk/>
            <pc:sldMk cId="580835950" sldId="966"/>
            <ac:cxnSpMk id="180" creationId="{5A4D0D54-0A61-03B7-BF26-2D9C3060F434}"/>
          </ac:cxnSpMkLst>
        </pc:cxnChg>
        <pc:cxnChg chg="mod">
          <ac:chgData name="Phillip Kaufman" userId="c001b2a046940d7c" providerId="LiveId" clId="{5CB25B10-5B1C-4017-B167-ED3104435743}" dt="2024-06-04T06:58:07.307" v="13774" actId="165"/>
          <ac:cxnSpMkLst>
            <pc:docMk/>
            <pc:sldMk cId="580835950" sldId="966"/>
            <ac:cxnSpMk id="181" creationId="{D51BB09A-D7B6-D77E-FEEE-831A3ABEDFFC}"/>
          </ac:cxnSpMkLst>
        </pc:cxnChg>
        <pc:cxnChg chg="mod">
          <ac:chgData name="Phillip Kaufman" userId="c001b2a046940d7c" providerId="LiveId" clId="{5CB25B10-5B1C-4017-B167-ED3104435743}" dt="2024-06-04T06:58:07.307" v="13774" actId="165"/>
          <ac:cxnSpMkLst>
            <pc:docMk/>
            <pc:sldMk cId="580835950" sldId="966"/>
            <ac:cxnSpMk id="182" creationId="{8BE1EBC2-54B5-6FE0-AA2D-0BEB51705EA6}"/>
          </ac:cxnSpMkLst>
        </pc:cxnChg>
        <pc:cxnChg chg="mod">
          <ac:chgData name="Phillip Kaufman" userId="c001b2a046940d7c" providerId="LiveId" clId="{5CB25B10-5B1C-4017-B167-ED3104435743}" dt="2024-06-04T06:58:07.307" v="13774" actId="165"/>
          <ac:cxnSpMkLst>
            <pc:docMk/>
            <pc:sldMk cId="580835950" sldId="966"/>
            <ac:cxnSpMk id="183" creationId="{595B9F3F-5E14-918E-E5B6-98255DA09EB5}"/>
          </ac:cxnSpMkLst>
        </pc:cxnChg>
        <pc:cxnChg chg="mod">
          <ac:chgData name="Phillip Kaufman" userId="c001b2a046940d7c" providerId="LiveId" clId="{5CB25B10-5B1C-4017-B167-ED3104435743}" dt="2024-06-04T06:58:07.307" v="13774" actId="165"/>
          <ac:cxnSpMkLst>
            <pc:docMk/>
            <pc:sldMk cId="580835950" sldId="966"/>
            <ac:cxnSpMk id="184" creationId="{198DB209-8300-1D69-EA59-AAFAE5F6491E}"/>
          </ac:cxnSpMkLst>
        </pc:cxnChg>
        <pc:cxnChg chg="mod">
          <ac:chgData name="Phillip Kaufman" userId="c001b2a046940d7c" providerId="LiveId" clId="{5CB25B10-5B1C-4017-B167-ED3104435743}" dt="2024-06-04T06:58:07.307" v="13774" actId="165"/>
          <ac:cxnSpMkLst>
            <pc:docMk/>
            <pc:sldMk cId="580835950" sldId="966"/>
            <ac:cxnSpMk id="185" creationId="{9FB71762-8ABC-A01C-CD09-E892FEBF6E91}"/>
          </ac:cxnSpMkLst>
        </pc:cxnChg>
        <pc:cxnChg chg="mod">
          <ac:chgData name="Phillip Kaufman" userId="c001b2a046940d7c" providerId="LiveId" clId="{5CB25B10-5B1C-4017-B167-ED3104435743}" dt="2024-05-27T07:23:37.548" v="8556" actId="478"/>
          <ac:cxnSpMkLst>
            <pc:docMk/>
            <pc:sldMk cId="580835950" sldId="966"/>
            <ac:cxnSpMk id="186" creationId="{4F13144D-A4C3-B2E2-46A4-5AFB07C55ED0}"/>
          </ac:cxnSpMkLst>
        </pc:cxnChg>
        <pc:cxnChg chg="mod">
          <ac:chgData name="Phillip Kaufman" userId="c001b2a046940d7c" providerId="LiveId" clId="{5CB25B10-5B1C-4017-B167-ED3104435743}" dt="2024-06-04T06:58:07.307" v="13774" actId="165"/>
          <ac:cxnSpMkLst>
            <pc:docMk/>
            <pc:sldMk cId="580835950" sldId="966"/>
            <ac:cxnSpMk id="186" creationId="{6CD586D1-8372-B74C-E2AC-CDD8DA203EF8}"/>
          </ac:cxnSpMkLst>
        </pc:cxnChg>
        <pc:cxnChg chg="mod">
          <ac:chgData name="Phillip Kaufman" userId="c001b2a046940d7c" providerId="LiveId" clId="{5CB25B10-5B1C-4017-B167-ED3104435743}" dt="2024-05-27T07:23:37.548" v="8556" actId="478"/>
          <ac:cxnSpMkLst>
            <pc:docMk/>
            <pc:sldMk cId="580835950" sldId="966"/>
            <ac:cxnSpMk id="187" creationId="{1C46665D-DC88-16AE-68F1-D877B25BA4FE}"/>
          </ac:cxnSpMkLst>
        </pc:cxnChg>
        <pc:cxnChg chg="mod">
          <ac:chgData name="Phillip Kaufman" userId="c001b2a046940d7c" providerId="LiveId" clId="{5CB25B10-5B1C-4017-B167-ED3104435743}" dt="2024-06-04T06:58:07.307" v="13774" actId="165"/>
          <ac:cxnSpMkLst>
            <pc:docMk/>
            <pc:sldMk cId="580835950" sldId="966"/>
            <ac:cxnSpMk id="187" creationId="{DEF9880A-3DD5-DA7E-2173-D38DF19CAAFA}"/>
          </ac:cxnSpMkLst>
        </pc:cxnChg>
        <pc:cxnChg chg="mod">
          <ac:chgData name="Phillip Kaufman" userId="c001b2a046940d7c" providerId="LiveId" clId="{5CB25B10-5B1C-4017-B167-ED3104435743}" dt="2024-05-27T07:19:43.743" v="8500" actId="165"/>
          <ac:cxnSpMkLst>
            <pc:docMk/>
            <pc:sldMk cId="580835950" sldId="966"/>
            <ac:cxnSpMk id="192" creationId="{3C49E237-4BFA-4DA5-07A7-AD45D3134FA0}"/>
          </ac:cxnSpMkLst>
        </pc:cxnChg>
        <pc:cxnChg chg="mod">
          <ac:chgData name="Phillip Kaufman" userId="c001b2a046940d7c" providerId="LiveId" clId="{5CB25B10-5B1C-4017-B167-ED3104435743}" dt="2024-05-27T07:19:43.743" v="8500" actId="165"/>
          <ac:cxnSpMkLst>
            <pc:docMk/>
            <pc:sldMk cId="580835950" sldId="966"/>
            <ac:cxnSpMk id="193" creationId="{F1D0B2A7-FACE-F88D-EFCB-2B85C8861A41}"/>
          </ac:cxnSpMkLst>
        </pc:cxnChg>
        <pc:cxnChg chg="mod">
          <ac:chgData name="Phillip Kaufman" userId="c001b2a046940d7c" providerId="LiveId" clId="{5CB25B10-5B1C-4017-B167-ED3104435743}" dt="2024-05-27T07:19:43.743" v="8500" actId="165"/>
          <ac:cxnSpMkLst>
            <pc:docMk/>
            <pc:sldMk cId="580835950" sldId="966"/>
            <ac:cxnSpMk id="194" creationId="{696813F6-78FF-6DA9-120F-172A573C39F8}"/>
          </ac:cxnSpMkLst>
        </pc:cxnChg>
        <pc:cxnChg chg="mod">
          <ac:chgData name="Phillip Kaufman" userId="c001b2a046940d7c" providerId="LiveId" clId="{5CB25B10-5B1C-4017-B167-ED3104435743}" dt="2024-05-27T07:19:43.743" v="8500" actId="165"/>
          <ac:cxnSpMkLst>
            <pc:docMk/>
            <pc:sldMk cId="580835950" sldId="966"/>
            <ac:cxnSpMk id="195" creationId="{EDE9744A-2D14-456E-65B3-0DBF84AF342D}"/>
          </ac:cxnSpMkLst>
        </pc:cxnChg>
        <pc:cxnChg chg="mod">
          <ac:chgData name="Phillip Kaufman" userId="c001b2a046940d7c" providerId="LiveId" clId="{5CB25B10-5B1C-4017-B167-ED3104435743}" dt="2024-05-27T07:19:43.743" v="8500" actId="165"/>
          <ac:cxnSpMkLst>
            <pc:docMk/>
            <pc:sldMk cId="580835950" sldId="966"/>
            <ac:cxnSpMk id="196" creationId="{360B9ECD-7B8C-6017-2F77-9316C991CA84}"/>
          </ac:cxnSpMkLst>
        </pc:cxnChg>
        <pc:cxnChg chg="mod">
          <ac:chgData name="Phillip Kaufman" userId="c001b2a046940d7c" providerId="LiveId" clId="{5CB25B10-5B1C-4017-B167-ED3104435743}" dt="2024-05-27T07:19:43.743" v="8500" actId="165"/>
          <ac:cxnSpMkLst>
            <pc:docMk/>
            <pc:sldMk cId="580835950" sldId="966"/>
            <ac:cxnSpMk id="197" creationId="{77423704-6CF6-A2EB-59C2-96910BB4C255}"/>
          </ac:cxnSpMkLst>
        </pc:cxnChg>
        <pc:cxnChg chg="mod">
          <ac:chgData name="Phillip Kaufman" userId="c001b2a046940d7c" providerId="LiveId" clId="{5CB25B10-5B1C-4017-B167-ED3104435743}" dt="2024-05-27T07:19:43.743" v="8500" actId="165"/>
          <ac:cxnSpMkLst>
            <pc:docMk/>
            <pc:sldMk cId="580835950" sldId="966"/>
            <ac:cxnSpMk id="198" creationId="{D2113717-416B-E52D-8D4C-E35910390411}"/>
          </ac:cxnSpMkLst>
        </pc:cxnChg>
        <pc:cxnChg chg="mod">
          <ac:chgData name="Phillip Kaufman" userId="c001b2a046940d7c" providerId="LiveId" clId="{5CB25B10-5B1C-4017-B167-ED3104435743}" dt="2024-05-27T07:19:43.743" v="8500" actId="165"/>
          <ac:cxnSpMkLst>
            <pc:docMk/>
            <pc:sldMk cId="580835950" sldId="966"/>
            <ac:cxnSpMk id="199" creationId="{291CECE8-E479-4332-DE44-D0A3BE45D7FB}"/>
          </ac:cxnSpMkLst>
        </pc:cxnChg>
        <pc:cxnChg chg="mod">
          <ac:chgData name="Phillip Kaufman" userId="c001b2a046940d7c" providerId="LiveId" clId="{5CB25B10-5B1C-4017-B167-ED3104435743}" dt="2024-05-27T07:19:43.743" v="8500" actId="165"/>
          <ac:cxnSpMkLst>
            <pc:docMk/>
            <pc:sldMk cId="580835950" sldId="966"/>
            <ac:cxnSpMk id="200" creationId="{5888D99B-CE3B-666B-8B59-5E89A8B9409F}"/>
          </ac:cxnSpMkLst>
        </pc:cxnChg>
        <pc:cxnChg chg="mod">
          <ac:chgData name="Phillip Kaufman" userId="c001b2a046940d7c" providerId="LiveId" clId="{5CB25B10-5B1C-4017-B167-ED3104435743}" dt="2024-05-27T07:19:43.743" v="8500" actId="165"/>
          <ac:cxnSpMkLst>
            <pc:docMk/>
            <pc:sldMk cId="580835950" sldId="966"/>
            <ac:cxnSpMk id="201" creationId="{04516CCE-1A1B-52AE-4A9A-95C701B51914}"/>
          </ac:cxnSpMkLst>
        </pc:cxnChg>
        <pc:cxnChg chg="mod">
          <ac:chgData name="Phillip Kaufman" userId="c001b2a046940d7c" providerId="LiveId" clId="{5CB25B10-5B1C-4017-B167-ED3104435743}" dt="2024-05-27T07:19:43.743" v="8500" actId="165"/>
          <ac:cxnSpMkLst>
            <pc:docMk/>
            <pc:sldMk cId="580835950" sldId="966"/>
            <ac:cxnSpMk id="202" creationId="{4F9B74E1-2829-B848-BA33-46ACD8A33D2C}"/>
          </ac:cxnSpMkLst>
        </pc:cxnChg>
        <pc:cxnChg chg="mod">
          <ac:chgData name="Phillip Kaufman" userId="c001b2a046940d7c" providerId="LiveId" clId="{5CB25B10-5B1C-4017-B167-ED3104435743}" dt="2024-05-27T07:19:43.743" v="8500" actId="165"/>
          <ac:cxnSpMkLst>
            <pc:docMk/>
            <pc:sldMk cId="580835950" sldId="966"/>
            <ac:cxnSpMk id="203" creationId="{4FC36D76-8BE9-2679-B4E6-25067FC714D5}"/>
          </ac:cxnSpMkLst>
        </pc:cxnChg>
        <pc:cxnChg chg="mod">
          <ac:chgData name="Phillip Kaufman" userId="c001b2a046940d7c" providerId="LiveId" clId="{5CB25B10-5B1C-4017-B167-ED3104435743}" dt="2024-05-27T07:19:43.743" v="8500" actId="165"/>
          <ac:cxnSpMkLst>
            <pc:docMk/>
            <pc:sldMk cId="580835950" sldId="966"/>
            <ac:cxnSpMk id="204" creationId="{9CB4881A-166F-2F04-EB2E-83996A8AA930}"/>
          </ac:cxnSpMkLst>
        </pc:cxnChg>
        <pc:cxnChg chg="mod">
          <ac:chgData name="Phillip Kaufman" userId="c001b2a046940d7c" providerId="LiveId" clId="{5CB25B10-5B1C-4017-B167-ED3104435743}" dt="2024-05-27T07:19:43.743" v="8500" actId="165"/>
          <ac:cxnSpMkLst>
            <pc:docMk/>
            <pc:sldMk cId="580835950" sldId="966"/>
            <ac:cxnSpMk id="205" creationId="{CE4BBCC8-4A2D-32CC-C3D7-68C230351808}"/>
          </ac:cxnSpMkLst>
        </pc:cxnChg>
        <pc:cxnChg chg="mod">
          <ac:chgData name="Phillip Kaufman" userId="c001b2a046940d7c" providerId="LiveId" clId="{5CB25B10-5B1C-4017-B167-ED3104435743}" dt="2024-05-27T07:19:43.743" v="8500" actId="165"/>
          <ac:cxnSpMkLst>
            <pc:docMk/>
            <pc:sldMk cId="580835950" sldId="966"/>
            <ac:cxnSpMk id="206" creationId="{175EC59D-0889-50FF-090D-126ED3969716}"/>
          </ac:cxnSpMkLst>
        </pc:cxnChg>
        <pc:cxnChg chg="mod">
          <ac:chgData name="Phillip Kaufman" userId="c001b2a046940d7c" providerId="LiveId" clId="{5CB25B10-5B1C-4017-B167-ED3104435743}" dt="2024-05-27T07:19:43.743" v="8500" actId="165"/>
          <ac:cxnSpMkLst>
            <pc:docMk/>
            <pc:sldMk cId="580835950" sldId="966"/>
            <ac:cxnSpMk id="207" creationId="{A89A6DE7-9A8A-D750-0719-DECA5CECDB03}"/>
          </ac:cxnSpMkLst>
        </pc:cxnChg>
        <pc:cxnChg chg="mod">
          <ac:chgData name="Phillip Kaufman" userId="c001b2a046940d7c" providerId="LiveId" clId="{5CB25B10-5B1C-4017-B167-ED3104435743}" dt="2024-05-27T07:19:43.743" v="8500" actId="165"/>
          <ac:cxnSpMkLst>
            <pc:docMk/>
            <pc:sldMk cId="580835950" sldId="966"/>
            <ac:cxnSpMk id="208" creationId="{7A1B3CB7-080B-0093-5005-EF1B4CFBCC5F}"/>
          </ac:cxnSpMkLst>
        </pc:cxnChg>
        <pc:cxnChg chg="mod">
          <ac:chgData name="Phillip Kaufman" userId="c001b2a046940d7c" providerId="LiveId" clId="{5CB25B10-5B1C-4017-B167-ED3104435743}" dt="2024-05-27T07:19:43.743" v="8500" actId="165"/>
          <ac:cxnSpMkLst>
            <pc:docMk/>
            <pc:sldMk cId="580835950" sldId="966"/>
            <ac:cxnSpMk id="209" creationId="{05220C8A-0EFD-228E-B64E-EBD05CDAB1D0}"/>
          </ac:cxnSpMkLst>
        </pc:cxnChg>
        <pc:cxnChg chg="mod">
          <ac:chgData name="Phillip Kaufman" userId="c001b2a046940d7c" providerId="LiveId" clId="{5CB25B10-5B1C-4017-B167-ED3104435743}" dt="2024-05-27T07:19:43.743" v="8500" actId="165"/>
          <ac:cxnSpMkLst>
            <pc:docMk/>
            <pc:sldMk cId="580835950" sldId="966"/>
            <ac:cxnSpMk id="210" creationId="{3BF89C03-F398-ABB0-E344-CD4069052AE4}"/>
          </ac:cxnSpMkLst>
        </pc:cxnChg>
        <pc:cxnChg chg="mod">
          <ac:chgData name="Phillip Kaufman" userId="c001b2a046940d7c" providerId="LiveId" clId="{5CB25B10-5B1C-4017-B167-ED3104435743}" dt="2024-05-27T07:19:43.743" v="8500" actId="165"/>
          <ac:cxnSpMkLst>
            <pc:docMk/>
            <pc:sldMk cId="580835950" sldId="966"/>
            <ac:cxnSpMk id="211" creationId="{ADCD87ED-17B3-73CD-8A8C-763E9AFA4562}"/>
          </ac:cxnSpMkLst>
        </pc:cxnChg>
        <pc:cxnChg chg="mod">
          <ac:chgData name="Phillip Kaufman" userId="c001b2a046940d7c" providerId="LiveId" clId="{5CB25B10-5B1C-4017-B167-ED3104435743}" dt="2024-05-27T07:19:43.743" v="8500" actId="165"/>
          <ac:cxnSpMkLst>
            <pc:docMk/>
            <pc:sldMk cId="580835950" sldId="966"/>
            <ac:cxnSpMk id="212" creationId="{6D2E466D-49D8-ECBF-ABDC-EB7E89995D25}"/>
          </ac:cxnSpMkLst>
        </pc:cxnChg>
        <pc:cxnChg chg="mod">
          <ac:chgData name="Phillip Kaufman" userId="c001b2a046940d7c" providerId="LiveId" clId="{5CB25B10-5B1C-4017-B167-ED3104435743}" dt="2024-05-27T07:19:43.743" v="8500" actId="165"/>
          <ac:cxnSpMkLst>
            <pc:docMk/>
            <pc:sldMk cId="580835950" sldId="966"/>
            <ac:cxnSpMk id="213" creationId="{52111EDF-AD1E-5775-8A93-191531E35DB5}"/>
          </ac:cxnSpMkLst>
        </pc:cxnChg>
        <pc:cxnChg chg="mod">
          <ac:chgData name="Phillip Kaufman" userId="c001b2a046940d7c" providerId="LiveId" clId="{5CB25B10-5B1C-4017-B167-ED3104435743}" dt="2024-05-27T07:19:43.743" v="8500" actId="165"/>
          <ac:cxnSpMkLst>
            <pc:docMk/>
            <pc:sldMk cId="580835950" sldId="966"/>
            <ac:cxnSpMk id="214" creationId="{2EFF4890-5D99-9F59-AF1F-B503865041C3}"/>
          </ac:cxnSpMkLst>
        </pc:cxnChg>
        <pc:cxnChg chg="mod">
          <ac:chgData name="Phillip Kaufman" userId="c001b2a046940d7c" providerId="LiveId" clId="{5CB25B10-5B1C-4017-B167-ED3104435743}" dt="2024-05-27T07:19:43.743" v="8500" actId="165"/>
          <ac:cxnSpMkLst>
            <pc:docMk/>
            <pc:sldMk cId="580835950" sldId="966"/>
            <ac:cxnSpMk id="215" creationId="{F0C60CD7-F779-73AF-2CCC-712B4F389317}"/>
          </ac:cxnSpMkLst>
        </pc:cxnChg>
        <pc:cxnChg chg="mod">
          <ac:chgData name="Phillip Kaufman" userId="c001b2a046940d7c" providerId="LiveId" clId="{5CB25B10-5B1C-4017-B167-ED3104435743}" dt="2024-05-27T07:19:43.743" v="8500" actId="165"/>
          <ac:cxnSpMkLst>
            <pc:docMk/>
            <pc:sldMk cId="580835950" sldId="966"/>
            <ac:cxnSpMk id="216" creationId="{B2EB34D4-9ACF-48D8-4A35-F18AA73F0CC0}"/>
          </ac:cxnSpMkLst>
        </pc:cxnChg>
        <pc:cxnChg chg="mod">
          <ac:chgData name="Phillip Kaufman" userId="c001b2a046940d7c" providerId="LiveId" clId="{5CB25B10-5B1C-4017-B167-ED3104435743}" dt="2024-05-27T07:19:43.743" v="8500" actId="165"/>
          <ac:cxnSpMkLst>
            <pc:docMk/>
            <pc:sldMk cId="580835950" sldId="966"/>
            <ac:cxnSpMk id="217" creationId="{B6E7B687-CF87-C16A-9EFA-0A6E3A4D4F26}"/>
          </ac:cxnSpMkLst>
        </pc:cxnChg>
        <pc:cxnChg chg="mod">
          <ac:chgData name="Phillip Kaufman" userId="c001b2a046940d7c" providerId="LiveId" clId="{5CB25B10-5B1C-4017-B167-ED3104435743}" dt="2024-05-27T07:19:43.743" v="8500" actId="165"/>
          <ac:cxnSpMkLst>
            <pc:docMk/>
            <pc:sldMk cId="580835950" sldId="966"/>
            <ac:cxnSpMk id="218" creationId="{FB7EE732-EFF8-407C-384F-28F9F5A8B167}"/>
          </ac:cxnSpMkLst>
        </pc:cxnChg>
        <pc:cxnChg chg="mod">
          <ac:chgData name="Phillip Kaufman" userId="c001b2a046940d7c" providerId="LiveId" clId="{5CB25B10-5B1C-4017-B167-ED3104435743}" dt="2024-05-27T07:19:43.743" v="8500" actId="165"/>
          <ac:cxnSpMkLst>
            <pc:docMk/>
            <pc:sldMk cId="580835950" sldId="966"/>
            <ac:cxnSpMk id="219" creationId="{6A2C11A2-C627-CD8D-97A8-A72ACCF133A8}"/>
          </ac:cxnSpMkLst>
        </pc:cxnChg>
        <pc:cxnChg chg="mod">
          <ac:chgData name="Phillip Kaufman" userId="c001b2a046940d7c" providerId="LiveId" clId="{5CB25B10-5B1C-4017-B167-ED3104435743}" dt="2024-05-27T07:19:43.743" v="8500" actId="165"/>
          <ac:cxnSpMkLst>
            <pc:docMk/>
            <pc:sldMk cId="580835950" sldId="966"/>
            <ac:cxnSpMk id="220" creationId="{5B5E1DAB-FAE8-B1AA-5E09-2A81592CE916}"/>
          </ac:cxnSpMkLst>
        </pc:cxnChg>
        <pc:cxnChg chg="mod">
          <ac:chgData name="Phillip Kaufman" userId="c001b2a046940d7c" providerId="LiveId" clId="{5CB25B10-5B1C-4017-B167-ED3104435743}" dt="2024-05-27T07:19:43.743" v="8500" actId="165"/>
          <ac:cxnSpMkLst>
            <pc:docMk/>
            <pc:sldMk cId="580835950" sldId="966"/>
            <ac:cxnSpMk id="221" creationId="{AE042648-D82C-7ACD-F687-C0BEE586B6A6}"/>
          </ac:cxnSpMkLst>
        </pc:cxnChg>
        <pc:cxnChg chg="mod">
          <ac:chgData name="Phillip Kaufman" userId="c001b2a046940d7c" providerId="LiveId" clId="{5CB25B10-5B1C-4017-B167-ED3104435743}" dt="2024-05-27T07:19:43.743" v="8500" actId="165"/>
          <ac:cxnSpMkLst>
            <pc:docMk/>
            <pc:sldMk cId="580835950" sldId="966"/>
            <ac:cxnSpMk id="222" creationId="{B2113504-04A4-EAAF-FAFA-CD3BBAF5FAE4}"/>
          </ac:cxnSpMkLst>
        </pc:cxnChg>
        <pc:cxnChg chg="mod">
          <ac:chgData name="Phillip Kaufman" userId="c001b2a046940d7c" providerId="LiveId" clId="{5CB25B10-5B1C-4017-B167-ED3104435743}" dt="2024-05-27T07:19:43.743" v="8500" actId="165"/>
          <ac:cxnSpMkLst>
            <pc:docMk/>
            <pc:sldMk cId="580835950" sldId="966"/>
            <ac:cxnSpMk id="223" creationId="{285A6A42-3A5C-7B43-0D60-8C96D61BE1B2}"/>
          </ac:cxnSpMkLst>
        </pc:cxnChg>
        <pc:cxnChg chg="mod">
          <ac:chgData name="Phillip Kaufman" userId="c001b2a046940d7c" providerId="LiveId" clId="{5CB25B10-5B1C-4017-B167-ED3104435743}" dt="2024-05-27T07:23:33.953" v="8555" actId="165"/>
          <ac:cxnSpMkLst>
            <pc:docMk/>
            <pc:sldMk cId="580835950" sldId="966"/>
            <ac:cxnSpMk id="227" creationId="{D384ABC4-9DD0-5BC4-0AD5-6EBBEC12DCAA}"/>
          </ac:cxnSpMkLst>
        </pc:cxnChg>
        <pc:cxnChg chg="mod">
          <ac:chgData name="Phillip Kaufman" userId="c001b2a046940d7c" providerId="LiveId" clId="{5CB25B10-5B1C-4017-B167-ED3104435743}" dt="2024-05-27T07:23:33.953" v="8555" actId="165"/>
          <ac:cxnSpMkLst>
            <pc:docMk/>
            <pc:sldMk cId="580835950" sldId="966"/>
            <ac:cxnSpMk id="228" creationId="{D5EF4B79-D032-0093-B094-3B17F97023A7}"/>
          </ac:cxnSpMkLst>
        </pc:cxnChg>
        <pc:cxnChg chg="mod">
          <ac:chgData name="Phillip Kaufman" userId="c001b2a046940d7c" providerId="LiveId" clId="{5CB25B10-5B1C-4017-B167-ED3104435743}" dt="2024-05-27T07:28:17.696" v="8602"/>
          <ac:cxnSpMkLst>
            <pc:docMk/>
            <pc:sldMk cId="580835950" sldId="966"/>
            <ac:cxnSpMk id="229" creationId="{14B81BB6-5379-8D64-3CA9-BA605ED772CA}"/>
          </ac:cxnSpMkLst>
        </pc:cxnChg>
        <pc:cxnChg chg="mod">
          <ac:chgData name="Phillip Kaufman" userId="c001b2a046940d7c" providerId="LiveId" clId="{5CB25B10-5B1C-4017-B167-ED3104435743}" dt="2024-05-27T07:28:17.696" v="8602"/>
          <ac:cxnSpMkLst>
            <pc:docMk/>
            <pc:sldMk cId="580835950" sldId="966"/>
            <ac:cxnSpMk id="230" creationId="{0260A0D4-AC3E-1A1F-1810-2A6476C263D6}"/>
          </ac:cxnSpMkLst>
        </pc:cxnChg>
        <pc:cxnChg chg="mod">
          <ac:chgData name="Phillip Kaufman" userId="c001b2a046940d7c" providerId="LiveId" clId="{5CB25B10-5B1C-4017-B167-ED3104435743}" dt="2024-05-27T07:28:17.696" v="8602"/>
          <ac:cxnSpMkLst>
            <pc:docMk/>
            <pc:sldMk cId="580835950" sldId="966"/>
            <ac:cxnSpMk id="231" creationId="{0D5439A5-F112-CE32-5179-80EAB36E8CAB}"/>
          </ac:cxnSpMkLst>
        </pc:cxnChg>
        <pc:cxnChg chg="mod">
          <ac:chgData name="Phillip Kaufman" userId="c001b2a046940d7c" providerId="LiveId" clId="{5CB25B10-5B1C-4017-B167-ED3104435743}" dt="2024-05-27T07:28:17.696" v="8602"/>
          <ac:cxnSpMkLst>
            <pc:docMk/>
            <pc:sldMk cId="580835950" sldId="966"/>
            <ac:cxnSpMk id="232" creationId="{172CCF89-0821-B169-F148-480D3264E7B2}"/>
          </ac:cxnSpMkLst>
        </pc:cxnChg>
        <pc:cxnChg chg="mod">
          <ac:chgData name="Phillip Kaufman" userId="c001b2a046940d7c" providerId="LiveId" clId="{5CB25B10-5B1C-4017-B167-ED3104435743}" dt="2024-05-27T07:28:17.696" v="8602"/>
          <ac:cxnSpMkLst>
            <pc:docMk/>
            <pc:sldMk cId="580835950" sldId="966"/>
            <ac:cxnSpMk id="233" creationId="{4F7FFE9C-17A0-A500-4070-1EEDFE4119D2}"/>
          </ac:cxnSpMkLst>
        </pc:cxnChg>
        <pc:cxnChg chg="mod">
          <ac:chgData name="Phillip Kaufman" userId="c001b2a046940d7c" providerId="LiveId" clId="{5CB25B10-5B1C-4017-B167-ED3104435743}" dt="2024-05-27T07:28:17.696" v="8602"/>
          <ac:cxnSpMkLst>
            <pc:docMk/>
            <pc:sldMk cId="580835950" sldId="966"/>
            <ac:cxnSpMk id="234" creationId="{FFF3741B-3967-D517-5F1E-7D128D1F340E}"/>
          </ac:cxnSpMkLst>
        </pc:cxnChg>
        <pc:cxnChg chg="mod">
          <ac:chgData name="Phillip Kaufman" userId="c001b2a046940d7c" providerId="LiveId" clId="{5CB25B10-5B1C-4017-B167-ED3104435743}" dt="2024-05-27T07:28:17.696" v="8602"/>
          <ac:cxnSpMkLst>
            <pc:docMk/>
            <pc:sldMk cId="580835950" sldId="966"/>
            <ac:cxnSpMk id="235" creationId="{E2B88524-C8F7-AA26-00C4-F85653B3EFB1}"/>
          </ac:cxnSpMkLst>
        </pc:cxnChg>
        <pc:cxnChg chg="mod">
          <ac:chgData name="Phillip Kaufman" userId="c001b2a046940d7c" providerId="LiveId" clId="{5CB25B10-5B1C-4017-B167-ED3104435743}" dt="2024-05-27T07:28:17.696" v="8602"/>
          <ac:cxnSpMkLst>
            <pc:docMk/>
            <pc:sldMk cId="580835950" sldId="966"/>
            <ac:cxnSpMk id="236" creationId="{9A7360C2-38A7-8D51-A899-248897682068}"/>
          </ac:cxnSpMkLst>
        </pc:cxnChg>
        <pc:cxnChg chg="mod">
          <ac:chgData name="Phillip Kaufman" userId="c001b2a046940d7c" providerId="LiveId" clId="{5CB25B10-5B1C-4017-B167-ED3104435743}" dt="2024-05-27T07:28:17.696" v="8602"/>
          <ac:cxnSpMkLst>
            <pc:docMk/>
            <pc:sldMk cId="580835950" sldId="966"/>
            <ac:cxnSpMk id="237" creationId="{E96F0BCB-EC29-EFE7-5B7E-BEA0DC3BCAF2}"/>
          </ac:cxnSpMkLst>
        </pc:cxnChg>
        <pc:cxnChg chg="mod">
          <ac:chgData name="Phillip Kaufman" userId="c001b2a046940d7c" providerId="LiveId" clId="{5CB25B10-5B1C-4017-B167-ED3104435743}" dt="2024-05-27T07:28:17.696" v="8602"/>
          <ac:cxnSpMkLst>
            <pc:docMk/>
            <pc:sldMk cId="580835950" sldId="966"/>
            <ac:cxnSpMk id="238" creationId="{30F6031A-8834-003F-D8B9-817D15C1FA85}"/>
          </ac:cxnSpMkLst>
        </pc:cxnChg>
        <pc:cxnChg chg="mod">
          <ac:chgData name="Phillip Kaufman" userId="c001b2a046940d7c" providerId="LiveId" clId="{5CB25B10-5B1C-4017-B167-ED3104435743}" dt="2024-05-27T07:28:17.696" v="8602"/>
          <ac:cxnSpMkLst>
            <pc:docMk/>
            <pc:sldMk cId="580835950" sldId="966"/>
            <ac:cxnSpMk id="239" creationId="{69EB4FBE-58E3-F803-33F7-02A4598BD85D}"/>
          </ac:cxnSpMkLst>
        </pc:cxnChg>
        <pc:cxnChg chg="mod">
          <ac:chgData name="Phillip Kaufman" userId="c001b2a046940d7c" providerId="LiveId" clId="{5CB25B10-5B1C-4017-B167-ED3104435743}" dt="2024-05-27T07:28:17.696" v="8602"/>
          <ac:cxnSpMkLst>
            <pc:docMk/>
            <pc:sldMk cId="580835950" sldId="966"/>
            <ac:cxnSpMk id="240" creationId="{C97ED8B8-3C24-51B7-AC5C-4506999B7359}"/>
          </ac:cxnSpMkLst>
        </pc:cxnChg>
        <pc:cxnChg chg="mod">
          <ac:chgData name="Phillip Kaufman" userId="c001b2a046940d7c" providerId="LiveId" clId="{5CB25B10-5B1C-4017-B167-ED3104435743}" dt="2024-05-27T07:28:17.696" v="8602"/>
          <ac:cxnSpMkLst>
            <pc:docMk/>
            <pc:sldMk cId="580835950" sldId="966"/>
            <ac:cxnSpMk id="241" creationId="{54C0BFF5-CF27-3E4D-E3DF-D4142FD00728}"/>
          </ac:cxnSpMkLst>
        </pc:cxnChg>
        <pc:cxnChg chg="mod">
          <ac:chgData name="Phillip Kaufman" userId="c001b2a046940d7c" providerId="LiveId" clId="{5CB25B10-5B1C-4017-B167-ED3104435743}" dt="2024-05-27T07:28:17.696" v="8602"/>
          <ac:cxnSpMkLst>
            <pc:docMk/>
            <pc:sldMk cId="580835950" sldId="966"/>
            <ac:cxnSpMk id="242" creationId="{80FACF35-C126-1DDA-3331-836900CB3F49}"/>
          </ac:cxnSpMkLst>
        </pc:cxnChg>
        <pc:cxnChg chg="mod">
          <ac:chgData name="Phillip Kaufman" userId="c001b2a046940d7c" providerId="LiveId" clId="{5CB25B10-5B1C-4017-B167-ED3104435743}" dt="2024-05-27T07:28:17.696" v="8602"/>
          <ac:cxnSpMkLst>
            <pc:docMk/>
            <pc:sldMk cId="580835950" sldId="966"/>
            <ac:cxnSpMk id="243" creationId="{7912835B-4D4E-8DCC-B200-292F2184E5FA}"/>
          </ac:cxnSpMkLst>
        </pc:cxnChg>
        <pc:cxnChg chg="mod">
          <ac:chgData name="Phillip Kaufman" userId="c001b2a046940d7c" providerId="LiveId" clId="{5CB25B10-5B1C-4017-B167-ED3104435743}" dt="2024-05-27T07:28:17.696" v="8602"/>
          <ac:cxnSpMkLst>
            <pc:docMk/>
            <pc:sldMk cId="580835950" sldId="966"/>
            <ac:cxnSpMk id="244" creationId="{ECE037FF-9594-8FD9-3328-926C4ED56E53}"/>
          </ac:cxnSpMkLst>
        </pc:cxnChg>
        <pc:cxnChg chg="mod">
          <ac:chgData name="Phillip Kaufman" userId="c001b2a046940d7c" providerId="LiveId" clId="{5CB25B10-5B1C-4017-B167-ED3104435743}" dt="2024-05-27T07:28:17.696" v="8602"/>
          <ac:cxnSpMkLst>
            <pc:docMk/>
            <pc:sldMk cId="580835950" sldId="966"/>
            <ac:cxnSpMk id="245" creationId="{C2D84085-4447-33F8-E3CA-528E3A7A3789}"/>
          </ac:cxnSpMkLst>
        </pc:cxnChg>
        <pc:cxnChg chg="mod">
          <ac:chgData name="Phillip Kaufman" userId="c001b2a046940d7c" providerId="LiveId" clId="{5CB25B10-5B1C-4017-B167-ED3104435743}" dt="2024-05-27T07:28:17.696" v="8602"/>
          <ac:cxnSpMkLst>
            <pc:docMk/>
            <pc:sldMk cId="580835950" sldId="966"/>
            <ac:cxnSpMk id="246" creationId="{5D506BD5-AF0E-2979-1419-CE64AEA42125}"/>
          </ac:cxnSpMkLst>
        </pc:cxnChg>
        <pc:cxnChg chg="mod">
          <ac:chgData name="Phillip Kaufman" userId="c001b2a046940d7c" providerId="LiveId" clId="{5CB25B10-5B1C-4017-B167-ED3104435743}" dt="2024-05-27T07:28:17.696" v="8602"/>
          <ac:cxnSpMkLst>
            <pc:docMk/>
            <pc:sldMk cId="580835950" sldId="966"/>
            <ac:cxnSpMk id="247" creationId="{0D721FD8-5C0E-91B5-EFE4-294626E52F41}"/>
          </ac:cxnSpMkLst>
        </pc:cxnChg>
        <pc:cxnChg chg="mod">
          <ac:chgData name="Phillip Kaufman" userId="c001b2a046940d7c" providerId="LiveId" clId="{5CB25B10-5B1C-4017-B167-ED3104435743}" dt="2024-05-27T07:28:17.696" v="8602"/>
          <ac:cxnSpMkLst>
            <pc:docMk/>
            <pc:sldMk cId="580835950" sldId="966"/>
            <ac:cxnSpMk id="248" creationId="{EF72BAC0-B67F-1F6C-EBCD-94BA3319C164}"/>
          </ac:cxnSpMkLst>
        </pc:cxnChg>
        <pc:cxnChg chg="mod">
          <ac:chgData name="Phillip Kaufman" userId="c001b2a046940d7c" providerId="LiveId" clId="{5CB25B10-5B1C-4017-B167-ED3104435743}" dt="2024-05-27T07:28:17.696" v="8602"/>
          <ac:cxnSpMkLst>
            <pc:docMk/>
            <pc:sldMk cId="580835950" sldId="966"/>
            <ac:cxnSpMk id="249" creationId="{15117A43-298F-84FC-3205-F5D9EE01873B}"/>
          </ac:cxnSpMkLst>
        </pc:cxnChg>
        <pc:cxnChg chg="mod">
          <ac:chgData name="Phillip Kaufman" userId="c001b2a046940d7c" providerId="LiveId" clId="{5CB25B10-5B1C-4017-B167-ED3104435743}" dt="2024-05-27T07:28:17.696" v="8602"/>
          <ac:cxnSpMkLst>
            <pc:docMk/>
            <pc:sldMk cId="580835950" sldId="966"/>
            <ac:cxnSpMk id="250" creationId="{098FA718-93B1-6BED-4217-EC461ED2D842}"/>
          </ac:cxnSpMkLst>
        </pc:cxnChg>
        <pc:cxnChg chg="mod">
          <ac:chgData name="Phillip Kaufman" userId="c001b2a046940d7c" providerId="LiveId" clId="{5CB25B10-5B1C-4017-B167-ED3104435743}" dt="2024-05-27T07:28:17.696" v="8602"/>
          <ac:cxnSpMkLst>
            <pc:docMk/>
            <pc:sldMk cId="580835950" sldId="966"/>
            <ac:cxnSpMk id="251" creationId="{FAFBCFCE-1428-DEDB-0379-1E260E618B3E}"/>
          </ac:cxnSpMkLst>
        </pc:cxnChg>
        <pc:cxnChg chg="mod">
          <ac:chgData name="Phillip Kaufman" userId="c001b2a046940d7c" providerId="LiveId" clId="{5CB25B10-5B1C-4017-B167-ED3104435743}" dt="2024-05-27T07:28:17.696" v="8602"/>
          <ac:cxnSpMkLst>
            <pc:docMk/>
            <pc:sldMk cId="580835950" sldId="966"/>
            <ac:cxnSpMk id="252" creationId="{418EF5E7-8B6B-417E-CB52-2B4843020482}"/>
          </ac:cxnSpMkLst>
        </pc:cxnChg>
        <pc:cxnChg chg="mod">
          <ac:chgData name="Phillip Kaufman" userId="c001b2a046940d7c" providerId="LiveId" clId="{5CB25B10-5B1C-4017-B167-ED3104435743}" dt="2024-05-27T07:28:17.696" v="8602"/>
          <ac:cxnSpMkLst>
            <pc:docMk/>
            <pc:sldMk cId="580835950" sldId="966"/>
            <ac:cxnSpMk id="253" creationId="{A483E1B7-8000-AE71-BEE6-6E0CFE570352}"/>
          </ac:cxnSpMkLst>
        </pc:cxnChg>
        <pc:cxnChg chg="mod">
          <ac:chgData name="Phillip Kaufman" userId="c001b2a046940d7c" providerId="LiveId" clId="{5CB25B10-5B1C-4017-B167-ED3104435743}" dt="2024-05-27T07:28:17.696" v="8602"/>
          <ac:cxnSpMkLst>
            <pc:docMk/>
            <pc:sldMk cId="580835950" sldId="966"/>
            <ac:cxnSpMk id="254" creationId="{93E58041-874E-2025-B455-B2595FB51C23}"/>
          </ac:cxnSpMkLst>
        </pc:cxnChg>
        <pc:cxnChg chg="mod">
          <ac:chgData name="Phillip Kaufman" userId="c001b2a046940d7c" providerId="LiveId" clId="{5CB25B10-5B1C-4017-B167-ED3104435743}" dt="2024-05-27T07:28:17.696" v="8602"/>
          <ac:cxnSpMkLst>
            <pc:docMk/>
            <pc:sldMk cId="580835950" sldId="966"/>
            <ac:cxnSpMk id="255" creationId="{288B33AF-DBA2-AA63-D685-4D4561523BB6}"/>
          </ac:cxnSpMkLst>
        </pc:cxnChg>
        <pc:cxnChg chg="mod">
          <ac:chgData name="Phillip Kaufman" userId="c001b2a046940d7c" providerId="LiveId" clId="{5CB25B10-5B1C-4017-B167-ED3104435743}" dt="2024-05-27T07:28:17.696" v="8602"/>
          <ac:cxnSpMkLst>
            <pc:docMk/>
            <pc:sldMk cId="580835950" sldId="966"/>
            <ac:cxnSpMk id="256" creationId="{926EE6CA-A671-C859-4B7E-F44D418B964E}"/>
          </ac:cxnSpMkLst>
        </pc:cxnChg>
        <pc:cxnChg chg="mod">
          <ac:chgData name="Phillip Kaufman" userId="c001b2a046940d7c" providerId="LiveId" clId="{5CB25B10-5B1C-4017-B167-ED3104435743}" dt="2024-05-27T07:28:17.696" v="8602"/>
          <ac:cxnSpMkLst>
            <pc:docMk/>
            <pc:sldMk cId="580835950" sldId="966"/>
            <ac:cxnSpMk id="257" creationId="{C3355939-D582-A7AA-640B-880DDA28F2D6}"/>
          </ac:cxnSpMkLst>
        </pc:cxnChg>
        <pc:cxnChg chg="mod">
          <ac:chgData name="Phillip Kaufman" userId="c001b2a046940d7c" providerId="LiveId" clId="{5CB25B10-5B1C-4017-B167-ED3104435743}" dt="2024-05-27T07:28:17.696" v="8602"/>
          <ac:cxnSpMkLst>
            <pc:docMk/>
            <pc:sldMk cId="580835950" sldId="966"/>
            <ac:cxnSpMk id="258" creationId="{C4220ADF-5D2A-2B0A-AD1C-3E4A22CC7BAD}"/>
          </ac:cxnSpMkLst>
        </pc:cxnChg>
        <pc:cxnChg chg="mod">
          <ac:chgData name="Phillip Kaufman" userId="c001b2a046940d7c" providerId="LiveId" clId="{5CB25B10-5B1C-4017-B167-ED3104435743}" dt="2024-05-27T07:28:17.696" v="8602"/>
          <ac:cxnSpMkLst>
            <pc:docMk/>
            <pc:sldMk cId="580835950" sldId="966"/>
            <ac:cxnSpMk id="259" creationId="{820106C8-BF33-122C-E744-2E998E6A0B8A}"/>
          </ac:cxnSpMkLst>
        </pc:cxnChg>
        <pc:cxnChg chg="mod">
          <ac:chgData name="Phillip Kaufman" userId="c001b2a046940d7c" providerId="LiveId" clId="{5CB25B10-5B1C-4017-B167-ED3104435743}" dt="2024-05-27T07:28:17.696" v="8602"/>
          <ac:cxnSpMkLst>
            <pc:docMk/>
            <pc:sldMk cId="580835950" sldId="966"/>
            <ac:cxnSpMk id="263" creationId="{096DEAC7-696B-1AE6-0039-78C90D6992E1}"/>
          </ac:cxnSpMkLst>
        </pc:cxnChg>
        <pc:cxnChg chg="mod">
          <ac:chgData name="Phillip Kaufman" userId="c001b2a046940d7c" providerId="LiveId" clId="{5CB25B10-5B1C-4017-B167-ED3104435743}" dt="2024-05-27T07:28:17.696" v="8602"/>
          <ac:cxnSpMkLst>
            <pc:docMk/>
            <pc:sldMk cId="580835950" sldId="966"/>
            <ac:cxnSpMk id="264" creationId="{58C29E9A-FA60-391E-3F26-2A71F332BD73}"/>
          </ac:cxnSpMkLst>
        </pc:cxnChg>
      </pc:sldChg>
      <pc:sldChg chg="modSp add del mod">
        <pc:chgData name="Phillip Kaufman" userId="c001b2a046940d7c" providerId="LiveId" clId="{5CB25B10-5B1C-4017-B167-ED3104435743}" dt="2024-05-14T06:50:17.931" v="800" actId="47"/>
        <pc:sldMkLst>
          <pc:docMk/>
          <pc:sldMk cId="1670995305" sldId="966"/>
        </pc:sldMkLst>
        <pc:spChg chg="mod">
          <ac:chgData name="Phillip Kaufman" userId="c001b2a046940d7c" providerId="LiveId" clId="{5CB25B10-5B1C-4017-B167-ED3104435743}" dt="2024-05-14T06:49:31.018" v="796" actId="14100"/>
          <ac:spMkLst>
            <pc:docMk/>
            <pc:sldMk cId="1670995305" sldId="966"/>
            <ac:spMk id="36" creationId="{748DDD12-DA6D-234E-CA8B-341E2E853721}"/>
          </ac:spMkLst>
        </pc:spChg>
        <pc:grpChg chg="mod">
          <ac:chgData name="Phillip Kaufman" userId="c001b2a046940d7c" providerId="LiveId" clId="{5CB25B10-5B1C-4017-B167-ED3104435743}" dt="2024-05-14T06:49:54.082" v="798" actId="1076"/>
          <ac:grpSpMkLst>
            <pc:docMk/>
            <pc:sldMk cId="1670995305" sldId="966"/>
            <ac:grpSpMk id="194" creationId="{EB29D9C1-503A-FCDE-C1C0-C2E8E2AC8BAA}"/>
          </ac:grpSpMkLst>
        </pc:grpChg>
      </pc:sldChg>
      <pc:sldChg chg="add del">
        <pc:chgData name="Phillip Kaufman" userId="c001b2a046940d7c" providerId="LiveId" clId="{5CB25B10-5B1C-4017-B167-ED3104435743}" dt="2024-05-15T21:23:02.842" v="1341" actId="47"/>
        <pc:sldMkLst>
          <pc:docMk/>
          <pc:sldMk cId="2878005165" sldId="967"/>
        </pc:sldMkLst>
      </pc:sldChg>
      <pc:sldChg chg="addSp delSp modSp add mod modNotesTx">
        <pc:chgData name="Phillip Kaufman" userId="c001b2a046940d7c" providerId="LiveId" clId="{5CB25B10-5B1C-4017-B167-ED3104435743}" dt="2024-06-04T07:09:29.426" v="14271" actId="20577"/>
        <pc:sldMkLst>
          <pc:docMk/>
          <pc:sldMk cId="806688974" sldId="968"/>
        </pc:sldMkLst>
        <pc:spChg chg="mod">
          <ac:chgData name="Phillip Kaufman" userId="c001b2a046940d7c" providerId="LiveId" clId="{5CB25B10-5B1C-4017-B167-ED3104435743}" dt="2024-05-15T06:40:46.151" v="1264" actId="1076"/>
          <ac:spMkLst>
            <pc:docMk/>
            <pc:sldMk cId="806688974" sldId="968"/>
            <ac:spMk id="2" creationId="{0F1EC470-2F5A-F172-D584-9DA593FCF4C7}"/>
          </ac:spMkLst>
        </pc:spChg>
        <pc:spChg chg="del mod">
          <ac:chgData name="Phillip Kaufman" userId="c001b2a046940d7c" providerId="LiveId" clId="{5CB25B10-5B1C-4017-B167-ED3104435743}" dt="2024-05-15T00:46:33.536" v="983" actId="478"/>
          <ac:spMkLst>
            <pc:docMk/>
            <pc:sldMk cId="806688974" sldId="968"/>
            <ac:spMk id="4" creationId="{68656457-9A7F-27AB-CC62-A88653A8B75F}"/>
          </ac:spMkLst>
        </pc:spChg>
        <pc:spChg chg="add mod">
          <ac:chgData name="Phillip Kaufman" userId="c001b2a046940d7c" providerId="LiveId" clId="{5CB25B10-5B1C-4017-B167-ED3104435743}" dt="2024-05-28T01:29:09.695" v="9080" actId="1076"/>
          <ac:spMkLst>
            <pc:docMk/>
            <pc:sldMk cId="806688974" sldId="968"/>
            <ac:spMk id="4" creationId="{8006A9B1-188A-07A4-F0FC-42014E210EC1}"/>
          </ac:spMkLst>
        </pc:spChg>
        <pc:spChg chg="del mod">
          <ac:chgData name="Phillip Kaufman" userId="c001b2a046940d7c" providerId="LiveId" clId="{5CB25B10-5B1C-4017-B167-ED3104435743}" dt="2024-05-15T00:46:33.536" v="983" actId="478"/>
          <ac:spMkLst>
            <pc:docMk/>
            <pc:sldMk cId="806688974" sldId="968"/>
            <ac:spMk id="5" creationId="{02EDCDAC-60A1-AE6A-DC54-8DD7438633A6}"/>
          </ac:spMkLst>
        </pc:spChg>
        <pc:spChg chg="add del mod">
          <ac:chgData name="Phillip Kaufman" userId="c001b2a046940d7c" providerId="LiveId" clId="{5CB25B10-5B1C-4017-B167-ED3104435743}" dt="2024-05-23T21:27:45.292" v="6152" actId="478"/>
          <ac:spMkLst>
            <pc:docMk/>
            <pc:sldMk cId="806688974" sldId="968"/>
            <ac:spMk id="5" creationId="{E55E63ED-7611-A777-6E7F-DA3693E5AEC1}"/>
          </ac:spMkLst>
        </pc:spChg>
        <pc:spChg chg="add del mod">
          <ac:chgData name="Phillip Kaufman" userId="c001b2a046940d7c" providerId="LiveId" clId="{5CB25B10-5B1C-4017-B167-ED3104435743}" dt="2024-05-21T05:12:18.008" v="5424" actId="478"/>
          <ac:spMkLst>
            <pc:docMk/>
            <pc:sldMk cId="806688974" sldId="968"/>
            <ac:spMk id="6" creationId="{38E683ED-A069-6A91-E3B1-71B2F8C2590C}"/>
          </ac:spMkLst>
        </pc:spChg>
        <pc:spChg chg="add mod">
          <ac:chgData name="Phillip Kaufman" userId="c001b2a046940d7c" providerId="LiveId" clId="{5CB25B10-5B1C-4017-B167-ED3104435743}" dt="2024-05-28T01:29:16.637" v="9082" actId="1076"/>
          <ac:spMkLst>
            <pc:docMk/>
            <pc:sldMk cId="806688974" sldId="968"/>
            <ac:spMk id="6" creationId="{8ABFA496-1A89-61CD-CF8C-BA8EA6F87C8C}"/>
          </ac:spMkLst>
        </pc:spChg>
        <pc:spChg chg="del">
          <ac:chgData name="Phillip Kaufman" userId="c001b2a046940d7c" providerId="LiveId" clId="{5CB25B10-5B1C-4017-B167-ED3104435743}" dt="2024-05-15T00:46:33.536" v="983" actId="478"/>
          <ac:spMkLst>
            <pc:docMk/>
            <pc:sldMk cId="806688974" sldId="968"/>
            <ac:spMk id="7" creationId="{E226828A-2FCE-B35E-677F-111701BC2331}"/>
          </ac:spMkLst>
        </pc:spChg>
        <pc:spChg chg="add del mod">
          <ac:chgData name="Phillip Kaufman" userId="c001b2a046940d7c" providerId="LiveId" clId="{5CB25B10-5B1C-4017-B167-ED3104435743}" dt="2024-05-15T21:28:09.077" v="1394" actId="21"/>
          <ac:spMkLst>
            <pc:docMk/>
            <pc:sldMk cId="806688974" sldId="968"/>
            <ac:spMk id="7" creationId="{F3653E2C-656A-5BF2-29A9-6F3D173263E2}"/>
          </ac:spMkLst>
        </pc:spChg>
        <pc:spChg chg="del mod">
          <ac:chgData name="Phillip Kaufman" userId="c001b2a046940d7c" providerId="LiveId" clId="{5CB25B10-5B1C-4017-B167-ED3104435743}" dt="2024-05-15T00:46:33.536" v="983" actId="478"/>
          <ac:spMkLst>
            <pc:docMk/>
            <pc:sldMk cId="806688974" sldId="968"/>
            <ac:spMk id="8" creationId="{682FFE77-826D-8979-6044-DE5B24FBDD3F}"/>
          </ac:spMkLst>
        </pc:spChg>
        <pc:spChg chg="add mod">
          <ac:chgData name="Phillip Kaufman" userId="c001b2a046940d7c" providerId="LiveId" clId="{5CB25B10-5B1C-4017-B167-ED3104435743}" dt="2024-05-15T01:36:07.397" v="1032" actId="571"/>
          <ac:spMkLst>
            <pc:docMk/>
            <pc:sldMk cId="806688974" sldId="968"/>
            <ac:spMk id="8" creationId="{E42ED0A6-20C2-62C9-E783-5BD1FAFF8A5B}"/>
          </ac:spMkLst>
        </pc:spChg>
        <pc:spChg chg="add del mod">
          <ac:chgData name="Phillip Kaufman" userId="c001b2a046940d7c" providerId="LiveId" clId="{5CB25B10-5B1C-4017-B167-ED3104435743}" dt="2024-05-21T05:12:10.251" v="5421" actId="478"/>
          <ac:spMkLst>
            <pc:docMk/>
            <pc:sldMk cId="806688974" sldId="968"/>
            <ac:spMk id="9" creationId="{2936CA69-2F47-3730-177F-1A1EC7A8832F}"/>
          </ac:spMkLst>
        </pc:spChg>
        <pc:spChg chg="add del mod">
          <ac:chgData name="Phillip Kaufman" userId="c001b2a046940d7c" providerId="LiveId" clId="{5CB25B10-5B1C-4017-B167-ED3104435743}" dt="2024-05-28T01:28:02.325" v="9075" actId="478"/>
          <ac:spMkLst>
            <pc:docMk/>
            <pc:sldMk cId="806688974" sldId="968"/>
            <ac:spMk id="10" creationId="{095CC42D-2C39-3D3B-A2F3-20791AD925F3}"/>
          </ac:spMkLst>
        </pc:spChg>
        <pc:spChg chg="add del mod">
          <ac:chgData name="Phillip Kaufman" userId="c001b2a046940d7c" providerId="LiveId" clId="{5CB25B10-5B1C-4017-B167-ED3104435743}" dt="2024-05-28T01:30:01.014" v="9083" actId="478"/>
          <ac:spMkLst>
            <pc:docMk/>
            <pc:sldMk cId="806688974" sldId="968"/>
            <ac:spMk id="11" creationId="{CB130D1D-9539-75B0-CCB4-11F64D46F316}"/>
          </ac:spMkLst>
        </pc:spChg>
        <pc:spChg chg="add del mod">
          <ac:chgData name="Phillip Kaufman" userId="c001b2a046940d7c" providerId="LiveId" clId="{5CB25B10-5B1C-4017-B167-ED3104435743}" dt="2024-05-22T05:29:02.099" v="5564" actId="478"/>
          <ac:spMkLst>
            <pc:docMk/>
            <pc:sldMk cId="806688974" sldId="968"/>
            <ac:spMk id="12" creationId="{55B86D00-5727-8286-F5AB-593ABF3391FC}"/>
          </ac:spMkLst>
        </pc:spChg>
        <pc:spChg chg="add del mod">
          <ac:chgData name="Phillip Kaufman" userId="c001b2a046940d7c" providerId="LiveId" clId="{5CB25B10-5B1C-4017-B167-ED3104435743}" dt="2024-05-15T06:30:57.794" v="1145" actId="478"/>
          <ac:spMkLst>
            <pc:docMk/>
            <pc:sldMk cId="806688974" sldId="968"/>
            <ac:spMk id="14" creationId="{06518297-3E5E-7766-8DA3-B5BB2C84AE69}"/>
          </ac:spMkLst>
        </pc:spChg>
        <pc:spChg chg="add del mod">
          <ac:chgData name="Phillip Kaufman" userId="c001b2a046940d7c" providerId="LiveId" clId="{5CB25B10-5B1C-4017-B167-ED3104435743}" dt="2024-05-21T05:12:16.016" v="5423" actId="478"/>
          <ac:spMkLst>
            <pc:docMk/>
            <pc:sldMk cId="806688974" sldId="968"/>
            <ac:spMk id="15" creationId="{05E4F91A-10C1-4555-73E9-8A21E1D7BCE8}"/>
          </ac:spMkLst>
        </pc:spChg>
        <pc:spChg chg="add del mod">
          <ac:chgData name="Phillip Kaufman" userId="c001b2a046940d7c" providerId="LiveId" clId="{5CB25B10-5B1C-4017-B167-ED3104435743}" dt="2024-05-28T01:28:12.004" v="9077" actId="478"/>
          <ac:spMkLst>
            <pc:docMk/>
            <pc:sldMk cId="806688974" sldId="968"/>
            <ac:spMk id="23" creationId="{EF2D8BF9-93DB-B6E9-1E75-1B501524B98C}"/>
          </ac:spMkLst>
        </pc:spChg>
        <pc:picChg chg="add del mod">
          <ac:chgData name="Phillip Kaufman" userId="c001b2a046940d7c" providerId="LiveId" clId="{5CB25B10-5B1C-4017-B167-ED3104435743}" dt="2024-05-22T05:29:02.099" v="5564" actId="478"/>
          <ac:picMkLst>
            <pc:docMk/>
            <pc:sldMk cId="806688974" sldId="968"/>
            <ac:picMk id="4" creationId="{08AF13AB-DE0D-4EB5-7CED-9F640FFB2D5C}"/>
          </ac:picMkLst>
        </pc:picChg>
        <pc:picChg chg="add del mod">
          <ac:chgData name="Phillip Kaufman" userId="c001b2a046940d7c" providerId="LiveId" clId="{5CB25B10-5B1C-4017-B167-ED3104435743}" dt="2024-05-15T21:25:39.014" v="1358" actId="21"/>
          <ac:picMkLst>
            <pc:docMk/>
            <pc:sldMk cId="806688974" sldId="968"/>
            <ac:picMk id="5" creationId="{875A8F71-2C59-303F-E5F8-5D4FAD05420F}"/>
          </ac:picMkLst>
        </pc:picChg>
        <pc:picChg chg="add mod">
          <ac:chgData name="Phillip Kaufman" userId="c001b2a046940d7c" providerId="LiveId" clId="{5CB25B10-5B1C-4017-B167-ED3104435743}" dt="2024-05-28T01:29:16.637" v="9082" actId="1076"/>
          <ac:picMkLst>
            <pc:docMk/>
            <pc:sldMk cId="806688974" sldId="968"/>
            <ac:picMk id="7" creationId="{13CA66D9-6E76-03D1-96FA-FDEE303FA26B}"/>
          </ac:picMkLst>
        </pc:picChg>
        <pc:picChg chg="add del mod">
          <ac:chgData name="Phillip Kaufman" userId="c001b2a046940d7c" providerId="LiveId" clId="{5CB25B10-5B1C-4017-B167-ED3104435743}" dt="2024-05-21T05:12:19.313" v="5425" actId="478"/>
          <ac:picMkLst>
            <pc:docMk/>
            <pc:sldMk cId="806688974" sldId="968"/>
            <ac:picMk id="7" creationId="{CC23926C-EDAC-7287-6E88-BCC3C96C2A70}"/>
          </ac:picMkLst>
        </pc:picChg>
        <pc:picChg chg="add del mod">
          <ac:chgData name="Phillip Kaufman" userId="c001b2a046940d7c" providerId="LiveId" clId="{5CB25B10-5B1C-4017-B167-ED3104435743}" dt="2024-05-21T05:12:03.833" v="5419" actId="478"/>
          <ac:picMkLst>
            <pc:docMk/>
            <pc:sldMk cId="806688974" sldId="968"/>
            <ac:picMk id="8" creationId="{3E193095-1374-DE79-267F-BA558403E1F9}"/>
          </ac:picMkLst>
        </pc:picChg>
        <pc:picChg chg="add mod">
          <ac:chgData name="Phillip Kaufman" userId="c001b2a046940d7c" providerId="LiveId" clId="{5CB25B10-5B1C-4017-B167-ED3104435743}" dt="2024-05-28T01:29:09.695" v="9080" actId="1076"/>
          <ac:picMkLst>
            <pc:docMk/>
            <pc:sldMk cId="806688974" sldId="968"/>
            <ac:picMk id="8" creationId="{4DEAFF2F-A8E7-4024-70E9-794300631A1A}"/>
          </ac:picMkLst>
        </pc:picChg>
        <pc:picChg chg="add mod">
          <ac:chgData name="Phillip Kaufman" userId="c001b2a046940d7c" providerId="LiveId" clId="{5CB25B10-5B1C-4017-B167-ED3104435743}" dt="2024-05-28T01:29:16.637" v="9082" actId="1076"/>
          <ac:picMkLst>
            <pc:docMk/>
            <pc:sldMk cId="806688974" sldId="968"/>
            <ac:picMk id="9" creationId="{0DE2254E-ED83-F953-F274-B4E81BE16FD9}"/>
          </ac:picMkLst>
        </pc:picChg>
        <pc:picChg chg="del mod">
          <ac:chgData name="Phillip Kaufman" userId="c001b2a046940d7c" providerId="LiveId" clId="{5CB25B10-5B1C-4017-B167-ED3104435743}" dt="2024-05-21T05:12:10.251" v="5421" actId="478"/>
          <ac:picMkLst>
            <pc:docMk/>
            <pc:sldMk cId="806688974" sldId="968"/>
            <ac:picMk id="11" creationId="{A3ACCFC6-5B95-3AAB-ECE6-20E64CEF8158}"/>
          </ac:picMkLst>
        </pc:picChg>
        <pc:picChg chg="add del mod">
          <ac:chgData name="Phillip Kaufman" userId="c001b2a046940d7c" providerId="LiveId" clId="{5CB25B10-5B1C-4017-B167-ED3104435743}" dt="2024-05-15T06:30:57.794" v="1145" actId="478"/>
          <ac:picMkLst>
            <pc:docMk/>
            <pc:sldMk cId="806688974" sldId="968"/>
            <ac:picMk id="12" creationId="{5E91EA9F-257C-A244-DEBA-406F17E8A337}"/>
          </ac:picMkLst>
        </pc:picChg>
        <pc:picChg chg="del mod">
          <ac:chgData name="Phillip Kaufman" userId="c001b2a046940d7c" providerId="LiveId" clId="{5CB25B10-5B1C-4017-B167-ED3104435743}" dt="2024-05-21T05:07:27.274" v="5413" actId="478"/>
          <ac:picMkLst>
            <pc:docMk/>
            <pc:sldMk cId="806688974" sldId="968"/>
            <ac:picMk id="13" creationId="{F7DF87E3-5D57-7675-603D-D441C3B83849}"/>
          </ac:picMkLst>
        </pc:picChg>
        <pc:picChg chg="add del mod">
          <ac:chgData name="Phillip Kaufman" userId="c001b2a046940d7c" providerId="LiveId" clId="{5CB25B10-5B1C-4017-B167-ED3104435743}" dt="2024-05-21T05:12:16.016" v="5423" actId="478"/>
          <ac:picMkLst>
            <pc:docMk/>
            <pc:sldMk cId="806688974" sldId="968"/>
            <ac:picMk id="14" creationId="{EED3C47A-050C-3384-CE47-938506913D94}"/>
          </ac:picMkLst>
        </pc:picChg>
        <pc:picChg chg="add del mod">
          <ac:chgData name="Phillip Kaufman" userId="c001b2a046940d7c" providerId="LiveId" clId="{5CB25B10-5B1C-4017-B167-ED3104435743}" dt="2024-05-28T01:28:02.325" v="9075" actId="478"/>
          <ac:picMkLst>
            <pc:docMk/>
            <pc:sldMk cId="806688974" sldId="968"/>
            <ac:picMk id="16" creationId="{3952CA5A-ACF7-6FAC-9EFC-536E53916D16}"/>
          </ac:picMkLst>
        </pc:picChg>
        <pc:picChg chg="add del">
          <ac:chgData name="Phillip Kaufman" userId="c001b2a046940d7c" providerId="LiveId" clId="{5CB25B10-5B1C-4017-B167-ED3104435743}" dt="2024-05-15T06:32:07.328" v="1147" actId="21"/>
          <ac:picMkLst>
            <pc:docMk/>
            <pc:sldMk cId="806688974" sldId="968"/>
            <ac:picMk id="18" creationId="{4A30D5C1-8A64-AD7B-B6EA-98379188F8B4}"/>
          </ac:picMkLst>
        </pc:picChg>
        <pc:picChg chg="add del mod">
          <ac:chgData name="Phillip Kaufman" userId="c001b2a046940d7c" providerId="LiveId" clId="{5CB25B10-5B1C-4017-B167-ED3104435743}" dt="2024-05-28T01:30:01.014" v="9083" actId="478"/>
          <ac:picMkLst>
            <pc:docMk/>
            <pc:sldMk cId="806688974" sldId="968"/>
            <ac:picMk id="18" creationId="{ACD56BE6-509B-B1CD-B465-BAB71458D04D}"/>
          </ac:picMkLst>
        </pc:picChg>
        <pc:picChg chg="add del mod modCrop">
          <ac:chgData name="Phillip Kaufman" userId="c001b2a046940d7c" providerId="LiveId" clId="{5CB25B10-5B1C-4017-B167-ED3104435743}" dt="2024-05-28T01:28:12.004" v="9077" actId="478"/>
          <ac:picMkLst>
            <pc:docMk/>
            <pc:sldMk cId="806688974" sldId="968"/>
            <ac:picMk id="21" creationId="{65A450D4-23FA-AC8D-7F47-616C76B78FF2}"/>
          </ac:picMkLst>
        </pc:picChg>
        <pc:cxnChg chg="add del mod">
          <ac:chgData name="Phillip Kaufman" userId="c001b2a046940d7c" providerId="LiveId" clId="{5CB25B10-5B1C-4017-B167-ED3104435743}" dt="2024-05-23T21:29:46.407" v="6161" actId="478"/>
          <ac:cxnSpMkLst>
            <pc:docMk/>
            <pc:sldMk cId="806688974" sldId="968"/>
            <ac:cxnSpMk id="9" creationId="{53BEAF7C-27B9-3C2C-EF87-43D64D921841}"/>
          </ac:cxnSpMkLst>
        </pc:cxnChg>
        <pc:cxnChg chg="add del mod">
          <ac:chgData name="Phillip Kaufman" userId="c001b2a046940d7c" providerId="LiveId" clId="{5CB25B10-5B1C-4017-B167-ED3104435743}" dt="2024-05-21T05:12:03.833" v="5419" actId="478"/>
          <ac:cxnSpMkLst>
            <pc:docMk/>
            <pc:sldMk cId="806688974" sldId="968"/>
            <ac:cxnSpMk id="20" creationId="{2B8B9F70-C868-5962-469B-A1D36875D1E0}"/>
          </ac:cxnSpMkLst>
        </pc:cxnChg>
        <pc:cxnChg chg="add mod">
          <ac:chgData name="Phillip Kaufman" userId="c001b2a046940d7c" providerId="LiveId" clId="{5CB25B10-5B1C-4017-B167-ED3104435743}" dt="2024-05-15T06:40:38.827" v="1259" actId="14100"/>
          <ac:cxnSpMkLst>
            <pc:docMk/>
            <pc:sldMk cId="806688974" sldId="968"/>
            <ac:cxnSpMk id="22" creationId="{974D212F-EDB6-532E-8693-B30E1F1BD39D}"/>
          </ac:cxnSpMkLst>
        </pc:cxnChg>
      </pc:sldChg>
      <pc:sldChg chg="addSp delSp modSp add del mod">
        <pc:chgData name="Phillip Kaufman" userId="c001b2a046940d7c" providerId="LiveId" clId="{5CB25B10-5B1C-4017-B167-ED3104435743}" dt="2024-05-29T01:30:38.174" v="9284" actId="20577"/>
        <pc:sldMkLst>
          <pc:docMk/>
          <pc:sldMk cId="711055371" sldId="969"/>
        </pc:sldMkLst>
        <pc:spChg chg="add mod">
          <ac:chgData name="Phillip Kaufman" userId="c001b2a046940d7c" providerId="LiveId" clId="{5CB25B10-5B1C-4017-B167-ED3104435743}" dt="2024-05-23T21:33:29.047" v="6173" actId="1076"/>
          <ac:spMkLst>
            <pc:docMk/>
            <pc:sldMk cId="711055371" sldId="969"/>
            <ac:spMk id="4" creationId="{21308D97-56D5-6BFE-B6F1-4EE16520C2E5}"/>
          </ac:spMkLst>
        </pc:spChg>
        <pc:spChg chg="add mod">
          <ac:chgData name="Phillip Kaufman" userId="c001b2a046940d7c" providerId="LiveId" clId="{5CB25B10-5B1C-4017-B167-ED3104435743}" dt="2024-05-28T01:44:11.830" v="9114" actId="20577"/>
          <ac:spMkLst>
            <pc:docMk/>
            <pc:sldMk cId="711055371" sldId="969"/>
            <ac:spMk id="5" creationId="{C3CCA690-EEA4-9130-1927-CF315276631C}"/>
          </ac:spMkLst>
        </pc:spChg>
        <pc:spChg chg="mod">
          <ac:chgData name="Phillip Kaufman" userId="c001b2a046940d7c" providerId="LiveId" clId="{5CB25B10-5B1C-4017-B167-ED3104435743}" dt="2024-05-21T04:54:35.176" v="5389" actId="1037"/>
          <ac:spMkLst>
            <pc:docMk/>
            <pc:sldMk cId="711055371" sldId="969"/>
            <ac:spMk id="6" creationId="{5FE8170B-91FE-51F9-1F86-3B7F2E54264C}"/>
          </ac:spMkLst>
        </pc:spChg>
        <pc:spChg chg="del mod">
          <ac:chgData name="Phillip Kaufman" userId="c001b2a046940d7c" providerId="LiveId" clId="{5CB25B10-5B1C-4017-B167-ED3104435743}" dt="2024-05-23T21:33:27.872" v="6172" actId="478"/>
          <ac:spMkLst>
            <pc:docMk/>
            <pc:sldMk cId="711055371" sldId="969"/>
            <ac:spMk id="7" creationId="{F3653E2C-656A-5BF2-29A9-6F3D173263E2}"/>
          </ac:spMkLst>
        </pc:spChg>
        <pc:spChg chg="mod">
          <ac:chgData name="Phillip Kaufman" userId="c001b2a046940d7c" providerId="LiveId" clId="{5CB25B10-5B1C-4017-B167-ED3104435743}" dt="2024-05-28T01:43:42.813" v="9104" actId="1076"/>
          <ac:spMkLst>
            <pc:docMk/>
            <pc:sldMk cId="711055371" sldId="969"/>
            <ac:spMk id="9" creationId="{2A7EA6FA-8750-F5E2-BF9D-C47CE89BE1D0}"/>
          </ac:spMkLst>
        </pc:spChg>
        <pc:spChg chg="mod">
          <ac:chgData name="Phillip Kaufman" userId="c001b2a046940d7c" providerId="LiveId" clId="{5CB25B10-5B1C-4017-B167-ED3104435743}" dt="2024-05-29T01:30:38.174" v="9284" actId="20577"/>
          <ac:spMkLst>
            <pc:docMk/>
            <pc:sldMk cId="711055371" sldId="969"/>
            <ac:spMk id="10" creationId="{A0B572DD-BD48-372C-9089-0C25554C6283}"/>
          </ac:spMkLst>
        </pc:spChg>
        <pc:picChg chg="del">
          <ac:chgData name="Phillip Kaufman" userId="c001b2a046940d7c" providerId="LiveId" clId="{5CB25B10-5B1C-4017-B167-ED3104435743}" dt="2024-05-22T05:15:24.614" v="5550" actId="478"/>
          <ac:picMkLst>
            <pc:docMk/>
            <pc:sldMk cId="711055371" sldId="969"/>
            <ac:picMk id="5" creationId="{875A8F71-2C59-303F-E5F8-5D4FAD05420F}"/>
          </ac:picMkLst>
        </pc:picChg>
        <pc:picChg chg="add del mod">
          <ac:chgData name="Phillip Kaufman" userId="c001b2a046940d7c" providerId="LiveId" clId="{5CB25B10-5B1C-4017-B167-ED3104435743}" dt="2024-05-22T05:28:29.842" v="5558" actId="21"/>
          <ac:picMkLst>
            <pc:docMk/>
            <pc:sldMk cId="711055371" sldId="969"/>
            <ac:picMk id="8" creationId="{4DEAFF2F-A8E7-4024-70E9-794300631A1A}"/>
          </ac:picMkLst>
        </pc:picChg>
        <pc:picChg chg="add mod">
          <ac:chgData name="Phillip Kaufman" userId="c001b2a046940d7c" providerId="LiveId" clId="{5CB25B10-5B1C-4017-B167-ED3104435743}" dt="2024-05-22T22:08:10.924" v="5960" actId="12788"/>
          <ac:picMkLst>
            <pc:docMk/>
            <pc:sldMk cId="711055371" sldId="969"/>
            <ac:picMk id="12" creationId="{F4551F9B-FF93-22F1-B732-291783C51646}"/>
          </ac:picMkLst>
        </pc:picChg>
      </pc:sldChg>
      <pc:sldChg chg="add del">
        <pc:chgData name="Phillip Kaufman" userId="c001b2a046940d7c" providerId="LiveId" clId="{5CB25B10-5B1C-4017-B167-ED3104435743}" dt="2024-05-15T21:39:14.302" v="1607" actId="47"/>
        <pc:sldMkLst>
          <pc:docMk/>
          <pc:sldMk cId="1826443957" sldId="970"/>
        </pc:sldMkLst>
      </pc:sldChg>
      <pc:sldChg chg="add">
        <pc:chgData name="Phillip Kaufman" userId="c001b2a046940d7c" providerId="LiveId" clId="{5CB25B10-5B1C-4017-B167-ED3104435743}" dt="2024-05-16T08:02:36.271" v="2064" actId="2890"/>
        <pc:sldMkLst>
          <pc:docMk/>
          <pc:sldMk cId="3078043614" sldId="970"/>
        </pc:sldMkLst>
      </pc:sldChg>
      <pc:sldChg chg="addSp delSp modSp mod">
        <pc:chgData name="Phillip Kaufman" userId="c001b2a046940d7c" providerId="LiveId" clId="{5CB25B10-5B1C-4017-B167-ED3104435743}" dt="2024-06-04T02:37:46.135" v="13555"/>
        <pc:sldMkLst>
          <pc:docMk/>
          <pc:sldMk cId="1556678624" sldId="971"/>
        </pc:sldMkLst>
        <pc:spChg chg="mod">
          <ac:chgData name="Phillip Kaufman" userId="c001b2a046940d7c" providerId="LiveId" clId="{5CB25B10-5B1C-4017-B167-ED3104435743}" dt="2024-05-18T02:58:06.842" v="2635" actId="465"/>
          <ac:spMkLst>
            <pc:docMk/>
            <pc:sldMk cId="1556678624" sldId="971"/>
            <ac:spMk id="4" creationId="{7E52602A-CED3-1CAA-E233-503FAF154F04}"/>
          </ac:spMkLst>
        </pc:spChg>
        <pc:spChg chg="mod">
          <ac:chgData name="Phillip Kaufman" userId="c001b2a046940d7c" providerId="LiveId" clId="{5CB25B10-5B1C-4017-B167-ED3104435743}" dt="2024-06-04T02:37:42.047" v="13552"/>
          <ac:spMkLst>
            <pc:docMk/>
            <pc:sldMk cId="1556678624" sldId="971"/>
            <ac:spMk id="9" creationId="{DEA8A8D5-80DA-222A-3729-377201F0CFCE}"/>
          </ac:spMkLst>
        </pc:spChg>
        <pc:spChg chg="mod">
          <ac:chgData name="Phillip Kaufman" userId="c001b2a046940d7c" providerId="LiveId" clId="{5CB25B10-5B1C-4017-B167-ED3104435743}" dt="2024-06-04T02:37:42.047" v="13552"/>
          <ac:spMkLst>
            <pc:docMk/>
            <pc:sldMk cId="1556678624" sldId="971"/>
            <ac:spMk id="10" creationId="{B0AE2253-79EF-08BE-C8C9-757314629269}"/>
          </ac:spMkLst>
        </pc:spChg>
        <pc:spChg chg="mod">
          <ac:chgData name="Phillip Kaufman" userId="c001b2a046940d7c" providerId="LiveId" clId="{5CB25B10-5B1C-4017-B167-ED3104435743}" dt="2024-05-18T02:57:57.158" v="2634" actId="1076"/>
          <ac:spMkLst>
            <pc:docMk/>
            <pc:sldMk cId="1556678624" sldId="971"/>
            <ac:spMk id="11" creationId="{3B0FAF27-AAE6-F420-9BF9-8B6DB498344A}"/>
          </ac:spMkLst>
        </pc:spChg>
        <pc:spChg chg="mod">
          <ac:chgData name="Phillip Kaufman" userId="c001b2a046940d7c" providerId="LiveId" clId="{5CB25B10-5B1C-4017-B167-ED3104435743}" dt="2024-05-18T02:57:18.576" v="2626"/>
          <ac:spMkLst>
            <pc:docMk/>
            <pc:sldMk cId="1556678624" sldId="971"/>
            <ac:spMk id="13" creationId="{7491D5D7-A22C-3F69-8337-A52A713DE90C}"/>
          </ac:spMkLst>
        </pc:spChg>
        <pc:spChg chg="mod">
          <ac:chgData name="Phillip Kaufman" userId="c001b2a046940d7c" providerId="LiveId" clId="{5CB25B10-5B1C-4017-B167-ED3104435743}" dt="2024-05-18T02:57:18.576" v="2626"/>
          <ac:spMkLst>
            <pc:docMk/>
            <pc:sldMk cId="1556678624" sldId="971"/>
            <ac:spMk id="14" creationId="{6ADAEC64-6D54-B67C-764A-1A4E3B5EEB17}"/>
          </ac:spMkLst>
        </pc:spChg>
        <pc:spChg chg="mod">
          <ac:chgData name="Phillip Kaufman" userId="c001b2a046940d7c" providerId="LiveId" clId="{5CB25B10-5B1C-4017-B167-ED3104435743}" dt="2024-05-18T02:58:16.798" v="2637" actId="1076"/>
          <ac:spMkLst>
            <pc:docMk/>
            <pc:sldMk cId="1556678624" sldId="971"/>
            <ac:spMk id="15" creationId="{020D0684-6E19-7A1B-6F61-B660F09CD01B}"/>
          </ac:spMkLst>
        </pc:spChg>
        <pc:spChg chg="mod">
          <ac:chgData name="Phillip Kaufman" userId="c001b2a046940d7c" providerId="LiveId" clId="{5CB25B10-5B1C-4017-B167-ED3104435743}" dt="2024-05-18T02:57:18.576" v="2626"/>
          <ac:spMkLst>
            <pc:docMk/>
            <pc:sldMk cId="1556678624" sldId="971"/>
            <ac:spMk id="16" creationId="{887DA3AE-9C87-426C-31D3-D137AC85D0B3}"/>
          </ac:spMkLst>
        </pc:spChg>
        <pc:spChg chg="mod">
          <ac:chgData name="Phillip Kaufman" userId="c001b2a046940d7c" providerId="LiveId" clId="{5CB25B10-5B1C-4017-B167-ED3104435743}" dt="2024-05-18T02:57:18.576" v="2626"/>
          <ac:spMkLst>
            <pc:docMk/>
            <pc:sldMk cId="1556678624" sldId="971"/>
            <ac:spMk id="17" creationId="{4BA8869E-3550-E1AD-4087-06429ECCF86E}"/>
          </ac:spMkLst>
        </pc:spChg>
        <pc:spChg chg="mod">
          <ac:chgData name="Phillip Kaufman" userId="c001b2a046940d7c" providerId="LiveId" clId="{5CB25B10-5B1C-4017-B167-ED3104435743}" dt="2024-05-18T02:57:18.576" v="2626"/>
          <ac:spMkLst>
            <pc:docMk/>
            <pc:sldMk cId="1556678624" sldId="971"/>
            <ac:spMk id="18" creationId="{71DC1FEE-AACA-119A-15CF-AEF476FC39D6}"/>
          </ac:spMkLst>
        </pc:spChg>
        <pc:spChg chg="mod">
          <ac:chgData name="Phillip Kaufman" userId="c001b2a046940d7c" providerId="LiveId" clId="{5CB25B10-5B1C-4017-B167-ED3104435743}" dt="2024-05-18T02:57:18.576" v="2626"/>
          <ac:spMkLst>
            <pc:docMk/>
            <pc:sldMk cId="1556678624" sldId="971"/>
            <ac:spMk id="19" creationId="{78AF18B7-C3AE-8346-AA87-27D613AF976E}"/>
          </ac:spMkLst>
        </pc:spChg>
        <pc:spChg chg="mod">
          <ac:chgData name="Phillip Kaufman" userId="c001b2a046940d7c" providerId="LiveId" clId="{5CB25B10-5B1C-4017-B167-ED3104435743}" dt="2024-06-02T23:34:27.308" v="12142"/>
          <ac:spMkLst>
            <pc:docMk/>
            <pc:sldMk cId="1556678624" sldId="971"/>
            <ac:spMk id="43" creationId="{7C984F64-4A45-DB9C-25E6-2143D707A162}"/>
          </ac:spMkLst>
        </pc:spChg>
        <pc:spChg chg="mod">
          <ac:chgData name="Phillip Kaufman" userId="c001b2a046940d7c" providerId="LiveId" clId="{5CB25B10-5B1C-4017-B167-ED3104435743}" dt="2024-06-02T23:34:27.308" v="12142"/>
          <ac:spMkLst>
            <pc:docMk/>
            <pc:sldMk cId="1556678624" sldId="971"/>
            <ac:spMk id="44" creationId="{F5562CFE-3F9B-B4F4-099D-652E6C1050E7}"/>
          </ac:spMkLst>
        </pc:spChg>
        <pc:spChg chg="mod">
          <ac:chgData name="Phillip Kaufman" userId="c001b2a046940d7c" providerId="LiveId" clId="{5CB25B10-5B1C-4017-B167-ED3104435743}" dt="2024-06-02T23:34:27.308" v="12142"/>
          <ac:spMkLst>
            <pc:docMk/>
            <pc:sldMk cId="1556678624" sldId="971"/>
            <ac:spMk id="45" creationId="{BCE814BB-33E8-B0B6-D26F-1D0B6AC81BF7}"/>
          </ac:spMkLst>
        </pc:spChg>
        <pc:spChg chg="mod">
          <ac:chgData name="Phillip Kaufman" userId="c001b2a046940d7c" providerId="LiveId" clId="{5CB25B10-5B1C-4017-B167-ED3104435743}" dt="2024-06-02T23:34:27.308" v="12142"/>
          <ac:spMkLst>
            <pc:docMk/>
            <pc:sldMk cId="1556678624" sldId="971"/>
            <ac:spMk id="46" creationId="{49A319CE-9099-000F-3237-738A11F92C5E}"/>
          </ac:spMkLst>
        </pc:spChg>
        <pc:spChg chg="mod">
          <ac:chgData name="Phillip Kaufman" userId="c001b2a046940d7c" providerId="LiveId" clId="{5CB25B10-5B1C-4017-B167-ED3104435743}" dt="2024-06-02T23:34:27.308" v="12142"/>
          <ac:spMkLst>
            <pc:docMk/>
            <pc:sldMk cId="1556678624" sldId="971"/>
            <ac:spMk id="47" creationId="{94CF74FC-BF5C-4E19-E6D6-67039D669AEA}"/>
          </ac:spMkLst>
        </pc:spChg>
        <pc:spChg chg="mod">
          <ac:chgData name="Phillip Kaufman" userId="c001b2a046940d7c" providerId="LiveId" clId="{5CB25B10-5B1C-4017-B167-ED3104435743}" dt="2024-06-04T02:37:42.047" v="13552"/>
          <ac:spMkLst>
            <pc:docMk/>
            <pc:sldMk cId="1556678624" sldId="971"/>
            <ac:spMk id="47" creationId="{FD1B32A3-9FD3-68D6-B930-8EC8A7D10780}"/>
          </ac:spMkLst>
        </pc:spChg>
        <pc:spChg chg="mod">
          <ac:chgData name="Phillip Kaufman" userId="c001b2a046940d7c" providerId="LiveId" clId="{5CB25B10-5B1C-4017-B167-ED3104435743}" dt="2024-06-04T02:37:42.047" v="13552"/>
          <ac:spMkLst>
            <pc:docMk/>
            <pc:sldMk cId="1556678624" sldId="971"/>
            <ac:spMk id="48" creationId="{34E23D74-A104-A297-C03C-24D7B06AAA99}"/>
          </ac:spMkLst>
        </pc:spChg>
        <pc:spChg chg="mod">
          <ac:chgData name="Phillip Kaufman" userId="c001b2a046940d7c" providerId="LiveId" clId="{5CB25B10-5B1C-4017-B167-ED3104435743}" dt="2024-06-02T23:34:27.308" v="12142"/>
          <ac:spMkLst>
            <pc:docMk/>
            <pc:sldMk cId="1556678624" sldId="971"/>
            <ac:spMk id="48" creationId="{8C41EF6A-9FB8-8EC4-5F1C-8D6C2805BB20}"/>
          </ac:spMkLst>
        </pc:spChg>
        <pc:spChg chg="mod">
          <ac:chgData name="Phillip Kaufman" userId="c001b2a046940d7c" providerId="LiveId" clId="{5CB25B10-5B1C-4017-B167-ED3104435743}" dt="2024-06-04T02:37:42.047" v="13552"/>
          <ac:spMkLst>
            <pc:docMk/>
            <pc:sldMk cId="1556678624" sldId="971"/>
            <ac:spMk id="49" creationId="{D854A176-81ED-4C9D-E505-C85BA09B367E}"/>
          </ac:spMkLst>
        </pc:spChg>
        <pc:spChg chg="mod">
          <ac:chgData name="Phillip Kaufman" userId="c001b2a046940d7c" providerId="LiveId" clId="{5CB25B10-5B1C-4017-B167-ED3104435743}" dt="2024-06-02T23:34:55.572" v="12150" actId="1037"/>
          <ac:spMkLst>
            <pc:docMk/>
            <pc:sldMk cId="1556678624" sldId="971"/>
            <ac:spMk id="49" creationId="{F7FB1227-3851-3965-F1E5-12A29CFDEFA9}"/>
          </ac:spMkLst>
        </pc:spChg>
        <pc:spChg chg="mod">
          <ac:chgData name="Phillip Kaufman" userId="c001b2a046940d7c" providerId="LiveId" clId="{5CB25B10-5B1C-4017-B167-ED3104435743}" dt="2024-06-02T23:34:27.308" v="12142"/>
          <ac:spMkLst>
            <pc:docMk/>
            <pc:sldMk cId="1556678624" sldId="971"/>
            <ac:spMk id="50" creationId="{0908B4E6-9FBE-E04E-CEAA-701CB598389B}"/>
          </ac:spMkLst>
        </pc:spChg>
        <pc:spChg chg="mod">
          <ac:chgData name="Phillip Kaufman" userId="c001b2a046940d7c" providerId="LiveId" clId="{5CB25B10-5B1C-4017-B167-ED3104435743}" dt="2024-06-04T02:37:42.047" v="13552"/>
          <ac:spMkLst>
            <pc:docMk/>
            <pc:sldMk cId="1556678624" sldId="971"/>
            <ac:spMk id="50" creationId="{38EF897F-89AF-371B-69E4-8A2F6C4BE234}"/>
          </ac:spMkLst>
        </pc:spChg>
        <pc:spChg chg="mod">
          <ac:chgData name="Phillip Kaufman" userId="c001b2a046940d7c" providerId="LiveId" clId="{5CB25B10-5B1C-4017-B167-ED3104435743}" dt="2024-06-04T02:37:42.047" v="13552"/>
          <ac:spMkLst>
            <pc:docMk/>
            <pc:sldMk cId="1556678624" sldId="971"/>
            <ac:spMk id="51" creationId="{D9B5AFF9-B75D-D81A-61D1-A00543E57C03}"/>
          </ac:spMkLst>
        </pc:spChg>
        <pc:spChg chg="mod">
          <ac:chgData name="Phillip Kaufman" userId="c001b2a046940d7c" providerId="LiveId" clId="{5CB25B10-5B1C-4017-B167-ED3104435743}" dt="2024-06-04T02:37:42.047" v="13552"/>
          <ac:spMkLst>
            <pc:docMk/>
            <pc:sldMk cId="1556678624" sldId="971"/>
            <ac:spMk id="52" creationId="{A2C9ACBB-D678-2FD9-4C8C-2453652DE8BD}"/>
          </ac:spMkLst>
        </pc:spChg>
        <pc:spChg chg="mod">
          <ac:chgData name="Phillip Kaufman" userId="c001b2a046940d7c" providerId="LiveId" clId="{5CB25B10-5B1C-4017-B167-ED3104435743}" dt="2024-05-30T06:21:46.748" v="9593"/>
          <ac:spMkLst>
            <pc:docMk/>
            <pc:sldMk cId="1556678624" sldId="971"/>
            <ac:spMk id="55" creationId="{31415C8C-7AC3-5CA1-B09D-CF80B60A7E76}"/>
          </ac:spMkLst>
        </pc:spChg>
        <pc:spChg chg="mod">
          <ac:chgData name="Phillip Kaufman" userId="c001b2a046940d7c" providerId="LiveId" clId="{5CB25B10-5B1C-4017-B167-ED3104435743}" dt="2024-05-30T06:21:46.748" v="9593"/>
          <ac:spMkLst>
            <pc:docMk/>
            <pc:sldMk cId="1556678624" sldId="971"/>
            <ac:spMk id="56" creationId="{69846852-290F-E1CF-6A05-9F9FFE3254EF}"/>
          </ac:spMkLst>
        </pc:spChg>
        <pc:spChg chg="mod">
          <ac:chgData name="Phillip Kaufman" userId="c001b2a046940d7c" providerId="LiveId" clId="{5CB25B10-5B1C-4017-B167-ED3104435743}" dt="2024-05-30T06:21:46.748" v="9593"/>
          <ac:spMkLst>
            <pc:docMk/>
            <pc:sldMk cId="1556678624" sldId="971"/>
            <ac:spMk id="57" creationId="{3E8D2F23-5999-5B9A-D135-990F3D05C971}"/>
          </ac:spMkLst>
        </pc:spChg>
        <pc:spChg chg="mod">
          <ac:chgData name="Phillip Kaufman" userId="c001b2a046940d7c" providerId="LiveId" clId="{5CB25B10-5B1C-4017-B167-ED3104435743}" dt="2024-06-04T02:37:44.241" v="13553"/>
          <ac:spMkLst>
            <pc:docMk/>
            <pc:sldMk cId="1556678624" sldId="971"/>
            <ac:spMk id="57" creationId="{B7650DE8-74BB-7B3F-3038-0C2EC69A3540}"/>
          </ac:spMkLst>
        </pc:spChg>
        <pc:spChg chg="mod">
          <ac:chgData name="Phillip Kaufman" userId="c001b2a046940d7c" providerId="LiveId" clId="{5CB25B10-5B1C-4017-B167-ED3104435743}" dt="2024-05-30T06:21:46.748" v="9593"/>
          <ac:spMkLst>
            <pc:docMk/>
            <pc:sldMk cId="1556678624" sldId="971"/>
            <ac:spMk id="58" creationId="{60E3423A-BB79-EA22-E898-B5B5194B7318}"/>
          </ac:spMkLst>
        </pc:spChg>
        <pc:spChg chg="mod">
          <ac:chgData name="Phillip Kaufman" userId="c001b2a046940d7c" providerId="LiveId" clId="{5CB25B10-5B1C-4017-B167-ED3104435743}" dt="2024-06-04T02:37:44.241" v="13553"/>
          <ac:spMkLst>
            <pc:docMk/>
            <pc:sldMk cId="1556678624" sldId="971"/>
            <ac:spMk id="58" creationId="{6EB5F1AC-5CEB-1FF1-1F70-EB6A246B9412}"/>
          </ac:spMkLst>
        </pc:spChg>
        <pc:spChg chg="mod">
          <ac:chgData name="Phillip Kaufman" userId="c001b2a046940d7c" providerId="LiveId" clId="{5CB25B10-5B1C-4017-B167-ED3104435743}" dt="2024-05-30T06:21:46.748" v="9593"/>
          <ac:spMkLst>
            <pc:docMk/>
            <pc:sldMk cId="1556678624" sldId="971"/>
            <ac:spMk id="59" creationId="{4BC71446-0DAE-632F-D4DC-3DCA998842D0}"/>
          </ac:spMkLst>
        </pc:spChg>
        <pc:spChg chg="mod">
          <ac:chgData name="Phillip Kaufman" userId="c001b2a046940d7c" providerId="LiveId" clId="{5CB25B10-5B1C-4017-B167-ED3104435743}" dt="2024-05-30T06:21:46.748" v="9593"/>
          <ac:spMkLst>
            <pc:docMk/>
            <pc:sldMk cId="1556678624" sldId="971"/>
            <ac:spMk id="60" creationId="{D406FC5F-0D80-D82C-83D8-BE9D24651568}"/>
          </ac:spMkLst>
        </pc:spChg>
        <pc:spChg chg="mod">
          <ac:chgData name="Phillip Kaufman" userId="c001b2a046940d7c" providerId="LiveId" clId="{5CB25B10-5B1C-4017-B167-ED3104435743}" dt="2024-05-18T02:57:18.576" v="2626"/>
          <ac:spMkLst>
            <pc:docMk/>
            <pc:sldMk cId="1556678624" sldId="971"/>
            <ac:spMk id="61" creationId="{5A2708B7-D8F9-7BDB-2AE9-67C65C4624A3}"/>
          </ac:spMkLst>
        </pc:spChg>
        <pc:spChg chg="mod">
          <ac:chgData name="Phillip Kaufman" userId="c001b2a046940d7c" providerId="LiveId" clId="{5CB25B10-5B1C-4017-B167-ED3104435743}" dt="2024-05-30T06:21:46.748" v="9593"/>
          <ac:spMkLst>
            <pc:docMk/>
            <pc:sldMk cId="1556678624" sldId="971"/>
            <ac:spMk id="61" creationId="{8A59BB09-F317-0ED8-0D66-FB88A4814FF3}"/>
          </ac:spMkLst>
        </pc:spChg>
        <pc:spChg chg="mod">
          <ac:chgData name="Phillip Kaufman" userId="c001b2a046940d7c" providerId="LiveId" clId="{5CB25B10-5B1C-4017-B167-ED3104435743}" dt="2024-05-30T06:21:46.748" v="9593"/>
          <ac:spMkLst>
            <pc:docMk/>
            <pc:sldMk cId="1556678624" sldId="971"/>
            <ac:spMk id="62" creationId="{0424E922-B5C6-AEA3-E046-194556D47477}"/>
          </ac:spMkLst>
        </pc:spChg>
        <pc:spChg chg="mod">
          <ac:chgData name="Phillip Kaufman" userId="c001b2a046940d7c" providerId="LiveId" clId="{5CB25B10-5B1C-4017-B167-ED3104435743}" dt="2024-05-18T02:57:18.576" v="2626"/>
          <ac:spMkLst>
            <pc:docMk/>
            <pc:sldMk cId="1556678624" sldId="971"/>
            <ac:spMk id="62" creationId="{1D45B6C2-00D1-6080-D09C-B882DAE9C187}"/>
          </ac:spMkLst>
        </pc:spChg>
        <pc:spChg chg="mod">
          <ac:chgData name="Phillip Kaufman" userId="c001b2a046940d7c" providerId="LiveId" clId="{5CB25B10-5B1C-4017-B167-ED3104435743}" dt="2024-05-18T02:56:45.049" v="2619" actId="1076"/>
          <ac:spMkLst>
            <pc:docMk/>
            <pc:sldMk cId="1556678624" sldId="971"/>
            <ac:spMk id="67" creationId="{D94E4719-B5C3-D4B3-C973-E6869362D98F}"/>
          </ac:spMkLst>
        </pc:spChg>
        <pc:spChg chg="mod">
          <ac:chgData name="Phillip Kaufman" userId="c001b2a046940d7c" providerId="LiveId" clId="{5CB25B10-5B1C-4017-B167-ED3104435743}" dt="2024-06-02T23:35:36.122" v="12162"/>
          <ac:spMkLst>
            <pc:docMk/>
            <pc:sldMk cId="1556678624" sldId="971"/>
            <ac:spMk id="91" creationId="{CB0F6AFB-875D-B895-7F5D-E2DB5E576303}"/>
          </ac:spMkLst>
        </pc:spChg>
        <pc:spChg chg="mod">
          <ac:chgData name="Phillip Kaufman" userId="c001b2a046940d7c" providerId="LiveId" clId="{5CB25B10-5B1C-4017-B167-ED3104435743}" dt="2024-06-02T23:35:36.122" v="12162"/>
          <ac:spMkLst>
            <pc:docMk/>
            <pc:sldMk cId="1556678624" sldId="971"/>
            <ac:spMk id="92" creationId="{E27B2A6F-0AD9-82BB-0A32-87794B564A88}"/>
          </ac:spMkLst>
        </pc:spChg>
        <pc:spChg chg="mod">
          <ac:chgData name="Phillip Kaufman" userId="c001b2a046940d7c" providerId="LiveId" clId="{5CB25B10-5B1C-4017-B167-ED3104435743}" dt="2024-05-27T07:32:32.973" v="8676"/>
          <ac:spMkLst>
            <pc:docMk/>
            <pc:sldMk cId="1556678624" sldId="971"/>
            <ac:spMk id="93" creationId="{40F47E29-0853-A6BC-EE96-6C7CBC11C5E4}"/>
          </ac:spMkLst>
        </pc:spChg>
        <pc:spChg chg="mod">
          <ac:chgData name="Phillip Kaufman" userId="c001b2a046940d7c" providerId="LiveId" clId="{5CB25B10-5B1C-4017-B167-ED3104435743}" dt="2024-06-02T23:35:36.122" v="12162"/>
          <ac:spMkLst>
            <pc:docMk/>
            <pc:sldMk cId="1556678624" sldId="971"/>
            <ac:spMk id="93" creationId="{45D88A8F-FCBF-8DFB-9315-9184EE833C99}"/>
          </ac:spMkLst>
        </pc:spChg>
        <pc:spChg chg="mod">
          <ac:chgData name="Phillip Kaufman" userId="c001b2a046940d7c" providerId="LiveId" clId="{5CB25B10-5B1C-4017-B167-ED3104435743}" dt="2024-06-02T23:35:36.122" v="12162"/>
          <ac:spMkLst>
            <pc:docMk/>
            <pc:sldMk cId="1556678624" sldId="971"/>
            <ac:spMk id="94" creationId="{07D89907-2ADE-257F-8E17-81ED2A8CC734}"/>
          </ac:spMkLst>
        </pc:spChg>
        <pc:spChg chg="mod">
          <ac:chgData name="Phillip Kaufman" userId="c001b2a046940d7c" providerId="LiveId" clId="{5CB25B10-5B1C-4017-B167-ED3104435743}" dt="2024-06-04T02:37:44.241" v="13553"/>
          <ac:spMkLst>
            <pc:docMk/>
            <pc:sldMk cId="1556678624" sldId="971"/>
            <ac:spMk id="94" creationId="{8AE1EBFF-B6BE-AA93-A1EF-2C13A90DAE29}"/>
          </ac:spMkLst>
        </pc:spChg>
        <pc:spChg chg="mod">
          <ac:chgData name="Phillip Kaufman" userId="c001b2a046940d7c" providerId="LiveId" clId="{5CB25B10-5B1C-4017-B167-ED3104435743}" dt="2024-05-27T07:32:32.973" v="8676"/>
          <ac:spMkLst>
            <pc:docMk/>
            <pc:sldMk cId="1556678624" sldId="971"/>
            <ac:spMk id="94" creationId="{F00FBF91-29FC-79AB-33E6-E96CCAA9DF63}"/>
          </ac:spMkLst>
        </pc:spChg>
        <pc:spChg chg="mod">
          <ac:chgData name="Phillip Kaufman" userId="c001b2a046940d7c" providerId="LiveId" clId="{5CB25B10-5B1C-4017-B167-ED3104435743}" dt="2024-06-04T02:37:44.241" v="13553"/>
          <ac:spMkLst>
            <pc:docMk/>
            <pc:sldMk cId="1556678624" sldId="971"/>
            <ac:spMk id="95" creationId="{0C65C443-E8B9-FA94-9A40-69EE5CFC9094}"/>
          </ac:spMkLst>
        </pc:spChg>
        <pc:spChg chg="mod">
          <ac:chgData name="Phillip Kaufman" userId="c001b2a046940d7c" providerId="LiveId" clId="{5CB25B10-5B1C-4017-B167-ED3104435743}" dt="2024-06-02T23:35:36.122" v="12162"/>
          <ac:spMkLst>
            <pc:docMk/>
            <pc:sldMk cId="1556678624" sldId="971"/>
            <ac:spMk id="95" creationId="{6A0809EB-9275-EFEE-BD45-8B4C66E2AC90}"/>
          </ac:spMkLst>
        </pc:spChg>
        <pc:spChg chg="mod">
          <ac:chgData name="Phillip Kaufman" userId="c001b2a046940d7c" providerId="LiveId" clId="{5CB25B10-5B1C-4017-B167-ED3104435743}" dt="2024-05-27T07:32:32.973" v="8676"/>
          <ac:spMkLst>
            <pc:docMk/>
            <pc:sldMk cId="1556678624" sldId="971"/>
            <ac:spMk id="95" creationId="{EDDA2816-E230-B545-1C07-A3B095F3F3F8}"/>
          </ac:spMkLst>
        </pc:spChg>
        <pc:spChg chg="mod">
          <ac:chgData name="Phillip Kaufman" userId="c001b2a046940d7c" providerId="LiveId" clId="{5CB25B10-5B1C-4017-B167-ED3104435743}" dt="2024-05-27T07:32:32.973" v="8676"/>
          <ac:spMkLst>
            <pc:docMk/>
            <pc:sldMk cId="1556678624" sldId="971"/>
            <ac:spMk id="96" creationId="{1D11B915-4580-FC5C-EEAE-CB70DCF45C90}"/>
          </ac:spMkLst>
        </pc:spChg>
        <pc:spChg chg="mod">
          <ac:chgData name="Phillip Kaufman" userId="c001b2a046940d7c" providerId="LiveId" clId="{5CB25B10-5B1C-4017-B167-ED3104435743}" dt="2024-06-04T02:37:44.241" v="13553"/>
          <ac:spMkLst>
            <pc:docMk/>
            <pc:sldMk cId="1556678624" sldId="971"/>
            <ac:spMk id="96" creationId="{1FF16955-AD18-CDE1-2953-323E361B0FA4}"/>
          </ac:spMkLst>
        </pc:spChg>
        <pc:spChg chg="mod">
          <ac:chgData name="Phillip Kaufman" userId="c001b2a046940d7c" providerId="LiveId" clId="{5CB25B10-5B1C-4017-B167-ED3104435743}" dt="2024-06-02T23:35:36.122" v="12162"/>
          <ac:spMkLst>
            <pc:docMk/>
            <pc:sldMk cId="1556678624" sldId="971"/>
            <ac:spMk id="96" creationId="{D8E9B2C0-4D42-BAC5-08B2-0244B1F18569}"/>
          </ac:spMkLst>
        </pc:spChg>
        <pc:spChg chg="mod">
          <ac:chgData name="Phillip Kaufman" userId="c001b2a046940d7c" providerId="LiveId" clId="{5CB25B10-5B1C-4017-B167-ED3104435743}" dt="2024-06-02T23:35:36.122" v="12162"/>
          <ac:spMkLst>
            <pc:docMk/>
            <pc:sldMk cId="1556678624" sldId="971"/>
            <ac:spMk id="97" creationId="{726F4AA3-F604-CEC4-642B-DC56C7B0B656}"/>
          </ac:spMkLst>
        </pc:spChg>
        <pc:spChg chg="mod">
          <ac:chgData name="Phillip Kaufman" userId="c001b2a046940d7c" providerId="LiveId" clId="{5CB25B10-5B1C-4017-B167-ED3104435743}" dt="2024-05-27T07:32:32.973" v="8676"/>
          <ac:spMkLst>
            <pc:docMk/>
            <pc:sldMk cId="1556678624" sldId="971"/>
            <ac:spMk id="97" creationId="{76E70567-BEDC-13A6-A611-2F956C8E079D}"/>
          </ac:spMkLst>
        </pc:spChg>
        <pc:spChg chg="mod">
          <ac:chgData name="Phillip Kaufman" userId="c001b2a046940d7c" providerId="LiveId" clId="{5CB25B10-5B1C-4017-B167-ED3104435743}" dt="2024-06-04T02:37:44.241" v="13553"/>
          <ac:spMkLst>
            <pc:docMk/>
            <pc:sldMk cId="1556678624" sldId="971"/>
            <ac:spMk id="97" creationId="{C8A72405-9812-9D29-ACD5-B8ABCD811A8B}"/>
          </ac:spMkLst>
        </pc:spChg>
        <pc:spChg chg="mod">
          <ac:chgData name="Phillip Kaufman" userId="c001b2a046940d7c" providerId="LiveId" clId="{5CB25B10-5B1C-4017-B167-ED3104435743}" dt="2024-06-04T02:37:44.241" v="13553"/>
          <ac:spMkLst>
            <pc:docMk/>
            <pc:sldMk cId="1556678624" sldId="971"/>
            <ac:spMk id="98" creationId="{2F091E1D-415D-081F-09CA-2F27A40324BA}"/>
          </ac:spMkLst>
        </pc:spChg>
        <pc:spChg chg="mod">
          <ac:chgData name="Phillip Kaufman" userId="c001b2a046940d7c" providerId="LiveId" clId="{5CB25B10-5B1C-4017-B167-ED3104435743}" dt="2024-06-02T23:35:36.122" v="12162"/>
          <ac:spMkLst>
            <pc:docMk/>
            <pc:sldMk cId="1556678624" sldId="971"/>
            <ac:spMk id="98" creationId="{72340B0D-24BC-2B5C-E51D-43E27097F847}"/>
          </ac:spMkLst>
        </pc:spChg>
        <pc:spChg chg="mod">
          <ac:chgData name="Phillip Kaufman" userId="c001b2a046940d7c" providerId="LiveId" clId="{5CB25B10-5B1C-4017-B167-ED3104435743}" dt="2024-05-27T07:32:32.973" v="8676"/>
          <ac:spMkLst>
            <pc:docMk/>
            <pc:sldMk cId="1556678624" sldId="971"/>
            <ac:spMk id="98" creationId="{FB4EA6C2-32DB-CF95-AF57-1223AF91A864}"/>
          </ac:spMkLst>
        </pc:spChg>
        <pc:spChg chg="mod">
          <ac:chgData name="Phillip Kaufman" userId="c001b2a046940d7c" providerId="LiveId" clId="{5CB25B10-5B1C-4017-B167-ED3104435743}" dt="2024-05-27T07:32:32.973" v="8676"/>
          <ac:spMkLst>
            <pc:docMk/>
            <pc:sldMk cId="1556678624" sldId="971"/>
            <ac:spMk id="99" creationId="{BA7F9BFC-51CF-D193-6696-3410813C718C}"/>
          </ac:spMkLst>
        </pc:spChg>
        <pc:spChg chg="mod">
          <ac:chgData name="Phillip Kaufman" userId="c001b2a046940d7c" providerId="LiveId" clId="{5CB25B10-5B1C-4017-B167-ED3104435743}" dt="2024-06-04T02:37:44.241" v="13553"/>
          <ac:spMkLst>
            <pc:docMk/>
            <pc:sldMk cId="1556678624" sldId="971"/>
            <ac:spMk id="99" creationId="{D54EBEEE-30BD-7E15-9FDC-AE5D65316FE2}"/>
          </ac:spMkLst>
        </pc:spChg>
        <pc:spChg chg="mod">
          <ac:chgData name="Phillip Kaufman" userId="c001b2a046940d7c" providerId="LiveId" clId="{5CB25B10-5B1C-4017-B167-ED3104435743}" dt="2024-05-27T07:32:32.973" v="8676"/>
          <ac:spMkLst>
            <pc:docMk/>
            <pc:sldMk cId="1556678624" sldId="971"/>
            <ac:spMk id="100" creationId="{DDA64565-F214-254B-FC2F-598D02D6C4AA}"/>
          </ac:spMkLst>
        </pc:spChg>
        <pc:spChg chg="mod">
          <ac:chgData name="Phillip Kaufman" userId="c001b2a046940d7c" providerId="LiveId" clId="{5CB25B10-5B1C-4017-B167-ED3104435743}" dt="2024-05-30T06:22:14.644" v="9605"/>
          <ac:spMkLst>
            <pc:docMk/>
            <pc:sldMk cId="1556678624" sldId="971"/>
            <ac:spMk id="141" creationId="{B4C0F923-B4F5-603B-6A5D-0483D9178D4F}"/>
          </ac:spMkLst>
        </pc:spChg>
        <pc:spChg chg="mod">
          <ac:chgData name="Phillip Kaufman" userId="c001b2a046940d7c" providerId="LiveId" clId="{5CB25B10-5B1C-4017-B167-ED3104435743}" dt="2024-05-30T06:22:14.644" v="9605"/>
          <ac:spMkLst>
            <pc:docMk/>
            <pc:sldMk cId="1556678624" sldId="971"/>
            <ac:spMk id="142" creationId="{405246BD-EB18-80FB-6780-E7E15A19E882}"/>
          </ac:spMkLst>
        </pc:spChg>
        <pc:spChg chg="mod">
          <ac:chgData name="Phillip Kaufman" userId="c001b2a046940d7c" providerId="LiveId" clId="{5CB25B10-5B1C-4017-B167-ED3104435743}" dt="2024-05-30T06:22:14.644" v="9605"/>
          <ac:spMkLst>
            <pc:docMk/>
            <pc:sldMk cId="1556678624" sldId="971"/>
            <ac:spMk id="143" creationId="{A02581A5-12E6-7D7D-9712-302EAA6748F9}"/>
          </ac:spMkLst>
        </pc:spChg>
        <pc:spChg chg="mod">
          <ac:chgData name="Phillip Kaufman" userId="c001b2a046940d7c" providerId="LiveId" clId="{5CB25B10-5B1C-4017-B167-ED3104435743}" dt="2024-05-30T06:22:14.644" v="9605"/>
          <ac:spMkLst>
            <pc:docMk/>
            <pc:sldMk cId="1556678624" sldId="971"/>
            <ac:spMk id="144" creationId="{054E1EBD-A406-AA28-4A85-C06FA9C62887}"/>
          </ac:spMkLst>
        </pc:spChg>
        <pc:spChg chg="mod">
          <ac:chgData name="Phillip Kaufman" userId="c001b2a046940d7c" providerId="LiveId" clId="{5CB25B10-5B1C-4017-B167-ED3104435743}" dt="2024-05-30T06:22:14.644" v="9605"/>
          <ac:spMkLst>
            <pc:docMk/>
            <pc:sldMk cId="1556678624" sldId="971"/>
            <ac:spMk id="145" creationId="{58035470-4E16-5F52-63C9-7B96A56E3866}"/>
          </ac:spMkLst>
        </pc:spChg>
        <pc:spChg chg="mod">
          <ac:chgData name="Phillip Kaufman" userId="c001b2a046940d7c" providerId="LiveId" clId="{5CB25B10-5B1C-4017-B167-ED3104435743}" dt="2024-05-30T06:22:14.644" v="9605"/>
          <ac:spMkLst>
            <pc:docMk/>
            <pc:sldMk cId="1556678624" sldId="971"/>
            <ac:spMk id="146" creationId="{9E55D786-5F8E-1E74-48C6-8FB1C66F6214}"/>
          </ac:spMkLst>
        </pc:spChg>
        <pc:spChg chg="mod">
          <ac:chgData name="Phillip Kaufman" userId="c001b2a046940d7c" providerId="LiveId" clId="{5CB25B10-5B1C-4017-B167-ED3104435743}" dt="2024-05-30T06:22:14.644" v="9605"/>
          <ac:spMkLst>
            <pc:docMk/>
            <pc:sldMk cId="1556678624" sldId="971"/>
            <ac:spMk id="147" creationId="{62F78980-A828-2AD9-CBAD-1AB955A80CA4}"/>
          </ac:spMkLst>
        </pc:spChg>
        <pc:spChg chg="mod">
          <ac:chgData name="Phillip Kaufman" userId="c001b2a046940d7c" providerId="LiveId" clId="{5CB25B10-5B1C-4017-B167-ED3104435743}" dt="2024-05-30T06:22:14.644" v="9605"/>
          <ac:spMkLst>
            <pc:docMk/>
            <pc:sldMk cId="1556678624" sldId="971"/>
            <ac:spMk id="148" creationId="{C996F17D-E746-F44B-25A4-1CBB125DF183}"/>
          </ac:spMkLst>
        </pc:spChg>
        <pc:spChg chg="mod">
          <ac:chgData name="Phillip Kaufman" userId="c001b2a046940d7c" providerId="LiveId" clId="{5CB25B10-5B1C-4017-B167-ED3104435743}" dt="2024-05-30T06:32:18.482" v="9728"/>
          <ac:spMkLst>
            <pc:docMk/>
            <pc:sldMk cId="1556678624" sldId="971"/>
            <ac:spMk id="189" creationId="{502368BF-A85A-4CD3-767C-B9BE831AA660}"/>
          </ac:spMkLst>
        </pc:spChg>
        <pc:spChg chg="mod">
          <ac:chgData name="Phillip Kaufman" userId="c001b2a046940d7c" providerId="LiveId" clId="{5CB25B10-5B1C-4017-B167-ED3104435743}" dt="2024-05-30T06:32:18.482" v="9728"/>
          <ac:spMkLst>
            <pc:docMk/>
            <pc:sldMk cId="1556678624" sldId="971"/>
            <ac:spMk id="190" creationId="{40258B35-3706-75DA-F784-5ABBD4F8A8AC}"/>
          </ac:spMkLst>
        </pc:spChg>
        <pc:spChg chg="mod">
          <ac:chgData name="Phillip Kaufman" userId="c001b2a046940d7c" providerId="LiveId" clId="{5CB25B10-5B1C-4017-B167-ED3104435743}" dt="2024-05-30T06:32:18.482" v="9728"/>
          <ac:spMkLst>
            <pc:docMk/>
            <pc:sldMk cId="1556678624" sldId="971"/>
            <ac:spMk id="191" creationId="{67363613-D6F0-3D66-A150-5EF5A56B85BA}"/>
          </ac:spMkLst>
        </pc:spChg>
        <pc:spChg chg="mod">
          <ac:chgData name="Phillip Kaufman" userId="c001b2a046940d7c" providerId="LiveId" clId="{5CB25B10-5B1C-4017-B167-ED3104435743}" dt="2024-05-30T06:32:18.482" v="9728"/>
          <ac:spMkLst>
            <pc:docMk/>
            <pc:sldMk cId="1556678624" sldId="971"/>
            <ac:spMk id="192" creationId="{E08B656E-335A-4906-C26F-85B2A3A81E36}"/>
          </ac:spMkLst>
        </pc:spChg>
        <pc:spChg chg="mod">
          <ac:chgData name="Phillip Kaufman" userId="c001b2a046940d7c" providerId="LiveId" clId="{5CB25B10-5B1C-4017-B167-ED3104435743}" dt="2024-05-30T06:32:18.482" v="9728"/>
          <ac:spMkLst>
            <pc:docMk/>
            <pc:sldMk cId="1556678624" sldId="971"/>
            <ac:spMk id="193" creationId="{D4594770-D419-C6BA-306E-446F4F973764}"/>
          </ac:spMkLst>
        </pc:spChg>
        <pc:spChg chg="mod">
          <ac:chgData name="Phillip Kaufman" userId="c001b2a046940d7c" providerId="LiveId" clId="{5CB25B10-5B1C-4017-B167-ED3104435743}" dt="2024-05-30T06:32:18.482" v="9728"/>
          <ac:spMkLst>
            <pc:docMk/>
            <pc:sldMk cId="1556678624" sldId="971"/>
            <ac:spMk id="194" creationId="{11E5F6E2-2856-FE15-FD93-CBB179FABAD8}"/>
          </ac:spMkLst>
        </pc:spChg>
        <pc:spChg chg="mod">
          <ac:chgData name="Phillip Kaufman" userId="c001b2a046940d7c" providerId="LiveId" clId="{5CB25B10-5B1C-4017-B167-ED3104435743}" dt="2024-05-30T06:32:18.482" v="9728"/>
          <ac:spMkLst>
            <pc:docMk/>
            <pc:sldMk cId="1556678624" sldId="971"/>
            <ac:spMk id="195" creationId="{5E65BA4E-0E9A-6D76-AED8-95D6E94A566E}"/>
          </ac:spMkLst>
        </pc:spChg>
        <pc:spChg chg="mod">
          <ac:chgData name="Phillip Kaufman" userId="c001b2a046940d7c" providerId="LiveId" clId="{5CB25B10-5B1C-4017-B167-ED3104435743}" dt="2024-05-30T06:32:18.482" v="9728"/>
          <ac:spMkLst>
            <pc:docMk/>
            <pc:sldMk cId="1556678624" sldId="971"/>
            <ac:spMk id="196" creationId="{30AAE9AC-33C5-49B6-B8E7-72DADF4C2094}"/>
          </ac:spMkLst>
        </pc:spChg>
        <pc:spChg chg="mod">
          <ac:chgData name="Phillip Kaufman" userId="c001b2a046940d7c" providerId="LiveId" clId="{5CB25B10-5B1C-4017-B167-ED3104435743}" dt="2024-06-02T23:43:45.935" v="12441"/>
          <ac:spMkLst>
            <pc:docMk/>
            <pc:sldMk cId="1556678624" sldId="971"/>
            <ac:spMk id="202" creationId="{F491D709-8BCA-B363-6179-6993A93E8796}"/>
          </ac:spMkLst>
        </pc:spChg>
        <pc:spChg chg="mod">
          <ac:chgData name="Phillip Kaufman" userId="c001b2a046940d7c" providerId="LiveId" clId="{5CB25B10-5B1C-4017-B167-ED3104435743}" dt="2024-06-02T23:43:45.935" v="12441"/>
          <ac:spMkLst>
            <pc:docMk/>
            <pc:sldMk cId="1556678624" sldId="971"/>
            <ac:spMk id="203" creationId="{D00925CB-0DAC-53F0-E0F0-308D41C7AB70}"/>
          </ac:spMkLst>
        </pc:spChg>
        <pc:spChg chg="mod">
          <ac:chgData name="Phillip Kaufman" userId="c001b2a046940d7c" providerId="LiveId" clId="{5CB25B10-5B1C-4017-B167-ED3104435743}" dt="2024-06-02T23:43:45.935" v="12441"/>
          <ac:spMkLst>
            <pc:docMk/>
            <pc:sldMk cId="1556678624" sldId="971"/>
            <ac:spMk id="204" creationId="{3255D885-A64C-6D64-0057-8A811F24B9C2}"/>
          </ac:spMkLst>
        </pc:spChg>
        <pc:spChg chg="mod">
          <ac:chgData name="Phillip Kaufman" userId="c001b2a046940d7c" providerId="LiveId" clId="{5CB25B10-5B1C-4017-B167-ED3104435743}" dt="2024-06-02T23:43:45.935" v="12441"/>
          <ac:spMkLst>
            <pc:docMk/>
            <pc:sldMk cId="1556678624" sldId="971"/>
            <ac:spMk id="205" creationId="{095AA4CD-38AD-1BCA-5493-4BA25F60CFB3}"/>
          </ac:spMkLst>
        </pc:spChg>
        <pc:spChg chg="mod">
          <ac:chgData name="Phillip Kaufman" userId="c001b2a046940d7c" providerId="LiveId" clId="{5CB25B10-5B1C-4017-B167-ED3104435743}" dt="2024-06-02T23:43:45.935" v="12441"/>
          <ac:spMkLst>
            <pc:docMk/>
            <pc:sldMk cId="1556678624" sldId="971"/>
            <ac:spMk id="206" creationId="{968F1A51-897D-264D-1EE2-D28ADF1CB963}"/>
          </ac:spMkLst>
        </pc:spChg>
        <pc:spChg chg="mod">
          <ac:chgData name="Phillip Kaufman" userId="c001b2a046940d7c" providerId="LiveId" clId="{5CB25B10-5B1C-4017-B167-ED3104435743}" dt="2024-06-02T23:43:45.935" v="12441"/>
          <ac:spMkLst>
            <pc:docMk/>
            <pc:sldMk cId="1556678624" sldId="971"/>
            <ac:spMk id="207" creationId="{72E9DFDD-D03F-7FCE-BC57-3BAED2F46123}"/>
          </ac:spMkLst>
        </pc:spChg>
        <pc:spChg chg="mod">
          <ac:chgData name="Phillip Kaufman" userId="c001b2a046940d7c" providerId="LiveId" clId="{5CB25B10-5B1C-4017-B167-ED3104435743}" dt="2024-06-02T23:43:45.935" v="12441"/>
          <ac:spMkLst>
            <pc:docMk/>
            <pc:sldMk cId="1556678624" sldId="971"/>
            <ac:spMk id="208" creationId="{52AF87D5-783C-BAD7-C456-50C4145DBEF6}"/>
          </ac:spMkLst>
        </pc:spChg>
        <pc:spChg chg="mod">
          <ac:chgData name="Phillip Kaufman" userId="c001b2a046940d7c" providerId="LiveId" clId="{5CB25B10-5B1C-4017-B167-ED3104435743}" dt="2024-06-02T23:43:45.935" v="12441"/>
          <ac:spMkLst>
            <pc:docMk/>
            <pc:sldMk cId="1556678624" sldId="971"/>
            <ac:spMk id="209" creationId="{EAA01296-D569-0759-A968-BDD6B6569890}"/>
          </ac:spMkLst>
        </pc:spChg>
        <pc:spChg chg="mod">
          <ac:chgData name="Phillip Kaufman" userId="c001b2a046940d7c" providerId="LiveId" clId="{5CB25B10-5B1C-4017-B167-ED3104435743}" dt="2024-06-04T02:37:46.135" v="13555"/>
          <ac:spMkLst>
            <pc:docMk/>
            <pc:sldMk cId="1556678624" sldId="971"/>
            <ac:spMk id="215" creationId="{13992DAD-D0A6-1E1A-5D26-4FD584796CA8}"/>
          </ac:spMkLst>
        </pc:spChg>
        <pc:spChg chg="mod">
          <ac:chgData name="Phillip Kaufman" userId="c001b2a046940d7c" providerId="LiveId" clId="{5CB25B10-5B1C-4017-B167-ED3104435743}" dt="2024-06-04T02:37:46.135" v="13555"/>
          <ac:spMkLst>
            <pc:docMk/>
            <pc:sldMk cId="1556678624" sldId="971"/>
            <ac:spMk id="216" creationId="{ED18C08D-1843-2B42-91B0-D1854A6D5EBC}"/>
          </ac:spMkLst>
        </pc:spChg>
        <pc:spChg chg="mod">
          <ac:chgData name="Phillip Kaufman" userId="c001b2a046940d7c" providerId="LiveId" clId="{5CB25B10-5B1C-4017-B167-ED3104435743}" dt="2024-05-30T06:32:42.565" v="9737"/>
          <ac:spMkLst>
            <pc:docMk/>
            <pc:sldMk cId="1556678624" sldId="971"/>
            <ac:spMk id="237" creationId="{55CA0623-A272-C42A-D644-E208C2174722}"/>
          </ac:spMkLst>
        </pc:spChg>
        <pc:spChg chg="mod">
          <ac:chgData name="Phillip Kaufman" userId="c001b2a046940d7c" providerId="LiveId" clId="{5CB25B10-5B1C-4017-B167-ED3104435743}" dt="2024-05-30T06:32:42.565" v="9737"/>
          <ac:spMkLst>
            <pc:docMk/>
            <pc:sldMk cId="1556678624" sldId="971"/>
            <ac:spMk id="238" creationId="{9FC7CC9B-88E6-665D-C1A7-8E8990DBA782}"/>
          </ac:spMkLst>
        </pc:spChg>
        <pc:spChg chg="mod">
          <ac:chgData name="Phillip Kaufman" userId="c001b2a046940d7c" providerId="LiveId" clId="{5CB25B10-5B1C-4017-B167-ED3104435743}" dt="2024-05-30T06:32:42.565" v="9737"/>
          <ac:spMkLst>
            <pc:docMk/>
            <pc:sldMk cId="1556678624" sldId="971"/>
            <ac:spMk id="239" creationId="{9CAC1661-A719-1FF3-4BF2-9B8F82AFBDA6}"/>
          </ac:spMkLst>
        </pc:spChg>
        <pc:spChg chg="mod">
          <ac:chgData name="Phillip Kaufman" userId="c001b2a046940d7c" providerId="LiveId" clId="{5CB25B10-5B1C-4017-B167-ED3104435743}" dt="2024-05-30T06:32:42.565" v="9737"/>
          <ac:spMkLst>
            <pc:docMk/>
            <pc:sldMk cId="1556678624" sldId="971"/>
            <ac:spMk id="240" creationId="{CACB0F72-7262-4E29-359F-85B0FE80B705}"/>
          </ac:spMkLst>
        </pc:spChg>
        <pc:spChg chg="mod">
          <ac:chgData name="Phillip Kaufman" userId="c001b2a046940d7c" providerId="LiveId" clId="{5CB25B10-5B1C-4017-B167-ED3104435743}" dt="2024-05-30T06:32:42.565" v="9737"/>
          <ac:spMkLst>
            <pc:docMk/>
            <pc:sldMk cId="1556678624" sldId="971"/>
            <ac:spMk id="241" creationId="{3B64A7A7-BC66-648F-FA31-7EF9320DB927}"/>
          </ac:spMkLst>
        </pc:spChg>
        <pc:spChg chg="mod">
          <ac:chgData name="Phillip Kaufman" userId="c001b2a046940d7c" providerId="LiveId" clId="{5CB25B10-5B1C-4017-B167-ED3104435743}" dt="2024-05-30T06:32:42.565" v="9737"/>
          <ac:spMkLst>
            <pc:docMk/>
            <pc:sldMk cId="1556678624" sldId="971"/>
            <ac:spMk id="242" creationId="{A6EAD3C3-6599-C7E9-D846-FA7F94E566E1}"/>
          </ac:spMkLst>
        </pc:spChg>
        <pc:spChg chg="mod">
          <ac:chgData name="Phillip Kaufman" userId="c001b2a046940d7c" providerId="LiveId" clId="{5CB25B10-5B1C-4017-B167-ED3104435743}" dt="2024-05-30T06:32:42.565" v="9737"/>
          <ac:spMkLst>
            <pc:docMk/>
            <pc:sldMk cId="1556678624" sldId="971"/>
            <ac:spMk id="243" creationId="{70309A79-AF1C-B576-7000-39C408E2CBAC}"/>
          </ac:spMkLst>
        </pc:spChg>
        <pc:spChg chg="mod">
          <ac:chgData name="Phillip Kaufman" userId="c001b2a046940d7c" providerId="LiveId" clId="{5CB25B10-5B1C-4017-B167-ED3104435743}" dt="2024-05-30T06:32:42.565" v="9737"/>
          <ac:spMkLst>
            <pc:docMk/>
            <pc:sldMk cId="1556678624" sldId="971"/>
            <ac:spMk id="244" creationId="{2774521D-F08A-FFB6-E5E0-7A2EF4EE65FF}"/>
          </ac:spMkLst>
        </pc:spChg>
        <pc:spChg chg="mod">
          <ac:chgData name="Phillip Kaufman" userId="c001b2a046940d7c" providerId="LiveId" clId="{5CB25B10-5B1C-4017-B167-ED3104435743}" dt="2024-06-04T02:37:46.135" v="13555"/>
          <ac:spMkLst>
            <pc:docMk/>
            <pc:sldMk cId="1556678624" sldId="971"/>
            <ac:spMk id="251" creationId="{4D3D8F17-0B99-5957-FE89-6688F2F5C611}"/>
          </ac:spMkLst>
        </pc:spChg>
        <pc:spChg chg="mod">
          <ac:chgData name="Phillip Kaufman" userId="c001b2a046940d7c" providerId="LiveId" clId="{5CB25B10-5B1C-4017-B167-ED3104435743}" dt="2024-06-04T02:37:46.135" v="13555"/>
          <ac:spMkLst>
            <pc:docMk/>
            <pc:sldMk cId="1556678624" sldId="971"/>
            <ac:spMk id="252" creationId="{F9D17E9E-B1CC-48C5-2BA0-A67EE5AE0007}"/>
          </ac:spMkLst>
        </pc:spChg>
        <pc:spChg chg="mod">
          <ac:chgData name="Phillip Kaufman" userId="c001b2a046940d7c" providerId="LiveId" clId="{5CB25B10-5B1C-4017-B167-ED3104435743}" dt="2024-06-04T02:37:46.135" v="13555"/>
          <ac:spMkLst>
            <pc:docMk/>
            <pc:sldMk cId="1556678624" sldId="971"/>
            <ac:spMk id="253" creationId="{A0A0D53E-7EDE-1110-0BBF-2957BDA84F28}"/>
          </ac:spMkLst>
        </pc:spChg>
        <pc:spChg chg="mod">
          <ac:chgData name="Phillip Kaufman" userId="c001b2a046940d7c" providerId="LiveId" clId="{5CB25B10-5B1C-4017-B167-ED3104435743}" dt="2024-06-04T02:37:46.135" v="13555"/>
          <ac:spMkLst>
            <pc:docMk/>
            <pc:sldMk cId="1556678624" sldId="971"/>
            <ac:spMk id="254" creationId="{327E41D0-41BF-4C03-A1F8-5B1F4D967180}"/>
          </ac:spMkLst>
        </pc:spChg>
        <pc:spChg chg="mod">
          <ac:chgData name="Phillip Kaufman" userId="c001b2a046940d7c" providerId="LiveId" clId="{5CB25B10-5B1C-4017-B167-ED3104435743}" dt="2024-06-04T02:37:46.135" v="13555"/>
          <ac:spMkLst>
            <pc:docMk/>
            <pc:sldMk cId="1556678624" sldId="971"/>
            <ac:spMk id="255" creationId="{E1207A06-F1C5-73C1-A0FE-BCF1FD26D8D2}"/>
          </ac:spMkLst>
        </pc:spChg>
        <pc:spChg chg="mod">
          <ac:chgData name="Phillip Kaufman" userId="c001b2a046940d7c" providerId="LiveId" clId="{5CB25B10-5B1C-4017-B167-ED3104435743}" dt="2024-06-04T02:37:46.135" v="13555"/>
          <ac:spMkLst>
            <pc:docMk/>
            <pc:sldMk cId="1556678624" sldId="971"/>
            <ac:spMk id="256" creationId="{FA74846A-6FA4-2458-96C1-E7996F1B4A3C}"/>
          </ac:spMkLst>
        </pc:spChg>
        <pc:spChg chg="mod">
          <ac:chgData name="Phillip Kaufman" userId="c001b2a046940d7c" providerId="LiveId" clId="{5CB25B10-5B1C-4017-B167-ED3104435743}" dt="2024-05-30T06:33:15.673" v="9745"/>
          <ac:spMkLst>
            <pc:docMk/>
            <pc:sldMk cId="1556678624" sldId="971"/>
            <ac:spMk id="285" creationId="{A42C6BA9-3814-F618-D86E-E6D001DB4C75}"/>
          </ac:spMkLst>
        </pc:spChg>
        <pc:spChg chg="mod">
          <ac:chgData name="Phillip Kaufman" userId="c001b2a046940d7c" providerId="LiveId" clId="{5CB25B10-5B1C-4017-B167-ED3104435743}" dt="2024-05-30T06:33:15.673" v="9745"/>
          <ac:spMkLst>
            <pc:docMk/>
            <pc:sldMk cId="1556678624" sldId="971"/>
            <ac:spMk id="286" creationId="{7F2C6777-2490-19F7-601E-0294A3D56417}"/>
          </ac:spMkLst>
        </pc:spChg>
        <pc:spChg chg="mod">
          <ac:chgData name="Phillip Kaufman" userId="c001b2a046940d7c" providerId="LiveId" clId="{5CB25B10-5B1C-4017-B167-ED3104435743}" dt="2024-05-30T06:33:15.673" v="9745"/>
          <ac:spMkLst>
            <pc:docMk/>
            <pc:sldMk cId="1556678624" sldId="971"/>
            <ac:spMk id="287" creationId="{752A5C7D-120E-BAE5-9257-62A8F18EDF22}"/>
          </ac:spMkLst>
        </pc:spChg>
        <pc:spChg chg="mod">
          <ac:chgData name="Phillip Kaufman" userId="c001b2a046940d7c" providerId="LiveId" clId="{5CB25B10-5B1C-4017-B167-ED3104435743}" dt="2024-05-30T06:33:15.673" v="9745"/>
          <ac:spMkLst>
            <pc:docMk/>
            <pc:sldMk cId="1556678624" sldId="971"/>
            <ac:spMk id="288" creationId="{C2EE5768-1020-1757-4414-5CF7FABE1CE1}"/>
          </ac:spMkLst>
        </pc:spChg>
        <pc:spChg chg="mod">
          <ac:chgData name="Phillip Kaufman" userId="c001b2a046940d7c" providerId="LiveId" clId="{5CB25B10-5B1C-4017-B167-ED3104435743}" dt="2024-05-30T06:33:15.673" v="9745"/>
          <ac:spMkLst>
            <pc:docMk/>
            <pc:sldMk cId="1556678624" sldId="971"/>
            <ac:spMk id="289" creationId="{43590032-8086-C501-8B55-19CF7CEDB3E4}"/>
          </ac:spMkLst>
        </pc:spChg>
        <pc:spChg chg="mod">
          <ac:chgData name="Phillip Kaufman" userId="c001b2a046940d7c" providerId="LiveId" clId="{5CB25B10-5B1C-4017-B167-ED3104435743}" dt="2024-05-30T06:33:15.673" v="9745"/>
          <ac:spMkLst>
            <pc:docMk/>
            <pc:sldMk cId="1556678624" sldId="971"/>
            <ac:spMk id="290" creationId="{C2BA1F3C-427F-C1CE-65FD-0CCAB7013D5D}"/>
          </ac:spMkLst>
        </pc:spChg>
        <pc:spChg chg="mod">
          <ac:chgData name="Phillip Kaufman" userId="c001b2a046940d7c" providerId="LiveId" clId="{5CB25B10-5B1C-4017-B167-ED3104435743}" dt="2024-05-30T06:33:15.673" v="9745"/>
          <ac:spMkLst>
            <pc:docMk/>
            <pc:sldMk cId="1556678624" sldId="971"/>
            <ac:spMk id="291" creationId="{2313BEF2-9939-8A38-D6F1-18E5EF5FA8D8}"/>
          </ac:spMkLst>
        </pc:spChg>
        <pc:spChg chg="mod">
          <ac:chgData name="Phillip Kaufman" userId="c001b2a046940d7c" providerId="LiveId" clId="{5CB25B10-5B1C-4017-B167-ED3104435743}" dt="2024-05-30T06:33:15.673" v="9745"/>
          <ac:spMkLst>
            <pc:docMk/>
            <pc:sldMk cId="1556678624" sldId="971"/>
            <ac:spMk id="292" creationId="{BF8201CB-3835-63A1-FF7C-064C78044829}"/>
          </ac:spMkLst>
        </pc:spChg>
        <pc:grpChg chg="add del mod">
          <ac:chgData name="Phillip Kaufman" userId="c001b2a046940d7c" providerId="LiveId" clId="{5CB25B10-5B1C-4017-B167-ED3104435743}" dt="2024-05-30T06:22:14.076" v="9604" actId="478"/>
          <ac:grpSpMkLst>
            <pc:docMk/>
            <pc:sldMk cId="1556678624" sldId="971"/>
            <ac:grpSpMk id="5" creationId="{33FB25C3-005F-2DA5-B9A6-6C909BE52008}"/>
          </ac:grpSpMkLst>
        </pc:grpChg>
        <pc:grpChg chg="add del mod">
          <ac:chgData name="Phillip Kaufman" userId="c001b2a046940d7c" providerId="LiveId" clId="{5CB25B10-5B1C-4017-B167-ED3104435743}" dt="2024-06-02T23:35:35.857" v="12161" actId="478"/>
          <ac:grpSpMkLst>
            <pc:docMk/>
            <pc:sldMk cId="1556678624" sldId="971"/>
            <ac:grpSpMk id="5" creationId="{3E6FAB80-2B71-8FA1-18BE-5B1EB5801AD1}"/>
          </ac:grpSpMkLst>
        </pc:grpChg>
        <pc:grpChg chg="add mod">
          <ac:chgData name="Phillip Kaufman" userId="c001b2a046940d7c" providerId="LiveId" clId="{5CB25B10-5B1C-4017-B167-ED3104435743}" dt="2024-06-04T02:37:42.047" v="13552"/>
          <ac:grpSpMkLst>
            <pc:docMk/>
            <pc:sldMk cId="1556678624" sldId="971"/>
            <ac:grpSpMk id="5" creationId="{740F1384-2EB6-3045-326E-A3E61D0CA3FE}"/>
          </ac:grpSpMkLst>
        </pc:grpChg>
        <pc:grpChg chg="del">
          <ac:chgData name="Phillip Kaufman" userId="c001b2a046940d7c" providerId="LiveId" clId="{5CB25B10-5B1C-4017-B167-ED3104435743}" dt="2024-05-18T02:57:18.192" v="2625" actId="478"/>
          <ac:grpSpMkLst>
            <pc:docMk/>
            <pc:sldMk cId="1556678624" sldId="971"/>
            <ac:grpSpMk id="5" creationId="{FBEC0371-C906-0CEE-E146-C0AB6A8FDB4A}"/>
          </ac:grpSpMkLst>
        </pc:grpChg>
        <pc:grpChg chg="mod">
          <ac:chgData name="Phillip Kaufman" userId="c001b2a046940d7c" providerId="LiveId" clId="{5CB25B10-5B1C-4017-B167-ED3104435743}" dt="2024-06-04T02:37:42.047" v="13552"/>
          <ac:grpSpMkLst>
            <pc:docMk/>
            <pc:sldMk cId="1556678624" sldId="971"/>
            <ac:grpSpMk id="6" creationId="{272C561C-D0AA-592F-8AC7-F86E5835B73A}"/>
          </ac:grpSpMkLst>
        </pc:grpChg>
        <pc:grpChg chg="mod">
          <ac:chgData name="Phillip Kaufman" userId="c001b2a046940d7c" providerId="LiveId" clId="{5CB25B10-5B1C-4017-B167-ED3104435743}" dt="2024-05-27T07:32:32.973" v="8676"/>
          <ac:grpSpMkLst>
            <pc:docMk/>
            <pc:sldMk cId="1556678624" sldId="971"/>
            <ac:grpSpMk id="6" creationId="{795C3ADA-AF2D-037F-4455-29E9CB6073C4}"/>
          </ac:grpSpMkLst>
        </pc:grpChg>
        <pc:grpChg chg="mod">
          <ac:chgData name="Phillip Kaufman" userId="c001b2a046940d7c" providerId="LiveId" clId="{5CB25B10-5B1C-4017-B167-ED3104435743}" dt="2024-06-02T23:34:27.308" v="12142"/>
          <ac:grpSpMkLst>
            <pc:docMk/>
            <pc:sldMk cId="1556678624" sldId="971"/>
            <ac:grpSpMk id="6" creationId="{7C00A70B-4A95-F204-CBE0-A2ECB06DC6F2}"/>
          </ac:grpSpMkLst>
        </pc:grpChg>
        <pc:grpChg chg="mod">
          <ac:chgData name="Phillip Kaufman" userId="c001b2a046940d7c" providerId="LiveId" clId="{5CB25B10-5B1C-4017-B167-ED3104435743}" dt="2024-06-02T23:34:27.308" v="12142"/>
          <ac:grpSpMkLst>
            <pc:docMk/>
            <pc:sldMk cId="1556678624" sldId="971"/>
            <ac:grpSpMk id="7" creationId="{1B6C08A2-5E9E-5AAE-73DB-564EE1796907}"/>
          </ac:grpSpMkLst>
        </pc:grpChg>
        <pc:grpChg chg="add del mod">
          <ac:chgData name="Phillip Kaufman" userId="c001b2a046940d7c" providerId="LiveId" clId="{5CB25B10-5B1C-4017-B167-ED3104435743}" dt="2024-05-27T07:32:32.676" v="8675" actId="478"/>
          <ac:grpSpMkLst>
            <pc:docMk/>
            <pc:sldMk cId="1556678624" sldId="971"/>
            <ac:grpSpMk id="7" creationId="{7EAD4863-56D2-172E-B419-33F071A107C8}"/>
          </ac:grpSpMkLst>
        </pc:grpChg>
        <pc:grpChg chg="add mod">
          <ac:chgData name="Phillip Kaufman" userId="c001b2a046940d7c" providerId="LiveId" clId="{5CB25B10-5B1C-4017-B167-ED3104435743}" dt="2024-05-30T06:21:46.748" v="9593"/>
          <ac:grpSpMkLst>
            <pc:docMk/>
            <pc:sldMk cId="1556678624" sldId="971"/>
            <ac:grpSpMk id="7" creationId="{B1E9B09A-7867-E956-8B8A-B47AE8E6FD29}"/>
          </ac:grpSpMkLst>
        </pc:grpChg>
        <pc:grpChg chg="mod">
          <ac:chgData name="Phillip Kaufman" userId="c001b2a046940d7c" providerId="LiveId" clId="{5CB25B10-5B1C-4017-B167-ED3104435743}" dt="2024-06-04T02:37:42.047" v="13552"/>
          <ac:grpSpMkLst>
            <pc:docMk/>
            <pc:sldMk cId="1556678624" sldId="971"/>
            <ac:grpSpMk id="7" creationId="{BC5A560A-C256-D4C2-AFC5-930B00006FE2}"/>
          </ac:grpSpMkLst>
        </pc:grpChg>
        <pc:grpChg chg="mod">
          <ac:chgData name="Phillip Kaufman" userId="c001b2a046940d7c" providerId="LiveId" clId="{5CB25B10-5B1C-4017-B167-ED3104435743}" dt="2024-06-02T23:34:27.308" v="12142"/>
          <ac:grpSpMkLst>
            <pc:docMk/>
            <pc:sldMk cId="1556678624" sldId="971"/>
            <ac:grpSpMk id="8" creationId="{15565040-8479-BEEC-3C91-001E64985141}"/>
          </ac:grpSpMkLst>
        </pc:grpChg>
        <pc:grpChg chg="mod">
          <ac:chgData name="Phillip Kaufman" userId="c001b2a046940d7c" providerId="LiveId" clId="{5CB25B10-5B1C-4017-B167-ED3104435743}" dt="2024-05-30T06:21:46.748" v="9593"/>
          <ac:grpSpMkLst>
            <pc:docMk/>
            <pc:sldMk cId="1556678624" sldId="971"/>
            <ac:grpSpMk id="8" creationId="{365C881D-A3E6-EBB9-A2A3-56FA954F2D17}"/>
          </ac:grpSpMkLst>
        </pc:grpChg>
        <pc:grpChg chg="mod">
          <ac:chgData name="Phillip Kaufman" userId="c001b2a046940d7c" providerId="LiveId" clId="{5CB25B10-5B1C-4017-B167-ED3104435743}" dt="2024-06-04T02:37:42.047" v="13552"/>
          <ac:grpSpMkLst>
            <pc:docMk/>
            <pc:sldMk cId="1556678624" sldId="971"/>
            <ac:grpSpMk id="8" creationId="{D696D59B-D0A6-150C-B1A5-26BD2BFBE1AE}"/>
          </ac:grpSpMkLst>
        </pc:grpChg>
        <pc:grpChg chg="mod">
          <ac:chgData name="Phillip Kaufman" userId="c001b2a046940d7c" providerId="LiveId" clId="{5CB25B10-5B1C-4017-B167-ED3104435743}" dt="2024-05-18T02:57:18.576" v="2626"/>
          <ac:grpSpMkLst>
            <pc:docMk/>
            <pc:sldMk cId="1556678624" sldId="971"/>
            <ac:grpSpMk id="8" creationId="{DB7A7D36-52CE-D221-5274-A7611F6DACCD}"/>
          </ac:grpSpMkLst>
        </pc:grpChg>
        <pc:grpChg chg="mod">
          <ac:chgData name="Phillip Kaufman" userId="c001b2a046940d7c" providerId="LiveId" clId="{5CB25B10-5B1C-4017-B167-ED3104435743}" dt="2024-05-30T06:21:46.748" v="9593"/>
          <ac:grpSpMkLst>
            <pc:docMk/>
            <pc:sldMk cId="1556678624" sldId="971"/>
            <ac:grpSpMk id="9" creationId="{CAD01338-E6E0-9533-81FF-4294E6A7CE43}"/>
          </ac:grpSpMkLst>
        </pc:grpChg>
        <pc:grpChg chg="mod">
          <ac:chgData name="Phillip Kaufman" userId="c001b2a046940d7c" providerId="LiveId" clId="{5CB25B10-5B1C-4017-B167-ED3104435743}" dt="2024-05-18T02:57:18.576" v="2626"/>
          <ac:grpSpMkLst>
            <pc:docMk/>
            <pc:sldMk cId="1556678624" sldId="971"/>
            <ac:grpSpMk id="9" creationId="{FC64731C-F781-2219-2F3C-1F9BFFCA6FC6}"/>
          </ac:grpSpMkLst>
        </pc:grpChg>
        <pc:grpChg chg="mod">
          <ac:chgData name="Phillip Kaufman" userId="c001b2a046940d7c" providerId="LiveId" clId="{5CB25B10-5B1C-4017-B167-ED3104435743}" dt="2024-05-30T06:21:46.748" v="9593"/>
          <ac:grpSpMkLst>
            <pc:docMk/>
            <pc:sldMk cId="1556678624" sldId="971"/>
            <ac:grpSpMk id="10" creationId="{0F0DD67F-7A19-B001-A71B-EFB9F79FDFAC}"/>
          </ac:grpSpMkLst>
        </pc:grpChg>
        <pc:grpChg chg="mod">
          <ac:chgData name="Phillip Kaufman" userId="c001b2a046940d7c" providerId="LiveId" clId="{5CB25B10-5B1C-4017-B167-ED3104435743}" dt="2024-05-18T02:57:18.576" v="2626"/>
          <ac:grpSpMkLst>
            <pc:docMk/>
            <pc:sldMk cId="1556678624" sldId="971"/>
            <ac:grpSpMk id="10" creationId="{B89087BE-6EA3-5452-869D-27F01FF4EAC6}"/>
          </ac:grpSpMkLst>
        </pc:grpChg>
        <pc:grpChg chg="mod">
          <ac:chgData name="Phillip Kaufman" userId="c001b2a046940d7c" providerId="LiveId" clId="{5CB25B10-5B1C-4017-B167-ED3104435743}" dt="2024-05-27T07:32:32.973" v="8676"/>
          <ac:grpSpMkLst>
            <pc:docMk/>
            <pc:sldMk cId="1556678624" sldId="971"/>
            <ac:grpSpMk id="12" creationId="{6BC3F10D-FDD3-F816-2829-97E065667034}"/>
          </ac:grpSpMkLst>
        </pc:grpChg>
        <pc:grpChg chg="mod">
          <ac:chgData name="Phillip Kaufman" userId="c001b2a046940d7c" providerId="LiveId" clId="{5CB25B10-5B1C-4017-B167-ED3104435743}" dt="2024-05-30T06:21:46.748" v="9593"/>
          <ac:grpSpMkLst>
            <pc:docMk/>
            <pc:sldMk cId="1556678624" sldId="971"/>
            <ac:grpSpMk id="13" creationId="{17CDD1F0-E0E9-5D8E-7320-6E1EE6E118AE}"/>
          </ac:grpSpMkLst>
        </pc:grpChg>
        <pc:grpChg chg="mod">
          <ac:chgData name="Phillip Kaufman" userId="c001b2a046940d7c" providerId="LiveId" clId="{5CB25B10-5B1C-4017-B167-ED3104435743}" dt="2024-05-18T02:57:18.576" v="2626"/>
          <ac:grpSpMkLst>
            <pc:docMk/>
            <pc:sldMk cId="1556678624" sldId="971"/>
            <ac:grpSpMk id="20" creationId="{9D08B1F4-EB61-53A9-BBBF-343ECBC5A573}"/>
          </ac:grpSpMkLst>
        </pc:grpChg>
        <pc:grpChg chg="mod">
          <ac:chgData name="Phillip Kaufman" userId="c001b2a046940d7c" providerId="LiveId" clId="{5CB25B10-5B1C-4017-B167-ED3104435743}" dt="2024-05-27T07:32:32.973" v="8676"/>
          <ac:grpSpMkLst>
            <pc:docMk/>
            <pc:sldMk cId="1556678624" sldId="971"/>
            <ac:grpSpMk id="22" creationId="{B9496E4A-EF9B-1F8A-D8D1-0C3B31FDE96F}"/>
          </ac:grpSpMkLst>
        </pc:grpChg>
        <pc:grpChg chg="mod">
          <ac:chgData name="Phillip Kaufman" userId="c001b2a046940d7c" providerId="LiveId" clId="{5CB25B10-5B1C-4017-B167-ED3104435743}" dt="2024-05-27T07:32:32.973" v="8676"/>
          <ac:grpSpMkLst>
            <pc:docMk/>
            <pc:sldMk cId="1556678624" sldId="971"/>
            <ac:grpSpMk id="23" creationId="{5AEEDD9E-4F54-5E56-F688-54FAA20F8E2A}"/>
          </ac:grpSpMkLst>
        </pc:grpChg>
        <pc:grpChg chg="mod">
          <ac:chgData name="Phillip Kaufman" userId="c001b2a046940d7c" providerId="LiveId" clId="{5CB25B10-5B1C-4017-B167-ED3104435743}" dt="2024-06-02T23:34:27.308" v="12142"/>
          <ac:grpSpMkLst>
            <pc:docMk/>
            <pc:sldMk cId="1556678624" sldId="971"/>
            <ac:grpSpMk id="51" creationId="{FD818456-EC53-F376-0D5F-C20987001ADA}"/>
          </ac:grpSpMkLst>
        </pc:grpChg>
        <pc:grpChg chg="add mod">
          <ac:chgData name="Phillip Kaufman" userId="c001b2a046940d7c" providerId="LiveId" clId="{5CB25B10-5B1C-4017-B167-ED3104435743}" dt="2024-06-04T02:37:44.241" v="13553"/>
          <ac:grpSpMkLst>
            <pc:docMk/>
            <pc:sldMk cId="1556678624" sldId="971"/>
            <ac:grpSpMk id="53" creationId="{B2C9777B-4BF7-F964-8BFC-6E979D32E2E7}"/>
          </ac:grpSpMkLst>
        </pc:grpChg>
        <pc:grpChg chg="add del mod">
          <ac:chgData name="Phillip Kaufman" userId="c001b2a046940d7c" providerId="LiveId" clId="{5CB25B10-5B1C-4017-B167-ED3104435743}" dt="2024-06-02T23:43:45.701" v="12440" actId="478"/>
          <ac:grpSpMkLst>
            <pc:docMk/>
            <pc:sldMk cId="1556678624" sldId="971"/>
            <ac:grpSpMk id="54" creationId="{71AC2227-C546-CFF8-CA72-4FCB3D1C5ED0}"/>
          </ac:grpSpMkLst>
        </pc:grpChg>
        <pc:grpChg chg="mod">
          <ac:chgData name="Phillip Kaufman" userId="c001b2a046940d7c" providerId="LiveId" clId="{5CB25B10-5B1C-4017-B167-ED3104435743}" dt="2024-06-04T02:37:44.241" v="13553"/>
          <ac:grpSpMkLst>
            <pc:docMk/>
            <pc:sldMk cId="1556678624" sldId="971"/>
            <ac:grpSpMk id="54" creationId="{F8B7EEE3-E2F0-8557-A3C5-B2B7039C28A1}"/>
          </ac:grpSpMkLst>
        </pc:grpChg>
        <pc:grpChg chg="mod">
          <ac:chgData name="Phillip Kaufman" userId="c001b2a046940d7c" providerId="LiveId" clId="{5CB25B10-5B1C-4017-B167-ED3104435743}" dt="2024-06-02T23:35:36.122" v="12162"/>
          <ac:grpSpMkLst>
            <pc:docMk/>
            <pc:sldMk cId="1556678624" sldId="971"/>
            <ac:grpSpMk id="55" creationId="{4D8464D4-9B91-E2A1-B203-FDF08B4B2551}"/>
          </ac:grpSpMkLst>
        </pc:grpChg>
        <pc:grpChg chg="mod">
          <ac:chgData name="Phillip Kaufman" userId="c001b2a046940d7c" providerId="LiveId" clId="{5CB25B10-5B1C-4017-B167-ED3104435743}" dt="2024-06-04T02:37:44.241" v="13553"/>
          <ac:grpSpMkLst>
            <pc:docMk/>
            <pc:sldMk cId="1556678624" sldId="971"/>
            <ac:grpSpMk id="55" creationId="{B4146097-2E21-A991-DD09-A2FF8407CF2E}"/>
          </ac:grpSpMkLst>
        </pc:grpChg>
        <pc:grpChg chg="mod">
          <ac:chgData name="Phillip Kaufman" userId="c001b2a046940d7c" providerId="LiveId" clId="{5CB25B10-5B1C-4017-B167-ED3104435743}" dt="2024-06-02T23:35:36.122" v="12162"/>
          <ac:grpSpMkLst>
            <pc:docMk/>
            <pc:sldMk cId="1556678624" sldId="971"/>
            <ac:grpSpMk id="56" creationId="{AAD46381-C283-DEF3-C994-35D36742C54F}"/>
          </ac:grpSpMkLst>
        </pc:grpChg>
        <pc:grpChg chg="mod">
          <ac:chgData name="Phillip Kaufman" userId="c001b2a046940d7c" providerId="LiveId" clId="{5CB25B10-5B1C-4017-B167-ED3104435743}" dt="2024-06-04T02:37:44.241" v="13553"/>
          <ac:grpSpMkLst>
            <pc:docMk/>
            <pc:sldMk cId="1556678624" sldId="971"/>
            <ac:grpSpMk id="56" creationId="{E1394CBE-B4A0-A9F9-CDBC-29FED37D4336}"/>
          </ac:grpSpMkLst>
        </pc:grpChg>
        <pc:grpChg chg="mod">
          <ac:chgData name="Phillip Kaufman" userId="c001b2a046940d7c" providerId="LiveId" clId="{5CB25B10-5B1C-4017-B167-ED3104435743}" dt="2024-06-02T23:35:36.122" v="12162"/>
          <ac:grpSpMkLst>
            <pc:docMk/>
            <pc:sldMk cId="1556678624" sldId="971"/>
            <ac:grpSpMk id="57" creationId="{D7650FC8-E96A-C662-2B14-D05E1F0251E9}"/>
          </ac:grpSpMkLst>
        </pc:grpChg>
        <pc:grpChg chg="mod">
          <ac:chgData name="Phillip Kaufman" userId="c001b2a046940d7c" providerId="LiveId" clId="{5CB25B10-5B1C-4017-B167-ED3104435743}" dt="2024-05-30T06:21:46.748" v="9593"/>
          <ac:grpSpMkLst>
            <pc:docMk/>
            <pc:sldMk cId="1556678624" sldId="971"/>
            <ac:grpSpMk id="63" creationId="{8F7F0BAE-6795-084E-A05D-161D34E11F21}"/>
          </ac:grpSpMkLst>
        </pc:grpChg>
        <pc:grpChg chg="mod">
          <ac:chgData name="Phillip Kaufman" userId="c001b2a046940d7c" providerId="LiveId" clId="{5CB25B10-5B1C-4017-B167-ED3104435743}" dt="2024-05-18T02:57:18.576" v="2626"/>
          <ac:grpSpMkLst>
            <pc:docMk/>
            <pc:sldMk cId="1556678624" sldId="971"/>
            <ac:grpSpMk id="63" creationId="{EE16E097-3DE0-615F-3B60-F8BBE69ABA1B}"/>
          </ac:grpSpMkLst>
        </pc:grpChg>
        <pc:grpChg chg="mod">
          <ac:chgData name="Phillip Kaufman" userId="c001b2a046940d7c" providerId="LiveId" clId="{5CB25B10-5B1C-4017-B167-ED3104435743}" dt="2024-06-02T23:35:36.122" v="12162"/>
          <ac:grpSpMkLst>
            <pc:docMk/>
            <pc:sldMk cId="1556678624" sldId="971"/>
            <ac:grpSpMk id="99" creationId="{A16F8C49-6D28-1A9B-71EC-D222EFF83383}"/>
          </ac:grpSpMkLst>
        </pc:grpChg>
        <pc:grpChg chg="add mod">
          <ac:chgData name="Phillip Kaufman" userId="c001b2a046940d7c" providerId="LiveId" clId="{5CB25B10-5B1C-4017-B167-ED3104435743}" dt="2024-06-04T02:37:46.135" v="13555"/>
          <ac:grpSpMkLst>
            <pc:docMk/>
            <pc:sldMk cId="1556678624" sldId="971"/>
            <ac:grpSpMk id="100" creationId="{7832D1DE-A129-0CBF-64CC-59656E8B3DAC}"/>
          </ac:grpSpMkLst>
        </pc:grpChg>
        <pc:grpChg chg="mod">
          <ac:chgData name="Phillip Kaufman" userId="c001b2a046940d7c" providerId="LiveId" clId="{5CB25B10-5B1C-4017-B167-ED3104435743}" dt="2024-06-04T02:37:46.135" v="13555"/>
          <ac:grpSpMkLst>
            <pc:docMk/>
            <pc:sldMk cId="1556678624" sldId="971"/>
            <ac:grpSpMk id="101" creationId="{878ACB2E-7E91-1667-DF4E-A55F35F40A4C}"/>
          </ac:grpSpMkLst>
        </pc:grpChg>
        <pc:grpChg chg="mod">
          <ac:chgData name="Phillip Kaufman" userId="c001b2a046940d7c" providerId="LiveId" clId="{5CB25B10-5B1C-4017-B167-ED3104435743}" dt="2024-05-27T07:32:32.973" v="8676"/>
          <ac:grpSpMkLst>
            <pc:docMk/>
            <pc:sldMk cId="1556678624" sldId="971"/>
            <ac:grpSpMk id="101" creationId="{B5ED1462-77EE-A111-E661-6E45C21E9435}"/>
          </ac:grpSpMkLst>
        </pc:grpChg>
        <pc:grpChg chg="add del mod">
          <ac:chgData name="Phillip Kaufman" userId="c001b2a046940d7c" providerId="LiveId" clId="{5CB25B10-5B1C-4017-B167-ED3104435743}" dt="2024-06-04T02:37:45.671" v="13554" actId="478"/>
          <ac:grpSpMkLst>
            <pc:docMk/>
            <pc:sldMk cId="1556678624" sldId="971"/>
            <ac:grpSpMk id="102" creationId="{9C6CFD0C-0DB5-7B28-BECF-E0C6027893E3}"/>
          </ac:grpSpMkLst>
        </pc:grpChg>
        <pc:grpChg chg="mod">
          <ac:chgData name="Phillip Kaufman" userId="c001b2a046940d7c" providerId="LiveId" clId="{5CB25B10-5B1C-4017-B167-ED3104435743}" dt="2024-06-02T23:43:45.935" v="12441"/>
          <ac:grpSpMkLst>
            <pc:docMk/>
            <pc:sldMk cId="1556678624" sldId="971"/>
            <ac:grpSpMk id="103" creationId="{A32F3757-B396-71D3-D4CE-AF8ADB799D08}"/>
          </ac:grpSpMkLst>
        </pc:grpChg>
        <pc:grpChg chg="add del mod">
          <ac:chgData name="Phillip Kaufman" userId="c001b2a046940d7c" providerId="LiveId" clId="{5CB25B10-5B1C-4017-B167-ED3104435743}" dt="2024-05-30T06:32:18.190" v="9727" actId="478"/>
          <ac:grpSpMkLst>
            <pc:docMk/>
            <pc:sldMk cId="1556678624" sldId="971"/>
            <ac:grpSpMk id="104" creationId="{BC9884EB-E7B1-D62A-B981-2C6E8F06BD42}"/>
          </ac:grpSpMkLst>
        </pc:grpChg>
        <pc:grpChg chg="mod">
          <ac:chgData name="Phillip Kaufman" userId="c001b2a046940d7c" providerId="LiveId" clId="{5CB25B10-5B1C-4017-B167-ED3104435743}" dt="2024-06-02T23:43:45.935" v="12441"/>
          <ac:grpSpMkLst>
            <pc:docMk/>
            <pc:sldMk cId="1556678624" sldId="971"/>
            <ac:grpSpMk id="104" creationId="{DD271774-2D72-5FD8-4964-BAA2B7845851}"/>
          </ac:grpSpMkLst>
        </pc:grpChg>
        <pc:grpChg chg="mod">
          <ac:chgData name="Phillip Kaufman" userId="c001b2a046940d7c" providerId="LiveId" clId="{5CB25B10-5B1C-4017-B167-ED3104435743}" dt="2024-05-30T06:22:14.644" v="9605"/>
          <ac:grpSpMkLst>
            <pc:docMk/>
            <pc:sldMk cId="1556678624" sldId="971"/>
            <ac:grpSpMk id="105" creationId="{0680D3A4-E01D-0F79-D0DB-E915CEB42955}"/>
          </ac:grpSpMkLst>
        </pc:grpChg>
        <pc:grpChg chg="mod">
          <ac:chgData name="Phillip Kaufman" userId="c001b2a046940d7c" providerId="LiveId" clId="{5CB25B10-5B1C-4017-B167-ED3104435743}" dt="2024-06-02T23:43:45.935" v="12441"/>
          <ac:grpSpMkLst>
            <pc:docMk/>
            <pc:sldMk cId="1556678624" sldId="971"/>
            <ac:grpSpMk id="105" creationId="{705CAD63-78A7-4214-2628-BD1FE3C25436}"/>
          </ac:grpSpMkLst>
        </pc:grpChg>
        <pc:grpChg chg="mod">
          <ac:chgData name="Phillip Kaufman" userId="c001b2a046940d7c" providerId="LiveId" clId="{5CB25B10-5B1C-4017-B167-ED3104435743}" dt="2024-05-30T06:22:14.644" v="9605"/>
          <ac:grpSpMkLst>
            <pc:docMk/>
            <pc:sldMk cId="1556678624" sldId="971"/>
            <ac:grpSpMk id="106" creationId="{145F5D01-9A3E-AF25-445F-9B02C8A3DB86}"/>
          </ac:grpSpMkLst>
        </pc:grpChg>
        <pc:grpChg chg="mod">
          <ac:chgData name="Phillip Kaufman" userId="c001b2a046940d7c" providerId="LiveId" clId="{5CB25B10-5B1C-4017-B167-ED3104435743}" dt="2024-05-30T06:22:14.644" v="9605"/>
          <ac:grpSpMkLst>
            <pc:docMk/>
            <pc:sldMk cId="1556678624" sldId="971"/>
            <ac:grpSpMk id="107" creationId="{D0A4C784-9569-8FB7-495E-B1DA4B25948F}"/>
          </ac:grpSpMkLst>
        </pc:grpChg>
        <pc:grpChg chg="mod">
          <ac:chgData name="Phillip Kaufman" userId="c001b2a046940d7c" providerId="LiveId" clId="{5CB25B10-5B1C-4017-B167-ED3104435743}" dt="2024-05-30T06:22:14.644" v="9605"/>
          <ac:grpSpMkLst>
            <pc:docMk/>
            <pc:sldMk cId="1556678624" sldId="971"/>
            <ac:grpSpMk id="108" creationId="{0BE61650-9425-08B5-F630-90BDC9B163F8}"/>
          </ac:grpSpMkLst>
        </pc:grpChg>
        <pc:grpChg chg="mod">
          <ac:chgData name="Phillip Kaufman" userId="c001b2a046940d7c" providerId="LiveId" clId="{5CB25B10-5B1C-4017-B167-ED3104435743}" dt="2024-05-30T06:22:14.644" v="9605"/>
          <ac:grpSpMkLst>
            <pc:docMk/>
            <pc:sldMk cId="1556678624" sldId="971"/>
            <ac:grpSpMk id="149" creationId="{968A666A-7B53-F700-EE16-B89981FA9CD1}"/>
          </ac:grpSpMkLst>
        </pc:grpChg>
        <pc:grpChg chg="add del mod">
          <ac:chgData name="Phillip Kaufman" userId="c001b2a046940d7c" providerId="LiveId" clId="{5CB25B10-5B1C-4017-B167-ED3104435743}" dt="2024-05-30T06:32:42.357" v="9736" actId="478"/>
          <ac:grpSpMkLst>
            <pc:docMk/>
            <pc:sldMk cId="1556678624" sldId="971"/>
            <ac:grpSpMk id="152" creationId="{1284A8E6-7906-00E5-8D38-E98B761C5275}"/>
          </ac:grpSpMkLst>
        </pc:grpChg>
        <pc:grpChg chg="mod">
          <ac:chgData name="Phillip Kaufman" userId="c001b2a046940d7c" providerId="LiveId" clId="{5CB25B10-5B1C-4017-B167-ED3104435743}" dt="2024-05-30T06:32:18.482" v="9728"/>
          <ac:grpSpMkLst>
            <pc:docMk/>
            <pc:sldMk cId="1556678624" sldId="971"/>
            <ac:grpSpMk id="153" creationId="{A53DEC91-27B9-95F1-B859-830A8B2AD4D9}"/>
          </ac:grpSpMkLst>
        </pc:grpChg>
        <pc:grpChg chg="mod">
          <ac:chgData name="Phillip Kaufman" userId="c001b2a046940d7c" providerId="LiveId" clId="{5CB25B10-5B1C-4017-B167-ED3104435743}" dt="2024-05-30T06:32:18.482" v="9728"/>
          <ac:grpSpMkLst>
            <pc:docMk/>
            <pc:sldMk cId="1556678624" sldId="971"/>
            <ac:grpSpMk id="154" creationId="{2BEF84FA-C68C-4756-736E-D8EAC0A04332}"/>
          </ac:grpSpMkLst>
        </pc:grpChg>
        <pc:grpChg chg="mod">
          <ac:chgData name="Phillip Kaufman" userId="c001b2a046940d7c" providerId="LiveId" clId="{5CB25B10-5B1C-4017-B167-ED3104435743}" dt="2024-05-30T06:32:18.482" v="9728"/>
          <ac:grpSpMkLst>
            <pc:docMk/>
            <pc:sldMk cId="1556678624" sldId="971"/>
            <ac:grpSpMk id="155" creationId="{BFD8FC13-A46B-85E7-7419-A162758FF189}"/>
          </ac:grpSpMkLst>
        </pc:grpChg>
        <pc:grpChg chg="mod">
          <ac:chgData name="Phillip Kaufman" userId="c001b2a046940d7c" providerId="LiveId" clId="{5CB25B10-5B1C-4017-B167-ED3104435743}" dt="2024-05-30T06:32:18.482" v="9728"/>
          <ac:grpSpMkLst>
            <pc:docMk/>
            <pc:sldMk cId="1556678624" sldId="971"/>
            <ac:grpSpMk id="156" creationId="{0A6744D9-2EAF-CB28-C82E-90F27E523426}"/>
          </ac:grpSpMkLst>
        </pc:grpChg>
        <pc:grpChg chg="mod">
          <ac:chgData name="Phillip Kaufman" userId="c001b2a046940d7c" providerId="LiveId" clId="{5CB25B10-5B1C-4017-B167-ED3104435743}" dt="2024-05-30T06:32:18.482" v="9728"/>
          <ac:grpSpMkLst>
            <pc:docMk/>
            <pc:sldMk cId="1556678624" sldId="971"/>
            <ac:grpSpMk id="197" creationId="{F1EA9994-BBEE-1A0D-EEF4-863B8067E6AC}"/>
          </ac:grpSpMkLst>
        </pc:grpChg>
        <pc:grpChg chg="add del mod">
          <ac:chgData name="Phillip Kaufman" userId="c001b2a046940d7c" providerId="LiveId" clId="{5CB25B10-5B1C-4017-B167-ED3104435743}" dt="2024-05-30T06:33:15.231" v="9744" actId="478"/>
          <ac:grpSpMkLst>
            <pc:docMk/>
            <pc:sldMk cId="1556678624" sldId="971"/>
            <ac:grpSpMk id="200" creationId="{6ADBEEB6-AEF7-5CCA-E7CE-6EE530282C3A}"/>
          </ac:grpSpMkLst>
        </pc:grpChg>
        <pc:grpChg chg="mod">
          <ac:chgData name="Phillip Kaufman" userId="c001b2a046940d7c" providerId="LiveId" clId="{5CB25B10-5B1C-4017-B167-ED3104435743}" dt="2024-05-30T06:32:42.565" v="9737"/>
          <ac:grpSpMkLst>
            <pc:docMk/>
            <pc:sldMk cId="1556678624" sldId="971"/>
            <ac:grpSpMk id="201" creationId="{06309236-FEC8-C70E-EC6E-501AAC1B8AC7}"/>
          </ac:grpSpMkLst>
        </pc:grpChg>
        <pc:grpChg chg="mod">
          <ac:chgData name="Phillip Kaufman" userId="c001b2a046940d7c" providerId="LiveId" clId="{5CB25B10-5B1C-4017-B167-ED3104435743}" dt="2024-05-30T06:32:42.565" v="9737"/>
          <ac:grpSpMkLst>
            <pc:docMk/>
            <pc:sldMk cId="1556678624" sldId="971"/>
            <ac:grpSpMk id="202" creationId="{C553792B-30F9-EB00-D0CB-034B47651768}"/>
          </ac:grpSpMkLst>
        </pc:grpChg>
        <pc:grpChg chg="mod">
          <ac:chgData name="Phillip Kaufman" userId="c001b2a046940d7c" providerId="LiveId" clId="{5CB25B10-5B1C-4017-B167-ED3104435743}" dt="2024-05-30T06:32:42.565" v="9737"/>
          <ac:grpSpMkLst>
            <pc:docMk/>
            <pc:sldMk cId="1556678624" sldId="971"/>
            <ac:grpSpMk id="203" creationId="{8441631F-D1BD-7979-0966-7971DF692422}"/>
          </ac:grpSpMkLst>
        </pc:grpChg>
        <pc:grpChg chg="mod">
          <ac:chgData name="Phillip Kaufman" userId="c001b2a046940d7c" providerId="LiveId" clId="{5CB25B10-5B1C-4017-B167-ED3104435743}" dt="2024-05-30T06:32:42.565" v="9737"/>
          <ac:grpSpMkLst>
            <pc:docMk/>
            <pc:sldMk cId="1556678624" sldId="971"/>
            <ac:grpSpMk id="204" creationId="{3AA44D5A-8A3E-3F50-2B56-4BAB1E40DAA5}"/>
          </ac:grpSpMkLst>
        </pc:grpChg>
        <pc:grpChg chg="mod">
          <ac:chgData name="Phillip Kaufman" userId="c001b2a046940d7c" providerId="LiveId" clId="{5CB25B10-5B1C-4017-B167-ED3104435743}" dt="2024-06-02T23:43:45.935" v="12441"/>
          <ac:grpSpMkLst>
            <pc:docMk/>
            <pc:sldMk cId="1556678624" sldId="971"/>
            <ac:grpSpMk id="210" creationId="{F650CECB-2700-870B-1846-327F903DFFF9}"/>
          </ac:grpSpMkLst>
        </pc:grpChg>
        <pc:grpChg chg="mod">
          <ac:chgData name="Phillip Kaufman" userId="c001b2a046940d7c" providerId="LiveId" clId="{5CB25B10-5B1C-4017-B167-ED3104435743}" dt="2024-06-04T02:37:46.135" v="13555"/>
          <ac:grpSpMkLst>
            <pc:docMk/>
            <pc:sldMk cId="1556678624" sldId="971"/>
            <ac:grpSpMk id="213" creationId="{92C385DC-F002-D38E-67B3-EE01E9212E62}"/>
          </ac:grpSpMkLst>
        </pc:grpChg>
        <pc:grpChg chg="mod">
          <ac:chgData name="Phillip Kaufman" userId="c001b2a046940d7c" providerId="LiveId" clId="{5CB25B10-5B1C-4017-B167-ED3104435743}" dt="2024-06-04T02:37:46.135" v="13555"/>
          <ac:grpSpMkLst>
            <pc:docMk/>
            <pc:sldMk cId="1556678624" sldId="971"/>
            <ac:grpSpMk id="214" creationId="{CACF6D50-3C1D-BDDC-7C07-827DDFF01278}"/>
          </ac:grpSpMkLst>
        </pc:grpChg>
        <pc:grpChg chg="mod">
          <ac:chgData name="Phillip Kaufman" userId="c001b2a046940d7c" providerId="LiveId" clId="{5CB25B10-5B1C-4017-B167-ED3104435743}" dt="2024-05-30T06:32:42.565" v="9737"/>
          <ac:grpSpMkLst>
            <pc:docMk/>
            <pc:sldMk cId="1556678624" sldId="971"/>
            <ac:grpSpMk id="245" creationId="{9DBAEA26-F3D4-054C-58AF-B1B2F9DCF64E}"/>
          </ac:grpSpMkLst>
        </pc:grpChg>
        <pc:grpChg chg="add del mod">
          <ac:chgData name="Phillip Kaufman" userId="c001b2a046940d7c" providerId="LiveId" clId="{5CB25B10-5B1C-4017-B167-ED3104435743}" dt="2024-06-02T23:34:27.006" v="12141" actId="478"/>
          <ac:grpSpMkLst>
            <pc:docMk/>
            <pc:sldMk cId="1556678624" sldId="971"/>
            <ac:grpSpMk id="248" creationId="{ED77BB69-57D2-B734-0A17-11AB2A5784BF}"/>
          </ac:grpSpMkLst>
        </pc:grpChg>
        <pc:grpChg chg="mod">
          <ac:chgData name="Phillip Kaufman" userId="c001b2a046940d7c" providerId="LiveId" clId="{5CB25B10-5B1C-4017-B167-ED3104435743}" dt="2024-05-30T06:33:15.673" v="9745"/>
          <ac:grpSpMkLst>
            <pc:docMk/>
            <pc:sldMk cId="1556678624" sldId="971"/>
            <ac:grpSpMk id="249" creationId="{8FD0FC00-812F-0937-F413-14BCBB151EE7}"/>
          </ac:grpSpMkLst>
        </pc:grpChg>
        <pc:grpChg chg="mod">
          <ac:chgData name="Phillip Kaufman" userId="c001b2a046940d7c" providerId="LiveId" clId="{5CB25B10-5B1C-4017-B167-ED3104435743}" dt="2024-05-30T06:33:15.673" v="9745"/>
          <ac:grpSpMkLst>
            <pc:docMk/>
            <pc:sldMk cId="1556678624" sldId="971"/>
            <ac:grpSpMk id="250" creationId="{7ACBA730-83D0-112F-B59E-4DCCBDBBE2A3}"/>
          </ac:grpSpMkLst>
        </pc:grpChg>
        <pc:grpChg chg="mod">
          <ac:chgData name="Phillip Kaufman" userId="c001b2a046940d7c" providerId="LiveId" clId="{5CB25B10-5B1C-4017-B167-ED3104435743}" dt="2024-05-30T06:33:15.673" v="9745"/>
          <ac:grpSpMkLst>
            <pc:docMk/>
            <pc:sldMk cId="1556678624" sldId="971"/>
            <ac:grpSpMk id="251" creationId="{34621A60-BF37-E0C4-6BC7-5EE10E58DE1D}"/>
          </ac:grpSpMkLst>
        </pc:grpChg>
        <pc:grpChg chg="mod">
          <ac:chgData name="Phillip Kaufman" userId="c001b2a046940d7c" providerId="LiveId" clId="{5CB25B10-5B1C-4017-B167-ED3104435743}" dt="2024-05-30T06:33:15.673" v="9745"/>
          <ac:grpSpMkLst>
            <pc:docMk/>
            <pc:sldMk cId="1556678624" sldId="971"/>
            <ac:grpSpMk id="252" creationId="{CA1D6F7B-A97F-1BD5-E217-28638FEAE363}"/>
          </ac:grpSpMkLst>
        </pc:grpChg>
        <pc:grpChg chg="mod">
          <ac:chgData name="Phillip Kaufman" userId="c001b2a046940d7c" providerId="LiveId" clId="{5CB25B10-5B1C-4017-B167-ED3104435743}" dt="2024-05-30T06:33:15.673" v="9745"/>
          <ac:grpSpMkLst>
            <pc:docMk/>
            <pc:sldMk cId="1556678624" sldId="971"/>
            <ac:grpSpMk id="293" creationId="{ED9DF8F2-E7C7-DE13-E59D-A7B71883477F}"/>
          </ac:grpSpMkLst>
        </pc:grpChg>
        <pc:cxnChg chg="mod">
          <ac:chgData name="Phillip Kaufman" userId="c001b2a046940d7c" providerId="LiveId" clId="{5CB25B10-5B1C-4017-B167-ED3104435743}" dt="2024-06-02T23:34:27.308" v="12142"/>
          <ac:cxnSpMkLst>
            <pc:docMk/>
            <pc:sldMk cId="1556678624" sldId="971"/>
            <ac:cxnSpMk id="9" creationId="{969E7CD9-1A9E-3FA0-E9B8-797A46112699}"/>
          </ac:cxnSpMkLst>
        </pc:cxnChg>
        <pc:cxnChg chg="mod">
          <ac:chgData name="Phillip Kaufman" userId="c001b2a046940d7c" providerId="LiveId" clId="{5CB25B10-5B1C-4017-B167-ED3104435743}" dt="2024-06-02T23:34:27.308" v="12142"/>
          <ac:cxnSpMkLst>
            <pc:docMk/>
            <pc:sldMk cId="1556678624" sldId="971"/>
            <ac:cxnSpMk id="10" creationId="{C6FCB9ED-F0DC-A809-45DF-4A5BA55A75A2}"/>
          </ac:cxnSpMkLst>
        </pc:cxnChg>
        <pc:cxnChg chg="mod">
          <ac:chgData name="Phillip Kaufman" userId="c001b2a046940d7c" providerId="LiveId" clId="{5CB25B10-5B1C-4017-B167-ED3104435743}" dt="2024-06-04T02:37:42.047" v="13552"/>
          <ac:cxnSpMkLst>
            <pc:docMk/>
            <pc:sldMk cId="1556678624" sldId="971"/>
            <ac:cxnSpMk id="12" creationId="{01CAFD63-4E1D-864E-05BC-82FB9A6E35E2}"/>
          </ac:cxnSpMkLst>
        </pc:cxnChg>
        <pc:cxnChg chg="mod">
          <ac:chgData name="Phillip Kaufman" userId="c001b2a046940d7c" providerId="LiveId" clId="{5CB25B10-5B1C-4017-B167-ED3104435743}" dt="2024-06-02T23:34:27.308" v="12142"/>
          <ac:cxnSpMkLst>
            <pc:docMk/>
            <pc:sldMk cId="1556678624" sldId="971"/>
            <ac:cxnSpMk id="12" creationId="{BD2BBB13-5507-AFD3-6C11-01D1AF671840}"/>
          </ac:cxnSpMkLst>
        </pc:cxnChg>
        <pc:cxnChg chg="mod">
          <ac:chgData name="Phillip Kaufman" userId="c001b2a046940d7c" providerId="LiveId" clId="{5CB25B10-5B1C-4017-B167-ED3104435743}" dt="2024-06-02T23:34:27.308" v="12142"/>
          <ac:cxnSpMkLst>
            <pc:docMk/>
            <pc:sldMk cId="1556678624" sldId="971"/>
            <ac:cxnSpMk id="13" creationId="{965C31FF-6315-0709-0C46-DB01B72846C1}"/>
          </ac:cxnSpMkLst>
        </pc:cxnChg>
        <pc:cxnChg chg="mod">
          <ac:chgData name="Phillip Kaufman" userId="c001b2a046940d7c" providerId="LiveId" clId="{5CB25B10-5B1C-4017-B167-ED3104435743}" dt="2024-06-04T02:37:42.047" v="13552"/>
          <ac:cxnSpMkLst>
            <pc:docMk/>
            <pc:sldMk cId="1556678624" sldId="971"/>
            <ac:cxnSpMk id="13" creationId="{C6EB10E1-4D3B-157F-604B-233F34FBDD99}"/>
          </ac:cxnSpMkLst>
        </pc:cxnChg>
        <pc:cxnChg chg="mod">
          <ac:chgData name="Phillip Kaufman" userId="c001b2a046940d7c" providerId="LiveId" clId="{5CB25B10-5B1C-4017-B167-ED3104435743}" dt="2024-06-04T02:37:42.047" v="13552"/>
          <ac:cxnSpMkLst>
            <pc:docMk/>
            <pc:sldMk cId="1556678624" sldId="971"/>
            <ac:cxnSpMk id="14" creationId="{06ECBF9F-265D-F227-952F-B3C54E2CED7B}"/>
          </ac:cxnSpMkLst>
        </pc:cxnChg>
        <pc:cxnChg chg="mod">
          <ac:chgData name="Phillip Kaufman" userId="c001b2a046940d7c" providerId="LiveId" clId="{5CB25B10-5B1C-4017-B167-ED3104435743}" dt="2024-06-02T23:34:27.308" v="12142"/>
          <ac:cxnSpMkLst>
            <pc:docMk/>
            <pc:sldMk cId="1556678624" sldId="971"/>
            <ac:cxnSpMk id="14" creationId="{1BAFE626-5CC5-BA0F-6DC9-26F179C18DF2}"/>
          </ac:cxnSpMkLst>
        </pc:cxnChg>
        <pc:cxnChg chg="mod">
          <ac:chgData name="Phillip Kaufman" userId="c001b2a046940d7c" providerId="LiveId" clId="{5CB25B10-5B1C-4017-B167-ED3104435743}" dt="2024-05-30T06:21:46.748" v="9593"/>
          <ac:cxnSpMkLst>
            <pc:docMk/>
            <pc:sldMk cId="1556678624" sldId="971"/>
            <ac:cxnSpMk id="14" creationId="{ED7EEBA5-68C7-FEAB-DF84-8D6ACB48A568}"/>
          </ac:cxnSpMkLst>
        </pc:cxnChg>
        <pc:cxnChg chg="mod">
          <ac:chgData name="Phillip Kaufman" userId="c001b2a046940d7c" providerId="LiveId" clId="{5CB25B10-5B1C-4017-B167-ED3104435743}" dt="2024-06-04T02:37:42.047" v="13552"/>
          <ac:cxnSpMkLst>
            <pc:docMk/>
            <pc:sldMk cId="1556678624" sldId="971"/>
            <ac:cxnSpMk id="16" creationId="{3F3725FE-8702-0B0F-36A4-31FD6265E623}"/>
          </ac:cxnSpMkLst>
        </pc:cxnChg>
        <pc:cxnChg chg="mod">
          <ac:chgData name="Phillip Kaufman" userId="c001b2a046940d7c" providerId="LiveId" clId="{5CB25B10-5B1C-4017-B167-ED3104435743}" dt="2024-05-30T06:21:46.748" v="9593"/>
          <ac:cxnSpMkLst>
            <pc:docMk/>
            <pc:sldMk cId="1556678624" sldId="971"/>
            <ac:cxnSpMk id="16" creationId="{65DF272C-923C-4DC2-AA48-31CED59FFAB5}"/>
          </ac:cxnSpMkLst>
        </pc:cxnChg>
        <pc:cxnChg chg="mod">
          <ac:chgData name="Phillip Kaufman" userId="c001b2a046940d7c" providerId="LiveId" clId="{5CB25B10-5B1C-4017-B167-ED3104435743}" dt="2024-06-02T23:34:27.308" v="12142"/>
          <ac:cxnSpMkLst>
            <pc:docMk/>
            <pc:sldMk cId="1556678624" sldId="971"/>
            <ac:cxnSpMk id="16" creationId="{AEE5CA28-049D-B624-D6B2-B7295ED5A232}"/>
          </ac:cxnSpMkLst>
        </pc:cxnChg>
        <pc:cxnChg chg="mod">
          <ac:chgData name="Phillip Kaufman" userId="c001b2a046940d7c" providerId="LiveId" clId="{5CB25B10-5B1C-4017-B167-ED3104435743}" dt="2024-05-30T06:21:46.748" v="9593"/>
          <ac:cxnSpMkLst>
            <pc:docMk/>
            <pc:sldMk cId="1556678624" sldId="971"/>
            <ac:cxnSpMk id="17" creationId="{1AB8CBE5-9C03-67AE-093D-0845A86CD661}"/>
          </ac:cxnSpMkLst>
        </pc:cxnChg>
        <pc:cxnChg chg="mod">
          <ac:chgData name="Phillip Kaufman" userId="c001b2a046940d7c" providerId="LiveId" clId="{5CB25B10-5B1C-4017-B167-ED3104435743}" dt="2024-06-02T23:34:27.308" v="12142"/>
          <ac:cxnSpMkLst>
            <pc:docMk/>
            <pc:sldMk cId="1556678624" sldId="971"/>
            <ac:cxnSpMk id="17" creationId="{23957391-83A5-D90B-D717-9974606F1CB3}"/>
          </ac:cxnSpMkLst>
        </pc:cxnChg>
        <pc:cxnChg chg="mod">
          <ac:chgData name="Phillip Kaufman" userId="c001b2a046940d7c" providerId="LiveId" clId="{5CB25B10-5B1C-4017-B167-ED3104435743}" dt="2024-06-04T02:37:42.047" v="13552"/>
          <ac:cxnSpMkLst>
            <pc:docMk/>
            <pc:sldMk cId="1556678624" sldId="971"/>
            <ac:cxnSpMk id="17" creationId="{5BE89DD5-70EB-80E3-B6A8-D2F315685826}"/>
          </ac:cxnSpMkLst>
        </pc:cxnChg>
        <pc:cxnChg chg="mod">
          <ac:chgData name="Phillip Kaufman" userId="c001b2a046940d7c" providerId="LiveId" clId="{5CB25B10-5B1C-4017-B167-ED3104435743}" dt="2024-06-02T23:34:27.308" v="12142"/>
          <ac:cxnSpMkLst>
            <pc:docMk/>
            <pc:sldMk cId="1556678624" sldId="971"/>
            <ac:cxnSpMk id="18" creationId="{4451A687-DF70-3B95-0B5B-EA7AADC3B6AF}"/>
          </ac:cxnSpMkLst>
        </pc:cxnChg>
        <pc:cxnChg chg="mod">
          <ac:chgData name="Phillip Kaufman" userId="c001b2a046940d7c" providerId="LiveId" clId="{5CB25B10-5B1C-4017-B167-ED3104435743}" dt="2024-05-30T06:21:46.748" v="9593"/>
          <ac:cxnSpMkLst>
            <pc:docMk/>
            <pc:sldMk cId="1556678624" sldId="971"/>
            <ac:cxnSpMk id="18" creationId="{7F300D83-560C-05AC-4401-669CE3E842A7}"/>
          </ac:cxnSpMkLst>
        </pc:cxnChg>
        <pc:cxnChg chg="mod">
          <ac:chgData name="Phillip Kaufman" userId="c001b2a046940d7c" providerId="LiveId" clId="{5CB25B10-5B1C-4017-B167-ED3104435743}" dt="2024-06-04T02:37:42.047" v="13552"/>
          <ac:cxnSpMkLst>
            <pc:docMk/>
            <pc:sldMk cId="1556678624" sldId="971"/>
            <ac:cxnSpMk id="18" creationId="{A94969D6-EB40-E36E-2F34-05720985E5FD}"/>
          </ac:cxnSpMkLst>
        </pc:cxnChg>
        <pc:cxnChg chg="mod">
          <ac:chgData name="Phillip Kaufman" userId="c001b2a046940d7c" providerId="LiveId" clId="{5CB25B10-5B1C-4017-B167-ED3104435743}" dt="2024-06-04T02:37:42.047" v="13552"/>
          <ac:cxnSpMkLst>
            <pc:docMk/>
            <pc:sldMk cId="1556678624" sldId="971"/>
            <ac:cxnSpMk id="19" creationId="{17B11189-A25B-8F77-1E48-8E37A9E26EA5}"/>
          </ac:cxnSpMkLst>
        </pc:cxnChg>
        <pc:cxnChg chg="mod">
          <ac:chgData name="Phillip Kaufman" userId="c001b2a046940d7c" providerId="LiveId" clId="{5CB25B10-5B1C-4017-B167-ED3104435743}" dt="2024-06-02T23:34:27.308" v="12142"/>
          <ac:cxnSpMkLst>
            <pc:docMk/>
            <pc:sldMk cId="1556678624" sldId="971"/>
            <ac:cxnSpMk id="19" creationId="{38FDE283-07C1-ED74-EA4A-DC4B18122D3F}"/>
          </ac:cxnSpMkLst>
        </pc:cxnChg>
        <pc:cxnChg chg="mod">
          <ac:chgData name="Phillip Kaufman" userId="c001b2a046940d7c" providerId="LiveId" clId="{5CB25B10-5B1C-4017-B167-ED3104435743}" dt="2024-05-30T06:21:46.748" v="9593"/>
          <ac:cxnSpMkLst>
            <pc:docMk/>
            <pc:sldMk cId="1556678624" sldId="971"/>
            <ac:cxnSpMk id="19" creationId="{8914192C-C148-8CEB-2F0D-51A73B7DB7E5}"/>
          </ac:cxnSpMkLst>
        </pc:cxnChg>
        <pc:cxnChg chg="mod">
          <ac:chgData name="Phillip Kaufman" userId="c001b2a046940d7c" providerId="LiveId" clId="{5CB25B10-5B1C-4017-B167-ED3104435743}" dt="2024-06-02T23:34:27.308" v="12142"/>
          <ac:cxnSpMkLst>
            <pc:docMk/>
            <pc:sldMk cId="1556678624" sldId="971"/>
            <ac:cxnSpMk id="20" creationId="{6AD2FE2F-A9C5-25FC-365E-ACB290F6A415}"/>
          </ac:cxnSpMkLst>
        </pc:cxnChg>
        <pc:cxnChg chg="mod">
          <ac:chgData name="Phillip Kaufman" userId="c001b2a046940d7c" providerId="LiveId" clId="{5CB25B10-5B1C-4017-B167-ED3104435743}" dt="2024-06-04T02:37:42.047" v="13552"/>
          <ac:cxnSpMkLst>
            <pc:docMk/>
            <pc:sldMk cId="1556678624" sldId="971"/>
            <ac:cxnSpMk id="20" creationId="{A18377E8-382A-B99E-15EA-D4D71E388EF9}"/>
          </ac:cxnSpMkLst>
        </pc:cxnChg>
        <pc:cxnChg chg="mod">
          <ac:chgData name="Phillip Kaufman" userId="c001b2a046940d7c" providerId="LiveId" clId="{5CB25B10-5B1C-4017-B167-ED3104435743}" dt="2024-05-30T06:21:46.748" v="9593"/>
          <ac:cxnSpMkLst>
            <pc:docMk/>
            <pc:sldMk cId="1556678624" sldId="971"/>
            <ac:cxnSpMk id="20" creationId="{DB76C63C-972E-F046-C9EE-8A931D3D592B}"/>
          </ac:cxnSpMkLst>
        </pc:cxnChg>
        <pc:cxnChg chg="mod">
          <ac:chgData name="Phillip Kaufman" userId="c001b2a046940d7c" providerId="LiveId" clId="{5CB25B10-5B1C-4017-B167-ED3104435743}" dt="2024-06-04T02:37:42.047" v="13552"/>
          <ac:cxnSpMkLst>
            <pc:docMk/>
            <pc:sldMk cId="1556678624" sldId="971"/>
            <ac:cxnSpMk id="21" creationId="{08DF9699-C85F-6E3C-01F5-6CCCB0DA8AFB}"/>
          </ac:cxnSpMkLst>
        </pc:cxnChg>
        <pc:cxnChg chg="mod">
          <ac:chgData name="Phillip Kaufman" userId="c001b2a046940d7c" providerId="LiveId" clId="{5CB25B10-5B1C-4017-B167-ED3104435743}" dt="2024-05-30T06:21:46.748" v="9593"/>
          <ac:cxnSpMkLst>
            <pc:docMk/>
            <pc:sldMk cId="1556678624" sldId="971"/>
            <ac:cxnSpMk id="21" creationId="{3AB02416-5283-01FA-DFBD-5CA3BB5ABAF1}"/>
          </ac:cxnSpMkLst>
        </pc:cxnChg>
        <pc:cxnChg chg="mod">
          <ac:chgData name="Phillip Kaufman" userId="c001b2a046940d7c" providerId="LiveId" clId="{5CB25B10-5B1C-4017-B167-ED3104435743}" dt="2024-05-18T02:57:18.576" v="2626"/>
          <ac:cxnSpMkLst>
            <pc:docMk/>
            <pc:sldMk cId="1556678624" sldId="971"/>
            <ac:cxnSpMk id="21" creationId="{E052309F-1AF4-92D1-D88C-AE31FB34E192}"/>
          </ac:cxnSpMkLst>
        </pc:cxnChg>
        <pc:cxnChg chg="mod">
          <ac:chgData name="Phillip Kaufman" userId="c001b2a046940d7c" providerId="LiveId" clId="{5CB25B10-5B1C-4017-B167-ED3104435743}" dt="2024-06-02T23:34:27.308" v="12142"/>
          <ac:cxnSpMkLst>
            <pc:docMk/>
            <pc:sldMk cId="1556678624" sldId="971"/>
            <ac:cxnSpMk id="21" creationId="{E55897D6-73DE-2A59-DF98-53E6697F1D90}"/>
          </ac:cxnSpMkLst>
        </pc:cxnChg>
        <pc:cxnChg chg="mod">
          <ac:chgData name="Phillip Kaufman" userId="c001b2a046940d7c" providerId="LiveId" clId="{5CB25B10-5B1C-4017-B167-ED3104435743}" dt="2024-06-02T23:34:27.308" v="12142"/>
          <ac:cxnSpMkLst>
            <pc:docMk/>
            <pc:sldMk cId="1556678624" sldId="971"/>
            <ac:cxnSpMk id="22" creationId="{30CAC4BF-27BF-75C0-24DB-F0189669F738}"/>
          </ac:cxnSpMkLst>
        </pc:cxnChg>
        <pc:cxnChg chg="mod">
          <ac:chgData name="Phillip Kaufman" userId="c001b2a046940d7c" providerId="LiveId" clId="{5CB25B10-5B1C-4017-B167-ED3104435743}" dt="2024-06-04T02:37:42.047" v="13552"/>
          <ac:cxnSpMkLst>
            <pc:docMk/>
            <pc:sldMk cId="1556678624" sldId="971"/>
            <ac:cxnSpMk id="22" creationId="{A263D4CC-1553-7C2A-CFA7-09F915D3A8BF}"/>
          </ac:cxnSpMkLst>
        </pc:cxnChg>
        <pc:cxnChg chg="mod">
          <ac:chgData name="Phillip Kaufman" userId="c001b2a046940d7c" providerId="LiveId" clId="{5CB25B10-5B1C-4017-B167-ED3104435743}" dt="2024-06-02T23:34:27.308" v="12142"/>
          <ac:cxnSpMkLst>
            <pc:docMk/>
            <pc:sldMk cId="1556678624" sldId="971"/>
            <ac:cxnSpMk id="23" creationId="{6953F90E-C780-9F6B-577E-E77DF3BE0770}"/>
          </ac:cxnSpMkLst>
        </pc:cxnChg>
        <pc:cxnChg chg="mod">
          <ac:chgData name="Phillip Kaufman" userId="c001b2a046940d7c" providerId="LiveId" clId="{5CB25B10-5B1C-4017-B167-ED3104435743}" dt="2024-06-04T02:37:42.047" v="13552"/>
          <ac:cxnSpMkLst>
            <pc:docMk/>
            <pc:sldMk cId="1556678624" sldId="971"/>
            <ac:cxnSpMk id="23" creationId="{D9F230DC-1A55-1E0E-BEB9-924FB054FBA5}"/>
          </ac:cxnSpMkLst>
        </pc:cxnChg>
        <pc:cxnChg chg="mod">
          <ac:chgData name="Phillip Kaufman" userId="c001b2a046940d7c" providerId="LiveId" clId="{5CB25B10-5B1C-4017-B167-ED3104435743}" dt="2024-05-27T07:32:32.973" v="8676"/>
          <ac:cxnSpMkLst>
            <pc:docMk/>
            <pc:sldMk cId="1556678624" sldId="971"/>
            <ac:cxnSpMk id="24" creationId="{6DAB1754-5211-5C5D-B191-16E4BE0EA832}"/>
          </ac:cxnSpMkLst>
        </pc:cxnChg>
        <pc:cxnChg chg="mod">
          <ac:chgData name="Phillip Kaufman" userId="c001b2a046940d7c" providerId="LiveId" clId="{5CB25B10-5B1C-4017-B167-ED3104435743}" dt="2024-06-04T02:37:42.047" v="13552"/>
          <ac:cxnSpMkLst>
            <pc:docMk/>
            <pc:sldMk cId="1556678624" sldId="971"/>
            <ac:cxnSpMk id="24" creationId="{729465B3-46E1-9421-6821-F170EEDB9C61}"/>
          </ac:cxnSpMkLst>
        </pc:cxnChg>
        <pc:cxnChg chg="mod">
          <ac:chgData name="Phillip Kaufman" userId="c001b2a046940d7c" providerId="LiveId" clId="{5CB25B10-5B1C-4017-B167-ED3104435743}" dt="2024-06-02T23:34:27.308" v="12142"/>
          <ac:cxnSpMkLst>
            <pc:docMk/>
            <pc:sldMk cId="1556678624" sldId="971"/>
            <ac:cxnSpMk id="24" creationId="{D8AE13DA-4FB0-F108-8BDD-777AA56ACAEC}"/>
          </ac:cxnSpMkLst>
        </pc:cxnChg>
        <pc:cxnChg chg="mod">
          <ac:chgData name="Phillip Kaufman" userId="c001b2a046940d7c" providerId="LiveId" clId="{5CB25B10-5B1C-4017-B167-ED3104435743}" dt="2024-06-02T23:34:27.308" v="12142"/>
          <ac:cxnSpMkLst>
            <pc:docMk/>
            <pc:sldMk cId="1556678624" sldId="971"/>
            <ac:cxnSpMk id="25" creationId="{078B11AC-7F5A-E59C-CE7D-39BD3DA0F79D}"/>
          </ac:cxnSpMkLst>
        </pc:cxnChg>
        <pc:cxnChg chg="mod">
          <ac:chgData name="Phillip Kaufman" userId="c001b2a046940d7c" providerId="LiveId" clId="{5CB25B10-5B1C-4017-B167-ED3104435743}" dt="2024-06-04T02:37:42.047" v="13552"/>
          <ac:cxnSpMkLst>
            <pc:docMk/>
            <pc:sldMk cId="1556678624" sldId="971"/>
            <ac:cxnSpMk id="25" creationId="{290A7603-C0CF-E003-1F95-EC1BC40BBE53}"/>
          </ac:cxnSpMkLst>
        </pc:cxnChg>
        <pc:cxnChg chg="mod">
          <ac:chgData name="Phillip Kaufman" userId="c001b2a046940d7c" providerId="LiveId" clId="{5CB25B10-5B1C-4017-B167-ED3104435743}" dt="2024-05-27T07:32:32.973" v="8676"/>
          <ac:cxnSpMkLst>
            <pc:docMk/>
            <pc:sldMk cId="1556678624" sldId="971"/>
            <ac:cxnSpMk id="25" creationId="{9F9F5820-3895-8CE5-737F-FEB512867F55}"/>
          </ac:cxnSpMkLst>
        </pc:cxnChg>
        <pc:cxnChg chg="mod">
          <ac:chgData name="Phillip Kaufman" userId="c001b2a046940d7c" providerId="LiveId" clId="{5CB25B10-5B1C-4017-B167-ED3104435743}" dt="2024-06-04T02:37:42.047" v="13552"/>
          <ac:cxnSpMkLst>
            <pc:docMk/>
            <pc:sldMk cId="1556678624" sldId="971"/>
            <ac:cxnSpMk id="26" creationId="{1F0E6DC7-49DB-2F21-99BB-30C4D290BDFD}"/>
          </ac:cxnSpMkLst>
        </pc:cxnChg>
        <pc:cxnChg chg="mod">
          <ac:chgData name="Phillip Kaufman" userId="c001b2a046940d7c" providerId="LiveId" clId="{5CB25B10-5B1C-4017-B167-ED3104435743}" dt="2024-06-02T23:34:27.308" v="12142"/>
          <ac:cxnSpMkLst>
            <pc:docMk/>
            <pc:sldMk cId="1556678624" sldId="971"/>
            <ac:cxnSpMk id="26" creationId="{213673CD-1BEE-D02F-C083-21B52307C680}"/>
          </ac:cxnSpMkLst>
        </pc:cxnChg>
        <pc:cxnChg chg="mod">
          <ac:chgData name="Phillip Kaufman" userId="c001b2a046940d7c" providerId="LiveId" clId="{5CB25B10-5B1C-4017-B167-ED3104435743}" dt="2024-05-27T07:32:32.973" v="8676"/>
          <ac:cxnSpMkLst>
            <pc:docMk/>
            <pc:sldMk cId="1556678624" sldId="971"/>
            <ac:cxnSpMk id="26" creationId="{DAD6437C-8672-B5CD-714C-AD195C778C83}"/>
          </ac:cxnSpMkLst>
        </pc:cxnChg>
        <pc:cxnChg chg="mod">
          <ac:chgData name="Phillip Kaufman" userId="c001b2a046940d7c" providerId="LiveId" clId="{5CB25B10-5B1C-4017-B167-ED3104435743}" dt="2024-06-02T23:34:27.308" v="12142"/>
          <ac:cxnSpMkLst>
            <pc:docMk/>
            <pc:sldMk cId="1556678624" sldId="971"/>
            <ac:cxnSpMk id="27" creationId="{234133F2-CA61-1B88-551F-283DE305EBE1}"/>
          </ac:cxnSpMkLst>
        </pc:cxnChg>
        <pc:cxnChg chg="mod">
          <ac:chgData name="Phillip Kaufman" userId="c001b2a046940d7c" providerId="LiveId" clId="{5CB25B10-5B1C-4017-B167-ED3104435743}" dt="2024-05-27T07:32:32.973" v="8676"/>
          <ac:cxnSpMkLst>
            <pc:docMk/>
            <pc:sldMk cId="1556678624" sldId="971"/>
            <ac:cxnSpMk id="27" creationId="{494E3338-707B-09C1-79F9-68B770D303B2}"/>
          </ac:cxnSpMkLst>
        </pc:cxnChg>
        <pc:cxnChg chg="mod">
          <ac:chgData name="Phillip Kaufman" userId="c001b2a046940d7c" providerId="LiveId" clId="{5CB25B10-5B1C-4017-B167-ED3104435743}" dt="2024-06-04T02:37:42.047" v="13552"/>
          <ac:cxnSpMkLst>
            <pc:docMk/>
            <pc:sldMk cId="1556678624" sldId="971"/>
            <ac:cxnSpMk id="27" creationId="{B54A58D0-D8B6-2B69-536B-E7354ED1914D}"/>
          </ac:cxnSpMkLst>
        </pc:cxnChg>
        <pc:cxnChg chg="mod">
          <ac:chgData name="Phillip Kaufman" userId="c001b2a046940d7c" providerId="LiveId" clId="{5CB25B10-5B1C-4017-B167-ED3104435743}" dt="2024-05-27T07:32:32.973" v="8676"/>
          <ac:cxnSpMkLst>
            <pc:docMk/>
            <pc:sldMk cId="1556678624" sldId="971"/>
            <ac:cxnSpMk id="28" creationId="{7579885A-D457-4C2D-A574-CF5950306335}"/>
          </ac:cxnSpMkLst>
        </pc:cxnChg>
        <pc:cxnChg chg="mod">
          <ac:chgData name="Phillip Kaufman" userId="c001b2a046940d7c" providerId="LiveId" clId="{5CB25B10-5B1C-4017-B167-ED3104435743}" dt="2024-06-04T02:37:42.047" v="13552"/>
          <ac:cxnSpMkLst>
            <pc:docMk/>
            <pc:sldMk cId="1556678624" sldId="971"/>
            <ac:cxnSpMk id="28" creationId="{79465737-3E6B-64B0-3A31-130228181AE6}"/>
          </ac:cxnSpMkLst>
        </pc:cxnChg>
        <pc:cxnChg chg="mod">
          <ac:chgData name="Phillip Kaufman" userId="c001b2a046940d7c" providerId="LiveId" clId="{5CB25B10-5B1C-4017-B167-ED3104435743}" dt="2024-06-02T23:34:27.308" v="12142"/>
          <ac:cxnSpMkLst>
            <pc:docMk/>
            <pc:sldMk cId="1556678624" sldId="971"/>
            <ac:cxnSpMk id="28" creationId="{E04C849C-E9E8-7C58-0FCB-0A9DCA47DC1B}"/>
          </ac:cxnSpMkLst>
        </pc:cxnChg>
        <pc:cxnChg chg="mod">
          <ac:chgData name="Phillip Kaufman" userId="c001b2a046940d7c" providerId="LiveId" clId="{5CB25B10-5B1C-4017-B167-ED3104435743}" dt="2024-06-02T23:34:27.308" v="12142"/>
          <ac:cxnSpMkLst>
            <pc:docMk/>
            <pc:sldMk cId="1556678624" sldId="971"/>
            <ac:cxnSpMk id="29" creationId="{1126AC42-0F64-6B7D-DCBC-53F1B2CEB351}"/>
          </ac:cxnSpMkLst>
        </pc:cxnChg>
        <pc:cxnChg chg="mod">
          <ac:chgData name="Phillip Kaufman" userId="c001b2a046940d7c" providerId="LiveId" clId="{5CB25B10-5B1C-4017-B167-ED3104435743}" dt="2024-06-04T02:37:42.047" v="13552"/>
          <ac:cxnSpMkLst>
            <pc:docMk/>
            <pc:sldMk cId="1556678624" sldId="971"/>
            <ac:cxnSpMk id="29" creationId="{CBF92C0A-2305-5686-5511-C4B6FE90AC9B}"/>
          </ac:cxnSpMkLst>
        </pc:cxnChg>
        <pc:cxnChg chg="mod">
          <ac:chgData name="Phillip Kaufman" userId="c001b2a046940d7c" providerId="LiveId" clId="{5CB25B10-5B1C-4017-B167-ED3104435743}" dt="2024-05-27T07:32:32.973" v="8676"/>
          <ac:cxnSpMkLst>
            <pc:docMk/>
            <pc:sldMk cId="1556678624" sldId="971"/>
            <ac:cxnSpMk id="29" creationId="{FE8F8A95-4602-DB6F-48CE-B3A641D61BDD}"/>
          </ac:cxnSpMkLst>
        </pc:cxnChg>
        <pc:cxnChg chg="mod">
          <ac:chgData name="Phillip Kaufman" userId="c001b2a046940d7c" providerId="LiveId" clId="{5CB25B10-5B1C-4017-B167-ED3104435743}" dt="2024-06-02T23:34:27.308" v="12142"/>
          <ac:cxnSpMkLst>
            <pc:docMk/>
            <pc:sldMk cId="1556678624" sldId="971"/>
            <ac:cxnSpMk id="30" creationId="{1A2C9018-07CE-A090-0C2F-9BB27FE331DE}"/>
          </ac:cxnSpMkLst>
        </pc:cxnChg>
        <pc:cxnChg chg="mod">
          <ac:chgData name="Phillip Kaufman" userId="c001b2a046940d7c" providerId="LiveId" clId="{5CB25B10-5B1C-4017-B167-ED3104435743}" dt="2024-06-04T02:37:42.047" v="13552"/>
          <ac:cxnSpMkLst>
            <pc:docMk/>
            <pc:sldMk cId="1556678624" sldId="971"/>
            <ac:cxnSpMk id="30" creationId="{4109EF32-AFBD-67C1-5060-81A6598BCF0F}"/>
          </ac:cxnSpMkLst>
        </pc:cxnChg>
        <pc:cxnChg chg="mod">
          <ac:chgData name="Phillip Kaufman" userId="c001b2a046940d7c" providerId="LiveId" clId="{5CB25B10-5B1C-4017-B167-ED3104435743}" dt="2024-05-30T06:21:46.748" v="9593"/>
          <ac:cxnSpMkLst>
            <pc:docMk/>
            <pc:sldMk cId="1556678624" sldId="971"/>
            <ac:cxnSpMk id="30" creationId="{F4D66924-A90A-5D8A-9880-B16250DBAD7B}"/>
          </ac:cxnSpMkLst>
        </pc:cxnChg>
        <pc:cxnChg chg="mod">
          <ac:chgData name="Phillip Kaufman" userId="c001b2a046940d7c" providerId="LiveId" clId="{5CB25B10-5B1C-4017-B167-ED3104435743}" dt="2024-05-18T02:57:18.576" v="2626"/>
          <ac:cxnSpMkLst>
            <pc:docMk/>
            <pc:sldMk cId="1556678624" sldId="971"/>
            <ac:cxnSpMk id="30" creationId="{F9AC8554-6F44-4E3D-8026-03E07F027899}"/>
          </ac:cxnSpMkLst>
        </pc:cxnChg>
        <pc:cxnChg chg="mod">
          <ac:chgData name="Phillip Kaufman" userId="c001b2a046940d7c" providerId="LiveId" clId="{5CB25B10-5B1C-4017-B167-ED3104435743}" dt="2024-05-30T06:21:46.748" v="9593"/>
          <ac:cxnSpMkLst>
            <pc:docMk/>
            <pc:sldMk cId="1556678624" sldId="971"/>
            <ac:cxnSpMk id="31" creationId="{51D49B17-DA94-6158-5D3F-4F54CD04197A}"/>
          </ac:cxnSpMkLst>
        </pc:cxnChg>
        <pc:cxnChg chg="mod">
          <ac:chgData name="Phillip Kaufman" userId="c001b2a046940d7c" providerId="LiveId" clId="{5CB25B10-5B1C-4017-B167-ED3104435743}" dt="2024-05-18T02:57:18.576" v="2626"/>
          <ac:cxnSpMkLst>
            <pc:docMk/>
            <pc:sldMk cId="1556678624" sldId="971"/>
            <ac:cxnSpMk id="31" creationId="{888BD61E-20C8-0A11-80AE-DE1BE69D2837}"/>
          </ac:cxnSpMkLst>
        </pc:cxnChg>
        <pc:cxnChg chg="mod">
          <ac:chgData name="Phillip Kaufman" userId="c001b2a046940d7c" providerId="LiveId" clId="{5CB25B10-5B1C-4017-B167-ED3104435743}" dt="2024-06-04T02:37:42.047" v="13552"/>
          <ac:cxnSpMkLst>
            <pc:docMk/>
            <pc:sldMk cId="1556678624" sldId="971"/>
            <ac:cxnSpMk id="31" creationId="{966517AD-5D66-9492-8534-28F34A89F0BB}"/>
          </ac:cxnSpMkLst>
        </pc:cxnChg>
        <pc:cxnChg chg="mod">
          <ac:chgData name="Phillip Kaufman" userId="c001b2a046940d7c" providerId="LiveId" clId="{5CB25B10-5B1C-4017-B167-ED3104435743}" dt="2024-06-02T23:34:27.308" v="12142"/>
          <ac:cxnSpMkLst>
            <pc:docMk/>
            <pc:sldMk cId="1556678624" sldId="971"/>
            <ac:cxnSpMk id="31" creationId="{F27ADD91-2DBC-DFAB-2640-100FD02A2570}"/>
          </ac:cxnSpMkLst>
        </pc:cxnChg>
        <pc:cxnChg chg="mod">
          <ac:chgData name="Phillip Kaufman" userId="c001b2a046940d7c" providerId="LiveId" clId="{5CB25B10-5B1C-4017-B167-ED3104435743}" dt="2024-05-18T02:57:18.576" v="2626"/>
          <ac:cxnSpMkLst>
            <pc:docMk/>
            <pc:sldMk cId="1556678624" sldId="971"/>
            <ac:cxnSpMk id="32" creationId="{17FBDF03-4BC4-8C38-C200-2DFC4146CE50}"/>
          </ac:cxnSpMkLst>
        </pc:cxnChg>
        <pc:cxnChg chg="mod">
          <ac:chgData name="Phillip Kaufman" userId="c001b2a046940d7c" providerId="LiveId" clId="{5CB25B10-5B1C-4017-B167-ED3104435743}" dt="2024-05-30T06:21:46.748" v="9593"/>
          <ac:cxnSpMkLst>
            <pc:docMk/>
            <pc:sldMk cId="1556678624" sldId="971"/>
            <ac:cxnSpMk id="32" creationId="{1C387EBB-FD0E-2061-41CE-60C3D7F88588}"/>
          </ac:cxnSpMkLst>
        </pc:cxnChg>
        <pc:cxnChg chg="mod">
          <ac:chgData name="Phillip Kaufman" userId="c001b2a046940d7c" providerId="LiveId" clId="{5CB25B10-5B1C-4017-B167-ED3104435743}" dt="2024-06-02T23:34:27.308" v="12142"/>
          <ac:cxnSpMkLst>
            <pc:docMk/>
            <pc:sldMk cId="1556678624" sldId="971"/>
            <ac:cxnSpMk id="32" creationId="{9316CFA8-072E-6652-E4FC-38979BFB34D7}"/>
          </ac:cxnSpMkLst>
        </pc:cxnChg>
        <pc:cxnChg chg="mod">
          <ac:chgData name="Phillip Kaufman" userId="c001b2a046940d7c" providerId="LiveId" clId="{5CB25B10-5B1C-4017-B167-ED3104435743}" dt="2024-06-04T02:37:42.047" v="13552"/>
          <ac:cxnSpMkLst>
            <pc:docMk/>
            <pc:sldMk cId="1556678624" sldId="971"/>
            <ac:cxnSpMk id="32" creationId="{E5B60355-1466-07D7-88AA-C1BDFBC8A659}"/>
          </ac:cxnSpMkLst>
        </pc:cxnChg>
        <pc:cxnChg chg="mod">
          <ac:chgData name="Phillip Kaufman" userId="c001b2a046940d7c" providerId="LiveId" clId="{5CB25B10-5B1C-4017-B167-ED3104435743}" dt="2024-06-02T23:34:27.308" v="12142"/>
          <ac:cxnSpMkLst>
            <pc:docMk/>
            <pc:sldMk cId="1556678624" sldId="971"/>
            <ac:cxnSpMk id="33" creationId="{06431067-2A4A-1886-F57F-8EF2EDB95FD4}"/>
          </ac:cxnSpMkLst>
        </pc:cxnChg>
        <pc:cxnChg chg="mod">
          <ac:chgData name="Phillip Kaufman" userId="c001b2a046940d7c" providerId="LiveId" clId="{5CB25B10-5B1C-4017-B167-ED3104435743}" dt="2024-06-04T02:37:42.047" v="13552"/>
          <ac:cxnSpMkLst>
            <pc:docMk/>
            <pc:sldMk cId="1556678624" sldId="971"/>
            <ac:cxnSpMk id="33" creationId="{45BAA361-65A4-54CB-4C12-1FEBED5BBB6D}"/>
          </ac:cxnSpMkLst>
        </pc:cxnChg>
        <pc:cxnChg chg="mod">
          <ac:chgData name="Phillip Kaufman" userId="c001b2a046940d7c" providerId="LiveId" clId="{5CB25B10-5B1C-4017-B167-ED3104435743}" dt="2024-05-30T06:21:46.748" v="9593"/>
          <ac:cxnSpMkLst>
            <pc:docMk/>
            <pc:sldMk cId="1556678624" sldId="971"/>
            <ac:cxnSpMk id="33" creationId="{8F12CC82-9A29-5080-D35A-326412DF0DA1}"/>
          </ac:cxnSpMkLst>
        </pc:cxnChg>
        <pc:cxnChg chg="mod">
          <ac:chgData name="Phillip Kaufman" userId="c001b2a046940d7c" providerId="LiveId" clId="{5CB25B10-5B1C-4017-B167-ED3104435743}" dt="2024-05-18T02:57:18.576" v="2626"/>
          <ac:cxnSpMkLst>
            <pc:docMk/>
            <pc:sldMk cId="1556678624" sldId="971"/>
            <ac:cxnSpMk id="33" creationId="{F74242A1-BB81-6194-19CD-53409482EB81}"/>
          </ac:cxnSpMkLst>
        </pc:cxnChg>
        <pc:cxnChg chg="mod">
          <ac:chgData name="Phillip Kaufman" userId="c001b2a046940d7c" providerId="LiveId" clId="{5CB25B10-5B1C-4017-B167-ED3104435743}" dt="2024-05-30T06:21:46.748" v="9593"/>
          <ac:cxnSpMkLst>
            <pc:docMk/>
            <pc:sldMk cId="1556678624" sldId="971"/>
            <ac:cxnSpMk id="34" creationId="{0D0E970C-0F9B-FFCC-F2F6-A892B476B9CB}"/>
          </ac:cxnSpMkLst>
        </pc:cxnChg>
        <pc:cxnChg chg="mod">
          <ac:chgData name="Phillip Kaufman" userId="c001b2a046940d7c" providerId="LiveId" clId="{5CB25B10-5B1C-4017-B167-ED3104435743}" dt="2024-06-02T23:34:27.308" v="12142"/>
          <ac:cxnSpMkLst>
            <pc:docMk/>
            <pc:sldMk cId="1556678624" sldId="971"/>
            <ac:cxnSpMk id="34" creationId="{30E15BCC-1999-1196-005D-1757E7C8C2E4}"/>
          </ac:cxnSpMkLst>
        </pc:cxnChg>
        <pc:cxnChg chg="mod">
          <ac:chgData name="Phillip Kaufman" userId="c001b2a046940d7c" providerId="LiveId" clId="{5CB25B10-5B1C-4017-B167-ED3104435743}" dt="2024-06-04T02:37:42.047" v="13552"/>
          <ac:cxnSpMkLst>
            <pc:docMk/>
            <pc:sldMk cId="1556678624" sldId="971"/>
            <ac:cxnSpMk id="34" creationId="{7B4D21A2-5F78-B5C5-859C-4C4EAFD41E02}"/>
          </ac:cxnSpMkLst>
        </pc:cxnChg>
        <pc:cxnChg chg="mod">
          <ac:chgData name="Phillip Kaufman" userId="c001b2a046940d7c" providerId="LiveId" clId="{5CB25B10-5B1C-4017-B167-ED3104435743}" dt="2024-05-18T02:57:18.576" v="2626"/>
          <ac:cxnSpMkLst>
            <pc:docMk/>
            <pc:sldMk cId="1556678624" sldId="971"/>
            <ac:cxnSpMk id="34" creationId="{EAB40DF8-D021-05E7-E812-07A1455A61BF}"/>
          </ac:cxnSpMkLst>
        </pc:cxnChg>
        <pc:cxnChg chg="mod">
          <ac:chgData name="Phillip Kaufman" userId="c001b2a046940d7c" providerId="LiveId" clId="{5CB25B10-5B1C-4017-B167-ED3104435743}" dt="2024-06-04T02:37:42.047" v="13552"/>
          <ac:cxnSpMkLst>
            <pc:docMk/>
            <pc:sldMk cId="1556678624" sldId="971"/>
            <ac:cxnSpMk id="35" creationId="{0ECFC9D1-CE3D-995D-237B-4F04A90A0E9C}"/>
          </ac:cxnSpMkLst>
        </pc:cxnChg>
        <pc:cxnChg chg="mod">
          <ac:chgData name="Phillip Kaufman" userId="c001b2a046940d7c" providerId="LiveId" clId="{5CB25B10-5B1C-4017-B167-ED3104435743}" dt="2024-05-18T02:57:18.576" v="2626"/>
          <ac:cxnSpMkLst>
            <pc:docMk/>
            <pc:sldMk cId="1556678624" sldId="971"/>
            <ac:cxnSpMk id="35" creationId="{45A02A72-83CA-1AC4-5C41-9DE39766C7ED}"/>
          </ac:cxnSpMkLst>
        </pc:cxnChg>
        <pc:cxnChg chg="mod">
          <ac:chgData name="Phillip Kaufman" userId="c001b2a046940d7c" providerId="LiveId" clId="{5CB25B10-5B1C-4017-B167-ED3104435743}" dt="2024-05-30T06:21:46.748" v="9593"/>
          <ac:cxnSpMkLst>
            <pc:docMk/>
            <pc:sldMk cId="1556678624" sldId="971"/>
            <ac:cxnSpMk id="35" creationId="{EE97BB72-C787-CCE2-339C-7224E909D5D7}"/>
          </ac:cxnSpMkLst>
        </pc:cxnChg>
        <pc:cxnChg chg="mod">
          <ac:chgData name="Phillip Kaufman" userId="c001b2a046940d7c" providerId="LiveId" clId="{5CB25B10-5B1C-4017-B167-ED3104435743}" dt="2024-06-02T23:34:27.308" v="12142"/>
          <ac:cxnSpMkLst>
            <pc:docMk/>
            <pc:sldMk cId="1556678624" sldId="971"/>
            <ac:cxnSpMk id="35" creationId="{F0761789-49B8-FDD0-5EF2-45412EAF750D}"/>
          </ac:cxnSpMkLst>
        </pc:cxnChg>
        <pc:cxnChg chg="mod">
          <ac:chgData name="Phillip Kaufman" userId="c001b2a046940d7c" providerId="LiveId" clId="{5CB25B10-5B1C-4017-B167-ED3104435743}" dt="2024-06-02T23:34:27.308" v="12142"/>
          <ac:cxnSpMkLst>
            <pc:docMk/>
            <pc:sldMk cId="1556678624" sldId="971"/>
            <ac:cxnSpMk id="36" creationId="{9818B63C-9431-0CA5-3EE5-FC62B703F94A}"/>
          </ac:cxnSpMkLst>
        </pc:cxnChg>
        <pc:cxnChg chg="mod">
          <ac:chgData name="Phillip Kaufman" userId="c001b2a046940d7c" providerId="LiveId" clId="{5CB25B10-5B1C-4017-B167-ED3104435743}" dt="2024-05-18T02:57:18.576" v="2626"/>
          <ac:cxnSpMkLst>
            <pc:docMk/>
            <pc:sldMk cId="1556678624" sldId="971"/>
            <ac:cxnSpMk id="36" creationId="{D15E26F3-D137-FD40-1FAA-4D779A0B1D35}"/>
          </ac:cxnSpMkLst>
        </pc:cxnChg>
        <pc:cxnChg chg="mod">
          <ac:chgData name="Phillip Kaufman" userId="c001b2a046940d7c" providerId="LiveId" clId="{5CB25B10-5B1C-4017-B167-ED3104435743}" dt="2024-05-30T06:21:46.748" v="9593"/>
          <ac:cxnSpMkLst>
            <pc:docMk/>
            <pc:sldMk cId="1556678624" sldId="971"/>
            <ac:cxnSpMk id="36" creationId="{EA5ECECE-9C9A-4C76-7476-01E835702087}"/>
          </ac:cxnSpMkLst>
        </pc:cxnChg>
        <pc:cxnChg chg="mod">
          <ac:chgData name="Phillip Kaufman" userId="c001b2a046940d7c" providerId="LiveId" clId="{5CB25B10-5B1C-4017-B167-ED3104435743}" dt="2024-06-04T02:37:42.047" v="13552"/>
          <ac:cxnSpMkLst>
            <pc:docMk/>
            <pc:sldMk cId="1556678624" sldId="971"/>
            <ac:cxnSpMk id="36" creationId="{F976223D-55D3-88CD-16D4-D841AD445340}"/>
          </ac:cxnSpMkLst>
        </pc:cxnChg>
        <pc:cxnChg chg="mod">
          <ac:chgData name="Phillip Kaufman" userId="c001b2a046940d7c" providerId="LiveId" clId="{5CB25B10-5B1C-4017-B167-ED3104435743}" dt="2024-06-04T02:37:42.047" v="13552"/>
          <ac:cxnSpMkLst>
            <pc:docMk/>
            <pc:sldMk cId="1556678624" sldId="971"/>
            <ac:cxnSpMk id="37" creationId="{522EC5D4-CBCB-6D61-6989-2487100E6D33}"/>
          </ac:cxnSpMkLst>
        </pc:cxnChg>
        <pc:cxnChg chg="mod">
          <ac:chgData name="Phillip Kaufman" userId="c001b2a046940d7c" providerId="LiveId" clId="{5CB25B10-5B1C-4017-B167-ED3104435743}" dt="2024-05-30T06:21:46.748" v="9593"/>
          <ac:cxnSpMkLst>
            <pc:docMk/>
            <pc:sldMk cId="1556678624" sldId="971"/>
            <ac:cxnSpMk id="37" creationId="{57A352D2-2687-9DF4-B8C0-CEBDA3A609F4}"/>
          </ac:cxnSpMkLst>
        </pc:cxnChg>
        <pc:cxnChg chg="mod">
          <ac:chgData name="Phillip Kaufman" userId="c001b2a046940d7c" providerId="LiveId" clId="{5CB25B10-5B1C-4017-B167-ED3104435743}" dt="2024-05-18T02:57:18.576" v="2626"/>
          <ac:cxnSpMkLst>
            <pc:docMk/>
            <pc:sldMk cId="1556678624" sldId="971"/>
            <ac:cxnSpMk id="37" creationId="{9A799C38-1743-B844-81D2-557EA45120F6}"/>
          </ac:cxnSpMkLst>
        </pc:cxnChg>
        <pc:cxnChg chg="mod">
          <ac:chgData name="Phillip Kaufman" userId="c001b2a046940d7c" providerId="LiveId" clId="{5CB25B10-5B1C-4017-B167-ED3104435743}" dt="2024-06-02T23:34:27.308" v="12142"/>
          <ac:cxnSpMkLst>
            <pc:docMk/>
            <pc:sldMk cId="1556678624" sldId="971"/>
            <ac:cxnSpMk id="37" creationId="{BCB98B99-68BB-09CF-F197-F157418EE341}"/>
          </ac:cxnSpMkLst>
        </pc:cxnChg>
        <pc:cxnChg chg="mod">
          <ac:chgData name="Phillip Kaufman" userId="c001b2a046940d7c" providerId="LiveId" clId="{5CB25B10-5B1C-4017-B167-ED3104435743}" dt="2024-05-18T02:57:18.576" v="2626"/>
          <ac:cxnSpMkLst>
            <pc:docMk/>
            <pc:sldMk cId="1556678624" sldId="971"/>
            <ac:cxnSpMk id="38" creationId="{2094996A-B86F-A407-B422-10F908879823}"/>
          </ac:cxnSpMkLst>
        </pc:cxnChg>
        <pc:cxnChg chg="mod">
          <ac:chgData name="Phillip Kaufman" userId="c001b2a046940d7c" providerId="LiveId" clId="{5CB25B10-5B1C-4017-B167-ED3104435743}" dt="2024-06-02T23:34:27.308" v="12142"/>
          <ac:cxnSpMkLst>
            <pc:docMk/>
            <pc:sldMk cId="1556678624" sldId="971"/>
            <ac:cxnSpMk id="38" creationId="{75BDCB47-9329-CA80-ED48-39514DB1A623}"/>
          </ac:cxnSpMkLst>
        </pc:cxnChg>
        <pc:cxnChg chg="mod">
          <ac:chgData name="Phillip Kaufman" userId="c001b2a046940d7c" providerId="LiveId" clId="{5CB25B10-5B1C-4017-B167-ED3104435743}" dt="2024-06-04T02:37:42.047" v="13552"/>
          <ac:cxnSpMkLst>
            <pc:docMk/>
            <pc:sldMk cId="1556678624" sldId="971"/>
            <ac:cxnSpMk id="38" creationId="{796D65FA-7142-5249-2ED4-02B7045B5DDF}"/>
          </ac:cxnSpMkLst>
        </pc:cxnChg>
        <pc:cxnChg chg="mod">
          <ac:chgData name="Phillip Kaufman" userId="c001b2a046940d7c" providerId="LiveId" clId="{5CB25B10-5B1C-4017-B167-ED3104435743}" dt="2024-05-30T06:21:46.748" v="9593"/>
          <ac:cxnSpMkLst>
            <pc:docMk/>
            <pc:sldMk cId="1556678624" sldId="971"/>
            <ac:cxnSpMk id="38" creationId="{D847A360-9ABA-21AC-D00E-B4149C672993}"/>
          </ac:cxnSpMkLst>
        </pc:cxnChg>
        <pc:cxnChg chg="mod">
          <ac:chgData name="Phillip Kaufman" userId="c001b2a046940d7c" providerId="LiveId" clId="{5CB25B10-5B1C-4017-B167-ED3104435743}" dt="2024-06-04T02:37:42.047" v="13552"/>
          <ac:cxnSpMkLst>
            <pc:docMk/>
            <pc:sldMk cId="1556678624" sldId="971"/>
            <ac:cxnSpMk id="39" creationId="{1E857575-21BA-0B30-9D17-DA6B3F3C895E}"/>
          </ac:cxnSpMkLst>
        </pc:cxnChg>
        <pc:cxnChg chg="mod">
          <ac:chgData name="Phillip Kaufman" userId="c001b2a046940d7c" providerId="LiveId" clId="{5CB25B10-5B1C-4017-B167-ED3104435743}" dt="2024-06-02T23:34:27.308" v="12142"/>
          <ac:cxnSpMkLst>
            <pc:docMk/>
            <pc:sldMk cId="1556678624" sldId="971"/>
            <ac:cxnSpMk id="39" creationId="{45AA89C8-5F35-6A1B-F902-7F128765B75E}"/>
          </ac:cxnSpMkLst>
        </pc:cxnChg>
        <pc:cxnChg chg="mod">
          <ac:chgData name="Phillip Kaufman" userId="c001b2a046940d7c" providerId="LiveId" clId="{5CB25B10-5B1C-4017-B167-ED3104435743}" dt="2024-05-30T06:21:46.748" v="9593"/>
          <ac:cxnSpMkLst>
            <pc:docMk/>
            <pc:sldMk cId="1556678624" sldId="971"/>
            <ac:cxnSpMk id="39" creationId="{5911B6CD-97CD-C67B-A32F-B6AA16588C56}"/>
          </ac:cxnSpMkLst>
        </pc:cxnChg>
        <pc:cxnChg chg="mod">
          <ac:chgData name="Phillip Kaufman" userId="c001b2a046940d7c" providerId="LiveId" clId="{5CB25B10-5B1C-4017-B167-ED3104435743}" dt="2024-05-18T02:57:18.576" v="2626"/>
          <ac:cxnSpMkLst>
            <pc:docMk/>
            <pc:sldMk cId="1556678624" sldId="971"/>
            <ac:cxnSpMk id="39" creationId="{C059BB86-B5C9-40D2-19CD-F4696B11F91B}"/>
          </ac:cxnSpMkLst>
        </pc:cxnChg>
        <pc:cxnChg chg="mod">
          <ac:chgData name="Phillip Kaufman" userId="c001b2a046940d7c" providerId="LiveId" clId="{5CB25B10-5B1C-4017-B167-ED3104435743}" dt="2024-05-30T06:21:46.748" v="9593"/>
          <ac:cxnSpMkLst>
            <pc:docMk/>
            <pc:sldMk cId="1556678624" sldId="971"/>
            <ac:cxnSpMk id="40" creationId="{5B78E007-82B6-5481-3DF5-74ADD4F9E856}"/>
          </ac:cxnSpMkLst>
        </pc:cxnChg>
        <pc:cxnChg chg="mod">
          <ac:chgData name="Phillip Kaufman" userId="c001b2a046940d7c" providerId="LiveId" clId="{5CB25B10-5B1C-4017-B167-ED3104435743}" dt="2024-06-02T23:34:27.308" v="12142"/>
          <ac:cxnSpMkLst>
            <pc:docMk/>
            <pc:sldMk cId="1556678624" sldId="971"/>
            <ac:cxnSpMk id="40" creationId="{6DFF90CF-BDE2-C5A2-9CB2-30E7903528A6}"/>
          </ac:cxnSpMkLst>
        </pc:cxnChg>
        <pc:cxnChg chg="mod">
          <ac:chgData name="Phillip Kaufman" userId="c001b2a046940d7c" providerId="LiveId" clId="{5CB25B10-5B1C-4017-B167-ED3104435743}" dt="2024-05-18T02:57:18.576" v="2626"/>
          <ac:cxnSpMkLst>
            <pc:docMk/>
            <pc:sldMk cId="1556678624" sldId="971"/>
            <ac:cxnSpMk id="40" creationId="{889F4E2A-665B-AD1A-B770-EE541923A165}"/>
          </ac:cxnSpMkLst>
        </pc:cxnChg>
        <pc:cxnChg chg="mod">
          <ac:chgData name="Phillip Kaufman" userId="c001b2a046940d7c" providerId="LiveId" clId="{5CB25B10-5B1C-4017-B167-ED3104435743}" dt="2024-06-04T02:37:42.047" v="13552"/>
          <ac:cxnSpMkLst>
            <pc:docMk/>
            <pc:sldMk cId="1556678624" sldId="971"/>
            <ac:cxnSpMk id="40" creationId="{8A258718-7F82-DDFC-83CF-C0DD91B6DABC}"/>
          </ac:cxnSpMkLst>
        </pc:cxnChg>
        <pc:cxnChg chg="mod">
          <ac:chgData name="Phillip Kaufman" userId="c001b2a046940d7c" providerId="LiveId" clId="{5CB25B10-5B1C-4017-B167-ED3104435743}" dt="2024-05-18T02:57:18.576" v="2626"/>
          <ac:cxnSpMkLst>
            <pc:docMk/>
            <pc:sldMk cId="1556678624" sldId="971"/>
            <ac:cxnSpMk id="41" creationId="{3C716775-9AFD-F86E-2D06-51514BED07C3}"/>
          </ac:cxnSpMkLst>
        </pc:cxnChg>
        <pc:cxnChg chg="mod">
          <ac:chgData name="Phillip Kaufman" userId="c001b2a046940d7c" providerId="LiveId" clId="{5CB25B10-5B1C-4017-B167-ED3104435743}" dt="2024-06-04T02:37:42.047" v="13552"/>
          <ac:cxnSpMkLst>
            <pc:docMk/>
            <pc:sldMk cId="1556678624" sldId="971"/>
            <ac:cxnSpMk id="41" creationId="{A6B7EA23-44C3-F884-9DFD-3A96A392C5E2}"/>
          </ac:cxnSpMkLst>
        </pc:cxnChg>
        <pc:cxnChg chg="mod">
          <ac:chgData name="Phillip Kaufman" userId="c001b2a046940d7c" providerId="LiveId" clId="{5CB25B10-5B1C-4017-B167-ED3104435743}" dt="2024-05-30T06:21:46.748" v="9593"/>
          <ac:cxnSpMkLst>
            <pc:docMk/>
            <pc:sldMk cId="1556678624" sldId="971"/>
            <ac:cxnSpMk id="41" creationId="{C19F0AD8-9BE5-CE5D-B8F7-869718500DB3}"/>
          </ac:cxnSpMkLst>
        </pc:cxnChg>
        <pc:cxnChg chg="mod">
          <ac:chgData name="Phillip Kaufman" userId="c001b2a046940d7c" providerId="LiveId" clId="{5CB25B10-5B1C-4017-B167-ED3104435743}" dt="2024-06-02T23:34:27.308" v="12142"/>
          <ac:cxnSpMkLst>
            <pc:docMk/>
            <pc:sldMk cId="1556678624" sldId="971"/>
            <ac:cxnSpMk id="41" creationId="{EEDE5A4C-651B-7D4C-90DB-6809569F111D}"/>
          </ac:cxnSpMkLst>
        </pc:cxnChg>
        <pc:cxnChg chg="mod">
          <ac:chgData name="Phillip Kaufman" userId="c001b2a046940d7c" providerId="LiveId" clId="{5CB25B10-5B1C-4017-B167-ED3104435743}" dt="2024-06-04T02:37:42.047" v="13552"/>
          <ac:cxnSpMkLst>
            <pc:docMk/>
            <pc:sldMk cId="1556678624" sldId="971"/>
            <ac:cxnSpMk id="42" creationId="{13D1FB85-DF51-A4C8-360A-7CC036BF5357}"/>
          </ac:cxnSpMkLst>
        </pc:cxnChg>
        <pc:cxnChg chg="mod">
          <ac:chgData name="Phillip Kaufman" userId="c001b2a046940d7c" providerId="LiveId" clId="{5CB25B10-5B1C-4017-B167-ED3104435743}" dt="2024-05-30T06:21:46.748" v="9593"/>
          <ac:cxnSpMkLst>
            <pc:docMk/>
            <pc:sldMk cId="1556678624" sldId="971"/>
            <ac:cxnSpMk id="42" creationId="{1FABBC4E-8BF8-3493-5BDF-293ABF09B50E}"/>
          </ac:cxnSpMkLst>
        </pc:cxnChg>
        <pc:cxnChg chg="mod">
          <ac:chgData name="Phillip Kaufman" userId="c001b2a046940d7c" providerId="LiveId" clId="{5CB25B10-5B1C-4017-B167-ED3104435743}" dt="2024-05-18T02:57:18.576" v="2626"/>
          <ac:cxnSpMkLst>
            <pc:docMk/>
            <pc:sldMk cId="1556678624" sldId="971"/>
            <ac:cxnSpMk id="42" creationId="{53000E31-C4F6-2D01-E42A-E4F8EE7C3581}"/>
          </ac:cxnSpMkLst>
        </pc:cxnChg>
        <pc:cxnChg chg="mod">
          <ac:chgData name="Phillip Kaufman" userId="c001b2a046940d7c" providerId="LiveId" clId="{5CB25B10-5B1C-4017-B167-ED3104435743}" dt="2024-06-02T23:34:27.308" v="12142"/>
          <ac:cxnSpMkLst>
            <pc:docMk/>
            <pc:sldMk cId="1556678624" sldId="971"/>
            <ac:cxnSpMk id="42" creationId="{8D75E44E-3A67-57AF-D1B1-6E769489363E}"/>
          </ac:cxnSpMkLst>
        </pc:cxnChg>
        <pc:cxnChg chg="mod">
          <ac:chgData name="Phillip Kaufman" userId="c001b2a046940d7c" providerId="LiveId" clId="{5CB25B10-5B1C-4017-B167-ED3104435743}" dt="2024-05-18T02:57:18.576" v="2626"/>
          <ac:cxnSpMkLst>
            <pc:docMk/>
            <pc:sldMk cId="1556678624" sldId="971"/>
            <ac:cxnSpMk id="43" creationId="{97E583DF-10B5-BCB3-E18A-AAB3776C716F}"/>
          </ac:cxnSpMkLst>
        </pc:cxnChg>
        <pc:cxnChg chg="mod">
          <ac:chgData name="Phillip Kaufman" userId="c001b2a046940d7c" providerId="LiveId" clId="{5CB25B10-5B1C-4017-B167-ED3104435743}" dt="2024-05-30T06:21:46.748" v="9593"/>
          <ac:cxnSpMkLst>
            <pc:docMk/>
            <pc:sldMk cId="1556678624" sldId="971"/>
            <ac:cxnSpMk id="43" creationId="{B35E400F-1654-A996-001E-8D16DCC80C46}"/>
          </ac:cxnSpMkLst>
        </pc:cxnChg>
        <pc:cxnChg chg="mod">
          <ac:chgData name="Phillip Kaufman" userId="c001b2a046940d7c" providerId="LiveId" clId="{5CB25B10-5B1C-4017-B167-ED3104435743}" dt="2024-06-04T02:37:42.047" v="13552"/>
          <ac:cxnSpMkLst>
            <pc:docMk/>
            <pc:sldMk cId="1556678624" sldId="971"/>
            <ac:cxnSpMk id="43" creationId="{C9BDF33D-9508-95A8-7EBB-6B539CA7AAEC}"/>
          </ac:cxnSpMkLst>
        </pc:cxnChg>
        <pc:cxnChg chg="mod">
          <ac:chgData name="Phillip Kaufman" userId="c001b2a046940d7c" providerId="LiveId" clId="{5CB25B10-5B1C-4017-B167-ED3104435743}" dt="2024-05-18T02:57:18.576" v="2626"/>
          <ac:cxnSpMkLst>
            <pc:docMk/>
            <pc:sldMk cId="1556678624" sldId="971"/>
            <ac:cxnSpMk id="44" creationId="{44AE38C6-C6E6-9C5B-BC0F-CBA5BEFABE85}"/>
          </ac:cxnSpMkLst>
        </pc:cxnChg>
        <pc:cxnChg chg="mod">
          <ac:chgData name="Phillip Kaufman" userId="c001b2a046940d7c" providerId="LiveId" clId="{5CB25B10-5B1C-4017-B167-ED3104435743}" dt="2024-06-04T02:37:42.047" v="13552"/>
          <ac:cxnSpMkLst>
            <pc:docMk/>
            <pc:sldMk cId="1556678624" sldId="971"/>
            <ac:cxnSpMk id="44" creationId="{AB3DF5BF-1A82-4843-A732-3CA22B8303F5}"/>
          </ac:cxnSpMkLst>
        </pc:cxnChg>
        <pc:cxnChg chg="mod">
          <ac:chgData name="Phillip Kaufman" userId="c001b2a046940d7c" providerId="LiveId" clId="{5CB25B10-5B1C-4017-B167-ED3104435743}" dt="2024-05-30T06:21:46.748" v="9593"/>
          <ac:cxnSpMkLst>
            <pc:docMk/>
            <pc:sldMk cId="1556678624" sldId="971"/>
            <ac:cxnSpMk id="44" creationId="{F87E9C7A-A809-DADE-0DE2-1C194782052D}"/>
          </ac:cxnSpMkLst>
        </pc:cxnChg>
        <pc:cxnChg chg="mod">
          <ac:chgData name="Phillip Kaufman" userId="c001b2a046940d7c" providerId="LiveId" clId="{5CB25B10-5B1C-4017-B167-ED3104435743}" dt="2024-05-18T02:57:18.576" v="2626"/>
          <ac:cxnSpMkLst>
            <pc:docMk/>
            <pc:sldMk cId="1556678624" sldId="971"/>
            <ac:cxnSpMk id="45" creationId="{305A5A3D-9CFE-EE24-361B-814F474E1ACC}"/>
          </ac:cxnSpMkLst>
        </pc:cxnChg>
        <pc:cxnChg chg="mod">
          <ac:chgData name="Phillip Kaufman" userId="c001b2a046940d7c" providerId="LiveId" clId="{5CB25B10-5B1C-4017-B167-ED3104435743}" dt="2024-05-30T06:21:46.748" v="9593"/>
          <ac:cxnSpMkLst>
            <pc:docMk/>
            <pc:sldMk cId="1556678624" sldId="971"/>
            <ac:cxnSpMk id="45" creationId="{9234203D-647E-4E4A-E4A4-8B549F9124D9}"/>
          </ac:cxnSpMkLst>
        </pc:cxnChg>
        <pc:cxnChg chg="mod">
          <ac:chgData name="Phillip Kaufman" userId="c001b2a046940d7c" providerId="LiveId" clId="{5CB25B10-5B1C-4017-B167-ED3104435743}" dt="2024-06-04T02:37:42.047" v="13552"/>
          <ac:cxnSpMkLst>
            <pc:docMk/>
            <pc:sldMk cId="1556678624" sldId="971"/>
            <ac:cxnSpMk id="45" creationId="{F913D372-7EF6-2977-A303-E344BB125A9A}"/>
          </ac:cxnSpMkLst>
        </pc:cxnChg>
        <pc:cxnChg chg="mod">
          <ac:chgData name="Phillip Kaufman" userId="c001b2a046940d7c" providerId="LiveId" clId="{5CB25B10-5B1C-4017-B167-ED3104435743}" dt="2024-05-30T06:21:46.748" v="9593"/>
          <ac:cxnSpMkLst>
            <pc:docMk/>
            <pc:sldMk cId="1556678624" sldId="971"/>
            <ac:cxnSpMk id="46" creationId="{35EC086C-4D3E-42FD-0601-7CF3F63A010C}"/>
          </ac:cxnSpMkLst>
        </pc:cxnChg>
        <pc:cxnChg chg="mod">
          <ac:chgData name="Phillip Kaufman" userId="c001b2a046940d7c" providerId="LiveId" clId="{5CB25B10-5B1C-4017-B167-ED3104435743}" dt="2024-06-04T02:37:42.047" v="13552"/>
          <ac:cxnSpMkLst>
            <pc:docMk/>
            <pc:sldMk cId="1556678624" sldId="971"/>
            <ac:cxnSpMk id="46" creationId="{3CF59794-FF44-C2D5-A727-3BC4CC628C62}"/>
          </ac:cxnSpMkLst>
        </pc:cxnChg>
        <pc:cxnChg chg="mod">
          <ac:chgData name="Phillip Kaufman" userId="c001b2a046940d7c" providerId="LiveId" clId="{5CB25B10-5B1C-4017-B167-ED3104435743}" dt="2024-05-18T02:57:18.576" v="2626"/>
          <ac:cxnSpMkLst>
            <pc:docMk/>
            <pc:sldMk cId="1556678624" sldId="971"/>
            <ac:cxnSpMk id="46" creationId="{8CF02914-3CED-9B79-56A8-A571EC7DED39}"/>
          </ac:cxnSpMkLst>
        </pc:cxnChg>
        <pc:cxnChg chg="mod">
          <ac:chgData name="Phillip Kaufman" userId="c001b2a046940d7c" providerId="LiveId" clId="{5CB25B10-5B1C-4017-B167-ED3104435743}" dt="2024-05-30T06:21:46.748" v="9593"/>
          <ac:cxnSpMkLst>
            <pc:docMk/>
            <pc:sldMk cId="1556678624" sldId="971"/>
            <ac:cxnSpMk id="47" creationId="{3C0067F2-042D-8E13-B22E-00C0D0E681D0}"/>
          </ac:cxnSpMkLst>
        </pc:cxnChg>
        <pc:cxnChg chg="mod">
          <ac:chgData name="Phillip Kaufman" userId="c001b2a046940d7c" providerId="LiveId" clId="{5CB25B10-5B1C-4017-B167-ED3104435743}" dt="2024-05-18T02:57:18.576" v="2626"/>
          <ac:cxnSpMkLst>
            <pc:docMk/>
            <pc:sldMk cId="1556678624" sldId="971"/>
            <ac:cxnSpMk id="47" creationId="{AEBA2D3C-CF03-515B-3E54-A897A3894F46}"/>
          </ac:cxnSpMkLst>
        </pc:cxnChg>
        <pc:cxnChg chg="mod">
          <ac:chgData name="Phillip Kaufman" userId="c001b2a046940d7c" providerId="LiveId" clId="{5CB25B10-5B1C-4017-B167-ED3104435743}" dt="2024-05-30T06:21:46.748" v="9593"/>
          <ac:cxnSpMkLst>
            <pc:docMk/>
            <pc:sldMk cId="1556678624" sldId="971"/>
            <ac:cxnSpMk id="48" creationId="{4CB0D05E-923E-99F1-84DB-CDCB15F5104C}"/>
          </ac:cxnSpMkLst>
        </pc:cxnChg>
        <pc:cxnChg chg="mod">
          <ac:chgData name="Phillip Kaufman" userId="c001b2a046940d7c" providerId="LiveId" clId="{5CB25B10-5B1C-4017-B167-ED3104435743}" dt="2024-05-18T02:57:18.576" v="2626"/>
          <ac:cxnSpMkLst>
            <pc:docMk/>
            <pc:sldMk cId="1556678624" sldId="971"/>
            <ac:cxnSpMk id="48" creationId="{5CAB9D39-1F67-5F4C-8A4A-D50CEA082AA1}"/>
          </ac:cxnSpMkLst>
        </pc:cxnChg>
        <pc:cxnChg chg="mod">
          <ac:chgData name="Phillip Kaufman" userId="c001b2a046940d7c" providerId="LiveId" clId="{5CB25B10-5B1C-4017-B167-ED3104435743}" dt="2024-05-18T02:57:18.576" v="2626"/>
          <ac:cxnSpMkLst>
            <pc:docMk/>
            <pc:sldMk cId="1556678624" sldId="971"/>
            <ac:cxnSpMk id="49" creationId="{55D1FE93-955E-3E06-B8F0-8DBD21A2EB87}"/>
          </ac:cxnSpMkLst>
        </pc:cxnChg>
        <pc:cxnChg chg="mod">
          <ac:chgData name="Phillip Kaufman" userId="c001b2a046940d7c" providerId="LiveId" clId="{5CB25B10-5B1C-4017-B167-ED3104435743}" dt="2024-05-30T06:21:46.748" v="9593"/>
          <ac:cxnSpMkLst>
            <pc:docMk/>
            <pc:sldMk cId="1556678624" sldId="971"/>
            <ac:cxnSpMk id="49" creationId="{C06C8378-AF6E-2913-E190-0E83BE4568A6}"/>
          </ac:cxnSpMkLst>
        </pc:cxnChg>
        <pc:cxnChg chg="mod">
          <ac:chgData name="Phillip Kaufman" userId="c001b2a046940d7c" providerId="LiveId" clId="{5CB25B10-5B1C-4017-B167-ED3104435743}" dt="2024-05-30T06:21:46.748" v="9593"/>
          <ac:cxnSpMkLst>
            <pc:docMk/>
            <pc:sldMk cId="1556678624" sldId="971"/>
            <ac:cxnSpMk id="50" creationId="{585F2A13-02A4-8047-DD88-ED4281730910}"/>
          </ac:cxnSpMkLst>
        </pc:cxnChg>
        <pc:cxnChg chg="mod">
          <ac:chgData name="Phillip Kaufman" userId="c001b2a046940d7c" providerId="LiveId" clId="{5CB25B10-5B1C-4017-B167-ED3104435743}" dt="2024-05-18T02:57:18.576" v="2626"/>
          <ac:cxnSpMkLst>
            <pc:docMk/>
            <pc:sldMk cId="1556678624" sldId="971"/>
            <ac:cxnSpMk id="50" creationId="{FBC342E1-2FF1-F588-B1FC-1B4A5BE61444}"/>
          </ac:cxnSpMkLst>
        </pc:cxnChg>
        <pc:cxnChg chg="mod">
          <ac:chgData name="Phillip Kaufman" userId="c001b2a046940d7c" providerId="LiveId" clId="{5CB25B10-5B1C-4017-B167-ED3104435743}" dt="2024-05-18T02:57:18.576" v="2626"/>
          <ac:cxnSpMkLst>
            <pc:docMk/>
            <pc:sldMk cId="1556678624" sldId="971"/>
            <ac:cxnSpMk id="51" creationId="{1B31E6C1-AD41-7C75-54EA-3BB8BDCFDCC6}"/>
          </ac:cxnSpMkLst>
        </pc:cxnChg>
        <pc:cxnChg chg="mod">
          <ac:chgData name="Phillip Kaufman" userId="c001b2a046940d7c" providerId="LiveId" clId="{5CB25B10-5B1C-4017-B167-ED3104435743}" dt="2024-05-30T06:21:46.748" v="9593"/>
          <ac:cxnSpMkLst>
            <pc:docMk/>
            <pc:sldMk cId="1556678624" sldId="971"/>
            <ac:cxnSpMk id="51" creationId="{CE01B49F-F579-90EA-301A-9E820B01E7B7}"/>
          </ac:cxnSpMkLst>
        </pc:cxnChg>
        <pc:cxnChg chg="mod">
          <ac:chgData name="Phillip Kaufman" userId="c001b2a046940d7c" providerId="LiveId" clId="{5CB25B10-5B1C-4017-B167-ED3104435743}" dt="2024-05-18T02:57:18.576" v="2626"/>
          <ac:cxnSpMkLst>
            <pc:docMk/>
            <pc:sldMk cId="1556678624" sldId="971"/>
            <ac:cxnSpMk id="52" creationId="{13E314FF-D74C-3BAB-2B0E-3E298385E0D0}"/>
          </ac:cxnSpMkLst>
        </pc:cxnChg>
        <pc:cxnChg chg="mod">
          <ac:chgData name="Phillip Kaufman" userId="c001b2a046940d7c" providerId="LiveId" clId="{5CB25B10-5B1C-4017-B167-ED3104435743}" dt="2024-05-30T06:21:46.748" v="9593"/>
          <ac:cxnSpMkLst>
            <pc:docMk/>
            <pc:sldMk cId="1556678624" sldId="971"/>
            <ac:cxnSpMk id="52" creationId="{8860D160-7F7C-0421-9F9D-92E7FFE07700}"/>
          </ac:cxnSpMkLst>
        </pc:cxnChg>
        <pc:cxnChg chg="mod">
          <ac:chgData name="Phillip Kaufman" userId="c001b2a046940d7c" providerId="LiveId" clId="{5CB25B10-5B1C-4017-B167-ED3104435743}" dt="2024-06-02T23:34:27.308" v="12142"/>
          <ac:cxnSpMkLst>
            <pc:docMk/>
            <pc:sldMk cId="1556678624" sldId="971"/>
            <ac:cxnSpMk id="52" creationId="{F1E5FE71-28F3-60A5-7F3E-C68B6D7B8FB1}"/>
          </ac:cxnSpMkLst>
        </pc:cxnChg>
        <pc:cxnChg chg="mod">
          <ac:chgData name="Phillip Kaufman" userId="c001b2a046940d7c" providerId="LiveId" clId="{5CB25B10-5B1C-4017-B167-ED3104435743}" dt="2024-05-30T06:21:46.748" v="9593"/>
          <ac:cxnSpMkLst>
            <pc:docMk/>
            <pc:sldMk cId="1556678624" sldId="971"/>
            <ac:cxnSpMk id="53" creationId="{6DB4BB9B-FFFA-1555-AF84-143EBFEBBF91}"/>
          </ac:cxnSpMkLst>
        </pc:cxnChg>
        <pc:cxnChg chg="mod">
          <ac:chgData name="Phillip Kaufman" userId="c001b2a046940d7c" providerId="LiveId" clId="{5CB25B10-5B1C-4017-B167-ED3104435743}" dt="2024-06-02T23:34:27.308" v="12142"/>
          <ac:cxnSpMkLst>
            <pc:docMk/>
            <pc:sldMk cId="1556678624" sldId="971"/>
            <ac:cxnSpMk id="53" creationId="{AD3CB06A-D441-7DE1-80F6-FFE8F508D1B2}"/>
          </ac:cxnSpMkLst>
        </pc:cxnChg>
        <pc:cxnChg chg="mod">
          <ac:chgData name="Phillip Kaufman" userId="c001b2a046940d7c" providerId="LiveId" clId="{5CB25B10-5B1C-4017-B167-ED3104435743}" dt="2024-05-18T02:57:18.576" v="2626"/>
          <ac:cxnSpMkLst>
            <pc:docMk/>
            <pc:sldMk cId="1556678624" sldId="971"/>
            <ac:cxnSpMk id="53" creationId="{F5B76FF3-901E-04FD-FB32-7011DBF4A8B2}"/>
          </ac:cxnSpMkLst>
        </pc:cxnChg>
        <pc:cxnChg chg="mod">
          <ac:chgData name="Phillip Kaufman" userId="c001b2a046940d7c" providerId="LiveId" clId="{5CB25B10-5B1C-4017-B167-ED3104435743}" dt="2024-05-18T02:57:18.576" v="2626"/>
          <ac:cxnSpMkLst>
            <pc:docMk/>
            <pc:sldMk cId="1556678624" sldId="971"/>
            <ac:cxnSpMk id="54" creationId="{63697F87-5604-0C32-9100-D6E52C18BE60}"/>
          </ac:cxnSpMkLst>
        </pc:cxnChg>
        <pc:cxnChg chg="mod">
          <ac:chgData name="Phillip Kaufman" userId="c001b2a046940d7c" providerId="LiveId" clId="{5CB25B10-5B1C-4017-B167-ED3104435743}" dt="2024-05-30T06:21:46.748" v="9593"/>
          <ac:cxnSpMkLst>
            <pc:docMk/>
            <pc:sldMk cId="1556678624" sldId="971"/>
            <ac:cxnSpMk id="54" creationId="{BDD837C7-05D6-E5BD-9C64-5849BA7E1D16}"/>
          </ac:cxnSpMkLst>
        </pc:cxnChg>
        <pc:cxnChg chg="mod">
          <ac:chgData name="Phillip Kaufman" userId="c001b2a046940d7c" providerId="LiveId" clId="{5CB25B10-5B1C-4017-B167-ED3104435743}" dt="2024-05-18T02:57:18.576" v="2626"/>
          <ac:cxnSpMkLst>
            <pc:docMk/>
            <pc:sldMk cId="1556678624" sldId="971"/>
            <ac:cxnSpMk id="55" creationId="{CF885EDD-E16D-B95A-DCD4-A7524774885E}"/>
          </ac:cxnSpMkLst>
        </pc:cxnChg>
        <pc:cxnChg chg="mod">
          <ac:chgData name="Phillip Kaufman" userId="c001b2a046940d7c" providerId="LiveId" clId="{5CB25B10-5B1C-4017-B167-ED3104435743}" dt="2024-05-18T02:57:18.576" v="2626"/>
          <ac:cxnSpMkLst>
            <pc:docMk/>
            <pc:sldMk cId="1556678624" sldId="971"/>
            <ac:cxnSpMk id="56" creationId="{D35C36EB-658B-BED6-2CF4-36B94DAA7B86}"/>
          </ac:cxnSpMkLst>
        </pc:cxnChg>
        <pc:cxnChg chg="mod">
          <ac:chgData name="Phillip Kaufman" userId="c001b2a046940d7c" providerId="LiveId" clId="{5CB25B10-5B1C-4017-B167-ED3104435743}" dt="2024-05-18T02:57:18.576" v="2626"/>
          <ac:cxnSpMkLst>
            <pc:docMk/>
            <pc:sldMk cId="1556678624" sldId="971"/>
            <ac:cxnSpMk id="57" creationId="{36AD83F2-09E6-6987-4197-54DDAB03DC15}"/>
          </ac:cxnSpMkLst>
        </pc:cxnChg>
        <pc:cxnChg chg="mod">
          <ac:chgData name="Phillip Kaufman" userId="c001b2a046940d7c" providerId="LiveId" clId="{5CB25B10-5B1C-4017-B167-ED3104435743}" dt="2024-06-02T23:35:36.122" v="12162"/>
          <ac:cxnSpMkLst>
            <pc:docMk/>
            <pc:sldMk cId="1556678624" sldId="971"/>
            <ac:cxnSpMk id="58" creationId="{9178E2C7-BDF2-9F47-0FF3-672C9D2FA5A1}"/>
          </ac:cxnSpMkLst>
        </pc:cxnChg>
        <pc:cxnChg chg="mod">
          <ac:chgData name="Phillip Kaufman" userId="c001b2a046940d7c" providerId="LiveId" clId="{5CB25B10-5B1C-4017-B167-ED3104435743}" dt="2024-05-18T02:57:18.576" v="2626"/>
          <ac:cxnSpMkLst>
            <pc:docMk/>
            <pc:sldMk cId="1556678624" sldId="971"/>
            <ac:cxnSpMk id="58" creationId="{E801C96D-5F0C-04AE-3271-35870F6C3351}"/>
          </ac:cxnSpMkLst>
        </pc:cxnChg>
        <pc:cxnChg chg="mod">
          <ac:chgData name="Phillip Kaufman" userId="c001b2a046940d7c" providerId="LiveId" clId="{5CB25B10-5B1C-4017-B167-ED3104435743}" dt="2024-06-02T23:35:36.122" v="12162"/>
          <ac:cxnSpMkLst>
            <pc:docMk/>
            <pc:sldMk cId="1556678624" sldId="971"/>
            <ac:cxnSpMk id="59" creationId="{174754B9-5A0B-64E7-CF96-50E4CED2886D}"/>
          </ac:cxnSpMkLst>
        </pc:cxnChg>
        <pc:cxnChg chg="mod">
          <ac:chgData name="Phillip Kaufman" userId="c001b2a046940d7c" providerId="LiveId" clId="{5CB25B10-5B1C-4017-B167-ED3104435743}" dt="2024-05-18T02:57:18.576" v="2626"/>
          <ac:cxnSpMkLst>
            <pc:docMk/>
            <pc:sldMk cId="1556678624" sldId="971"/>
            <ac:cxnSpMk id="59" creationId="{93318CA7-F520-1E69-343A-81AAC3B5FD45}"/>
          </ac:cxnSpMkLst>
        </pc:cxnChg>
        <pc:cxnChg chg="mod">
          <ac:chgData name="Phillip Kaufman" userId="c001b2a046940d7c" providerId="LiveId" clId="{5CB25B10-5B1C-4017-B167-ED3104435743}" dt="2024-06-04T02:37:44.241" v="13553"/>
          <ac:cxnSpMkLst>
            <pc:docMk/>
            <pc:sldMk cId="1556678624" sldId="971"/>
            <ac:cxnSpMk id="59" creationId="{FBC18988-DEF2-39CD-4C66-8B61BFE4E5D6}"/>
          </ac:cxnSpMkLst>
        </pc:cxnChg>
        <pc:cxnChg chg="mod">
          <ac:chgData name="Phillip Kaufman" userId="c001b2a046940d7c" providerId="LiveId" clId="{5CB25B10-5B1C-4017-B167-ED3104435743}" dt="2024-06-04T02:37:44.241" v="13553"/>
          <ac:cxnSpMkLst>
            <pc:docMk/>
            <pc:sldMk cId="1556678624" sldId="971"/>
            <ac:cxnSpMk id="60" creationId="{32B8838D-5854-A62C-4657-072659D843CE}"/>
          </ac:cxnSpMkLst>
        </pc:cxnChg>
        <pc:cxnChg chg="mod">
          <ac:chgData name="Phillip Kaufman" userId="c001b2a046940d7c" providerId="LiveId" clId="{5CB25B10-5B1C-4017-B167-ED3104435743}" dt="2024-05-18T02:57:18.576" v="2626"/>
          <ac:cxnSpMkLst>
            <pc:docMk/>
            <pc:sldMk cId="1556678624" sldId="971"/>
            <ac:cxnSpMk id="60" creationId="{469968A1-5AA7-D8F1-0AC9-4038BA161EA7}"/>
          </ac:cxnSpMkLst>
        </pc:cxnChg>
        <pc:cxnChg chg="mod">
          <ac:chgData name="Phillip Kaufman" userId="c001b2a046940d7c" providerId="LiveId" clId="{5CB25B10-5B1C-4017-B167-ED3104435743}" dt="2024-06-02T23:35:36.122" v="12162"/>
          <ac:cxnSpMkLst>
            <pc:docMk/>
            <pc:sldMk cId="1556678624" sldId="971"/>
            <ac:cxnSpMk id="60" creationId="{DD2A15FC-19F0-7111-F86F-99E414DDC707}"/>
          </ac:cxnSpMkLst>
        </pc:cxnChg>
        <pc:cxnChg chg="mod">
          <ac:chgData name="Phillip Kaufman" userId="c001b2a046940d7c" providerId="LiveId" clId="{5CB25B10-5B1C-4017-B167-ED3104435743}" dt="2024-06-02T23:35:36.122" v="12162"/>
          <ac:cxnSpMkLst>
            <pc:docMk/>
            <pc:sldMk cId="1556678624" sldId="971"/>
            <ac:cxnSpMk id="61" creationId="{892406DE-613B-F524-31AB-4C0C75B2F161}"/>
          </ac:cxnSpMkLst>
        </pc:cxnChg>
        <pc:cxnChg chg="mod">
          <ac:chgData name="Phillip Kaufman" userId="c001b2a046940d7c" providerId="LiveId" clId="{5CB25B10-5B1C-4017-B167-ED3104435743}" dt="2024-06-04T02:37:44.241" v="13553"/>
          <ac:cxnSpMkLst>
            <pc:docMk/>
            <pc:sldMk cId="1556678624" sldId="971"/>
            <ac:cxnSpMk id="61" creationId="{B53C6060-3517-9A67-1214-A3AF61B559CB}"/>
          </ac:cxnSpMkLst>
        </pc:cxnChg>
        <pc:cxnChg chg="mod">
          <ac:chgData name="Phillip Kaufman" userId="c001b2a046940d7c" providerId="LiveId" clId="{5CB25B10-5B1C-4017-B167-ED3104435743}" dt="2024-06-04T02:37:44.241" v="13553"/>
          <ac:cxnSpMkLst>
            <pc:docMk/>
            <pc:sldMk cId="1556678624" sldId="971"/>
            <ac:cxnSpMk id="62" creationId="{26BA5669-2C28-924D-5FF0-3388B6448721}"/>
          </ac:cxnSpMkLst>
        </pc:cxnChg>
        <pc:cxnChg chg="mod">
          <ac:chgData name="Phillip Kaufman" userId="c001b2a046940d7c" providerId="LiveId" clId="{5CB25B10-5B1C-4017-B167-ED3104435743}" dt="2024-06-02T23:35:36.122" v="12162"/>
          <ac:cxnSpMkLst>
            <pc:docMk/>
            <pc:sldMk cId="1556678624" sldId="971"/>
            <ac:cxnSpMk id="62" creationId="{F51BDFC4-9D05-6B45-9515-CFE46FDFAE83}"/>
          </ac:cxnSpMkLst>
        </pc:cxnChg>
        <pc:cxnChg chg="mod">
          <ac:chgData name="Phillip Kaufman" userId="c001b2a046940d7c" providerId="LiveId" clId="{5CB25B10-5B1C-4017-B167-ED3104435743}" dt="2024-06-04T02:37:44.241" v="13553"/>
          <ac:cxnSpMkLst>
            <pc:docMk/>
            <pc:sldMk cId="1556678624" sldId="971"/>
            <ac:cxnSpMk id="63" creationId="{8905D7E8-98DC-FF60-49B5-647787F13EA0}"/>
          </ac:cxnSpMkLst>
        </pc:cxnChg>
        <pc:cxnChg chg="mod">
          <ac:chgData name="Phillip Kaufman" userId="c001b2a046940d7c" providerId="LiveId" clId="{5CB25B10-5B1C-4017-B167-ED3104435743}" dt="2024-06-02T23:35:36.122" v="12162"/>
          <ac:cxnSpMkLst>
            <pc:docMk/>
            <pc:sldMk cId="1556678624" sldId="971"/>
            <ac:cxnSpMk id="63" creationId="{F0FE9987-DB88-A282-64E6-12CB5447A7A8}"/>
          </ac:cxnSpMkLst>
        </pc:cxnChg>
        <pc:cxnChg chg="mod">
          <ac:chgData name="Phillip Kaufman" userId="c001b2a046940d7c" providerId="LiveId" clId="{5CB25B10-5B1C-4017-B167-ED3104435743}" dt="2024-06-04T02:37:44.241" v="13553"/>
          <ac:cxnSpMkLst>
            <pc:docMk/>
            <pc:sldMk cId="1556678624" sldId="971"/>
            <ac:cxnSpMk id="64" creationId="{A29AA377-8BF8-27EB-8CB2-74BBE34F9200}"/>
          </ac:cxnSpMkLst>
        </pc:cxnChg>
        <pc:cxnChg chg="mod">
          <ac:chgData name="Phillip Kaufman" userId="c001b2a046940d7c" providerId="LiveId" clId="{5CB25B10-5B1C-4017-B167-ED3104435743}" dt="2024-05-30T06:21:46.748" v="9593"/>
          <ac:cxnSpMkLst>
            <pc:docMk/>
            <pc:sldMk cId="1556678624" sldId="971"/>
            <ac:cxnSpMk id="64" creationId="{A7447C2F-C482-3C9E-57B6-74FEB29D8037}"/>
          </ac:cxnSpMkLst>
        </pc:cxnChg>
        <pc:cxnChg chg="mod">
          <ac:chgData name="Phillip Kaufman" userId="c001b2a046940d7c" providerId="LiveId" clId="{5CB25B10-5B1C-4017-B167-ED3104435743}" dt="2024-05-18T02:57:18.576" v="2626"/>
          <ac:cxnSpMkLst>
            <pc:docMk/>
            <pc:sldMk cId="1556678624" sldId="971"/>
            <ac:cxnSpMk id="64" creationId="{C13B604C-239F-C351-530C-BB89D132A05B}"/>
          </ac:cxnSpMkLst>
        </pc:cxnChg>
        <pc:cxnChg chg="mod">
          <ac:chgData name="Phillip Kaufman" userId="c001b2a046940d7c" providerId="LiveId" clId="{5CB25B10-5B1C-4017-B167-ED3104435743}" dt="2024-06-02T23:35:36.122" v="12162"/>
          <ac:cxnSpMkLst>
            <pc:docMk/>
            <pc:sldMk cId="1556678624" sldId="971"/>
            <ac:cxnSpMk id="64" creationId="{E1335431-D6BA-27E9-BB0B-F215F727BC18}"/>
          </ac:cxnSpMkLst>
        </pc:cxnChg>
        <pc:cxnChg chg="mod">
          <ac:chgData name="Phillip Kaufman" userId="c001b2a046940d7c" providerId="LiveId" clId="{5CB25B10-5B1C-4017-B167-ED3104435743}" dt="2024-05-18T02:57:18.576" v="2626"/>
          <ac:cxnSpMkLst>
            <pc:docMk/>
            <pc:sldMk cId="1556678624" sldId="971"/>
            <ac:cxnSpMk id="65" creationId="{3A56E003-A0F7-252A-A781-8C8E34722318}"/>
          </ac:cxnSpMkLst>
        </pc:cxnChg>
        <pc:cxnChg chg="mod">
          <ac:chgData name="Phillip Kaufman" userId="c001b2a046940d7c" providerId="LiveId" clId="{5CB25B10-5B1C-4017-B167-ED3104435743}" dt="2024-05-30T06:21:46.748" v="9593"/>
          <ac:cxnSpMkLst>
            <pc:docMk/>
            <pc:sldMk cId="1556678624" sldId="971"/>
            <ac:cxnSpMk id="65" creationId="{4F6E7E77-14D1-069C-EDC7-668F234F4D5C}"/>
          </ac:cxnSpMkLst>
        </pc:cxnChg>
        <pc:cxnChg chg="mod">
          <ac:chgData name="Phillip Kaufman" userId="c001b2a046940d7c" providerId="LiveId" clId="{5CB25B10-5B1C-4017-B167-ED3104435743}" dt="2024-06-04T02:37:44.241" v="13553"/>
          <ac:cxnSpMkLst>
            <pc:docMk/>
            <pc:sldMk cId="1556678624" sldId="971"/>
            <ac:cxnSpMk id="65" creationId="{DAF7A688-708C-4082-8AD4-0F13AB41353C}"/>
          </ac:cxnSpMkLst>
        </pc:cxnChg>
        <pc:cxnChg chg="mod">
          <ac:chgData name="Phillip Kaufman" userId="c001b2a046940d7c" providerId="LiveId" clId="{5CB25B10-5B1C-4017-B167-ED3104435743}" dt="2024-06-02T23:35:36.122" v="12162"/>
          <ac:cxnSpMkLst>
            <pc:docMk/>
            <pc:sldMk cId="1556678624" sldId="971"/>
            <ac:cxnSpMk id="65" creationId="{F75FE04D-E991-DF59-5A80-936C8F18C544}"/>
          </ac:cxnSpMkLst>
        </pc:cxnChg>
        <pc:cxnChg chg="mod">
          <ac:chgData name="Phillip Kaufman" userId="c001b2a046940d7c" providerId="LiveId" clId="{5CB25B10-5B1C-4017-B167-ED3104435743}" dt="2024-05-27T07:32:32.973" v="8676"/>
          <ac:cxnSpMkLst>
            <pc:docMk/>
            <pc:sldMk cId="1556678624" sldId="971"/>
            <ac:cxnSpMk id="66" creationId="{224848EB-FFFF-722C-1EEC-913569A1D8AA}"/>
          </ac:cxnSpMkLst>
        </pc:cxnChg>
        <pc:cxnChg chg="mod">
          <ac:chgData name="Phillip Kaufman" userId="c001b2a046940d7c" providerId="LiveId" clId="{5CB25B10-5B1C-4017-B167-ED3104435743}" dt="2024-06-02T23:35:36.122" v="12162"/>
          <ac:cxnSpMkLst>
            <pc:docMk/>
            <pc:sldMk cId="1556678624" sldId="971"/>
            <ac:cxnSpMk id="66" creationId="{9CEB430F-3063-8621-E7E9-C99088B9BFD3}"/>
          </ac:cxnSpMkLst>
        </pc:cxnChg>
        <pc:cxnChg chg="mod">
          <ac:chgData name="Phillip Kaufman" userId="c001b2a046940d7c" providerId="LiveId" clId="{5CB25B10-5B1C-4017-B167-ED3104435743}" dt="2024-06-04T02:37:44.241" v="13553"/>
          <ac:cxnSpMkLst>
            <pc:docMk/>
            <pc:sldMk cId="1556678624" sldId="971"/>
            <ac:cxnSpMk id="66" creationId="{DB4C3178-74E6-BA3B-15E8-B2C93AF6BAB8}"/>
          </ac:cxnSpMkLst>
        </pc:cxnChg>
        <pc:cxnChg chg="mod">
          <ac:chgData name="Phillip Kaufman" userId="c001b2a046940d7c" providerId="LiveId" clId="{5CB25B10-5B1C-4017-B167-ED3104435743}" dt="2024-05-27T07:32:32.973" v="8676"/>
          <ac:cxnSpMkLst>
            <pc:docMk/>
            <pc:sldMk cId="1556678624" sldId="971"/>
            <ac:cxnSpMk id="68" creationId="{71634143-E373-E2FF-6023-7E1A0EA5F646}"/>
          </ac:cxnSpMkLst>
        </pc:cxnChg>
        <pc:cxnChg chg="mod">
          <ac:chgData name="Phillip Kaufman" userId="c001b2a046940d7c" providerId="LiveId" clId="{5CB25B10-5B1C-4017-B167-ED3104435743}" dt="2024-06-02T23:35:36.122" v="12162"/>
          <ac:cxnSpMkLst>
            <pc:docMk/>
            <pc:sldMk cId="1556678624" sldId="971"/>
            <ac:cxnSpMk id="68" creationId="{835373E9-19DE-9218-65EA-ACC4299A97A5}"/>
          </ac:cxnSpMkLst>
        </pc:cxnChg>
        <pc:cxnChg chg="mod">
          <ac:chgData name="Phillip Kaufman" userId="c001b2a046940d7c" providerId="LiveId" clId="{5CB25B10-5B1C-4017-B167-ED3104435743}" dt="2024-06-04T02:37:44.241" v="13553"/>
          <ac:cxnSpMkLst>
            <pc:docMk/>
            <pc:sldMk cId="1556678624" sldId="971"/>
            <ac:cxnSpMk id="68" creationId="{F894F5DD-E9B8-FA12-7AD8-17EE81272DA1}"/>
          </ac:cxnSpMkLst>
        </pc:cxnChg>
        <pc:cxnChg chg="mod">
          <ac:chgData name="Phillip Kaufman" userId="c001b2a046940d7c" providerId="LiveId" clId="{5CB25B10-5B1C-4017-B167-ED3104435743}" dt="2024-05-27T07:32:32.973" v="8676"/>
          <ac:cxnSpMkLst>
            <pc:docMk/>
            <pc:sldMk cId="1556678624" sldId="971"/>
            <ac:cxnSpMk id="69" creationId="{634BE136-3AF3-384E-C234-B499C542E01B}"/>
          </ac:cxnSpMkLst>
        </pc:cxnChg>
        <pc:cxnChg chg="mod">
          <ac:chgData name="Phillip Kaufman" userId="c001b2a046940d7c" providerId="LiveId" clId="{5CB25B10-5B1C-4017-B167-ED3104435743}" dt="2024-06-04T02:37:44.241" v="13553"/>
          <ac:cxnSpMkLst>
            <pc:docMk/>
            <pc:sldMk cId="1556678624" sldId="971"/>
            <ac:cxnSpMk id="69" creationId="{A640949A-4160-AB6D-C5A5-EEDEEF1DA65A}"/>
          </ac:cxnSpMkLst>
        </pc:cxnChg>
        <pc:cxnChg chg="mod">
          <ac:chgData name="Phillip Kaufman" userId="c001b2a046940d7c" providerId="LiveId" clId="{5CB25B10-5B1C-4017-B167-ED3104435743}" dt="2024-06-02T23:35:36.122" v="12162"/>
          <ac:cxnSpMkLst>
            <pc:docMk/>
            <pc:sldMk cId="1556678624" sldId="971"/>
            <ac:cxnSpMk id="69" creationId="{AE9A628B-8127-E240-0072-DCD04AF40879}"/>
          </ac:cxnSpMkLst>
        </pc:cxnChg>
        <pc:cxnChg chg="mod">
          <ac:chgData name="Phillip Kaufman" userId="c001b2a046940d7c" providerId="LiveId" clId="{5CB25B10-5B1C-4017-B167-ED3104435743}" dt="2024-05-27T07:32:32.973" v="8676"/>
          <ac:cxnSpMkLst>
            <pc:docMk/>
            <pc:sldMk cId="1556678624" sldId="971"/>
            <ac:cxnSpMk id="70" creationId="{0C02A3FA-7B67-05F5-2E97-7A6063E6F98A}"/>
          </ac:cxnSpMkLst>
        </pc:cxnChg>
        <pc:cxnChg chg="mod">
          <ac:chgData name="Phillip Kaufman" userId="c001b2a046940d7c" providerId="LiveId" clId="{5CB25B10-5B1C-4017-B167-ED3104435743}" dt="2024-06-04T02:37:44.241" v="13553"/>
          <ac:cxnSpMkLst>
            <pc:docMk/>
            <pc:sldMk cId="1556678624" sldId="971"/>
            <ac:cxnSpMk id="70" creationId="{188AB7FF-7229-8B5A-6B57-D3D529F3FE7C}"/>
          </ac:cxnSpMkLst>
        </pc:cxnChg>
        <pc:cxnChg chg="mod">
          <ac:chgData name="Phillip Kaufman" userId="c001b2a046940d7c" providerId="LiveId" clId="{5CB25B10-5B1C-4017-B167-ED3104435743}" dt="2024-06-02T23:35:36.122" v="12162"/>
          <ac:cxnSpMkLst>
            <pc:docMk/>
            <pc:sldMk cId="1556678624" sldId="971"/>
            <ac:cxnSpMk id="70" creationId="{1B40808F-6503-7035-8233-89F0E670A574}"/>
          </ac:cxnSpMkLst>
        </pc:cxnChg>
        <pc:cxnChg chg="mod">
          <ac:chgData name="Phillip Kaufman" userId="c001b2a046940d7c" providerId="LiveId" clId="{5CB25B10-5B1C-4017-B167-ED3104435743}" dt="2024-06-02T23:35:36.122" v="12162"/>
          <ac:cxnSpMkLst>
            <pc:docMk/>
            <pc:sldMk cId="1556678624" sldId="971"/>
            <ac:cxnSpMk id="71" creationId="{57F89FCC-81E7-368A-97A4-4BFA677DCFD7}"/>
          </ac:cxnSpMkLst>
        </pc:cxnChg>
        <pc:cxnChg chg="mod">
          <ac:chgData name="Phillip Kaufman" userId="c001b2a046940d7c" providerId="LiveId" clId="{5CB25B10-5B1C-4017-B167-ED3104435743}" dt="2024-05-27T07:32:32.973" v="8676"/>
          <ac:cxnSpMkLst>
            <pc:docMk/>
            <pc:sldMk cId="1556678624" sldId="971"/>
            <ac:cxnSpMk id="71" creationId="{5CAF3AA3-6E32-6C14-75ED-2EE286B273BF}"/>
          </ac:cxnSpMkLst>
        </pc:cxnChg>
        <pc:cxnChg chg="mod">
          <ac:chgData name="Phillip Kaufman" userId="c001b2a046940d7c" providerId="LiveId" clId="{5CB25B10-5B1C-4017-B167-ED3104435743}" dt="2024-06-04T02:37:44.241" v="13553"/>
          <ac:cxnSpMkLst>
            <pc:docMk/>
            <pc:sldMk cId="1556678624" sldId="971"/>
            <ac:cxnSpMk id="71" creationId="{DCFBFAA4-8DF6-69A3-DA75-106837DE170F}"/>
          </ac:cxnSpMkLst>
        </pc:cxnChg>
        <pc:cxnChg chg="mod">
          <ac:chgData name="Phillip Kaufman" userId="c001b2a046940d7c" providerId="LiveId" clId="{5CB25B10-5B1C-4017-B167-ED3104435743}" dt="2024-06-02T23:35:36.122" v="12162"/>
          <ac:cxnSpMkLst>
            <pc:docMk/>
            <pc:sldMk cId="1556678624" sldId="971"/>
            <ac:cxnSpMk id="72" creationId="{11B1CC8C-7F55-A7B5-FAE2-834BB2BB4F44}"/>
          </ac:cxnSpMkLst>
        </pc:cxnChg>
        <pc:cxnChg chg="mod">
          <ac:chgData name="Phillip Kaufman" userId="c001b2a046940d7c" providerId="LiveId" clId="{5CB25B10-5B1C-4017-B167-ED3104435743}" dt="2024-05-27T07:32:32.973" v="8676"/>
          <ac:cxnSpMkLst>
            <pc:docMk/>
            <pc:sldMk cId="1556678624" sldId="971"/>
            <ac:cxnSpMk id="72" creationId="{A6F954A8-CA6F-7FA6-FBC6-B48F5C636AAA}"/>
          </ac:cxnSpMkLst>
        </pc:cxnChg>
        <pc:cxnChg chg="mod">
          <ac:chgData name="Phillip Kaufman" userId="c001b2a046940d7c" providerId="LiveId" clId="{5CB25B10-5B1C-4017-B167-ED3104435743}" dt="2024-06-04T02:37:44.241" v="13553"/>
          <ac:cxnSpMkLst>
            <pc:docMk/>
            <pc:sldMk cId="1556678624" sldId="971"/>
            <ac:cxnSpMk id="72" creationId="{CF989E24-E830-735B-DF2C-80F928E6A79D}"/>
          </ac:cxnSpMkLst>
        </pc:cxnChg>
        <pc:cxnChg chg="mod">
          <ac:chgData name="Phillip Kaufman" userId="c001b2a046940d7c" providerId="LiveId" clId="{5CB25B10-5B1C-4017-B167-ED3104435743}" dt="2024-06-02T23:35:36.122" v="12162"/>
          <ac:cxnSpMkLst>
            <pc:docMk/>
            <pc:sldMk cId="1556678624" sldId="971"/>
            <ac:cxnSpMk id="73" creationId="{76406209-0869-AC6B-218A-F0C949889ACC}"/>
          </ac:cxnSpMkLst>
        </pc:cxnChg>
        <pc:cxnChg chg="mod">
          <ac:chgData name="Phillip Kaufman" userId="c001b2a046940d7c" providerId="LiveId" clId="{5CB25B10-5B1C-4017-B167-ED3104435743}" dt="2024-06-04T02:37:44.241" v="13553"/>
          <ac:cxnSpMkLst>
            <pc:docMk/>
            <pc:sldMk cId="1556678624" sldId="971"/>
            <ac:cxnSpMk id="73" creationId="{840CBA92-7AAB-3525-F0AF-2A040E6E3EBE}"/>
          </ac:cxnSpMkLst>
        </pc:cxnChg>
        <pc:cxnChg chg="mod">
          <ac:chgData name="Phillip Kaufman" userId="c001b2a046940d7c" providerId="LiveId" clId="{5CB25B10-5B1C-4017-B167-ED3104435743}" dt="2024-05-27T07:32:32.973" v="8676"/>
          <ac:cxnSpMkLst>
            <pc:docMk/>
            <pc:sldMk cId="1556678624" sldId="971"/>
            <ac:cxnSpMk id="73" creationId="{EF134542-0CF1-0B00-FB1C-6AE14DDEF26C}"/>
          </ac:cxnSpMkLst>
        </pc:cxnChg>
        <pc:cxnChg chg="mod">
          <ac:chgData name="Phillip Kaufman" userId="c001b2a046940d7c" providerId="LiveId" clId="{5CB25B10-5B1C-4017-B167-ED3104435743}" dt="2024-05-27T07:32:32.973" v="8676"/>
          <ac:cxnSpMkLst>
            <pc:docMk/>
            <pc:sldMk cId="1556678624" sldId="971"/>
            <ac:cxnSpMk id="74" creationId="{45DBAE8B-FFDF-229A-EFE1-453E16D650D0}"/>
          </ac:cxnSpMkLst>
        </pc:cxnChg>
        <pc:cxnChg chg="mod">
          <ac:chgData name="Phillip Kaufman" userId="c001b2a046940d7c" providerId="LiveId" clId="{5CB25B10-5B1C-4017-B167-ED3104435743}" dt="2024-06-04T02:37:44.241" v="13553"/>
          <ac:cxnSpMkLst>
            <pc:docMk/>
            <pc:sldMk cId="1556678624" sldId="971"/>
            <ac:cxnSpMk id="74" creationId="{644EE3D5-2466-2A45-14D5-325EAD053199}"/>
          </ac:cxnSpMkLst>
        </pc:cxnChg>
        <pc:cxnChg chg="mod">
          <ac:chgData name="Phillip Kaufman" userId="c001b2a046940d7c" providerId="LiveId" clId="{5CB25B10-5B1C-4017-B167-ED3104435743}" dt="2024-06-02T23:35:36.122" v="12162"/>
          <ac:cxnSpMkLst>
            <pc:docMk/>
            <pc:sldMk cId="1556678624" sldId="971"/>
            <ac:cxnSpMk id="74" creationId="{BCC788F1-DA00-BDCB-BAA4-C951E0087648}"/>
          </ac:cxnSpMkLst>
        </pc:cxnChg>
        <pc:cxnChg chg="mod">
          <ac:chgData name="Phillip Kaufman" userId="c001b2a046940d7c" providerId="LiveId" clId="{5CB25B10-5B1C-4017-B167-ED3104435743}" dt="2024-06-04T02:37:44.241" v="13553"/>
          <ac:cxnSpMkLst>
            <pc:docMk/>
            <pc:sldMk cId="1556678624" sldId="971"/>
            <ac:cxnSpMk id="75" creationId="{71C8045A-57F0-3803-9494-4C4EF5274A26}"/>
          </ac:cxnSpMkLst>
        </pc:cxnChg>
        <pc:cxnChg chg="mod">
          <ac:chgData name="Phillip Kaufman" userId="c001b2a046940d7c" providerId="LiveId" clId="{5CB25B10-5B1C-4017-B167-ED3104435743}" dt="2024-06-02T23:35:36.122" v="12162"/>
          <ac:cxnSpMkLst>
            <pc:docMk/>
            <pc:sldMk cId="1556678624" sldId="971"/>
            <ac:cxnSpMk id="75" creationId="{7CBD40FE-340D-2B8B-2960-FCECF1F9A258}"/>
          </ac:cxnSpMkLst>
        </pc:cxnChg>
        <pc:cxnChg chg="mod">
          <ac:chgData name="Phillip Kaufman" userId="c001b2a046940d7c" providerId="LiveId" clId="{5CB25B10-5B1C-4017-B167-ED3104435743}" dt="2024-05-27T07:32:32.973" v="8676"/>
          <ac:cxnSpMkLst>
            <pc:docMk/>
            <pc:sldMk cId="1556678624" sldId="971"/>
            <ac:cxnSpMk id="75" creationId="{EAEE09E8-B71D-FEC5-19DD-4036440216D1}"/>
          </ac:cxnSpMkLst>
        </pc:cxnChg>
        <pc:cxnChg chg="mod">
          <ac:chgData name="Phillip Kaufman" userId="c001b2a046940d7c" providerId="LiveId" clId="{5CB25B10-5B1C-4017-B167-ED3104435743}" dt="2024-05-27T07:32:32.973" v="8676"/>
          <ac:cxnSpMkLst>
            <pc:docMk/>
            <pc:sldMk cId="1556678624" sldId="971"/>
            <ac:cxnSpMk id="76" creationId="{74961119-32C2-022A-6DC9-C1C1FD4FE168}"/>
          </ac:cxnSpMkLst>
        </pc:cxnChg>
        <pc:cxnChg chg="mod">
          <ac:chgData name="Phillip Kaufman" userId="c001b2a046940d7c" providerId="LiveId" clId="{5CB25B10-5B1C-4017-B167-ED3104435743}" dt="2024-06-04T02:37:44.241" v="13553"/>
          <ac:cxnSpMkLst>
            <pc:docMk/>
            <pc:sldMk cId="1556678624" sldId="971"/>
            <ac:cxnSpMk id="76" creationId="{B9399700-133C-FBFA-0F83-2F0A79B99CE4}"/>
          </ac:cxnSpMkLst>
        </pc:cxnChg>
        <pc:cxnChg chg="mod">
          <ac:chgData name="Phillip Kaufman" userId="c001b2a046940d7c" providerId="LiveId" clId="{5CB25B10-5B1C-4017-B167-ED3104435743}" dt="2024-06-02T23:35:36.122" v="12162"/>
          <ac:cxnSpMkLst>
            <pc:docMk/>
            <pc:sldMk cId="1556678624" sldId="971"/>
            <ac:cxnSpMk id="76" creationId="{F3DFECA7-3E29-26EC-2CC5-45C636A280A2}"/>
          </ac:cxnSpMkLst>
        </pc:cxnChg>
        <pc:cxnChg chg="mod">
          <ac:chgData name="Phillip Kaufman" userId="c001b2a046940d7c" providerId="LiveId" clId="{5CB25B10-5B1C-4017-B167-ED3104435743}" dt="2024-06-02T23:35:36.122" v="12162"/>
          <ac:cxnSpMkLst>
            <pc:docMk/>
            <pc:sldMk cId="1556678624" sldId="971"/>
            <ac:cxnSpMk id="77" creationId="{4DE51AB3-F407-B78B-F601-655015F367E6}"/>
          </ac:cxnSpMkLst>
        </pc:cxnChg>
        <pc:cxnChg chg="mod">
          <ac:chgData name="Phillip Kaufman" userId="c001b2a046940d7c" providerId="LiveId" clId="{5CB25B10-5B1C-4017-B167-ED3104435743}" dt="2024-05-27T07:32:32.973" v="8676"/>
          <ac:cxnSpMkLst>
            <pc:docMk/>
            <pc:sldMk cId="1556678624" sldId="971"/>
            <ac:cxnSpMk id="77" creationId="{A91F8FA6-01AF-21E5-A64C-C26B9FACA14D}"/>
          </ac:cxnSpMkLst>
        </pc:cxnChg>
        <pc:cxnChg chg="mod">
          <ac:chgData name="Phillip Kaufman" userId="c001b2a046940d7c" providerId="LiveId" clId="{5CB25B10-5B1C-4017-B167-ED3104435743}" dt="2024-06-04T02:37:44.241" v="13553"/>
          <ac:cxnSpMkLst>
            <pc:docMk/>
            <pc:sldMk cId="1556678624" sldId="971"/>
            <ac:cxnSpMk id="77" creationId="{D9BAEFD8-F208-D941-7541-FF4530440931}"/>
          </ac:cxnSpMkLst>
        </pc:cxnChg>
        <pc:cxnChg chg="mod">
          <ac:chgData name="Phillip Kaufman" userId="c001b2a046940d7c" providerId="LiveId" clId="{5CB25B10-5B1C-4017-B167-ED3104435743}" dt="2024-06-02T23:35:36.122" v="12162"/>
          <ac:cxnSpMkLst>
            <pc:docMk/>
            <pc:sldMk cId="1556678624" sldId="971"/>
            <ac:cxnSpMk id="78" creationId="{5EF51D15-0D2F-DB4D-58AE-23E4A6F00CA7}"/>
          </ac:cxnSpMkLst>
        </pc:cxnChg>
        <pc:cxnChg chg="mod">
          <ac:chgData name="Phillip Kaufman" userId="c001b2a046940d7c" providerId="LiveId" clId="{5CB25B10-5B1C-4017-B167-ED3104435743}" dt="2024-05-27T07:32:32.973" v="8676"/>
          <ac:cxnSpMkLst>
            <pc:docMk/>
            <pc:sldMk cId="1556678624" sldId="971"/>
            <ac:cxnSpMk id="78" creationId="{85C7993B-7243-9F54-34C8-8BA49A3064FA}"/>
          </ac:cxnSpMkLst>
        </pc:cxnChg>
        <pc:cxnChg chg="mod">
          <ac:chgData name="Phillip Kaufman" userId="c001b2a046940d7c" providerId="LiveId" clId="{5CB25B10-5B1C-4017-B167-ED3104435743}" dt="2024-06-04T02:37:44.241" v="13553"/>
          <ac:cxnSpMkLst>
            <pc:docMk/>
            <pc:sldMk cId="1556678624" sldId="971"/>
            <ac:cxnSpMk id="78" creationId="{A0BD8CA8-ECE8-2604-5D88-D76C8E612155}"/>
          </ac:cxnSpMkLst>
        </pc:cxnChg>
        <pc:cxnChg chg="mod">
          <ac:chgData name="Phillip Kaufman" userId="c001b2a046940d7c" providerId="LiveId" clId="{5CB25B10-5B1C-4017-B167-ED3104435743}" dt="2024-06-02T23:35:36.122" v="12162"/>
          <ac:cxnSpMkLst>
            <pc:docMk/>
            <pc:sldMk cId="1556678624" sldId="971"/>
            <ac:cxnSpMk id="79" creationId="{3FAF7F88-D22F-D8DB-A0FA-883CA50D3233}"/>
          </ac:cxnSpMkLst>
        </pc:cxnChg>
        <pc:cxnChg chg="mod">
          <ac:chgData name="Phillip Kaufman" userId="c001b2a046940d7c" providerId="LiveId" clId="{5CB25B10-5B1C-4017-B167-ED3104435743}" dt="2024-05-27T07:32:32.973" v="8676"/>
          <ac:cxnSpMkLst>
            <pc:docMk/>
            <pc:sldMk cId="1556678624" sldId="971"/>
            <ac:cxnSpMk id="79" creationId="{E8069E43-FBB9-6AFC-64CE-7158CD572332}"/>
          </ac:cxnSpMkLst>
        </pc:cxnChg>
        <pc:cxnChg chg="mod">
          <ac:chgData name="Phillip Kaufman" userId="c001b2a046940d7c" providerId="LiveId" clId="{5CB25B10-5B1C-4017-B167-ED3104435743}" dt="2024-06-04T02:37:44.241" v="13553"/>
          <ac:cxnSpMkLst>
            <pc:docMk/>
            <pc:sldMk cId="1556678624" sldId="971"/>
            <ac:cxnSpMk id="79" creationId="{F0744727-8D53-6A64-86DA-43D53D62ECA4}"/>
          </ac:cxnSpMkLst>
        </pc:cxnChg>
        <pc:cxnChg chg="mod">
          <ac:chgData name="Phillip Kaufman" userId="c001b2a046940d7c" providerId="LiveId" clId="{5CB25B10-5B1C-4017-B167-ED3104435743}" dt="2024-05-27T07:32:32.973" v="8676"/>
          <ac:cxnSpMkLst>
            <pc:docMk/>
            <pc:sldMk cId="1556678624" sldId="971"/>
            <ac:cxnSpMk id="80" creationId="{3CFE4FC2-F17D-6BE9-7235-0CBE64A4DCB2}"/>
          </ac:cxnSpMkLst>
        </pc:cxnChg>
        <pc:cxnChg chg="mod">
          <ac:chgData name="Phillip Kaufman" userId="c001b2a046940d7c" providerId="LiveId" clId="{5CB25B10-5B1C-4017-B167-ED3104435743}" dt="2024-06-02T23:35:36.122" v="12162"/>
          <ac:cxnSpMkLst>
            <pc:docMk/>
            <pc:sldMk cId="1556678624" sldId="971"/>
            <ac:cxnSpMk id="80" creationId="{435E0B2A-26E0-4E2E-5C57-271453174543}"/>
          </ac:cxnSpMkLst>
        </pc:cxnChg>
        <pc:cxnChg chg="mod">
          <ac:chgData name="Phillip Kaufman" userId="c001b2a046940d7c" providerId="LiveId" clId="{5CB25B10-5B1C-4017-B167-ED3104435743}" dt="2024-06-04T02:37:44.241" v="13553"/>
          <ac:cxnSpMkLst>
            <pc:docMk/>
            <pc:sldMk cId="1556678624" sldId="971"/>
            <ac:cxnSpMk id="80" creationId="{DA0C3581-7F35-8535-6C9A-13CDDEE121E3}"/>
          </ac:cxnSpMkLst>
        </pc:cxnChg>
        <pc:cxnChg chg="mod">
          <ac:chgData name="Phillip Kaufman" userId="c001b2a046940d7c" providerId="LiveId" clId="{5CB25B10-5B1C-4017-B167-ED3104435743}" dt="2024-06-04T02:37:44.241" v="13553"/>
          <ac:cxnSpMkLst>
            <pc:docMk/>
            <pc:sldMk cId="1556678624" sldId="971"/>
            <ac:cxnSpMk id="81" creationId="{0FA2DD6B-2A79-70D7-302D-DBAC8CB8DFC5}"/>
          </ac:cxnSpMkLst>
        </pc:cxnChg>
        <pc:cxnChg chg="mod">
          <ac:chgData name="Phillip Kaufman" userId="c001b2a046940d7c" providerId="LiveId" clId="{5CB25B10-5B1C-4017-B167-ED3104435743}" dt="2024-06-02T23:35:36.122" v="12162"/>
          <ac:cxnSpMkLst>
            <pc:docMk/>
            <pc:sldMk cId="1556678624" sldId="971"/>
            <ac:cxnSpMk id="81" creationId="{6B381AF7-1C66-480C-CD86-5324A2817CEB}"/>
          </ac:cxnSpMkLst>
        </pc:cxnChg>
        <pc:cxnChg chg="mod">
          <ac:chgData name="Phillip Kaufman" userId="c001b2a046940d7c" providerId="LiveId" clId="{5CB25B10-5B1C-4017-B167-ED3104435743}" dt="2024-05-27T07:32:32.973" v="8676"/>
          <ac:cxnSpMkLst>
            <pc:docMk/>
            <pc:sldMk cId="1556678624" sldId="971"/>
            <ac:cxnSpMk id="81" creationId="{BF87F4EF-4A7C-8318-3253-423A9F0F3BAC}"/>
          </ac:cxnSpMkLst>
        </pc:cxnChg>
        <pc:cxnChg chg="mod">
          <ac:chgData name="Phillip Kaufman" userId="c001b2a046940d7c" providerId="LiveId" clId="{5CB25B10-5B1C-4017-B167-ED3104435743}" dt="2024-06-04T02:37:44.241" v="13553"/>
          <ac:cxnSpMkLst>
            <pc:docMk/>
            <pc:sldMk cId="1556678624" sldId="971"/>
            <ac:cxnSpMk id="82" creationId="{948C803C-B141-38A4-A5EE-A30E540CAAAA}"/>
          </ac:cxnSpMkLst>
        </pc:cxnChg>
        <pc:cxnChg chg="mod">
          <ac:chgData name="Phillip Kaufman" userId="c001b2a046940d7c" providerId="LiveId" clId="{5CB25B10-5B1C-4017-B167-ED3104435743}" dt="2024-05-27T07:32:32.973" v="8676"/>
          <ac:cxnSpMkLst>
            <pc:docMk/>
            <pc:sldMk cId="1556678624" sldId="971"/>
            <ac:cxnSpMk id="82" creationId="{C52F0ED0-ADCE-15EE-BBE2-2E5D54AAC3D0}"/>
          </ac:cxnSpMkLst>
        </pc:cxnChg>
        <pc:cxnChg chg="mod">
          <ac:chgData name="Phillip Kaufman" userId="c001b2a046940d7c" providerId="LiveId" clId="{5CB25B10-5B1C-4017-B167-ED3104435743}" dt="2024-06-02T23:35:36.122" v="12162"/>
          <ac:cxnSpMkLst>
            <pc:docMk/>
            <pc:sldMk cId="1556678624" sldId="971"/>
            <ac:cxnSpMk id="82" creationId="{F25B5A0F-0F37-F653-CC05-CE25B3F78825}"/>
          </ac:cxnSpMkLst>
        </pc:cxnChg>
        <pc:cxnChg chg="mod">
          <ac:chgData name="Phillip Kaufman" userId="c001b2a046940d7c" providerId="LiveId" clId="{5CB25B10-5B1C-4017-B167-ED3104435743}" dt="2024-05-27T07:32:32.973" v="8676"/>
          <ac:cxnSpMkLst>
            <pc:docMk/>
            <pc:sldMk cId="1556678624" sldId="971"/>
            <ac:cxnSpMk id="83" creationId="{4143CCD7-BCAD-7041-417B-2EF41E1C2E85}"/>
          </ac:cxnSpMkLst>
        </pc:cxnChg>
        <pc:cxnChg chg="mod">
          <ac:chgData name="Phillip Kaufman" userId="c001b2a046940d7c" providerId="LiveId" clId="{5CB25B10-5B1C-4017-B167-ED3104435743}" dt="2024-06-02T23:35:36.122" v="12162"/>
          <ac:cxnSpMkLst>
            <pc:docMk/>
            <pc:sldMk cId="1556678624" sldId="971"/>
            <ac:cxnSpMk id="83" creationId="{AC82385F-CDBC-00A9-8C4B-232C6F117B64}"/>
          </ac:cxnSpMkLst>
        </pc:cxnChg>
        <pc:cxnChg chg="mod">
          <ac:chgData name="Phillip Kaufman" userId="c001b2a046940d7c" providerId="LiveId" clId="{5CB25B10-5B1C-4017-B167-ED3104435743}" dt="2024-06-04T02:37:44.241" v="13553"/>
          <ac:cxnSpMkLst>
            <pc:docMk/>
            <pc:sldMk cId="1556678624" sldId="971"/>
            <ac:cxnSpMk id="83" creationId="{B55B3480-FAB9-8766-A63D-20CEA65282D0}"/>
          </ac:cxnSpMkLst>
        </pc:cxnChg>
        <pc:cxnChg chg="mod">
          <ac:chgData name="Phillip Kaufman" userId="c001b2a046940d7c" providerId="LiveId" clId="{5CB25B10-5B1C-4017-B167-ED3104435743}" dt="2024-05-27T07:32:32.973" v="8676"/>
          <ac:cxnSpMkLst>
            <pc:docMk/>
            <pc:sldMk cId="1556678624" sldId="971"/>
            <ac:cxnSpMk id="84" creationId="{5C77323F-2EDF-C0E6-8783-9749A7353F19}"/>
          </ac:cxnSpMkLst>
        </pc:cxnChg>
        <pc:cxnChg chg="mod">
          <ac:chgData name="Phillip Kaufman" userId="c001b2a046940d7c" providerId="LiveId" clId="{5CB25B10-5B1C-4017-B167-ED3104435743}" dt="2024-06-04T02:37:44.241" v="13553"/>
          <ac:cxnSpMkLst>
            <pc:docMk/>
            <pc:sldMk cId="1556678624" sldId="971"/>
            <ac:cxnSpMk id="84" creationId="{AA1D8730-8CDF-D14A-AA53-443CB18A33CC}"/>
          </ac:cxnSpMkLst>
        </pc:cxnChg>
        <pc:cxnChg chg="mod">
          <ac:chgData name="Phillip Kaufman" userId="c001b2a046940d7c" providerId="LiveId" clId="{5CB25B10-5B1C-4017-B167-ED3104435743}" dt="2024-06-02T23:35:36.122" v="12162"/>
          <ac:cxnSpMkLst>
            <pc:docMk/>
            <pc:sldMk cId="1556678624" sldId="971"/>
            <ac:cxnSpMk id="84" creationId="{E7B4D46C-85DF-4BE6-A577-B98523BB31C9}"/>
          </ac:cxnSpMkLst>
        </pc:cxnChg>
        <pc:cxnChg chg="mod">
          <ac:chgData name="Phillip Kaufman" userId="c001b2a046940d7c" providerId="LiveId" clId="{5CB25B10-5B1C-4017-B167-ED3104435743}" dt="2024-06-02T23:35:36.122" v="12162"/>
          <ac:cxnSpMkLst>
            <pc:docMk/>
            <pc:sldMk cId="1556678624" sldId="971"/>
            <ac:cxnSpMk id="85" creationId="{1539E083-F48B-B4D3-51D3-31793453E2F7}"/>
          </ac:cxnSpMkLst>
        </pc:cxnChg>
        <pc:cxnChg chg="mod">
          <ac:chgData name="Phillip Kaufman" userId="c001b2a046940d7c" providerId="LiveId" clId="{5CB25B10-5B1C-4017-B167-ED3104435743}" dt="2024-06-04T02:37:44.241" v="13553"/>
          <ac:cxnSpMkLst>
            <pc:docMk/>
            <pc:sldMk cId="1556678624" sldId="971"/>
            <ac:cxnSpMk id="85" creationId="{A6770EF0-58C5-96B0-5654-267A0EC4078A}"/>
          </ac:cxnSpMkLst>
        </pc:cxnChg>
        <pc:cxnChg chg="mod">
          <ac:chgData name="Phillip Kaufman" userId="c001b2a046940d7c" providerId="LiveId" clId="{5CB25B10-5B1C-4017-B167-ED3104435743}" dt="2024-05-27T07:32:32.973" v="8676"/>
          <ac:cxnSpMkLst>
            <pc:docMk/>
            <pc:sldMk cId="1556678624" sldId="971"/>
            <ac:cxnSpMk id="85" creationId="{FD908AE9-1B24-7924-8497-FC32CF9EF93A}"/>
          </ac:cxnSpMkLst>
        </pc:cxnChg>
        <pc:cxnChg chg="mod">
          <ac:chgData name="Phillip Kaufman" userId="c001b2a046940d7c" providerId="LiveId" clId="{5CB25B10-5B1C-4017-B167-ED3104435743}" dt="2024-05-27T07:32:32.973" v="8676"/>
          <ac:cxnSpMkLst>
            <pc:docMk/>
            <pc:sldMk cId="1556678624" sldId="971"/>
            <ac:cxnSpMk id="86" creationId="{3EA8C9C2-04A4-3D86-4FF5-D71347595D27}"/>
          </ac:cxnSpMkLst>
        </pc:cxnChg>
        <pc:cxnChg chg="mod">
          <ac:chgData name="Phillip Kaufman" userId="c001b2a046940d7c" providerId="LiveId" clId="{5CB25B10-5B1C-4017-B167-ED3104435743}" dt="2024-06-02T23:35:36.122" v="12162"/>
          <ac:cxnSpMkLst>
            <pc:docMk/>
            <pc:sldMk cId="1556678624" sldId="971"/>
            <ac:cxnSpMk id="86" creationId="{A7B4319F-537D-1FDB-BCC8-62E86BF65E82}"/>
          </ac:cxnSpMkLst>
        </pc:cxnChg>
        <pc:cxnChg chg="mod">
          <ac:chgData name="Phillip Kaufman" userId="c001b2a046940d7c" providerId="LiveId" clId="{5CB25B10-5B1C-4017-B167-ED3104435743}" dt="2024-06-04T02:37:44.241" v="13553"/>
          <ac:cxnSpMkLst>
            <pc:docMk/>
            <pc:sldMk cId="1556678624" sldId="971"/>
            <ac:cxnSpMk id="86" creationId="{AD57AA48-3327-55B0-C3C4-F1B42A0FC2A7}"/>
          </ac:cxnSpMkLst>
        </pc:cxnChg>
        <pc:cxnChg chg="mod">
          <ac:chgData name="Phillip Kaufman" userId="c001b2a046940d7c" providerId="LiveId" clId="{5CB25B10-5B1C-4017-B167-ED3104435743}" dt="2024-06-04T02:37:44.241" v="13553"/>
          <ac:cxnSpMkLst>
            <pc:docMk/>
            <pc:sldMk cId="1556678624" sldId="971"/>
            <ac:cxnSpMk id="87" creationId="{31C77E69-CA2E-9144-DCCB-654B01A8A3E3}"/>
          </ac:cxnSpMkLst>
        </pc:cxnChg>
        <pc:cxnChg chg="mod">
          <ac:chgData name="Phillip Kaufman" userId="c001b2a046940d7c" providerId="LiveId" clId="{5CB25B10-5B1C-4017-B167-ED3104435743}" dt="2024-06-02T23:35:36.122" v="12162"/>
          <ac:cxnSpMkLst>
            <pc:docMk/>
            <pc:sldMk cId="1556678624" sldId="971"/>
            <ac:cxnSpMk id="87" creationId="{521D8132-3C48-05D5-1142-E71CAC7064FB}"/>
          </ac:cxnSpMkLst>
        </pc:cxnChg>
        <pc:cxnChg chg="mod">
          <ac:chgData name="Phillip Kaufman" userId="c001b2a046940d7c" providerId="LiveId" clId="{5CB25B10-5B1C-4017-B167-ED3104435743}" dt="2024-05-27T07:32:32.973" v="8676"/>
          <ac:cxnSpMkLst>
            <pc:docMk/>
            <pc:sldMk cId="1556678624" sldId="971"/>
            <ac:cxnSpMk id="87" creationId="{E71010B2-8EE8-71C4-2F47-8A3B3B0564F4}"/>
          </ac:cxnSpMkLst>
        </pc:cxnChg>
        <pc:cxnChg chg="mod">
          <ac:chgData name="Phillip Kaufman" userId="c001b2a046940d7c" providerId="LiveId" clId="{5CB25B10-5B1C-4017-B167-ED3104435743}" dt="2024-06-02T23:35:36.122" v="12162"/>
          <ac:cxnSpMkLst>
            <pc:docMk/>
            <pc:sldMk cId="1556678624" sldId="971"/>
            <ac:cxnSpMk id="88" creationId="{AF2EE1FB-C6C8-0AE7-3DE6-29D25F604D4C}"/>
          </ac:cxnSpMkLst>
        </pc:cxnChg>
        <pc:cxnChg chg="mod">
          <ac:chgData name="Phillip Kaufman" userId="c001b2a046940d7c" providerId="LiveId" clId="{5CB25B10-5B1C-4017-B167-ED3104435743}" dt="2024-05-27T07:32:32.973" v="8676"/>
          <ac:cxnSpMkLst>
            <pc:docMk/>
            <pc:sldMk cId="1556678624" sldId="971"/>
            <ac:cxnSpMk id="88" creationId="{BE58E259-7619-53BB-DE5D-9DA75E1CB902}"/>
          </ac:cxnSpMkLst>
        </pc:cxnChg>
        <pc:cxnChg chg="mod">
          <ac:chgData name="Phillip Kaufman" userId="c001b2a046940d7c" providerId="LiveId" clId="{5CB25B10-5B1C-4017-B167-ED3104435743}" dt="2024-06-04T02:37:44.241" v="13553"/>
          <ac:cxnSpMkLst>
            <pc:docMk/>
            <pc:sldMk cId="1556678624" sldId="971"/>
            <ac:cxnSpMk id="88" creationId="{D00B0E16-049F-6B82-58B3-EF85D3F537A8}"/>
          </ac:cxnSpMkLst>
        </pc:cxnChg>
        <pc:cxnChg chg="mod">
          <ac:chgData name="Phillip Kaufman" userId="c001b2a046940d7c" providerId="LiveId" clId="{5CB25B10-5B1C-4017-B167-ED3104435743}" dt="2024-06-02T23:35:36.122" v="12162"/>
          <ac:cxnSpMkLst>
            <pc:docMk/>
            <pc:sldMk cId="1556678624" sldId="971"/>
            <ac:cxnSpMk id="89" creationId="{1A845E44-EE95-81C5-6A43-DA19F0749BAC}"/>
          </ac:cxnSpMkLst>
        </pc:cxnChg>
        <pc:cxnChg chg="mod">
          <ac:chgData name="Phillip Kaufman" userId="c001b2a046940d7c" providerId="LiveId" clId="{5CB25B10-5B1C-4017-B167-ED3104435743}" dt="2024-06-04T02:37:44.241" v="13553"/>
          <ac:cxnSpMkLst>
            <pc:docMk/>
            <pc:sldMk cId="1556678624" sldId="971"/>
            <ac:cxnSpMk id="89" creationId="{E023B929-78EC-5FE9-9B5F-136402A5A393}"/>
          </ac:cxnSpMkLst>
        </pc:cxnChg>
        <pc:cxnChg chg="mod">
          <ac:chgData name="Phillip Kaufman" userId="c001b2a046940d7c" providerId="LiveId" clId="{5CB25B10-5B1C-4017-B167-ED3104435743}" dt="2024-05-27T07:32:32.973" v="8676"/>
          <ac:cxnSpMkLst>
            <pc:docMk/>
            <pc:sldMk cId="1556678624" sldId="971"/>
            <ac:cxnSpMk id="89" creationId="{E87C7BA4-BDC0-14AB-9289-4A4D91ABC22A}"/>
          </ac:cxnSpMkLst>
        </pc:cxnChg>
        <pc:cxnChg chg="mod">
          <ac:chgData name="Phillip Kaufman" userId="c001b2a046940d7c" providerId="LiveId" clId="{5CB25B10-5B1C-4017-B167-ED3104435743}" dt="2024-05-27T07:32:32.973" v="8676"/>
          <ac:cxnSpMkLst>
            <pc:docMk/>
            <pc:sldMk cId="1556678624" sldId="971"/>
            <ac:cxnSpMk id="90" creationId="{1BBF7495-F184-6B97-7B9E-7E9F351D7753}"/>
          </ac:cxnSpMkLst>
        </pc:cxnChg>
        <pc:cxnChg chg="mod">
          <ac:chgData name="Phillip Kaufman" userId="c001b2a046940d7c" providerId="LiveId" clId="{5CB25B10-5B1C-4017-B167-ED3104435743}" dt="2024-06-04T02:37:44.241" v="13553"/>
          <ac:cxnSpMkLst>
            <pc:docMk/>
            <pc:sldMk cId="1556678624" sldId="971"/>
            <ac:cxnSpMk id="90" creationId="{4DABFA0B-8D3C-11C8-3E66-1FE3983B1BEB}"/>
          </ac:cxnSpMkLst>
        </pc:cxnChg>
        <pc:cxnChg chg="mod">
          <ac:chgData name="Phillip Kaufman" userId="c001b2a046940d7c" providerId="LiveId" clId="{5CB25B10-5B1C-4017-B167-ED3104435743}" dt="2024-06-02T23:35:36.122" v="12162"/>
          <ac:cxnSpMkLst>
            <pc:docMk/>
            <pc:sldMk cId="1556678624" sldId="971"/>
            <ac:cxnSpMk id="90" creationId="{FA71C4F9-5063-8298-FE39-B79D03EBAD0B}"/>
          </ac:cxnSpMkLst>
        </pc:cxnChg>
        <pc:cxnChg chg="mod">
          <ac:chgData name="Phillip Kaufman" userId="c001b2a046940d7c" providerId="LiveId" clId="{5CB25B10-5B1C-4017-B167-ED3104435743}" dt="2024-05-27T07:32:32.973" v="8676"/>
          <ac:cxnSpMkLst>
            <pc:docMk/>
            <pc:sldMk cId="1556678624" sldId="971"/>
            <ac:cxnSpMk id="91" creationId="{25623541-2BAC-2CB8-AFEB-1AFF735F563F}"/>
          </ac:cxnSpMkLst>
        </pc:cxnChg>
        <pc:cxnChg chg="mod">
          <ac:chgData name="Phillip Kaufman" userId="c001b2a046940d7c" providerId="LiveId" clId="{5CB25B10-5B1C-4017-B167-ED3104435743}" dt="2024-06-04T02:37:44.241" v="13553"/>
          <ac:cxnSpMkLst>
            <pc:docMk/>
            <pc:sldMk cId="1556678624" sldId="971"/>
            <ac:cxnSpMk id="91" creationId="{611FD00B-4408-4431-64B7-E43528564E52}"/>
          </ac:cxnSpMkLst>
        </pc:cxnChg>
        <pc:cxnChg chg="mod">
          <ac:chgData name="Phillip Kaufman" userId="c001b2a046940d7c" providerId="LiveId" clId="{5CB25B10-5B1C-4017-B167-ED3104435743}" dt="2024-06-04T02:37:44.241" v="13553"/>
          <ac:cxnSpMkLst>
            <pc:docMk/>
            <pc:sldMk cId="1556678624" sldId="971"/>
            <ac:cxnSpMk id="92" creationId="{9765A9EF-9408-B46E-FB29-5A22BC90FD1F}"/>
          </ac:cxnSpMkLst>
        </pc:cxnChg>
        <pc:cxnChg chg="mod">
          <ac:chgData name="Phillip Kaufman" userId="c001b2a046940d7c" providerId="LiveId" clId="{5CB25B10-5B1C-4017-B167-ED3104435743}" dt="2024-05-27T07:32:32.973" v="8676"/>
          <ac:cxnSpMkLst>
            <pc:docMk/>
            <pc:sldMk cId="1556678624" sldId="971"/>
            <ac:cxnSpMk id="92" creationId="{E2427B37-7DC9-08B4-E4DF-B04239551199}"/>
          </ac:cxnSpMkLst>
        </pc:cxnChg>
        <pc:cxnChg chg="mod">
          <ac:chgData name="Phillip Kaufman" userId="c001b2a046940d7c" providerId="LiveId" clId="{5CB25B10-5B1C-4017-B167-ED3104435743}" dt="2024-06-04T02:37:44.241" v="13553"/>
          <ac:cxnSpMkLst>
            <pc:docMk/>
            <pc:sldMk cId="1556678624" sldId="971"/>
            <ac:cxnSpMk id="93" creationId="{A1F79A3A-742B-3575-980B-8A7D1D077B54}"/>
          </ac:cxnSpMkLst>
        </pc:cxnChg>
        <pc:cxnChg chg="mod">
          <ac:chgData name="Phillip Kaufman" userId="c001b2a046940d7c" providerId="LiveId" clId="{5CB25B10-5B1C-4017-B167-ED3104435743}" dt="2024-06-02T23:35:36.122" v="12162"/>
          <ac:cxnSpMkLst>
            <pc:docMk/>
            <pc:sldMk cId="1556678624" sldId="971"/>
            <ac:cxnSpMk id="100" creationId="{A988343E-71C9-3C0E-2AB1-5E0FCCA35948}"/>
          </ac:cxnSpMkLst>
        </pc:cxnChg>
        <pc:cxnChg chg="mod">
          <ac:chgData name="Phillip Kaufman" userId="c001b2a046940d7c" providerId="LiveId" clId="{5CB25B10-5B1C-4017-B167-ED3104435743}" dt="2024-06-02T23:35:36.122" v="12162"/>
          <ac:cxnSpMkLst>
            <pc:docMk/>
            <pc:sldMk cId="1556678624" sldId="971"/>
            <ac:cxnSpMk id="101" creationId="{4B3EABB0-7810-02D9-CED4-A8836D62FFF9}"/>
          </ac:cxnSpMkLst>
        </pc:cxnChg>
        <pc:cxnChg chg="mod">
          <ac:chgData name="Phillip Kaufman" userId="c001b2a046940d7c" providerId="LiveId" clId="{5CB25B10-5B1C-4017-B167-ED3104435743}" dt="2024-05-27T07:32:32.973" v="8676"/>
          <ac:cxnSpMkLst>
            <pc:docMk/>
            <pc:sldMk cId="1556678624" sldId="971"/>
            <ac:cxnSpMk id="102" creationId="{7DB2BFB9-5D9C-32B6-59A8-35622EB0F2FB}"/>
          </ac:cxnSpMkLst>
        </pc:cxnChg>
        <pc:cxnChg chg="mod">
          <ac:chgData name="Phillip Kaufman" userId="c001b2a046940d7c" providerId="LiveId" clId="{5CB25B10-5B1C-4017-B167-ED3104435743}" dt="2024-05-27T07:32:32.973" v="8676"/>
          <ac:cxnSpMkLst>
            <pc:docMk/>
            <pc:sldMk cId="1556678624" sldId="971"/>
            <ac:cxnSpMk id="103" creationId="{141012DD-3C85-3B69-C8C8-6649AB35D0CB}"/>
          </ac:cxnSpMkLst>
        </pc:cxnChg>
        <pc:cxnChg chg="mod">
          <ac:chgData name="Phillip Kaufman" userId="c001b2a046940d7c" providerId="LiveId" clId="{5CB25B10-5B1C-4017-B167-ED3104435743}" dt="2024-06-02T23:43:45.935" v="12441"/>
          <ac:cxnSpMkLst>
            <pc:docMk/>
            <pc:sldMk cId="1556678624" sldId="971"/>
            <ac:cxnSpMk id="106" creationId="{DACB373C-F9C5-7A16-9C06-C5D69651AFAF}"/>
          </ac:cxnSpMkLst>
        </pc:cxnChg>
        <pc:cxnChg chg="mod">
          <ac:chgData name="Phillip Kaufman" userId="c001b2a046940d7c" providerId="LiveId" clId="{5CB25B10-5B1C-4017-B167-ED3104435743}" dt="2024-06-02T23:43:45.935" v="12441"/>
          <ac:cxnSpMkLst>
            <pc:docMk/>
            <pc:sldMk cId="1556678624" sldId="971"/>
            <ac:cxnSpMk id="107" creationId="{88555FBD-CFCC-A83E-A874-B869030737C0}"/>
          </ac:cxnSpMkLst>
        </pc:cxnChg>
        <pc:cxnChg chg="mod">
          <ac:chgData name="Phillip Kaufman" userId="c001b2a046940d7c" providerId="LiveId" clId="{5CB25B10-5B1C-4017-B167-ED3104435743}" dt="2024-06-02T23:43:45.935" v="12441"/>
          <ac:cxnSpMkLst>
            <pc:docMk/>
            <pc:sldMk cId="1556678624" sldId="971"/>
            <ac:cxnSpMk id="108" creationId="{D29DC620-3F69-7DBA-A519-15522A540204}"/>
          </ac:cxnSpMkLst>
        </pc:cxnChg>
        <pc:cxnChg chg="mod">
          <ac:chgData name="Phillip Kaufman" userId="c001b2a046940d7c" providerId="LiveId" clId="{5CB25B10-5B1C-4017-B167-ED3104435743}" dt="2024-05-30T06:22:14.644" v="9605"/>
          <ac:cxnSpMkLst>
            <pc:docMk/>
            <pc:sldMk cId="1556678624" sldId="971"/>
            <ac:cxnSpMk id="109" creationId="{5109DC9C-7358-FF1F-7455-4C2C9A080B1D}"/>
          </ac:cxnSpMkLst>
        </pc:cxnChg>
        <pc:cxnChg chg="mod">
          <ac:chgData name="Phillip Kaufman" userId="c001b2a046940d7c" providerId="LiveId" clId="{5CB25B10-5B1C-4017-B167-ED3104435743}" dt="2024-06-02T23:43:45.935" v="12441"/>
          <ac:cxnSpMkLst>
            <pc:docMk/>
            <pc:sldMk cId="1556678624" sldId="971"/>
            <ac:cxnSpMk id="109" creationId="{6D59667A-DAFB-2E81-2840-6B19EB09D0FF}"/>
          </ac:cxnSpMkLst>
        </pc:cxnChg>
        <pc:cxnChg chg="mod">
          <ac:chgData name="Phillip Kaufman" userId="c001b2a046940d7c" providerId="LiveId" clId="{5CB25B10-5B1C-4017-B167-ED3104435743}" dt="2024-06-02T23:43:45.935" v="12441"/>
          <ac:cxnSpMkLst>
            <pc:docMk/>
            <pc:sldMk cId="1556678624" sldId="971"/>
            <ac:cxnSpMk id="110" creationId="{04EB6F8F-DF47-6E4B-8AC5-A11892FD3AAA}"/>
          </ac:cxnSpMkLst>
        </pc:cxnChg>
        <pc:cxnChg chg="mod">
          <ac:chgData name="Phillip Kaufman" userId="c001b2a046940d7c" providerId="LiveId" clId="{5CB25B10-5B1C-4017-B167-ED3104435743}" dt="2024-05-30T06:22:14.644" v="9605"/>
          <ac:cxnSpMkLst>
            <pc:docMk/>
            <pc:sldMk cId="1556678624" sldId="971"/>
            <ac:cxnSpMk id="110" creationId="{801DB4F1-C0D0-C525-0FBE-4A232A9CCB33}"/>
          </ac:cxnSpMkLst>
        </pc:cxnChg>
        <pc:cxnChg chg="mod">
          <ac:chgData name="Phillip Kaufman" userId="c001b2a046940d7c" providerId="LiveId" clId="{5CB25B10-5B1C-4017-B167-ED3104435743}" dt="2024-06-02T23:43:45.935" v="12441"/>
          <ac:cxnSpMkLst>
            <pc:docMk/>
            <pc:sldMk cId="1556678624" sldId="971"/>
            <ac:cxnSpMk id="111" creationId="{1D63AD7B-31E1-3E68-8251-835303E42F29}"/>
          </ac:cxnSpMkLst>
        </pc:cxnChg>
        <pc:cxnChg chg="mod">
          <ac:chgData name="Phillip Kaufman" userId="c001b2a046940d7c" providerId="LiveId" clId="{5CB25B10-5B1C-4017-B167-ED3104435743}" dt="2024-05-30T06:22:14.644" v="9605"/>
          <ac:cxnSpMkLst>
            <pc:docMk/>
            <pc:sldMk cId="1556678624" sldId="971"/>
            <ac:cxnSpMk id="111" creationId="{58B110BA-E2C9-66FC-BC73-6EB7358E62A0}"/>
          </ac:cxnSpMkLst>
        </pc:cxnChg>
        <pc:cxnChg chg="mod">
          <ac:chgData name="Phillip Kaufman" userId="c001b2a046940d7c" providerId="LiveId" clId="{5CB25B10-5B1C-4017-B167-ED3104435743}" dt="2024-06-02T23:43:45.935" v="12441"/>
          <ac:cxnSpMkLst>
            <pc:docMk/>
            <pc:sldMk cId="1556678624" sldId="971"/>
            <ac:cxnSpMk id="112" creationId="{71F090D0-22AF-9AEF-4827-4A2FB1F657DB}"/>
          </ac:cxnSpMkLst>
        </pc:cxnChg>
        <pc:cxnChg chg="mod">
          <ac:chgData name="Phillip Kaufman" userId="c001b2a046940d7c" providerId="LiveId" clId="{5CB25B10-5B1C-4017-B167-ED3104435743}" dt="2024-05-30T06:22:14.644" v="9605"/>
          <ac:cxnSpMkLst>
            <pc:docMk/>
            <pc:sldMk cId="1556678624" sldId="971"/>
            <ac:cxnSpMk id="112" creationId="{971DF76E-9E26-1EBE-A1A5-2EBBAA22F0A3}"/>
          </ac:cxnSpMkLst>
        </pc:cxnChg>
        <pc:cxnChg chg="mod">
          <ac:chgData name="Phillip Kaufman" userId="c001b2a046940d7c" providerId="LiveId" clId="{5CB25B10-5B1C-4017-B167-ED3104435743}" dt="2024-06-02T23:43:45.935" v="12441"/>
          <ac:cxnSpMkLst>
            <pc:docMk/>
            <pc:sldMk cId="1556678624" sldId="971"/>
            <ac:cxnSpMk id="113" creationId="{047C1723-3200-4E2B-20BD-7FFD30CF9283}"/>
          </ac:cxnSpMkLst>
        </pc:cxnChg>
        <pc:cxnChg chg="mod">
          <ac:chgData name="Phillip Kaufman" userId="c001b2a046940d7c" providerId="LiveId" clId="{5CB25B10-5B1C-4017-B167-ED3104435743}" dt="2024-05-30T06:22:14.644" v="9605"/>
          <ac:cxnSpMkLst>
            <pc:docMk/>
            <pc:sldMk cId="1556678624" sldId="971"/>
            <ac:cxnSpMk id="113" creationId="{0DDB64E4-05EF-E1C4-B8C8-4026BBEDC8F4}"/>
          </ac:cxnSpMkLst>
        </pc:cxnChg>
        <pc:cxnChg chg="mod">
          <ac:chgData name="Phillip Kaufman" userId="c001b2a046940d7c" providerId="LiveId" clId="{5CB25B10-5B1C-4017-B167-ED3104435743}" dt="2024-06-02T23:43:45.935" v="12441"/>
          <ac:cxnSpMkLst>
            <pc:docMk/>
            <pc:sldMk cId="1556678624" sldId="971"/>
            <ac:cxnSpMk id="114" creationId="{7904EE95-C825-CEA7-E218-9D30C856EBE4}"/>
          </ac:cxnSpMkLst>
        </pc:cxnChg>
        <pc:cxnChg chg="mod">
          <ac:chgData name="Phillip Kaufman" userId="c001b2a046940d7c" providerId="LiveId" clId="{5CB25B10-5B1C-4017-B167-ED3104435743}" dt="2024-05-30T06:22:14.644" v="9605"/>
          <ac:cxnSpMkLst>
            <pc:docMk/>
            <pc:sldMk cId="1556678624" sldId="971"/>
            <ac:cxnSpMk id="114" creationId="{93AF1D82-17C6-E5E2-9B77-49E6FD510DA6}"/>
          </ac:cxnSpMkLst>
        </pc:cxnChg>
        <pc:cxnChg chg="mod">
          <ac:chgData name="Phillip Kaufman" userId="c001b2a046940d7c" providerId="LiveId" clId="{5CB25B10-5B1C-4017-B167-ED3104435743}" dt="2024-05-30T06:22:14.644" v="9605"/>
          <ac:cxnSpMkLst>
            <pc:docMk/>
            <pc:sldMk cId="1556678624" sldId="971"/>
            <ac:cxnSpMk id="115" creationId="{BFE95C85-FC5F-27E4-3060-2B6BB1B589DB}"/>
          </ac:cxnSpMkLst>
        </pc:cxnChg>
        <pc:cxnChg chg="mod">
          <ac:chgData name="Phillip Kaufman" userId="c001b2a046940d7c" providerId="LiveId" clId="{5CB25B10-5B1C-4017-B167-ED3104435743}" dt="2024-06-02T23:43:45.935" v="12441"/>
          <ac:cxnSpMkLst>
            <pc:docMk/>
            <pc:sldMk cId="1556678624" sldId="971"/>
            <ac:cxnSpMk id="115" creationId="{F518AF60-20CF-D7A4-FB0F-191B010C11EC}"/>
          </ac:cxnSpMkLst>
        </pc:cxnChg>
        <pc:cxnChg chg="mod">
          <ac:chgData name="Phillip Kaufman" userId="c001b2a046940d7c" providerId="LiveId" clId="{5CB25B10-5B1C-4017-B167-ED3104435743}" dt="2024-05-30T06:22:14.644" v="9605"/>
          <ac:cxnSpMkLst>
            <pc:docMk/>
            <pc:sldMk cId="1556678624" sldId="971"/>
            <ac:cxnSpMk id="116" creationId="{4C19D5F2-F337-B51C-8C93-5C84BC0A2BBC}"/>
          </ac:cxnSpMkLst>
        </pc:cxnChg>
        <pc:cxnChg chg="mod">
          <ac:chgData name="Phillip Kaufman" userId="c001b2a046940d7c" providerId="LiveId" clId="{5CB25B10-5B1C-4017-B167-ED3104435743}" dt="2024-06-02T23:43:45.935" v="12441"/>
          <ac:cxnSpMkLst>
            <pc:docMk/>
            <pc:sldMk cId="1556678624" sldId="971"/>
            <ac:cxnSpMk id="116" creationId="{5A18A46F-1083-5881-5BDE-31DAD214BD3A}"/>
          </ac:cxnSpMkLst>
        </pc:cxnChg>
        <pc:cxnChg chg="mod">
          <ac:chgData name="Phillip Kaufman" userId="c001b2a046940d7c" providerId="LiveId" clId="{5CB25B10-5B1C-4017-B167-ED3104435743}" dt="2024-05-30T06:22:14.644" v="9605"/>
          <ac:cxnSpMkLst>
            <pc:docMk/>
            <pc:sldMk cId="1556678624" sldId="971"/>
            <ac:cxnSpMk id="117" creationId="{3CB4A4C5-4983-B973-B53E-786729403748}"/>
          </ac:cxnSpMkLst>
        </pc:cxnChg>
        <pc:cxnChg chg="mod">
          <ac:chgData name="Phillip Kaufman" userId="c001b2a046940d7c" providerId="LiveId" clId="{5CB25B10-5B1C-4017-B167-ED3104435743}" dt="2024-06-02T23:43:45.935" v="12441"/>
          <ac:cxnSpMkLst>
            <pc:docMk/>
            <pc:sldMk cId="1556678624" sldId="971"/>
            <ac:cxnSpMk id="117" creationId="{75A6D72C-E8AF-FE94-1050-9278D12C6E09}"/>
          </ac:cxnSpMkLst>
        </pc:cxnChg>
        <pc:cxnChg chg="mod">
          <ac:chgData name="Phillip Kaufman" userId="c001b2a046940d7c" providerId="LiveId" clId="{5CB25B10-5B1C-4017-B167-ED3104435743}" dt="2024-06-02T23:43:45.935" v="12441"/>
          <ac:cxnSpMkLst>
            <pc:docMk/>
            <pc:sldMk cId="1556678624" sldId="971"/>
            <ac:cxnSpMk id="118" creationId="{220C6473-3E44-AA88-B67F-F804F0A08EC9}"/>
          </ac:cxnSpMkLst>
        </pc:cxnChg>
        <pc:cxnChg chg="mod">
          <ac:chgData name="Phillip Kaufman" userId="c001b2a046940d7c" providerId="LiveId" clId="{5CB25B10-5B1C-4017-B167-ED3104435743}" dt="2024-05-30T06:22:14.644" v="9605"/>
          <ac:cxnSpMkLst>
            <pc:docMk/>
            <pc:sldMk cId="1556678624" sldId="971"/>
            <ac:cxnSpMk id="118" creationId="{4338135C-E239-157F-47D0-7E4D493F2A35}"/>
          </ac:cxnSpMkLst>
        </pc:cxnChg>
        <pc:cxnChg chg="mod">
          <ac:chgData name="Phillip Kaufman" userId="c001b2a046940d7c" providerId="LiveId" clId="{5CB25B10-5B1C-4017-B167-ED3104435743}" dt="2024-05-30T06:22:14.644" v="9605"/>
          <ac:cxnSpMkLst>
            <pc:docMk/>
            <pc:sldMk cId="1556678624" sldId="971"/>
            <ac:cxnSpMk id="119" creationId="{9560D771-A327-6797-D397-82BF7E9D1F01}"/>
          </ac:cxnSpMkLst>
        </pc:cxnChg>
        <pc:cxnChg chg="mod">
          <ac:chgData name="Phillip Kaufman" userId="c001b2a046940d7c" providerId="LiveId" clId="{5CB25B10-5B1C-4017-B167-ED3104435743}" dt="2024-06-02T23:43:45.935" v="12441"/>
          <ac:cxnSpMkLst>
            <pc:docMk/>
            <pc:sldMk cId="1556678624" sldId="971"/>
            <ac:cxnSpMk id="119" creationId="{AE70EFB8-1788-8134-1842-B1B8596254B5}"/>
          </ac:cxnSpMkLst>
        </pc:cxnChg>
        <pc:cxnChg chg="mod">
          <ac:chgData name="Phillip Kaufman" userId="c001b2a046940d7c" providerId="LiveId" clId="{5CB25B10-5B1C-4017-B167-ED3104435743}" dt="2024-05-30T06:22:14.644" v="9605"/>
          <ac:cxnSpMkLst>
            <pc:docMk/>
            <pc:sldMk cId="1556678624" sldId="971"/>
            <ac:cxnSpMk id="120" creationId="{0F173D0B-55EF-0B97-5F15-315DA9FDA702}"/>
          </ac:cxnSpMkLst>
        </pc:cxnChg>
        <pc:cxnChg chg="mod">
          <ac:chgData name="Phillip Kaufman" userId="c001b2a046940d7c" providerId="LiveId" clId="{5CB25B10-5B1C-4017-B167-ED3104435743}" dt="2024-06-02T23:43:45.935" v="12441"/>
          <ac:cxnSpMkLst>
            <pc:docMk/>
            <pc:sldMk cId="1556678624" sldId="971"/>
            <ac:cxnSpMk id="120" creationId="{A9E73F27-01B5-1660-4EA2-540A62A87085}"/>
          </ac:cxnSpMkLst>
        </pc:cxnChg>
        <pc:cxnChg chg="mod">
          <ac:chgData name="Phillip Kaufman" userId="c001b2a046940d7c" providerId="LiveId" clId="{5CB25B10-5B1C-4017-B167-ED3104435743}" dt="2024-05-30T06:22:14.644" v="9605"/>
          <ac:cxnSpMkLst>
            <pc:docMk/>
            <pc:sldMk cId="1556678624" sldId="971"/>
            <ac:cxnSpMk id="121" creationId="{D38DC1AE-D3C9-9A0D-7095-1F50F89D60B0}"/>
          </ac:cxnSpMkLst>
        </pc:cxnChg>
        <pc:cxnChg chg="mod">
          <ac:chgData name="Phillip Kaufman" userId="c001b2a046940d7c" providerId="LiveId" clId="{5CB25B10-5B1C-4017-B167-ED3104435743}" dt="2024-06-02T23:43:45.935" v="12441"/>
          <ac:cxnSpMkLst>
            <pc:docMk/>
            <pc:sldMk cId="1556678624" sldId="971"/>
            <ac:cxnSpMk id="121" creationId="{E3C2E52B-1A8E-53A1-85FB-4EFD02671E9B}"/>
          </ac:cxnSpMkLst>
        </pc:cxnChg>
        <pc:cxnChg chg="mod">
          <ac:chgData name="Phillip Kaufman" userId="c001b2a046940d7c" providerId="LiveId" clId="{5CB25B10-5B1C-4017-B167-ED3104435743}" dt="2024-06-02T23:43:45.935" v="12441"/>
          <ac:cxnSpMkLst>
            <pc:docMk/>
            <pc:sldMk cId="1556678624" sldId="971"/>
            <ac:cxnSpMk id="122" creationId="{09728AFB-494A-B873-147D-0AC25BFE6F0B}"/>
          </ac:cxnSpMkLst>
        </pc:cxnChg>
        <pc:cxnChg chg="mod">
          <ac:chgData name="Phillip Kaufman" userId="c001b2a046940d7c" providerId="LiveId" clId="{5CB25B10-5B1C-4017-B167-ED3104435743}" dt="2024-05-30T06:22:14.644" v="9605"/>
          <ac:cxnSpMkLst>
            <pc:docMk/>
            <pc:sldMk cId="1556678624" sldId="971"/>
            <ac:cxnSpMk id="122" creationId="{463FA2AB-5FF7-0C74-F109-BC6C45FED732}"/>
          </ac:cxnSpMkLst>
        </pc:cxnChg>
        <pc:cxnChg chg="mod">
          <ac:chgData name="Phillip Kaufman" userId="c001b2a046940d7c" providerId="LiveId" clId="{5CB25B10-5B1C-4017-B167-ED3104435743}" dt="2024-06-02T23:43:45.935" v="12441"/>
          <ac:cxnSpMkLst>
            <pc:docMk/>
            <pc:sldMk cId="1556678624" sldId="971"/>
            <ac:cxnSpMk id="123" creationId="{61762BE9-98D9-DA3D-42CC-5C2E8A1E9D7A}"/>
          </ac:cxnSpMkLst>
        </pc:cxnChg>
        <pc:cxnChg chg="mod">
          <ac:chgData name="Phillip Kaufman" userId="c001b2a046940d7c" providerId="LiveId" clId="{5CB25B10-5B1C-4017-B167-ED3104435743}" dt="2024-05-30T06:22:14.644" v="9605"/>
          <ac:cxnSpMkLst>
            <pc:docMk/>
            <pc:sldMk cId="1556678624" sldId="971"/>
            <ac:cxnSpMk id="123" creationId="{8E9318D6-D8AB-050D-1035-C02F150CAA13}"/>
          </ac:cxnSpMkLst>
        </pc:cxnChg>
        <pc:cxnChg chg="mod">
          <ac:chgData name="Phillip Kaufman" userId="c001b2a046940d7c" providerId="LiveId" clId="{5CB25B10-5B1C-4017-B167-ED3104435743}" dt="2024-06-02T23:43:45.935" v="12441"/>
          <ac:cxnSpMkLst>
            <pc:docMk/>
            <pc:sldMk cId="1556678624" sldId="971"/>
            <ac:cxnSpMk id="124" creationId="{6700E11C-C3EA-4B9E-815D-0AB24116BB02}"/>
          </ac:cxnSpMkLst>
        </pc:cxnChg>
        <pc:cxnChg chg="mod">
          <ac:chgData name="Phillip Kaufman" userId="c001b2a046940d7c" providerId="LiveId" clId="{5CB25B10-5B1C-4017-B167-ED3104435743}" dt="2024-05-30T06:22:14.644" v="9605"/>
          <ac:cxnSpMkLst>
            <pc:docMk/>
            <pc:sldMk cId="1556678624" sldId="971"/>
            <ac:cxnSpMk id="124" creationId="{81295790-6491-C897-4284-41B0962998FF}"/>
          </ac:cxnSpMkLst>
        </pc:cxnChg>
        <pc:cxnChg chg="mod">
          <ac:chgData name="Phillip Kaufman" userId="c001b2a046940d7c" providerId="LiveId" clId="{5CB25B10-5B1C-4017-B167-ED3104435743}" dt="2024-05-30T06:22:14.644" v="9605"/>
          <ac:cxnSpMkLst>
            <pc:docMk/>
            <pc:sldMk cId="1556678624" sldId="971"/>
            <ac:cxnSpMk id="125" creationId="{A79420DE-B87E-B243-3EC1-60FF3E15C114}"/>
          </ac:cxnSpMkLst>
        </pc:cxnChg>
        <pc:cxnChg chg="mod">
          <ac:chgData name="Phillip Kaufman" userId="c001b2a046940d7c" providerId="LiveId" clId="{5CB25B10-5B1C-4017-B167-ED3104435743}" dt="2024-06-02T23:43:45.935" v="12441"/>
          <ac:cxnSpMkLst>
            <pc:docMk/>
            <pc:sldMk cId="1556678624" sldId="971"/>
            <ac:cxnSpMk id="125" creationId="{AD3098FD-38B6-B340-226A-A43B5C239B76}"/>
          </ac:cxnSpMkLst>
        </pc:cxnChg>
        <pc:cxnChg chg="mod">
          <ac:chgData name="Phillip Kaufman" userId="c001b2a046940d7c" providerId="LiveId" clId="{5CB25B10-5B1C-4017-B167-ED3104435743}" dt="2024-06-02T23:43:45.935" v="12441"/>
          <ac:cxnSpMkLst>
            <pc:docMk/>
            <pc:sldMk cId="1556678624" sldId="971"/>
            <ac:cxnSpMk id="126" creationId="{126E91F7-F82B-08C0-0A85-53DFDD5F7B3A}"/>
          </ac:cxnSpMkLst>
        </pc:cxnChg>
        <pc:cxnChg chg="mod">
          <ac:chgData name="Phillip Kaufman" userId="c001b2a046940d7c" providerId="LiveId" clId="{5CB25B10-5B1C-4017-B167-ED3104435743}" dt="2024-05-30T06:22:14.644" v="9605"/>
          <ac:cxnSpMkLst>
            <pc:docMk/>
            <pc:sldMk cId="1556678624" sldId="971"/>
            <ac:cxnSpMk id="126" creationId="{22ED1811-8057-A2BF-B3C9-16F172F99FD1}"/>
          </ac:cxnSpMkLst>
        </pc:cxnChg>
        <pc:cxnChg chg="mod">
          <ac:chgData name="Phillip Kaufman" userId="c001b2a046940d7c" providerId="LiveId" clId="{5CB25B10-5B1C-4017-B167-ED3104435743}" dt="2024-05-30T06:22:14.644" v="9605"/>
          <ac:cxnSpMkLst>
            <pc:docMk/>
            <pc:sldMk cId="1556678624" sldId="971"/>
            <ac:cxnSpMk id="127" creationId="{3466520A-4355-95AA-A9D0-633E2430E64A}"/>
          </ac:cxnSpMkLst>
        </pc:cxnChg>
        <pc:cxnChg chg="mod">
          <ac:chgData name="Phillip Kaufman" userId="c001b2a046940d7c" providerId="LiveId" clId="{5CB25B10-5B1C-4017-B167-ED3104435743}" dt="2024-06-02T23:43:45.935" v="12441"/>
          <ac:cxnSpMkLst>
            <pc:docMk/>
            <pc:sldMk cId="1556678624" sldId="971"/>
            <ac:cxnSpMk id="127" creationId="{C6ABB207-0225-A27B-35B9-326994930793}"/>
          </ac:cxnSpMkLst>
        </pc:cxnChg>
        <pc:cxnChg chg="mod">
          <ac:chgData name="Phillip Kaufman" userId="c001b2a046940d7c" providerId="LiveId" clId="{5CB25B10-5B1C-4017-B167-ED3104435743}" dt="2024-05-30T06:22:14.644" v="9605"/>
          <ac:cxnSpMkLst>
            <pc:docMk/>
            <pc:sldMk cId="1556678624" sldId="971"/>
            <ac:cxnSpMk id="128" creationId="{FAE2977D-6126-E4F5-66B4-2E6C8A1E6483}"/>
          </ac:cxnSpMkLst>
        </pc:cxnChg>
        <pc:cxnChg chg="mod">
          <ac:chgData name="Phillip Kaufman" userId="c001b2a046940d7c" providerId="LiveId" clId="{5CB25B10-5B1C-4017-B167-ED3104435743}" dt="2024-05-30T06:22:14.644" v="9605"/>
          <ac:cxnSpMkLst>
            <pc:docMk/>
            <pc:sldMk cId="1556678624" sldId="971"/>
            <ac:cxnSpMk id="129" creationId="{C592D1A1-A7ED-4856-56A1-38E68D74EE73}"/>
          </ac:cxnSpMkLst>
        </pc:cxnChg>
        <pc:cxnChg chg="mod">
          <ac:chgData name="Phillip Kaufman" userId="c001b2a046940d7c" providerId="LiveId" clId="{5CB25B10-5B1C-4017-B167-ED3104435743}" dt="2024-05-30T06:22:14.644" v="9605"/>
          <ac:cxnSpMkLst>
            <pc:docMk/>
            <pc:sldMk cId="1556678624" sldId="971"/>
            <ac:cxnSpMk id="130" creationId="{C2B75810-6C60-8658-7AFA-3DABD6CD6D4F}"/>
          </ac:cxnSpMkLst>
        </pc:cxnChg>
        <pc:cxnChg chg="mod">
          <ac:chgData name="Phillip Kaufman" userId="c001b2a046940d7c" providerId="LiveId" clId="{5CB25B10-5B1C-4017-B167-ED3104435743}" dt="2024-05-30T06:22:14.644" v="9605"/>
          <ac:cxnSpMkLst>
            <pc:docMk/>
            <pc:sldMk cId="1556678624" sldId="971"/>
            <ac:cxnSpMk id="131" creationId="{97BEE12E-A48A-8C81-54F7-5B24BF3E9FDC}"/>
          </ac:cxnSpMkLst>
        </pc:cxnChg>
        <pc:cxnChg chg="mod">
          <ac:chgData name="Phillip Kaufman" userId="c001b2a046940d7c" providerId="LiveId" clId="{5CB25B10-5B1C-4017-B167-ED3104435743}" dt="2024-05-30T06:22:14.644" v="9605"/>
          <ac:cxnSpMkLst>
            <pc:docMk/>
            <pc:sldMk cId="1556678624" sldId="971"/>
            <ac:cxnSpMk id="132" creationId="{F848B4E5-5E28-0EAE-7CA6-0FBFA4086082}"/>
          </ac:cxnSpMkLst>
        </pc:cxnChg>
        <pc:cxnChg chg="mod">
          <ac:chgData name="Phillip Kaufman" userId="c001b2a046940d7c" providerId="LiveId" clId="{5CB25B10-5B1C-4017-B167-ED3104435743}" dt="2024-05-30T06:22:14.644" v="9605"/>
          <ac:cxnSpMkLst>
            <pc:docMk/>
            <pc:sldMk cId="1556678624" sldId="971"/>
            <ac:cxnSpMk id="133" creationId="{B0CDCB5B-4DBE-D444-B61D-27D40F5106E0}"/>
          </ac:cxnSpMkLst>
        </pc:cxnChg>
        <pc:cxnChg chg="mod">
          <ac:chgData name="Phillip Kaufman" userId="c001b2a046940d7c" providerId="LiveId" clId="{5CB25B10-5B1C-4017-B167-ED3104435743}" dt="2024-05-30T06:22:14.644" v="9605"/>
          <ac:cxnSpMkLst>
            <pc:docMk/>
            <pc:sldMk cId="1556678624" sldId="971"/>
            <ac:cxnSpMk id="134" creationId="{17E807B5-5FB2-5056-A442-274E590A6142}"/>
          </ac:cxnSpMkLst>
        </pc:cxnChg>
        <pc:cxnChg chg="mod">
          <ac:chgData name="Phillip Kaufman" userId="c001b2a046940d7c" providerId="LiveId" clId="{5CB25B10-5B1C-4017-B167-ED3104435743}" dt="2024-05-30T06:22:14.644" v="9605"/>
          <ac:cxnSpMkLst>
            <pc:docMk/>
            <pc:sldMk cId="1556678624" sldId="971"/>
            <ac:cxnSpMk id="135" creationId="{6DCA4F12-4E58-C2E9-8EF0-76473F10B86E}"/>
          </ac:cxnSpMkLst>
        </pc:cxnChg>
        <pc:cxnChg chg="mod">
          <ac:chgData name="Phillip Kaufman" userId="c001b2a046940d7c" providerId="LiveId" clId="{5CB25B10-5B1C-4017-B167-ED3104435743}" dt="2024-05-30T06:22:14.644" v="9605"/>
          <ac:cxnSpMkLst>
            <pc:docMk/>
            <pc:sldMk cId="1556678624" sldId="971"/>
            <ac:cxnSpMk id="136" creationId="{AD76B471-8A5C-B4EC-69C8-B931C771850A}"/>
          </ac:cxnSpMkLst>
        </pc:cxnChg>
        <pc:cxnChg chg="mod">
          <ac:chgData name="Phillip Kaufman" userId="c001b2a046940d7c" providerId="LiveId" clId="{5CB25B10-5B1C-4017-B167-ED3104435743}" dt="2024-05-30T06:22:14.644" v="9605"/>
          <ac:cxnSpMkLst>
            <pc:docMk/>
            <pc:sldMk cId="1556678624" sldId="971"/>
            <ac:cxnSpMk id="137" creationId="{56E1542B-A76F-DCBB-6F70-C1E70F33CE3A}"/>
          </ac:cxnSpMkLst>
        </pc:cxnChg>
        <pc:cxnChg chg="mod">
          <ac:chgData name="Phillip Kaufman" userId="c001b2a046940d7c" providerId="LiveId" clId="{5CB25B10-5B1C-4017-B167-ED3104435743}" dt="2024-05-30T06:22:14.644" v="9605"/>
          <ac:cxnSpMkLst>
            <pc:docMk/>
            <pc:sldMk cId="1556678624" sldId="971"/>
            <ac:cxnSpMk id="138" creationId="{89C9BB62-2A42-F998-A835-AAD109A331CF}"/>
          </ac:cxnSpMkLst>
        </pc:cxnChg>
        <pc:cxnChg chg="mod">
          <ac:chgData name="Phillip Kaufman" userId="c001b2a046940d7c" providerId="LiveId" clId="{5CB25B10-5B1C-4017-B167-ED3104435743}" dt="2024-05-30T06:22:14.644" v="9605"/>
          <ac:cxnSpMkLst>
            <pc:docMk/>
            <pc:sldMk cId="1556678624" sldId="971"/>
            <ac:cxnSpMk id="139" creationId="{57483661-E538-C7CA-92CD-E19AB661DE87}"/>
          </ac:cxnSpMkLst>
        </pc:cxnChg>
        <pc:cxnChg chg="mod">
          <ac:chgData name="Phillip Kaufman" userId="c001b2a046940d7c" providerId="LiveId" clId="{5CB25B10-5B1C-4017-B167-ED3104435743}" dt="2024-05-30T06:22:14.644" v="9605"/>
          <ac:cxnSpMkLst>
            <pc:docMk/>
            <pc:sldMk cId="1556678624" sldId="971"/>
            <ac:cxnSpMk id="140" creationId="{66FDF2F0-6303-3E97-F9C4-419E03BB4EF9}"/>
          </ac:cxnSpMkLst>
        </pc:cxnChg>
        <pc:cxnChg chg="mod">
          <ac:chgData name="Phillip Kaufman" userId="c001b2a046940d7c" providerId="LiveId" clId="{5CB25B10-5B1C-4017-B167-ED3104435743}" dt="2024-05-30T06:22:14.644" v="9605"/>
          <ac:cxnSpMkLst>
            <pc:docMk/>
            <pc:sldMk cId="1556678624" sldId="971"/>
            <ac:cxnSpMk id="150" creationId="{165A3571-3231-673C-268D-C3EED4B4D3C2}"/>
          </ac:cxnSpMkLst>
        </pc:cxnChg>
        <pc:cxnChg chg="mod">
          <ac:chgData name="Phillip Kaufman" userId="c001b2a046940d7c" providerId="LiveId" clId="{5CB25B10-5B1C-4017-B167-ED3104435743}" dt="2024-05-30T06:22:14.644" v="9605"/>
          <ac:cxnSpMkLst>
            <pc:docMk/>
            <pc:sldMk cId="1556678624" sldId="971"/>
            <ac:cxnSpMk id="151" creationId="{CAC90FF8-F843-C44A-1776-171D48F2E3A0}"/>
          </ac:cxnSpMkLst>
        </pc:cxnChg>
        <pc:cxnChg chg="mod">
          <ac:chgData name="Phillip Kaufman" userId="c001b2a046940d7c" providerId="LiveId" clId="{5CB25B10-5B1C-4017-B167-ED3104435743}" dt="2024-05-30T06:32:18.482" v="9728"/>
          <ac:cxnSpMkLst>
            <pc:docMk/>
            <pc:sldMk cId="1556678624" sldId="971"/>
            <ac:cxnSpMk id="157" creationId="{BCE57FE4-2742-2C07-7CA9-ADC89905AD18}"/>
          </ac:cxnSpMkLst>
        </pc:cxnChg>
        <pc:cxnChg chg="mod">
          <ac:chgData name="Phillip Kaufman" userId="c001b2a046940d7c" providerId="LiveId" clId="{5CB25B10-5B1C-4017-B167-ED3104435743}" dt="2024-05-30T06:32:18.482" v="9728"/>
          <ac:cxnSpMkLst>
            <pc:docMk/>
            <pc:sldMk cId="1556678624" sldId="971"/>
            <ac:cxnSpMk id="158" creationId="{12D5C4E3-E8D9-1AB2-639F-34DF6F9E0D68}"/>
          </ac:cxnSpMkLst>
        </pc:cxnChg>
        <pc:cxnChg chg="mod">
          <ac:chgData name="Phillip Kaufman" userId="c001b2a046940d7c" providerId="LiveId" clId="{5CB25B10-5B1C-4017-B167-ED3104435743}" dt="2024-05-30T06:32:18.482" v="9728"/>
          <ac:cxnSpMkLst>
            <pc:docMk/>
            <pc:sldMk cId="1556678624" sldId="971"/>
            <ac:cxnSpMk id="159" creationId="{54321513-D9ED-A845-1188-D0EBAB6D8052}"/>
          </ac:cxnSpMkLst>
        </pc:cxnChg>
        <pc:cxnChg chg="mod">
          <ac:chgData name="Phillip Kaufman" userId="c001b2a046940d7c" providerId="LiveId" clId="{5CB25B10-5B1C-4017-B167-ED3104435743}" dt="2024-05-30T06:32:18.482" v="9728"/>
          <ac:cxnSpMkLst>
            <pc:docMk/>
            <pc:sldMk cId="1556678624" sldId="971"/>
            <ac:cxnSpMk id="160" creationId="{1C4F03DB-4B8C-4CFB-CF79-195942DBCDAD}"/>
          </ac:cxnSpMkLst>
        </pc:cxnChg>
        <pc:cxnChg chg="mod">
          <ac:chgData name="Phillip Kaufman" userId="c001b2a046940d7c" providerId="LiveId" clId="{5CB25B10-5B1C-4017-B167-ED3104435743}" dt="2024-05-30T06:32:18.482" v="9728"/>
          <ac:cxnSpMkLst>
            <pc:docMk/>
            <pc:sldMk cId="1556678624" sldId="971"/>
            <ac:cxnSpMk id="161" creationId="{3115DBE3-41E8-55B8-4DFB-C773CCCF12C5}"/>
          </ac:cxnSpMkLst>
        </pc:cxnChg>
        <pc:cxnChg chg="mod">
          <ac:chgData name="Phillip Kaufman" userId="c001b2a046940d7c" providerId="LiveId" clId="{5CB25B10-5B1C-4017-B167-ED3104435743}" dt="2024-05-30T06:32:18.482" v="9728"/>
          <ac:cxnSpMkLst>
            <pc:docMk/>
            <pc:sldMk cId="1556678624" sldId="971"/>
            <ac:cxnSpMk id="162" creationId="{4BAC7596-FD8B-0A7D-8ED1-C9DA5C3811FB}"/>
          </ac:cxnSpMkLst>
        </pc:cxnChg>
        <pc:cxnChg chg="mod">
          <ac:chgData name="Phillip Kaufman" userId="c001b2a046940d7c" providerId="LiveId" clId="{5CB25B10-5B1C-4017-B167-ED3104435743}" dt="2024-05-30T06:32:18.482" v="9728"/>
          <ac:cxnSpMkLst>
            <pc:docMk/>
            <pc:sldMk cId="1556678624" sldId="971"/>
            <ac:cxnSpMk id="163" creationId="{8F6E37F1-3131-CA4B-3B6F-D6FB82110E77}"/>
          </ac:cxnSpMkLst>
        </pc:cxnChg>
        <pc:cxnChg chg="mod">
          <ac:chgData name="Phillip Kaufman" userId="c001b2a046940d7c" providerId="LiveId" clId="{5CB25B10-5B1C-4017-B167-ED3104435743}" dt="2024-05-30T06:32:18.482" v="9728"/>
          <ac:cxnSpMkLst>
            <pc:docMk/>
            <pc:sldMk cId="1556678624" sldId="971"/>
            <ac:cxnSpMk id="164" creationId="{30A73528-200C-E856-0C09-9225A8A588A4}"/>
          </ac:cxnSpMkLst>
        </pc:cxnChg>
        <pc:cxnChg chg="mod">
          <ac:chgData name="Phillip Kaufman" userId="c001b2a046940d7c" providerId="LiveId" clId="{5CB25B10-5B1C-4017-B167-ED3104435743}" dt="2024-05-30T06:32:18.482" v="9728"/>
          <ac:cxnSpMkLst>
            <pc:docMk/>
            <pc:sldMk cId="1556678624" sldId="971"/>
            <ac:cxnSpMk id="165" creationId="{DD5FCA3F-833D-0146-FB76-ACE3BA2AD7DC}"/>
          </ac:cxnSpMkLst>
        </pc:cxnChg>
        <pc:cxnChg chg="mod">
          <ac:chgData name="Phillip Kaufman" userId="c001b2a046940d7c" providerId="LiveId" clId="{5CB25B10-5B1C-4017-B167-ED3104435743}" dt="2024-05-30T06:32:18.482" v="9728"/>
          <ac:cxnSpMkLst>
            <pc:docMk/>
            <pc:sldMk cId="1556678624" sldId="971"/>
            <ac:cxnSpMk id="166" creationId="{3D2A3C9D-5D51-BCCE-F8BC-4D545BD48404}"/>
          </ac:cxnSpMkLst>
        </pc:cxnChg>
        <pc:cxnChg chg="mod">
          <ac:chgData name="Phillip Kaufman" userId="c001b2a046940d7c" providerId="LiveId" clId="{5CB25B10-5B1C-4017-B167-ED3104435743}" dt="2024-05-30T06:32:18.482" v="9728"/>
          <ac:cxnSpMkLst>
            <pc:docMk/>
            <pc:sldMk cId="1556678624" sldId="971"/>
            <ac:cxnSpMk id="167" creationId="{9A68764D-A524-201C-5C1C-1699252C9DF3}"/>
          </ac:cxnSpMkLst>
        </pc:cxnChg>
        <pc:cxnChg chg="mod">
          <ac:chgData name="Phillip Kaufman" userId="c001b2a046940d7c" providerId="LiveId" clId="{5CB25B10-5B1C-4017-B167-ED3104435743}" dt="2024-05-30T06:32:18.482" v="9728"/>
          <ac:cxnSpMkLst>
            <pc:docMk/>
            <pc:sldMk cId="1556678624" sldId="971"/>
            <ac:cxnSpMk id="168" creationId="{2FABB9FB-5FB7-95C0-A63C-DFF528677EAC}"/>
          </ac:cxnSpMkLst>
        </pc:cxnChg>
        <pc:cxnChg chg="mod">
          <ac:chgData name="Phillip Kaufman" userId="c001b2a046940d7c" providerId="LiveId" clId="{5CB25B10-5B1C-4017-B167-ED3104435743}" dt="2024-05-30T06:32:18.482" v="9728"/>
          <ac:cxnSpMkLst>
            <pc:docMk/>
            <pc:sldMk cId="1556678624" sldId="971"/>
            <ac:cxnSpMk id="169" creationId="{C00EF105-58CE-8803-1E24-986C753C86BC}"/>
          </ac:cxnSpMkLst>
        </pc:cxnChg>
        <pc:cxnChg chg="mod">
          <ac:chgData name="Phillip Kaufman" userId="c001b2a046940d7c" providerId="LiveId" clId="{5CB25B10-5B1C-4017-B167-ED3104435743}" dt="2024-05-30T06:32:18.482" v="9728"/>
          <ac:cxnSpMkLst>
            <pc:docMk/>
            <pc:sldMk cId="1556678624" sldId="971"/>
            <ac:cxnSpMk id="170" creationId="{17E26C62-4990-4DB0-942F-5C545748AE1E}"/>
          </ac:cxnSpMkLst>
        </pc:cxnChg>
        <pc:cxnChg chg="mod">
          <ac:chgData name="Phillip Kaufman" userId="c001b2a046940d7c" providerId="LiveId" clId="{5CB25B10-5B1C-4017-B167-ED3104435743}" dt="2024-05-30T06:32:18.482" v="9728"/>
          <ac:cxnSpMkLst>
            <pc:docMk/>
            <pc:sldMk cId="1556678624" sldId="971"/>
            <ac:cxnSpMk id="171" creationId="{EABD403F-4019-8CD1-246E-FE5749C56A2C}"/>
          </ac:cxnSpMkLst>
        </pc:cxnChg>
        <pc:cxnChg chg="mod">
          <ac:chgData name="Phillip Kaufman" userId="c001b2a046940d7c" providerId="LiveId" clId="{5CB25B10-5B1C-4017-B167-ED3104435743}" dt="2024-05-30T06:32:18.482" v="9728"/>
          <ac:cxnSpMkLst>
            <pc:docMk/>
            <pc:sldMk cId="1556678624" sldId="971"/>
            <ac:cxnSpMk id="172" creationId="{08A83E86-577B-592B-77AA-A20CDCE91F4B}"/>
          </ac:cxnSpMkLst>
        </pc:cxnChg>
        <pc:cxnChg chg="mod">
          <ac:chgData name="Phillip Kaufman" userId="c001b2a046940d7c" providerId="LiveId" clId="{5CB25B10-5B1C-4017-B167-ED3104435743}" dt="2024-05-30T06:32:18.482" v="9728"/>
          <ac:cxnSpMkLst>
            <pc:docMk/>
            <pc:sldMk cId="1556678624" sldId="971"/>
            <ac:cxnSpMk id="173" creationId="{A948FBDE-5835-6100-565B-926AF463C640}"/>
          </ac:cxnSpMkLst>
        </pc:cxnChg>
        <pc:cxnChg chg="mod">
          <ac:chgData name="Phillip Kaufman" userId="c001b2a046940d7c" providerId="LiveId" clId="{5CB25B10-5B1C-4017-B167-ED3104435743}" dt="2024-05-30T06:32:18.482" v="9728"/>
          <ac:cxnSpMkLst>
            <pc:docMk/>
            <pc:sldMk cId="1556678624" sldId="971"/>
            <ac:cxnSpMk id="174" creationId="{D69E0542-67F9-7B32-C54D-FC5CAA01F4DF}"/>
          </ac:cxnSpMkLst>
        </pc:cxnChg>
        <pc:cxnChg chg="mod">
          <ac:chgData name="Phillip Kaufman" userId="c001b2a046940d7c" providerId="LiveId" clId="{5CB25B10-5B1C-4017-B167-ED3104435743}" dt="2024-05-30T06:32:18.482" v="9728"/>
          <ac:cxnSpMkLst>
            <pc:docMk/>
            <pc:sldMk cId="1556678624" sldId="971"/>
            <ac:cxnSpMk id="175" creationId="{3560BDA6-B7D9-1C7D-FD94-7565526AD620}"/>
          </ac:cxnSpMkLst>
        </pc:cxnChg>
        <pc:cxnChg chg="mod">
          <ac:chgData name="Phillip Kaufman" userId="c001b2a046940d7c" providerId="LiveId" clId="{5CB25B10-5B1C-4017-B167-ED3104435743}" dt="2024-05-30T06:32:18.482" v="9728"/>
          <ac:cxnSpMkLst>
            <pc:docMk/>
            <pc:sldMk cId="1556678624" sldId="971"/>
            <ac:cxnSpMk id="176" creationId="{CE5756BE-1685-7BA7-74E4-0B49A05B00A0}"/>
          </ac:cxnSpMkLst>
        </pc:cxnChg>
        <pc:cxnChg chg="mod">
          <ac:chgData name="Phillip Kaufman" userId="c001b2a046940d7c" providerId="LiveId" clId="{5CB25B10-5B1C-4017-B167-ED3104435743}" dt="2024-05-30T06:32:18.482" v="9728"/>
          <ac:cxnSpMkLst>
            <pc:docMk/>
            <pc:sldMk cId="1556678624" sldId="971"/>
            <ac:cxnSpMk id="177" creationId="{53D73A3C-AE6A-3EC1-CC9C-8F3BDAF68895}"/>
          </ac:cxnSpMkLst>
        </pc:cxnChg>
        <pc:cxnChg chg="mod">
          <ac:chgData name="Phillip Kaufman" userId="c001b2a046940d7c" providerId="LiveId" clId="{5CB25B10-5B1C-4017-B167-ED3104435743}" dt="2024-05-30T06:32:18.482" v="9728"/>
          <ac:cxnSpMkLst>
            <pc:docMk/>
            <pc:sldMk cId="1556678624" sldId="971"/>
            <ac:cxnSpMk id="178" creationId="{4DFD2A94-945C-56F2-42C5-DA36C5995B8D}"/>
          </ac:cxnSpMkLst>
        </pc:cxnChg>
        <pc:cxnChg chg="mod">
          <ac:chgData name="Phillip Kaufman" userId="c001b2a046940d7c" providerId="LiveId" clId="{5CB25B10-5B1C-4017-B167-ED3104435743}" dt="2024-05-30T06:32:18.482" v="9728"/>
          <ac:cxnSpMkLst>
            <pc:docMk/>
            <pc:sldMk cId="1556678624" sldId="971"/>
            <ac:cxnSpMk id="179" creationId="{8870C509-6EEF-8176-F604-BD321EFBBD34}"/>
          </ac:cxnSpMkLst>
        </pc:cxnChg>
        <pc:cxnChg chg="mod">
          <ac:chgData name="Phillip Kaufman" userId="c001b2a046940d7c" providerId="LiveId" clId="{5CB25B10-5B1C-4017-B167-ED3104435743}" dt="2024-05-30T06:32:18.482" v="9728"/>
          <ac:cxnSpMkLst>
            <pc:docMk/>
            <pc:sldMk cId="1556678624" sldId="971"/>
            <ac:cxnSpMk id="180" creationId="{91EA4F6D-F90C-19E6-2F89-293539ACACA8}"/>
          </ac:cxnSpMkLst>
        </pc:cxnChg>
        <pc:cxnChg chg="mod">
          <ac:chgData name="Phillip Kaufman" userId="c001b2a046940d7c" providerId="LiveId" clId="{5CB25B10-5B1C-4017-B167-ED3104435743}" dt="2024-05-30T06:32:18.482" v="9728"/>
          <ac:cxnSpMkLst>
            <pc:docMk/>
            <pc:sldMk cId="1556678624" sldId="971"/>
            <ac:cxnSpMk id="181" creationId="{94FACC59-92E4-3BC3-0F7E-C9380319F7DD}"/>
          </ac:cxnSpMkLst>
        </pc:cxnChg>
        <pc:cxnChg chg="mod">
          <ac:chgData name="Phillip Kaufman" userId="c001b2a046940d7c" providerId="LiveId" clId="{5CB25B10-5B1C-4017-B167-ED3104435743}" dt="2024-05-30T06:32:18.482" v="9728"/>
          <ac:cxnSpMkLst>
            <pc:docMk/>
            <pc:sldMk cId="1556678624" sldId="971"/>
            <ac:cxnSpMk id="182" creationId="{FFE83AE9-4DDB-F024-F727-DAA425D6A83A}"/>
          </ac:cxnSpMkLst>
        </pc:cxnChg>
        <pc:cxnChg chg="mod">
          <ac:chgData name="Phillip Kaufman" userId="c001b2a046940d7c" providerId="LiveId" clId="{5CB25B10-5B1C-4017-B167-ED3104435743}" dt="2024-05-30T06:32:18.482" v="9728"/>
          <ac:cxnSpMkLst>
            <pc:docMk/>
            <pc:sldMk cId="1556678624" sldId="971"/>
            <ac:cxnSpMk id="183" creationId="{7DDB34CB-11D2-4B43-21A7-9D60F76752CD}"/>
          </ac:cxnSpMkLst>
        </pc:cxnChg>
        <pc:cxnChg chg="mod">
          <ac:chgData name="Phillip Kaufman" userId="c001b2a046940d7c" providerId="LiveId" clId="{5CB25B10-5B1C-4017-B167-ED3104435743}" dt="2024-05-30T06:32:18.482" v="9728"/>
          <ac:cxnSpMkLst>
            <pc:docMk/>
            <pc:sldMk cId="1556678624" sldId="971"/>
            <ac:cxnSpMk id="184" creationId="{487D5640-D0B2-9499-1D5F-482602516607}"/>
          </ac:cxnSpMkLst>
        </pc:cxnChg>
        <pc:cxnChg chg="mod">
          <ac:chgData name="Phillip Kaufman" userId="c001b2a046940d7c" providerId="LiveId" clId="{5CB25B10-5B1C-4017-B167-ED3104435743}" dt="2024-05-30T06:32:18.482" v="9728"/>
          <ac:cxnSpMkLst>
            <pc:docMk/>
            <pc:sldMk cId="1556678624" sldId="971"/>
            <ac:cxnSpMk id="185" creationId="{42221149-4DA2-677D-61F8-DF40851348E0}"/>
          </ac:cxnSpMkLst>
        </pc:cxnChg>
        <pc:cxnChg chg="mod">
          <ac:chgData name="Phillip Kaufman" userId="c001b2a046940d7c" providerId="LiveId" clId="{5CB25B10-5B1C-4017-B167-ED3104435743}" dt="2024-05-30T06:32:18.482" v="9728"/>
          <ac:cxnSpMkLst>
            <pc:docMk/>
            <pc:sldMk cId="1556678624" sldId="971"/>
            <ac:cxnSpMk id="186" creationId="{966113B5-87BD-A9AC-8AA2-B05DFC3386E0}"/>
          </ac:cxnSpMkLst>
        </pc:cxnChg>
        <pc:cxnChg chg="mod">
          <ac:chgData name="Phillip Kaufman" userId="c001b2a046940d7c" providerId="LiveId" clId="{5CB25B10-5B1C-4017-B167-ED3104435743}" dt="2024-05-30T06:32:18.482" v="9728"/>
          <ac:cxnSpMkLst>
            <pc:docMk/>
            <pc:sldMk cId="1556678624" sldId="971"/>
            <ac:cxnSpMk id="187" creationId="{698059CD-6FF6-A24C-D6E7-545764A57A18}"/>
          </ac:cxnSpMkLst>
        </pc:cxnChg>
        <pc:cxnChg chg="mod">
          <ac:chgData name="Phillip Kaufman" userId="c001b2a046940d7c" providerId="LiveId" clId="{5CB25B10-5B1C-4017-B167-ED3104435743}" dt="2024-05-30T06:32:18.482" v="9728"/>
          <ac:cxnSpMkLst>
            <pc:docMk/>
            <pc:sldMk cId="1556678624" sldId="971"/>
            <ac:cxnSpMk id="188" creationId="{40FDA405-3B1F-7D68-89AA-AAF10202B8A9}"/>
          </ac:cxnSpMkLst>
        </pc:cxnChg>
        <pc:cxnChg chg="mod">
          <ac:chgData name="Phillip Kaufman" userId="c001b2a046940d7c" providerId="LiveId" clId="{5CB25B10-5B1C-4017-B167-ED3104435743}" dt="2024-06-02T23:43:45.935" v="12441"/>
          <ac:cxnSpMkLst>
            <pc:docMk/>
            <pc:sldMk cId="1556678624" sldId="971"/>
            <ac:cxnSpMk id="192" creationId="{4CEA1CD8-2672-FD41-25E3-6C5256098169}"/>
          </ac:cxnSpMkLst>
        </pc:cxnChg>
        <pc:cxnChg chg="mod">
          <ac:chgData name="Phillip Kaufman" userId="c001b2a046940d7c" providerId="LiveId" clId="{5CB25B10-5B1C-4017-B167-ED3104435743}" dt="2024-06-02T23:43:45.935" v="12441"/>
          <ac:cxnSpMkLst>
            <pc:docMk/>
            <pc:sldMk cId="1556678624" sldId="971"/>
            <ac:cxnSpMk id="193" creationId="{E7754850-06A3-8818-EA26-D24584524D39}"/>
          </ac:cxnSpMkLst>
        </pc:cxnChg>
        <pc:cxnChg chg="mod">
          <ac:chgData name="Phillip Kaufman" userId="c001b2a046940d7c" providerId="LiveId" clId="{5CB25B10-5B1C-4017-B167-ED3104435743}" dt="2024-06-02T23:43:45.935" v="12441"/>
          <ac:cxnSpMkLst>
            <pc:docMk/>
            <pc:sldMk cId="1556678624" sldId="971"/>
            <ac:cxnSpMk id="194" creationId="{F869738B-39B6-FC07-6FFF-A5F5584A27F9}"/>
          </ac:cxnSpMkLst>
        </pc:cxnChg>
        <pc:cxnChg chg="mod">
          <ac:chgData name="Phillip Kaufman" userId="c001b2a046940d7c" providerId="LiveId" clId="{5CB25B10-5B1C-4017-B167-ED3104435743}" dt="2024-06-02T23:43:45.935" v="12441"/>
          <ac:cxnSpMkLst>
            <pc:docMk/>
            <pc:sldMk cId="1556678624" sldId="971"/>
            <ac:cxnSpMk id="195" creationId="{AC112099-54F2-B5BD-B4FE-438AEDD182DC}"/>
          </ac:cxnSpMkLst>
        </pc:cxnChg>
        <pc:cxnChg chg="mod">
          <ac:chgData name="Phillip Kaufman" userId="c001b2a046940d7c" providerId="LiveId" clId="{5CB25B10-5B1C-4017-B167-ED3104435743}" dt="2024-06-02T23:43:45.935" v="12441"/>
          <ac:cxnSpMkLst>
            <pc:docMk/>
            <pc:sldMk cId="1556678624" sldId="971"/>
            <ac:cxnSpMk id="196" creationId="{EA9E19F3-FCA2-6A99-3960-AE960D05E3C8}"/>
          </ac:cxnSpMkLst>
        </pc:cxnChg>
        <pc:cxnChg chg="mod">
          <ac:chgData name="Phillip Kaufman" userId="c001b2a046940d7c" providerId="LiveId" clId="{5CB25B10-5B1C-4017-B167-ED3104435743}" dt="2024-06-02T23:43:45.935" v="12441"/>
          <ac:cxnSpMkLst>
            <pc:docMk/>
            <pc:sldMk cId="1556678624" sldId="971"/>
            <ac:cxnSpMk id="197" creationId="{1859D6D8-99DD-A0B0-59DE-1D8723D87263}"/>
          </ac:cxnSpMkLst>
        </pc:cxnChg>
        <pc:cxnChg chg="mod">
          <ac:chgData name="Phillip Kaufman" userId="c001b2a046940d7c" providerId="LiveId" clId="{5CB25B10-5B1C-4017-B167-ED3104435743}" dt="2024-05-30T06:32:18.482" v="9728"/>
          <ac:cxnSpMkLst>
            <pc:docMk/>
            <pc:sldMk cId="1556678624" sldId="971"/>
            <ac:cxnSpMk id="198" creationId="{1CFE26AE-A671-68D2-3D13-A0916F1540D9}"/>
          </ac:cxnSpMkLst>
        </pc:cxnChg>
        <pc:cxnChg chg="mod">
          <ac:chgData name="Phillip Kaufman" userId="c001b2a046940d7c" providerId="LiveId" clId="{5CB25B10-5B1C-4017-B167-ED3104435743}" dt="2024-06-02T23:43:45.935" v="12441"/>
          <ac:cxnSpMkLst>
            <pc:docMk/>
            <pc:sldMk cId="1556678624" sldId="971"/>
            <ac:cxnSpMk id="198" creationId="{D925EE2F-B038-BD2D-710C-3FE3ABEF2FFE}"/>
          </ac:cxnSpMkLst>
        </pc:cxnChg>
        <pc:cxnChg chg="mod">
          <ac:chgData name="Phillip Kaufman" userId="c001b2a046940d7c" providerId="LiveId" clId="{5CB25B10-5B1C-4017-B167-ED3104435743}" dt="2024-06-02T23:43:45.935" v="12441"/>
          <ac:cxnSpMkLst>
            <pc:docMk/>
            <pc:sldMk cId="1556678624" sldId="971"/>
            <ac:cxnSpMk id="199" creationId="{193C1D93-2852-73B1-CB8C-FC510B4706E0}"/>
          </ac:cxnSpMkLst>
        </pc:cxnChg>
        <pc:cxnChg chg="mod">
          <ac:chgData name="Phillip Kaufman" userId="c001b2a046940d7c" providerId="LiveId" clId="{5CB25B10-5B1C-4017-B167-ED3104435743}" dt="2024-05-30T06:32:18.482" v="9728"/>
          <ac:cxnSpMkLst>
            <pc:docMk/>
            <pc:sldMk cId="1556678624" sldId="971"/>
            <ac:cxnSpMk id="199" creationId="{B17C5791-A598-CAF9-E204-384238AF2426}"/>
          </ac:cxnSpMkLst>
        </pc:cxnChg>
        <pc:cxnChg chg="mod">
          <ac:chgData name="Phillip Kaufman" userId="c001b2a046940d7c" providerId="LiveId" clId="{5CB25B10-5B1C-4017-B167-ED3104435743}" dt="2024-06-02T23:43:45.935" v="12441"/>
          <ac:cxnSpMkLst>
            <pc:docMk/>
            <pc:sldMk cId="1556678624" sldId="971"/>
            <ac:cxnSpMk id="200" creationId="{0DD4B582-701A-83DE-7D80-A592724DDB9B}"/>
          </ac:cxnSpMkLst>
        </pc:cxnChg>
        <pc:cxnChg chg="mod">
          <ac:chgData name="Phillip Kaufman" userId="c001b2a046940d7c" providerId="LiveId" clId="{5CB25B10-5B1C-4017-B167-ED3104435743}" dt="2024-06-02T23:43:45.935" v="12441"/>
          <ac:cxnSpMkLst>
            <pc:docMk/>
            <pc:sldMk cId="1556678624" sldId="971"/>
            <ac:cxnSpMk id="201" creationId="{8C54B0D9-89F3-6B8E-E530-EB8EA0B8E999}"/>
          </ac:cxnSpMkLst>
        </pc:cxnChg>
        <pc:cxnChg chg="mod">
          <ac:chgData name="Phillip Kaufman" userId="c001b2a046940d7c" providerId="LiveId" clId="{5CB25B10-5B1C-4017-B167-ED3104435743}" dt="2024-05-30T06:32:42.565" v="9737"/>
          <ac:cxnSpMkLst>
            <pc:docMk/>
            <pc:sldMk cId="1556678624" sldId="971"/>
            <ac:cxnSpMk id="205" creationId="{4D299332-D35F-AF61-4A93-420FE51F0AA5}"/>
          </ac:cxnSpMkLst>
        </pc:cxnChg>
        <pc:cxnChg chg="mod">
          <ac:chgData name="Phillip Kaufman" userId="c001b2a046940d7c" providerId="LiveId" clId="{5CB25B10-5B1C-4017-B167-ED3104435743}" dt="2024-05-30T06:32:42.565" v="9737"/>
          <ac:cxnSpMkLst>
            <pc:docMk/>
            <pc:sldMk cId="1556678624" sldId="971"/>
            <ac:cxnSpMk id="206" creationId="{66672AD9-1DEB-1009-0498-D2F69BBB867B}"/>
          </ac:cxnSpMkLst>
        </pc:cxnChg>
        <pc:cxnChg chg="mod">
          <ac:chgData name="Phillip Kaufman" userId="c001b2a046940d7c" providerId="LiveId" clId="{5CB25B10-5B1C-4017-B167-ED3104435743}" dt="2024-05-30T06:32:42.565" v="9737"/>
          <ac:cxnSpMkLst>
            <pc:docMk/>
            <pc:sldMk cId="1556678624" sldId="971"/>
            <ac:cxnSpMk id="207" creationId="{C29F2293-2DF8-A57A-1C32-AAE61B71FF8D}"/>
          </ac:cxnSpMkLst>
        </pc:cxnChg>
        <pc:cxnChg chg="mod">
          <ac:chgData name="Phillip Kaufman" userId="c001b2a046940d7c" providerId="LiveId" clId="{5CB25B10-5B1C-4017-B167-ED3104435743}" dt="2024-05-30T06:32:42.565" v="9737"/>
          <ac:cxnSpMkLst>
            <pc:docMk/>
            <pc:sldMk cId="1556678624" sldId="971"/>
            <ac:cxnSpMk id="208" creationId="{ED34451E-1E39-8E5B-0550-ACDB30F3EDC9}"/>
          </ac:cxnSpMkLst>
        </pc:cxnChg>
        <pc:cxnChg chg="mod">
          <ac:chgData name="Phillip Kaufman" userId="c001b2a046940d7c" providerId="LiveId" clId="{5CB25B10-5B1C-4017-B167-ED3104435743}" dt="2024-05-30T06:32:42.565" v="9737"/>
          <ac:cxnSpMkLst>
            <pc:docMk/>
            <pc:sldMk cId="1556678624" sldId="971"/>
            <ac:cxnSpMk id="209" creationId="{059913E0-E596-5BBF-E107-A07E001BAE6E}"/>
          </ac:cxnSpMkLst>
        </pc:cxnChg>
        <pc:cxnChg chg="mod">
          <ac:chgData name="Phillip Kaufman" userId="c001b2a046940d7c" providerId="LiveId" clId="{5CB25B10-5B1C-4017-B167-ED3104435743}" dt="2024-05-30T06:32:42.565" v="9737"/>
          <ac:cxnSpMkLst>
            <pc:docMk/>
            <pc:sldMk cId="1556678624" sldId="971"/>
            <ac:cxnSpMk id="210" creationId="{8CD603A8-B067-6E4F-2045-F04860969393}"/>
          </ac:cxnSpMkLst>
        </pc:cxnChg>
        <pc:cxnChg chg="mod">
          <ac:chgData name="Phillip Kaufman" userId="c001b2a046940d7c" providerId="LiveId" clId="{5CB25B10-5B1C-4017-B167-ED3104435743}" dt="2024-06-02T23:43:45.935" v="12441"/>
          <ac:cxnSpMkLst>
            <pc:docMk/>
            <pc:sldMk cId="1556678624" sldId="971"/>
            <ac:cxnSpMk id="211" creationId="{641B26A8-7A08-28F9-4435-E11E90DE4CE6}"/>
          </ac:cxnSpMkLst>
        </pc:cxnChg>
        <pc:cxnChg chg="mod">
          <ac:chgData name="Phillip Kaufman" userId="c001b2a046940d7c" providerId="LiveId" clId="{5CB25B10-5B1C-4017-B167-ED3104435743}" dt="2024-05-30T06:32:42.565" v="9737"/>
          <ac:cxnSpMkLst>
            <pc:docMk/>
            <pc:sldMk cId="1556678624" sldId="971"/>
            <ac:cxnSpMk id="211" creationId="{903B3311-0281-FF23-BEE2-CCE1D9955DEB}"/>
          </ac:cxnSpMkLst>
        </pc:cxnChg>
        <pc:cxnChg chg="mod">
          <ac:chgData name="Phillip Kaufman" userId="c001b2a046940d7c" providerId="LiveId" clId="{5CB25B10-5B1C-4017-B167-ED3104435743}" dt="2024-05-30T06:32:42.565" v="9737"/>
          <ac:cxnSpMkLst>
            <pc:docMk/>
            <pc:sldMk cId="1556678624" sldId="971"/>
            <ac:cxnSpMk id="212" creationId="{1EE4BE53-C4DE-7D2E-D71A-4E6C210C4FF6}"/>
          </ac:cxnSpMkLst>
        </pc:cxnChg>
        <pc:cxnChg chg="mod">
          <ac:chgData name="Phillip Kaufman" userId="c001b2a046940d7c" providerId="LiveId" clId="{5CB25B10-5B1C-4017-B167-ED3104435743}" dt="2024-06-02T23:43:45.935" v="12441"/>
          <ac:cxnSpMkLst>
            <pc:docMk/>
            <pc:sldMk cId="1556678624" sldId="971"/>
            <ac:cxnSpMk id="212" creationId="{8F402ED6-EA25-FD30-173B-B9D1F3C3ADAE}"/>
          </ac:cxnSpMkLst>
        </pc:cxnChg>
        <pc:cxnChg chg="mod">
          <ac:chgData name="Phillip Kaufman" userId="c001b2a046940d7c" providerId="LiveId" clId="{5CB25B10-5B1C-4017-B167-ED3104435743}" dt="2024-05-30T06:32:42.565" v="9737"/>
          <ac:cxnSpMkLst>
            <pc:docMk/>
            <pc:sldMk cId="1556678624" sldId="971"/>
            <ac:cxnSpMk id="213" creationId="{0C472327-807C-21A0-3512-4F97F987596F}"/>
          </ac:cxnSpMkLst>
        </pc:cxnChg>
        <pc:cxnChg chg="mod">
          <ac:chgData name="Phillip Kaufman" userId="c001b2a046940d7c" providerId="LiveId" clId="{5CB25B10-5B1C-4017-B167-ED3104435743}" dt="2024-05-30T06:32:42.565" v="9737"/>
          <ac:cxnSpMkLst>
            <pc:docMk/>
            <pc:sldMk cId="1556678624" sldId="971"/>
            <ac:cxnSpMk id="214" creationId="{2009096F-B50E-4375-E53C-0AEDCD9E9224}"/>
          </ac:cxnSpMkLst>
        </pc:cxnChg>
        <pc:cxnChg chg="mod">
          <ac:chgData name="Phillip Kaufman" userId="c001b2a046940d7c" providerId="LiveId" clId="{5CB25B10-5B1C-4017-B167-ED3104435743}" dt="2024-05-30T06:32:42.565" v="9737"/>
          <ac:cxnSpMkLst>
            <pc:docMk/>
            <pc:sldMk cId="1556678624" sldId="971"/>
            <ac:cxnSpMk id="215" creationId="{7EE70588-5AF5-981B-65BE-0744C06BD00B}"/>
          </ac:cxnSpMkLst>
        </pc:cxnChg>
        <pc:cxnChg chg="mod">
          <ac:chgData name="Phillip Kaufman" userId="c001b2a046940d7c" providerId="LiveId" clId="{5CB25B10-5B1C-4017-B167-ED3104435743}" dt="2024-05-30T06:32:42.565" v="9737"/>
          <ac:cxnSpMkLst>
            <pc:docMk/>
            <pc:sldMk cId="1556678624" sldId="971"/>
            <ac:cxnSpMk id="216" creationId="{E429E310-30CD-A535-085C-A4AA08F49914}"/>
          </ac:cxnSpMkLst>
        </pc:cxnChg>
        <pc:cxnChg chg="mod">
          <ac:chgData name="Phillip Kaufman" userId="c001b2a046940d7c" providerId="LiveId" clId="{5CB25B10-5B1C-4017-B167-ED3104435743}" dt="2024-06-04T02:37:46.135" v="13555"/>
          <ac:cxnSpMkLst>
            <pc:docMk/>
            <pc:sldMk cId="1556678624" sldId="971"/>
            <ac:cxnSpMk id="217" creationId="{6D04CF16-A4F2-3903-F0EF-7A5CDCC62CC4}"/>
          </ac:cxnSpMkLst>
        </pc:cxnChg>
        <pc:cxnChg chg="mod">
          <ac:chgData name="Phillip Kaufman" userId="c001b2a046940d7c" providerId="LiveId" clId="{5CB25B10-5B1C-4017-B167-ED3104435743}" dt="2024-05-30T06:32:42.565" v="9737"/>
          <ac:cxnSpMkLst>
            <pc:docMk/>
            <pc:sldMk cId="1556678624" sldId="971"/>
            <ac:cxnSpMk id="217" creationId="{E0C9CF64-F0F1-A235-56F0-C3340BA2457F}"/>
          </ac:cxnSpMkLst>
        </pc:cxnChg>
        <pc:cxnChg chg="mod">
          <ac:chgData name="Phillip Kaufman" userId="c001b2a046940d7c" providerId="LiveId" clId="{5CB25B10-5B1C-4017-B167-ED3104435743}" dt="2024-06-04T02:37:46.135" v="13555"/>
          <ac:cxnSpMkLst>
            <pc:docMk/>
            <pc:sldMk cId="1556678624" sldId="971"/>
            <ac:cxnSpMk id="218" creationId="{9139C3C3-2C35-5EA1-2735-1CD41F9DE538}"/>
          </ac:cxnSpMkLst>
        </pc:cxnChg>
        <pc:cxnChg chg="mod">
          <ac:chgData name="Phillip Kaufman" userId="c001b2a046940d7c" providerId="LiveId" clId="{5CB25B10-5B1C-4017-B167-ED3104435743}" dt="2024-05-30T06:32:42.565" v="9737"/>
          <ac:cxnSpMkLst>
            <pc:docMk/>
            <pc:sldMk cId="1556678624" sldId="971"/>
            <ac:cxnSpMk id="218" creationId="{FE22C83F-C6DB-F6F7-995D-A2AD2DF4E4E7}"/>
          </ac:cxnSpMkLst>
        </pc:cxnChg>
        <pc:cxnChg chg="mod">
          <ac:chgData name="Phillip Kaufman" userId="c001b2a046940d7c" providerId="LiveId" clId="{5CB25B10-5B1C-4017-B167-ED3104435743}" dt="2024-05-30T06:32:42.565" v="9737"/>
          <ac:cxnSpMkLst>
            <pc:docMk/>
            <pc:sldMk cId="1556678624" sldId="971"/>
            <ac:cxnSpMk id="219" creationId="{60047C55-C565-8B8F-0E5A-931AF74E5E2D}"/>
          </ac:cxnSpMkLst>
        </pc:cxnChg>
        <pc:cxnChg chg="mod">
          <ac:chgData name="Phillip Kaufman" userId="c001b2a046940d7c" providerId="LiveId" clId="{5CB25B10-5B1C-4017-B167-ED3104435743}" dt="2024-06-04T02:37:46.135" v="13555"/>
          <ac:cxnSpMkLst>
            <pc:docMk/>
            <pc:sldMk cId="1556678624" sldId="971"/>
            <ac:cxnSpMk id="219" creationId="{7FD289FF-38DA-90B3-D34E-CD8BBF40656B}"/>
          </ac:cxnSpMkLst>
        </pc:cxnChg>
        <pc:cxnChg chg="mod">
          <ac:chgData name="Phillip Kaufman" userId="c001b2a046940d7c" providerId="LiveId" clId="{5CB25B10-5B1C-4017-B167-ED3104435743}" dt="2024-06-04T02:37:46.135" v="13555"/>
          <ac:cxnSpMkLst>
            <pc:docMk/>
            <pc:sldMk cId="1556678624" sldId="971"/>
            <ac:cxnSpMk id="220" creationId="{37CF186D-A7FF-E515-F492-C093FEE03197}"/>
          </ac:cxnSpMkLst>
        </pc:cxnChg>
        <pc:cxnChg chg="mod">
          <ac:chgData name="Phillip Kaufman" userId="c001b2a046940d7c" providerId="LiveId" clId="{5CB25B10-5B1C-4017-B167-ED3104435743}" dt="2024-05-30T06:32:42.565" v="9737"/>
          <ac:cxnSpMkLst>
            <pc:docMk/>
            <pc:sldMk cId="1556678624" sldId="971"/>
            <ac:cxnSpMk id="220" creationId="{E862A937-09B5-0D7E-166B-BA2CC4D286E9}"/>
          </ac:cxnSpMkLst>
        </pc:cxnChg>
        <pc:cxnChg chg="mod">
          <ac:chgData name="Phillip Kaufman" userId="c001b2a046940d7c" providerId="LiveId" clId="{5CB25B10-5B1C-4017-B167-ED3104435743}" dt="2024-05-30T06:32:42.565" v="9737"/>
          <ac:cxnSpMkLst>
            <pc:docMk/>
            <pc:sldMk cId="1556678624" sldId="971"/>
            <ac:cxnSpMk id="221" creationId="{7E3A387F-1CFB-2023-A2D6-CD0A3B0D71F3}"/>
          </ac:cxnSpMkLst>
        </pc:cxnChg>
        <pc:cxnChg chg="mod">
          <ac:chgData name="Phillip Kaufman" userId="c001b2a046940d7c" providerId="LiveId" clId="{5CB25B10-5B1C-4017-B167-ED3104435743}" dt="2024-06-04T02:37:46.135" v="13555"/>
          <ac:cxnSpMkLst>
            <pc:docMk/>
            <pc:sldMk cId="1556678624" sldId="971"/>
            <ac:cxnSpMk id="221" creationId="{B971EB9F-638F-3954-8D6B-975464969B2C}"/>
          </ac:cxnSpMkLst>
        </pc:cxnChg>
        <pc:cxnChg chg="mod">
          <ac:chgData name="Phillip Kaufman" userId="c001b2a046940d7c" providerId="LiveId" clId="{5CB25B10-5B1C-4017-B167-ED3104435743}" dt="2024-05-30T06:32:42.565" v="9737"/>
          <ac:cxnSpMkLst>
            <pc:docMk/>
            <pc:sldMk cId="1556678624" sldId="971"/>
            <ac:cxnSpMk id="222" creationId="{25E3BDFC-AA1F-F0F5-FE74-36924CB51345}"/>
          </ac:cxnSpMkLst>
        </pc:cxnChg>
        <pc:cxnChg chg="mod">
          <ac:chgData name="Phillip Kaufman" userId="c001b2a046940d7c" providerId="LiveId" clId="{5CB25B10-5B1C-4017-B167-ED3104435743}" dt="2024-06-04T02:37:46.135" v="13555"/>
          <ac:cxnSpMkLst>
            <pc:docMk/>
            <pc:sldMk cId="1556678624" sldId="971"/>
            <ac:cxnSpMk id="222" creationId="{DB74DC3F-0871-7433-437B-1C4D066C68AB}"/>
          </ac:cxnSpMkLst>
        </pc:cxnChg>
        <pc:cxnChg chg="mod">
          <ac:chgData name="Phillip Kaufman" userId="c001b2a046940d7c" providerId="LiveId" clId="{5CB25B10-5B1C-4017-B167-ED3104435743}" dt="2024-05-30T06:32:42.565" v="9737"/>
          <ac:cxnSpMkLst>
            <pc:docMk/>
            <pc:sldMk cId="1556678624" sldId="971"/>
            <ac:cxnSpMk id="223" creationId="{60BA5752-90B7-835C-1A7B-6A851F7C0460}"/>
          </ac:cxnSpMkLst>
        </pc:cxnChg>
        <pc:cxnChg chg="mod">
          <ac:chgData name="Phillip Kaufman" userId="c001b2a046940d7c" providerId="LiveId" clId="{5CB25B10-5B1C-4017-B167-ED3104435743}" dt="2024-06-04T02:37:46.135" v="13555"/>
          <ac:cxnSpMkLst>
            <pc:docMk/>
            <pc:sldMk cId="1556678624" sldId="971"/>
            <ac:cxnSpMk id="223" creationId="{CFDD6C69-265D-A37C-201F-7BFF4A1A5001}"/>
          </ac:cxnSpMkLst>
        </pc:cxnChg>
        <pc:cxnChg chg="mod">
          <ac:chgData name="Phillip Kaufman" userId="c001b2a046940d7c" providerId="LiveId" clId="{5CB25B10-5B1C-4017-B167-ED3104435743}" dt="2024-05-30T06:32:42.565" v="9737"/>
          <ac:cxnSpMkLst>
            <pc:docMk/>
            <pc:sldMk cId="1556678624" sldId="971"/>
            <ac:cxnSpMk id="224" creationId="{A091D2DB-8225-B95A-21EA-05786F4075A4}"/>
          </ac:cxnSpMkLst>
        </pc:cxnChg>
        <pc:cxnChg chg="mod">
          <ac:chgData name="Phillip Kaufman" userId="c001b2a046940d7c" providerId="LiveId" clId="{5CB25B10-5B1C-4017-B167-ED3104435743}" dt="2024-06-04T02:37:46.135" v="13555"/>
          <ac:cxnSpMkLst>
            <pc:docMk/>
            <pc:sldMk cId="1556678624" sldId="971"/>
            <ac:cxnSpMk id="224" creationId="{BDE0986E-B558-12AC-A037-FBC121B7C315}"/>
          </ac:cxnSpMkLst>
        </pc:cxnChg>
        <pc:cxnChg chg="mod">
          <ac:chgData name="Phillip Kaufman" userId="c001b2a046940d7c" providerId="LiveId" clId="{5CB25B10-5B1C-4017-B167-ED3104435743}" dt="2024-06-04T02:37:46.135" v="13555"/>
          <ac:cxnSpMkLst>
            <pc:docMk/>
            <pc:sldMk cId="1556678624" sldId="971"/>
            <ac:cxnSpMk id="225" creationId="{03D7A3BB-141B-7F98-07C4-B95507970B07}"/>
          </ac:cxnSpMkLst>
        </pc:cxnChg>
        <pc:cxnChg chg="mod">
          <ac:chgData name="Phillip Kaufman" userId="c001b2a046940d7c" providerId="LiveId" clId="{5CB25B10-5B1C-4017-B167-ED3104435743}" dt="2024-05-30T06:32:42.565" v="9737"/>
          <ac:cxnSpMkLst>
            <pc:docMk/>
            <pc:sldMk cId="1556678624" sldId="971"/>
            <ac:cxnSpMk id="225" creationId="{2C44BA8E-C1C6-7FCD-2D6B-9213122B3709}"/>
          </ac:cxnSpMkLst>
        </pc:cxnChg>
        <pc:cxnChg chg="mod">
          <ac:chgData name="Phillip Kaufman" userId="c001b2a046940d7c" providerId="LiveId" clId="{5CB25B10-5B1C-4017-B167-ED3104435743}" dt="2024-05-30T06:32:42.565" v="9737"/>
          <ac:cxnSpMkLst>
            <pc:docMk/>
            <pc:sldMk cId="1556678624" sldId="971"/>
            <ac:cxnSpMk id="226" creationId="{A881040C-9AF4-AE15-3289-55F0410F98D9}"/>
          </ac:cxnSpMkLst>
        </pc:cxnChg>
        <pc:cxnChg chg="mod">
          <ac:chgData name="Phillip Kaufman" userId="c001b2a046940d7c" providerId="LiveId" clId="{5CB25B10-5B1C-4017-B167-ED3104435743}" dt="2024-06-04T02:37:46.135" v="13555"/>
          <ac:cxnSpMkLst>
            <pc:docMk/>
            <pc:sldMk cId="1556678624" sldId="971"/>
            <ac:cxnSpMk id="226" creationId="{AA42A8EA-4FB2-7A9A-A5D1-DA8BBA950CBD}"/>
          </ac:cxnSpMkLst>
        </pc:cxnChg>
        <pc:cxnChg chg="mod">
          <ac:chgData name="Phillip Kaufman" userId="c001b2a046940d7c" providerId="LiveId" clId="{5CB25B10-5B1C-4017-B167-ED3104435743}" dt="2024-05-30T06:32:42.565" v="9737"/>
          <ac:cxnSpMkLst>
            <pc:docMk/>
            <pc:sldMk cId="1556678624" sldId="971"/>
            <ac:cxnSpMk id="227" creationId="{C0B3D126-E7DF-2135-B36F-CF300B85E912}"/>
          </ac:cxnSpMkLst>
        </pc:cxnChg>
        <pc:cxnChg chg="mod">
          <ac:chgData name="Phillip Kaufman" userId="c001b2a046940d7c" providerId="LiveId" clId="{5CB25B10-5B1C-4017-B167-ED3104435743}" dt="2024-06-04T02:37:46.135" v="13555"/>
          <ac:cxnSpMkLst>
            <pc:docMk/>
            <pc:sldMk cId="1556678624" sldId="971"/>
            <ac:cxnSpMk id="227" creationId="{DC7C365C-078C-9D2A-E99C-48AAD8CC577C}"/>
          </ac:cxnSpMkLst>
        </pc:cxnChg>
        <pc:cxnChg chg="mod">
          <ac:chgData name="Phillip Kaufman" userId="c001b2a046940d7c" providerId="LiveId" clId="{5CB25B10-5B1C-4017-B167-ED3104435743}" dt="2024-05-30T06:32:42.565" v="9737"/>
          <ac:cxnSpMkLst>
            <pc:docMk/>
            <pc:sldMk cId="1556678624" sldId="971"/>
            <ac:cxnSpMk id="228" creationId="{6636EC59-26FB-B909-A7E5-81DC681D6590}"/>
          </ac:cxnSpMkLst>
        </pc:cxnChg>
        <pc:cxnChg chg="mod">
          <ac:chgData name="Phillip Kaufman" userId="c001b2a046940d7c" providerId="LiveId" clId="{5CB25B10-5B1C-4017-B167-ED3104435743}" dt="2024-06-04T02:37:46.135" v="13555"/>
          <ac:cxnSpMkLst>
            <pc:docMk/>
            <pc:sldMk cId="1556678624" sldId="971"/>
            <ac:cxnSpMk id="228" creationId="{D02FB670-D22F-F1B3-F467-91E16A15AE48}"/>
          </ac:cxnSpMkLst>
        </pc:cxnChg>
        <pc:cxnChg chg="mod">
          <ac:chgData name="Phillip Kaufman" userId="c001b2a046940d7c" providerId="LiveId" clId="{5CB25B10-5B1C-4017-B167-ED3104435743}" dt="2024-05-30T06:32:42.565" v="9737"/>
          <ac:cxnSpMkLst>
            <pc:docMk/>
            <pc:sldMk cId="1556678624" sldId="971"/>
            <ac:cxnSpMk id="229" creationId="{800FEE57-5CF8-7B2C-EAD5-605992E1601A}"/>
          </ac:cxnSpMkLst>
        </pc:cxnChg>
        <pc:cxnChg chg="mod">
          <ac:chgData name="Phillip Kaufman" userId="c001b2a046940d7c" providerId="LiveId" clId="{5CB25B10-5B1C-4017-B167-ED3104435743}" dt="2024-06-04T02:37:46.135" v="13555"/>
          <ac:cxnSpMkLst>
            <pc:docMk/>
            <pc:sldMk cId="1556678624" sldId="971"/>
            <ac:cxnSpMk id="229" creationId="{B0E21A33-4512-699C-7F8F-A799B16CCF3A}"/>
          </ac:cxnSpMkLst>
        </pc:cxnChg>
        <pc:cxnChg chg="mod">
          <ac:chgData name="Phillip Kaufman" userId="c001b2a046940d7c" providerId="LiveId" clId="{5CB25B10-5B1C-4017-B167-ED3104435743}" dt="2024-05-30T06:32:42.565" v="9737"/>
          <ac:cxnSpMkLst>
            <pc:docMk/>
            <pc:sldMk cId="1556678624" sldId="971"/>
            <ac:cxnSpMk id="230" creationId="{1E93AAED-9E89-A9CE-C738-F23921E0F0BC}"/>
          </ac:cxnSpMkLst>
        </pc:cxnChg>
        <pc:cxnChg chg="mod">
          <ac:chgData name="Phillip Kaufman" userId="c001b2a046940d7c" providerId="LiveId" clId="{5CB25B10-5B1C-4017-B167-ED3104435743}" dt="2024-06-04T02:37:46.135" v="13555"/>
          <ac:cxnSpMkLst>
            <pc:docMk/>
            <pc:sldMk cId="1556678624" sldId="971"/>
            <ac:cxnSpMk id="230" creationId="{5BF8BCC2-866F-BE8C-26F1-65E19543A081}"/>
          </ac:cxnSpMkLst>
        </pc:cxnChg>
        <pc:cxnChg chg="mod">
          <ac:chgData name="Phillip Kaufman" userId="c001b2a046940d7c" providerId="LiveId" clId="{5CB25B10-5B1C-4017-B167-ED3104435743}" dt="2024-05-30T06:32:42.565" v="9737"/>
          <ac:cxnSpMkLst>
            <pc:docMk/>
            <pc:sldMk cId="1556678624" sldId="971"/>
            <ac:cxnSpMk id="231" creationId="{19E4557B-F8F4-7D50-F8F9-1A2954F738A6}"/>
          </ac:cxnSpMkLst>
        </pc:cxnChg>
        <pc:cxnChg chg="mod">
          <ac:chgData name="Phillip Kaufman" userId="c001b2a046940d7c" providerId="LiveId" clId="{5CB25B10-5B1C-4017-B167-ED3104435743}" dt="2024-06-04T02:37:46.135" v="13555"/>
          <ac:cxnSpMkLst>
            <pc:docMk/>
            <pc:sldMk cId="1556678624" sldId="971"/>
            <ac:cxnSpMk id="231" creationId="{D3E524FB-B7D6-F9F8-688A-0F5C1683A552}"/>
          </ac:cxnSpMkLst>
        </pc:cxnChg>
        <pc:cxnChg chg="mod">
          <ac:chgData name="Phillip Kaufman" userId="c001b2a046940d7c" providerId="LiveId" clId="{5CB25B10-5B1C-4017-B167-ED3104435743}" dt="2024-06-04T02:37:46.135" v="13555"/>
          <ac:cxnSpMkLst>
            <pc:docMk/>
            <pc:sldMk cId="1556678624" sldId="971"/>
            <ac:cxnSpMk id="232" creationId="{8806CE34-3BDC-E5F0-AFA3-E6437EE27113}"/>
          </ac:cxnSpMkLst>
        </pc:cxnChg>
        <pc:cxnChg chg="mod">
          <ac:chgData name="Phillip Kaufman" userId="c001b2a046940d7c" providerId="LiveId" clId="{5CB25B10-5B1C-4017-B167-ED3104435743}" dt="2024-05-30T06:32:42.565" v="9737"/>
          <ac:cxnSpMkLst>
            <pc:docMk/>
            <pc:sldMk cId="1556678624" sldId="971"/>
            <ac:cxnSpMk id="232" creationId="{C256A9F1-1D97-E0C8-EB15-8AB5120C0D3C}"/>
          </ac:cxnSpMkLst>
        </pc:cxnChg>
        <pc:cxnChg chg="mod">
          <ac:chgData name="Phillip Kaufman" userId="c001b2a046940d7c" providerId="LiveId" clId="{5CB25B10-5B1C-4017-B167-ED3104435743}" dt="2024-05-30T06:32:42.565" v="9737"/>
          <ac:cxnSpMkLst>
            <pc:docMk/>
            <pc:sldMk cId="1556678624" sldId="971"/>
            <ac:cxnSpMk id="233" creationId="{4EDFA7DD-FFC7-6405-2CEE-B13536505779}"/>
          </ac:cxnSpMkLst>
        </pc:cxnChg>
        <pc:cxnChg chg="mod">
          <ac:chgData name="Phillip Kaufman" userId="c001b2a046940d7c" providerId="LiveId" clId="{5CB25B10-5B1C-4017-B167-ED3104435743}" dt="2024-06-04T02:37:46.135" v="13555"/>
          <ac:cxnSpMkLst>
            <pc:docMk/>
            <pc:sldMk cId="1556678624" sldId="971"/>
            <ac:cxnSpMk id="233" creationId="{4F0A4109-398C-9372-58DE-B5E982527573}"/>
          </ac:cxnSpMkLst>
        </pc:cxnChg>
        <pc:cxnChg chg="mod">
          <ac:chgData name="Phillip Kaufman" userId="c001b2a046940d7c" providerId="LiveId" clId="{5CB25B10-5B1C-4017-B167-ED3104435743}" dt="2024-06-04T02:37:46.135" v="13555"/>
          <ac:cxnSpMkLst>
            <pc:docMk/>
            <pc:sldMk cId="1556678624" sldId="971"/>
            <ac:cxnSpMk id="234" creationId="{4BB935D8-001B-4C53-F558-1DB5DE9CD1E2}"/>
          </ac:cxnSpMkLst>
        </pc:cxnChg>
        <pc:cxnChg chg="mod">
          <ac:chgData name="Phillip Kaufman" userId="c001b2a046940d7c" providerId="LiveId" clId="{5CB25B10-5B1C-4017-B167-ED3104435743}" dt="2024-05-30T06:32:42.565" v="9737"/>
          <ac:cxnSpMkLst>
            <pc:docMk/>
            <pc:sldMk cId="1556678624" sldId="971"/>
            <ac:cxnSpMk id="234" creationId="{57754B37-0053-677D-FD78-1F117BE6BDC5}"/>
          </ac:cxnSpMkLst>
        </pc:cxnChg>
        <pc:cxnChg chg="mod">
          <ac:chgData name="Phillip Kaufman" userId="c001b2a046940d7c" providerId="LiveId" clId="{5CB25B10-5B1C-4017-B167-ED3104435743}" dt="2024-06-04T02:37:46.135" v="13555"/>
          <ac:cxnSpMkLst>
            <pc:docMk/>
            <pc:sldMk cId="1556678624" sldId="971"/>
            <ac:cxnSpMk id="235" creationId="{00399DAA-6294-56D8-B50D-7967B71500BF}"/>
          </ac:cxnSpMkLst>
        </pc:cxnChg>
        <pc:cxnChg chg="mod">
          <ac:chgData name="Phillip Kaufman" userId="c001b2a046940d7c" providerId="LiveId" clId="{5CB25B10-5B1C-4017-B167-ED3104435743}" dt="2024-05-30T06:32:42.565" v="9737"/>
          <ac:cxnSpMkLst>
            <pc:docMk/>
            <pc:sldMk cId="1556678624" sldId="971"/>
            <ac:cxnSpMk id="235" creationId="{E1066FC4-0675-10F4-AD6C-97AA82B7D869}"/>
          </ac:cxnSpMkLst>
        </pc:cxnChg>
        <pc:cxnChg chg="mod">
          <ac:chgData name="Phillip Kaufman" userId="c001b2a046940d7c" providerId="LiveId" clId="{5CB25B10-5B1C-4017-B167-ED3104435743}" dt="2024-05-30T06:32:42.565" v="9737"/>
          <ac:cxnSpMkLst>
            <pc:docMk/>
            <pc:sldMk cId="1556678624" sldId="971"/>
            <ac:cxnSpMk id="236" creationId="{3477705A-14B2-C6FA-9CED-E4B0F6B8BD02}"/>
          </ac:cxnSpMkLst>
        </pc:cxnChg>
        <pc:cxnChg chg="mod">
          <ac:chgData name="Phillip Kaufman" userId="c001b2a046940d7c" providerId="LiveId" clId="{5CB25B10-5B1C-4017-B167-ED3104435743}" dt="2024-06-04T02:37:46.135" v="13555"/>
          <ac:cxnSpMkLst>
            <pc:docMk/>
            <pc:sldMk cId="1556678624" sldId="971"/>
            <ac:cxnSpMk id="236" creationId="{EA20A588-AF98-7409-E106-A2A23F42600A}"/>
          </ac:cxnSpMkLst>
        </pc:cxnChg>
        <pc:cxnChg chg="mod">
          <ac:chgData name="Phillip Kaufman" userId="c001b2a046940d7c" providerId="LiveId" clId="{5CB25B10-5B1C-4017-B167-ED3104435743}" dt="2024-06-04T02:37:46.135" v="13555"/>
          <ac:cxnSpMkLst>
            <pc:docMk/>
            <pc:sldMk cId="1556678624" sldId="971"/>
            <ac:cxnSpMk id="237" creationId="{E5EC201A-8605-CC6B-3926-38D8173A7B19}"/>
          </ac:cxnSpMkLst>
        </pc:cxnChg>
        <pc:cxnChg chg="mod">
          <ac:chgData name="Phillip Kaufman" userId="c001b2a046940d7c" providerId="LiveId" clId="{5CB25B10-5B1C-4017-B167-ED3104435743}" dt="2024-06-04T02:37:46.135" v="13555"/>
          <ac:cxnSpMkLst>
            <pc:docMk/>
            <pc:sldMk cId="1556678624" sldId="971"/>
            <ac:cxnSpMk id="238" creationId="{A1EC6663-3159-732C-644F-9E9DB3165DD4}"/>
          </ac:cxnSpMkLst>
        </pc:cxnChg>
        <pc:cxnChg chg="mod">
          <ac:chgData name="Phillip Kaufman" userId="c001b2a046940d7c" providerId="LiveId" clId="{5CB25B10-5B1C-4017-B167-ED3104435743}" dt="2024-06-04T02:37:46.135" v="13555"/>
          <ac:cxnSpMkLst>
            <pc:docMk/>
            <pc:sldMk cId="1556678624" sldId="971"/>
            <ac:cxnSpMk id="239" creationId="{A894D3F0-BCE8-8654-96C1-F9F4EC0530B7}"/>
          </ac:cxnSpMkLst>
        </pc:cxnChg>
        <pc:cxnChg chg="mod">
          <ac:chgData name="Phillip Kaufman" userId="c001b2a046940d7c" providerId="LiveId" clId="{5CB25B10-5B1C-4017-B167-ED3104435743}" dt="2024-06-04T02:37:46.135" v="13555"/>
          <ac:cxnSpMkLst>
            <pc:docMk/>
            <pc:sldMk cId="1556678624" sldId="971"/>
            <ac:cxnSpMk id="240" creationId="{A6E78DA8-2356-4AB9-8F68-1161F64C4560}"/>
          </ac:cxnSpMkLst>
        </pc:cxnChg>
        <pc:cxnChg chg="mod">
          <ac:chgData name="Phillip Kaufman" userId="c001b2a046940d7c" providerId="LiveId" clId="{5CB25B10-5B1C-4017-B167-ED3104435743}" dt="2024-06-04T02:37:46.135" v="13555"/>
          <ac:cxnSpMkLst>
            <pc:docMk/>
            <pc:sldMk cId="1556678624" sldId="971"/>
            <ac:cxnSpMk id="241" creationId="{46DB6A12-2DD2-00D1-A38C-0856BB86ADE4}"/>
          </ac:cxnSpMkLst>
        </pc:cxnChg>
        <pc:cxnChg chg="mod">
          <ac:chgData name="Phillip Kaufman" userId="c001b2a046940d7c" providerId="LiveId" clId="{5CB25B10-5B1C-4017-B167-ED3104435743}" dt="2024-06-04T02:37:46.135" v="13555"/>
          <ac:cxnSpMkLst>
            <pc:docMk/>
            <pc:sldMk cId="1556678624" sldId="971"/>
            <ac:cxnSpMk id="242" creationId="{401CD5B4-5F5D-2351-D258-D1D9725B1981}"/>
          </ac:cxnSpMkLst>
        </pc:cxnChg>
        <pc:cxnChg chg="mod">
          <ac:chgData name="Phillip Kaufman" userId="c001b2a046940d7c" providerId="LiveId" clId="{5CB25B10-5B1C-4017-B167-ED3104435743}" dt="2024-06-04T02:37:46.135" v="13555"/>
          <ac:cxnSpMkLst>
            <pc:docMk/>
            <pc:sldMk cId="1556678624" sldId="971"/>
            <ac:cxnSpMk id="243" creationId="{67546A85-541C-275D-F1AF-7AD98AD7D543}"/>
          </ac:cxnSpMkLst>
        </pc:cxnChg>
        <pc:cxnChg chg="mod">
          <ac:chgData name="Phillip Kaufman" userId="c001b2a046940d7c" providerId="LiveId" clId="{5CB25B10-5B1C-4017-B167-ED3104435743}" dt="2024-06-04T02:37:46.135" v="13555"/>
          <ac:cxnSpMkLst>
            <pc:docMk/>
            <pc:sldMk cId="1556678624" sldId="971"/>
            <ac:cxnSpMk id="244" creationId="{3A93983E-BE34-1F84-41B4-0B29268ABFCD}"/>
          </ac:cxnSpMkLst>
        </pc:cxnChg>
        <pc:cxnChg chg="mod">
          <ac:chgData name="Phillip Kaufman" userId="c001b2a046940d7c" providerId="LiveId" clId="{5CB25B10-5B1C-4017-B167-ED3104435743}" dt="2024-06-04T02:37:46.135" v="13555"/>
          <ac:cxnSpMkLst>
            <pc:docMk/>
            <pc:sldMk cId="1556678624" sldId="971"/>
            <ac:cxnSpMk id="245" creationId="{CE8A6684-8A40-8B70-704E-E80DE8BF3590}"/>
          </ac:cxnSpMkLst>
        </pc:cxnChg>
        <pc:cxnChg chg="mod">
          <ac:chgData name="Phillip Kaufman" userId="c001b2a046940d7c" providerId="LiveId" clId="{5CB25B10-5B1C-4017-B167-ED3104435743}" dt="2024-05-30T06:32:42.565" v="9737"/>
          <ac:cxnSpMkLst>
            <pc:docMk/>
            <pc:sldMk cId="1556678624" sldId="971"/>
            <ac:cxnSpMk id="246" creationId="{31ED5491-1E93-4952-E00C-D3ADA5AB74BC}"/>
          </ac:cxnSpMkLst>
        </pc:cxnChg>
        <pc:cxnChg chg="mod">
          <ac:chgData name="Phillip Kaufman" userId="c001b2a046940d7c" providerId="LiveId" clId="{5CB25B10-5B1C-4017-B167-ED3104435743}" dt="2024-06-04T02:37:46.135" v="13555"/>
          <ac:cxnSpMkLst>
            <pc:docMk/>
            <pc:sldMk cId="1556678624" sldId="971"/>
            <ac:cxnSpMk id="246" creationId="{B58A7090-0274-593A-0D76-EFA8ACE3A159}"/>
          </ac:cxnSpMkLst>
        </pc:cxnChg>
        <pc:cxnChg chg="mod">
          <ac:chgData name="Phillip Kaufman" userId="c001b2a046940d7c" providerId="LiveId" clId="{5CB25B10-5B1C-4017-B167-ED3104435743}" dt="2024-06-04T02:37:46.135" v="13555"/>
          <ac:cxnSpMkLst>
            <pc:docMk/>
            <pc:sldMk cId="1556678624" sldId="971"/>
            <ac:cxnSpMk id="247" creationId="{2AD557CA-7137-1BA0-E6F1-B99861BF97C6}"/>
          </ac:cxnSpMkLst>
        </pc:cxnChg>
        <pc:cxnChg chg="mod">
          <ac:chgData name="Phillip Kaufman" userId="c001b2a046940d7c" providerId="LiveId" clId="{5CB25B10-5B1C-4017-B167-ED3104435743}" dt="2024-05-30T06:32:42.565" v="9737"/>
          <ac:cxnSpMkLst>
            <pc:docMk/>
            <pc:sldMk cId="1556678624" sldId="971"/>
            <ac:cxnSpMk id="247" creationId="{926AF39F-9442-5E49-D265-7FDA37FD33D3}"/>
          </ac:cxnSpMkLst>
        </pc:cxnChg>
        <pc:cxnChg chg="mod">
          <ac:chgData name="Phillip Kaufman" userId="c001b2a046940d7c" providerId="LiveId" clId="{5CB25B10-5B1C-4017-B167-ED3104435743}" dt="2024-06-04T02:37:46.135" v="13555"/>
          <ac:cxnSpMkLst>
            <pc:docMk/>
            <pc:sldMk cId="1556678624" sldId="971"/>
            <ac:cxnSpMk id="248" creationId="{791549CD-8DA0-E6DD-9D6E-6693D79C7024}"/>
          </ac:cxnSpMkLst>
        </pc:cxnChg>
        <pc:cxnChg chg="mod">
          <ac:chgData name="Phillip Kaufman" userId="c001b2a046940d7c" providerId="LiveId" clId="{5CB25B10-5B1C-4017-B167-ED3104435743}" dt="2024-06-04T02:37:46.135" v="13555"/>
          <ac:cxnSpMkLst>
            <pc:docMk/>
            <pc:sldMk cId="1556678624" sldId="971"/>
            <ac:cxnSpMk id="249" creationId="{D6D7631C-CD56-1005-0C71-ADA164C9023D}"/>
          </ac:cxnSpMkLst>
        </pc:cxnChg>
        <pc:cxnChg chg="mod">
          <ac:chgData name="Phillip Kaufman" userId="c001b2a046940d7c" providerId="LiveId" clId="{5CB25B10-5B1C-4017-B167-ED3104435743}" dt="2024-06-04T02:37:46.135" v="13555"/>
          <ac:cxnSpMkLst>
            <pc:docMk/>
            <pc:sldMk cId="1556678624" sldId="971"/>
            <ac:cxnSpMk id="250" creationId="{7D28E9CC-A365-58FB-2406-E23D792E4050}"/>
          </ac:cxnSpMkLst>
        </pc:cxnChg>
        <pc:cxnChg chg="mod">
          <ac:chgData name="Phillip Kaufman" userId="c001b2a046940d7c" providerId="LiveId" clId="{5CB25B10-5B1C-4017-B167-ED3104435743}" dt="2024-05-30T06:33:15.673" v="9745"/>
          <ac:cxnSpMkLst>
            <pc:docMk/>
            <pc:sldMk cId="1556678624" sldId="971"/>
            <ac:cxnSpMk id="253" creationId="{340A1F54-5F3E-1E7A-744C-5773728F80B0}"/>
          </ac:cxnSpMkLst>
        </pc:cxnChg>
        <pc:cxnChg chg="mod">
          <ac:chgData name="Phillip Kaufman" userId="c001b2a046940d7c" providerId="LiveId" clId="{5CB25B10-5B1C-4017-B167-ED3104435743}" dt="2024-05-30T06:33:15.673" v="9745"/>
          <ac:cxnSpMkLst>
            <pc:docMk/>
            <pc:sldMk cId="1556678624" sldId="971"/>
            <ac:cxnSpMk id="254" creationId="{D6561678-868C-DE67-6506-52C615CD97E3}"/>
          </ac:cxnSpMkLst>
        </pc:cxnChg>
        <pc:cxnChg chg="mod">
          <ac:chgData name="Phillip Kaufman" userId="c001b2a046940d7c" providerId="LiveId" clId="{5CB25B10-5B1C-4017-B167-ED3104435743}" dt="2024-05-30T06:33:15.673" v="9745"/>
          <ac:cxnSpMkLst>
            <pc:docMk/>
            <pc:sldMk cId="1556678624" sldId="971"/>
            <ac:cxnSpMk id="255" creationId="{F4E1C9E2-446A-1654-FDB6-DB83A8DB4F79}"/>
          </ac:cxnSpMkLst>
        </pc:cxnChg>
        <pc:cxnChg chg="mod">
          <ac:chgData name="Phillip Kaufman" userId="c001b2a046940d7c" providerId="LiveId" clId="{5CB25B10-5B1C-4017-B167-ED3104435743}" dt="2024-05-30T06:33:15.673" v="9745"/>
          <ac:cxnSpMkLst>
            <pc:docMk/>
            <pc:sldMk cId="1556678624" sldId="971"/>
            <ac:cxnSpMk id="256" creationId="{6244EB16-033E-FDBA-E1B2-1027BEEC25F5}"/>
          </ac:cxnSpMkLst>
        </pc:cxnChg>
        <pc:cxnChg chg="mod">
          <ac:chgData name="Phillip Kaufman" userId="c001b2a046940d7c" providerId="LiveId" clId="{5CB25B10-5B1C-4017-B167-ED3104435743}" dt="2024-05-30T06:33:15.673" v="9745"/>
          <ac:cxnSpMkLst>
            <pc:docMk/>
            <pc:sldMk cId="1556678624" sldId="971"/>
            <ac:cxnSpMk id="257" creationId="{FE5913B2-70E8-C5D8-A68F-3F2D0FB6CB4E}"/>
          </ac:cxnSpMkLst>
        </pc:cxnChg>
        <pc:cxnChg chg="mod">
          <ac:chgData name="Phillip Kaufman" userId="c001b2a046940d7c" providerId="LiveId" clId="{5CB25B10-5B1C-4017-B167-ED3104435743}" dt="2024-05-30T06:33:15.673" v="9745"/>
          <ac:cxnSpMkLst>
            <pc:docMk/>
            <pc:sldMk cId="1556678624" sldId="971"/>
            <ac:cxnSpMk id="258" creationId="{85460495-2C0A-522E-6CD1-A06EEBAEAE33}"/>
          </ac:cxnSpMkLst>
        </pc:cxnChg>
        <pc:cxnChg chg="mod">
          <ac:chgData name="Phillip Kaufman" userId="c001b2a046940d7c" providerId="LiveId" clId="{5CB25B10-5B1C-4017-B167-ED3104435743}" dt="2024-05-30T06:33:15.673" v="9745"/>
          <ac:cxnSpMkLst>
            <pc:docMk/>
            <pc:sldMk cId="1556678624" sldId="971"/>
            <ac:cxnSpMk id="259" creationId="{585087D7-8AAE-3114-54CF-B879CFE1B0C1}"/>
          </ac:cxnSpMkLst>
        </pc:cxnChg>
        <pc:cxnChg chg="mod">
          <ac:chgData name="Phillip Kaufman" userId="c001b2a046940d7c" providerId="LiveId" clId="{5CB25B10-5B1C-4017-B167-ED3104435743}" dt="2024-05-30T06:33:15.673" v="9745"/>
          <ac:cxnSpMkLst>
            <pc:docMk/>
            <pc:sldMk cId="1556678624" sldId="971"/>
            <ac:cxnSpMk id="260" creationId="{1895CADE-F5FE-76FA-7114-0887919C2130}"/>
          </ac:cxnSpMkLst>
        </pc:cxnChg>
        <pc:cxnChg chg="mod">
          <ac:chgData name="Phillip Kaufman" userId="c001b2a046940d7c" providerId="LiveId" clId="{5CB25B10-5B1C-4017-B167-ED3104435743}" dt="2024-05-30T06:33:15.673" v="9745"/>
          <ac:cxnSpMkLst>
            <pc:docMk/>
            <pc:sldMk cId="1556678624" sldId="971"/>
            <ac:cxnSpMk id="261" creationId="{478374BA-6B3F-B46E-1C6E-B22BC78E6211}"/>
          </ac:cxnSpMkLst>
        </pc:cxnChg>
        <pc:cxnChg chg="mod">
          <ac:chgData name="Phillip Kaufman" userId="c001b2a046940d7c" providerId="LiveId" clId="{5CB25B10-5B1C-4017-B167-ED3104435743}" dt="2024-05-30T06:33:15.673" v="9745"/>
          <ac:cxnSpMkLst>
            <pc:docMk/>
            <pc:sldMk cId="1556678624" sldId="971"/>
            <ac:cxnSpMk id="262" creationId="{993FF3EC-D1A9-D2E7-3D9D-685DDE5FD012}"/>
          </ac:cxnSpMkLst>
        </pc:cxnChg>
        <pc:cxnChg chg="mod">
          <ac:chgData name="Phillip Kaufman" userId="c001b2a046940d7c" providerId="LiveId" clId="{5CB25B10-5B1C-4017-B167-ED3104435743}" dt="2024-05-30T06:33:15.673" v="9745"/>
          <ac:cxnSpMkLst>
            <pc:docMk/>
            <pc:sldMk cId="1556678624" sldId="971"/>
            <ac:cxnSpMk id="263" creationId="{423E74C5-F5CA-3D8B-EE6C-2585E2428146}"/>
          </ac:cxnSpMkLst>
        </pc:cxnChg>
        <pc:cxnChg chg="mod">
          <ac:chgData name="Phillip Kaufman" userId="c001b2a046940d7c" providerId="LiveId" clId="{5CB25B10-5B1C-4017-B167-ED3104435743}" dt="2024-05-30T06:33:15.673" v="9745"/>
          <ac:cxnSpMkLst>
            <pc:docMk/>
            <pc:sldMk cId="1556678624" sldId="971"/>
            <ac:cxnSpMk id="264" creationId="{FFCE3EBC-EFAE-F0FB-F321-4C6D6022631E}"/>
          </ac:cxnSpMkLst>
        </pc:cxnChg>
        <pc:cxnChg chg="mod">
          <ac:chgData name="Phillip Kaufman" userId="c001b2a046940d7c" providerId="LiveId" clId="{5CB25B10-5B1C-4017-B167-ED3104435743}" dt="2024-05-30T06:33:15.673" v="9745"/>
          <ac:cxnSpMkLst>
            <pc:docMk/>
            <pc:sldMk cId="1556678624" sldId="971"/>
            <ac:cxnSpMk id="265" creationId="{C9DF5076-C836-7DB1-A35C-871EC68A66B2}"/>
          </ac:cxnSpMkLst>
        </pc:cxnChg>
        <pc:cxnChg chg="mod">
          <ac:chgData name="Phillip Kaufman" userId="c001b2a046940d7c" providerId="LiveId" clId="{5CB25B10-5B1C-4017-B167-ED3104435743}" dt="2024-05-30T06:33:15.673" v="9745"/>
          <ac:cxnSpMkLst>
            <pc:docMk/>
            <pc:sldMk cId="1556678624" sldId="971"/>
            <ac:cxnSpMk id="266" creationId="{55EB1727-2BA0-FB3F-3418-749193B132BF}"/>
          </ac:cxnSpMkLst>
        </pc:cxnChg>
        <pc:cxnChg chg="mod">
          <ac:chgData name="Phillip Kaufman" userId="c001b2a046940d7c" providerId="LiveId" clId="{5CB25B10-5B1C-4017-B167-ED3104435743}" dt="2024-05-30T06:33:15.673" v="9745"/>
          <ac:cxnSpMkLst>
            <pc:docMk/>
            <pc:sldMk cId="1556678624" sldId="971"/>
            <ac:cxnSpMk id="267" creationId="{F1D44489-7A91-E4A1-F174-A92FA051DC3B}"/>
          </ac:cxnSpMkLst>
        </pc:cxnChg>
        <pc:cxnChg chg="mod">
          <ac:chgData name="Phillip Kaufman" userId="c001b2a046940d7c" providerId="LiveId" clId="{5CB25B10-5B1C-4017-B167-ED3104435743}" dt="2024-05-30T06:33:15.673" v="9745"/>
          <ac:cxnSpMkLst>
            <pc:docMk/>
            <pc:sldMk cId="1556678624" sldId="971"/>
            <ac:cxnSpMk id="268" creationId="{20608966-BC37-62AC-581C-7CE7123FBF70}"/>
          </ac:cxnSpMkLst>
        </pc:cxnChg>
        <pc:cxnChg chg="mod">
          <ac:chgData name="Phillip Kaufman" userId="c001b2a046940d7c" providerId="LiveId" clId="{5CB25B10-5B1C-4017-B167-ED3104435743}" dt="2024-05-30T06:33:15.673" v="9745"/>
          <ac:cxnSpMkLst>
            <pc:docMk/>
            <pc:sldMk cId="1556678624" sldId="971"/>
            <ac:cxnSpMk id="269" creationId="{86033ACB-A34D-5CCC-FD61-45E209DA6D82}"/>
          </ac:cxnSpMkLst>
        </pc:cxnChg>
        <pc:cxnChg chg="mod">
          <ac:chgData name="Phillip Kaufman" userId="c001b2a046940d7c" providerId="LiveId" clId="{5CB25B10-5B1C-4017-B167-ED3104435743}" dt="2024-05-30T06:33:15.673" v="9745"/>
          <ac:cxnSpMkLst>
            <pc:docMk/>
            <pc:sldMk cId="1556678624" sldId="971"/>
            <ac:cxnSpMk id="270" creationId="{E937CB8B-3249-8A4A-B405-3F43F1720D50}"/>
          </ac:cxnSpMkLst>
        </pc:cxnChg>
        <pc:cxnChg chg="mod">
          <ac:chgData name="Phillip Kaufman" userId="c001b2a046940d7c" providerId="LiveId" clId="{5CB25B10-5B1C-4017-B167-ED3104435743}" dt="2024-05-30T06:33:15.673" v="9745"/>
          <ac:cxnSpMkLst>
            <pc:docMk/>
            <pc:sldMk cId="1556678624" sldId="971"/>
            <ac:cxnSpMk id="271" creationId="{14C71C20-2C99-0C63-1BB7-10A79CAA3A62}"/>
          </ac:cxnSpMkLst>
        </pc:cxnChg>
        <pc:cxnChg chg="mod">
          <ac:chgData name="Phillip Kaufman" userId="c001b2a046940d7c" providerId="LiveId" clId="{5CB25B10-5B1C-4017-B167-ED3104435743}" dt="2024-05-30T06:33:15.673" v="9745"/>
          <ac:cxnSpMkLst>
            <pc:docMk/>
            <pc:sldMk cId="1556678624" sldId="971"/>
            <ac:cxnSpMk id="272" creationId="{6E0422FB-61C8-E454-9D85-F4202CB42961}"/>
          </ac:cxnSpMkLst>
        </pc:cxnChg>
        <pc:cxnChg chg="mod">
          <ac:chgData name="Phillip Kaufman" userId="c001b2a046940d7c" providerId="LiveId" clId="{5CB25B10-5B1C-4017-B167-ED3104435743}" dt="2024-05-30T06:33:15.673" v="9745"/>
          <ac:cxnSpMkLst>
            <pc:docMk/>
            <pc:sldMk cId="1556678624" sldId="971"/>
            <ac:cxnSpMk id="273" creationId="{382C2743-E713-4EEC-4C18-CB1F10DA36B1}"/>
          </ac:cxnSpMkLst>
        </pc:cxnChg>
        <pc:cxnChg chg="mod">
          <ac:chgData name="Phillip Kaufman" userId="c001b2a046940d7c" providerId="LiveId" clId="{5CB25B10-5B1C-4017-B167-ED3104435743}" dt="2024-05-30T06:33:15.673" v="9745"/>
          <ac:cxnSpMkLst>
            <pc:docMk/>
            <pc:sldMk cId="1556678624" sldId="971"/>
            <ac:cxnSpMk id="274" creationId="{D7EE9371-0077-3AA1-8FEF-4688CCCFEA97}"/>
          </ac:cxnSpMkLst>
        </pc:cxnChg>
        <pc:cxnChg chg="mod">
          <ac:chgData name="Phillip Kaufman" userId="c001b2a046940d7c" providerId="LiveId" clId="{5CB25B10-5B1C-4017-B167-ED3104435743}" dt="2024-05-30T06:33:15.673" v="9745"/>
          <ac:cxnSpMkLst>
            <pc:docMk/>
            <pc:sldMk cId="1556678624" sldId="971"/>
            <ac:cxnSpMk id="275" creationId="{83F62310-DC86-8412-9F87-82021E14C9BE}"/>
          </ac:cxnSpMkLst>
        </pc:cxnChg>
        <pc:cxnChg chg="mod">
          <ac:chgData name="Phillip Kaufman" userId="c001b2a046940d7c" providerId="LiveId" clId="{5CB25B10-5B1C-4017-B167-ED3104435743}" dt="2024-05-30T06:33:15.673" v="9745"/>
          <ac:cxnSpMkLst>
            <pc:docMk/>
            <pc:sldMk cId="1556678624" sldId="971"/>
            <ac:cxnSpMk id="276" creationId="{965AD22B-3E1B-7872-79E9-9F98411A546B}"/>
          </ac:cxnSpMkLst>
        </pc:cxnChg>
        <pc:cxnChg chg="mod">
          <ac:chgData name="Phillip Kaufman" userId="c001b2a046940d7c" providerId="LiveId" clId="{5CB25B10-5B1C-4017-B167-ED3104435743}" dt="2024-05-30T06:33:15.673" v="9745"/>
          <ac:cxnSpMkLst>
            <pc:docMk/>
            <pc:sldMk cId="1556678624" sldId="971"/>
            <ac:cxnSpMk id="277" creationId="{ED8C2EBC-0300-00C1-816D-FA12D0BB6030}"/>
          </ac:cxnSpMkLst>
        </pc:cxnChg>
        <pc:cxnChg chg="mod">
          <ac:chgData name="Phillip Kaufman" userId="c001b2a046940d7c" providerId="LiveId" clId="{5CB25B10-5B1C-4017-B167-ED3104435743}" dt="2024-05-30T06:33:15.673" v="9745"/>
          <ac:cxnSpMkLst>
            <pc:docMk/>
            <pc:sldMk cId="1556678624" sldId="971"/>
            <ac:cxnSpMk id="278" creationId="{22A64F9C-BA93-353E-BD7D-5C03D38FE4C1}"/>
          </ac:cxnSpMkLst>
        </pc:cxnChg>
        <pc:cxnChg chg="mod">
          <ac:chgData name="Phillip Kaufman" userId="c001b2a046940d7c" providerId="LiveId" clId="{5CB25B10-5B1C-4017-B167-ED3104435743}" dt="2024-05-30T06:33:15.673" v="9745"/>
          <ac:cxnSpMkLst>
            <pc:docMk/>
            <pc:sldMk cId="1556678624" sldId="971"/>
            <ac:cxnSpMk id="279" creationId="{E83E054A-CD92-6CEE-86D6-612906E98326}"/>
          </ac:cxnSpMkLst>
        </pc:cxnChg>
        <pc:cxnChg chg="mod">
          <ac:chgData name="Phillip Kaufman" userId="c001b2a046940d7c" providerId="LiveId" clId="{5CB25B10-5B1C-4017-B167-ED3104435743}" dt="2024-05-30T06:33:15.673" v="9745"/>
          <ac:cxnSpMkLst>
            <pc:docMk/>
            <pc:sldMk cId="1556678624" sldId="971"/>
            <ac:cxnSpMk id="280" creationId="{747E8071-0F17-E6FD-DC72-4A3DC2098D75}"/>
          </ac:cxnSpMkLst>
        </pc:cxnChg>
        <pc:cxnChg chg="mod">
          <ac:chgData name="Phillip Kaufman" userId="c001b2a046940d7c" providerId="LiveId" clId="{5CB25B10-5B1C-4017-B167-ED3104435743}" dt="2024-05-30T06:33:15.673" v="9745"/>
          <ac:cxnSpMkLst>
            <pc:docMk/>
            <pc:sldMk cId="1556678624" sldId="971"/>
            <ac:cxnSpMk id="281" creationId="{2FDD8077-ED97-E660-9E95-1EB2E7F9B0E9}"/>
          </ac:cxnSpMkLst>
        </pc:cxnChg>
        <pc:cxnChg chg="mod">
          <ac:chgData name="Phillip Kaufman" userId="c001b2a046940d7c" providerId="LiveId" clId="{5CB25B10-5B1C-4017-B167-ED3104435743}" dt="2024-05-30T06:33:15.673" v="9745"/>
          <ac:cxnSpMkLst>
            <pc:docMk/>
            <pc:sldMk cId="1556678624" sldId="971"/>
            <ac:cxnSpMk id="282" creationId="{1F3BA7AC-E69B-A3B4-A22A-1F84A9AA7161}"/>
          </ac:cxnSpMkLst>
        </pc:cxnChg>
        <pc:cxnChg chg="mod">
          <ac:chgData name="Phillip Kaufman" userId="c001b2a046940d7c" providerId="LiveId" clId="{5CB25B10-5B1C-4017-B167-ED3104435743}" dt="2024-05-30T06:33:15.673" v="9745"/>
          <ac:cxnSpMkLst>
            <pc:docMk/>
            <pc:sldMk cId="1556678624" sldId="971"/>
            <ac:cxnSpMk id="283" creationId="{A2566006-684B-CBEE-548A-329DE53C63CA}"/>
          </ac:cxnSpMkLst>
        </pc:cxnChg>
        <pc:cxnChg chg="mod">
          <ac:chgData name="Phillip Kaufman" userId="c001b2a046940d7c" providerId="LiveId" clId="{5CB25B10-5B1C-4017-B167-ED3104435743}" dt="2024-05-30T06:33:15.673" v="9745"/>
          <ac:cxnSpMkLst>
            <pc:docMk/>
            <pc:sldMk cId="1556678624" sldId="971"/>
            <ac:cxnSpMk id="284" creationId="{615785BF-EE9C-9087-B22E-BF47DFB03801}"/>
          </ac:cxnSpMkLst>
        </pc:cxnChg>
        <pc:cxnChg chg="mod">
          <ac:chgData name="Phillip Kaufman" userId="c001b2a046940d7c" providerId="LiveId" clId="{5CB25B10-5B1C-4017-B167-ED3104435743}" dt="2024-05-30T06:33:15.673" v="9745"/>
          <ac:cxnSpMkLst>
            <pc:docMk/>
            <pc:sldMk cId="1556678624" sldId="971"/>
            <ac:cxnSpMk id="294" creationId="{2A112D82-27D4-957C-F07D-782BB0B33230}"/>
          </ac:cxnSpMkLst>
        </pc:cxnChg>
        <pc:cxnChg chg="mod">
          <ac:chgData name="Phillip Kaufman" userId="c001b2a046940d7c" providerId="LiveId" clId="{5CB25B10-5B1C-4017-B167-ED3104435743}" dt="2024-05-30T06:33:15.673" v="9745"/>
          <ac:cxnSpMkLst>
            <pc:docMk/>
            <pc:sldMk cId="1556678624" sldId="971"/>
            <ac:cxnSpMk id="295" creationId="{3DF56594-6103-B6A1-7432-65E37ECF2E75}"/>
          </ac:cxnSpMkLst>
        </pc:cxnChg>
      </pc:sldChg>
      <pc:sldChg chg="addSp delSp modSp mod">
        <pc:chgData name="Phillip Kaufman" userId="c001b2a046940d7c" providerId="LiveId" clId="{5CB25B10-5B1C-4017-B167-ED3104435743}" dt="2024-06-04T02:36:36.786" v="13543"/>
        <pc:sldMkLst>
          <pc:docMk/>
          <pc:sldMk cId="1432061271" sldId="972"/>
        </pc:sldMkLst>
        <pc:spChg chg="mod">
          <ac:chgData name="Phillip Kaufman" userId="c001b2a046940d7c" providerId="LiveId" clId="{5CB25B10-5B1C-4017-B167-ED3104435743}" dt="2024-05-18T03:09:37.433" v="2712" actId="12788"/>
          <ac:spMkLst>
            <pc:docMk/>
            <pc:sldMk cId="1432061271" sldId="972"/>
            <ac:spMk id="4" creationId="{134E93DF-127C-2F3D-7DB3-7C0B3105FF44}"/>
          </ac:spMkLst>
        </pc:spChg>
        <pc:spChg chg="mod">
          <ac:chgData name="Phillip Kaufman" userId="c001b2a046940d7c" providerId="LiveId" clId="{5CB25B10-5B1C-4017-B167-ED3104435743}" dt="2024-05-29T01:38:54.745" v="9350" actId="207"/>
          <ac:spMkLst>
            <pc:docMk/>
            <pc:sldMk cId="1432061271" sldId="972"/>
            <ac:spMk id="5" creationId="{B7CBC884-9276-6C0A-6C16-C055B99D4421}"/>
          </ac:spMkLst>
        </pc:spChg>
        <pc:spChg chg="mod">
          <ac:chgData name="Phillip Kaufman" userId="c001b2a046940d7c" providerId="LiveId" clId="{5CB25B10-5B1C-4017-B167-ED3104435743}" dt="2024-05-18T03:11:06.736" v="2731" actId="465"/>
          <ac:spMkLst>
            <pc:docMk/>
            <pc:sldMk cId="1432061271" sldId="972"/>
            <ac:spMk id="6" creationId="{05761EBE-3849-C481-B31E-2AFAC96A7BAA}"/>
          </ac:spMkLst>
        </pc:spChg>
        <pc:spChg chg="mod">
          <ac:chgData name="Phillip Kaufman" userId="c001b2a046940d7c" providerId="LiveId" clId="{5CB25B10-5B1C-4017-B167-ED3104435743}" dt="2024-05-18T03:15:02.604" v="2771"/>
          <ac:spMkLst>
            <pc:docMk/>
            <pc:sldMk cId="1432061271" sldId="972"/>
            <ac:spMk id="10" creationId="{A6D0CABE-8F44-CB74-5577-04158EEDD7F5}"/>
          </ac:spMkLst>
        </pc:spChg>
        <pc:spChg chg="mod">
          <ac:chgData name="Phillip Kaufman" userId="c001b2a046940d7c" providerId="LiveId" clId="{5CB25B10-5B1C-4017-B167-ED3104435743}" dt="2024-05-18T03:15:02.604" v="2771"/>
          <ac:spMkLst>
            <pc:docMk/>
            <pc:sldMk cId="1432061271" sldId="972"/>
            <ac:spMk id="11" creationId="{ECD6D119-A96F-36DB-B1D5-1E1D05BCB2BF}"/>
          </ac:spMkLst>
        </pc:spChg>
        <pc:spChg chg="mod">
          <ac:chgData name="Phillip Kaufman" userId="c001b2a046940d7c" providerId="LiveId" clId="{5CB25B10-5B1C-4017-B167-ED3104435743}" dt="2024-06-04T02:28:51.725" v="13542"/>
          <ac:spMkLst>
            <pc:docMk/>
            <pc:sldMk cId="1432061271" sldId="972"/>
            <ac:spMk id="13" creationId="{AFAD5815-74E2-5A70-E255-A2EA2DE4418D}"/>
          </ac:spMkLst>
        </pc:spChg>
        <pc:spChg chg="mod">
          <ac:chgData name="Phillip Kaufman" userId="c001b2a046940d7c" providerId="LiveId" clId="{5CB25B10-5B1C-4017-B167-ED3104435743}" dt="2024-05-18T03:10:37.995" v="2728" actId="1076"/>
          <ac:spMkLst>
            <pc:docMk/>
            <pc:sldMk cId="1432061271" sldId="972"/>
            <ac:spMk id="14" creationId="{65BD3668-9A12-60D7-D213-10F1D495D237}"/>
          </ac:spMkLst>
        </pc:spChg>
        <pc:spChg chg="mod">
          <ac:chgData name="Phillip Kaufman" userId="c001b2a046940d7c" providerId="LiveId" clId="{5CB25B10-5B1C-4017-B167-ED3104435743}" dt="2024-05-18T03:10:49.199" v="2729" actId="207"/>
          <ac:spMkLst>
            <pc:docMk/>
            <pc:sldMk cId="1432061271" sldId="972"/>
            <ac:spMk id="15" creationId="{99FA3691-12F5-D3A8-24CF-8D47C8022E9B}"/>
          </ac:spMkLst>
        </pc:spChg>
        <pc:spChg chg="mod">
          <ac:chgData name="Phillip Kaufman" userId="c001b2a046940d7c" providerId="LiveId" clId="{5CB25B10-5B1C-4017-B167-ED3104435743}" dt="2024-06-04T02:28:51.725" v="13542"/>
          <ac:spMkLst>
            <pc:docMk/>
            <pc:sldMk cId="1432061271" sldId="972"/>
            <ac:spMk id="16" creationId="{56EED613-8732-B690-AE9C-17C86BF50077}"/>
          </ac:spMkLst>
        </pc:spChg>
        <pc:spChg chg="mod">
          <ac:chgData name="Phillip Kaufman" userId="c001b2a046940d7c" providerId="LiveId" clId="{5CB25B10-5B1C-4017-B167-ED3104435743}" dt="2024-05-27T07:31:16.111" v="8660" actId="165"/>
          <ac:spMkLst>
            <pc:docMk/>
            <pc:sldMk cId="1432061271" sldId="972"/>
            <ac:spMk id="16" creationId="{A86AAA85-633F-AC89-5F8B-512A0B4A33D8}"/>
          </ac:spMkLst>
        </pc:spChg>
        <pc:spChg chg="mod">
          <ac:chgData name="Phillip Kaufman" userId="c001b2a046940d7c" providerId="LiveId" clId="{5CB25B10-5B1C-4017-B167-ED3104435743}" dt="2024-05-27T07:31:16.111" v="8660" actId="165"/>
          <ac:spMkLst>
            <pc:docMk/>
            <pc:sldMk cId="1432061271" sldId="972"/>
            <ac:spMk id="19" creationId="{D0D1C4EB-D676-8322-9FA6-5CCA27EC690A}"/>
          </ac:spMkLst>
        </pc:spChg>
        <pc:spChg chg="mod">
          <ac:chgData name="Phillip Kaufman" userId="c001b2a046940d7c" providerId="LiveId" clId="{5CB25B10-5B1C-4017-B167-ED3104435743}" dt="2024-05-27T07:31:16.111" v="8660" actId="165"/>
          <ac:spMkLst>
            <pc:docMk/>
            <pc:sldMk cId="1432061271" sldId="972"/>
            <ac:spMk id="20" creationId="{736BEFE4-821A-46F5-D3CD-DE5EB4B076CC}"/>
          </ac:spMkLst>
        </pc:spChg>
        <pc:spChg chg="mod">
          <ac:chgData name="Phillip Kaufman" userId="c001b2a046940d7c" providerId="LiveId" clId="{5CB25B10-5B1C-4017-B167-ED3104435743}" dt="2024-05-27T07:31:16.111" v="8660" actId="165"/>
          <ac:spMkLst>
            <pc:docMk/>
            <pc:sldMk cId="1432061271" sldId="972"/>
            <ac:spMk id="23" creationId="{9015D98E-E699-3F8A-6A42-E4F3448F7D21}"/>
          </ac:spMkLst>
        </pc:spChg>
        <pc:spChg chg="mod">
          <ac:chgData name="Phillip Kaufman" userId="c001b2a046940d7c" providerId="LiveId" clId="{5CB25B10-5B1C-4017-B167-ED3104435743}" dt="2024-05-27T07:31:16.111" v="8660" actId="165"/>
          <ac:spMkLst>
            <pc:docMk/>
            <pc:sldMk cId="1432061271" sldId="972"/>
            <ac:spMk id="24" creationId="{2A469E72-4D29-2BE2-8EA1-B37CC4FCF469}"/>
          </ac:spMkLst>
        </pc:spChg>
        <pc:spChg chg="mod">
          <ac:chgData name="Phillip Kaufman" userId="c001b2a046940d7c" providerId="LiveId" clId="{5CB25B10-5B1C-4017-B167-ED3104435743}" dt="2024-05-27T07:31:16.111" v="8660" actId="165"/>
          <ac:spMkLst>
            <pc:docMk/>
            <pc:sldMk cId="1432061271" sldId="972"/>
            <ac:spMk id="27" creationId="{C3DE89A7-7041-D172-3CE5-AC272FAB085E}"/>
          </ac:spMkLst>
        </pc:spChg>
        <pc:spChg chg="mod">
          <ac:chgData name="Phillip Kaufman" userId="c001b2a046940d7c" providerId="LiveId" clId="{5CB25B10-5B1C-4017-B167-ED3104435743}" dt="2024-05-27T07:31:16.111" v="8660" actId="165"/>
          <ac:spMkLst>
            <pc:docMk/>
            <pc:sldMk cId="1432061271" sldId="972"/>
            <ac:spMk id="28" creationId="{4BFE337A-AA7D-8E70-1CFF-EE04B6D9C68A}"/>
          </ac:spMkLst>
        </pc:spChg>
        <pc:spChg chg="mod">
          <ac:chgData name="Phillip Kaufman" userId="c001b2a046940d7c" providerId="LiveId" clId="{5CB25B10-5B1C-4017-B167-ED3104435743}" dt="2024-05-27T07:31:16.111" v="8660" actId="165"/>
          <ac:spMkLst>
            <pc:docMk/>
            <pc:sldMk cId="1432061271" sldId="972"/>
            <ac:spMk id="31" creationId="{5DD27CF5-395D-DBDC-52E3-C3F5B3FFDB58}"/>
          </ac:spMkLst>
        </pc:spChg>
        <pc:spChg chg="mod">
          <ac:chgData name="Phillip Kaufman" userId="c001b2a046940d7c" providerId="LiveId" clId="{5CB25B10-5B1C-4017-B167-ED3104435743}" dt="2024-05-27T07:31:16.111" v="8660" actId="165"/>
          <ac:spMkLst>
            <pc:docMk/>
            <pc:sldMk cId="1432061271" sldId="972"/>
            <ac:spMk id="32" creationId="{0CA510F4-30AD-4FBE-B73F-F9816EDF373F}"/>
          </ac:spMkLst>
        </pc:spChg>
        <pc:spChg chg="mod">
          <ac:chgData name="Phillip Kaufman" userId="c001b2a046940d7c" providerId="LiveId" clId="{5CB25B10-5B1C-4017-B167-ED3104435743}" dt="2024-05-27T07:31:16.111" v="8660" actId="165"/>
          <ac:spMkLst>
            <pc:docMk/>
            <pc:sldMk cId="1432061271" sldId="972"/>
            <ac:spMk id="35" creationId="{7C8F71ED-1720-1EC3-0F2B-889B88FD5DD5}"/>
          </ac:spMkLst>
        </pc:spChg>
        <pc:spChg chg="mod">
          <ac:chgData name="Phillip Kaufman" userId="c001b2a046940d7c" providerId="LiveId" clId="{5CB25B10-5B1C-4017-B167-ED3104435743}" dt="2024-05-18T03:15:02.604" v="2771"/>
          <ac:spMkLst>
            <pc:docMk/>
            <pc:sldMk cId="1432061271" sldId="972"/>
            <ac:spMk id="47" creationId="{F579BF27-24EE-9EC0-B98A-531704D1004C}"/>
          </ac:spMkLst>
        </pc:spChg>
        <pc:spChg chg="mod">
          <ac:chgData name="Phillip Kaufman" userId="c001b2a046940d7c" providerId="LiveId" clId="{5CB25B10-5B1C-4017-B167-ED3104435743}" dt="2024-05-18T03:15:02.604" v="2771"/>
          <ac:spMkLst>
            <pc:docMk/>
            <pc:sldMk cId="1432061271" sldId="972"/>
            <ac:spMk id="48" creationId="{3A07786A-4B95-8249-0F08-6D9196D44F3A}"/>
          </ac:spMkLst>
        </pc:spChg>
        <pc:spChg chg="mod">
          <ac:chgData name="Phillip Kaufman" userId="c001b2a046940d7c" providerId="LiveId" clId="{5CB25B10-5B1C-4017-B167-ED3104435743}" dt="2024-05-18T03:10:03.183" v="2719" actId="1038"/>
          <ac:spMkLst>
            <pc:docMk/>
            <pc:sldMk cId="1432061271" sldId="972"/>
            <ac:spMk id="50" creationId="{EDEF6A5E-E7E0-5FAA-B128-D2A077AFBFE3}"/>
          </ac:spMkLst>
        </pc:spChg>
        <pc:spChg chg="mod">
          <ac:chgData name="Phillip Kaufman" userId="c001b2a046940d7c" providerId="LiveId" clId="{5CB25B10-5B1C-4017-B167-ED3104435743}" dt="2024-05-27T07:30:38.532" v="8620" actId="165"/>
          <ac:spMkLst>
            <pc:docMk/>
            <pc:sldMk cId="1432061271" sldId="972"/>
            <ac:spMk id="72" creationId="{1FA0C9B5-2787-121B-BC28-DD93FFD4230D}"/>
          </ac:spMkLst>
        </pc:spChg>
        <pc:spChg chg="mod">
          <ac:chgData name="Phillip Kaufman" userId="c001b2a046940d7c" providerId="LiveId" clId="{5CB25B10-5B1C-4017-B167-ED3104435743}" dt="2024-05-27T07:30:38.532" v="8620" actId="165"/>
          <ac:spMkLst>
            <pc:docMk/>
            <pc:sldMk cId="1432061271" sldId="972"/>
            <ac:spMk id="73" creationId="{B860CB7D-E131-2835-E7C9-97439B09D2C8}"/>
          </ac:spMkLst>
        </pc:spChg>
        <pc:spChg chg="mod">
          <ac:chgData name="Phillip Kaufman" userId="c001b2a046940d7c" providerId="LiveId" clId="{5CB25B10-5B1C-4017-B167-ED3104435743}" dt="2024-06-04T02:28:51.725" v="13542"/>
          <ac:spMkLst>
            <pc:docMk/>
            <pc:sldMk cId="1432061271" sldId="972"/>
            <ac:spMk id="91" creationId="{4527C2C9-2142-A9A5-0B4B-06D840F9F94F}"/>
          </ac:spMkLst>
        </pc:spChg>
        <pc:spChg chg="mod">
          <ac:chgData name="Phillip Kaufman" userId="c001b2a046940d7c" providerId="LiveId" clId="{5CB25B10-5B1C-4017-B167-ED3104435743}" dt="2024-06-04T02:28:51.725" v="13542"/>
          <ac:spMkLst>
            <pc:docMk/>
            <pc:sldMk cId="1432061271" sldId="972"/>
            <ac:spMk id="94" creationId="{2D608F78-4C89-758F-077C-108869FEEBB3}"/>
          </ac:spMkLst>
        </pc:spChg>
        <pc:spChg chg="mod">
          <ac:chgData name="Phillip Kaufman" userId="c001b2a046940d7c" providerId="LiveId" clId="{5CB25B10-5B1C-4017-B167-ED3104435743}" dt="2024-06-04T02:28:51.725" v="13542"/>
          <ac:spMkLst>
            <pc:docMk/>
            <pc:sldMk cId="1432061271" sldId="972"/>
            <ac:spMk id="95" creationId="{007EAF32-E4E2-A5F2-1B08-8ACD7A775986}"/>
          </ac:spMkLst>
        </pc:spChg>
        <pc:spChg chg="mod">
          <ac:chgData name="Phillip Kaufman" userId="c001b2a046940d7c" providerId="LiveId" clId="{5CB25B10-5B1C-4017-B167-ED3104435743}" dt="2024-06-04T02:28:51.725" v="13542"/>
          <ac:spMkLst>
            <pc:docMk/>
            <pc:sldMk cId="1432061271" sldId="972"/>
            <ac:spMk id="98" creationId="{8B2C5058-F8A7-4F4D-1D6F-BC7DED4C9AFE}"/>
          </ac:spMkLst>
        </pc:spChg>
        <pc:spChg chg="mod">
          <ac:chgData name="Phillip Kaufman" userId="c001b2a046940d7c" providerId="LiveId" clId="{5CB25B10-5B1C-4017-B167-ED3104435743}" dt="2024-06-04T02:28:51.725" v="13542"/>
          <ac:spMkLst>
            <pc:docMk/>
            <pc:sldMk cId="1432061271" sldId="972"/>
            <ac:spMk id="99" creationId="{4077ED1B-2518-86CB-8C70-67837EF71133}"/>
          </ac:spMkLst>
        </pc:spChg>
        <pc:spChg chg="mod">
          <ac:chgData name="Phillip Kaufman" userId="c001b2a046940d7c" providerId="LiveId" clId="{5CB25B10-5B1C-4017-B167-ED3104435743}" dt="2024-06-04T02:28:51.725" v="13542"/>
          <ac:spMkLst>
            <pc:docMk/>
            <pc:sldMk cId="1432061271" sldId="972"/>
            <ac:spMk id="102" creationId="{070030AD-6FC3-6264-06C2-E5541A3FE92C}"/>
          </ac:spMkLst>
        </pc:spChg>
        <pc:spChg chg="mod">
          <ac:chgData name="Phillip Kaufman" userId="c001b2a046940d7c" providerId="LiveId" clId="{5CB25B10-5B1C-4017-B167-ED3104435743}" dt="2024-06-04T02:28:51.725" v="13542"/>
          <ac:spMkLst>
            <pc:docMk/>
            <pc:sldMk cId="1432061271" sldId="972"/>
            <ac:spMk id="103" creationId="{53DAC4B8-5126-66FF-2445-CBD9C4CEFC48}"/>
          </ac:spMkLst>
        </pc:spChg>
        <pc:spChg chg="mod">
          <ac:chgData name="Phillip Kaufman" userId="c001b2a046940d7c" providerId="LiveId" clId="{5CB25B10-5B1C-4017-B167-ED3104435743}" dt="2024-06-04T02:28:51.725" v="13542"/>
          <ac:spMkLst>
            <pc:docMk/>
            <pc:sldMk cId="1432061271" sldId="972"/>
            <ac:spMk id="106" creationId="{1630F648-0AB7-63C0-3BA2-429B196F1B1F}"/>
          </ac:spMkLst>
        </pc:spChg>
        <pc:spChg chg="mod">
          <ac:chgData name="Phillip Kaufman" userId="c001b2a046940d7c" providerId="LiveId" clId="{5CB25B10-5B1C-4017-B167-ED3104435743}" dt="2024-06-04T02:28:51.725" v="13542"/>
          <ac:spMkLst>
            <pc:docMk/>
            <pc:sldMk cId="1432061271" sldId="972"/>
            <ac:spMk id="107" creationId="{CEBF2E73-AFA2-D26A-191E-914E7DE05682}"/>
          </ac:spMkLst>
        </pc:spChg>
        <pc:spChg chg="mod">
          <ac:chgData name="Phillip Kaufman" userId="c001b2a046940d7c" providerId="LiveId" clId="{5CB25B10-5B1C-4017-B167-ED3104435743}" dt="2024-06-04T02:28:51.725" v="13542"/>
          <ac:spMkLst>
            <pc:docMk/>
            <pc:sldMk cId="1432061271" sldId="972"/>
            <ac:spMk id="110" creationId="{0DC571CD-8E58-3B50-8AFE-B447F5D1B5C8}"/>
          </ac:spMkLst>
        </pc:spChg>
        <pc:spChg chg="mod">
          <ac:chgData name="Phillip Kaufman" userId="c001b2a046940d7c" providerId="LiveId" clId="{5CB25B10-5B1C-4017-B167-ED3104435743}" dt="2024-06-02T23:45:33.698" v="12496"/>
          <ac:spMkLst>
            <pc:docMk/>
            <pc:sldMk cId="1432061271" sldId="972"/>
            <ac:spMk id="111" creationId="{ABAC24A3-044F-CCF2-D1A0-C06F3324AD97}"/>
          </ac:spMkLst>
        </pc:spChg>
        <pc:spChg chg="mod">
          <ac:chgData name="Phillip Kaufman" userId="c001b2a046940d7c" providerId="LiveId" clId="{5CB25B10-5B1C-4017-B167-ED3104435743}" dt="2024-06-02T23:45:33.698" v="12496"/>
          <ac:spMkLst>
            <pc:docMk/>
            <pc:sldMk cId="1432061271" sldId="972"/>
            <ac:spMk id="113" creationId="{387E55A6-8D5F-C9B8-F8BC-39F3BEDDCE2B}"/>
          </ac:spMkLst>
        </pc:spChg>
        <pc:spChg chg="mod">
          <ac:chgData name="Phillip Kaufman" userId="c001b2a046940d7c" providerId="LiveId" clId="{5CB25B10-5B1C-4017-B167-ED3104435743}" dt="2024-06-02T23:45:33.698" v="12496"/>
          <ac:spMkLst>
            <pc:docMk/>
            <pc:sldMk cId="1432061271" sldId="972"/>
            <ac:spMk id="122" creationId="{184FF717-3501-5D6A-321C-5E10CA09F08B}"/>
          </ac:spMkLst>
        </pc:spChg>
        <pc:spChg chg="mod">
          <ac:chgData name="Phillip Kaufman" userId="c001b2a046940d7c" providerId="LiveId" clId="{5CB25B10-5B1C-4017-B167-ED3104435743}" dt="2024-06-02T23:45:33.698" v="12496"/>
          <ac:spMkLst>
            <pc:docMk/>
            <pc:sldMk cId="1432061271" sldId="972"/>
            <ac:spMk id="125" creationId="{6859D7D4-212B-E6E1-80A9-8A116D03FDEE}"/>
          </ac:spMkLst>
        </pc:spChg>
        <pc:spChg chg="mod">
          <ac:chgData name="Phillip Kaufman" userId="c001b2a046940d7c" providerId="LiveId" clId="{5CB25B10-5B1C-4017-B167-ED3104435743}" dt="2024-06-02T23:45:33.698" v="12496"/>
          <ac:spMkLst>
            <pc:docMk/>
            <pc:sldMk cId="1432061271" sldId="972"/>
            <ac:spMk id="126" creationId="{E2F97268-1174-7C05-3EB7-3211AD90F348}"/>
          </ac:spMkLst>
        </pc:spChg>
        <pc:spChg chg="mod">
          <ac:chgData name="Phillip Kaufman" userId="c001b2a046940d7c" providerId="LiveId" clId="{5CB25B10-5B1C-4017-B167-ED3104435743}" dt="2024-06-02T23:45:33.698" v="12496"/>
          <ac:spMkLst>
            <pc:docMk/>
            <pc:sldMk cId="1432061271" sldId="972"/>
            <ac:spMk id="129" creationId="{7A23DD89-25C8-2EF8-BB14-B26C99FBE13F}"/>
          </ac:spMkLst>
        </pc:spChg>
        <pc:spChg chg="mod">
          <ac:chgData name="Phillip Kaufman" userId="c001b2a046940d7c" providerId="LiveId" clId="{5CB25B10-5B1C-4017-B167-ED3104435743}" dt="2024-06-02T23:45:33.698" v="12496"/>
          <ac:spMkLst>
            <pc:docMk/>
            <pc:sldMk cId="1432061271" sldId="972"/>
            <ac:spMk id="130" creationId="{4B3E5967-8227-29AD-A044-20EE468A7D97}"/>
          </ac:spMkLst>
        </pc:spChg>
        <pc:spChg chg="mod">
          <ac:chgData name="Phillip Kaufman" userId="c001b2a046940d7c" providerId="LiveId" clId="{5CB25B10-5B1C-4017-B167-ED3104435743}" dt="2024-05-26T07:03:34.389" v="7562" actId="688"/>
          <ac:spMkLst>
            <pc:docMk/>
            <pc:sldMk cId="1432061271" sldId="972"/>
            <ac:spMk id="131" creationId="{9734EEFD-68A1-F927-B6E0-C58CC6B0A6F9}"/>
          </ac:spMkLst>
        </pc:spChg>
        <pc:spChg chg="mod">
          <ac:chgData name="Phillip Kaufman" userId="c001b2a046940d7c" providerId="LiveId" clId="{5CB25B10-5B1C-4017-B167-ED3104435743}" dt="2024-06-02T23:45:33.698" v="12496"/>
          <ac:spMkLst>
            <pc:docMk/>
            <pc:sldMk cId="1432061271" sldId="972"/>
            <ac:spMk id="133" creationId="{84C43608-B495-62ED-392A-5365409B0A4A}"/>
          </ac:spMkLst>
        </pc:spChg>
        <pc:spChg chg="mod">
          <ac:chgData name="Phillip Kaufman" userId="c001b2a046940d7c" providerId="LiveId" clId="{5CB25B10-5B1C-4017-B167-ED3104435743}" dt="2024-06-02T23:45:33.698" v="12496"/>
          <ac:spMkLst>
            <pc:docMk/>
            <pc:sldMk cId="1432061271" sldId="972"/>
            <ac:spMk id="134" creationId="{E16ACD29-F978-E0C3-E992-F199039B3508}"/>
          </ac:spMkLst>
        </pc:spChg>
        <pc:spChg chg="mod">
          <ac:chgData name="Phillip Kaufman" userId="c001b2a046940d7c" providerId="LiveId" clId="{5CB25B10-5B1C-4017-B167-ED3104435743}" dt="2024-05-26T07:03:34.913" v="7563" actId="688"/>
          <ac:spMkLst>
            <pc:docMk/>
            <pc:sldMk cId="1432061271" sldId="972"/>
            <ac:spMk id="135" creationId="{FA34C7DB-C680-ABFC-D478-44899E79F16B}"/>
          </ac:spMkLst>
        </pc:spChg>
        <pc:spChg chg="mod">
          <ac:chgData name="Phillip Kaufman" userId="c001b2a046940d7c" providerId="LiveId" clId="{5CB25B10-5B1C-4017-B167-ED3104435743}" dt="2024-06-02T23:45:33.698" v="12496"/>
          <ac:spMkLst>
            <pc:docMk/>
            <pc:sldMk cId="1432061271" sldId="972"/>
            <ac:spMk id="137" creationId="{DA5CE35F-5DA3-800A-FCEF-53D524BBFD08}"/>
          </ac:spMkLst>
        </pc:spChg>
        <pc:spChg chg="mod">
          <ac:chgData name="Phillip Kaufman" userId="c001b2a046940d7c" providerId="LiveId" clId="{5CB25B10-5B1C-4017-B167-ED3104435743}" dt="2024-06-02T23:45:33.698" v="12496"/>
          <ac:spMkLst>
            <pc:docMk/>
            <pc:sldMk cId="1432061271" sldId="972"/>
            <ac:spMk id="138" creationId="{991B399A-103D-1FC2-683A-4A4761845542}"/>
          </ac:spMkLst>
        </pc:spChg>
        <pc:spChg chg="mod">
          <ac:chgData name="Phillip Kaufman" userId="c001b2a046940d7c" providerId="LiveId" clId="{5CB25B10-5B1C-4017-B167-ED3104435743}" dt="2024-05-26T07:03:40.241" v="7564" actId="688"/>
          <ac:spMkLst>
            <pc:docMk/>
            <pc:sldMk cId="1432061271" sldId="972"/>
            <ac:spMk id="139" creationId="{85898B3E-0630-7A64-AFE5-2151859E2E23}"/>
          </ac:spMkLst>
        </pc:spChg>
        <pc:spChg chg="mod">
          <ac:chgData name="Phillip Kaufman" userId="c001b2a046940d7c" providerId="LiveId" clId="{5CB25B10-5B1C-4017-B167-ED3104435743}" dt="2024-06-02T23:45:33.698" v="12496"/>
          <ac:spMkLst>
            <pc:docMk/>
            <pc:sldMk cId="1432061271" sldId="972"/>
            <ac:spMk id="141" creationId="{88D0C8AD-8E64-3CB5-01DA-796F1CB59580}"/>
          </ac:spMkLst>
        </pc:spChg>
        <pc:spChg chg="mod">
          <ac:chgData name="Phillip Kaufman" userId="c001b2a046940d7c" providerId="LiveId" clId="{5CB25B10-5B1C-4017-B167-ED3104435743}" dt="2024-05-26T07:03:40.570" v="7565" actId="688"/>
          <ac:spMkLst>
            <pc:docMk/>
            <pc:sldMk cId="1432061271" sldId="972"/>
            <ac:spMk id="143" creationId="{ADA5E602-3DBA-6B7F-A576-346C5CA53BC4}"/>
          </ac:spMkLst>
        </pc:spChg>
        <pc:spChg chg="mod">
          <ac:chgData name="Phillip Kaufman" userId="c001b2a046940d7c" providerId="LiveId" clId="{5CB25B10-5B1C-4017-B167-ED3104435743}" dt="2024-06-04T02:36:36.786" v="13543"/>
          <ac:spMkLst>
            <pc:docMk/>
            <pc:sldMk cId="1432061271" sldId="972"/>
            <ac:spMk id="145" creationId="{BE3970BB-3284-67DD-CEAA-012EE82EAFEB}"/>
          </ac:spMkLst>
        </pc:spChg>
        <pc:spChg chg="mod">
          <ac:chgData name="Phillip Kaufman" userId="c001b2a046940d7c" providerId="LiveId" clId="{5CB25B10-5B1C-4017-B167-ED3104435743}" dt="2024-06-04T02:36:36.786" v="13543"/>
          <ac:spMkLst>
            <pc:docMk/>
            <pc:sldMk cId="1432061271" sldId="972"/>
            <ac:spMk id="146" creationId="{30639E9C-F7D4-5D68-5320-5BA616769BC7}"/>
          </ac:spMkLst>
        </pc:spChg>
        <pc:spChg chg="mod">
          <ac:chgData name="Phillip Kaufman" userId="c001b2a046940d7c" providerId="LiveId" clId="{5CB25B10-5B1C-4017-B167-ED3104435743}" dt="2024-06-02T23:53:09.845" v="12557"/>
          <ac:spMkLst>
            <pc:docMk/>
            <pc:sldMk cId="1432061271" sldId="972"/>
            <ac:spMk id="146" creationId="{488E737B-4A70-E8A6-CA63-B1E92CD53CCB}"/>
          </ac:spMkLst>
        </pc:spChg>
        <pc:spChg chg="mod">
          <ac:chgData name="Phillip Kaufman" userId="c001b2a046940d7c" providerId="LiveId" clId="{5CB25B10-5B1C-4017-B167-ED3104435743}" dt="2024-06-02T23:53:09.845" v="12557"/>
          <ac:spMkLst>
            <pc:docMk/>
            <pc:sldMk cId="1432061271" sldId="972"/>
            <ac:spMk id="147" creationId="{2846A889-4E65-4DE3-168E-ACED7FC89CA5}"/>
          </ac:spMkLst>
        </pc:spChg>
        <pc:spChg chg="mod">
          <ac:chgData name="Phillip Kaufman" userId="c001b2a046940d7c" providerId="LiveId" clId="{5CB25B10-5B1C-4017-B167-ED3104435743}" dt="2024-06-02T23:53:09.845" v="12557"/>
          <ac:spMkLst>
            <pc:docMk/>
            <pc:sldMk cId="1432061271" sldId="972"/>
            <ac:spMk id="148" creationId="{EAFB7E78-9817-34E2-AB4C-E6FC5B87192B}"/>
          </ac:spMkLst>
        </pc:spChg>
        <pc:spChg chg="mod">
          <ac:chgData name="Phillip Kaufman" userId="c001b2a046940d7c" providerId="LiveId" clId="{5CB25B10-5B1C-4017-B167-ED3104435743}" dt="2024-06-02T23:53:09.845" v="12557"/>
          <ac:spMkLst>
            <pc:docMk/>
            <pc:sldMk cId="1432061271" sldId="972"/>
            <ac:spMk id="149" creationId="{B14FA108-B397-6E75-ED4B-7E4952770683}"/>
          </ac:spMkLst>
        </pc:spChg>
        <pc:spChg chg="mod">
          <ac:chgData name="Phillip Kaufman" userId="c001b2a046940d7c" providerId="LiveId" clId="{5CB25B10-5B1C-4017-B167-ED3104435743}" dt="2024-06-02T23:53:09.845" v="12557"/>
          <ac:spMkLst>
            <pc:docMk/>
            <pc:sldMk cId="1432061271" sldId="972"/>
            <ac:spMk id="182" creationId="{9AC8DF00-DFE5-7341-B72C-CF8D6BA05B45}"/>
          </ac:spMkLst>
        </pc:spChg>
        <pc:spChg chg="mod">
          <ac:chgData name="Phillip Kaufman" userId="c001b2a046940d7c" providerId="LiveId" clId="{5CB25B10-5B1C-4017-B167-ED3104435743}" dt="2024-06-02T23:53:09.845" v="12557"/>
          <ac:spMkLst>
            <pc:docMk/>
            <pc:sldMk cId="1432061271" sldId="972"/>
            <ac:spMk id="183" creationId="{72D913E3-0F57-B361-77EE-68E15CA20884}"/>
          </ac:spMkLst>
        </pc:spChg>
        <pc:spChg chg="mod">
          <ac:chgData name="Phillip Kaufman" userId="c001b2a046940d7c" providerId="LiveId" clId="{5CB25B10-5B1C-4017-B167-ED3104435743}" dt="2024-06-04T02:36:36.786" v="13543"/>
          <ac:spMkLst>
            <pc:docMk/>
            <pc:sldMk cId="1432061271" sldId="972"/>
            <ac:spMk id="186" creationId="{9A083E1A-5C32-2B27-F1EA-CB363399DFEE}"/>
          </ac:spMkLst>
        </pc:spChg>
        <pc:spChg chg="mod">
          <ac:chgData name="Phillip Kaufman" userId="c001b2a046940d7c" providerId="LiveId" clId="{5CB25B10-5B1C-4017-B167-ED3104435743}" dt="2024-06-04T02:36:36.786" v="13543"/>
          <ac:spMkLst>
            <pc:docMk/>
            <pc:sldMk cId="1432061271" sldId="972"/>
            <ac:spMk id="189" creationId="{763C94AA-B1EC-4874-6310-E8E7CED987C9}"/>
          </ac:spMkLst>
        </pc:spChg>
        <pc:spChg chg="mod">
          <ac:chgData name="Phillip Kaufman" userId="c001b2a046940d7c" providerId="LiveId" clId="{5CB25B10-5B1C-4017-B167-ED3104435743}" dt="2024-06-04T02:36:36.786" v="13543"/>
          <ac:spMkLst>
            <pc:docMk/>
            <pc:sldMk cId="1432061271" sldId="972"/>
            <ac:spMk id="190" creationId="{D1029B56-C797-E759-3C6A-650B69E82C4E}"/>
          </ac:spMkLst>
        </pc:spChg>
        <pc:spChg chg="mod">
          <ac:chgData name="Phillip Kaufman" userId="c001b2a046940d7c" providerId="LiveId" clId="{5CB25B10-5B1C-4017-B167-ED3104435743}" dt="2024-06-04T02:36:36.786" v="13543"/>
          <ac:spMkLst>
            <pc:docMk/>
            <pc:sldMk cId="1432061271" sldId="972"/>
            <ac:spMk id="193" creationId="{F6532CE0-34FF-F3B5-58DA-9ADA74CBB321}"/>
          </ac:spMkLst>
        </pc:spChg>
        <pc:spChg chg="mod">
          <ac:chgData name="Phillip Kaufman" userId="c001b2a046940d7c" providerId="LiveId" clId="{5CB25B10-5B1C-4017-B167-ED3104435743}" dt="2024-06-04T02:36:36.786" v="13543"/>
          <ac:spMkLst>
            <pc:docMk/>
            <pc:sldMk cId="1432061271" sldId="972"/>
            <ac:spMk id="194" creationId="{C0C66B7A-CE21-8865-64EB-C132C0527883}"/>
          </ac:spMkLst>
        </pc:spChg>
        <pc:spChg chg="mod">
          <ac:chgData name="Phillip Kaufman" userId="c001b2a046940d7c" providerId="LiveId" clId="{5CB25B10-5B1C-4017-B167-ED3104435743}" dt="2024-06-04T02:36:36.786" v="13543"/>
          <ac:spMkLst>
            <pc:docMk/>
            <pc:sldMk cId="1432061271" sldId="972"/>
            <ac:spMk id="197" creationId="{C9582CB4-6024-2E32-C48B-77B53B2A0626}"/>
          </ac:spMkLst>
        </pc:spChg>
        <pc:spChg chg="mod">
          <ac:chgData name="Phillip Kaufman" userId="c001b2a046940d7c" providerId="LiveId" clId="{5CB25B10-5B1C-4017-B167-ED3104435743}" dt="2024-06-04T02:36:36.786" v="13543"/>
          <ac:spMkLst>
            <pc:docMk/>
            <pc:sldMk cId="1432061271" sldId="972"/>
            <ac:spMk id="198" creationId="{5B4C4D47-8FC1-2B8B-55C1-21D6083E9E09}"/>
          </ac:spMkLst>
        </pc:spChg>
        <pc:spChg chg="mod">
          <ac:chgData name="Phillip Kaufman" userId="c001b2a046940d7c" providerId="LiveId" clId="{5CB25B10-5B1C-4017-B167-ED3104435743}" dt="2024-06-04T02:36:36.786" v="13543"/>
          <ac:spMkLst>
            <pc:docMk/>
            <pc:sldMk cId="1432061271" sldId="972"/>
            <ac:spMk id="201" creationId="{201FC707-5E77-07DF-3458-C633B059B969}"/>
          </ac:spMkLst>
        </pc:spChg>
        <pc:spChg chg="mod">
          <ac:chgData name="Phillip Kaufman" userId="c001b2a046940d7c" providerId="LiveId" clId="{5CB25B10-5B1C-4017-B167-ED3104435743}" dt="2024-06-04T02:36:36.786" v="13543"/>
          <ac:spMkLst>
            <pc:docMk/>
            <pc:sldMk cId="1432061271" sldId="972"/>
            <ac:spMk id="202" creationId="{124A0925-0E18-87E2-A298-C9211A80FD62}"/>
          </ac:spMkLst>
        </pc:spChg>
        <pc:spChg chg="mod">
          <ac:chgData name="Phillip Kaufman" userId="c001b2a046940d7c" providerId="LiveId" clId="{5CB25B10-5B1C-4017-B167-ED3104435743}" dt="2024-06-04T02:36:36.786" v="13543"/>
          <ac:spMkLst>
            <pc:docMk/>
            <pc:sldMk cId="1432061271" sldId="972"/>
            <ac:spMk id="205" creationId="{D5E143C4-FFBE-B4B9-76F0-CE807A013565}"/>
          </ac:spMkLst>
        </pc:spChg>
        <pc:grpChg chg="add del mod">
          <ac:chgData name="Phillip Kaufman" userId="c001b2a046940d7c" providerId="LiveId" clId="{5CB25B10-5B1C-4017-B167-ED3104435743}" dt="2024-06-04T02:28:51.375" v="13541" actId="478"/>
          <ac:grpSpMkLst>
            <pc:docMk/>
            <pc:sldMk cId="1432061271" sldId="972"/>
            <ac:grpSpMk id="7" creationId="{0D8D7934-B102-756D-CC7E-D7D85F34658B}"/>
          </ac:grpSpMkLst>
        </pc:grpChg>
        <pc:grpChg chg="add del mod">
          <ac:chgData name="Phillip Kaufman" userId="c001b2a046940d7c" providerId="LiveId" clId="{5CB25B10-5B1C-4017-B167-ED3104435743}" dt="2024-05-27T07:30:35.083" v="8619" actId="165"/>
          <ac:grpSpMkLst>
            <pc:docMk/>
            <pc:sldMk cId="1432061271" sldId="972"/>
            <ac:grpSpMk id="7" creationId="{D758BA1B-2D54-A6B7-65EF-3DA6195AE8FB}"/>
          </ac:grpSpMkLst>
        </pc:grpChg>
        <pc:grpChg chg="add mod">
          <ac:chgData name="Phillip Kaufman" userId="c001b2a046940d7c" providerId="LiveId" clId="{5CB25B10-5B1C-4017-B167-ED3104435743}" dt="2024-05-18T03:15:02.604" v="2771"/>
          <ac:grpSpMkLst>
            <pc:docMk/>
            <pc:sldMk cId="1432061271" sldId="972"/>
            <ac:grpSpMk id="7" creationId="{E3691145-4B36-AA5A-1836-920F37BCF6EB}"/>
          </ac:grpSpMkLst>
        </pc:grpChg>
        <pc:grpChg chg="del mod topLvl">
          <ac:chgData name="Phillip Kaufman" userId="c001b2a046940d7c" providerId="LiveId" clId="{5CB25B10-5B1C-4017-B167-ED3104435743}" dt="2024-05-27T07:30:38.532" v="8620" actId="165"/>
          <ac:grpSpMkLst>
            <pc:docMk/>
            <pc:sldMk cId="1432061271" sldId="972"/>
            <ac:grpSpMk id="8" creationId="{51B5DD08-DD3A-9137-D561-370B3605FB5A}"/>
          </ac:grpSpMkLst>
        </pc:grpChg>
        <pc:grpChg chg="mod">
          <ac:chgData name="Phillip Kaufman" userId="c001b2a046940d7c" providerId="LiveId" clId="{5CB25B10-5B1C-4017-B167-ED3104435743}" dt="2024-05-18T03:15:02.604" v="2771"/>
          <ac:grpSpMkLst>
            <pc:docMk/>
            <pc:sldMk cId="1432061271" sldId="972"/>
            <ac:grpSpMk id="8" creationId="{E7241966-5B94-865B-01D2-F147BBD316A3}"/>
          </ac:grpSpMkLst>
        </pc:grpChg>
        <pc:grpChg chg="mod">
          <ac:chgData name="Phillip Kaufman" userId="c001b2a046940d7c" providerId="LiveId" clId="{5CB25B10-5B1C-4017-B167-ED3104435743}" dt="2024-06-02T23:45:33.698" v="12496"/>
          <ac:grpSpMkLst>
            <pc:docMk/>
            <pc:sldMk cId="1432061271" sldId="972"/>
            <ac:grpSpMk id="8" creationId="{FCBF6203-EB03-8416-54F9-7B765BCBE781}"/>
          </ac:grpSpMkLst>
        </pc:grpChg>
        <pc:grpChg chg="mod">
          <ac:chgData name="Phillip Kaufman" userId="c001b2a046940d7c" providerId="LiveId" clId="{5CB25B10-5B1C-4017-B167-ED3104435743}" dt="2024-05-18T03:15:02.604" v="2771"/>
          <ac:grpSpMkLst>
            <pc:docMk/>
            <pc:sldMk cId="1432061271" sldId="972"/>
            <ac:grpSpMk id="9" creationId="{8FE1E1E8-61C6-3C67-FD97-F4E5F609AD4B}"/>
          </ac:grpSpMkLst>
        </pc:grpChg>
        <pc:grpChg chg="mod topLvl">
          <ac:chgData name="Phillip Kaufman" userId="c001b2a046940d7c" providerId="LiveId" clId="{5CB25B10-5B1C-4017-B167-ED3104435743}" dt="2024-05-27T07:31:23.721" v="8661" actId="164"/>
          <ac:grpSpMkLst>
            <pc:docMk/>
            <pc:sldMk cId="1432061271" sldId="972"/>
            <ac:grpSpMk id="9" creationId="{A2C5E2CF-227D-DEB8-1BDD-6A1E94A35CBA}"/>
          </ac:grpSpMkLst>
        </pc:grpChg>
        <pc:grpChg chg="add mod">
          <ac:chgData name="Phillip Kaufman" userId="c001b2a046940d7c" providerId="LiveId" clId="{5CB25B10-5B1C-4017-B167-ED3104435743}" dt="2024-06-04T02:28:51.725" v="13542"/>
          <ac:grpSpMkLst>
            <pc:docMk/>
            <pc:sldMk cId="1432061271" sldId="972"/>
            <ac:grpSpMk id="9" creationId="{A6FAD73F-B241-28FD-0438-FE207E3C4EA0}"/>
          </ac:grpSpMkLst>
        </pc:grpChg>
        <pc:grpChg chg="mod">
          <ac:chgData name="Phillip Kaufman" userId="c001b2a046940d7c" providerId="LiveId" clId="{5CB25B10-5B1C-4017-B167-ED3104435743}" dt="2024-06-04T02:28:51.725" v="13542"/>
          <ac:grpSpMkLst>
            <pc:docMk/>
            <pc:sldMk cId="1432061271" sldId="972"/>
            <ac:grpSpMk id="10" creationId="{17EA1329-49D1-A6FA-F536-BF2429F7487E}"/>
          </ac:grpSpMkLst>
        </pc:grpChg>
        <pc:grpChg chg="mod topLvl">
          <ac:chgData name="Phillip Kaufman" userId="c001b2a046940d7c" providerId="LiveId" clId="{5CB25B10-5B1C-4017-B167-ED3104435743}" dt="2024-05-27T07:31:23.721" v="8661" actId="164"/>
          <ac:grpSpMkLst>
            <pc:docMk/>
            <pc:sldMk cId="1432061271" sldId="972"/>
            <ac:grpSpMk id="10" creationId="{2ACAB186-D517-46FC-7E84-7863A284C99D}"/>
          </ac:grpSpMkLst>
        </pc:grpChg>
        <pc:grpChg chg="mod topLvl">
          <ac:chgData name="Phillip Kaufman" userId="c001b2a046940d7c" providerId="LiveId" clId="{5CB25B10-5B1C-4017-B167-ED3104435743}" dt="2024-05-27T07:31:23.721" v="8661" actId="164"/>
          <ac:grpSpMkLst>
            <pc:docMk/>
            <pc:sldMk cId="1432061271" sldId="972"/>
            <ac:grpSpMk id="11" creationId="{250DF0D2-6649-5A55-DBA9-38E38CDF8BE2}"/>
          </ac:grpSpMkLst>
        </pc:grpChg>
        <pc:grpChg chg="mod">
          <ac:chgData name="Phillip Kaufman" userId="c001b2a046940d7c" providerId="LiveId" clId="{5CB25B10-5B1C-4017-B167-ED3104435743}" dt="2024-06-04T02:28:51.725" v="13542"/>
          <ac:grpSpMkLst>
            <pc:docMk/>
            <pc:sldMk cId="1432061271" sldId="972"/>
            <ac:grpSpMk id="11" creationId="{32411439-5B82-7305-18A8-F3EAE3CA9C43}"/>
          </ac:grpSpMkLst>
        </pc:grpChg>
        <pc:grpChg chg="mod topLvl">
          <ac:chgData name="Phillip Kaufman" userId="c001b2a046940d7c" providerId="LiveId" clId="{5CB25B10-5B1C-4017-B167-ED3104435743}" dt="2024-05-27T07:31:23.721" v="8661" actId="164"/>
          <ac:grpSpMkLst>
            <pc:docMk/>
            <pc:sldMk cId="1432061271" sldId="972"/>
            <ac:grpSpMk id="12" creationId="{0767EBA4-BDD0-9E64-A6CC-76BEF06DC2C1}"/>
          </ac:grpSpMkLst>
        </pc:grpChg>
        <pc:grpChg chg="mod">
          <ac:chgData name="Phillip Kaufman" userId="c001b2a046940d7c" providerId="LiveId" clId="{5CB25B10-5B1C-4017-B167-ED3104435743}" dt="2024-05-18T03:15:02.604" v="2771"/>
          <ac:grpSpMkLst>
            <pc:docMk/>
            <pc:sldMk cId="1432061271" sldId="972"/>
            <ac:grpSpMk id="12" creationId="{37730C9C-1B4B-CD58-5818-82699FD7BC0C}"/>
          </ac:grpSpMkLst>
        </pc:grpChg>
        <pc:grpChg chg="mod">
          <ac:chgData name="Phillip Kaufman" userId="c001b2a046940d7c" providerId="LiveId" clId="{5CB25B10-5B1C-4017-B167-ED3104435743}" dt="2024-06-04T02:28:51.725" v="13542"/>
          <ac:grpSpMkLst>
            <pc:docMk/>
            <pc:sldMk cId="1432061271" sldId="972"/>
            <ac:grpSpMk id="12" creationId="{C4BF4681-8DDC-6F19-9458-29AB5A9DD675}"/>
          </ac:grpSpMkLst>
        </pc:grpChg>
        <pc:grpChg chg="mod topLvl">
          <ac:chgData name="Phillip Kaufman" userId="c001b2a046940d7c" providerId="LiveId" clId="{5CB25B10-5B1C-4017-B167-ED3104435743}" dt="2024-05-27T07:31:23.721" v="8661" actId="164"/>
          <ac:grpSpMkLst>
            <pc:docMk/>
            <pc:sldMk cId="1432061271" sldId="972"/>
            <ac:grpSpMk id="13" creationId="{7E66FF19-6CB2-A99F-52DF-4C973001CFC0}"/>
          </ac:grpSpMkLst>
        </pc:grpChg>
        <pc:grpChg chg="mod topLvl">
          <ac:chgData name="Phillip Kaufman" userId="c001b2a046940d7c" providerId="LiveId" clId="{5CB25B10-5B1C-4017-B167-ED3104435743}" dt="2024-05-27T07:31:23.721" v="8661" actId="164"/>
          <ac:grpSpMkLst>
            <pc:docMk/>
            <pc:sldMk cId="1432061271" sldId="972"/>
            <ac:grpSpMk id="36" creationId="{FA59AC88-5A2E-CA59-C871-7225DC463866}"/>
          </ac:grpSpMkLst>
        </pc:grpChg>
        <pc:grpChg chg="del mod topLvl">
          <ac:chgData name="Phillip Kaufman" userId="c001b2a046940d7c" providerId="LiveId" clId="{5CB25B10-5B1C-4017-B167-ED3104435743}" dt="2024-05-27T07:30:40.725" v="8621" actId="478"/>
          <ac:grpSpMkLst>
            <pc:docMk/>
            <pc:sldMk cId="1432061271" sldId="972"/>
            <ac:grpSpMk id="37" creationId="{5EA4DCBD-E0E7-3FC0-3F62-C7DC24F59588}"/>
          </ac:grpSpMkLst>
        </pc:grpChg>
        <pc:grpChg chg="mod">
          <ac:chgData name="Phillip Kaufman" userId="c001b2a046940d7c" providerId="LiveId" clId="{5CB25B10-5B1C-4017-B167-ED3104435743}" dt="2024-06-02T23:45:33.698" v="12496"/>
          <ac:grpSpMkLst>
            <pc:docMk/>
            <pc:sldMk cId="1432061271" sldId="972"/>
            <ac:grpSpMk id="37" creationId="{6FB32594-16E4-ADA2-C7A2-09E6D5A22C0F}"/>
          </ac:grpSpMkLst>
        </pc:grpChg>
        <pc:grpChg chg="mod">
          <ac:chgData name="Phillip Kaufman" userId="c001b2a046940d7c" providerId="LiveId" clId="{5CB25B10-5B1C-4017-B167-ED3104435743}" dt="2024-06-02T23:45:33.698" v="12496"/>
          <ac:grpSpMkLst>
            <pc:docMk/>
            <pc:sldMk cId="1432061271" sldId="972"/>
            <ac:grpSpMk id="38" creationId="{35F709BD-6AAA-E1F6-A1CC-90FB87F2B2F5}"/>
          </ac:grpSpMkLst>
        </pc:grpChg>
        <pc:grpChg chg="mod">
          <ac:chgData name="Phillip Kaufman" userId="c001b2a046940d7c" providerId="LiveId" clId="{5CB25B10-5B1C-4017-B167-ED3104435743}" dt="2024-05-27T07:30:38.532" v="8620" actId="165"/>
          <ac:grpSpMkLst>
            <pc:docMk/>
            <pc:sldMk cId="1432061271" sldId="972"/>
            <ac:grpSpMk id="38" creationId="{F952A8F5-3D03-680D-221B-87737764AE68}"/>
          </ac:grpSpMkLst>
        </pc:grpChg>
        <pc:grpChg chg="mod">
          <ac:chgData name="Phillip Kaufman" userId="c001b2a046940d7c" providerId="LiveId" clId="{5CB25B10-5B1C-4017-B167-ED3104435743}" dt="2024-05-18T03:15:02.604" v="2771"/>
          <ac:grpSpMkLst>
            <pc:docMk/>
            <pc:sldMk cId="1432061271" sldId="972"/>
            <ac:grpSpMk id="49" creationId="{B9CA6120-9EC6-33DB-CC5B-DE27B456C027}"/>
          </ac:grpSpMkLst>
        </pc:grpChg>
        <pc:grpChg chg="del">
          <ac:chgData name="Phillip Kaufman" userId="c001b2a046940d7c" providerId="LiveId" clId="{5CB25B10-5B1C-4017-B167-ED3104435743}" dt="2024-05-18T03:15:02.356" v="2770" actId="478"/>
          <ac:grpSpMkLst>
            <pc:docMk/>
            <pc:sldMk cId="1432061271" sldId="972"/>
            <ac:grpSpMk id="55" creationId="{82812486-CECF-4C67-A1E3-003ACACF03DF}"/>
          </ac:grpSpMkLst>
        </pc:grpChg>
        <pc:grpChg chg="mod">
          <ac:chgData name="Phillip Kaufman" userId="c001b2a046940d7c" providerId="LiveId" clId="{5CB25B10-5B1C-4017-B167-ED3104435743}" dt="2024-05-27T07:30:38.532" v="8620" actId="165"/>
          <ac:grpSpMkLst>
            <pc:docMk/>
            <pc:sldMk cId="1432061271" sldId="972"/>
            <ac:grpSpMk id="74" creationId="{2467CCF3-B56F-4DC1-EE3A-6C8123B41985}"/>
          </ac:grpSpMkLst>
        </pc:grpChg>
        <pc:grpChg chg="add mod">
          <ac:chgData name="Phillip Kaufman" userId="c001b2a046940d7c" providerId="LiveId" clId="{5CB25B10-5B1C-4017-B167-ED3104435743}" dt="2024-05-27T07:31:23.721" v="8661" actId="164"/>
          <ac:grpSpMkLst>
            <pc:docMk/>
            <pc:sldMk cId="1432061271" sldId="972"/>
            <ac:grpSpMk id="77" creationId="{7A6C7238-1370-8A5C-203C-8BA5EA3A332C}"/>
          </ac:grpSpMkLst>
        </pc:grpChg>
        <pc:grpChg chg="mod">
          <ac:chgData name="Phillip Kaufman" userId="c001b2a046940d7c" providerId="LiveId" clId="{5CB25B10-5B1C-4017-B167-ED3104435743}" dt="2024-05-27T07:30:41.057" v="8622"/>
          <ac:grpSpMkLst>
            <pc:docMk/>
            <pc:sldMk cId="1432061271" sldId="972"/>
            <ac:grpSpMk id="78" creationId="{FB40758B-7979-DD50-4521-1663FD1671CA}"/>
          </ac:grpSpMkLst>
        </pc:grpChg>
        <pc:grpChg chg="mod">
          <ac:chgData name="Phillip Kaufman" userId="c001b2a046940d7c" providerId="LiveId" clId="{5CB25B10-5B1C-4017-B167-ED3104435743}" dt="2024-06-04T02:28:51.725" v="13542"/>
          <ac:grpSpMkLst>
            <pc:docMk/>
            <pc:sldMk cId="1432061271" sldId="972"/>
            <ac:grpSpMk id="86" creationId="{BFF62F82-3CA2-FB46-287C-4BD365A32639}"/>
          </ac:grpSpMkLst>
        </pc:grpChg>
        <pc:grpChg chg="mod">
          <ac:chgData name="Phillip Kaufman" userId="c001b2a046940d7c" providerId="LiveId" clId="{5CB25B10-5B1C-4017-B167-ED3104435743}" dt="2024-06-04T02:28:51.725" v="13542"/>
          <ac:grpSpMkLst>
            <pc:docMk/>
            <pc:sldMk cId="1432061271" sldId="972"/>
            <ac:grpSpMk id="87" creationId="{A316181C-3BBA-7D22-3FB4-C5A71BF262C9}"/>
          </ac:grpSpMkLst>
        </pc:grpChg>
        <pc:grpChg chg="mod">
          <ac:chgData name="Phillip Kaufman" userId="c001b2a046940d7c" providerId="LiveId" clId="{5CB25B10-5B1C-4017-B167-ED3104435743}" dt="2024-06-04T02:28:51.725" v="13542"/>
          <ac:grpSpMkLst>
            <pc:docMk/>
            <pc:sldMk cId="1432061271" sldId="972"/>
            <ac:grpSpMk id="88" creationId="{21784B4B-F230-96AD-BECC-0D0583BB70B7}"/>
          </ac:grpSpMkLst>
        </pc:grpChg>
        <pc:grpChg chg="mod">
          <ac:chgData name="Phillip Kaufman" userId="c001b2a046940d7c" providerId="LiveId" clId="{5CB25B10-5B1C-4017-B167-ED3104435743}" dt="2024-06-04T02:28:51.725" v="13542"/>
          <ac:grpSpMkLst>
            <pc:docMk/>
            <pc:sldMk cId="1432061271" sldId="972"/>
            <ac:grpSpMk id="89" creationId="{985AB1C5-CFF4-380A-D13E-5E6E44EAB716}"/>
          </ac:grpSpMkLst>
        </pc:grpChg>
        <pc:grpChg chg="mod">
          <ac:chgData name="Phillip Kaufman" userId="c001b2a046940d7c" providerId="LiveId" clId="{5CB25B10-5B1C-4017-B167-ED3104435743}" dt="2024-06-04T02:28:51.725" v="13542"/>
          <ac:grpSpMkLst>
            <pc:docMk/>
            <pc:sldMk cId="1432061271" sldId="972"/>
            <ac:grpSpMk id="90" creationId="{EA349B91-2E2C-DB07-C428-B4DD2CF35DD9}"/>
          </ac:grpSpMkLst>
        </pc:grpChg>
        <pc:grpChg chg="add del mod ord">
          <ac:chgData name="Phillip Kaufman" userId="c001b2a046940d7c" providerId="LiveId" clId="{5CB25B10-5B1C-4017-B167-ED3104435743}" dt="2024-05-27T07:31:16.111" v="8660" actId="165"/>
          <ac:grpSpMkLst>
            <pc:docMk/>
            <pc:sldMk cId="1432061271" sldId="972"/>
            <ac:grpSpMk id="111" creationId="{DFA03FD4-19FD-03F8-ECF8-D8DCF912FB24}"/>
          </ac:grpSpMkLst>
        </pc:grpChg>
        <pc:grpChg chg="add del mod">
          <ac:chgData name="Phillip Kaufman" userId="c001b2a046940d7c" providerId="LiveId" clId="{5CB25B10-5B1C-4017-B167-ED3104435743}" dt="2024-06-02T23:45:33.489" v="12495" actId="478"/>
          <ac:grpSpMkLst>
            <pc:docMk/>
            <pc:sldMk cId="1432061271" sldId="972"/>
            <ac:grpSpMk id="112" creationId="{B71DB887-8EFF-A782-8E5C-A5EAC8425FBC}"/>
          </ac:grpSpMkLst>
        </pc:grpChg>
        <pc:grpChg chg="add mod">
          <ac:chgData name="Phillip Kaufman" userId="c001b2a046940d7c" providerId="LiveId" clId="{5CB25B10-5B1C-4017-B167-ED3104435743}" dt="2024-06-04T02:36:36.786" v="13543"/>
          <ac:grpSpMkLst>
            <pc:docMk/>
            <pc:sldMk cId="1432061271" sldId="972"/>
            <ac:grpSpMk id="112" creationId="{D250D280-6A2A-A152-BAFA-87650D213945}"/>
          </ac:grpSpMkLst>
        </pc:grpChg>
        <pc:grpChg chg="mod">
          <ac:chgData name="Phillip Kaufman" userId="c001b2a046940d7c" providerId="LiveId" clId="{5CB25B10-5B1C-4017-B167-ED3104435743}" dt="2024-06-02T23:45:33.698" v="12496"/>
          <ac:grpSpMkLst>
            <pc:docMk/>
            <pc:sldMk cId="1432061271" sldId="972"/>
            <ac:grpSpMk id="114" creationId="{F7A5303E-A177-045A-9F0C-B37645517712}"/>
          </ac:grpSpMkLst>
        </pc:grpChg>
        <pc:grpChg chg="mod">
          <ac:chgData name="Phillip Kaufman" userId="c001b2a046940d7c" providerId="LiveId" clId="{5CB25B10-5B1C-4017-B167-ED3104435743}" dt="2024-06-02T23:45:33.698" v="12496"/>
          <ac:grpSpMkLst>
            <pc:docMk/>
            <pc:sldMk cId="1432061271" sldId="972"/>
            <ac:grpSpMk id="117" creationId="{E95FCF0A-5F88-66E8-89C1-0D270634A2E1}"/>
          </ac:grpSpMkLst>
        </pc:grpChg>
        <pc:grpChg chg="mod">
          <ac:chgData name="Phillip Kaufman" userId="c001b2a046940d7c" providerId="LiveId" clId="{5CB25B10-5B1C-4017-B167-ED3104435743}" dt="2024-06-02T23:45:33.698" v="12496"/>
          <ac:grpSpMkLst>
            <pc:docMk/>
            <pc:sldMk cId="1432061271" sldId="972"/>
            <ac:grpSpMk id="118" creationId="{E614E96A-DDE3-D0EC-75FA-BE25712A4AF1}"/>
          </ac:grpSpMkLst>
        </pc:grpChg>
        <pc:grpChg chg="mod">
          <ac:chgData name="Phillip Kaufman" userId="c001b2a046940d7c" providerId="LiveId" clId="{5CB25B10-5B1C-4017-B167-ED3104435743}" dt="2024-06-02T23:45:33.698" v="12496"/>
          <ac:grpSpMkLst>
            <pc:docMk/>
            <pc:sldMk cId="1432061271" sldId="972"/>
            <ac:grpSpMk id="119" creationId="{6A8B507C-6337-3984-84E5-3CB034692AA7}"/>
          </ac:grpSpMkLst>
        </pc:grpChg>
        <pc:grpChg chg="mod">
          <ac:chgData name="Phillip Kaufman" userId="c001b2a046940d7c" providerId="LiveId" clId="{5CB25B10-5B1C-4017-B167-ED3104435743}" dt="2024-06-02T23:45:33.698" v="12496"/>
          <ac:grpSpMkLst>
            <pc:docMk/>
            <pc:sldMk cId="1432061271" sldId="972"/>
            <ac:grpSpMk id="120" creationId="{235838BB-4DCA-8AA4-6BB5-A229DA9DC4C8}"/>
          </ac:grpSpMkLst>
        </pc:grpChg>
        <pc:grpChg chg="del">
          <ac:chgData name="Phillip Kaufman" userId="c001b2a046940d7c" providerId="LiveId" clId="{5CB25B10-5B1C-4017-B167-ED3104435743}" dt="2024-05-26T07:06:03.150" v="7581" actId="478"/>
          <ac:grpSpMkLst>
            <pc:docMk/>
            <pc:sldMk cId="1432061271" sldId="972"/>
            <ac:grpSpMk id="120" creationId="{F19F8651-BDA8-958F-41DB-CED12FC68A6B}"/>
          </ac:grpSpMkLst>
        </pc:grpChg>
        <pc:grpChg chg="mod">
          <ac:chgData name="Phillip Kaufman" userId="c001b2a046940d7c" providerId="LiveId" clId="{5CB25B10-5B1C-4017-B167-ED3104435743}" dt="2024-06-02T23:45:33.698" v="12496"/>
          <ac:grpSpMkLst>
            <pc:docMk/>
            <pc:sldMk cId="1432061271" sldId="972"/>
            <ac:grpSpMk id="121" creationId="{6BA5B4D5-FDB7-7EEA-9FEF-0397E7607BBD}"/>
          </ac:grpSpMkLst>
        </pc:grpChg>
        <pc:grpChg chg="mod">
          <ac:chgData name="Phillip Kaufman" userId="c001b2a046940d7c" providerId="LiveId" clId="{5CB25B10-5B1C-4017-B167-ED3104435743}" dt="2024-06-04T02:36:36.786" v="13543"/>
          <ac:grpSpMkLst>
            <pc:docMk/>
            <pc:sldMk cId="1432061271" sldId="972"/>
            <ac:grpSpMk id="142" creationId="{7E114C6B-630C-CA08-31D8-156C543E32D1}"/>
          </ac:grpSpMkLst>
        </pc:grpChg>
        <pc:grpChg chg="add mod">
          <ac:chgData name="Phillip Kaufman" userId="c001b2a046940d7c" providerId="LiveId" clId="{5CB25B10-5B1C-4017-B167-ED3104435743}" dt="2024-06-02T23:53:09.845" v="12557"/>
          <ac:grpSpMkLst>
            <pc:docMk/>
            <pc:sldMk cId="1432061271" sldId="972"/>
            <ac:grpSpMk id="142" creationId="{FE0734B7-87C7-257A-B823-30FAA01B3BD0}"/>
          </ac:grpSpMkLst>
        </pc:grpChg>
        <pc:grpChg chg="mod">
          <ac:chgData name="Phillip Kaufman" userId="c001b2a046940d7c" providerId="LiveId" clId="{5CB25B10-5B1C-4017-B167-ED3104435743}" dt="2024-06-04T02:36:36.786" v="13543"/>
          <ac:grpSpMkLst>
            <pc:docMk/>
            <pc:sldMk cId="1432061271" sldId="972"/>
            <ac:grpSpMk id="143" creationId="{BFBC70F0-57B4-8ECA-C328-FF86F219C420}"/>
          </ac:grpSpMkLst>
        </pc:grpChg>
        <pc:grpChg chg="mod">
          <ac:chgData name="Phillip Kaufman" userId="c001b2a046940d7c" providerId="LiveId" clId="{5CB25B10-5B1C-4017-B167-ED3104435743}" dt="2024-06-02T23:53:09.845" v="12557"/>
          <ac:grpSpMkLst>
            <pc:docMk/>
            <pc:sldMk cId="1432061271" sldId="972"/>
            <ac:grpSpMk id="143" creationId="{E47B5E47-3214-2531-C030-7EAB16461AA3}"/>
          </ac:grpSpMkLst>
        </pc:grpChg>
        <pc:grpChg chg="mod">
          <ac:chgData name="Phillip Kaufman" userId="c001b2a046940d7c" providerId="LiveId" clId="{5CB25B10-5B1C-4017-B167-ED3104435743}" dt="2024-06-02T23:53:09.845" v="12557"/>
          <ac:grpSpMkLst>
            <pc:docMk/>
            <pc:sldMk cId="1432061271" sldId="972"/>
            <ac:grpSpMk id="144" creationId="{3BCBA0C0-9FC3-631D-353E-3208EDCEA75F}"/>
          </ac:grpSpMkLst>
        </pc:grpChg>
        <pc:grpChg chg="mod">
          <ac:chgData name="Phillip Kaufman" userId="c001b2a046940d7c" providerId="LiveId" clId="{5CB25B10-5B1C-4017-B167-ED3104435743}" dt="2024-06-04T02:36:36.786" v="13543"/>
          <ac:grpSpMkLst>
            <pc:docMk/>
            <pc:sldMk cId="1432061271" sldId="972"/>
            <ac:grpSpMk id="144" creationId="{9E4B1D23-CC0A-2B8D-074C-A459CA9BECBA}"/>
          </ac:grpSpMkLst>
        </pc:grpChg>
        <pc:grpChg chg="mod">
          <ac:chgData name="Phillip Kaufman" userId="c001b2a046940d7c" providerId="LiveId" clId="{5CB25B10-5B1C-4017-B167-ED3104435743}" dt="2024-06-02T23:53:09.845" v="12557"/>
          <ac:grpSpMkLst>
            <pc:docMk/>
            <pc:sldMk cId="1432061271" sldId="972"/>
            <ac:grpSpMk id="145" creationId="{E7716180-4DC4-9EC7-6F9E-53123171B86D}"/>
          </ac:grpSpMkLst>
        </pc:grpChg>
        <pc:grpChg chg="mod">
          <ac:chgData name="Phillip Kaufman" userId="c001b2a046940d7c" providerId="LiveId" clId="{5CB25B10-5B1C-4017-B167-ED3104435743}" dt="2024-06-04T02:36:36.786" v="13543"/>
          <ac:grpSpMkLst>
            <pc:docMk/>
            <pc:sldMk cId="1432061271" sldId="972"/>
            <ac:grpSpMk id="181" creationId="{F54314DE-71A4-DD1D-12BB-74C37D16F091}"/>
          </ac:grpSpMkLst>
        </pc:grpChg>
        <pc:grpChg chg="mod">
          <ac:chgData name="Phillip Kaufman" userId="c001b2a046940d7c" providerId="LiveId" clId="{5CB25B10-5B1C-4017-B167-ED3104435743}" dt="2024-06-04T02:36:36.786" v="13543"/>
          <ac:grpSpMkLst>
            <pc:docMk/>
            <pc:sldMk cId="1432061271" sldId="972"/>
            <ac:grpSpMk id="182" creationId="{478C5F8B-DF23-3B90-2541-2F15885F9820}"/>
          </ac:grpSpMkLst>
        </pc:grpChg>
        <pc:grpChg chg="mod">
          <ac:chgData name="Phillip Kaufman" userId="c001b2a046940d7c" providerId="LiveId" clId="{5CB25B10-5B1C-4017-B167-ED3104435743}" dt="2024-06-04T02:36:36.786" v="13543"/>
          <ac:grpSpMkLst>
            <pc:docMk/>
            <pc:sldMk cId="1432061271" sldId="972"/>
            <ac:grpSpMk id="183" creationId="{1C0257B0-ABAC-267D-730F-CFFB97FF70F9}"/>
          </ac:grpSpMkLst>
        </pc:grpChg>
        <pc:grpChg chg="mod">
          <ac:chgData name="Phillip Kaufman" userId="c001b2a046940d7c" providerId="LiveId" clId="{5CB25B10-5B1C-4017-B167-ED3104435743}" dt="2024-06-02T23:53:09.845" v="12557"/>
          <ac:grpSpMkLst>
            <pc:docMk/>
            <pc:sldMk cId="1432061271" sldId="972"/>
            <ac:grpSpMk id="184" creationId="{76E77576-0364-29B6-1316-CFDB30AE59DA}"/>
          </ac:grpSpMkLst>
        </pc:grpChg>
        <pc:grpChg chg="mod">
          <ac:chgData name="Phillip Kaufman" userId="c001b2a046940d7c" providerId="LiveId" clId="{5CB25B10-5B1C-4017-B167-ED3104435743}" dt="2024-06-04T02:36:36.786" v="13543"/>
          <ac:grpSpMkLst>
            <pc:docMk/>
            <pc:sldMk cId="1432061271" sldId="972"/>
            <ac:grpSpMk id="184" creationId="{8A1DCC81-67BF-1B23-906E-567F47BF24E3}"/>
          </ac:grpSpMkLst>
        </pc:grpChg>
        <pc:grpChg chg="mod">
          <ac:chgData name="Phillip Kaufman" userId="c001b2a046940d7c" providerId="LiveId" clId="{5CB25B10-5B1C-4017-B167-ED3104435743}" dt="2024-06-04T02:36:36.786" v="13543"/>
          <ac:grpSpMkLst>
            <pc:docMk/>
            <pc:sldMk cId="1432061271" sldId="972"/>
            <ac:grpSpMk id="185" creationId="{4CA2740A-A44F-DC77-2739-830800A4D2C3}"/>
          </ac:grpSpMkLst>
        </pc:grpChg>
        <pc:cxnChg chg="mod">
          <ac:chgData name="Phillip Kaufman" userId="c001b2a046940d7c" providerId="LiveId" clId="{5CB25B10-5B1C-4017-B167-ED3104435743}" dt="2024-05-18T03:15:02.604" v="2771"/>
          <ac:cxnSpMkLst>
            <pc:docMk/>
            <pc:sldMk cId="1432061271" sldId="972"/>
            <ac:cxnSpMk id="13" creationId="{82FB528E-2154-6D79-70FD-FC320F1B5CF4}"/>
          </ac:cxnSpMkLst>
        </pc:cxnChg>
        <pc:cxnChg chg="mod">
          <ac:chgData name="Phillip Kaufman" userId="c001b2a046940d7c" providerId="LiveId" clId="{5CB25B10-5B1C-4017-B167-ED3104435743}" dt="2024-05-18T03:15:02.604" v="2771"/>
          <ac:cxnSpMkLst>
            <pc:docMk/>
            <pc:sldMk cId="1432061271" sldId="972"/>
            <ac:cxnSpMk id="16" creationId="{EB59CA3A-23AD-ED18-6DE3-41551195FB81}"/>
          </ac:cxnSpMkLst>
        </pc:cxnChg>
        <pc:cxnChg chg="mod">
          <ac:chgData name="Phillip Kaufman" userId="c001b2a046940d7c" providerId="LiveId" clId="{5CB25B10-5B1C-4017-B167-ED3104435743}" dt="2024-06-02T23:45:33.489" v="12495" actId="478"/>
          <ac:cxnSpMkLst>
            <pc:docMk/>
            <pc:sldMk cId="1432061271" sldId="972"/>
            <ac:cxnSpMk id="17" creationId="{6605A0C0-935A-4409-C30B-52322F8FAA6B}"/>
          </ac:cxnSpMkLst>
        </pc:cxnChg>
        <pc:cxnChg chg="mod">
          <ac:chgData name="Phillip Kaufman" userId="c001b2a046940d7c" providerId="LiveId" clId="{5CB25B10-5B1C-4017-B167-ED3104435743}" dt="2024-06-04T02:28:51.725" v="13542"/>
          <ac:cxnSpMkLst>
            <pc:docMk/>
            <pc:sldMk cId="1432061271" sldId="972"/>
            <ac:cxnSpMk id="17" creationId="{8F25BDCA-3F47-9B8E-4198-F573830B7326}"/>
          </ac:cxnSpMkLst>
        </pc:cxnChg>
        <pc:cxnChg chg="mod">
          <ac:chgData name="Phillip Kaufman" userId="c001b2a046940d7c" providerId="LiveId" clId="{5CB25B10-5B1C-4017-B167-ED3104435743}" dt="2024-05-18T03:15:02.604" v="2771"/>
          <ac:cxnSpMkLst>
            <pc:docMk/>
            <pc:sldMk cId="1432061271" sldId="972"/>
            <ac:cxnSpMk id="17" creationId="{B62EB472-2995-6394-88E6-BE6958D31E84}"/>
          </ac:cxnSpMkLst>
        </pc:cxnChg>
        <pc:cxnChg chg="mod">
          <ac:chgData name="Phillip Kaufman" userId="c001b2a046940d7c" providerId="LiveId" clId="{5CB25B10-5B1C-4017-B167-ED3104435743}" dt="2024-06-02T23:45:33.489" v="12495" actId="478"/>
          <ac:cxnSpMkLst>
            <pc:docMk/>
            <pc:sldMk cId="1432061271" sldId="972"/>
            <ac:cxnSpMk id="18" creationId="{21855FDA-4049-4894-6665-88BC393F7E87}"/>
          </ac:cxnSpMkLst>
        </pc:cxnChg>
        <pc:cxnChg chg="mod">
          <ac:chgData name="Phillip Kaufman" userId="c001b2a046940d7c" providerId="LiveId" clId="{5CB25B10-5B1C-4017-B167-ED3104435743}" dt="2024-06-04T02:28:51.725" v="13542"/>
          <ac:cxnSpMkLst>
            <pc:docMk/>
            <pc:sldMk cId="1432061271" sldId="972"/>
            <ac:cxnSpMk id="18" creationId="{A2A40C93-8036-A880-603E-524FEFF969E2}"/>
          </ac:cxnSpMkLst>
        </pc:cxnChg>
        <pc:cxnChg chg="mod">
          <ac:chgData name="Phillip Kaufman" userId="c001b2a046940d7c" providerId="LiveId" clId="{5CB25B10-5B1C-4017-B167-ED3104435743}" dt="2024-05-18T03:15:02.604" v="2771"/>
          <ac:cxnSpMkLst>
            <pc:docMk/>
            <pc:sldMk cId="1432061271" sldId="972"/>
            <ac:cxnSpMk id="18" creationId="{D4DF3FE6-DB12-E3EF-4922-CE555E7C37E0}"/>
          </ac:cxnSpMkLst>
        </pc:cxnChg>
        <pc:cxnChg chg="mod">
          <ac:chgData name="Phillip Kaufman" userId="c001b2a046940d7c" providerId="LiveId" clId="{5CB25B10-5B1C-4017-B167-ED3104435743}" dt="2024-06-04T02:28:51.725" v="13542"/>
          <ac:cxnSpMkLst>
            <pc:docMk/>
            <pc:sldMk cId="1432061271" sldId="972"/>
            <ac:cxnSpMk id="19" creationId="{4A874B19-B00F-6F47-D548-C4D420D45F98}"/>
          </ac:cxnSpMkLst>
        </pc:cxnChg>
        <pc:cxnChg chg="mod">
          <ac:chgData name="Phillip Kaufman" userId="c001b2a046940d7c" providerId="LiveId" clId="{5CB25B10-5B1C-4017-B167-ED3104435743}" dt="2024-05-18T03:15:02.604" v="2771"/>
          <ac:cxnSpMkLst>
            <pc:docMk/>
            <pc:sldMk cId="1432061271" sldId="972"/>
            <ac:cxnSpMk id="19" creationId="{E8F4EB0B-28B0-A553-7027-120CA07C8DCA}"/>
          </ac:cxnSpMkLst>
        </pc:cxnChg>
        <pc:cxnChg chg="mod">
          <ac:chgData name="Phillip Kaufman" userId="c001b2a046940d7c" providerId="LiveId" clId="{5CB25B10-5B1C-4017-B167-ED3104435743}" dt="2024-06-04T02:28:51.725" v="13542"/>
          <ac:cxnSpMkLst>
            <pc:docMk/>
            <pc:sldMk cId="1432061271" sldId="972"/>
            <ac:cxnSpMk id="20" creationId="{216D93B8-9C60-F5CA-F9AE-B13E7632EFB4}"/>
          </ac:cxnSpMkLst>
        </pc:cxnChg>
        <pc:cxnChg chg="mod">
          <ac:chgData name="Phillip Kaufman" userId="c001b2a046940d7c" providerId="LiveId" clId="{5CB25B10-5B1C-4017-B167-ED3104435743}" dt="2024-05-18T03:15:02.604" v="2771"/>
          <ac:cxnSpMkLst>
            <pc:docMk/>
            <pc:sldMk cId="1432061271" sldId="972"/>
            <ac:cxnSpMk id="20" creationId="{DDCC9072-68C7-839D-E3F1-AC928E9434B4}"/>
          </ac:cxnSpMkLst>
        </pc:cxnChg>
        <pc:cxnChg chg="mod">
          <ac:chgData name="Phillip Kaufman" userId="c001b2a046940d7c" providerId="LiveId" clId="{5CB25B10-5B1C-4017-B167-ED3104435743}" dt="2024-05-18T03:15:02.604" v="2771"/>
          <ac:cxnSpMkLst>
            <pc:docMk/>
            <pc:sldMk cId="1432061271" sldId="972"/>
            <ac:cxnSpMk id="21" creationId="{21F1F7F2-4B69-ABAE-13DA-03C791CA1925}"/>
          </ac:cxnSpMkLst>
        </pc:cxnChg>
        <pc:cxnChg chg="mod">
          <ac:chgData name="Phillip Kaufman" userId="c001b2a046940d7c" providerId="LiveId" clId="{5CB25B10-5B1C-4017-B167-ED3104435743}" dt="2024-06-04T02:28:51.725" v="13542"/>
          <ac:cxnSpMkLst>
            <pc:docMk/>
            <pc:sldMk cId="1432061271" sldId="972"/>
            <ac:cxnSpMk id="21" creationId="{97C605BD-C883-71AD-5CA2-1DBFC60BC7A8}"/>
          </ac:cxnSpMkLst>
        </pc:cxnChg>
        <pc:cxnChg chg="mod">
          <ac:chgData name="Phillip Kaufman" userId="c001b2a046940d7c" providerId="LiveId" clId="{5CB25B10-5B1C-4017-B167-ED3104435743}" dt="2024-06-02T23:45:33.489" v="12495" actId="478"/>
          <ac:cxnSpMkLst>
            <pc:docMk/>
            <pc:sldMk cId="1432061271" sldId="972"/>
            <ac:cxnSpMk id="21" creationId="{D5180B91-4249-D575-36C2-C06071FC4B4C}"/>
          </ac:cxnSpMkLst>
        </pc:cxnChg>
        <pc:cxnChg chg="mod">
          <ac:chgData name="Phillip Kaufman" userId="c001b2a046940d7c" providerId="LiveId" clId="{5CB25B10-5B1C-4017-B167-ED3104435743}" dt="2024-06-02T23:45:33.489" v="12495" actId="478"/>
          <ac:cxnSpMkLst>
            <pc:docMk/>
            <pc:sldMk cId="1432061271" sldId="972"/>
            <ac:cxnSpMk id="22" creationId="{55FAA45A-4461-1165-BD41-7FBC464586B8}"/>
          </ac:cxnSpMkLst>
        </pc:cxnChg>
        <pc:cxnChg chg="mod">
          <ac:chgData name="Phillip Kaufman" userId="c001b2a046940d7c" providerId="LiveId" clId="{5CB25B10-5B1C-4017-B167-ED3104435743}" dt="2024-05-18T03:15:02.604" v="2771"/>
          <ac:cxnSpMkLst>
            <pc:docMk/>
            <pc:sldMk cId="1432061271" sldId="972"/>
            <ac:cxnSpMk id="22" creationId="{56AFE81C-0EAF-0FA8-1568-C33F8318EB0B}"/>
          </ac:cxnSpMkLst>
        </pc:cxnChg>
        <pc:cxnChg chg="mod">
          <ac:chgData name="Phillip Kaufman" userId="c001b2a046940d7c" providerId="LiveId" clId="{5CB25B10-5B1C-4017-B167-ED3104435743}" dt="2024-06-04T02:28:51.725" v="13542"/>
          <ac:cxnSpMkLst>
            <pc:docMk/>
            <pc:sldMk cId="1432061271" sldId="972"/>
            <ac:cxnSpMk id="22" creationId="{916BC465-FAC2-C19F-0BC2-BF3058A86A48}"/>
          </ac:cxnSpMkLst>
        </pc:cxnChg>
        <pc:cxnChg chg="mod">
          <ac:chgData name="Phillip Kaufman" userId="c001b2a046940d7c" providerId="LiveId" clId="{5CB25B10-5B1C-4017-B167-ED3104435743}" dt="2024-06-04T02:28:51.725" v="13542"/>
          <ac:cxnSpMkLst>
            <pc:docMk/>
            <pc:sldMk cId="1432061271" sldId="972"/>
            <ac:cxnSpMk id="23" creationId="{1ECEFA5C-6BD4-E52B-E1A8-E153663B151F}"/>
          </ac:cxnSpMkLst>
        </pc:cxnChg>
        <pc:cxnChg chg="mod">
          <ac:chgData name="Phillip Kaufman" userId="c001b2a046940d7c" providerId="LiveId" clId="{5CB25B10-5B1C-4017-B167-ED3104435743}" dt="2024-05-18T03:15:02.604" v="2771"/>
          <ac:cxnSpMkLst>
            <pc:docMk/>
            <pc:sldMk cId="1432061271" sldId="972"/>
            <ac:cxnSpMk id="23" creationId="{DCAB8211-9E25-8196-EE43-B215C8F99E35}"/>
          </ac:cxnSpMkLst>
        </pc:cxnChg>
        <pc:cxnChg chg="mod">
          <ac:chgData name="Phillip Kaufman" userId="c001b2a046940d7c" providerId="LiveId" clId="{5CB25B10-5B1C-4017-B167-ED3104435743}" dt="2024-05-18T03:15:02.604" v="2771"/>
          <ac:cxnSpMkLst>
            <pc:docMk/>
            <pc:sldMk cId="1432061271" sldId="972"/>
            <ac:cxnSpMk id="24" creationId="{20128CF9-E383-65DC-F63F-E3717C507AEC}"/>
          </ac:cxnSpMkLst>
        </pc:cxnChg>
        <pc:cxnChg chg="mod">
          <ac:chgData name="Phillip Kaufman" userId="c001b2a046940d7c" providerId="LiveId" clId="{5CB25B10-5B1C-4017-B167-ED3104435743}" dt="2024-06-04T02:28:51.725" v="13542"/>
          <ac:cxnSpMkLst>
            <pc:docMk/>
            <pc:sldMk cId="1432061271" sldId="972"/>
            <ac:cxnSpMk id="24" creationId="{F6C78193-D20C-8813-1745-41A9569F7367}"/>
          </ac:cxnSpMkLst>
        </pc:cxnChg>
        <pc:cxnChg chg="mod">
          <ac:chgData name="Phillip Kaufman" userId="c001b2a046940d7c" providerId="LiveId" clId="{5CB25B10-5B1C-4017-B167-ED3104435743}" dt="2024-05-18T03:15:02.604" v="2771"/>
          <ac:cxnSpMkLst>
            <pc:docMk/>
            <pc:sldMk cId="1432061271" sldId="972"/>
            <ac:cxnSpMk id="25" creationId="{133BA325-2FB2-4661-3021-A09EC63052BC}"/>
          </ac:cxnSpMkLst>
        </pc:cxnChg>
        <pc:cxnChg chg="mod">
          <ac:chgData name="Phillip Kaufman" userId="c001b2a046940d7c" providerId="LiveId" clId="{5CB25B10-5B1C-4017-B167-ED3104435743}" dt="2024-06-04T02:28:51.725" v="13542"/>
          <ac:cxnSpMkLst>
            <pc:docMk/>
            <pc:sldMk cId="1432061271" sldId="972"/>
            <ac:cxnSpMk id="25" creationId="{4E9830AE-634B-EE8F-82F6-5B4A1E45248F}"/>
          </ac:cxnSpMkLst>
        </pc:cxnChg>
        <pc:cxnChg chg="mod">
          <ac:chgData name="Phillip Kaufman" userId="c001b2a046940d7c" providerId="LiveId" clId="{5CB25B10-5B1C-4017-B167-ED3104435743}" dt="2024-06-02T23:45:33.489" v="12495" actId="478"/>
          <ac:cxnSpMkLst>
            <pc:docMk/>
            <pc:sldMk cId="1432061271" sldId="972"/>
            <ac:cxnSpMk id="25" creationId="{CCE7155C-401C-8488-2AD8-233DCE305541}"/>
          </ac:cxnSpMkLst>
        </pc:cxnChg>
        <pc:cxnChg chg="mod">
          <ac:chgData name="Phillip Kaufman" userId="c001b2a046940d7c" providerId="LiveId" clId="{5CB25B10-5B1C-4017-B167-ED3104435743}" dt="2024-06-02T23:45:33.489" v="12495" actId="478"/>
          <ac:cxnSpMkLst>
            <pc:docMk/>
            <pc:sldMk cId="1432061271" sldId="972"/>
            <ac:cxnSpMk id="26" creationId="{0C0546A9-5E2F-1147-4038-50EBB2D500E1}"/>
          </ac:cxnSpMkLst>
        </pc:cxnChg>
        <pc:cxnChg chg="mod">
          <ac:chgData name="Phillip Kaufman" userId="c001b2a046940d7c" providerId="LiveId" clId="{5CB25B10-5B1C-4017-B167-ED3104435743}" dt="2024-05-18T03:15:02.604" v="2771"/>
          <ac:cxnSpMkLst>
            <pc:docMk/>
            <pc:sldMk cId="1432061271" sldId="972"/>
            <ac:cxnSpMk id="26" creationId="{24DA46B4-64C8-4A08-EC0F-2C4BCE579E2E}"/>
          </ac:cxnSpMkLst>
        </pc:cxnChg>
        <pc:cxnChg chg="mod">
          <ac:chgData name="Phillip Kaufman" userId="c001b2a046940d7c" providerId="LiveId" clId="{5CB25B10-5B1C-4017-B167-ED3104435743}" dt="2024-06-04T02:28:51.725" v="13542"/>
          <ac:cxnSpMkLst>
            <pc:docMk/>
            <pc:sldMk cId="1432061271" sldId="972"/>
            <ac:cxnSpMk id="26" creationId="{B2628C58-FD14-9BD9-C06B-C728A33BAB44}"/>
          </ac:cxnSpMkLst>
        </pc:cxnChg>
        <pc:cxnChg chg="mod">
          <ac:chgData name="Phillip Kaufman" userId="c001b2a046940d7c" providerId="LiveId" clId="{5CB25B10-5B1C-4017-B167-ED3104435743}" dt="2024-06-04T02:28:51.725" v="13542"/>
          <ac:cxnSpMkLst>
            <pc:docMk/>
            <pc:sldMk cId="1432061271" sldId="972"/>
            <ac:cxnSpMk id="27" creationId="{5A7D9962-17B9-BDFC-46DC-B2CC86FFAA13}"/>
          </ac:cxnSpMkLst>
        </pc:cxnChg>
        <pc:cxnChg chg="mod">
          <ac:chgData name="Phillip Kaufman" userId="c001b2a046940d7c" providerId="LiveId" clId="{5CB25B10-5B1C-4017-B167-ED3104435743}" dt="2024-05-18T03:15:02.604" v="2771"/>
          <ac:cxnSpMkLst>
            <pc:docMk/>
            <pc:sldMk cId="1432061271" sldId="972"/>
            <ac:cxnSpMk id="27" creationId="{C0B12D9E-D9AB-D5B1-D025-0B27FECD81C6}"/>
          </ac:cxnSpMkLst>
        </pc:cxnChg>
        <pc:cxnChg chg="mod">
          <ac:chgData name="Phillip Kaufman" userId="c001b2a046940d7c" providerId="LiveId" clId="{5CB25B10-5B1C-4017-B167-ED3104435743}" dt="2024-05-18T03:15:02.604" v="2771"/>
          <ac:cxnSpMkLst>
            <pc:docMk/>
            <pc:sldMk cId="1432061271" sldId="972"/>
            <ac:cxnSpMk id="28" creationId="{99340A03-3EEA-B995-9FA1-0A8F59321622}"/>
          </ac:cxnSpMkLst>
        </pc:cxnChg>
        <pc:cxnChg chg="mod">
          <ac:chgData name="Phillip Kaufman" userId="c001b2a046940d7c" providerId="LiveId" clId="{5CB25B10-5B1C-4017-B167-ED3104435743}" dt="2024-06-04T02:28:51.725" v="13542"/>
          <ac:cxnSpMkLst>
            <pc:docMk/>
            <pc:sldMk cId="1432061271" sldId="972"/>
            <ac:cxnSpMk id="28" creationId="{B7A526DE-92EA-70C6-CF21-FC1A0EC77AB3}"/>
          </ac:cxnSpMkLst>
        </pc:cxnChg>
        <pc:cxnChg chg="mod">
          <ac:chgData name="Phillip Kaufman" userId="c001b2a046940d7c" providerId="LiveId" clId="{5CB25B10-5B1C-4017-B167-ED3104435743}" dt="2024-06-04T02:28:51.725" v="13542"/>
          <ac:cxnSpMkLst>
            <pc:docMk/>
            <pc:sldMk cId="1432061271" sldId="972"/>
            <ac:cxnSpMk id="29" creationId="{8415595E-2530-5235-1D1F-A4FE8F545281}"/>
          </ac:cxnSpMkLst>
        </pc:cxnChg>
        <pc:cxnChg chg="mod">
          <ac:chgData name="Phillip Kaufman" userId="c001b2a046940d7c" providerId="LiveId" clId="{5CB25B10-5B1C-4017-B167-ED3104435743}" dt="2024-06-02T23:45:33.489" v="12495" actId="478"/>
          <ac:cxnSpMkLst>
            <pc:docMk/>
            <pc:sldMk cId="1432061271" sldId="972"/>
            <ac:cxnSpMk id="29" creationId="{9C18D248-1740-BC31-03EE-2443D01864AB}"/>
          </ac:cxnSpMkLst>
        </pc:cxnChg>
        <pc:cxnChg chg="mod">
          <ac:chgData name="Phillip Kaufman" userId="c001b2a046940d7c" providerId="LiveId" clId="{5CB25B10-5B1C-4017-B167-ED3104435743}" dt="2024-05-18T03:15:02.604" v="2771"/>
          <ac:cxnSpMkLst>
            <pc:docMk/>
            <pc:sldMk cId="1432061271" sldId="972"/>
            <ac:cxnSpMk id="29" creationId="{A1CEE9A5-10E8-DD99-9FC7-76004515D1C3}"/>
          </ac:cxnSpMkLst>
        </pc:cxnChg>
        <pc:cxnChg chg="mod">
          <ac:chgData name="Phillip Kaufman" userId="c001b2a046940d7c" providerId="LiveId" clId="{5CB25B10-5B1C-4017-B167-ED3104435743}" dt="2024-05-18T03:15:02.604" v="2771"/>
          <ac:cxnSpMkLst>
            <pc:docMk/>
            <pc:sldMk cId="1432061271" sldId="972"/>
            <ac:cxnSpMk id="30" creationId="{1115421B-A215-83EE-7694-B9D11EA70722}"/>
          </ac:cxnSpMkLst>
        </pc:cxnChg>
        <pc:cxnChg chg="mod">
          <ac:chgData name="Phillip Kaufman" userId="c001b2a046940d7c" providerId="LiveId" clId="{5CB25B10-5B1C-4017-B167-ED3104435743}" dt="2024-06-02T23:45:33.489" v="12495" actId="478"/>
          <ac:cxnSpMkLst>
            <pc:docMk/>
            <pc:sldMk cId="1432061271" sldId="972"/>
            <ac:cxnSpMk id="30" creationId="{91A0225A-30F8-0B4C-41DE-1E2FB456B334}"/>
          </ac:cxnSpMkLst>
        </pc:cxnChg>
        <pc:cxnChg chg="mod">
          <ac:chgData name="Phillip Kaufman" userId="c001b2a046940d7c" providerId="LiveId" clId="{5CB25B10-5B1C-4017-B167-ED3104435743}" dt="2024-06-04T02:28:51.725" v="13542"/>
          <ac:cxnSpMkLst>
            <pc:docMk/>
            <pc:sldMk cId="1432061271" sldId="972"/>
            <ac:cxnSpMk id="30" creationId="{BE86207F-998E-31D5-A72B-D67EFC8C866B}"/>
          </ac:cxnSpMkLst>
        </pc:cxnChg>
        <pc:cxnChg chg="mod">
          <ac:chgData name="Phillip Kaufman" userId="c001b2a046940d7c" providerId="LiveId" clId="{5CB25B10-5B1C-4017-B167-ED3104435743}" dt="2024-05-18T03:15:02.604" v="2771"/>
          <ac:cxnSpMkLst>
            <pc:docMk/>
            <pc:sldMk cId="1432061271" sldId="972"/>
            <ac:cxnSpMk id="31" creationId="{AF42D4F8-2424-C7C7-98A9-CD5111FB82F8}"/>
          </ac:cxnSpMkLst>
        </pc:cxnChg>
        <pc:cxnChg chg="mod">
          <ac:chgData name="Phillip Kaufman" userId="c001b2a046940d7c" providerId="LiveId" clId="{5CB25B10-5B1C-4017-B167-ED3104435743}" dt="2024-06-04T02:28:51.725" v="13542"/>
          <ac:cxnSpMkLst>
            <pc:docMk/>
            <pc:sldMk cId="1432061271" sldId="972"/>
            <ac:cxnSpMk id="31" creationId="{DD01E6BE-CABF-0C6D-EFA7-5D3A7325485B}"/>
          </ac:cxnSpMkLst>
        </pc:cxnChg>
        <pc:cxnChg chg="mod">
          <ac:chgData name="Phillip Kaufman" userId="c001b2a046940d7c" providerId="LiveId" clId="{5CB25B10-5B1C-4017-B167-ED3104435743}" dt="2024-05-18T03:15:02.604" v="2771"/>
          <ac:cxnSpMkLst>
            <pc:docMk/>
            <pc:sldMk cId="1432061271" sldId="972"/>
            <ac:cxnSpMk id="32" creationId="{0296A0EB-AA85-3DBB-BA73-1CB0C7E4CADC}"/>
          </ac:cxnSpMkLst>
        </pc:cxnChg>
        <pc:cxnChg chg="mod">
          <ac:chgData name="Phillip Kaufman" userId="c001b2a046940d7c" providerId="LiveId" clId="{5CB25B10-5B1C-4017-B167-ED3104435743}" dt="2024-06-04T02:28:51.725" v="13542"/>
          <ac:cxnSpMkLst>
            <pc:docMk/>
            <pc:sldMk cId="1432061271" sldId="972"/>
            <ac:cxnSpMk id="32" creationId="{1C9974F7-E5B8-BE42-2105-ACDACDAC5D19}"/>
          </ac:cxnSpMkLst>
        </pc:cxnChg>
        <pc:cxnChg chg="mod">
          <ac:chgData name="Phillip Kaufman" userId="c001b2a046940d7c" providerId="LiveId" clId="{5CB25B10-5B1C-4017-B167-ED3104435743}" dt="2024-06-04T02:28:51.725" v="13542"/>
          <ac:cxnSpMkLst>
            <pc:docMk/>
            <pc:sldMk cId="1432061271" sldId="972"/>
            <ac:cxnSpMk id="33" creationId="{0EB8F604-20A2-D328-7B77-B404048FE082}"/>
          </ac:cxnSpMkLst>
        </pc:cxnChg>
        <pc:cxnChg chg="mod">
          <ac:chgData name="Phillip Kaufman" userId="c001b2a046940d7c" providerId="LiveId" clId="{5CB25B10-5B1C-4017-B167-ED3104435743}" dt="2024-05-18T03:15:02.604" v="2771"/>
          <ac:cxnSpMkLst>
            <pc:docMk/>
            <pc:sldMk cId="1432061271" sldId="972"/>
            <ac:cxnSpMk id="33" creationId="{4808A76F-A50C-7E6B-557C-3293D62FC7BB}"/>
          </ac:cxnSpMkLst>
        </pc:cxnChg>
        <pc:cxnChg chg="mod">
          <ac:chgData name="Phillip Kaufman" userId="c001b2a046940d7c" providerId="LiveId" clId="{5CB25B10-5B1C-4017-B167-ED3104435743}" dt="2024-06-02T23:45:33.489" v="12495" actId="478"/>
          <ac:cxnSpMkLst>
            <pc:docMk/>
            <pc:sldMk cId="1432061271" sldId="972"/>
            <ac:cxnSpMk id="33" creationId="{654E5484-8D3C-F693-3EA0-17E5870DC3D1}"/>
          </ac:cxnSpMkLst>
        </pc:cxnChg>
        <pc:cxnChg chg="mod">
          <ac:chgData name="Phillip Kaufman" userId="c001b2a046940d7c" providerId="LiveId" clId="{5CB25B10-5B1C-4017-B167-ED3104435743}" dt="2024-06-04T02:28:51.725" v="13542"/>
          <ac:cxnSpMkLst>
            <pc:docMk/>
            <pc:sldMk cId="1432061271" sldId="972"/>
            <ac:cxnSpMk id="34" creationId="{1C0E5AAB-7E9E-3EB6-CDF7-B0CE70407BDC}"/>
          </ac:cxnSpMkLst>
        </pc:cxnChg>
        <pc:cxnChg chg="mod">
          <ac:chgData name="Phillip Kaufman" userId="c001b2a046940d7c" providerId="LiveId" clId="{5CB25B10-5B1C-4017-B167-ED3104435743}" dt="2024-06-02T23:45:33.489" v="12495" actId="478"/>
          <ac:cxnSpMkLst>
            <pc:docMk/>
            <pc:sldMk cId="1432061271" sldId="972"/>
            <ac:cxnSpMk id="34" creationId="{2D8CD142-D3B4-7712-E960-501496EFC55A}"/>
          </ac:cxnSpMkLst>
        </pc:cxnChg>
        <pc:cxnChg chg="mod">
          <ac:chgData name="Phillip Kaufman" userId="c001b2a046940d7c" providerId="LiveId" clId="{5CB25B10-5B1C-4017-B167-ED3104435743}" dt="2024-05-18T03:15:02.604" v="2771"/>
          <ac:cxnSpMkLst>
            <pc:docMk/>
            <pc:sldMk cId="1432061271" sldId="972"/>
            <ac:cxnSpMk id="34" creationId="{C9E087B8-E382-44CA-E80B-5C58799FB274}"/>
          </ac:cxnSpMkLst>
        </pc:cxnChg>
        <pc:cxnChg chg="mod">
          <ac:chgData name="Phillip Kaufman" userId="c001b2a046940d7c" providerId="LiveId" clId="{5CB25B10-5B1C-4017-B167-ED3104435743}" dt="2024-05-18T03:15:02.604" v="2771"/>
          <ac:cxnSpMkLst>
            <pc:docMk/>
            <pc:sldMk cId="1432061271" sldId="972"/>
            <ac:cxnSpMk id="35" creationId="{5F12B240-F7BC-AFFD-55B7-CE8F2E39435A}"/>
          </ac:cxnSpMkLst>
        </pc:cxnChg>
        <pc:cxnChg chg="mod">
          <ac:chgData name="Phillip Kaufman" userId="c001b2a046940d7c" providerId="LiveId" clId="{5CB25B10-5B1C-4017-B167-ED3104435743}" dt="2024-06-04T02:28:51.725" v="13542"/>
          <ac:cxnSpMkLst>
            <pc:docMk/>
            <pc:sldMk cId="1432061271" sldId="972"/>
            <ac:cxnSpMk id="35" creationId="{CB0CD5D6-0312-DF40-B6C1-4F811392008F}"/>
          </ac:cxnSpMkLst>
        </pc:cxnChg>
        <pc:cxnChg chg="mod">
          <ac:chgData name="Phillip Kaufman" userId="c001b2a046940d7c" providerId="LiveId" clId="{5CB25B10-5B1C-4017-B167-ED3104435743}" dt="2024-05-18T03:15:02.604" v="2771"/>
          <ac:cxnSpMkLst>
            <pc:docMk/>
            <pc:sldMk cId="1432061271" sldId="972"/>
            <ac:cxnSpMk id="36" creationId="{23C12746-C754-3EBA-BC0A-E3E0983455A2}"/>
          </ac:cxnSpMkLst>
        </pc:cxnChg>
        <pc:cxnChg chg="mod">
          <ac:chgData name="Phillip Kaufman" userId="c001b2a046940d7c" providerId="LiveId" clId="{5CB25B10-5B1C-4017-B167-ED3104435743}" dt="2024-06-04T02:28:51.725" v="13542"/>
          <ac:cxnSpMkLst>
            <pc:docMk/>
            <pc:sldMk cId="1432061271" sldId="972"/>
            <ac:cxnSpMk id="36" creationId="{F5E77DBC-3F06-C128-5467-9CF2F5C8D289}"/>
          </ac:cxnSpMkLst>
        </pc:cxnChg>
        <pc:cxnChg chg="mod">
          <ac:chgData name="Phillip Kaufman" userId="c001b2a046940d7c" providerId="LiveId" clId="{5CB25B10-5B1C-4017-B167-ED3104435743}" dt="2024-05-18T03:15:02.604" v="2771"/>
          <ac:cxnSpMkLst>
            <pc:docMk/>
            <pc:sldMk cId="1432061271" sldId="972"/>
            <ac:cxnSpMk id="37" creationId="{BFD08C82-691E-F24A-76DA-FFC5DCB24133}"/>
          </ac:cxnSpMkLst>
        </pc:cxnChg>
        <pc:cxnChg chg="mod">
          <ac:chgData name="Phillip Kaufman" userId="c001b2a046940d7c" providerId="LiveId" clId="{5CB25B10-5B1C-4017-B167-ED3104435743}" dt="2024-05-18T03:15:02.604" v="2771"/>
          <ac:cxnSpMkLst>
            <pc:docMk/>
            <pc:sldMk cId="1432061271" sldId="972"/>
            <ac:cxnSpMk id="38" creationId="{643A4BD7-2942-1EB9-EDD3-C24319709F63}"/>
          </ac:cxnSpMkLst>
        </pc:cxnChg>
        <pc:cxnChg chg="mod">
          <ac:chgData name="Phillip Kaufman" userId="c001b2a046940d7c" providerId="LiveId" clId="{5CB25B10-5B1C-4017-B167-ED3104435743}" dt="2024-06-02T23:45:33.698" v="12496"/>
          <ac:cxnSpMkLst>
            <pc:docMk/>
            <pc:sldMk cId="1432061271" sldId="972"/>
            <ac:cxnSpMk id="39" creationId="{086548AE-BE19-1653-5AB6-FDDA05E385A5}"/>
          </ac:cxnSpMkLst>
        </pc:cxnChg>
        <pc:cxnChg chg="mod">
          <ac:chgData name="Phillip Kaufman" userId="c001b2a046940d7c" providerId="LiveId" clId="{5CB25B10-5B1C-4017-B167-ED3104435743}" dt="2024-05-18T03:15:02.604" v="2771"/>
          <ac:cxnSpMkLst>
            <pc:docMk/>
            <pc:sldMk cId="1432061271" sldId="972"/>
            <ac:cxnSpMk id="39" creationId="{5DEA22B6-C571-6CA0-5973-8F93D9C640AD}"/>
          </ac:cxnSpMkLst>
        </pc:cxnChg>
        <pc:cxnChg chg="mod">
          <ac:chgData name="Phillip Kaufman" userId="c001b2a046940d7c" providerId="LiveId" clId="{5CB25B10-5B1C-4017-B167-ED3104435743}" dt="2024-05-27T07:30:38.532" v="8620" actId="165"/>
          <ac:cxnSpMkLst>
            <pc:docMk/>
            <pc:sldMk cId="1432061271" sldId="972"/>
            <ac:cxnSpMk id="39" creationId="{DFEF1D96-1C57-B050-9BB6-CFB0605EBF1F}"/>
          </ac:cxnSpMkLst>
        </pc:cxnChg>
        <pc:cxnChg chg="mod">
          <ac:chgData name="Phillip Kaufman" userId="c001b2a046940d7c" providerId="LiveId" clId="{5CB25B10-5B1C-4017-B167-ED3104435743}" dt="2024-05-27T07:30:38.532" v="8620" actId="165"/>
          <ac:cxnSpMkLst>
            <pc:docMk/>
            <pc:sldMk cId="1432061271" sldId="972"/>
            <ac:cxnSpMk id="40" creationId="{43F6813C-D1D0-4FED-DF5A-3315A676712C}"/>
          </ac:cxnSpMkLst>
        </pc:cxnChg>
        <pc:cxnChg chg="mod">
          <ac:chgData name="Phillip Kaufman" userId="c001b2a046940d7c" providerId="LiveId" clId="{5CB25B10-5B1C-4017-B167-ED3104435743}" dt="2024-05-18T03:15:02.604" v="2771"/>
          <ac:cxnSpMkLst>
            <pc:docMk/>
            <pc:sldMk cId="1432061271" sldId="972"/>
            <ac:cxnSpMk id="40" creationId="{9F39CEF5-7B84-DF97-F12A-0BE1F004A519}"/>
          </ac:cxnSpMkLst>
        </pc:cxnChg>
        <pc:cxnChg chg="mod">
          <ac:chgData name="Phillip Kaufman" userId="c001b2a046940d7c" providerId="LiveId" clId="{5CB25B10-5B1C-4017-B167-ED3104435743}" dt="2024-06-02T23:45:33.698" v="12496"/>
          <ac:cxnSpMkLst>
            <pc:docMk/>
            <pc:sldMk cId="1432061271" sldId="972"/>
            <ac:cxnSpMk id="40" creationId="{BF4BD771-E394-0B75-04DC-7DABE03232A3}"/>
          </ac:cxnSpMkLst>
        </pc:cxnChg>
        <pc:cxnChg chg="mod">
          <ac:chgData name="Phillip Kaufman" userId="c001b2a046940d7c" providerId="LiveId" clId="{5CB25B10-5B1C-4017-B167-ED3104435743}" dt="2024-05-18T03:15:02.604" v="2771"/>
          <ac:cxnSpMkLst>
            <pc:docMk/>
            <pc:sldMk cId="1432061271" sldId="972"/>
            <ac:cxnSpMk id="41" creationId="{00AB0189-128F-A954-91CD-9FBBF53BEB5D}"/>
          </ac:cxnSpMkLst>
        </pc:cxnChg>
        <pc:cxnChg chg="mod">
          <ac:chgData name="Phillip Kaufman" userId="c001b2a046940d7c" providerId="LiveId" clId="{5CB25B10-5B1C-4017-B167-ED3104435743}" dt="2024-06-02T23:45:33.698" v="12496"/>
          <ac:cxnSpMkLst>
            <pc:docMk/>
            <pc:sldMk cId="1432061271" sldId="972"/>
            <ac:cxnSpMk id="41" creationId="{9C4C5DBE-4821-986A-A4C3-0C283523D1D2}"/>
          </ac:cxnSpMkLst>
        </pc:cxnChg>
        <pc:cxnChg chg="mod">
          <ac:chgData name="Phillip Kaufman" userId="c001b2a046940d7c" providerId="LiveId" clId="{5CB25B10-5B1C-4017-B167-ED3104435743}" dt="2024-05-27T07:30:38.532" v="8620" actId="165"/>
          <ac:cxnSpMkLst>
            <pc:docMk/>
            <pc:sldMk cId="1432061271" sldId="972"/>
            <ac:cxnSpMk id="41" creationId="{AD9367FB-C6DF-47E6-D8E1-989315AFC19D}"/>
          </ac:cxnSpMkLst>
        </pc:cxnChg>
        <pc:cxnChg chg="mod">
          <ac:chgData name="Phillip Kaufman" userId="c001b2a046940d7c" providerId="LiveId" clId="{5CB25B10-5B1C-4017-B167-ED3104435743}" dt="2024-05-18T03:15:02.604" v="2771"/>
          <ac:cxnSpMkLst>
            <pc:docMk/>
            <pc:sldMk cId="1432061271" sldId="972"/>
            <ac:cxnSpMk id="42" creationId="{351E76A1-F96A-DC08-5DC2-E1D1914BF96A}"/>
          </ac:cxnSpMkLst>
        </pc:cxnChg>
        <pc:cxnChg chg="mod">
          <ac:chgData name="Phillip Kaufman" userId="c001b2a046940d7c" providerId="LiveId" clId="{5CB25B10-5B1C-4017-B167-ED3104435743}" dt="2024-05-27T07:30:38.532" v="8620" actId="165"/>
          <ac:cxnSpMkLst>
            <pc:docMk/>
            <pc:sldMk cId="1432061271" sldId="972"/>
            <ac:cxnSpMk id="42" creationId="{DE7CCA54-BE81-F501-5D16-5B47AA0CB6F1}"/>
          </ac:cxnSpMkLst>
        </pc:cxnChg>
        <pc:cxnChg chg="mod">
          <ac:chgData name="Phillip Kaufman" userId="c001b2a046940d7c" providerId="LiveId" clId="{5CB25B10-5B1C-4017-B167-ED3104435743}" dt="2024-06-02T23:45:33.698" v="12496"/>
          <ac:cxnSpMkLst>
            <pc:docMk/>
            <pc:sldMk cId="1432061271" sldId="972"/>
            <ac:cxnSpMk id="42" creationId="{E91579E3-6903-0CB4-3DFE-9E0FD6418DC1}"/>
          </ac:cxnSpMkLst>
        </pc:cxnChg>
        <pc:cxnChg chg="mod">
          <ac:chgData name="Phillip Kaufman" userId="c001b2a046940d7c" providerId="LiveId" clId="{5CB25B10-5B1C-4017-B167-ED3104435743}" dt="2024-06-02T23:45:33.698" v="12496"/>
          <ac:cxnSpMkLst>
            <pc:docMk/>
            <pc:sldMk cId="1432061271" sldId="972"/>
            <ac:cxnSpMk id="43" creationId="{3091F3B9-375F-CAE4-0645-C15D1E0381A9}"/>
          </ac:cxnSpMkLst>
        </pc:cxnChg>
        <pc:cxnChg chg="mod">
          <ac:chgData name="Phillip Kaufman" userId="c001b2a046940d7c" providerId="LiveId" clId="{5CB25B10-5B1C-4017-B167-ED3104435743}" dt="2024-05-27T07:30:38.532" v="8620" actId="165"/>
          <ac:cxnSpMkLst>
            <pc:docMk/>
            <pc:sldMk cId="1432061271" sldId="972"/>
            <ac:cxnSpMk id="43" creationId="{89B1A4E8-E6E7-6CE2-8A48-D2B531789401}"/>
          </ac:cxnSpMkLst>
        </pc:cxnChg>
        <pc:cxnChg chg="mod">
          <ac:chgData name="Phillip Kaufman" userId="c001b2a046940d7c" providerId="LiveId" clId="{5CB25B10-5B1C-4017-B167-ED3104435743}" dt="2024-05-18T03:15:02.604" v="2771"/>
          <ac:cxnSpMkLst>
            <pc:docMk/>
            <pc:sldMk cId="1432061271" sldId="972"/>
            <ac:cxnSpMk id="43" creationId="{BCB2CA74-8D7E-22F7-AFB9-75CCB4B4C2D8}"/>
          </ac:cxnSpMkLst>
        </pc:cxnChg>
        <pc:cxnChg chg="mod">
          <ac:chgData name="Phillip Kaufman" userId="c001b2a046940d7c" providerId="LiveId" clId="{5CB25B10-5B1C-4017-B167-ED3104435743}" dt="2024-06-02T23:45:33.698" v="12496"/>
          <ac:cxnSpMkLst>
            <pc:docMk/>
            <pc:sldMk cId="1432061271" sldId="972"/>
            <ac:cxnSpMk id="44" creationId="{1F4A8716-00BA-1C72-9B10-234BE022DCFB}"/>
          </ac:cxnSpMkLst>
        </pc:cxnChg>
        <pc:cxnChg chg="mod">
          <ac:chgData name="Phillip Kaufman" userId="c001b2a046940d7c" providerId="LiveId" clId="{5CB25B10-5B1C-4017-B167-ED3104435743}" dt="2024-05-18T03:15:02.604" v="2771"/>
          <ac:cxnSpMkLst>
            <pc:docMk/>
            <pc:sldMk cId="1432061271" sldId="972"/>
            <ac:cxnSpMk id="44" creationId="{2AC5EF2F-0B5D-5F1F-4142-5374EEFD17ED}"/>
          </ac:cxnSpMkLst>
        </pc:cxnChg>
        <pc:cxnChg chg="mod">
          <ac:chgData name="Phillip Kaufman" userId="c001b2a046940d7c" providerId="LiveId" clId="{5CB25B10-5B1C-4017-B167-ED3104435743}" dt="2024-05-27T07:30:38.532" v="8620" actId="165"/>
          <ac:cxnSpMkLst>
            <pc:docMk/>
            <pc:sldMk cId="1432061271" sldId="972"/>
            <ac:cxnSpMk id="44" creationId="{4C3A2127-E112-FA00-AAA7-1DD8B967385C}"/>
          </ac:cxnSpMkLst>
        </pc:cxnChg>
        <pc:cxnChg chg="mod">
          <ac:chgData name="Phillip Kaufman" userId="c001b2a046940d7c" providerId="LiveId" clId="{5CB25B10-5B1C-4017-B167-ED3104435743}" dt="2024-05-27T07:30:38.532" v="8620" actId="165"/>
          <ac:cxnSpMkLst>
            <pc:docMk/>
            <pc:sldMk cId="1432061271" sldId="972"/>
            <ac:cxnSpMk id="45" creationId="{1BA23FD7-6BE5-4FA0-4D55-63A2E436ADC7}"/>
          </ac:cxnSpMkLst>
        </pc:cxnChg>
        <pc:cxnChg chg="mod">
          <ac:chgData name="Phillip Kaufman" userId="c001b2a046940d7c" providerId="LiveId" clId="{5CB25B10-5B1C-4017-B167-ED3104435743}" dt="2024-05-18T03:15:02.604" v="2771"/>
          <ac:cxnSpMkLst>
            <pc:docMk/>
            <pc:sldMk cId="1432061271" sldId="972"/>
            <ac:cxnSpMk id="45" creationId="{82DCAE0D-09A1-52D0-BC78-0F819DAFFF70}"/>
          </ac:cxnSpMkLst>
        </pc:cxnChg>
        <pc:cxnChg chg="mod">
          <ac:chgData name="Phillip Kaufman" userId="c001b2a046940d7c" providerId="LiveId" clId="{5CB25B10-5B1C-4017-B167-ED3104435743}" dt="2024-06-02T23:45:33.698" v="12496"/>
          <ac:cxnSpMkLst>
            <pc:docMk/>
            <pc:sldMk cId="1432061271" sldId="972"/>
            <ac:cxnSpMk id="45" creationId="{A63565B3-EF3E-F451-8EF6-B27DB5E78C8C}"/>
          </ac:cxnSpMkLst>
        </pc:cxnChg>
        <pc:cxnChg chg="mod">
          <ac:chgData name="Phillip Kaufman" userId="c001b2a046940d7c" providerId="LiveId" clId="{5CB25B10-5B1C-4017-B167-ED3104435743}" dt="2024-05-27T07:30:38.532" v="8620" actId="165"/>
          <ac:cxnSpMkLst>
            <pc:docMk/>
            <pc:sldMk cId="1432061271" sldId="972"/>
            <ac:cxnSpMk id="46" creationId="{92905895-49A5-BA73-143F-5CBC58870BA5}"/>
          </ac:cxnSpMkLst>
        </pc:cxnChg>
        <pc:cxnChg chg="mod">
          <ac:chgData name="Phillip Kaufman" userId="c001b2a046940d7c" providerId="LiveId" clId="{5CB25B10-5B1C-4017-B167-ED3104435743}" dt="2024-05-18T03:15:02.604" v="2771"/>
          <ac:cxnSpMkLst>
            <pc:docMk/>
            <pc:sldMk cId="1432061271" sldId="972"/>
            <ac:cxnSpMk id="46" creationId="{EADBBA73-C3E1-C587-9750-F306B86240DC}"/>
          </ac:cxnSpMkLst>
        </pc:cxnChg>
        <pc:cxnChg chg="mod">
          <ac:chgData name="Phillip Kaufman" userId="c001b2a046940d7c" providerId="LiveId" clId="{5CB25B10-5B1C-4017-B167-ED3104435743}" dt="2024-06-02T23:45:33.698" v="12496"/>
          <ac:cxnSpMkLst>
            <pc:docMk/>
            <pc:sldMk cId="1432061271" sldId="972"/>
            <ac:cxnSpMk id="46" creationId="{FEFB74D2-2B6E-20B2-61A2-5D57F00664EE}"/>
          </ac:cxnSpMkLst>
        </pc:cxnChg>
        <pc:cxnChg chg="mod">
          <ac:chgData name="Phillip Kaufman" userId="c001b2a046940d7c" providerId="LiveId" clId="{5CB25B10-5B1C-4017-B167-ED3104435743}" dt="2024-05-27T07:30:38.532" v="8620" actId="165"/>
          <ac:cxnSpMkLst>
            <pc:docMk/>
            <pc:sldMk cId="1432061271" sldId="972"/>
            <ac:cxnSpMk id="47" creationId="{1BD9E207-5E99-D70B-FB96-F2D87A58D76D}"/>
          </ac:cxnSpMkLst>
        </pc:cxnChg>
        <pc:cxnChg chg="mod">
          <ac:chgData name="Phillip Kaufman" userId="c001b2a046940d7c" providerId="LiveId" clId="{5CB25B10-5B1C-4017-B167-ED3104435743}" dt="2024-06-02T23:45:33.698" v="12496"/>
          <ac:cxnSpMkLst>
            <pc:docMk/>
            <pc:sldMk cId="1432061271" sldId="972"/>
            <ac:cxnSpMk id="47" creationId="{BC5F5B07-BEA4-3D8D-6A9C-B8F050C94C00}"/>
          </ac:cxnSpMkLst>
        </pc:cxnChg>
        <pc:cxnChg chg="mod">
          <ac:chgData name="Phillip Kaufman" userId="c001b2a046940d7c" providerId="LiveId" clId="{5CB25B10-5B1C-4017-B167-ED3104435743}" dt="2024-05-27T07:30:38.532" v="8620" actId="165"/>
          <ac:cxnSpMkLst>
            <pc:docMk/>
            <pc:sldMk cId="1432061271" sldId="972"/>
            <ac:cxnSpMk id="48" creationId="{203FC5DF-5D65-0437-EE73-AF87F64D49A3}"/>
          </ac:cxnSpMkLst>
        </pc:cxnChg>
        <pc:cxnChg chg="mod">
          <ac:chgData name="Phillip Kaufman" userId="c001b2a046940d7c" providerId="LiveId" clId="{5CB25B10-5B1C-4017-B167-ED3104435743}" dt="2024-06-02T23:45:33.698" v="12496"/>
          <ac:cxnSpMkLst>
            <pc:docMk/>
            <pc:sldMk cId="1432061271" sldId="972"/>
            <ac:cxnSpMk id="48" creationId="{5A0BAF09-988C-4A0F-83DF-131FB6BC7816}"/>
          </ac:cxnSpMkLst>
        </pc:cxnChg>
        <pc:cxnChg chg="mod">
          <ac:chgData name="Phillip Kaufman" userId="c001b2a046940d7c" providerId="LiveId" clId="{5CB25B10-5B1C-4017-B167-ED3104435743}" dt="2024-06-02T23:45:33.698" v="12496"/>
          <ac:cxnSpMkLst>
            <pc:docMk/>
            <pc:sldMk cId="1432061271" sldId="972"/>
            <ac:cxnSpMk id="49" creationId="{55033E46-C3FD-4D9A-067B-E4E37B893902}"/>
          </ac:cxnSpMkLst>
        </pc:cxnChg>
        <pc:cxnChg chg="mod">
          <ac:chgData name="Phillip Kaufman" userId="c001b2a046940d7c" providerId="LiveId" clId="{5CB25B10-5B1C-4017-B167-ED3104435743}" dt="2024-05-27T07:30:38.532" v="8620" actId="165"/>
          <ac:cxnSpMkLst>
            <pc:docMk/>
            <pc:sldMk cId="1432061271" sldId="972"/>
            <ac:cxnSpMk id="49" creationId="{AABC8ABC-2EC5-0697-D1AC-DB00CDBFD221}"/>
          </ac:cxnSpMkLst>
        </pc:cxnChg>
        <pc:cxnChg chg="mod">
          <ac:chgData name="Phillip Kaufman" userId="c001b2a046940d7c" providerId="LiveId" clId="{5CB25B10-5B1C-4017-B167-ED3104435743}" dt="2024-05-27T07:30:38.532" v="8620" actId="165"/>
          <ac:cxnSpMkLst>
            <pc:docMk/>
            <pc:sldMk cId="1432061271" sldId="972"/>
            <ac:cxnSpMk id="51" creationId="{051219BB-36B0-0F33-130A-97D0E161E70C}"/>
          </ac:cxnSpMkLst>
        </pc:cxnChg>
        <pc:cxnChg chg="mod">
          <ac:chgData name="Phillip Kaufman" userId="c001b2a046940d7c" providerId="LiveId" clId="{5CB25B10-5B1C-4017-B167-ED3104435743}" dt="2024-06-02T23:45:33.698" v="12496"/>
          <ac:cxnSpMkLst>
            <pc:docMk/>
            <pc:sldMk cId="1432061271" sldId="972"/>
            <ac:cxnSpMk id="51" creationId="{8884F4CE-9FAE-FD30-9991-6AE6448B23F0}"/>
          </ac:cxnSpMkLst>
        </pc:cxnChg>
        <pc:cxnChg chg="mod">
          <ac:chgData name="Phillip Kaufman" userId="c001b2a046940d7c" providerId="LiveId" clId="{5CB25B10-5B1C-4017-B167-ED3104435743}" dt="2024-05-18T03:15:02.604" v="2771"/>
          <ac:cxnSpMkLst>
            <pc:docMk/>
            <pc:sldMk cId="1432061271" sldId="972"/>
            <ac:cxnSpMk id="51" creationId="{C05FF451-272B-E36D-C953-52C7ABFBAF2C}"/>
          </ac:cxnSpMkLst>
        </pc:cxnChg>
        <pc:cxnChg chg="mod">
          <ac:chgData name="Phillip Kaufman" userId="c001b2a046940d7c" providerId="LiveId" clId="{5CB25B10-5B1C-4017-B167-ED3104435743}" dt="2024-05-27T07:30:38.532" v="8620" actId="165"/>
          <ac:cxnSpMkLst>
            <pc:docMk/>
            <pc:sldMk cId="1432061271" sldId="972"/>
            <ac:cxnSpMk id="52" creationId="{37F17693-92D7-B4C5-E2EE-FE7E022A1208}"/>
          </ac:cxnSpMkLst>
        </pc:cxnChg>
        <pc:cxnChg chg="mod">
          <ac:chgData name="Phillip Kaufman" userId="c001b2a046940d7c" providerId="LiveId" clId="{5CB25B10-5B1C-4017-B167-ED3104435743}" dt="2024-06-02T23:45:33.698" v="12496"/>
          <ac:cxnSpMkLst>
            <pc:docMk/>
            <pc:sldMk cId="1432061271" sldId="972"/>
            <ac:cxnSpMk id="52" creationId="{9EAC15BD-EB42-FAF7-19EB-02113ADDFD9D}"/>
          </ac:cxnSpMkLst>
        </pc:cxnChg>
        <pc:cxnChg chg="mod">
          <ac:chgData name="Phillip Kaufman" userId="c001b2a046940d7c" providerId="LiveId" clId="{5CB25B10-5B1C-4017-B167-ED3104435743}" dt="2024-05-18T03:15:02.604" v="2771"/>
          <ac:cxnSpMkLst>
            <pc:docMk/>
            <pc:sldMk cId="1432061271" sldId="972"/>
            <ac:cxnSpMk id="52" creationId="{E24701C1-C1D0-50E7-A8AE-175D822B886A}"/>
          </ac:cxnSpMkLst>
        </pc:cxnChg>
        <pc:cxnChg chg="mod">
          <ac:chgData name="Phillip Kaufman" userId="c001b2a046940d7c" providerId="LiveId" clId="{5CB25B10-5B1C-4017-B167-ED3104435743}" dt="2024-05-27T07:30:38.532" v="8620" actId="165"/>
          <ac:cxnSpMkLst>
            <pc:docMk/>
            <pc:sldMk cId="1432061271" sldId="972"/>
            <ac:cxnSpMk id="53" creationId="{2B1CAB6A-7D9B-89E2-B666-463FBC252B6A}"/>
          </ac:cxnSpMkLst>
        </pc:cxnChg>
        <pc:cxnChg chg="mod">
          <ac:chgData name="Phillip Kaufman" userId="c001b2a046940d7c" providerId="LiveId" clId="{5CB25B10-5B1C-4017-B167-ED3104435743}" dt="2024-06-02T23:45:33.698" v="12496"/>
          <ac:cxnSpMkLst>
            <pc:docMk/>
            <pc:sldMk cId="1432061271" sldId="972"/>
            <ac:cxnSpMk id="53" creationId="{C6E7D790-99FA-355A-3E3D-DDC5181BF225}"/>
          </ac:cxnSpMkLst>
        </pc:cxnChg>
        <pc:cxnChg chg="mod">
          <ac:chgData name="Phillip Kaufman" userId="c001b2a046940d7c" providerId="LiveId" clId="{5CB25B10-5B1C-4017-B167-ED3104435743}" dt="2024-06-02T23:45:33.698" v="12496"/>
          <ac:cxnSpMkLst>
            <pc:docMk/>
            <pc:sldMk cId="1432061271" sldId="972"/>
            <ac:cxnSpMk id="54" creationId="{32951841-A2B2-ACA9-DC48-E802037EB3D8}"/>
          </ac:cxnSpMkLst>
        </pc:cxnChg>
        <pc:cxnChg chg="mod">
          <ac:chgData name="Phillip Kaufman" userId="c001b2a046940d7c" providerId="LiveId" clId="{5CB25B10-5B1C-4017-B167-ED3104435743}" dt="2024-05-27T07:30:38.532" v="8620" actId="165"/>
          <ac:cxnSpMkLst>
            <pc:docMk/>
            <pc:sldMk cId="1432061271" sldId="972"/>
            <ac:cxnSpMk id="54" creationId="{8B6F4BE8-B964-B20A-8ABF-5237E95FE8B7}"/>
          </ac:cxnSpMkLst>
        </pc:cxnChg>
        <pc:cxnChg chg="mod">
          <ac:chgData name="Phillip Kaufman" userId="c001b2a046940d7c" providerId="LiveId" clId="{5CB25B10-5B1C-4017-B167-ED3104435743}" dt="2024-06-02T23:45:33.698" v="12496"/>
          <ac:cxnSpMkLst>
            <pc:docMk/>
            <pc:sldMk cId="1432061271" sldId="972"/>
            <ac:cxnSpMk id="55" creationId="{0D90A26D-E5AB-1E01-A1C8-F28862606E3F}"/>
          </ac:cxnSpMkLst>
        </pc:cxnChg>
        <pc:cxnChg chg="mod">
          <ac:chgData name="Phillip Kaufman" userId="c001b2a046940d7c" providerId="LiveId" clId="{5CB25B10-5B1C-4017-B167-ED3104435743}" dt="2024-05-27T07:30:38.532" v="8620" actId="165"/>
          <ac:cxnSpMkLst>
            <pc:docMk/>
            <pc:sldMk cId="1432061271" sldId="972"/>
            <ac:cxnSpMk id="55" creationId="{940E49D4-EBA2-E59A-1D86-2CBAE30E068B}"/>
          </ac:cxnSpMkLst>
        </pc:cxnChg>
        <pc:cxnChg chg="mod">
          <ac:chgData name="Phillip Kaufman" userId="c001b2a046940d7c" providerId="LiveId" clId="{5CB25B10-5B1C-4017-B167-ED3104435743}" dt="2024-05-27T07:30:38.532" v="8620" actId="165"/>
          <ac:cxnSpMkLst>
            <pc:docMk/>
            <pc:sldMk cId="1432061271" sldId="972"/>
            <ac:cxnSpMk id="56" creationId="{092341BA-D73D-7D64-5181-62843C25A699}"/>
          </ac:cxnSpMkLst>
        </pc:cxnChg>
        <pc:cxnChg chg="mod">
          <ac:chgData name="Phillip Kaufman" userId="c001b2a046940d7c" providerId="LiveId" clId="{5CB25B10-5B1C-4017-B167-ED3104435743}" dt="2024-06-02T23:45:33.698" v="12496"/>
          <ac:cxnSpMkLst>
            <pc:docMk/>
            <pc:sldMk cId="1432061271" sldId="972"/>
            <ac:cxnSpMk id="56" creationId="{63E999F5-B195-E98A-23DB-42E415A86193}"/>
          </ac:cxnSpMkLst>
        </pc:cxnChg>
        <pc:cxnChg chg="mod">
          <ac:chgData name="Phillip Kaufman" userId="c001b2a046940d7c" providerId="LiveId" clId="{5CB25B10-5B1C-4017-B167-ED3104435743}" dt="2024-05-27T07:30:38.532" v="8620" actId="165"/>
          <ac:cxnSpMkLst>
            <pc:docMk/>
            <pc:sldMk cId="1432061271" sldId="972"/>
            <ac:cxnSpMk id="57" creationId="{1BCC72E4-783C-B9AF-CC29-0FA43A6DD6CC}"/>
          </ac:cxnSpMkLst>
        </pc:cxnChg>
        <pc:cxnChg chg="mod">
          <ac:chgData name="Phillip Kaufman" userId="c001b2a046940d7c" providerId="LiveId" clId="{5CB25B10-5B1C-4017-B167-ED3104435743}" dt="2024-06-02T23:45:33.698" v="12496"/>
          <ac:cxnSpMkLst>
            <pc:docMk/>
            <pc:sldMk cId="1432061271" sldId="972"/>
            <ac:cxnSpMk id="57" creationId="{D17E941A-9039-361B-4649-98D53CA344FB}"/>
          </ac:cxnSpMkLst>
        </pc:cxnChg>
        <pc:cxnChg chg="mod">
          <ac:chgData name="Phillip Kaufman" userId="c001b2a046940d7c" providerId="LiveId" clId="{5CB25B10-5B1C-4017-B167-ED3104435743}" dt="2024-06-02T23:45:33.698" v="12496"/>
          <ac:cxnSpMkLst>
            <pc:docMk/>
            <pc:sldMk cId="1432061271" sldId="972"/>
            <ac:cxnSpMk id="58" creationId="{0FAEB128-A36F-B700-D695-EA958156B894}"/>
          </ac:cxnSpMkLst>
        </pc:cxnChg>
        <pc:cxnChg chg="mod">
          <ac:chgData name="Phillip Kaufman" userId="c001b2a046940d7c" providerId="LiveId" clId="{5CB25B10-5B1C-4017-B167-ED3104435743}" dt="2024-05-27T07:30:38.532" v="8620" actId="165"/>
          <ac:cxnSpMkLst>
            <pc:docMk/>
            <pc:sldMk cId="1432061271" sldId="972"/>
            <ac:cxnSpMk id="58" creationId="{737F2D6B-9FD2-DE27-2B7B-72D1FBF6A865}"/>
          </ac:cxnSpMkLst>
        </pc:cxnChg>
        <pc:cxnChg chg="mod">
          <ac:chgData name="Phillip Kaufman" userId="c001b2a046940d7c" providerId="LiveId" clId="{5CB25B10-5B1C-4017-B167-ED3104435743}" dt="2024-06-02T23:45:33.698" v="12496"/>
          <ac:cxnSpMkLst>
            <pc:docMk/>
            <pc:sldMk cId="1432061271" sldId="972"/>
            <ac:cxnSpMk id="59" creationId="{1D32C4E3-B379-B143-E0C3-17A4E9D6D91C}"/>
          </ac:cxnSpMkLst>
        </pc:cxnChg>
        <pc:cxnChg chg="mod">
          <ac:chgData name="Phillip Kaufman" userId="c001b2a046940d7c" providerId="LiveId" clId="{5CB25B10-5B1C-4017-B167-ED3104435743}" dt="2024-05-27T07:30:38.532" v="8620" actId="165"/>
          <ac:cxnSpMkLst>
            <pc:docMk/>
            <pc:sldMk cId="1432061271" sldId="972"/>
            <ac:cxnSpMk id="59" creationId="{C61529F8-71EB-D077-D2CB-B5532FE01049}"/>
          </ac:cxnSpMkLst>
        </pc:cxnChg>
        <pc:cxnChg chg="mod">
          <ac:chgData name="Phillip Kaufman" userId="c001b2a046940d7c" providerId="LiveId" clId="{5CB25B10-5B1C-4017-B167-ED3104435743}" dt="2024-05-27T07:30:38.532" v="8620" actId="165"/>
          <ac:cxnSpMkLst>
            <pc:docMk/>
            <pc:sldMk cId="1432061271" sldId="972"/>
            <ac:cxnSpMk id="60" creationId="{3FC51662-02C9-8B50-F5FE-10F19599966D}"/>
          </ac:cxnSpMkLst>
        </pc:cxnChg>
        <pc:cxnChg chg="mod">
          <ac:chgData name="Phillip Kaufman" userId="c001b2a046940d7c" providerId="LiveId" clId="{5CB25B10-5B1C-4017-B167-ED3104435743}" dt="2024-06-02T23:45:33.698" v="12496"/>
          <ac:cxnSpMkLst>
            <pc:docMk/>
            <pc:sldMk cId="1432061271" sldId="972"/>
            <ac:cxnSpMk id="60" creationId="{5BF960EC-88EB-6053-DB0D-7E241E433EAD}"/>
          </ac:cxnSpMkLst>
        </pc:cxnChg>
        <pc:cxnChg chg="mod">
          <ac:chgData name="Phillip Kaufman" userId="c001b2a046940d7c" providerId="LiveId" clId="{5CB25B10-5B1C-4017-B167-ED3104435743}" dt="2024-05-27T07:30:38.532" v="8620" actId="165"/>
          <ac:cxnSpMkLst>
            <pc:docMk/>
            <pc:sldMk cId="1432061271" sldId="972"/>
            <ac:cxnSpMk id="61" creationId="{1C2745BC-DC50-0747-8435-8ABAD497486C}"/>
          </ac:cxnSpMkLst>
        </pc:cxnChg>
        <pc:cxnChg chg="mod">
          <ac:chgData name="Phillip Kaufman" userId="c001b2a046940d7c" providerId="LiveId" clId="{5CB25B10-5B1C-4017-B167-ED3104435743}" dt="2024-06-02T23:45:33.698" v="12496"/>
          <ac:cxnSpMkLst>
            <pc:docMk/>
            <pc:sldMk cId="1432061271" sldId="972"/>
            <ac:cxnSpMk id="61" creationId="{E1EDB37A-1070-AB13-55AA-75C57F345075}"/>
          </ac:cxnSpMkLst>
        </pc:cxnChg>
        <pc:cxnChg chg="mod">
          <ac:chgData name="Phillip Kaufman" userId="c001b2a046940d7c" providerId="LiveId" clId="{5CB25B10-5B1C-4017-B167-ED3104435743}" dt="2024-05-27T07:30:38.532" v="8620" actId="165"/>
          <ac:cxnSpMkLst>
            <pc:docMk/>
            <pc:sldMk cId="1432061271" sldId="972"/>
            <ac:cxnSpMk id="62" creationId="{91BCA37E-EFB7-64CA-F0DB-B1C87E6FBB06}"/>
          </ac:cxnSpMkLst>
        </pc:cxnChg>
        <pc:cxnChg chg="mod">
          <ac:chgData name="Phillip Kaufman" userId="c001b2a046940d7c" providerId="LiveId" clId="{5CB25B10-5B1C-4017-B167-ED3104435743}" dt="2024-06-02T23:45:33.698" v="12496"/>
          <ac:cxnSpMkLst>
            <pc:docMk/>
            <pc:sldMk cId="1432061271" sldId="972"/>
            <ac:cxnSpMk id="62" creationId="{D3B6455C-1511-85A8-601C-7FE4C8FDAD56}"/>
          </ac:cxnSpMkLst>
        </pc:cxnChg>
        <pc:cxnChg chg="mod">
          <ac:chgData name="Phillip Kaufman" userId="c001b2a046940d7c" providerId="LiveId" clId="{5CB25B10-5B1C-4017-B167-ED3104435743}" dt="2024-05-27T07:30:38.532" v="8620" actId="165"/>
          <ac:cxnSpMkLst>
            <pc:docMk/>
            <pc:sldMk cId="1432061271" sldId="972"/>
            <ac:cxnSpMk id="63" creationId="{452E98C2-2F16-B41C-1707-26AA5C83595D}"/>
          </ac:cxnSpMkLst>
        </pc:cxnChg>
        <pc:cxnChg chg="mod">
          <ac:chgData name="Phillip Kaufman" userId="c001b2a046940d7c" providerId="LiveId" clId="{5CB25B10-5B1C-4017-B167-ED3104435743}" dt="2024-06-02T23:45:33.698" v="12496"/>
          <ac:cxnSpMkLst>
            <pc:docMk/>
            <pc:sldMk cId="1432061271" sldId="972"/>
            <ac:cxnSpMk id="63" creationId="{A9BA13AA-2A4E-BCBC-2A9B-3E6A75FB3A29}"/>
          </ac:cxnSpMkLst>
        </pc:cxnChg>
        <pc:cxnChg chg="mod">
          <ac:chgData name="Phillip Kaufman" userId="c001b2a046940d7c" providerId="LiveId" clId="{5CB25B10-5B1C-4017-B167-ED3104435743}" dt="2024-05-27T07:30:38.532" v="8620" actId="165"/>
          <ac:cxnSpMkLst>
            <pc:docMk/>
            <pc:sldMk cId="1432061271" sldId="972"/>
            <ac:cxnSpMk id="64" creationId="{06926C87-264C-EE13-7A10-43CAE3EB39EA}"/>
          </ac:cxnSpMkLst>
        </pc:cxnChg>
        <pc:cxnChg chg="mod">
          <ac:chgData name="Phillip Kaufman" userId="c001b2a046940d7c" providerId="LiveId" clId="{5CB25B10-5B1C-4017-B167-ED3104435743}" dt="2024-06-02T23:45:33.698" v="12496"/>
          <ac:cxnSpMkLst>
            <pc:docMk/>
            <pc:sldMk cId="1432061271" sldId="972"/>
            <ac:cxnSpMk id="64" creationId="{99A0B922-0841-F042-07B2-9853E280F286}"/>
          </ac:cxnSpMkLst>
        </pc:cxnChg>
        <pc:cxnChg chg="mod">
          <ac:chgData name="Phillip Kaufman" userId="c001b2a046940d7c" providerId="LiveId" clId="{5CB25B10-5B1C-4017-B167-ED3104435743}" dt="2024-05-27T07:30:38.532" v="8620" actId="165"/>
          <ac:cxnSpMkLst>
            <pc:docMk/>
            <pc:sldMk cId="1432061271" sldId="972"/>
            <ac:cxnSpMk id="65" creationId="{2EB365D2-D4EA-0ABE-2545-350E316F7509}"/>
          </ac:cxnSpMkLst>
        </pc:cxnChg>
        <pc:cxnChg chg="mod">
          <ac:chgData name="Phillip Kaufman" userId="c001b2a046940d7c" providerId="LiveId" clId="{5CB25B10-5B1C-4017-B167-ED3104435743}" dt="2024-06-02T23:45:33.698" v="12496"/>
          <ac:cxnSpMkLst>
            <pc:docMk/>
            <pc:sldMk cId="1432061271" sldId="972"/>
            <ac:cxnSpMk id="65" creationId="{FBEC981E-8C5E-C6B1-59CA-73F72C9AD609}"/>
          </ac:cxnSpMkLst>
        </pc:cxnChg>
        <pc:cxnChg chg="mod">
          <ac:chgData name="Phillip Kaufman" userId="c001b2a046940d7c" providerId="LiveId" clId="{5CB25B10-5B1C-4017-B167-ED3104435743}" dt="2024-06-02T23:45:33.698" v="12496"/>
          <ac:cxnSpMkLst>
            <pc:docMk/>
            <pc:sldMk cId="1432061271" sldId="972"/>
            <ac:cxnSpMk id="66" creationId="{29DFE131-ACEA-2FE8-B822-2D64A511B902}"/>
          </ac:cxnSpMkLst>
        </pc:cxnChg>
        <pc:cxnChg chg="mod">
          <ac:chgData name="Phillip Kaufman" userId="c001b2a046940d7c" providerId="LiveId" clId="{5CB25B10-5B1C-4017-B167-ED3104435743}" dt="2024-05-27T07:30:38.532" v="8620" actId="165"/>
          <ac:cxnSpMkLst>
            <pc:docMk/>
            <pc:sldMk cId="1432061271" sldId="972"/>
            <ac:cxnSpMk id="66" creationId="{85E97A28-33C0-EAD2-A1AC-9451E29376A0}"/>
          </ac:cxnSpMkLst>
        </pc:cxnChg>
        <pc:cxnChg chg="mod">
          <ac:chgData name="Phillip Kaufman" userId="c001b2a046940d7c" providerId="LiveId" clId="{5CB25B10-5B1C-4017-B167-ED3104435743}" dt="2024-05-27T07:30:38.532" v="8620" actId="165"/>
          <ac:cxnSpMkLst>
            <pc:docMk/>
            <pc:sldMk cId="1432061271" sldId="972"/>
            <ac:cxnSpMk id="67" creationId="{B2CB9932-8C9D-DDCF-75EF-A128591603F1}"/>
          </ac:cxnSpMkLst>
        </pc:cxnChg>
        <pc:cxnChg chg="mod">
          <ac:chgData name="Phillip Kaufman" userId="c001b2a046940d7c" providerId="LiveId" clId="{5CB25B10-5B1C-4017-B167-ED3104435743}" dt="2024-06-02T23:45:33.698" v="12496"/>
          <ac:cxnSpMkLst>
            <pc:docMk/>
            <pc:sldMk cId="1432061271" sldId="972"/>
            <ac:cxnSpMk id="67" creationId="{E8E0BEB7-F02A-CA90-D686-6F72784B1C5C}"/>
          </ac:cxnSpMkLst>
        </pc:cxnChg>
        <pc:cxnChg chg="mod">
          <ac:chgData name="Phillip Kaufman" userId="c001b2a046940d7c" providerId="LiveId" clId="{5CB25B10-5B1C-4017-B167-ED3104435743}" dt="2024-06-02T23:45:33.698" v="12496"/>
          <ac:cxnSpMkLst>
            <pc:docMk/>
            <pc:sldMk cId="1432061271" sldId="972"/>
            <ac:cxnSpMk id="68" creationId="{146FB133-8EFC-EADD-2F30-6A10BE275263}"/>
          </ac:cxnSpMkLst>
        </pc:cxnChg>
        <pc:cxnChg chg="mod">
          <ac:chgData name="Phillip Kaufman" userId="c001b2a046940d7c" providerId="LiveId" clId="{5CB25B10-5B1C-4017-B167-ED3104435743}" dt="2024-05-27T07:30:38.532" v="8620" actId="165"/>
          <ac:cxnSpMkLst>
            <pc:docMk/>
            <pc:sldMk cId="1432061271" sldId="972"/>
            <ac:cxnSpMk id="68" creationId="{BE25D92F-A116-1D31-2BA5-705DE981475F}"/>
          </ac:cxnSpMkLst>
        </pc:cxnChg>
        <pc:cxnChg chg="mod">
          <ac:chgData name="Phillip Kaufman" userId="c001b2a046940d7c" providerId="LiveId" clId="{5CB25B10-5B1C-4017-B167-ED3104435743}" dt="2024-06-02T23:45:33.698" v="12496"/>
          <ac:cxnSpMkLst>
            <pc:docMk/>
            <pc:sldMk cId="1432061271" sldId="972"/>
            <ac:cxnSpMk id="69" creationId="{601AF860-C6DF-C162-7720-53AAA11302E8}"/>
          </ac:cxnSpMkLst>
        </pc:cxnChg>
        <pc:cxnChg chg="mod">
          <ac:chgData name="Phillip Kaufman" userId="c001b2a046940d7c" providerId="LiveId" clId="{5CB25B10-5B1C-4017-B167-ED3104435743}" dt="2024-05-27T07:30:38.532" v="8620" actId="165"/>
          <ac:cxnSpMkLst>
            <pc:docMk/>
            <pc:sldMk cId="1432061271" sldId="972"/>
            <ac:cxnSpMk id="69" creationId="{F2410B74-D76E-A796-57E9-0B0547885A19}"/>
          </ac:cxnSpMkLst>
        </pc:cxnChg>
        <pc:cxnChg chg="mod">
          <ac:chgData name="Phillip Kaufman" userId="c001b2a046940d7c" providerId="LiveId" clId="{5CB25B10-5B1C-4017-B167-ED3104435743}" dt="2024-05-27T07:30:38.532" v="8620" actId="165"/>
          <ac:cxnSpMkLst>
            <pc:docMk/>
            <pc:sldMk cId="1432061271" sldId="972"/>
            <ac:cxnSpMk id="70" creationId="{40C93151-BC94-CE45-3C98-BD394590C1F6}"/>
          </ac:cxnSpMkLst>
        </pc:cxnChg>
        <pc:cxnChg chg="mod">
          <ac:chgData name="Phillip Kaufman" userId="c001b2a046940d7c" providerId="LiveId" clId="{5CB25B10-5B1C-4017-B167-ED3104435743}" dt="2024-06-02T23:45:33.698" v="12496"/>
          <ac:cxnSpMkLst>
            <pc:docMk/>
            <pc:sldMk cId="1432061271" sldId="972"/>
            <ac:cxnSpMk id="70" creationId="{5D56786F-DB5A-9A2C-4057-718767C20ECB}"/>
          </ac:cxnSpMkLst>
        </pc:cxnChg>
        <pc:cxnChg chg="mod">
          <ac:chgData name="Phillip Kaufman" userId="c001b2a046940d7c" providerId="LiveId" clId="{5CB25B10-5B1C-4017-B167-ED3104435743}" dt="2024-05-27T07:30:38.532" v="8620" actId="165"/>
          <ac:cxnSpMkLst>
            <pc:docMk/>
            <pc:sldMk cId="1432061271" sldId="972"/>
            <ac:cxnSpMk id="71" creationId="{37AA8D32-C321-651F-EFA4-2DD6FDEE5F3E}"/>
          </ac:cxnSpMkLst>
        </pc:cxnChg>
        <pc:cxnChg chg="mod">
          <ac:chgData name="Phillip Kaufman" userId="c001b2a046940d7c" providerId="LiveId" clId="{5CB25B10-5B1C-4017-B167-ED3104435743}" dt="2024-06-02T23:45:33.698" v="12496"/>
          <ac:cxnSpMkLst>
            <pc:docMk/>
            <pc:sldMk cId="1432061271" sldId="972"/>
            <ac:cxnSpMk id="71" creationId="{55B5ED2C-CD37-9621-5CD8-F048F4F9D6AD}"/>
          </ac:cxnSpMkLst>
        </pc:cxnChg>
        <pc:cxnChg chg="mod">
          <ac:chgData name="Phillip Kaufman" userId="c001b2a046940d7c" providerId="LiveId" clId="{5CB25B10-5B1C-4017-B167-ED3104435743}" dt="2024-06-04T02:28:51.725" v="13542"/>
          <ac:cxnSpMkLst>
            <pc:docMk/>
            <pc:sldMk cId="1432061271" sldId="972"/>
            <ac:cxnSpMk id="72" creationId="{D3199177-5CD2-8CBD-EEA2-6385895B866E}"/>
          </ac:cxnSpMkLst>
        </pc:cxnChg>
        <pc:cxnChg chg="mod">
          <ac:chgData name="Phillip Kaufman" userId="c001b2a046940d7c" providerId="LiveId" clId="{5CB25B10-5B1C-4017-B167-ED3104435743}" dt="2024-06-04T02:28:51.725" v="13542"/>
          <ac:cxnSpMkLst>
            <pc:docMk/>
            <pc:sldMk cId="1432061271" sldId="972"/>
            <ac:cxnSpMk id="73" creationId="{84289746-7CC9-B8C0-E161-2E957CC0DB9F}"/>
          </ac:cxnSpMkLst>
        </pc:cxnChg>
        <pc:cxnChg chg="mod">
          <ac:chgData name="Phillip Kaufman" userId="c001b2a046940d7c" providerId="LiveId" clId="{5CB25B10-5B1C-4017-B167-ED3104435743}" dt="2024-06-04T02:28:51.725" v="13542"/>
          <ac:cxnSpMkLst>
            <pc:docMk/>
            <pc:sldMk cId="1432061271" sldId="972"/>
            <ac:cxnSpMk id="74" creationId="{E5415292-5A21-DE4D-0EB6-D8310216BA7D}"/>
          </ac:cxnSpMkLst>
        </pc:cxnChg>
        <pc:cxnChg chg="mod">
          <ac:chgData name="Phillip Kaufman" userId="c001b2a046940d7c" providerId="LiveId" clId="{5CB25B10-5B1C-4017-B167-ED3104435743}" dt="2024-05-27T07:30:38.532" v="8620" actId="165"/>
          <ac:cxnSpMkLst>
            <pc:docMk/>
            <pc:sldMk cId="1432061271" sldId="972"/>
            <ac:cxnSpMk id="75" creationId="{218AC630-6A6F-0386-CB26-178C19249865}"/>
          </ac:cxnSpMkLst>
        </pc:cxnChg>
        <pc:cxnChg chg="mod">
          <ac:chgData name="Phillip Kaufman" userId="c001b2a046940d7c" providerId="LiveId" clId="{5CB25B10-5B1C-4017-B167-ED3104435743}" dt="2024-06-04T02:28:51.725" v="13542"/>
          <ac:cxnSpMkLst>
            <pc:docMk/>
            <pc:sldMk cId="1432061271" sldId="972"/>
            <ac:cxnSpMk id="75" creationId="{D2D7EC49-3081-1EFB-A0CF-9B4A08547DE6}"/>
          </ac:cxnSpMkLst>
        </pc:cxnChg>
        <pc:cxnChg chg="mod">
          <ac:chgData name="Phillip Kaufman" userId="c001b2a046940d7c" providerId="LiveId" clId="{5CB25B10-5B1C-4017-B167-ED3104435743}" dt="2024-06-04T02:28:51.725" v="13542"/>
          <ac:cxnSpMkLst>
            <pc:docMk/>
            <pc:sldMk cId="1432061271" sldId="972"/>
            <ac:cxnSpMk id="76" creationId="{3BB4DCB0-1DF5-73C8-51A2-4AA72A987C94}"/>
          </ac:cxnSpMkLst>
        </pc:cxnChg>
        <pc:cxnChg chg="mod">
          <ac:chgData name="Phillip Kaufman" userId="c001b2a046940d7c" providerId="LiveId" clId="{5CB25B10-5B1C-4017-B167-ED3104435743}" dt="2024-05-27T07:30:38.532" v="8620" actId="165"/>
          <ac:cxnSpMkLst>
            <pc:docMk/>
            <pc:sldMk cId="1432061271" sldId="972"/>
            <ac:cxnSpMk id="76" creationId="{94C7ACCD-9684-C9AC-84B5-881C642525BB}"/>
          </ac:cxnSpMkLst>
        </pc:cxnChg>
        <pc:cxnChg chg="mod">
          <ac:chgData name="Phillip Kaufman" userId="c001b2a046940d7c" providerId="LiveId" clId="{5CB25B10-5B1C-4017-B167-ED3104435743}" dt="2024-06-04T02:28:51.725" v="13542"/>
          <ac:cxnSpMkLst>
            <pc:docMk/>
            <pc:sldMk cId="1432061271" sldId="972"/>
            <ac:cxnSpMk id="77" creationId="{2895B17C-BA27-F254-F76F-BE977BA311D8}"/>
          </ac:cxnSpMkLst>
        </pc:cxnChg>
        <pc:cxnChg chg="mod">
          <ac:chgData name="Phillip Kaufman" userId="c001b2a046940d7c" providerId="LiveId" clId="{5CB25B10-5B1C-4017-B167-ED3104435743}" dt="2024-06-04T02:28:51.725" v="13542"/>
          <ac:cxnSpMkLst>
            <pc:docMk/>
            <pc:sldMk cId="1432061271" sldId="972"/>
            <ac:cxnSpMk id="78" creationId="{9B513171-D3D1-B842-175E-EFEC0DC5423F}"/>
          </ac:cxnSpMkLst>
        </pc:cxnChg>
        <pc:cxnChg chg="mod">
          <ac:chgData name="Phillip Kaufman" userId="c001b2a046940d7c" providerId="LiveId" clId="{5CB25B10-5B1C-4017-B167-ED3104435743}" dt="2024-05-27T07:30:41.057" v="8622"/>
          <ac:cxnSpMkLst>
            <pc:docMk/>
            <pc:sldMk cId="1432061271" sldId="972"/>
            <ac:cxnSpMk id="79" creationId="{6A8D64D7-FAD5-17FC-5BD8-CA7B5BD01A01}"/>
          </ac:cxnSpMkLst>
        </pc:cxnChg>
        <pc:cxnChg chg="mod">
          <ac:chgData name="Phillip Kaufman" userId="c001b2a046940d7c" providerId="LiveId" clId="{5CB25B10-5B1C-4017-B167-ED3104435743}" dt="2024-06-04T02:28:51.725" v="13542"/>
          <ac:cxnSpMkLst>
            <pc:docMk/>
            <pc:sldMk cId="1432061271" sldId="972"/>
            <ac:cxnSpMk id="79" creationId="{963AEC67-72DA-1AF2-F8B2-97B10DC0BA88}"/>
          </ac:cxnSpMkLst>
        </pc:cxnChg>
        <pc:cxnChg chg="mod">
          <ac:chgData name="Phillip Kaufman" userId="c001b2a046940d7c" providerId="LiveId" clId="{5CB25B10-5B1C-4017-B167-ED3104435743}" dt="2024-06-04T02:28:51.725" v="13542"/>
          <ac:cxnSpMkLst>
            <pc:docMk/>
            <pc:sldMk cId="1432061271" sldId="972"/>
            <ac:cxnSpMk id="80" creationId="{98416334-14DD-8310-87E9-F0630BC13BA3}"/>
          </ac:cxnSpMkLst>
        </pc:cxnChg>
        <pc:cxnChg chg="mod">
          <ac:chgData name="Phillip Kaufman" userId="c001b2a046940d7c" providerId="LiveId" clId="{5CB25B10-5B1C-4017-B167-ED3104435743}" dt="2024-05-27T07:30:41.057" v="8622"/>
          <ac:cxnSpMkLst>
            <pc:docMk/>
            <pc:sldMk cId="1432061271" sldId="972"/>
            <ac:cxnSpMk id="80" creationId="{E1607A4A-97D6-1B93-C655-30E0FC8350E7}"/>
          </ac:cxnSpMkLst>
        </pc:cxnChg>
        <pc:cxnChg chg="mod">
          <ac:chgData name="Phillip Kaufman" userId="c001b2a046940d7c" providerId="LiveId" clId="{5CB25B10-5B1C-4017-B167-ED3104435743}" dt="2024-06-04T02:28:51.725" v="13542"/>
          <ac:cxnSpMkLst>
            <pc:docMk/>
            <pc:sldMk cId="1432061271" sldId="972"/>
            <ac:cxnSpMk id="81" creationId="{0CD93EAA-A9C9-C5E4-6B72-4F75C9ED5F8A}"/>
          </ac:cxnSpMkLst>
        </pc:cxnChg>
        <pc:cxnChg chg="mod">
          <ac:chgData name="Phillip Kaufman" userId="c001b2a046940d7c" providerId="LiveId" clId="{5CB25B10-5B1C-4017-B167-ED3104435743}" dt="2024-05-27T07:30:41.057" v="8622"/>
          <ac:cxnSpMkLst>
            <pc:docMk/>
            <pc:sldMk cId="1432061271" sldId="972"/>
            <ac:cxnSpMk id="81" creationId="{6BD28ECD-445F-3666-DF17-AF66DF52D903}"/>
          </ac:cxnSpMkLst>
        </pc:cxnChg>
        <pc:cxnChg chg="mod">
          <ac:chgData name="Phillip Kaufman" userId="c001b2a046940d7c" providerId="LiveId" clId="{5CB25B10-5B1C-4017-B167-ED3104435743}" dt="2024-06-04T02:28:51.725" v="13542"/>
          <ac:cxnSpMkLst>
            <pc:docMk/>
            <pc:sldMk cId="1432061271" sldId="972"/>
            <ac:cxnSpMk id="82" creationId="{3A0D4D72-7114-BFC6-7CC1-F456B78DA05E}"/>
          </ac:cxnSpMkLst>
        </pc:cxnChg>
        <pc:cxnChg chg="mod">
          <ac:chgData name="Phillip Kaufman" userId="c001b2a046940d7c" providerId="LiveId" clId="{5CB25B10-5B1C-4017-B167-ED3104435743}" dt="2024-05-27T07:30:41.057" v="8622"/>
          <ac:cxnSpMkLst>
            <pc:docMk/>
            <pc:sldMk cId="1432061271" sldId="972"/>
            <ac:cxnSpMk id="82" creationId="{78A5D1AA-0FC2-5FB7-B414-AB7234DE6F6C}"/>
          </ac:cxnSpMkLst>
        </pc:cxnChg>
        <pc:cxnChg chg="mod">
          <ac:chgData name="Phillip Kaufman" userId="c001b2a046940d7c" providerId="LiveId" clId="{5CB25B10-5B1C-4017-B167-ED3104435743}" dt="2024-05-27T07:30:41.057" v="8622"/>
          <ac:cxnSpMkLst>
            <pc:docMk/>
            <pc:sldMk cId="1432061271" sldId="972"/>
            <ac:cxnSpMk id="83" creationId="{03E4EA2B-EF04-909A-DFA4-244C7D8462C0}"/>
          </ac:cxnSpMkLst>
        </pc:cxnChg>
        <pc:cxnChg chg="mod">
          <ac:chgData name="Phillip Kaufman" userId="c001b2a046940d7c" providerId="LiveId" clId="{5CB25B10-5B1C-4017-B167-ED3104435743}" dt="2024-06-04T02:28:51.725" v="13542"/>
          <ac:cxnSpMkLst>
            <pc:docMk/>
            <pc:sldMk cId="1432061271" sldId="972"/>
            <ac:cxnSpMk id="83" creationId="{E9D9666E-4B63-F2F2-7394-EDD459C556EC}"/>
          </ac:cxnSpMkLst>
        </pc:cxnChg>
        <pc:cxnChg chg="mod">
          <ac:chgData name="Phillip Kaufman" userId="c001b2a046940d7c" providerId="LiveId" clId="{5CB25B10-5B1C-4017-B167-ED3104435743}" dt="2024-06-04T02:28:51.725" v="13542"/>
          <ac:cxnSpMkLst>
            <pc:docMk/>
            <pc:sldMk cId="1432061271" sldId="972"/>
            <ac:cxnSpMk id="84" creationId="{AF20E683-19A9-1011-F96F-D4ECC2D442EE}"/>
          </ac:cxnSpMkLst>
        </pc:cxnChg>
        <pc:cxnChg chg="mod">
          <ac:chgData name="Phillip Kaufman" userId="c001b2a046940d7c" providerId="LiveId" clId="{5CB25B10-5B1C-4017-B167-ED3104435743}" dt="2024-05-27T07:30:41.057" v="8622"/>
          <ac:cxnSpMkLst>
            <pc:docMk/>
            <pc:sldMk cId="1432061271" sldId="972"/>
            <ac:cxnSpMk id="84" creationId="{E3EC2881-6428-AC97-7B2A-8F9436422226}"/>
          </ac:cxnSpMkLst>
        </pc:cxnChg>
        <pc:cxnChg chg="mod">
          <ac:chgData name="Phillip Kaufman" userId="c001b2a046940d7c" providerId="LiveId" clId="{5CB25B10-5B1C-4017-B167-ED3104435743}" dt="2024-06-04T02:28:51.725" v="13542"/>
          <ac:cxnSpMkLst>
            <pc:docMk/>
            <pc:sldMk cId="1432061271" sldId="972"/>
            <ac:cxnSpMk id="85" creationId="{15FA87B2-654C-2883-0C48-7AC2742C7E0C}"/>
          </ac:cxnSpMkLst>
        </pc:cxnChg>
        <pc:cxnChg chg="mod">
          <ac:chgData name="Phillip Kaufman" userId="c001b2a046940d7c" providerId="LiveId" clId="{5CB25B10-5B1C-4017-B167-ED3104435743}" dt="2024-05-27T07:30:41.057" v="8622"/>
          <ac:cxnSpMkLst>
            <pc:docMk/>
            <pc:sldMk cId="1432061271" sldId="972"/>
            <ac:cxnSpMk id="85" creationId="{B1321697-928C-47AC-D0BE-367245C56BEF}"/>
          </ac:cxnSpMkLst>
        </pc:cxnChg>
        <pc:cxnChg chg="mod">
          <ac:chgData name="Phillip Kaufman" userId="c001b2a046940d7c" providerId="LiveId" clId="{5CB25B10-5B1C-4017-B167-ED3104435743}" dt="2024-05-27T07:30:41.057" v="8622"/>
          <ac:cxnSpMkLst>
            <pc:docMk/>
            <pc:sldMk cId="1432061271" sldId="972"/>
            <ac:cxnSpMk id="86" creationId="{5A6885DA-9EC5-7706-24D7-EC44E2A23138}"/>
          </ac:cxnSpMkLst>
        </pc:cxnChg>
        <pc:cxnChg chg="mod">
          <ac:chgData name="Phillip Kaufman" userId="c001b2a046940d7c" providerId="LiveId" clId="{5CB25B10-5B1C-4017-B167-ED3104435743}" dt="2024-05-27T07:30:41.057" v="8622"/>
          <ac:cxnSpMkLst>
            <pc:docMk/>
            <pc:sldMk cId="1432061271" sldId="972"/>
            <ac:cxnSpMk id="87" creationId="{972BF06D-3300-1ADA-4ED4-D1669AB37D2D}"/>
          </ac:cxnSpMkLst>
        </pc:cxnChg>
        <pc:cxnChg chg="mod">
          <ac:chgData name="Phillip Kaufman" userId="c001b2a046940d7c" providerId="LiveId" clId="{5CB25B10-5B1C-4017-B167-ED3104435743}" dt="2024-05-27T07:30:41.057" v="8622"/>
          <ac:cxnSpMkLst>
            <pc:docMk/>
            <pc:sldMk cId="1432061271" sldId="972"/>
            <ac:cxnSpMk id="88" creationId="{3CE27C3E-F447-26A3-FAB3-78D09216809B}"/>
          </ac:cxnSpMkLst>
        </pc:cxnChg>
        <pc:cxnChg chg="mod">
          <ac:chgData name="Phillip Kaufman" userId="c001b2a046940d7c" providerId="LiveId" clId="{5CB25B10-5B1C-4017-B167-ED3104435743}" dt="2024-05-27T07:30:41.057" v="8622"/>
          <ac:cxnSpMkLst>
            <pc:docMk/>
            <pc:sldMk cId="1432061271" sldId="972"/>
            <ac:cxnSpMk id="89" creationId="{A3B044D5-C96B-94E0-6F2F-A2BC63314A9F}"/>
          </ac:cxnSpMkLst>
        </pc:cxnChg>
        <pc:cxnChg chg="mod">
          <ac:chgData name="Phillip Kaufman" userId="c001b2a046940d7c" providerId="LiveId" clId="{5CB25B10-5B1C-4017-B167-ED3104435743}" dt="2024-05-27T07:30:41.057" v="8622"/>
          <ac:cxnSpMkLst>
            <pc:docMk/>
            <pc:sldMk cId="1432061271" sldId="972"/>
            <ac:cxnSpMk id="90" creationId="{7124629A-D55C-5CF6-294B-4031178BF179}"/>
          </ac:cxnSpMkLst>
        </pc:cxnChg>
        <pc:cxnChg chg="mod">
          <ac:chgData name="Phillip Kaufman" userId="c001b2a046940d7c" providerId="LiveId" clId="{5CB25B10-5B1C-4017-B167-ED3104435743}" dt="2024-05-27T07:30:41.057" v="8622"/>
          <ac:cxnSpMkLst>
            <pc:docMk/>
            <pc:sldMk cId="1432061271" sldId="972"/>
            <ac:cxnSpMk id="91" creationId="{9BCE0234-B5B7-829B-062C-FDB98FC86B96}"/>
          </ac:cxnSpMkLst>
        </pc:cxnChg>
        <pc:cxnChg chg="mod">
          <ac:chgData name="Phillip Kaufman" userId="c001b2a046940d7c" providerId="LiveId" clId="{5CB25B10-5B1C-4017-B167-ED3104435743}" dt="2024-05-27T07:30:41.057" v="8622"/>
          <ac:cxnSpMkLst>
            <pc:docMk/>
            <pc:sldMk cId="1432061271" sldId="972"/>
            <ac:cxnSpMk id="92" creationId="{37B428E3-BF9C-F6F1-EE39-0A04A75274ED}"/>
          </ac:cxnSpMkLst>
        </pc:cxnChg>
        <pc:cxnChg chg="mod">
          <ac:chgData name="Phillip Kaufman" userId="c001b2a046940d7c" providerId="LiveId" clId="{5CB25B10-5B1C-4017-B167-ED3104435743}" dt="2024-06-04T02:28:51.725" v="13542"/>
          <ac:cxnSpMkLst>
            <pc:docMk/>
            <pc:sldMk cId="1432061271" sldId="972"/>
            <ac:cxnSpMk id="92" creationId="{413BE6D3-D73F-B312-9259-87852A8B19CA}"/>
          </ac:cxnSpMkLst>
        </pc:cxnChg>
        <pc:cxnChg chg="mod">
          <ac:chgData name="Phillip Kaufman" userId="c001b2a046940d7c" providerId="LiveId" clId="{5CB25B10-5B1C-4017-B167-ED3104435743}" dt="2024-06-04T02:28:51.725" v="13542"/>
          <ac:cxnSpMkLst>
            <pc:docMk/>
            <pc:sldMk cId="1432061271" sldId="972"/>
            <ac:cxnSpMk id="93" creationId="{90FE155A-2993-0971-D24F-D3FBDD7F5BAA}"/>
          </ac:cxnSpMkLst>
        </pc:cxnChg>
        <pc:cxnChg chg="mod">
          <ac:chgData name="Phillip Kaufman" userId="c001b2a046940d7c" providerId="LiveId" clId="{5CB25B10-5B1C-4017-B167-ED3104435743}" dt="2024-05-27T07:30:41.057" v="8622"/>
          <ac:cxnSpMkLst>
            <pc:docMk/>
            <pc:sldMk cId="1432061271" sldId="972"/>
            <ac:cxnSpMk id="93" creationId="{993A1658-09B6-0DC7-B215-11DB715FBA4B}"/>
          </ac:cxnSpMkLst>
        </pc:cxnChg>
        <pc:cxnChg chg="mod">
          <ac:chgData name="Phillip Kaufman" userId="c001b2a046940d7c" providerId="LiveId" clId="{5CB25B10-5B1C-4017-B167-ED3104435743}" dt="2024-05-27T07:30:41.057" v="8622"/>
          <ac:cxnSpMkLst>
            <pc:docMk/>
            <pc:sldMk cId="1432061271" sldId="972"/>
            <ac:cxnSpMk id="94" creationId="{2950D4DE-ED28-D88B-4817-A78D79D8CC6A}"/>
          </ac:cxnSpMkLst>
        </pc:cxnChg>
        <pc:cxnChg chg="mod">
          <ac:chgData name="Phillip Kaufman" userId="c001b2a046940d7c" providerId="LiveId" clId="{5CB25B10-5B1C-4017-B167-ED3104435743}" dt="2024-05-27T07:30:41.057" v="8622"/>
          <ac:cxnSpMkLst>
            <pc:docMk/>
            <pc:sldMk cId="1432061271" sldId="972"/>
            <ac:cxnSpMk id="95" creationId="{E083C6A4-2F5E-F533-7F75-F13EE1622F72}"/>
          </ac:cxnSpMkLst>
        </pc:cxnChg>
        <pc:cxnChg chg="mod">
          <ac:chgData name="Phillip Kaufman" userId="c001b2a046940d7c" providerId="LiveId" clId="{5CB25B10-5B1C-4017-B167-ED3104435743}" dt="2024-05-27T07:30:41.057" v="8622"/>
          <ac:cxnSpMkLst>
            <pc:docMk/>
            <pc:sldMk cId="1432061271" sldId="972"/>
            <ac:cxnSpMk id="96" creationId="{065CB04D-7F07-492C-5143-A95B0DD2ABBD}"/>
          </ac:cxnSpMkLst>
        </pc:cxnChg>
        <pc:cxnChg chg="mod">
          <ac:chgData name="Phillip Kaufman" userId="c001b2a046940d7c" providerId="LiveId" clId="{5CB25B10-5B1C-4017-B167-ED3104435743}" dt="2024-06-04T02:28:51.725" v="13542"/>
          <ac:cxnSpMkLst>
            <pc:docMk/>
            <pc:sldMk cId="1432061271" sldId="972"/>
            <ac:cxnSpMk id="96" creationId="{A5F8ED84-3908-4D2B-B836-4C0D1CAFD8DA}"/>
          </ac:cxnSpMkLst>
        </pc:cxnChg>
        <pc:cxnChg chg="mod">
          <ac:chgData name="Phillip Kaufman" userId="c001b2a046940d7c" providerId="LiveId" clId="{5CB25B10-5B1C-4017-B167-ED3104435743}" dt="2024-05-27T07:30:41.057" v="8622"/>
          <ac:cxnSpMkLst>
            <pc:docMk/>
            <pc:sldMk cId="1432061271" sldId="972"/>
            <ac:cxnSpMk id="97" creationId="{7E7D1D2C-D884-4169-9ACC-BC985B3B3476}"/>
          </ac:cxnSpMkLst>
        </pc:cxnChg>
        <pc:cxnChg chg="mod">
          <ac:chgData name="Phillip Kaufman" userId="c001b2a046940d7c" providerId="LiveId" clId="{5CB25B10-5B1C-4017-B167-ED3104435743}" dt="2024-06-04T02:28:51.725" v="13542"/>
          <ac:cxnSpMkLst>
            <pc:docMk/>
            <pc:sldMk cId="1432061271" sldId="972"/>
            <ac:cxnSpMk id="97" creationId="{806BAC8A-5B39-F83B-0E76-AA62102C4BA8}"/>
          </ac:cxnSpMkLst>
        </pc:cxnChg>
        <pc:cxnChg chg="mod">
          <ac:chgData name="Phillip Kaufman" userId="c001b2a046940d7c" providerId="LiveId" clId="{5CB25B10-5B1C-4017-B167-ED3104435743}" dt="2024-05-27T07:30:41.057" v="8622"/>
          <ac:cxnSpMkLst>
            <pc:docMk/>
            <pc:sldMk cId="1432061271" sldId="972"/>
            <ac:cxnSpMk id="98" creationId="{85A9FF3B-E621-0F85-CB8A-77C5ED90E364}"/>
          </ac:cxnSpMkLst>
        </pc:cxnChg>
        <pc:cxnChg chg="mod">
          <ac:chgData name="Phillip Kaufman" userId="c001b2a046940d7c" providerId="LiveId" clId="{5CB25B10-5B1C-4017-B167-ED3104435743}" dt="2024-05-27T07:30:41.057" v="8622"/>
          <ac:cxnSpMkLst>
            <pc:docMk/>
            <pc:sldMk cId="1432061271" sldId="972"/>
            <ac:cxnSpMk id="99" creationId="{03695F5E-AC89-A360-57A6-1856521A511C}"/>
          </ac:cxnSpMkLst>
        </pc:cxnChg>
        <pc:cxnChg chg="mod">
          <ac:chgData name="Phillip Kaufman" userId="c001b2a046940d7c" providerId="LiveId" clId="{5CB25B10-5B1C-4017-B167-ED3104435743}" dt="2024-05-27T07:30:41.057" v="8622"/>
          <ac:cxnSpMkLst>
            <pc:docMk/>
            <pc:sldMk cId="1432061271" sldId="972"/>
            <ac:cxnSpMk id="100" creationId="{8155F1BC-3B60-8A90-F40A-CBD70061A8A1}"/>
          </ac:cxnSpMkLst>
        </pc:cxnChg>
        <pc:cxnChg chg="mod">
          <ac:chgData name="Phillip Kaufman" userId="c001b2a046940d7c" providerId="LiveId" clId="{5CB25B10-5B1C-4017-B167-ED3104435743}" dt="2024-06-04T02:28:51.725" v="13542"/>
          <ac:cxnSpMkLst>
            <pc:docMk/>
            <pc:sldMk cId="1432061271" sldId="972"/>
            <ac:cxnSpMk id="100" creationId="{99B9D2D5-51B1-2820-A2CA-3A21362693F6}"/>
          </ac:cxnSpMkLst>
        </pc:cxnChg>
        <pc:cxnChg chg="mod">
          <ac:chgData name="Phillip Kaufman" userId="c001b2a046940d7c" providerId="LiveId" clId="{5CB25B10-5B1C-4017-B167-ED3104435743}" dt="2024-06-04T02:28:51.725" v="13542"/>
          <ac:cxnSpMkLst>
            <pc:docMk/>
            <pc:sldMk cId="1432061271" sldId="972"/>
            <ac:cxnSpMk id="101" creationId="{18B40FCB-34FE-A3C1-8BFF-F9D398A3A9FF}"/>
          </ac:cxnSpMkLst>
        </pc:cxnChg>
        <pc:cxnChg chg="mod">
          <ac:chgData name="Phillip Kaufman" userId="c001b2a046940d7c" providerId="LiveId" clId="{5CB25B10-5B1C-4017-B167-ED3104435743}" dt="2024-05-27T07:30:41.057" v="8622"/>
          <ac:cxnSpMkLst>
            <pc:docMk/>
            <pc:sldMk cId="1432061271" sldId="972"/>
            <ac:cxnSpMk id="101" creationId="{739F1F80-94C4-F3AD-2E28-939CD8435AA4}"/>
          </ac:cxnSpMkLst>
        </pc:cxnChg>
        <pc:cxnChg chg="mod">
          <ac:chgData name="Phillip Kaufman" userId="c001b2a046940d7c" providerId="LiveId" clId="{5CB25B10-5B1C-4017-B167-ED3104435743}" dt="2024-05-27T07:30:41.057" v="8622"/>
          <ac:cxnSpMkLst>
            <pc:docMk/>
            <pc:sldMk cId="1432061271" sldId="972"/>
            <ac:cxnSpMk id="102" creationId="{775FCA34-876A-8F09-C579-31ABC1C871F6}"/>
          </ac:cxnSpMkLst>
        </pc:cxnChg>
        <pc:cxnChg chg="mod">
          <ac:chgData name="Phillip Kaufman" userId="c001b2a046940d7c" providerId="LiveId" clId="{5CB25B10-5B1C-4017-B167-ED3104435743}" dt="2024-05-27T07:30:41.057" v="8622"/>
          <ac:cxnSpMkLst>
            <pc:docMk/>
            <pc:sldMk cId="1432061271" sldId="972"/>
            <ac:cxnSpMk id="103" creationId="{57D0312F-26EE-C16D-3793-7BDB59D55A55}"/>
          </ac:cxnSpMkLst>
        </pc:cxnChg>
        <pc:cxnChg chg="mod">
          <ac:chgData name="Phillip Kaufman" userId="c001b2a046940d7c" providerId="LiveId" clId="{5CB25B10-5B1C-4017-B167-ED3104435743}" dt="2024-06-04T02:28:51.725" v="13542"/>
          <ac:cxnSpMkLst>
            <pc:docMk/>
            <pc:sldMk cId="1432061271" sldId="972"/>
            <ac:cxnSpMk id="104" creationId="{5C5BBD01-EFEB-4C2C-DFF7-AB1ADE887A0D}"/>
          </ac:cxnSpMkLst>
        </pc:cxnChg>
        <pc:cxnChg chg="mod">
          <ac:chgData name="Phillip Kaufman" userId="c001b2a046940d7c" providerId="LiveId" clId="{5CB25B10-5B1C-4017-B167-ED3104435743}" dt="2024-05-27T07:30:41.057" v="8622"/>
          <ac:cxnSpMkLst>
            <pc:docMk/>
            <pc:sldMk cId="1432061271" sldId="972"/>
            <ac:cxnSpMk id="104" creationId="{71FAEA0D-F8D5-4635-B579-19481EC321B6}"/>
          </ac:cxnSpMkLst>
        </pc:cxnChg>
        <pc:cxnChg chg="mod">
          <ac:chgData name="Phillip Kaufman" userId="c001b2a046940d7c" providerId="LiveId" clId="{5CB25B10-5B1C-4017-B167-ED3104435743}" dt="2024-05-27T07:30:41.057" v="8622"/>
          <ac:cxnSpMkLst>
            <pc:docMk/>
            <pc:sldMk cId="1432061271" sldId="972"/>
            <ac:cxnSpMk id="105" creationId="{81451809-9FBE-A791-8330-43BA78D6427A}"/>
          </ac:cxnSpMkLst>
        </pc:cxnChg>
        <pc:cxnChg chg="mod">
          <ac:chgData name="Phillip Kaufman" userId="c001b2a046940d7c" providerId="LiveId" clId="{5CB25B10-5B1C-4017-B167-ED3104435743}" dt="2024-06-04T02:28:51.725" v="13542"/>
          <ac:cxnSpMkLst>
            <pc:docMk/>
            <pc:sldMk cId="1432061271" sldId="972"/>
            <ac:cxnSpMk id="105" creationId="{CF635341-BC73-81E5-979F-458C9D18B8E3}"/>
          </ac:cxnSpMkLst>
        </pc:cxnChg>
        <pc:cxnChg chg="mod">
          <ac:chgData name="Phillip Kaufman" userId="c001b2a046940d7c" providerId="LiveId" clId="{5CB25B10-5B1C-4017-B167-ED3104435743}" dt="2024-05-27T07:30:41.057" v="8622"/>
          <ac:cxnSpMkLst>
            <pc:docMk/>
            <pc:sldMk cId="1432061271" sldId="972"/>
            <ac:cxnSpMk id="106" creationId="{AF6B1B5A-AF9F-6C2D-8013-C479E50F7F00}"/>
          </ac:cxnSpMkLst>
        </pc:cxnChg>
        <pc:cxnChg chg="mod">
          <ac:chgData name="Phillip Kaufman" userId="c001b2a046940d7c" providerId="LiveId" clId="{5CB25B10-5B1C-4017-B167-ED3104435743}" dt="2024-05-27T07:30:41.057" v="8622"/>
          <ac:cxnSpMkLst>
            <pc:docMk/>
            <pc:sldMk cId="1432061271" sldId="972"/>
            <ac:cxnSpMk id="107" creationId="{24C8C00B-7D29-C6F2-0F09-3A4C3D63B8E2}"/>
          </ac:cxnSpMkLst>
        </pc:cxnChg>
        <pc:cxnChg chg="mod">
          <ac:chgData name="Phillip Kaufman" userId="c001b2a046940d7c" providerId="LiveId" clId="{5CB25B10-5B1C-4017-B167-ED3104435743}" dt="2024-05-27T07:30:41.057" v="8622"/>
          <ac:cxnSpMkLst>
            <pc:docMk/>
            <pc:sldMk cId="1432061271" sldId="972"/>
            <ac:cxnSpMk id="108" creationId="{5DEB36A0-6F66-4D0B-FCD0-13F5008A49F7}"/>
          </ac:cxnSpMkLst>
        </pc:cxnChg>
        <pc:cxnChg chg="mod">
          <ac:chgData name="Phillip Kaufman" userId="c001b2a046940d7c" providerId="LiveId" clId="{5CB25B10-5B1C-4017-B167-ED3104435743}" dt="2024-06-04T02:28:51.725" v="13542"/>
          <ac:cxnSpMkLst>
            <pc:docMk/>
            <pc:sldMk cId="1432061271" sldId="972"/>
            <ac:cxnSpMk id="108" creationId="{A8CA2189-DA1E-A140-82BB-DCCBB62C7753}"/>
          </ac:cxnSpMkLst>
        </pc:cxnChg>
        <pc:cxnChg chg="mod">
          <ac:chgData name="Phillip Kaufman" userId="c001b2a046940d7c" providerId="LiveId" clId="{5CB25B10-5B1C-4017-B167-ED3104435743}" dt="2024-06-04T02:28:51.725" v="13542"/>
          <ac:cxnSpMkLst>
            <pc:docMk/>
            <pc:sldMk cId="1432061271" sldId="972"/>
            <ac:cxnSpMk id="109" creationId="{80E83643-E26A-8D31-D4ED-F2610420682A}"/>
          </ac:cxnSpMkLst>
        </pc:cxnChg>
        <pc:cxnChg chg="mod">
          <ac:chgData name="Phillip Kaufman" userId="c001b2a046940d7c" providerId="LiveId" clId="{5CB25B10-5B1C-4017-B167-ED3104435743}" dt="2024-05-27T07:30:41.057" v="8622"/>
          <ac:cxnSpMkLst>
            <pc:docMk/>
            <pc:sldMk cId="1432061271" sldId="972"/>
            <ac:cxnSpMk id="109" creationId="{82C31851-3EA7-12F7-539B-CECE552F98C4}"/>
          </ac:cxnSpMkLst>
        </pc:cxnChg>
        <pc:cxnChg chg="mod">
          <ac:chgData name="Phillip Kaufman" userId="c001b2a046940d7c" providerId="LiveId" clId="{5CB25B10-5B1C-4017-B167-ED3104435743}" dt="2024-05-27T07:30:41.057" v="8622"/>
          <ac:cxnSpMkLst>
            <pc:docMk/>
            <pc:sldMk cId="1432061271" sldId="972"/>
            <ac:cxnSpMk id="110" creationId="{B14CB5D1-CE00-2DAE-68CA-3C7092A8C9A5}"/>
          </ac:cxnSpMkLst>
        </pc:cxnChg>
        <pc:cxnChg chg="mod">
          <ac:chgData name="Phillip Kaufman" userId="c001b2a046940d7c" providerId="LiveId" clId="{5CB25B10-5B1C-4017-B167-ED3104435743}" dt="2024-06-02T23:45:33.698" v="12496"/>
          <ac:cxnSpMkLst>
            <pc:docMk/>
            <pc:sldMk cId="1432061271" sldId="972"/>
            <ac:cxnSpMk id="115" creationId="{ACE18E11-EF98-0103-CB48-193E435D502C}"/>
          </ac:cxnSpMkLst>
        </pc:cxnChg>
        <pc:cxnChg chg="mod">
          <ac:chgData name="Phillip Kaufman" userId="c001b2a046940d7c" providerId="LiveId" clId="{5CB25B10-5B1C-4017-B167-ED3104435743}" dt="2024-06-02T23:45:33.698" v="12496"/>
          <ac:cxnSpMkLst>
            <pc:docMk/>
            <pc:sldMk cId="1432061271" sldId="972"/>
            <ac:cxnSpMk id="116" creationId="{C312D18D-8BE6-8512-E6EC-E5DAE5D31096}"/>
          </ac:cxnSpMkLst>
        </pc:cxnChg>
        <pc:cxnChg chg="mod">
          <ac:chgData name="Phillip Kaufman" userId="c001b2a046940d7c" providerId="LiveId" clId="{5CB25B10-5B1C-4017-B167-ED3104435743}" dt="2024-06-04T02:28:51.375" v="13541" actId="478"/>
          <ac:cxnSpMkLst>
            <pc:docMk/>
            <pc:sldMk cId="1432061271" sldId="972"/>
            <ac:cxnSpMk id="123" creationId="{29354AEE-9D5D-C36C-AE1D-1923753645D0}"/>
          </ac:cxnSpMkLst>
        </pc:cxnChg>
        <pc:cxnChg chg="mod">
          <ac:chgData name="Phillip Kaufman" userId="c001b2a046940d7c" providerId="LiveId" clId="{5CB25B10-5B1C-4017-B167-ED3104435743}" dt="2024-06-04T02:28:51.375" v="13541" actId="478"/>
          <ac:cxnSpMkLst>
            <pc:docMk/>
            <pc:sldMk cId="1432061271" sldId="972"/>
            <ac:cxnSpMk id="124" creationId="{FE17E6BC-094F-697F-804B-21B6CCC6DE3D}"/>
          </ac:cxnSpMkLst>
        </pc:cxnChg>
        <pc:cxnChg chg="mod">
          <ac:chgData name="Phillip Kaufman" userId="c001b2a046940d7c" providerId="LiveId" clId="{5CB25B10-5B1C-4017-B167-ED3104435743}" dt="2024-06-04T02:28:51.375" v="13541" actId="478"/>
          <ac:cxnSpMkLst>
            <pc:docMk/>
            <pc:sldMk cId="1432061271" sldId="972"/>
            <ac:cxnSpMk id="127" creationId="{A17D637C-3E67-4A71-C450-ADD59B5E5834}"/>
          </ac:cxnSpMkLst>
        </pc:cxnChg>
        <pc:cxnChg chg="mod">
          <ac:chgData name="Phillip Kaufman" userId="c001b2a046940d7c" providerId="LiveId" clId="{5CB25B10-5B1C-4017-B167-ED3104435743}" dt="2024-06-04T02:28:51.375" v="13541" actId="478"/>
          <ac:cxnSpMkLst>
            <pc:docMk/>
            <pc:sldMk cId="1432061271" sldId="972"/>
            <ac:cxnSpMk id="128" creationId="{2BCCD489-1E5D-BF23-5474-06DE0B979667}"/>
          </ac:cxnSpMkLst>
        </pc:cxnChg>
        <pc:cxnChg chg="mod">
          <ac:chgData name="Phillip Kaufman" userId="c001b2a046940d7c" providerId="LiveId" clId="{5CB25B10-5B1C-4017-B167-ED3104435743}" dt="2024-05-26T07:06:03.150" v="7581" actId="478"/>
          <ac:cxnSpMkLst>
            <pc:docMk/>
            <pc:sldMk cId="1432061271" sldId="972"/>
            <ac:cxnSpMk id="128" creationId="{D9BDC018-5808-3EBA-9C47-423E0E5F43D6}"/>
          </ac:cxnSpMkLst>
        </pc:cxnChg>
        <pc:cxnChg chg="mod">
          <ac:chgData name="Phillip Kaufman" userId="c001b2a046940d7c" providerId="LiveId" clId="{5CB25B10-5B1C-4017-B167-ED3104435743}" dt="2024-05-26T07:06:03.150" v="7581" actId="478"/>
          <ac:cxnSpMkLst>
            <pc:docMk/>
            <pc:sldMk cId="1432061271" sldId="972"/>
            <ac:cxnSpMk id="129" creationId="{EB4F8AFF-3290-2258-B538-58F1B9C22926}"/>
          </ac:cxnSpMkLst>
        </pc:cxnChg>
        <pc:cxnChg chg="mod">
          <ac:chgData name="Phillip Kaufman" userId="c001b2a046940d7c" providerId="LiveId" clId="{5CB25B10-5B1C-4017-B167-ED3104435743}" dt="2024-06-04T02:28:51.375" v="13541" actId="478"/>
          <ac:cxnSpMkLst>
            <pc:docMk/>
            <pc:sldMk cId="1432061271" sldId="972"/>
            <ac:cxnSpMk id="131" creationId="{1AAE1856-81CA-428D-D401-6D5F7E0C9A80}"/>
          </ac:cxnSpMkLst>
        </pc:cxnChg>
        <pc:cxnChg chg="mod">
          <ac:chgData name="Phillip Kaufman" userId="c001b2a046940d7c" providerId="LiveId" clId="{5CB25B10-5B1C-4017-B167-ED3104435743}" dt="2024-05-26T07:06:03.150" v="7581" actId="478"/>
          <ac:cxnSpMkLst>
            <pc:docMk/>
            <pc:sldMk cId="1432061271" sldId="972"/>
            <ac:cxnSpMk id="132" creationId="{94779ED8-2355-326C-8F0A-5089F831DD85}"/>
          </ac:cxnSpMkLst>
        </pc:cxnChg>
        <pc:cxnChg chg="mod">
          <ac:chgData name="Phillip Kaufman" userId="c001b2a046940d7c" providerId="LiveId" clId="{5CB25B10-5B1C-4017-B167-ED3104435743}" dt="2024-06-04T02:28:51.375" v="13541" actId="478"/>
          <ac:cxnSpMkLst>
            <pc:docMk/>
            <pc:sldMk cId="1432061271" sldId="972"/>
            <ac:cxnSpMk id="132" creationId="{FECEC23A-1678-FA07-97B8-181ECBC13A30}"/>
          </ac:cxnSpMkLst>
        </pc:cxnChg>
        <pc:cxnChg chg="mod">
          <ac:chgData name="Phillip Kaufman" userId="c001b2a046940d7c" providerId="LiveId" clId="{5CB25B10-5B1C-4017-B167-ED3104435743}" dt="2024-05-26T07:06:03.150" v="7581" actId="478"/>
          <ac:cxnSpMkLst>
            <pc:docMk/>
            <pc:sldMk cId="1432061271" sldId="972"/>
            <ac:cxnSpMk id="133" creationId="{18EB2FAF-7123-CA90-1B80-3B417FA88E51}"/>
          </ac:cxnSpMkLst>
        </pc:cxnChg>
        <pc:cxnChg chg="mod">
          <ac:chgData name="Phillip Kaufman" userId="c001b2a046940d7c" providerId="LiveId" clId="{5CB25B10-5B1C-4017-B167-ED3104435743}" dt="2024-06-04T02:28:51.375" v="13541" actId="478"/>
          <ac:cxnSpMkLst>
            <pc:docMk/>
            <pc:sldMk cId="1432061271" sldId="972"/>
            <ac:cxnSpMk id="135" creationId="{A59EB2EA-F6DE-69F7-BF8A-22AADE1DD0CD}"/>
          </ac:cxnSpMkLst>
        </pc:cxnChg>
        <pc:cxnChg chg="mod">
          <ac:chgData name="Phillip Kaufman" userId="c001b2a046940d7c" providerId="LiveId" clId="{5CB25B10-5B1C-4017-B167-ED3104435743}" dt="2024-05-26T07:06:03.150" v="7581" actId="478"/>
          <ac:cxnSpMkLst>
            <pc:docMk/>
            <pc:sldMk cId="1432061271" sldId="972"/>
            <ac:cxnSpMk id="136" creationId="{32FD7782-FC88-9327-B99F-64F5572479C4}"/>
          </ac:cxnSpMkLst>
        </pc:cxnChg>
        <pc:cxnChg chg="mod">
          <ac:chgData name="Phillip Kaufman" userId="c001b2a046940d7c" providerId="LiveId" clId="{5CB25B10-5B1C-4017-B167-ED3104435743}" dt="2024-06-04T02:28:51.375" v="13541" actId="478"/>
          <ac:cxnSpMkLst>
            <pc:docMk/>
            <pc:sldMk cId="1432061271" sldId="972"/>
            <ac:cxnSpMk id="136" creationId="{AA49EA8C-79D9-E308-DBE1-08485E9B3DEF}"/>
          </ac:cxnSpMkLst>
        </pc:cxnChg>
        <pc:cxnChg chg="mod">
          <ac:chgData name="Phillip Kaufman" userId="c001b2a046940d7c" providerId="LiveId" clId="{5CB25B10-5B1C-4017-B167-ED3104435743}" dt="2024-05-26T07:06:03.150" v="7581" actId="478"/>
          <ac:cxnSpMkLst>
            <pc:docMk/>
            <pc:sldMk cId="1432061271" sldId="972"/>
            <ac:cxnSpMk id="137" creationId="{0B2D1293-ECAD-E346-F958-40D5271747FD}"/>
          </ac:cxnSpMkLst>
        </pc:cxnChg>
        <pc:cxnChg chg="mod">
          <ac:chgData name="Phillip Kaufman" userId="c001b2a046940d7c" providerId="LiveId" clId="{5CB25B10-5B1C-4017-B167-ED3104435743}" dt="2024-06-04T02:28:51.375" v="13541" actId="478"/>
          <ac:cxnSpMkLst>
            <pc:docMk/>
            <pc:sldMk cId="1432061271" sldId="972"/>
            <ac:cxnSpMk id="139" creationId="{EAC79299-4147-6370-FBC7-336D5AC6BCB1}"/>
          </ac:cxnSpMkLst>
        </pc:cxnChg>
        <pc:cxnChg chg="mod">
          <ac:chgData name="Phillip Kaufman" userId="c001b2a046940d7c" providerId="LiveId" clId="{5CB25B10-5B1C-4017-B167-ED3104435743}" dt="2024-05-26T07:06:03.150" v="7581" actId="478"/>
          <ac:cxnSpMkLst>
            <pc:docMk/>
            <pc:sldMk cId="1432061271" sldId="972"/>
            <ac:cxnSpMk id="140" creationId="{7A0EEB50-CCB1-6A9C-5614-84253C08CF34}"/>
          </ac:cxnSpMkLst>
        </pc:cxnChg>
        <pc:cxnChg chg="mod">
          <ac:chgData name="Phillip Kaufman" userId="c001b2a046940d7c" providerId="LiveId" clId="{5CB25B10-5B1C-4017-B167-ED3104435743}" dt="2024-06-04T02:28:51.375" v="13541" actId="478"/>
          <ac:cxnSpMkLst>
            <pc:docMk/>
            <pc:sldMk cId="1432061271" sldId="972"/>
            <ac:cxnSpMk id="140" creationId="{B296E6CD-7F3A-968C-9742-B26D3BBD25A9}"/>
          </ac:cxnSpMkLst>
        </pc:cxnChg>
        <pc:cxnChg chg="mod">
          <ac:chgData name="Phillip Kaufman" userId="c001b2a046940d7c" providerId="LiveId" clId="{5CB25B10-5B1C-4017-B167-ED3104435743}" dt="2024-05-26T07:06:03.150" v="7581" actId="478"/>
          <ac:cxnSpMkLst>
            <pc:docMk/>
            <pc:sldMk cId="1432061271" sldId="972"/>
            <ac:cxnSpMk id="141" creationId="{38C51A51-567B-023A-7DFF-3629521AFAC9}"/>
          </ac:cxnSpMkLst>
        </pc:cxnChg>
        <pc:cxnChg chg="mod">
          <ac:chgData name="Phillip Kaufman" userId="c001b2a046940d7c" providerId="LiveId" clId="{5CB25B10-5B1C-4017-B167-ED3104435743}" dt="2024-05-26T07:06:03.150" v="7581" actId="478"/>
          <ac:cxnSpMkLst>
            <pc:docMk/>
            <pc:sldMk cId="1432061271" sldId="972"/>
            <ac:cxnSpMk id="144" creationId="{ACED8934-96B8-C8F2-818B-CA47539C7476}"/>
          </ac:cxnSpMkLst>
        </pc:cxnChg>
        <pc:cxnChg chg="mod">
          <ac:chgData name="Phillip Kaufman" userId="c001b2a046940d7c" providerId="LiveId" clId="{5CB25B10-5B1C-4017-B167-ED3104435743}" dt="2024-05-26T07:06:03.150" v="7581" actId="478"/>
          <ac:cxnSpMkLst>
            <pc:docMk/>
            <pc:sldMk cId="1432061271" sldId="972"/>
            <ac:cxnSpMk id="145" creationId="{67D1AF51-D6E1-5D50-38D0-38A82A5A2438}"/>
          </ac:cxnSpMkLst>
        </pc:cxnChg>
        <pc:cxnChg chg="mod">
          <ac:chgData name="Phillip Kaufman" userId="c001b2a046940d7c" providerId="LiveId" clId="{5CB25B10-5B1C-4017-B167-ED3104435743}" dt="2024-06-04T02:36:36.786" v="13543"/>
          <ac:cxnSpMkLst>
            <pc:docMk/>
            <pc:sldMk cId="1432061271" sldId="972"/>
            <ac:cxnSpMk id="147" creationId="{0E27ED61-8278-5F74-5B1D-D3C46C98861B}"/>
          </ac:cxnSpMkLst>
        </pc:cxnChg>
        <pc:cxnChg chg="mod">
          <ac:chgData name="Phillip Kaufman" userId="c001b2a046940d7c" providerId="LiveId" clId="{5CB25B10-5B1C-4017-B167-ED3104435743}" dt="2024-06-04T02:36:36.786" v="13543"/>
          <ac:cxnSpMkLst>
            <pc:docMk/>
            <pc:sldMk cId="1432061271" sldId="972"/>
            <ac:cxnSpMk id="148" creationId="{566B12BC-0B4E-CCAF-D757-32CEFF0856C5}"/>
          </ac:cxnSpMkLst>
        </pc:cxnChg>
        <pc:cxnChg chg="mod">
          <ac:chgData name="Phillip Kaufman" userId="c001b2a046940d7c" providerId="LiveId" clId="{5CB25B10-5B1C-4017-B167-ED3104435743}" dt="2024-06-04T02:36:36.786" v="13543"/>
          <ac:cxnSpMkLst>
            <pc:docMk/>
            <pc:sldMk cId="1432061271" sldId="972"/>
            <ac:cxnSpMk id="149" creationId="{70319119-B390-41A5-AFB9-3773627C3242}"/>
          </ac:cxnSpMkLst>
        </pc:cxnChg>
        <pc:cxnChg chg="mod">
          <ac:chgData name="Phillip Kaufman" userId="c001b2a046940d7c" providerId="LiveId" clId="{5CB25B10-5B1C-4017-B167-ED3104435743}" dt="2024-06-04T02:36:36.786" v="13543"/>
          <ac:cxnSpMkLst>
            <pc:docMk/>
            <pc:sldMk cId="1432061271" sldId="972"/>
            <ac:cxnSpMk id="150" creationId="{CA8C0265-0121-D819-42B5-10348CA83ACE}"/>
          </ac:cxnSpMkLst>
        </pc:cxnChg>
        <pc:cxnChg chg="mod">
          <ac:chgData name="Phillip Kaufman" userId="c001b2a046940d7c" providerId="LiveId" clId="{5CB25B10-5B1C-4017-B167-ED3104435743}" dt="2024-06-02T23:53:09.845" v="12557"/>
          <ac:cxnSpMkLst>
            <pc:docMk/>
            <pc:sldMk cId="1432061271" sldId="972"/>
            <ac:cxnSpMk id="150" creationId="{E802BE03-C233-ED3E-7214-FE3937540F06}"/>
          </ac:cxnSpMkLst>
        </pc:cxnChg>
        <pc:cxnChg chg="mod">
          <ac:chgData name="Phillip Kaufman" userId="c001b2a046940d7c" providerId="LiveId" clId="{5CB25B10-5B1C-4017-B167-ED3104435743}" dt="2024-06-02T23:53:09.845" v="12557"/>
          <ac:cxnSpMkLst>
            <pc:docMk/>
            <pc:sldMk cId="1432061271" sldId="972"/>
            <ac:cxnSpMk id="151" creationId="{5202AEF3-EE19-EE2A-27AE-E24FA0C0D895}"/>
          </ac:cxnSpMkLst>
        </pc:cxnChg>
        <pc:cxnChg chg="mod">
          <ac:chgData name="Phillip Kaufman" userId="c001b2a046940d7c" providerId="LiveId" clId="{5CB25B10-5B1C-4017-B167-ED3104435743}" dt="2024-06-04T02:36:36.786" v="13543"/>
          <ac:cxnSpMkLst>
            <pc:docMk/>
            <pc:sldMk cId="1432061271" sldId="972"/>
            <ac:cxnSpMk id="151" creationId="{8471F0E0-F27A-5E1E-0552-880C0DEA34AF}"/>
          </ac:cxnSpMkLst>
        </pc:cxnChg>
        <pc:cxnChg chg="mod">
          <ac:chgData name="Phillip Kaufman" userId="c001b2a046940d7c" providerId="LiveId" clId="{5CB25B10-5B1C-4017-B167-ED3104435743}" dt="2024-06-02T23:53:09.845" v="12557"/>
          <ac:cxnSpMkLst>
            <pc:docMk/>
            <pc:sldMk cId="1432061271" sldId="972"/>
            <ac:cxnSpMk id="152" creationId="{7AF3699F-46E8-58D3-44ED-40310537C6BF}"/>
          </ac:cxnSpMkLst>
        </pc:cxnChg>
        <pc:cxnChg chg="mod">
          <ac:chgData name="Phillip Kaufman" userId="c001b2a046940d7c" providerId="LiveId" clId="{5CB25B10-5B1C-4017-B167-ED3104435743}" dt="2024-06-04T02:36:36.786" v="13543"/>
          <ac:cxnSpMkLst>
            <pc:docMk/>
            <pc:sldMk cId="1432061271" sldId="972"/>
            <ac:cxnSpMk id="152" creationId="{EB1A1CCB-3D35-6D94-DB01-B81315D4A1EC}"/>
          </ac:cxnSpMkLst>
        </pc:cxnChg>
        <pc:cxnChg chg="mod">
          <ac:chgData name="Phillip Kaufman" userId="c001b2a046940d7c" providerId="LiveId" clId="{5CB25B10-5B1C-4017-B167-ED3104435743}" dt="2024-06-02T23:53:09.845" v="12557"/>
          <ac:cxnSpMkLst>
            <pc:docMk/>
            <pc:sldMk cId="1432061271" sldId="972"/>
            <ac:cxnSpMk id="153" creationId="{0AEF8F48-9E04-2CCE-EB0C-04F6DD1B7EC2}"/>
          </ac:cxnSpMkLst>
        </pc:cxnChg>
        <pc:cxnChg chg="mod">
          <ac:chgData name="Phillip Kaufman" userId="c001b2a046940d7c" providerId="LiveId" clId="{5CB25B10-5B1C-4017-B167-ED3104435743}" dt="2024-06-04T02:36:36.786" v="13543"/>
          <ac:cxnSpMkLst>
            <pc:docMk/>
            <pc:sldMk cId="1432061271" sldId="972"/>
            <ac:cxnSpMk id="153" creationId="{ADC9D867-335C-63D4-DD08-51FFE39E4932}"/>
          </ac:cxnSpMkLst>
        </pc:cxnChg>
        <pc:cxnChg chg="mod">
          <ac:chgData name="Phillip Kaufman" userId="c001b2a046940d7c" providerId="LiveId" clId="{5CB25B10-5B1C-4017-B167-ED3104435743}" dt="2024-06-04T02:36:36.786" v="13543"/>
          <ac:cxnSpMkLst>
            <pc:docMk/>
            <pc:sldMk cId="1432061271" sldId="972"/>
            <ac:cxnSpMk id="154" creationId="{738D683F-448A-2FDA-0A38-ECE6A58AF862}"/>
          </ac:cxnSpMkLst>
        </pc:cxnChg>
        <pc:cxnChg chg="mod">
          <ac:chgData name="Phillip Kaufman" userId="c001b2a046940d7c" providerId="LiveId" clId="{5CB25B10-5B1C-4017-B167-ED3104435743}" dt="2024-06-02T23:53:09.845" v="12557"/>
          <ac:cxnSpMkLst>
            <pc:docMk/>
            <pc:sldMk cId="1432061271" sldId="972"/>
            <ac:cxnSpMk id="154" creationId="{CE40D6AC-4600-709D-C2D1-6D7FBA23EF45}"/>
          </ac:cxnSpMkLst>
        </pc:cxnChg>
        <pc:cxnChg chg="mod">
          <ac:chgData name="Phillip Kaufman" userId="c001b2a046940d7c" providerId="LiveId" clId="{5CB25B10-5B1C-4017-B167-ED3104435743}" dt="2024-06-02T23:53:09.845" v="12557"/>
          <ac:cxnSpMkLst>
            <pc:docMk/>
            <pc:sldMk cId="1432061271" sldId="972"/>
            <ac:cxnSpMk id="155" creationId="{D56D7239-D64A-3D47-BA40-120C9C6AFC9B}"/>
          </ac:cxnSpMkLst>
        </pc:cxnChg>
        <pc:cxnChg chg="mod">
          <ac:chgData name="Phillip Kaufman" userId="c001b2a046940d7c" providerId="LiveId" clId="{5CB25B10-5B1C-4017-B167-ED3104435743}" dt="2024-06-04T02:36:36.786" v="13543"/>
          <ac:cxnSpMkLst>
            <pc:docMk/>
            <pc:sldMk cId="1432061271" sldId="972"/>
            <ac:cxnSpMk id="155" creationId="{E7213E30-E894-7E3E-D227-5774DFB1AC51}"/>
          </ac:cxnSpMkLst>
        </pc:cxnChg>
        <pc:cxnChg chg="mod">
          <ac:chgData name="Phillip Kaufman" userId="c001b2a046940d7c" providerId="LiveId" clId="{5CB25B10-5B1C-4017-B167-ED3104435743}" dt="2024-06-04T02:36:36.786" v="13543"/>
          <ac:cxnSpMkLst>
            <pc:docMk/>
            <pc:sldMk cId="1432061271" sldId="972"/>
            <ac:cxnSpMk id="156" creationId="{32DD8573-6D1E-A5AE-593C-CE27A6370D4E}"/>
          </ac:cxnSpMkLst>
        </pc:cxnChg>
        <pc:cxnChg chg="mod">
          <ac:chgData name="Phillip Kaufman" userId="c001b2a046940d7c" providerId="LiveId" clId="{5CB25B10-5B1C-4017-B167-ED3104435743}" dt="2024-06-02T23:53:09.845" v="12557"/>
          <ac:cxnSpMkLst>
            <pc:docMk/>
            <pc:sldMk cId="1432061271" sldId="972"/>
            <ac:cxnSpMk id="156" creationId="{A28D082F-8D54-B0B4-404F-26BCE5348977}"/>
          </ac:cxnSpMkLst>
        </pc:cxnChg>
        <pc:cxnChg chg="mod">
          <ac:chgData name="Phillip Kaufman" userId="c001b2a046940d7c" providerId="LiveId" clId="{5CB25B10-5B1C-4017-B167-ED3104435743}" dt="2024-06-04T02:36:36.786" v="13543"/>
          <ac:cxnSpMkLst>
            <pc:docMk/>
            <pc:sldMk cId="1432061271" sldId="972"/>
            <ac:cxnSpMk id="157" creationId="{6254E0C9-48F7-5419-98BA-12B9B29B1227}"/>
          </ac:cxnSpMkLst>
        </pc:cxnChg>
        <pc:cxnChg chg="mod">
          <ac:chgData name="Phillip Kaufman" userId="c001b2a046940d7c" providerId="LiveId" clId="{5CB25B10-5B1C-4017-B167-ED3104435743}" dt="2024-06-02T23:53:09.845" v="12557"/>
          <ac:cxnSpMkLst>
            <pc:docMk/>
            <pc:sldMk cId="1432061271" sldId="972"/>
            <ac:cxnSpMk id="157" creationId="{CCB3B197-0284-F9D6-A5C8-71C4208C58F2}"/>
          </ac:cxnSpMkLst>
        </pc:cxnChg>
        <pc:cxnChg chg="mod">
          <ac:chgData name="Phillip Kaufman" userId="c001b2a046940d7c" providerId="LiveId" clId="{5CB25B10-5B1C-4017-B167-ED3104435743}" dt="2024-06-02T23:53:09.845" v="12557"/>
          <ac:cxnSpMkLst>
            <pc:docMk/>
            <pc:sldMk cId="1432061271" sldId="972"/>
            <ac:cxnSpMk id="158" creationId="{69643AD1-C8B0-5485-9AC3-906310B24EB9}"/>
          </ac:cxnSpMkLst>
        </pc:cxnChg>
        <pc:cxnChg chg="mod">
          <ac:chgData name="Phillip Kaufman" userId="c001b2a046940d7c" providerId="LiveId" clId="{5CB25B10-5B1C-4017-B167-ED3104435743}" dt="2024-06-04T02:36:36.786" v="13543"/>
          <ac:cxnSpMkLst>
            <pc:docMk/>
            <pc:sldMk cId="1432061271" sldId="972"/>
            <ac:cxnSpMk id="158" creationId="{788D63FB-59AB-69AC-08E8-E2BE1FB0043E}"/>
          </ac:cxnSpMkLst>
        </pc:cxnChg>
        <pc:cxnChg chg="mod">
          <ac:chgData name="Phillip Kaufman" userId="c001b2a046940d7c" providerId="LiveId" clId="{5CB25B10-5B1C-4017-B167-ED3104435743}" dt="2024-06-02T23:53:09.845" v="12557"/>
          <ac:cxnSpMkLst>
            <pc:docMk/>
            <pc:sldMk cId="1432061271" sldId="972"/>
            <ac:cxnSpMk id="159" creationId="{03DE4507-5017-E4B0-E8DE-3452A856E0D1}"/>
          </ac:cxnSpMkLst>
        </pc:cxnChg>
        <pc:cxnChg chg="mod">
          <ac:chgData name="Phillip Kaufman" userId="c001b2a046940d7c" providerId="LiveId" clId="{5CB25B10-5B1C-4017-B167-ED3104435743}" dt="2024-06-04T02:36:36.786" v="13543"/>
          <ac:cxnSpMkLst>
            <pc:docMk/>
            <pc:sldMk cId="1432061271" sldId="972"/>
            <ac:cxnSpMk id="159" creationId="{C1CCA0F6-A3AC-8DE1-41F8-F92D7C76A996}"/>
          </ac:cxnSpMkLst>
        </pc:cxnChg>
        <pc:cxnChg chg="mod">
          <ac:chgData name="Phillip Kaufman" userId="c001b2a046940d7c" providerId="LiveId" clId="{5CB25B10-5B1C-4017-B167-ED3104435743}" dt="2024-06-02T23:53:09.845" v="12557"/>
          <ac:cxnSpMkLst>
            <pc:docMk/>
            <pc:sldMk cId="1432061271" sldId="972"/>
            <ac:cxnSpMk id="160" creationId="{29CA2408-46AB-4322-2949-A8539CEEA005}"/>
          </ac:cxnSpMkLst>
        </pc:cxnChg>
        <pc:cxnChg chg="mod">
          <ac:chgData name="Phillip Kaufman" userId="c001b2a046940d7c" providerId="LiveId" clId="{5CB25B10-5B1C-4017-B167-ED3104435743}" dt="2024-06-04T02:36:36.786" v="13543"/>
          <ac:cxnSpMkLst>
            <pc:docMk/>
            <pc:sldMk cId="1432061271" sldId="972"/>
            <ac:cxnSpMk id="160" creationId="{5CD07700-3EFE-2814-A17A-6D7D6D87E1E0}"/>
          </ac:cxnSpMkLst>
        </pc:cxnChg>
        <pc:cxnChg chg="mod">
          <ac:chgData name="Phillip Kaufman" userId="c001b2a046940d7c" providerId="LiveId" clId="{5CB25B10-5B1C-4017-B167-ED3104435743}" dt="2024-06-02T23:53:09.845" v="12557"/>
          <ac:cxnSpMkLst>
            <pc:docMk/>
            <pc:sldMk cId="1432061271" sldId="972"/>
            <ac:cxnSpMk id="161" creationId="{0D865D29-6699-EEF4-6DA9-FA3C0595E62E}"/>
          </ac:cxnSpMkLst>
        </pc:cxnChg>
        <pc:cxnChg chg="mod">
          <ac:chgData name="Phillip Kaufman" userId="c001b2a046940d7c" providerId="LiveId" clId="{5CB25B10-5B1C-4017-B167-ED3104435743}" dt="2024-06-04T02:36:36.786" v="13543"/>
          <ac:cxnSpMkLst>
            <pc:docMk/>
            <pc:sldMk cId="1432061271" sldId="972"/>
            <ac:cxnSpMk id="161" creationId="{77328F83-B8B5-8F4C-E176-BD5624FD9C9E}"/>
          </ac:cxnSpMkLst>
        </pc:cxnChg>
        <pc:cxnChg chg="mod">
          <ac:chgData name="Phillip Kaufman" userId="c001b2a046940d7c" providerId="LiveId" clId="{5CB25B10-5B1C-4017-B167-ED3104435743}" dt="2024-06-02T23:53:09.845" v="12557"/>
          <ac:cxnSpMkLst>
            <pc:docMk/>
            <pc:sldMk cId="1432061271" sldId="972"/>
            <ac:cxnSpMk id="162" creationId="{DD296B19-1AB5-F005-D45F-D21659FFBC39}"/>
          </ac:cxnSpMkLst>
        </pc:cxnChg>
        <pc:cxnChg chg="mod">
          <ac:chgData name="Phillip Kaufman" userId="c001b2a046940d7c" providerId="LiveId" clId="{5CB25B10-5B1C-4017-B167-ED3104435743}" dt="2024-06-04T02:36:36.786" v="13543"/>
          <ac:cxnSpMkLst>
            <pc:docMk/>
            <pc:sldMk cId="1432061271" sldId="972"/>
            <ac:cxnSpMk id="162" creationId="{E9B9BC72-91E6-73EB-EC38-FABF0208ECCC}"/>
          </ac:cxnSpMkLst>
        </pc:cxnChg>
        <pc:cxnChg chg="mod">
          <ac:chgData name="Phillip Kaufman" userId="c001b2a046940d7c" providerId="LiveId" clId="{5CB25B10-5B1C-4017-B167-ED3104435743}" dt="2024-06-02T23:53:09.845" v="12557"/>
          <ac:cxnSpMkLst>
            <pc:docMk/>
            <pc:sldMk cId="1432061271" sldId="972"/>
            <ac:cxnSpMk id="163" creationId="{7727092C-DCB1-1096-1769-E89CDEE67B1C}"/>
          </ac:cxnSpMkLst>
        </pc:cxnChg>
        <pc:cxnChg chg="mod">
          <ac:chgData name="Phillip Kaufman" userId="c001b2a046940d7c" providerId="LiveId" clId="{5CB25B10-5B1C-4017-B167-ED3104435743}" dt="2024-06-04T02:36:36.786" v="13543"/>
          <ac:cxnSpMkLst>
            <pc:docMk/>
            <pc:sldMk cId="1432061271" sldId="972"/>
            <ac:cxnSpMk id="163" creationId="{EEE500AC-E6B6-C82D-E4CB-F8A13F278E96}"/>
          </ac:cxnSpMkLst>
        </pc:cxnChg>
        <pc:cxnChg chg="mod">
          <ac:chgData name="Phillip Kaufman" userId="c001b2a046940d7c" providerId="LiveId" clId="{5CB25B10-5B1C-4017-B167-ED3104435743}" dt="2024-06-04T02:36:36.786" v="13543"/>
          <ac:cxnSpMkLst>
            <pc:docMk/>
            <pc:sldMk cId="1432061271" sldId="972"/>
            <ac:cxnSpMk id="164" creationId="{50E439E5-C764-CB42-4E53-BF7BB843D828}"/>
          </ac:cxnSpMkLst>
        </pc:cxnChg>
        <pc:cxnChg chg="mod">
          <ac:chgData name="Phillip Kaufman" userId="c001b2a046940d7c" providerId="LiveId" clId="{5CB25B10-5B1C-4017-B167-ED3104435743}" dt="2024-06-02T23:53:09.845" v="12557"/>
          <ac:cxnSpMkLst>
            <pc:docMk/>
            <pc:sldMk cId="1432061271" sldId="972"/>
            <ac:cxnSpMk id="164" creationId="{56A738AC-69CC-94F5-063C-38408FED2DFA}"/>
          </ac:cxnSpMkLst>
        </pc:cxnChg>
        <pc:cxnChg chg="mod">
          <ac:chgData name="Phillip Kaufman" userId="c001b2a046940d7c" providerId="LiveId" clId="{5CB25B10-5B1C-4017-B167-ED3104435743}" dt="2024-06-04T02:36:36.786" v="13543"/>
          <ac:cxnSpMkLst>
            <pc:docMk/>
            <pc:sldMk cId="1432061271" sldId="972"/>
            <ac:cxnSpMk id="165" creationId="{41DA0A53-2EC7-F071-3C1B-9E9AD4D1EC84}"/>
          </ac:cxnSpMkLst>
        </pc:cxnChg>
        <pc:cxnChg chg="mod">
          <ac:chgData name="Phillip Kaufman" userId="c001b2a046940d7c" providerId="LiveId" clId="{5CB25B10-5B1C-4017-B167-ED3104435743}" dt="2024-06-02T23:53:09.845" v="12557"/>
          <ac:cxnSpMkLst>
            <pc:docMk/>
            <pc:sldMk cId="1432061271" sldId="972"/>
            <ac:cxnSpMk id="165" creationId="{D975AA01-DA8B-A8E6-7952-561AC57A1F6C}"/>
          </ac:cxnSpMkLst>
        </pc:cxnChg>
        <pc:cxnChg chg="mod">
          <ac:chgData name="Phillip Kaufman" userId="c001b2a046940d7c" providerId="LiveId" clId="{5CB25B10-5B1C-4017-B167-ED3104435743}" dt="2024-06-04T02:36:36.786" v="13543"/>
          <ac:cxnSpMkLst>
            <pc:docMk/>
            <pc:sldMk cId="1432061271" sldId="972"/>
            <ac:cxnSpMk id="166" creationId="{890FC22E-16E3-5EF1-95FF-40594F60329D}"/>
          </ac:cxnSpMkLst>
        </pc:cxnChg>
        <pc:cxnChg chg="mod">
          <ac:chgData name="Phillip Kaufman" userId="c001b2a046940d7c" providerId="LiveId" clId="{5CB25B10-5B1C-4017-B167-ED3104435743}" dt="2024-06-02T23:53:09.845" v="12557"/>
          <ac:cxnSpMkLst>
            <pc:docMk/>
            <pc:sldMk cId="1432061271" sldId="972"/>
            <ac:cxnSpMk id="166" creationId="{FD50BAB2-B1E5-6063-66EA-94A5AE724CD5}"/>
          </ac:cxnSpMkLst>
        </pc:cxnChg>
        <pc:cxnChg chg="mod">
          <ac:chgData name="Phillip Kaufman" userId="c001b2a046940d7c" providerId="LiveId" clId="{5CB25B10-5B1C-4017-B167-ED3104435743}" dt="2024-06-04T02:36:36.786" v="13543"/>
          <ac:cxnSpMkLst>
            <pc:docMk/>
            <pc:sldMk cId="1432061271" sldId="972"/>
            <ac:cxnSpMk id="167" creationId="{27F340F6-6B0E-40E9-1865-27229CA6E548}"/>
          </ac:cxnSpMkLst>
        </pc:cxnChg>
        <pc:cxnChg chg="mod">
          <ac:chgData name="Phillip Kaufman" userId="c001b2a046940d7c" providerId="LiveId" clId="{5CB25B10-5B1C-4017-B167-ED3104435743}" dt="2024-06-02T23:53:09.845" v="12557"/>
          <ac:cxnSpMkLst>
            <pc:docMk/>
            <pc:sldMk cId="1432061271" sldId="972"/>
            <ac:cxnSpMk id="167" creationId="{F99352A8-D3D4-F8D4-2495-217A7E1EDF00}"/>
          </ac:cxnSpMkLst>
        </pc:cxnChg>
        <pc:cxnChg chg="mod">
          <ac:chgData name="Phillip Kaufman" userId="c001b2a046940d7c" providerId="LiveId" clId="{5CB25B10-5B1C-4017-B167-ED3104435743}" dt="2024-06-04T02:36:36.786" v="13543"/>
          <ac:cxnSpMkLst>
            <pc:docMk/>
            <pc:sldMk cId="1432061271" sldId="972"/>
            <ac:cxnSpMk id="168" creationId="{03A04D13-A55F-CCED-9238-AC5C1DD51187}"/>
          </ac:cxnSpMkLst>
        </pc:cxnChg>
        <pc:cxnChg chg="mod">
          <ac:chgData name="Phillip Kaufman" userId="c001b2a046940d7c" providerId="LiveId" clId="{5CB25B10-5B1C-4017-B167-ED3104435743}" dt="2024-06-02T23:53:09.845" v="12557"/>
          <ac:cxnSpMkLst>
            <pc:docMk/>
            <pc:sldMk cId="1432061271" sldId="972"/>
            <ac:cxnSpMk id="168" creationId="{5A0910F1-6008-8F7C-716D-7FB738B06A85}"/>
          </ac:cxnSpMkLst>
        </pc:cxnChg>
        <pc:cxnChg chg="mod">
          <ac:chgData name="Phillip Kaufman" userId="c001b2a046940d7c" providerId="LiveId" clId="{5CB25B10-5B1C-4017-B167-ED3104435743}" dt="2024-06-02T23:53:09.845" v="12557"/>
          <ac:cxnSpMkLst>
            <pc:docMk/>
            <pc:sldMk cId="1432061271" sldId="972"/>
            <ac:cxnSpMk id="169" creationId="{0486AB78-3182-A778-B785-B18BFD16709F}"/>
          </ac:cxnSpMkLst>
        </pc:cxnChg>
        <pc:cxnChg chg="mod">
          <ac:chgData name="Phillip Kaufman" userId="c001b2a046940d7c" providerId="LiveId" clId="{5CB25B10-5B1C-4017-B167-ED3104435743}" dt="2024-06-04T02:36:36.786" v="13543"/>
          <ac:cxnSpMkLst>
            <pc:docMk/>
            <pc:sldMk cId="1432061271" sldId="972"/>
            <ac:cxnSpMk id="169" creationId="{90B0EBB8-E3E5-9096-853A-68AC6BAACBCF}"/>
          </ac:cxnSpMkLst>
        </pc:cxnChg>
        <pc:cxnChg chg="mod">
          <ac:chgData name="Phillip Kaufman" userId="c001b2a046940d7c" providerId="LiveId" clId="{5CB25B10-5B1C-4017-B167-ED3104435743}" dt="2024-06-04T02:36:36.786" v="13543"/>
          <ac:cxnSpMkLst>
            <pc:docMk/>
            <pc:sldMk cId="1432061271" sldId="972"/>
            <ac:cxnSpMk id="170" creationId="{0E5FFC60-6C38-D287-8ADC-9056C8F2930F}"/>
          </ac:cxnSpMkLst>
        </pc:cxnChg>
        <pc:cxnChg chg="mod">
          <ac:chgData name="Phillip Kaufman" userId="c001b2a046940d7c" providerId="LiveId" clId="{5CB25B10-5B1C-4017-B167-ED3104435743}" dt="2024-06-02T23:53:09.845" v="12557"/>
          <ac:cxnSpMkLst>
            <pc:docMk/>
            <pc:sldMk cId="1432061271" sldId="972"/>
            <ac:cxnSpMk id="170" creationId="{C71E9880-5FC0-1F15-12F8-0AEDC8A567B3}"/>
          </ac:cxnSpMkLst>
        </pc:cxnChg>
        <pc:cxnChg chg="mod">
          <ac:chgData name="Phillip Kaufman" userId="c001b2a046940d7c" providerId="LiveId" clId="{5CB25B10-5B1C-4017-B167-ED3104435743}" dt="2024-06-04T02:36:36.786" v="13543"/>
          <ac:cxnSpMkLst>
            <pc:docMk/>
            <pc:sldMk cId="1432061271" sldId="972"/>
            <ac:cxnSpMk id="171" creationId="{12CF14BA-9514-37C9-F764-6060E437952D}"/>
          </ac:cxnSpMkLst>
        </pc:cxnChg>
        <pc:cxnChg chg="mod">
          <ac:chgData name="Phillip Kaufman" userId="c001b2a046940d7c" providerId="LiveId" clId="{5CB25B10-5B1C-4017-B167-ED3104435743}" dt="2024-06-02T23:53:09.845" v="12557"/>
          <ac:cxnSpMkLst>
            <pc:docMk/>
            <pc:sldMk cId="1432061271" sldId="972"/>
            <ac:cxnSpMk id="171" creationId="{C0BBB169-5D04-D972-B21F-4D9AC99C9A4C}"/>
          </ac:cxnSpMkLst>
        </pc:cxnChg>
        <pc:cxnChg chg="mod">
          <ac:chgData name="Phillip Kaufman" userId="c001b2a046940d7c" providerId="LiveId" clId="{5CB25B10-5B1C-4017-B167-ED3104435743}" dt="2024-06-04T02:36:36.786" v="13543"/>
          <ac:cxnSpMkLst>
            <pc:docMk/>
            <pc:sldMk cId="1432061271" sldId="972"/>
            <ac:cxnSpMk id="172" creationId="{86D90840-B8BF-DA96-0B2D-5CC24F7B59D8}"/>
          </ac:cxnSpMkLst>
        </pc:cxnChg>
        <pc:cxnChg chg="mod">
          <ac:chgData name="Phillip Kaufman" userId="c001b2a046940d7c" providerId="LiveId" clId="{5CB25B10-5B1C-4017-B167-ED3104435743}" dt="2024-06-02T23:53:09.845" v="12557"/>
          <ac:cxnSpMkLst>
            <pc:docMk/>
            <pc:sldMk cId="1432061271" sldId="972"/>
            <ac:cxnSpMk id="172" creationId="{C618B677-69AE-2F4E-99B2-6340C9436C48}"/>
          </ac:cxnSpMkLst>
        </pc:cxnChg>
        <pc:cxnChg chg="mod">
          <ac:chgData name="Phillip Kaufman" userId="c001b2a046940d7c" providerId="LiveId" clId="{5CB25B10-5B1C-4017-B167-ED3104435743}" dt="2024-06-04T02:36:36.786" v="13543"/>
          <ac:cxnSpMkLst>
            <pc:docMk/>
            <pc:sldMk cId="1432061271" sldId="972"/>
            <ac:cxnSpMk id="173" creationId="{115D9CE9-F7B2-1892-840B-1F1B0D74C498}"/>
          </ac:cxnSpMkLst>
        </pc:cxnChg>
        <pc:cxnChg chg="mod">
          <ac:chgData name="Phillip Kaufman" userId="c001b2a046940d7c" providerId="LiveId" clId="{5CB25B10-5B1C-4017-B167-ED3104435743}" dt="2024-06-02T23:53:09.845" v="12557"/>
          <ac:cxnSpMkLst>
            <pc:docMk/>
            <pc:sldMk cId="1432061271" sldId="972"/>
            <ac:cxnSpMk id="173" creationId="{28F7F31A-061F-1DAD-5028-E3A442FB1C04}"/>
          </ac:cxnSpMkLst>
        </pc:cxnChg>
        <pc:cxnChg chg="mod">
          <ac:chgData name="Phillip Kaufman" userId="c001b2a046940d7c" providerId="LiveId" clId="{5CB25B10-5B1C-4017-B167-ED3104435743}" dt="2024-06-02T23:53:09.845" v="12557"/>
          <ac:cxnSpMkLst>
            <pc:docMk/>
            <pc:sldMk cId="1432061271" sldId="972"/>
            <ac:cxnSpMk id="174" creationId="{4C986594-D74B-D233-7BB3-B05C099FCAF7}"/>
          </ac:cxnSpMkLst>
        </pc:cxnChg>
        <pc:cxnChg chg="mod">
          <ac:chgData name="Phillip Kaufman" userId="c001b2a046940d7c" providerId="LiveId" clId="{5CB25B10-5B1C-4017-B167-ED3104435743}" dt="2024-06-04T02:36:36.786" v="13543"/>
          <ac:cxnSpMkLst>
            <pc:docMk/>
            <pc:sldMk cId="1432061271" sldId="972"/>
            <ac:cxnSpMk id="174" creationId="{CBE1E7C4-14B8-C6C4-D11A-2FA201FE2D7D}"/>
          </ac:cxnSpMkLst>
        </pc:cxnChg>
        <pc:cxnChg chg="mod">
          <ac:chgData name="Phillip Kaufman" userId="c001b2a046940d7c" providerId="LiveId" clId="{5CB25B10-5B1C-4017-B167-ED3104435743}" dt="2024-06-04T02:36:36.786" v="13543"/>
          <ac:cxnSpMkLst>
            <pc:docMk/>
            <pc:sldMk cId="1432061271" sldId="972"/>
            <ac:cxnSpMk id="175" creationId="{5176FD82-AE13-4923-7EE1-B4D053570466}"/>
          </ac:cxnSpMkLst>
        </pc:cxnChg>
        <pc:cxnChg chg="mod">
          <ac:chgData name="Phillip Kaufman" userId="c001b2a046940d7c" providerId="LiveId" clId="{5CB25B10-5B1C-4017-B167-ED3104435743}" dt="2024-06-02T23:53:09.845" v="12557"/>
          <ac:cxnSpMkLst>
            <pc:docMk/>
            <pc:sldMk cId="1432061271" sldId="972"/>
            <ac:cxnSpMk id="175" creationId="{EDF1DC22-07A7-C278-05DF-8FD3B3754203}"/>
          </ac:cxnSpMkLst>
        </pc:cxnChg>
        <pc:cxnChg chg="mod">
          <ac:chgData name="Phillip Kaufman" userId="c001b2a046940d7c" providerId="LiveId" clId="{5CB25B10-5B1C-4017-B167-ED3104435743}" dt="2024-06-02T23:53:09.845" v="12557"/>
          <ac:cxnSpMkLst>
            <pc:docMk/>
            <pc:sldMk cId="1432061271" sldId="972"/>
            <ac:cxnSpMk id="176" creationId="{7C350D24-A625-B283-52E6-F3AB8AB01271}"/>
          </ac:cxnSpMkLst>
        </pc:cxnChg>
        <pc:cxnChg chg="mod">
          <ac:chgData name="Phillip Kaufman" userId="c001b2a046940d7c" providerId="LiveId" clId="{5CB25B10-5B1C-4017-B167-ED3104435743}" dt="2024-06-04T02:36:36.786" v="13543"/>
          <ac:cxnSpMkLst>
            <pc:docMk/>
            <pc:sldMk cId="1432061271" sldId="972"/>
            <ac:cxnSpMk id="176" creationId="{D23C081E-655D-6A76-E22F-BB19804B4B0B}"/>
          </ac:cxnSpMkLst>
        </pc:cxnChg>
        <pc:cxnChg chg="mod">
          <ac:chgData name="Phillip Kaufman" userId="c001b2a046940d7c" providerId="LiveId" clId="{5CB25B10-5B1C-4017-B167-ED3104435743}" dt="2024-06-04T02:36:36.786" v="13543"/>
          <ac:cxnSpMkLst>
            <pc:docMk/>
            <pc:sldMk cId="1432061271" sldId="972"/>
            <ac:cxnSpMk id="177" creationId="{403F3DB5-D6DE-2E0F-2D2B-722DD9B2D9C6}"/>
          </ac:cxnSpMkLst>
        </pc:cxnChg>
        <pc:cxnChg chg="mod">
          <ac:chgData name="Phillip Kaufman" userId="c001b2a046940d7c" providerId="LiveId" clId="{5CB25B10-5B1C-4017-B167-ED3104435743}" dt="2024-06-02T23:53:09.845" v="12557"/>
          <ac:cxnSpMkLst>
            <pc:docMk/>
            <pc:sldMk cId="1432061271" sldId="972"/>
            <ac:cxnSpMk id="177" creationId="{64062DAB-AB8E-3B9E-43C0-5A149C2E7BE6}"/>
          </ac:cxnSpMkLst>
        </pc:cxnChg>
        <pc:cxnChg chg="mod">
          <ac:chgData name="Phillip Kaufman" userId="c001b2a046940d7c" providerId="LiveId" clId="{5CB25B10-5B1C-4017-B167-ED3104435743}" dt="2024-06-04T02:36:36.786" v="13543"/>
          <ac:cxnSpMkLst>
            <pc:docMk/>
            <pc:sldMk cId="1432061271" sldId="972"/>
            <ac:cxnSpMk id="178" creationId="{1B9BC656-8CE0-EEC9-7A09-DB152D50D4B1}"/>
          </ac:cxnSpMkLst>
        </pc:cxnChg>
        <pc:cxnChg chg="mod">
          <ac:chgData name="Phillip Kaufman" userId="c001b2a046940d7c" providerId="LiveId" clId="{5CB25B10-5B1C-4017-B167-ED3104435743}" dt="2024-06-02T23:53:09.845" v="12557"/>
          <ac:cxnSpMkLst>
            <pc:docMk/>
            <pc:sldMk cId="1432061271" sldId="972"/>
            <ac:cxnSpMk id="178" creationId="{470DCFD8-5CBA-4507-09D4-3B00206C3C2E}"/>
          </ac:cxnSpMkLst>
        </pc:cxnChg>
        <pc:cxnChg chg="mod">
          <ac:chgData name="Phillip Kaufman" userId="c001b2a046940d7c" providerId="LiveId" clId="{5CB25B10-5B1C-4017-B167-ED3104435743}" dt="2024-06-04T02:36:36.786" v="13543"/>
          <ac:cxnSpMkLst>
            <pc:docMk/>
            <pc:sldMk cId="1432061271" sldId="972"/>
            <ac:cxnSpMk id="179" creationId="{1A8485A0-11E3-6426-9893-C33BE6AA01D3}"/>
          </ac:cxnSpMkLst>
        </pc:cxnChg>
        <pc:cxnChg chg="mod">
          <ac:chgData name="Phillip Kaufman" userId="c001b2a046940d7c" providerId="LiveId" clId="{5CB25B10-5B1C-4017-B167-ED3104435743}" dt="2024-06-02T23:53:09.845" v="12557"/>
          <ac:cxnSpMkLst>
            <pc:docMk/>
            <pc:sldMk cId="1432061271" sldId="972"/>
            <ac:cxnSpMk id="179" creationId="{65385430-CEC6-C1E7-3A3D-22CE2CA64C6F}"/>
          </ac:cxnSpMkLst>
        </pc:cxnChg>
        <pc:cxnChg chg="mod">
          <ac:chgData name="Phillip Kaufman" userId="c001b2a046940d7c" providerId="LiveId" clId="{5CB25B10-5B1C-4017-B167-ED3104435743}" dt="2024-06-02T23:53:09.845" v="12557"/>
          <ac:cxnSpMkLst>
            <pc:docMk/>
            <pc:sldMk cId="1432061271" sldId="972"/>
            <ac:cxnSpMk id="180" creationId="{1D30A9BB-6DA2-F9D3-BC8D-406F962EDD0E}"/>
          </ac:cxnSpMkLst>
        </pc:cxnChg>
        <pc:cxnChg chg="mod">
          <ac:chgData name="Phillip Kaufman" userId="c001b2a046940d7c" providerId="LiveId" clId="{5CB25B10-5B1C-4017-B167-ED3104435743}" dt="2024-06-04T02:36:36.786" v="13543"/>
          <ac:cxnSpMkLst>
            <pc:docMk/>
            <pc:sldMk cId="1432061271" sldId="972"/>
            <ac:cxnSpMk id="180" creationId="{910F3E76-CF4D-D6E5-C150-2962BCAEAC92}"/>
          </ac:cxnSpMkLst>
        </pc:cxnChg>
        <pc:cxnChg chg="mod">
          <ac:chgData name="Phillip Kaufman" userId="c001b2a046940d7c" providerId="LiveId" clId="{5CB25B10-5B1C-4017-B167-ED3104435743}" dt="2024-06-02T23:53:09.845" v="12557"/>
          <ac:cxnSpMkLst>
            <pc:docMk/>
            <pc:sldMk cId="1432061271" sldId="972"/>
            <ac:cxnSpMk id="181" creationId="{E8310971-CFE5-9604-2502-215C5FCFD77F}"/>
          </ac:cxnSpMkLst>
        </pc:cxnChg>
        <pc:cxnChg chg="mod">
          <ac:chgData name="Phillip Kaufman" userId="c001b2a046940d7c" providerId="LiveId" clId="{5CB25B10-5B1C-4017-B167-ED3104435743}" dt="2024-06-02T23:53:09.845" v="12557"/>
          <ac:cxnSpMkLst>
            <pc:docMk/>
            <pc:sldMk cId="1432061271" sldId="972"/>
            <ac:cxnSpMk id="185" creationId="{499CA25D-8B4B-EDF8-0E9E-4E575D2BA10E}"/>
          </ac:cxnSpMkLst>
        </pc:cxnChg>
        <pc:cxnChg chg="mod">
          <ac:chgData name="Phillip Kaufman" userId="c001b2a046940d7c" providerId="LiveId" clId="{5CB25B10-5B1C-4017-B167-ED3104435743}" dt="2024-06-02T23:53:09.845" v="12557"/>
          <ac:cxnSpMkLst>
            <pc:docMk/>
            <pc:sldMk cId="1432061271" sldId="972"/>
            <ac:cxnSpMk id="186" creationId="{AFAD23C0-79E9-31C0-C5B4-05A59D4A7E63}"/>
          </ac:cxnSpMkLst>
        </pc:cxnChg>
        <pc:cxnChg chg="mod">
          <ac:chgData name="Phillip Kaufman" userId="c001b2a046940d7c" providerId="LiveId" clId="{5CB25B10-5B1C-4017-B167-ED3104435743}" dt="2024-06-04T02:36:36.786" v="13543"/>
          <ac:cxnSpMkLst>
            <pc:docMk/>
            <pc:sldMk cId="1432061271" sldId="972"/>
            <ac:cxnSpMk id="187" creationId="{0B05D0BF-95FC-992D-A6DD-7EDA1CCFCF2F}"/>
          </ac:cxnSpMkLst>
        </pc:cxnChg>
        <pc:cxnChg chg="mod">
          <ac:chgData name="Phillip Kaufman" userId="c001b2a046940d7c" providerId="LiveId" clId="{5CB25B10-5B1C-4017-B167-ED3104435743}" dt="2024-06-04T02:36:36.786" v="13543"/>
          <ac:cxnSpMkLst>
            <pc:docMk/>
            <pc:sldMk cId="1432061271" sldId="972"/>
            <ac:cxnSpMk id="188" creationId="{8535B0C9-BC74-A80D-FADB-A4A469D46998}"/>
          </ac:cxnSpMkLst>
        </pc:cxnChg>
        <pc:cxnChg chg="mod">
          <ac:chgData name="Phillip Kaufman" userId="c001b2a046940d7c" providerId="LiveId" clId="{5CB25B10-5B1C-4017-B167-ED3104435743}" dt="2024-06-04T02:36:36.786" v="13543"/>
          <ac:cxnSpMkLst>
            <pc:docMk/>
            <pc:sldMk cId="1432061271" sldId="972"/>
            <ac:cxnSpMk id="191" creationId="{B49CF628-F2ED-70F0-216D-BFEC0BC065AF}"/>
          </ac:cxnSpMkLst>
        </pc:cxnChg>
        <pc:cxnChg chg="mod">
          <ac:chgData name="Phillip Kaufman" userId="c001b2a046940d7c" providerId="LiveId" clId="{5CB25B10-5B1C-4017-B167-ED3104435743}" dt="2024-06-04T02:36:36.786" v="13543"/>
          <ac:cxnSpMkLst>
            <pc:docMk/>
            <pc:sldMk cId="1432061271" sldId="972"/>
            <ac:cxnSpMk id="192" creationId="{F8E0B881-598A-9032-DBE5-FA4A1519EC61}"/>
          </ac:cxnSpMkLst>
        </pc:cxnChg>
        <pc:cxnChg chg="mod">
          <ac:chgData name="Phillip Kaufman" userId="c001b2a046940d7c" providerId="LiveId" clId="{5CB25B10-5B1C-4017-B167-ED3104435743}" dt="2024-06-04T02:36:36.786" v="13543"/>
          <ac:cxnSpMkLst>
            <pc:docMk/>
            <pc:sldMk cId="1432061271" sldId="972"/>
            <ac:cxnSpMk id="195" creationId="{D2276303-6ED4-06B4-40D8-8283006CF7A4}"/>
          </ac:cxnSpMkLst>
        </pc:cxnChg>
        <pc:cxnChg chg="mod">
          <ac:chgData name="Phillip Kaufman" userId="c001b2a046940d7c" providerId="LiveId" clId="{5CB25B10-5B1C-4017-B167-ED3104435743}" dt="2024-06-04T02:36:36.786" v="13543"/>
          <ac:cxnSpMkLst>
            <pc:docMk/>
            <pc:sldMk cId="1432061271" sldId="972"/>
            <ac:cxnSpMk id="196" creationId="{960673B9-38D1-CAEF-BD2B-2F53C9DA2164}"/>
          </ac:cxnSpMkLst>
        </pc:cxnChg>
        <pc:cxnChg chg="mod">
          <ac:chgData name="Phillip Kaufman" userId="c001b2a046940d7c" providerId="LiveId" clId="{5CB25B10-5B1C-4017-B167-ED3104435743}" dt="2024-06-04T02:36:36.786" v="13543"/>
          <ac:cxnSpMkLst>
            <pc:docMk/>
            <pc:sldMk cId="1432061271" sldId="972"/>
            <ac:cxnSpMk id="199" creationId="{20B29654-B1F3-D305-DD59-1E653C924C39}"/>
          </ac:cxnSpMkLst>
        </pc:cxnChg>
        <pc:cxnChg chg="mod">
          <ac:chgData name="Phillip Kaufman" userId="c001b2a046940d7c" providerId="LiveId" clId="{5CB25B10-5B1C-4017-B167-ED3104435743}" dt="2024-06-04T02:36:36.786" v="13543"/>
          <ac:cxnSpMkLst>
            <pc:docMk/>
            <pc:sldMk cId="1432061271" sldId="972"/>
            <ac:cxnSpMk id="200" creationId="{2BD59F3B-05D6-A47B-07DA-548F821E888A}"/>
          </ac:cxnSpMkLst>
        </pc:cxnChg>
        <pc:cxnChg chg="mod">
          <ac:chgData name="Phillip Kaufman" userId="c001b2a046940d7c" providerId="LiveId" clId="{5CB25B10-5B1C-4017-B167-ED3104435743}" dt="2024-06-04T02:36:36.786" v="13543"/>
          <ac:cxnSpMkLst>
            <pc:docMk/>
            <pc:sldMk cId="1432061271" sldId="972"/>
            <ac:cxnSpMk id="203" creationId="{0A6D3A63-2B93-00CE-2455-B006D9D29377}"/>
          </ac:cxnSpMkLst>
        </pc:cxnChg>
        <pc:cxnChg chg="mod">
          <ac:chgData name="Phillip Kaufman" userId="c001b2a046940d7c" providerId="LiveId" clId="{5CB25B10-5B1C-4017-B167-ED3104435743}" dt="2024-06-04T02:36:36.786" v="13543"/>
          <ac:cxnSpMkLst>
            <pc:docMk/>
            <pc:sldMk cId="1432061271" sldId="972"/>
            <ac:cxnSpMk id="204" creationId="{1E05B2F2-17A0-402A-7252-E97C0E8D022D}"/>
          </ac:cxnSpMkLst>
        </pc:cxnChg>
      </pc:sldChg>
      <pc:sldChg chg="addSp delSp modSp mod">
        <pc:chgData name="Phillip Kaufman" userId="c001b2a046940d7c" providerId="LiveId" clId="{5CB25B10-5B1C-4017-B167-ED3104435743}" dt="2024-05-29T06:21:41.136" v="9373" actId="478"/>
        <pc:sldMkLst>
          <pc:docMk/>
          <pc:sldMk cId="1133890068" sldId="973"/>
        </pc:sldMkLst>
        <pc:spChg chg="mod">
          <ac:chgData name="Phillip Kaufman" userId="c001b2a046940d7c" providerId="LiveId" clId="{5CB25B10-5B1C-4017-B167-ED3104435743}" dt="2024-05-18T03:37:56.863" v="2851" actId="1076"/>
          <ac:spMkLst>
            <pc:docMk/>
            <pc:sldMk cId="1133890068" sldId="973"/>
            <ac:spMk id="4" creationId="{E5C20061-144A-EACF-24B4-07DEC9CEB3A5}"/>
          </ac:spMkLst>
        </pc:spChg>
        <pc:spChg chg="add del mod">
          <ac:chgData name="Phillip Kaufman" userId="c001b2a046940d7c" providerId="LiveId" clId="{5CB25B10-5B1C-4017-B167-ED3104435743}" dt="2024-05-29T06:21:41.136" v="9373" actId="478"/>
          <ac:spMkLst>
            <pc:docMk/>
            <pc:sldMk cId="1133890068" sldId="973"/>
            <ac:spMk id="18" creationId="{CD2FE89A-3F4B-B391-341C-A0F7CBA6F215}"/>
          </ac:spMkLst>
        </pc:spChg>
        <pc:spChg chg="mod">
          <ac:chgData name="Phillip Kaufman" userId="c001b2a046940d7c" providerId="LiveId" clId="{5CB25B10-5B1C-4017-B167-ED3104435743}" dt="2024-05-18T03:36:41.573" v="2831" actId="1076"/>
          <ac:spMkLst>
            <pc:docMk/>
            <pc:sldMk cId="1133890068" sldId="973"/>
            <ac:spMk id="50" creationId="{B21C8D8B-D398-EF6D-95D1-34C78403608D}"/>
          </ac:spMkLst>
        </pc:spChg>
        <pc:spChg chg="add mod">
          <ac:chgData name="Phillip Kaufman" userId="c001b2a046940d7c" providerId="LiveId" clId="{5CB25B10-5B1C-4017-B167-ED3104435743}" dt="2024-05-29T06:21:40.356" v="9372" actId="1076"/>
          <ac:spMkLst>
            <pc:docMk/>
            <pc:sldMk cId="1133890068" sldId="973"/>
            <ac:spMk id="51" creationId="{E090AB11-6989-674F-1526-0A7CD9AD30C5}"/>
          </ac:spMkLst>
        </pc:spChg>
        <pc:spChg chg="mod">
          <ac:chgData name="Phillip Kaufman" userId="c001b2a046940d7c" providerId="LiveId" clId="{5CB25B10-5B1C-4017-B167-ED3104435743}" dt="2024-05-29T01:39:19.662" v="9353" actId="20577"/>
          <ac:spMkLst>
            <pc:docMk/>
            <pc:sldMk cId="1133890068" sldId="973"/>
            <ac:spMk id="53" creationId="{FB53B42E-80F2-7E14-F92D-499C5A7C18AB}"/>
          </ac:spMkLst>
        </pc:spChg>
        <pc:grpChg chg="mod">
          <ac:chgData name="Phillip Kaufman" userId="c001b2a046940d7c" providerId="LiveId" clId="{5CB25B10-5B1C-4017-B167-ED3104435743}" dt="2024-05-18T03:35:45.389" v="2813" actId="14100"/>
          <ac:grpSpMkLst>
            <pc:docMk/>
            <pc:sldMk cId="1133890068" sldId="973"/>
            <ac:grpSpMk id="8" creationId="{52988B66-73CC-2222-C538-B21F67BF6FE9}"/>
          </ac:grpSpMkLst>
        </pc:grpChg>
      </pc:sldChg>
      <pc:sldChg chg="addSp delSp modSp add del mod">
        <pc:chgData name="Phillip Kaufman" userId="c001b2a046940d7c" providerId="LiveId" clId="{5CB25B10-5B1C-4017-B167-ED3104435743}" dt="2024-05-20T00:37:00.223" v="3583" actId="47"/>
        <pc:sldMkLst>
          <pc:docMk/>
          <pc:sldMk cId="3065619269" sldId="974"/>
        </pc:sldMkLst>
        <pc:spChg chg="del mod">
          <ac:chgData name="Phillip Kaufman" userId="c001b2a046940d7c" providerId="LiveId" clId="{5CB25B10-5B1C-4017-B167-ED3104435743}" dt="2024-05-19T23:22:31.531" v="2875" actId="478"/>
          <ac:spMkLst>
            <pc:docMk/>
            <pc:sldMk cId="3065619269" sldId="974"/>
            <ac:spMk id="4" creationId="{682A4AD9-D718-FFF7-D801-5B818A43D2E8}"/>
          </ac:spMkLst>
        </pc:spChg>
        <pc:spChg chg="del mod">
          <ac:chgData name="Phillip Kaufman" userId="c001b2a046940d7c" providerId="LiveId" clId="{5CB25B10-5B1C-4017-B167-ED3104435743}" dt="2024-05-19T23:22:31.531" v="2875" actId="478"/>
          <ac:spMkLst>
            <pc:docMk/>
            <pc:sldMk cId="3065619269" sldId="974"/>
            <ac:spMk id="8" creationId="{682FFE77-826D-8979-6044-DE5B24FBDD3F}"/>
          </ac:spMkLst>
        </pc:spChg>
        <pc:spChg chg="del mod">
          <ac:chgData name="Phillip Kaufman" userId="c001b2a046940d7c" providerId="LiveId" clId="{5CB25B10-5B1C-4017-B167-ED3104435743}" dt="2024-05-19T23:22:31.531" v="2875" actId="478"/>
          <ac:spMkLst>
            <pc:docMk/>
            <pc:sldMk cId="3065619269" sldId="974"/>
            <ac:spMk id="9" creationId="{26DD4D64-08B8-960A-37BC-9AD8DB43C651}"/>
          </ac:spMkLst>
        </pc:spChg>
        <pc:spChg chg="del mod">
          <ac:chgData name="Phillip Kaufman" userId="c001b2a046940d7c" providerId="LiveId" clId="{5CB25B10-5B1C-4017-B167-ED3104435743}" dt="2024-05-19T23:22:31.531" v="2875" actId="478"/>
          <ac:spMkLst>
            <pc:docMk/>
            <pc:sldMk cId="3065619269" sldId="974"/>
            <ac:spMk id="11" creationId="{33EB5439-039C-1D52-6995-17336C55197B}"/>
          </ac:spMkLst>
        </pc:spChg>
        <pc:spChg chg="del mod">
          <ac:chgData name="Phillip Kaufman" userId="c001b2a046940d7c" providerId="LiveId" clId="{5CB25B10-5B1C-4017-B167-ED3104435743}" dt="2024-05-19T23:22:31.531" v="2875" actId="478"/>
          <ac:spMkLst>
            <pc:docMk/>
            <pc:sldMk cId="3065619269" sldId="974"/>
            <ac:spMk id="12" creationId="{8A6AF5B8-D7AB-0BFC-70F3-84D5865431A4}"/>
          </ac:spMkLst>
        </pc:spChg>
        <pc:spChg chg="mod">
          <ac:chgData name="Phillip Kaufman" userId="c001b2a046940d7c" providerId="LiveId" clId="{5CB25B10-5B1C-4017-B167-ED3104435743}" dt="2024-05-19T23:23:15.174" v="2888"/>
          <ac:spMkLst>
            <pc:docMk/>
            <pc:sldMk cId="3065619269" sldId="974"/>
            <ac:spMk id="13" creationId="{AA966F20-8476-50C3-A9BD-CE25772EC392}"/>
          </ac:spMkLst>
        </pc:spChg>
        <pc:spChg chg="mod">
          <ac:chgData name="Phillip Kaufman" userId="c001b2a046940d7c" providerId="LiveId" clId="{5CB25B10-5B1C-4017-B167-ED3104435743}" dt="2024-05-19T23:23:15.174" v="2888"/>
          <ac:spMkLst>
            <pc:docMk/>
            <pc:sldMk cId="3065619269" sldId="974"/>
            <ac:spMk id="14" creationId="{AF8F2042-C587-365E-C9DB-B274F6BF34E7}"/>
          </ac:spMkLst>
        </pc:spChg>
        <pc:spChg chg="mod">
          <ac:chgData name="Phillip Kaufman" userId="c001b2a046940d7c" providerId="LiveId" clId="{5CB25B10-5B1C-4017-B167-ED3104435743}" dt="2024-05-19T23:23:15.174" v="2888"/>
          <ac:spMkLst>
            <pc:docMk/>
            <pc:sldMk cId="3065619269" sldId="974"/>
            <ac:spMk id="15" creationId="{61BE316E-A6A8-5DA2-3467-29987C204C63}"/>
          </ac:spMkLst>
        </pc:spChg>
        <pc:spChg chg="mod">
          <ac:chgData name="Phillip Kaufman" userId="c001b2a046940d7c" providerId="LiveId" clId="{5CB25B10-5B1C-4017-B167-ED3104435743}" dt="2024-05-19T23:23:15.174" v="2888"/>
          <ac:spMkLst>
            <pc:docMk/>
            <pc:sldMk cId="3065619269" sldId="974"/>
            <ac:spMk id="16" creationId="{61BA663E-1664-1E9D-1BDB-92E46187D327}"/>
          </ac:spMkLst>
        </pc:spChg>
        <pc:spChg chg="mod">
          <ac:chgData name="Phillip Kaufman" userId="c001b2a046940d7c" providerId="LiveId" clId="{5CB25B10-5B1C-4017-B167-ED3104435743}" dt="2024-05-19T23:23:15.174" v="2888"/>
          <ac:spMkLst>
            <pc:docMk/>
            <pc:sldMk cId="3065619269" sldId="974"/>
            <ac:spMk id="19" creationId="{70C6A665-3894-044E-02C0-550E24BD7DA3}"/>
          </ac:spMkLst>
        </pc:spChg>
        <pc:spChg chg="del mod">
          <ac:chgData name="Phillip Kaufman" userId="c001b2a046940d7c" providerId="LiveId" clId="{5CB25B10-5B1C-4017-B167-ED3104435743}" dt="2024-05-19T23:22:31.531" v="2875" actId="478"/>
          <ac:spMkLst>
            <pc:docMk/>
            <pc:sldMk cId="3065619269" sldId="974"/>
            <ac:spMk id="33" creationId="{A9350906-7C9F-4A6C-7DE8-7244C10C7A3F}"/>
          </ac:spMkLst>
        </pc:spChg>
        <pc:spChg chg="del mod">
          <ac:chgData name="Phillip Kaufman" userId="c001b2a046940d7c" providerId="LiveId" clId="{5CB25B10-5B1C-4017-B167-ED3104435743}" dt="2024-05-19T23:22:31.531" v="2875" actId="478"/>
          <ac:spMkLst>
            <pc:docMk/>
            <pc:sldMk cId="3065619269" sldId="974"/>
            <ac:spMk id="37" creationId="{C6E96AD0-16E0-8DD7-274A-E20C62688CB9}"/>
          </ac:spMkLst>
        </pc:spChg>
        <pc:spChg chg="del mod">
          <ac:chgData name="Phillip Kaufman" userId="c001b2a046940d7c" providerId="LiveId" clId="{5CB25B10-5B1C-4017-B167-ED3104435743}" dt="2024-05-19T23:22:31.531" v="2875" actId="478"/>
          <ac:spMkLst>
            <pc:docMk/>
            <pc:sldMk cId="3065619269" sldId="974"/>
            <ac:spMk id="38" creationId="{22C31FC3-2F9E-D822-7602-0FB27F587154}"/>
          </ac:spMkLst>
        </pc:spChg>
        <pc:spChg chg="del mod">
          <ac:chgData name="Phillip Kaufman" userId="c001b2a046940d7c" providerId="LiveId" clId="{5CB25B10-5B1C-4017-B167-ED3104435743}" dt="2024-05-19T23:22:31.531" v="2875" actId="478"/>
          <ac:spMkLst>
            <pc:docMk/>
            <pc:sldMk cId="3065619269" sldId="974"/>
            <ac:spMk id="41" creationId="{AA7FAF24-A333-5562-19E5-8E25A4561306}"/>
          </ac:spMkLst>
        </pc:spChg>
        <pc:spChg chg="mod">
          <ac:chgData name="Phillip Kaufman" userId="c001b2a046940d7c" providerId="LiveId" clId="{5CB25B10-5B1C-4017-B167-ED3104435743}" dt="2024-05-19T23:23:15.174" v="2888"/>
          <ac:spMkLst>
            <pc:docMk/>
            <pc:sldMk cId="3065619269" sldId="974"/>
            <ac:spMk id="59" creationId="{FD271BB4-25B6-2669-3A3E-35FBE3B32024}"/>
          </ac:spMkLst>
        </pc:spChg>
        <pc:spChg chg="mod">
          <ac:chgData name="Phillip Kaufman" userId="c001b2a046940d7c" providerId="LiveId" clId="{5CB25B10-5B1C-4017-B167-ED3104435743}" dt="2024-05-19T23:23:15.174" v="2888"/>
          <ac:spMkLst>
            <pc:docMk/>
            <pc:sldMk cId="3065619269" sldId="974"/>
            <ac:spMk id="60" creationId="{BFD638D0-A314-BF8B-87C5-13FCBF05295B}"/>
          </ac:spMkLst>
        </pc:spChg>
        <pc:spChg chg="mod topLvl">
          <ac:chgData name="Phillip Kaufman" userId="c001b2a046940d7c" providerId="LiveId" clId="{5CB25B10-5B1C-4017-B167-ED3104435743}" dt="2024-05-20T00:24:20.038" v="3405" actId="165"/>
          <ac:spMkLst>
            <pc:docMk/>
            <pc:sldMk cId="3065619269" sldId="974"/>
            <ac:spMk id="72" creationId="{31BD79C5-E22F-54D8-8EF1-923CAF5ED192}"/>
          </ac:spMkLst>
        </pc:spChg>
        <pc:spChg chg="add del mod topLvl">
          <ac:chgData name="Phillip Kaufman" userId="c001b2a046940d7c" providerId="LiveId" clId="{5CB25B10-5B1C-4017-B167-ED3104435743}" dt="2024-05-20T00:24:30.378" v="3411" actId="478"/>
          <ac:spMkLst>
            <pc:docMk/>
            <pc:sldMk cId="3065619269" sldId="974"/>
            <ac:spMk id="73" creationId="{56433237-D748-E39A-789B-F0D79438F063}"/>
          </ac:spMkLst>
        </pc:spChg>
        <pc:spChg chg="add del mod topLvl">
          <ac:chgData name="Phillip Kaufman" userId="c001b2a046940d7c" providerId="LiveId" clId="{5CB25B10-5B1C-4017-B167-ED3104435743}" dt="2024-05-20T00:24:30.153" v="3410" actId="478"/>
          <ac:spMkLst>
            <pc:docMk/>
            <pc:sldMk cId="3065619269" sldId="974"/>
            <ac:spMk id="74" creationId="{895076D6-33AF-0265-44F0-6CD0D3D41583}"/>
          </ac:spMkLst>
        </pc:spChg>
        <pc:spChg chg="mod">
          <ac:chgData name="Phillip Kaufman" userId="c001b2a046940d7c" providerId="LiveId" clId="{5CB25B10-5B1C-4017-B167-ED3104435743}" dt="2024-05-20T00:24:20.038" v="3405" actId="165"/>
          <ac:spMkLst>
            <pc:docMk/>
            <pc:sldMk cId="3065619269" sldId="974"/>
            <ac:spMk id="75" creationId="{3F91A32F-C5A3-952D-B36A-EA5A4D096F79}"/>
          </ac:spMkLst>
        </pc:spChg>
        <pc:spChg chg="mod">
          <ac:chgData name="Phillip Kaufman" userId="c001b2a046940d7c" providerId="LiveId" clId="{5CB25B10-5B1C-4017-B167-ED3104435743}" dt="2024-05-20T00:24:20.038" v="3405" actId="165"/>
          <ac:spMkLst>
            <pc:docMk/>
            <pc:sldMk cId="3065619269" sldId="974"/>
            <ac:spMk id="78" creationId="{5F961063-6838-61DF-CF5B-4B13CC5E2CDF}"/>
          </ac:spMkLst>
        </pc:spChg>
        <pc:spChg chg="mod">
          <ac:chgData name="Phillip Kaufman" userId="c001b2a046940d7c" providerId="LiveId" clId="{5CB25B10-5B1C-4017-B167-ED3104435743}" dt="2024-05-20T00:24:20.038" v="3405" actId="165"/>
          <ac:spMkLst>
            <pc:docMk/>
            <pc:sldMk cId="3065619269" sldId="974"/>
            <ac:spMk id="92" creationId="{A912AEE4-87B8-43BE-5B4D-DFF718BB90D1}"/>
          </ac:spMkLst>
        </pc:spChg>
        <pc:spChg chg="mod">
          <ac:chgData name="Phillip Kaufman" userId="c001b2a046940d7c" providerId="LiveId" clId="{5CB25B10-5B1C-4017-B167-ED3104435743}" dt="2024-05-20T00:24:20.038" v="3405" actId="165"/>
          <ac:spMkLst>
            <pc:docMk/>
            <pc:sldMk cId="3065619269" sldId="974"/>
            <ac:spMk id="93" creationId="{7D00AA12-DDFA-9C9F-2A06-9D630D151503}"/>
          </ac:spMkLst>
        </pc:spChg>
        <pc:spChg chg="mod">
          <ac:chgData name="Phillip Kaufman" userId="c001b2a046940d7c" providerId="LiveId" clId="{5CB25B10-5B1C-4017-B167-ED3104435743}" dt="2024-05-20T00:24:00.491" v="3398"/>
          <ac:spMkLst>
            <pc:docMk/>
            <pc:sldMk cId="3065619269" sldId="974"/>
            <ac:spMk id="99" creationId="{524C914A-8FD6-5302-07A8-DB81EB3E9FCD}"/>
          </ac:spMkLst>
        </pc:spChg>
        <pc:spChg chg="mod">
          <ac:chgData name="Phillip Kaufman" userId="c001b2a046940d7c" providerId="LiveId" clId="{5CB25B10-5B1C-4017-B167-ED3104435743}" dt="2024-05-20T00:24:00.491" v="3398"/>
          <ac:spMkLst>
            <pc:docMk/>
            <pc:sldMk cId="3065619269" sldId="974"/>
            <ac:spMk id="100" creationId="{E4AFD08F-D3ED-00EF-FFDA-B17C821B479C}"/>
          </ac:spMkLst>
        </pc:spChg>
        <pc:spChg chg="mod">
          <ac:chgData name="Phillip Kaufman" userId="c001b2a046940d7c" providerId="LiveId" clId="{5CB25B10-5B1C-4017-B167-ED3104435743}" dt="2024-05-20T00:24:00.491" v="3398"/>
          <ac:spMkLst>
            <pc:docMk/>
            <pc:sldMk cId="3065619269" sldId="974"/>
            <ac:spMk id="101" creationId="{E953E0A3-2DA3-8A60-5D42-F361BA08432B}"/>
          </ac:spMkLst>
        </pc:spChg>
        <pc:spChg chg="mod">
          <ac:chgData name="Phillip Kaufman" userId="c001b2a046940d7c" providerId="LiveId" clId="{5CB25B10-5B1C-4017-B167-ED3104435743}" dt="2024-05-20T00:24:00.491" v="3398"/>
          <ac:spMkLst>
            <pc:docMk/>
            <pc:sldMk cId="3065619269" sldId="974"/>
            <ac:spMk id="102" creationId="{8B2F26FF-4C46-9AEF-30B1-E97B9B99034A}"/>
          </ac:spMkLst>
        </pc:spChg>
        <pc:spChg chg="mod">
          <ac:chgData name="Phillip Kaufman" userId="c001b2a046940d7c" providerId="LiveId" clId="{5CB25B10-5B1C-4017-B167-ED3104435743}" dt="2024-05-20T00:24:00.491" v="3398"/>
          <ac:spMkLst>
            <pc:docMk/>
            <pc:sldMk cId="3065619269" sldId="974"/>
            <ac:spMk id="105" creationId="{7724C765-DF18-8593-E237-D760D2DE2B65}"/>
          </ac:spMkLst>
        </pc:spChg>
        <pc:spChg chg="mod">
          <ac:chgData name="Phillip Kaufman" userId="c001b2a046940d7c" providerId="LiveId" clId="{5CB25B10-5B1C-4017-B167-ED3104435743}" dt="2024-05-20T00:25:09.944" v="3418"/>
          <ac:spMkLst>
            <pc:docMk/>
            <pc:sldMk cId="3065619269" sldId="974"/>
            <ac:spMk id="108" creationId="{FDA1FE6F-EF4B-DB7C-2DC1-F5BAC7A2AC46}"/>
          </ac:spMkLst>
        </pc:spChg>
        <pc:spChg chg="mod">
          <ac:chgData name="Phillip Kaufman" userId="c001b2a046940d7c" providerId="LiveId" clId="{5CB25B10-5B1C-4017-B167-ED3104435743}" dt="2024-05-20T00:25:09.944" v="3418"/>
          <ac:spMkLst>
            <pc:docMk/>
            <pc:sldMk cId="3065619269" sldId="974"/>
            <ac:spMk id="109" creationId="{249F80A8-3E4E-0720-812E-35536995BE67}"/>
          </ac:spMkLst>
        </pc:spChg>
        <pc:spChg chg="mod">
          <ac:chgData name="Phillip Kaufman" userId="c001b2a046940d7c" providerId="LiveId" clId="{5CB25B10-5B1C-4017-B167-ED3104435743}" dt="2024-05-20T00:25:09.944" v="3418"/>
          <ac:spMkLst>
            <pc:docMk/>
            <pc:sldMk cId="3065619269" sldId="974"/>
            <ac:spMk id="110" creationId="{72A87AFD-7BF8-F1B0-8CA7-86C195EBD3FF}"/>
          </ac:spMkLst>
        </pc:spChg>
        <pc:spChg chg="mod">
          <ac:chgData name="Phillip Kaufman" userId="c001b2a046940d7c" providerId="LiveId" clId="{5CB25B10-5B1C-4017-B167-ED3104435743}" dt="2024-05-20T00:25:09.944" v="3418"/>
          <ac:spMkLst>
            <pc:docMk/>
            <pc:sldMk cId="3065619269" sldId="974"/>
            <ac:spMk id="111" creationId="{E774C00E-5B8F-CCC1-98B6-2D1514C74893}"/>
          </ac:spMkLst>
        </pc:spChg>
        <pc:spChg chg="mod">
          <ac:chgData name="Phillip Kaufman" userId="c001b2a046940d7c" providerId="LiveId" clId="{5CB25B10-5B1C-4017-B167-ED3104435743}" dt="2024-05-20T00:25:09.944" v="3418"/>
          <ac:spMkLst>
            <pc:docMk/>
            <pc:sldMk cId="3065619269" sldId="974"/>
            <ac:spMk id="114" creationId="{AC581BF1-B0BC-D89D-FEC6-92A1C5C3E8C3}"/>
          </ac:spMkLst>
        </pc:spChg>
        <pc:spChg chg="add del mod">
          <ac:chgData name="Phillip Kaufman" userId="c001b2a046940d7c" providerId="LiveId" clId="{5CB25B10-5B1C-4017-B167-ED3104435743}" dt="2024-05-20T00:27:11.072" v="3437" actId="478"/>
          <ac:spMkLst>
            <pc:docMk/>
            <pc:sldMk cId="3065619269" sldId="974"/>
            <ac:spMk id="115" creationId="{7490CC38-5DBC-89EF-8FE0-124834C049E9}"/>
          </ac:spMkLst>
        </pc:spChg>
        <pc:spChg chg="add del mod">
          <ac:chgData name="Phillip Kaufman" userId="c001b2a046940d7c" providerId="LiveId" clId="{5CB25B10-5B1C-4017-B167-ED3104435743}" dt="2024-05-20T00:28:54.658" v="3457" actId="478"/>
          <ac:spMkLst>
            <pc:docMk/>
            <pc:sldMk cId="3065619269" sldId="974"/>
            <ac:spMk id="116" creationId="{E1E600B1-6709-1E48-0FF7-E4A079AE752C}"/>
          </ac:spMkLst>
        </pc:spChg>
        <pc:spChg chg="add del mod">
          <ac:chgData name="Phillip Kaufman" userId="c001b2a046940d7c" providerId="LiveId" clId="{5CB25B10-5B1C-4017-B167-ED3104435743}" dt="2024-05-20T00:29:45.315" v="3462" actId="478"/>
          <ac:spMkLst>
            <pc:docMk/>
            <pc:sldMk cId="3065619269" sldId="974"/>
            <ac:spMk id="117" creationId="{3B806A9B-69E4-0B3A-C5D0-7F7759D8CED5}"/>
          </ac:spMkLst>
        </pc:spChg>
        <pc:spChg chg="mod">
          <ac:chgData name="Phillip Kaufman" userId="c001b2a046940d7c" providerId="LiveId" clId="{5CB25B10-5B1C-4017-B167-ED3104435743}" dt="2024-05-20T00:33:58.655" v="3506"/>
          <ac:spMkLst>
            <pc:docMk/>
            <pc:sldMk cId="3065619269" sldId="974"/>
            <ac:spMk id="120" creationId="{5CAB7D27-B0C5-9B34-9D4C-9DFB95F55F28}"/>
          </ac:spMkLst>
        </pc:spChg>
        <pc:spChg chg="mod">
          <ac:chgData name="Phillip Kaufman" userId="c001b2a046940d7c" providerId="LiveId" clId="{5CB25B10-5B1C-4017-B167-ED3104435743}" dt="2024-05-20T00:33:54.253" v="3505"/>
          <ac:spMkLst>
            <pc:docMk/>
            <pc:sldMk cId="3065619269" sldId="974"/>
            <ac:spMk id="121" creationId="{376733F5-D989-1466-B06F-FE954C07E280}"/>
          </ac:spMkLst>
        </pc:spChg>
        <pc:spChg chg="mod">
          <ac:chgData name="Phillip Kaufman" userId="c001b2a046940d7c" providerId="LiveId" clId="{5CB25B10-5B1C-4017-B167-ED3104435743}" dt="2024-05-20T00:36:52.405" v="3581" actId="1076"/>
          <ac:spMkLst>
            <pc:docMk/>
            <pc:sldMk cId="3065619269" sldId="974"/>
            <ac:spMk id="122" creationId="{4C157232-BA6D-FB62-B044-9F221AE261DA}"/>
          </ac:spMkLst>
        </pc:spChg>
        <pc:spChg chg="mod">
          <ac:chgData name="Phillip Kaufman" userId="c001b2a046940d7c" providerId="LiveId" clId="{5CB25B10-5B1C-4017-B167-ED3104435743}" dt="2024-05-20T00:36:35.177" v="3570" actId="14100"/>
          <ac:spMkLst>
            <pc:docMk/>
            <pc:sldMk cId="3065619269" sldId="974"/>
            <ac:spMk id="123" creationId="{91A77857-8808-CE0E-4C4E-85EA56B6A6D0}"/>
          </ac:spMkLst>
        </pc:spChg>
        <pc:spChg chg="mod">
          <ac:chgData name="Phillip Kaufman" userId="c001b2a046940d7c" providerId="LiveId" clId="{5CB25B10-5B1C-4017-B167-ED3104435743}" dt="2024-05-20T00:33:00.213" v="3494" actId="1076"/>
          <ac:spMkLst>
            <pc:docMk/>
            <pc:sldMk cId="3065619269" sldId="974"/>
            <ac:spMk id="126" creationId="{0DDA27ED-CFCC-13FC-33CC-126BA722DDB2}"/>
          </ac:spMkLst>
        </pc:spChg>
        <pc:spChg chg="mod">
          <ac:chgData name="Phillip Kaufman" userId="c001b2a046940d7c" providerId="LiveId" clId="{5CB25B10-5B1C-4017-B167-ED3104435743}" dt="2024-05-19T23:23:54.587" v="2903" actId="20577"/>
          <ac:spMkLst>
            <pc:docMk/>
            <pc:sldMk cId="3065619269" sldId="974"/>
            <ac:spMk id="196" creationId="{823976CE-9B8D-167A-15AD-CC4C483287B4}"/>
          </ac:spMkLst>
        </pc:spChg>
        <pc:spChg chg="del mod">
          <ac:chgData name="Phillip Kaufman" userId="c001b2a046940d7c" providerId="LiveId" clId="{5CB25B10-5B1C-4017-B167-ED3104435743}" dt="2024-05-19T23:23:55.232" v="2904" actId="478"/>
          <ac:spMkLst>
            <pc:docMk/>
            <pc:sldMk cId="3065619269" sldId="974"/>
            <ac:spMk id="197" creationId="{CB4ACDDB-4739-BDA7-4C03-A29AB3B0E27C}"/>
          </ac:spMkLst>
        </pc:spChg>
        <pc:spChg chg="del mod">
          <ac:chgData name="Phillip Kaufman" userId="c001b2a046940d7c" providerId="LiveId" clId="{5CB25B10-5B1C-4017-B167-ED3104435743}" dt="2024-05-19T23:23:48.135" v="2901" actId="478"/>
          <ac:spMkLst>
            <pc:docMk/>
            <pc:sldMk cId="3065619269" sldId="974"/>
            <ac:spMk id="198" creationId="{FAD71C47-8502-7C64-92C1-0635EF1C8828}"/>
          </ac:spMkLst>
        </pc:spChg>
        <pc:spChg chg="del mod">
          <ac:chgData name="Phillip Kaufman" userId="c001b2a046940d7c" providerId="LiveId" clId="{5CB25B10-5B1C-4017-B167-ED3104435743}" dt="2024-05-19T23:23:53.731" v="2902" actId="478"/>
          <ac:spMkLst>
            <pc:docMk/>
            <pc:sldMk cId="3065619269" sldId="974"/>
            <ac:spMk id="199" creationId="{A9BF2F21-F4A0-3877-8BBD-A9825CCCC010}"/>
          </ac:spMkLst>
        </pc:spChg>
        <pc:spChg chg="mod">
          <ac:chgData name="Phillip Kaufman" userId="c001b2a046940d7c" providerId="LiveId" clId="{5CB25B10-5B1C-4017-B167-ED3104435743}" dt="2024-05-20T00:25:00.842" v="3414" actId="165"/>
          <ac:spMkLst>
            <pc:docMk/>
            <pc:sldMk cId="3065619269" sldId="974"/>
            <ac:spMk id="236" creationId="{1040A751-D412-64E1-C8AD-3D847EC8A71E}"/>
          </ac:spMkLst>
        </pc:spChg>
        <pc:spChg chg="mod">
          <ac:chgData name="Phillip Kaufman" userId="c001b2a046940d7c" providerId="LiveId" clId="{5CB25B10-5B1C-4017-B167-ED3104435743}" dt="2024-05-20T00:25:00.842" v="3414" actId="165"/>
          <ac:spMkLst>
            <pc:docMk/>
            <pc:sldMk cId="3065619269" sldId="974"/>
            <ac:spMk id="237" creationId="{BEBC6671-ED7A-50BC-01FE-B0B5C5D7E83B}"/>
          </ac:spMkLst>
        </pc:spChg>
        <pc:spChg chg="mod">
          <ac:chgData name="Phillip Kaufman" userId="c001b2a046940d7c" providerId="LiveId" clId="{5CB25B10-5B1C-4017-B167-ED3104435743}" dt="2024-05-20T00:36:34.915" v="3562" actId="1076"/>
          <ac:spMkLst>
            <pc:docMk/>
            <pc:sldMk cId="3065619269" sldId="974"/>
            <ac:spMk id="243" creationId="{ED473032-A54C-5A8A-5BBE-FB28219A419F}"/>
          </ac:spMkLst>
        </pc:spChg>
        <pc:spChg chg="mod">
          <ac:chgData name="Phillip Kaufman" userId="c001b2a046940d7c" providerId="LiveId" clId="{5CB25B10-5B1C-4017-B167-ED3104435743}" dt="2024-05-20T00:32:08.299" v="3487" actId="1076"/>
          <ac:spMkLst>
            <pc:docMk/>
            <pc:sldMk cId="3065619269" sldId="974"/>
            <ac:spMk id="244" creationId="{93ABC70A-0589-E27F-7A5A-7409542827D7}"/>
          </ac:spMkLst>
        </pc:spChg>
        <pc:spChg chg="mod">
          <ac:chgData name="Phillip Kaufman" userId="c001b2a046940d7c" providerId="LiveId" clId="{5CB25B10-5B1C-4017-B167-ED3104435743}" dt="2024-05-20T00:36:34.958" v="3563" actId="1076"/>
          <ac:spMkLst>
            <pc:docMk/>
            <pc:sldMk cId="3065619269" sldId="974"/>
            <ac:spMk id="245" creationId="{FF6DC506-1EEF-EFEF-77B1-DE46F5CFCAE2}"/>
          </ac:spMkLst>
        </pc:spChg>
        <pc:spChg chg="mod">
          <ac:chgData name="Phillip Kaufman" userId="c001b2a046940d7c" providerId="LiveId" clId="{5CB25B10-5B1C-4017-B167-ED3104435743}" dt="2024-05-20T00:36:34.992" v="3564" actId="14100"/>
          <ac:spMkLst>
            <pc:docMk/>
            <pc:sldMk cId="3065619269" sldId="974"/>
            <ac:spMk id="246" creationId="{A33BFFAF-2B66-51CF-9B39-2699F2D5596F}"/>
          </ac:spMkLst>
        </pc:spChg>
        <pc:spChg chg="mod">
          <ac:chgData name="Phillip Kaufman" userId="c001b2a046940d7c" providerId="LiveId" clId="{5CB25B10-5B1C-4017-B167-ED3104435743}" dt="2024-05-20T00:25:00.842" v="3414" actId="165"/>
          <ac:spMkLst>
            <pc:docMk/>
            <pc:sldMk cId="3065619269" sldId="974"/>
            <ac:spMk id="249" creationId="{DE2774AB-BABF-FD3C-6D66-7EE910DD288F}"/>
          </ac:spMkLst>
        </pc:spChg>
        <pc:spChg chg="mod topLvl">
          <ac:chgData name="Phillip Kaufman" userId="c001b2a046940d7c" providerId="LiveId" clId="{5CB25B10-5B1C-4017-B167-ED3104435743}" dt="2024-05-20T00:25:00.842" v="3414" actId="165"/>
          <ac:spMkLst>
            <pc:docMk/>
            <pc:sldMk cId="3065619269" sldId="974"/>
            <ac:spMk id="252" creationId="{FDA1FE6F-EF4B-DB7C-2DC1-F5BAC7A2AC46}"/>
          </ac:spMkLst>
        </pc:spChg>
        <pc:spChg chg="mod topLvl">
          <ac:chgData name="Phillip Kaufman" userId="c001b2a046940d7c" providerId="LiveId" clId="{5CB25B10-5B1C-4017-B167-ED3104435743}" dt="2024-05-20T00:25:00.842" v="3414" actId="165"/>
          <ac:spMkLst>
            <pc:docMk/>
            <pc:sldMk cId="3065619269" sldId="974"/>
            <ac:spMk id="253" creationId="{249F80A8-3E4E-0720-812E-35536995BE67}"/>
          </ac:spMkLst>
        </pc:spChg>
        <pc:spChg chg="del mod">
          <ac:chgData name="Phillip Kaufman" userId="c001b2a046940d7c" providerId="LiveId" clId="{5CB25B10-5B1C-4017-B167-ED3104435743}" dt="2024-05-19T23:25:28.793" v="2949" actId="478"/>
          <ac:spMkLst>
            <pc:docMk/>
            <pc:sldMk cId="3065619269" sldId="974"/>
            <ac:spMk id="254" creationId="{2B4A3200-25D0-3D80-1FBA-0624A750C467}"/>
          </ac:spMkLst>
        </pc:spChg>
        <pc:spChg chg="mod">
          <ac:chgData name="Phillip Kaufman" userId="c001b2a046940d7c" providerId="LiveId" clId="{5CB25B10-5B1C-4017-B167-ED3104435743}" dt="2024-05-20T00:25:00.842" v="3414" actId="165"/>
          <ac:spMkLst>
            <pc:docMk/>
            <pc:sldMk cId="3065619269" sldId="974"/>
            <ac:spMk id="255" creationId="{E774C00E-5B8F-CCC1-98B6-2D1514C74893}"/>
          </ac:spMkLst>
        </pc:spChg>
        <pc:spChg chg="mod">
          <ac:chgData name="Phillip Kaufman" userId="c001b2a046940d7c" providerId="LiveId" clId="{5CB25B10-5B1C-4017-B167-ED3104435743}" dt="2024-05-20T00:25:00.842" v="3414" actId="165"/>
          <ac:spMkLst>
            <pc:docMk/>
            <pc:sldMk cId="3065619269" sldId="974"/>
            <ac:spMk id="258" creationId="{AC581BF1-B0BC-D89D-FEC6-92A1C5C3E8C3}"/>
          </ac:spMkLst>
        </pc:spChg>
        <pc:spChg chg="mod">
          <ac:chgData name="Phillip Kaufman" userId="c001b2a046940d7c" providerId="LiveId" clId="{5CB25B10-5B1C-4017-B167-ED3104435743}" dt="2024-05-19T23:23:17.486" v="2889"/>
          <ac:spMkLst>
            <pc:docMk/>
            <pc:sldMk cId="3065619269" sldId="974"/>
            <ac:spMk id="260" creationId="{38FEDEC0-5829-A91B-B729-7BF0D953BD08}"/>
          </ac:spMkLst>
        </pc:spChg>
        <pc:spChg chg="mod">
          <ac:chgData name="Phillip Kaufman" userId="c001b2a046940d7c" providerId="LiveId" clId="{5CB25B10-5B1C-4017-B167-ED3104435743}" dt="2024-05-19T23:23:17.486" v="2889"/>
          <ac:spMkLst>
            <pc:docMk/>
            <pc:sldMk cId="3065619269" sldId="974"/>
            <ac:spMk id="296" creationId="{E60989C6-3000-8262-BA19-BF2AD614A2EE}"/>
          </ac:spMkLst>
        </pc:spChg>
        <pc:spChg chg="mod">
          <ac:chgData name="Phillip Kaufman" userId="c001b2a046940d7c" providerId="LiveId" clId="{5CB25B10-5B1C-4017-B167-ED3104435743}" dt="2024-05-19T23:23:17.486" v="2889"/>
          <ac:spMkLst>
            <pc:docMk/>
            <pc:sldMk cId="3065619269" sldId="974"/>
            <ac:spMk id="297" creationId="{8971C79C-B1C5-E1DB-AE81-DFEA3BEC3201}"/>
          </ac:spMkLst>
        </pc:spChg>
        <pc:spChg chg="mod">
          <ac:chgData name="Phillip Kaufman" userId="c001b2a046940d7c" providerId="LiveId" clId="{5CB25B10-5B1C-4017-B167-ED3104435743}" dt="2024-05-20T00:17:10.027" v="3305" actId="165"/>
          <ac:spMkLst>
            <pc:docMk/>
            <pc:sldMk cId="3065619269" sldId="974"/>
            <ac:spMk id="306" creationId="{3999B5E7-970F-196B-DC3C-7DEA7EE2B398}"/>
          </ac:spMkLst>
        </pc:spChg>
        <pc:spChg chg="mod">
          <ac:chgData name="Phillip Kaufman" userId="c001b2a046940d7c" providerId="LiveId" clId="{5CB25B10-5B1C-4017-B167-ED3104435743}" dt="2024-05-20T00:17:10.027" v="3305" actId="165"/>
          <ac:spMkLst>
            <pc:docMk/>
            <pc:sldMk cId="3065619269" sldId="974"/>
            <ac:spMk id="307" creationId="{39C86420-A867-1131-7F8F-EA3CC3313D7B}"/>
          </ac:spMkLst>
        </pc:spChg>
        <pc:spChg chg="mod">
          <ac:chgData name="Phillip Kaufman" userId="c001b2a046940d7c" providerId="LiveId" clId="{5CB25B10-5B1C-4017-B167-ED3104435743}" dt="2024-05-20T00:17:10.027" v="3305" actId="165"/>
          <ac:spMkLst>
            <pc:docMk/>
            <pc:sldMk cId="3065619269" sldId="974"/>
            <ac:spMk id="308" creationId="{22026585-87B2-E24C-6C1E-32BB141D9E6E}"/>
          </ac:spMkLst>
        </pc:spChg>
        <pc:spChg chg="mod">
          <ac:chgData name="Phillip Kaufman" userId="c001b2a046940d7c" providerId="LiveId" clId="{5CB25B10-5B1C-4017-B167-ED3104435743}" dt="2024-05-20T00:17:10.027" v="3305" actId="165"/>
          <ac:spMkLst>
            <pc:docMk/>
            <pc:sldMk cId="3065619269" sldId="974"/>
            <ac:spMk id="309" creationId="{4EE1AA73-A7C4-F389-C329-39B7DBF46852}"/>
          </ac:spMkLst>
        </pc:spChg>
        <pc:spChg chg="mod">
          <ac:chgData name="Phillip Kaufman" userId="c001b2a046940d7c" providerId="LiveId" clId="{5CB25B10-5B1C-4017-B167-ED3104435743}" dt="2024-05-20T00:17:10.027" v="3305" actId="165"/>
          <ac:spMkLst>
            <pc:docMk/>
            <pc:sldMk cId="3065619269" sldId="974"/>
            <ac:spMk id="312" creationId="{92AF9804-75BD-FB18-FE0F-9895D5AF190D}"/>
          </ac:spMkLst>
        </pc:spChg>
        <pc:spChg chg="mod">
          <ac:chgData name="Phillip Kaufman" userId="c001b2a046940d7c" providerId="LiveId" clId="{5CB25B10-5B1C-4017-B167-ED3104435743}" dt="2024-05-20T00:17:15.369" v="3306" actId="165"/>
          <ac:spMkLst>
            <pc:docMk/>
            <pc:sldMk cId="3065619269" sldId="974"/>
            <ac:spMk id="316" creationId="{92F00125-0156-520F-6812-CBD8131596E7}"/>
          </ac:spMkLst>
        </pc:spChg>
        <pc:spChg chg="mod">
          <ac:chgData name="Phillip Kaufman" userId="c001b2a046940d7c" providerId="LiveId" clId="{5CB25B10-5B1C-4017-B167-ED3104435743}" dt="2024-05-20T00:17:15.369" v="3306" actId="165"/>
          <ac:spMkLst>
            <pc:docMk/>
            <pc:sldMk cId="3065619269" sldId="974"/>
            <ac:spMk id="317" creationId="{500DB041-82F4-49C1-7AC8-5D120E2F7ED0}"/>
          </ac:spMkLst>
        </pc:spChg>
        <pc:spChg chg="mod">
          <ac:chgData name="Phillip Kaufman" userId="c001b2a046940d7c" providerId="LiveId" clId="{5CB25B10-5B1C-4017-B167-ED3104435743}" dt="2024-05-20T00:17:15.369" v="3306" actId="165"/>
          <ac:spMkLst>
            <pc:docMk/>
            <pc:sldMk cId="3065619269" sldId="974"/>
            <ac:spMk id="318" creationId="{EE2BFD2B-8837-2A04-5181-62B6D35F7EC7}"/>
          </ac:spMkLst>
        </pc:spChg>
        <pc:spChg chg="mod">
          <ac:chgData name="Phillip Kaufman" userId="c001b2a046940d7c" providerId="LiveId" clId="{5CB25B10-5B1C-4017-B167-ED3104435743}" dt="2024-05-20T00:17:15.369" v="3306" actId="165"/>
          <ac:spMkLst>
            <pc:docMk/>
            <pc:sldMk cId="3065619269" sldId="974"/>
            <ac:spMk id="319" creationId="{B07CB5FA-D467-5585-2F18-26294850F5BE}"/>
          </ac:spMkLst>
        </pc:spChg>
        <pc:spChg chg="mod">
          <ac:chgData name="Phillip Kaufman" userId="c001b2a046940d7c" providerId="LiveId" clId="{5CB25B10-5B1C-4017-B167-ED3104435743}" dt="2024-05-20T00:17:15.369" v="3306" actId="165"/>
          <ac:spMkLst>
            <pc:docMk/>
            <pc:sldMk cId="3065619269" sldId="974"/>
            <ac:spMk id="322" creationId="{5F8D380E-171F-36B4-B2C7-4FF69F5DC82F}"/>
          </ac:spMkLst>
        </pc:spChg>
        <pc:spChg chg="mod">
          <ac:chgData name="Phillip Kaufman" userId="c001b2a046940d7c" providerId="LiveId" clId="{5CB25B10-5B1C-4017-B167-ED3104435743}" dt="2024-05-20T00:17:15.369" v="3306" actId="165"/>
          <ac:spMkLst>
            <pc:docMk/>
            <pc:sldMk cId="3065619269" sldId="974"/>
            <ac:spMk id="358" creationId="{43623F15-9E09-91C1-F007-A9B3CFA926E3}"/>
          </ac:spMkLst>
        </pc:spChg>
        <pc:spChg chg="mod">
          <ac:chgData name="Phillip Kaufman" userId="c001b2a046940d7c" providerId="LiveId" clId="{5CB25B10-5B1C-4017-B167-ED3104435743}" dt="2024-05-20T00:17:15.369" v="3306" actId="165"/>
          <ac:spMkLst>
            <pc:docMk/>
            <pc:sldMk cId="3065619269" sldId="974"/>
            <ac:spMk id="359" creationId="{1CACE9B9-F2A6-23CB-E2A5-97891BE6D282}"/>
          </ac:spMkLst>
        </pc:spChg>
        <pc:spChg chg="add mod">
          <ac:chgData name="Phillip Kaufman" userId="c001b2a046940d7c" providerId="LiveId" clId="{5CB25B10-5B1C-4017-B167-ED3104435743}" dt="2024-05-20T00:22:32.608" v="3382" actId="1076"/>
          <ac:spMkLst>
            <pc:docMk/>
            <pc:sldMk cId="3065619269" sldId="974"/>
            <ac:spMk id="363" creationId="{0650A188-C0BF-3DA7-1F46-91E01950351B}"/>
          </ac:spMkLst>
        </pc:spChg>
        <pc:spChg chg="add del mod">
          <ac:chgData name="Phillip Kaufman" userId="c001b2a046940d7c" providerId="LiveId" clId="{5CB25B10-5B1C-4017-B167-ED3104435743}" dt="2024-05-20T00:22:16.163" v="3381" actId="21"/>
          <ac:spMkLst>
            <pc:docMk/>
            <pc:sldMk cId="3065619269" sldId="974"/>
            <ac:spMk id="364" creationId="{A2A490BF-26A9-E3EA-CF79-3B7561D1C16F}"/>
          </ac:spMkLst>
        </pc:spChg>
        <pc:spChg chg="add del mod ord">
          <ac:chgData name="Phillip Kaufman" userId="c001b2a046940d7c" providerId="LiveId" clId="{5CB25B10-5B1C-4017-B167-ED3104435743}" dt="2024-05-19T23:27:23.238" v="3037" actId="478"/>
          <ac:spMkLst>
            <pc:docMk/>
            <pc:sldMk cId="3065619269" sldId="974"/>
            <ac:spMk id="365" creationId="{9C67A0ED-CF9B-9413-82FD-A006C271FD4F}"/>
          </ac:spMkLst>
        </pc:spChg>
        <pc:spChg chg="add mod">
          <ac:chgData name="Phillip Kaufman" userId="c001b2a046940d7c" providerId="LiveId" clId="{5CB25B10-5B1C-4017-B167-ED3104435743}" dt="2024-05-19T23:27:06.030" v="3026"/>
          <ac:spMkLst>
            <pc:docMk/>
            <pc:sldMk cId="3065619269" sldId="974"/>
            <ac:spMk id="366" creationId="{9C67A0ED-CF9B-9413-82FD-A006C271FD4F}"/>
          </ac:spMkLst>
        </pc:spChg>
        <pc:spChg chg="add mod">
          <ac:chgData name="Phillip Kaufman" userId="c001b2a046940d7c" providerId="LiveId" clId="{5CB25B10-5B1C-4017-B167-ED3104435743}" dt="2024-05-19T23:27:10.180" v="3029"/>
          <ac:spMkLst>
            <pc:docMk/>
            <pc:sldMk cId="3065619269" sldId="974"/>
            <ac:spMk id="367" creationId="{D77540EF-094E-20BC-0F62-B7C71D8A2CDB}"/>
          </ac:spMkLst>
        </pc:spChg>
        <pc:spChg chg="add del mod">
          <ac:chgData name="Phillip Kaufman" userId="c001b2a046940d7c" providerId="LiveId" clId="{5CB25B10-5B1C-4017-B167-ED3104435743}" dt="2024-05-20T00:25:05.184" v="3416" actId="21"/>
          <ac:spMkLst>
            <pc:docMk/>
            <pc:sldMk cId="3065619269" sldId="974"/>
            <ac:spMk id="368" creationId="{72A87AFD-7BF8-F1B0-8CA7-86C195EBD3FF}"/>
          </ac:spMkLst>
        </pc:spChg>
        <pc:spChg chg="add del mod">
          <ac:chgData name="Phillip Kaufman" userId="c001b2a046940d7c" providerId="LiveId" clId="{5CB25B10-5B1C-4017-B167-ED3104435743}" dt="2024-05-19T23:31:37.152" v="3086" actId="478"/>
          <ac:spMkLst>
            <pc:docMk/>
            <pc:sldMk cId="3065619269" sldId="974"/>
            <ac:spMk id="371" creationId="{27AFEB64-FC68-3D23-1DB2-B64CE7DF705C}"/>
          </ac:spMkLst>
        </pc:spChg>
        <pc:spChg chg="mod topLvl">
          <ac:chgData name="Phillip Kaufman" userId="c001b2a046940d7c" providerId="LiveId" clId="{5CB25B10-5B1C-4017-B167-ED3104435743}" dt="2024-05-19T23:56:44.434" v="3097" actId="1076"/>
          <ac:spMkLst>
            <pc:docMk/>
            <pc:sldMk cId="3065619269" sldId="974"/>
            <ac:spMk id="374" creationId="{2332EB01-879A-39DC-8351-73E8CB0F8DF1}"/>
          </ac:spMkLst>
        </pc:spChg>
        <pc:spChg chg="mod topLvl">
          <ac:chgData name="Phillip Kaufman" userId="c001b2a046940d7c" providerId="LiveId" clId="{5CB25B10-5B1C-4017-B167-ED3104435743}" dt="2024-05-19T23:56:44.143" v="3096" actId="1076"/>
          <ac:spMkLst>
            <pc:docMk/>
            <pc:sldMk cId="3065619269" sldId="974"/>
            <ac:spMk id="375" creationId="{60CF30B9-4A50-9745-23F4-71F8044C69CB}"/>
          </ac:spMkLst>
        </pc:spChg>
        <pc:spChg chg="mod topLvl">
          <ac:chgData name="Phillip Kaufman" userId="c001b2a046940d7c" providerId="LiveId" clId="{5CB25B10-5B1C-4017-B167-ED3104435743}" dt="2024-05-19T23:56:43.486" v="3095" actId="165"/>
          <ac:spMkLst>
            <pc:docMk/>
            <pc:sldMk cId="3065619269" sldId="974"/>
            <ac:spMk id="376" creationId="{7507F002-6D78-01BA-83E1-C24A0F034750}"/>
          </ac:spMkLst>
        </pc:spChg>
        <pc:spChg chg="mod">
          <ac:chgData name="Phillip Kaufman" userId="c001b2a046940d7c" providerId="LiveId" clId="{5CB25B10-5B1C-4017-B167-ED3104435743}" dt="2024-05-19T23:56:43.486" v="3095" actId="165"/>
          <ac:spMkLst>
            <pc:docMk/>
            <pc:sldMk cId="3065619269" sldId="974"/>
            <ac:spMk id="377" creationId="{677C09E6-4FF4-A07A-A324-1C462840DEA3}"/>
          </ac:spMkLst>
        </pc:spChg>
        <pc:spChg chg="mod">
          <ac:chgData name="Phillip Kaufman" userId="c001b2a046940d7c" providerId="LiveId" clId="{5CB25B10-5B1C-4017-B167-ED3104435743}" dt="2024-05-19T23:56:43.486" v="3095" actId="165"/>
          <ac:spMkLst>
            <pc:docMk/>
            <pc:sldMk cId="3065619269" sldId="974"/>
            <ac:spMk id="380" creationId="{8971E83C-B8B3-8443-A673-5D0930F7E801}"/>
          </ac:spMkLst>
        </pc:spChg>
        <pc:spChg chg="mod">
          <ac:chgData name="Phillip Kaufman" userId="c001b2a046940d7c" providerId="LiveId" clId="{5CB25B10-5B1C-4017-B167-ED3104435743}" dt="2024-05-20T00:06:47.263" v="3288"/>
          <ac:spMkLst>
            <pc:docMk/>
            <pc:sldMk cId="3065619269" sldId="974"/>
            <ac:spMk id="382" creationId="{27133B98-33C2-4ADF-7806-68B8CFFD63C0}"/>
          </ac:spMkLst>
        </pc:spChg>
        <pc:spChg chg="mod">
          <ac:chgData name="Phillip Kaufman" userId="c001b2a046940d7c" providerId="LiveId" clId="{5CB25B10-5B1C-4017-B167-ED3104435743}" dt="2024-05-20T00:06:47.263" v="3288"/>
          <ac:spMkLst>
            <pc:docMk/>
            <pc:sldMk cId="3065619269" sldId="974"/>
            <ac:spMk id="383" creationId="{DBCA55BA-658D-2D33-117D-DFDA6DB9620A}"/>
          </ac:spMkLst>
        </pc:spChg>
        <pc:spChg chg="mod">
          <ac:chgData name="Phillip Kaufman" userId="c001b2a046940d7c" providerId="LiveId" clId="{5CB25B10-5B1C-4017-B167-ED3104435743}" dt="2024-05-20T00:06:47.263" v="3288"/>
          <ac:spMkLst>
            <pc:docMk/>
            <pc:sldMk cId="3065619269" sldId="974"/>
            <ac:spMk id="389" creationId="{A571B6EE-2F74-8A7D-FCC0-61479792C823}"/>
          </ac:spMkLst>
        </pc:spChg>
        <pc:spChg chg="mod">
          <ac:chgData name="Phillip Kaufman" userId="c001b2a046940d7c" providerId="LiveId" clId="{5CB25B10-5B1C-4017-B167-ED3104435743}" dt="2024-05-20T00:06:47.263" v="3288"/>
          <ac:spMkLst>
            <pc:docMk/>
            <pc:sldMk cId="3065619269" sldId="974"/>
            <ac:spMk id="390" creationId="{73492FCB-BE17-F6E4-6603-120744AD6619}"/>
          </ac:spMkLst>
        </pc:spChg>
        <pc:spChg chg="mod">
          <ac:chgData name="Phillip Kaufman" userId="c001b2a046940d7c" providerId="LiveId" clId="{5CB25B10-5B1C-4017-B167-ED3104435743}" dt="2024-05-20T00:06:47.263" v="3288"/>
          <ac:spMkLst>
            <pc:docMk/>
            <pc:sldMk cId="3065619269" sldId="974"/>
            <ac:spMk id="391" creationId="{E08A5811-E54C-9660-5516-FA0895A0648D}"/>
          </ac:spMkLst>
        </pc:spChg>
        <pc:spChg chg="mod">
          <ac:chgData name="Phillip Kaufman" userId="c001b2a046940d7c" providerId="LiveId" clId="{5CB25B10-5B1C-4017-B167-ED3104435743}" dt="2024-05-20T00:06:47.263" v="3288"/>
          <ac:spMkLst>
            <pc:docMk/>
            <pc:sldMk cId="3065619269" sldId="974"/>
            <ac:spMk id="392" creationId="{01F1F0C6-300B-7212-65FC-811324407C44}"/>
          </ac:spMkLst>
        </pc:spChg>
        <pc:spChg chg="mod">
          <ac:chgData name="Phillip Kaufman" userId="c001b2a046940d7c" providerId="LiveId" clId="{5CB25B10-5B1C-4017-B167-ED3104435743}" dt="2024-05-20T00:06:47.263" v="3288"/>
          <ac:spMkLst>
            <pc:docMk/>
            <pc:sldMk cId="3065619269" sldId="974"/>
            <ac:spMk id="395" creationId="{CFEFA24C-03FC-EBCA-9110-C3C5E8DC3801}"/>
          </ac:spMkLst>
        </pc:spChg>
        <pc:spChg chg="mod">
          <ac:chgData name="Phillip Kaufman" userId="c001b2a046940d7c" providerId="LiveId" clId="{5CB25B10-5B1C-4017-B167-ED3104435743}" dt="2024-05-20T00:06:47.263" v="3288"/>
          <ac:spMkLst>
            <pc:docMk/>
            <pc:sldMk cId="3065619269" sldId="974"/>
            <ac:spMk id="397" creationId="{6EBDA9A6-3E76-7593-127A-6B176C42F099}"/>
          </ac:spMkLst>
        </pc:spChg>
        <pc:spChg chg="mod">
          <ac:chgData name="Phillip Kaufman" userId="c001b2a046940d7c" providerId="LiveId" clId="{5CB25B10-5B1C-4017-B167-ED3104435743}" dt="2024-05-20T00:06:47.263" v="3288"/>
          <ac:spMkLst>
            <pc:docMk/>
            <pc:sldMk cId="3065619269" sldId="974"/>
            <ac:spMk id="398" creationId="{FE62ADF3-1FB5-15E9-14D6-F328CFDBFE91}"/>
          </ac:spMkLst>
        </pc:spChg>
        <pc:spChg chg="mod">
          <ac:chgData name="Phillip Kaufman" userId="c001b2a046940d7c" providerId="LiveId" clId="{5CB25B10-5B1C-4017-B167-ED3104435743}" dt="2024-05-20T00:06:47.263" v="3288"/>
          <ac:spMkLst>
            <pc:docMk/>
            <pc:sldMk cId="3065619269" sldId="974"/>
            <ac:spMk id="400" creationId="{37A685D9-86E5-2B26-56CC-22014EB61865}"/>
          </ac:spMkLst>
        </pc:spChg>
        <pc:spChg chg="mod">
          <ac:chgData name="Phillip Kaufman" userId="c001b2a046940d7c" providerId="LiveId" clId="{5CB25B10-5B1C-4017-B167-ED3104435743}" dt="2024-05-20T00:06:47.263" v="3288"/>
          <ac:spMkLst>
            <pc:docMk/>
            <pc:sldMk cId="3065619269" sldId="974"/>
            <ac:spMk id="401" creationId="{42D2D392-6E84-0806-6C6E-ACEFE8098B53}"/>
          </ac:spMkLst>
        </pc:spChg>
        <pc:spChg chg="mod">
          <ac:chgData name="Phillip Kaufman" userId="c001b2a046940d7c" providerId="LiveId" clId="{5CB25B10-5B1C-4017-B167-ED3104435743}" dt="2024-05-20T00:06:47.263" v="3288"/>
          <ac:spMkLst>
            <pc:docMk/>
            <pc:sldMk cId="3065619269" sldId="974"/>
            <ac:spMk id="404" creationId="{346C7C37-5A13-AD7A-BFF3-07538A56DCB3}"/>
          </ac:spMkLst>
        </pc:spChg>
        <pc:spChg chg="mod">
          <ac:chgData name="Phillip Kaufman" userId="c001b2a046940d7c" providerId="LiveId" clId="{5CB25B10-5B1C-4017-B167-ED3104435743}" dt="2024-05-20T00:06:57.066" v="3292"/>
          <ac:spMkLst>
            <pc:docMk/>
            <pc:sldMk cId="3065619269" sldId="974"/>
            <ac:spMk id="441" creationId="{30F7DD1A-BBED-E2E7-09FE-859409BF8476}"/>
          </ac:spMkLst>
        </pc:spChg>
        <pc:spChg chg="mod">
          <ac:chgData name="Phillip Kaufman" userId="c001b2a046940d7c" providerId="LiveId" clId="{5CB25B10-5B1C-4017-B167-ED3104435743}" dt="2024-05-20T00:06:57.066" v="3292"/>
          <ac:spMkLst>
            <pc:docMk/>
            <pc:sldMk cId="3065619269" sldId="974"/>
            <ac:spMk id="442" creationId="{012292D5-6022-876D-422B-5ED51445E8C0}"/>
          </ac:spMkLst>
        </pc:spChg>
        <pc:spChg chg="mod">
          <ac:chgData name="Phillip Kaufman" userId="c001b2a046940d7c" providerId="LiveId" clId="{5CB25B10-5B1C-4017-B167-ED3104435743}" dt="2024-05-20T00:06:57.066" v="3292"/>
          <ac:spMkLst>
            <pc:docMk/>
            <pc:sldMk cId="3065619269" sldId="974"/>
            <ac:spMk id="448" creationId="{F9C79DEF-E07E-BC08-8F08-EA2F8A479BA1}"/>
          </ac:spMkLst>
        </pc:spChg>
        <pc:spChg chg="mod">
          <ac:chgData name="Phillip Kaufman" userId="c001b2a046940d7c" providerId="LiveId" clId="{5CB25B10-5B1C-4017-B167-ED3104435743}" dt="2024-05-20T00:06:57.066" v="3292"/>
          <ac:spMkLst>
            <pc:docMk/>
            <pc:sldMk cId="3065619269" sldId="974"/>
            <ac:spMk id="449" creationId="{F7A32D83-32CB-5774-BA81-D82B528254D4}"/>
          </ac:spMkLst>
        </pc:spChg>
        <pc:spChg chg="mod">
          <ac:chgData name="Phillip Kaufman" userId="c001b2a046940d7c" providerId="LiveId" clId="{5CB25B10-5B1C-4017-B167-ED3104435743}" dt="2024-05-20T00:06:57.066" v="3292"/>
          <ac:spMkLst>
            <pc:docMk/>
            <pc:sldMk cId="3065619269" sldId="974"/>
            <ac:spMk id="450" creationId="{0FC11936-1ED9-BAAD-F2EA-6E0EC99BE7A6}"/>
          </ac:spMkLst>
        </pc:spChg>
        <pc:spChg chg="mod">
          <ac:chgData name="Phillip Kaufman" userId="c001b2a046940d7c" providerId="LiveId" clId="{5CB25B10-5B1C-4017-B167-ED3104435743}" dt="2024-05-20T00:06:57.066" v="3292"/>
          <ac:spMkLst>
            <pc:docMk/>
            <pc:sldMk cId="3065619269" sldId="974"/>
            <ac:spMk id="451" creationId="{066363E7-03DF-E88A-9A14-EFE135C4308E}"/>
          </ac:spMkLst>
        </pc:spChg>
        <pc:spChg chg="mod">
          <ac:chgData name="Phillip Kaufman" userId="c001b2a046940d7c" providerId="LiveId" clId="{5CB25B10-5B1C-4017-B167-ED3104435743}" dt="2024-05-20T00:06:57.066" v="3292"/>
          <ac:spMkLst>
            <pc:docMk/>
            <pc:sldMk cId="3065619269" sldId="974"/>
            <ac:spMk id="454" creationId="{84FDE8DE-2909-C8B0-7AA5-EF192023AB53}"/>
          </ac:spMkLst>
        </pc:spChg>
        <pc:spChg chg="mod">
          <ac:chgData name="Phillip Kaufman" userId="c001b2a046940d7c" providerId="LiveId" clId="{5CB25B10-5B1C-4017-B167-ED3104435743}" dt="2024-05-20T00:06:57.066" v="3292"/>
          <ac:spMkLst>
            <pc:docMk/>
            <pc:sldMk cId="3065619269" sldId="974"/>
            <ac:spMk id="456" creationId="{AE82FEAD-416B-3647-FCB7-3DF0B114E6DC}"/>
          </ac:spMkLst>
        </pc:spChg>
        <pc:spChg chg="mod">
          <ac:chgData name="Phillip Kaufman" userId="c001b2a046940d7c" providerId="LiveId" clId="{5CB25B10-5B1C-4017-B167-ED3104435743}" dt="2024-05-20T00:06:57.066" v="3292"/>
          <ac:spMkLst>
            <pc:docMk/>
            <pc:sldMk cId="3065619269" sldId="974"/>
            <ac:spMk id="457" creationId="{AF62BCF5-AFC1-75CB-29FD-9C0CEC0C34D3}"/>
          </ac:spMkLst>
        </pc:spChg>
        <pc:spChg chg="mod">
          <ac:chgData name="Phillip Kaufman" userId="c001b2a046940d7c" providerId="LiveId" clId="{5CB25B10-5B1C-4017-B167-ED3104435743}" dt="2024-05-20T00:06:57.066" v="3292"/>
          <ac:spMkLst>
            <pc:docMk/>
            <pc:sldMk cId="3065619269" sldId="974"/>
            <ac:spMk id="459" creationId="{2D37102D-3815-77BB-CD57-A49E7FBC80E0}"/>
          </ac:spMkLst>
        </pc:spChg>
        <pc:spChg chg="mod">
          <ac:chgData name="Phillip Kaufman" userId="c001b2a046940d7c" providerId="LiveId" clId="{5CB25B10-5B1C-4017-B167-ED3104435743}" dt="2024-05-20T00:06:57.066" v="3292"/>
          <ac:spMkLst>
            <pc:docMk/>
            <pc:sldMk cId="3065619269" sldId="974"/>
            <ac:spMk id="460" creationId="{9A0DC8FE-389A-41D2-0880-8B1C676D062F}"/>
          </ac:spMkLst>
        </pc:spChg>
        <pc:spChg chg="mod">
          <ac:chgData name="Phillip Kaufman" userId="c001b2a046940d7c" providerId="LiveId" clId="{5CB25B10-5B1C-4017-B167-ED3104435743}" dt="2024-05-20T00:06:57.066" v="3292"/>
          <ac:spMkLst>
            <pc:docMk/>
            <pc:sldMk cId="3065619269" sldId="974"/>
            <ac:spMk id="463" creationId="{2086D25D-2AB4-BC16-C3BA-5E8014FC652C}"/>
          </ac:spMkLst>
        </pc:spChg>
        <pc:spChg chg="mod">
          <ac:chgData name="Phillip Kaufman" userId="c001b2a046940d7c" providerId="LiveId" clId="{5CB25B10-5B1C-4017-B167-ED3104435743}" dt="2024-05-20T00:16:49.503" v="3302"/>
          <ac:spMkLst>
            <pc:docMk/>
            <pc:sldMk cId="3065619269" sldId="974"/>
            <ac:spMk id="500" creationId="{7716F7A5-AE09-7374-525C-1F88E25546F8}"/>
          </ac:spMkLst>
        </pc:spChg>
        <pc:spChg chg="mod">
          <ac:chgData name="Phillip Kaufman" userId="c001b2a046940d7c" providerId="LiveId" clId="{5CB25B10-5B1C-4017-B167-ED3104435743}" dt="2024-05-20T00:16:49.503" v="3302"/>
          <ac:spMkLst>
            <pc:docMk/>
            <pc:sldMk cId="3065619269" sldId="974"/>
            <ac:spMk id="501" creationId="{8CFAC3AE-35F1-8281-5819-DC02C5C80BD4}"/>
          </ac:spMkLst>
        </pc:spChg>
        <pc:spChg chg="mod">
          <ac:chgData name="Phillip Kaufman" userId="c001b2a046940d7c" providerId="LiveId" clId="{5CB25B10-5B1C-4017-B167-ED3104435743}" dt="2024-05-20T00:16:48.451" v="3301" actId="571"/>
          <ac:spMkLst>
            <pc:docMk/>
            <pc:sldMk cId="3065619269" sldId="974"/>
            <ac:spMk id="541" creationId="{717DEEEF-BDCD-B75B-A43E-570C980787E2}"/>
          </ac:spMkLst>
        </pc:spChg>
        <pc:spChg chg="mod">
          <ac:chgData name="Phillip Kaufman" userId="c001b2a046940d7c" providerId="LiveId" clId="{5CB25B10-5B1C-4017-B167-ED3104435743}" dt="2024-05-20T00:16:48.451" v="3301" actId="571"/>
          <ac:spMkLst>
            <pc:docMk/>
            <pc:sldMk cId="3065619269" sldId="974"/>
            <ac:spMk id="542" creationId="{EDA80BD9-D479-CB83-3FFA-986CA41B8901}"/>
          </ac:spMkLst>
        </pc:spChg>
        <pc:spChg chg="mod">
          <ac:chgData name="Phillip Kaufman" userId="c001b2a046940d7c" providerId="LiveId" clId="{5CB25B10-5B1C-4017-B167-ED3104435743}" dt="2024-05-20T00:16:52.078" v="3303"/>
          <ac:spMkLst>
            <pc:docMk/>
            <pc:sldMk cId="3065619269" sldId="974"/>
            <ac:spMk id="582" creationId="{2BC9C81D-D13F-F132-3ADF-7EB592424925}"/>
          </ac:spMkLst>
        </pc:spChg>
        <pc:spChg chg="mod">
          <ac:chgData name="Phillip Kaufman" userId="c001b2a046940d7c" providerId="LiveId" clId="{5CB25B10-5B1C-4017-B167-ED3104435743}" dt="2024-05-20T00:16:52.078" v="3303"/>
          <ac:spMkLst>
            <pc:docMk/>
            <pc:sldMk cId="3065619269" sldId="974"/>
            <ac:spMk id="583" creationId="{7B95EFC9-CC99-40DD-BEFB-7C2A65112459}"/>
          </ac:spMkLst>
        </pc:spChg>
        <pc:spChg chg="mod">
          <ac:chgData name="Phillip Kaufman" userId="c001b2a046940d7c" providerId="LiveId" clId="{5CB25B10-5B1C-4017-B167-ED3104435743}" dt="2024-05-20T00:16:52.078" v="3303"/>
          <ac:spMkLst>
            <pc:docMk/>
            <pc:sldMk cId="3065619269" sldId="974"/>
            <ac:spMk id="589" creationId="{03F017E4-A31A-B270-0EB6-1855B0706686}"/>
          </ac:spMkLst>
        </pc:spChg>
        <pc:spChg chg="mod">
          <ac:chgData name="Phillip Kaufman" userId="c001b2a046940d7c" providerId="LiveId" clId="{5CB25B10-5B1C-4017-B167-ED3104435743}" dt="2024-05-20T00:16:52.078" v="3303"/>
          <ac:spMkLst>
            <pc:docMk/>
            <pc:sldMk cId="3065619269" sldId="974"/>
            <ac:spMk id="590" creationId="{029E5EE6-67CE-4C63-3527-63AAD98557BF}"/>
          </ac:spMkLst>
        </pc:spChg>
        <pc:spChg chg="mod">
          <ac:chgData name="Phillip Kaufman" userId="c001b2a046940d7c" providerId="LiveId" clId="{5CB25B10-5B1C-4017-B167-ED3104435743}" dt="2024-05-20T00:16:52.078" v="3303"/>
          <ac:spMkLst>
            <pc:docMk/>
            <pc:sldMk cId="3065619269" sldId="974"/>
            <ac:spMk id="591" creationId="{0FA40BD6-8180-C174-01B6-E7BE13054450}"/>
          </ac:spMkLst>
        </pc:spChg>
        <pc:spChg chg="mod">
          <ac:chgData name="Phillip Kaufman" userId="c001b2a046940d7c" providerId="LiveId" clId="{5CB25B10-5B1C-4017-B167-ED3104435743}" dt="2024-05-20T00:16:52.078" v="3303"/>
          <ac:spMkLst>
            <pc:docMk/>
            <pc:sldMk cId="3065619269" sldId="974"/>
            <ac:spMk id="592" creationId="{8E306516-6592-9EC8-561C-0B1575C53E59}"/>
          </ac:spMkLst>
        </pc:spChg>
        <pc:spChg chg="mod">
          <ac:chgData name="Phillip Kaufman" userId="c001b2a046940d7c" providerId="LiveId" clId="{5CB25B10-5B1C-4017-B167-ED3104435743}" dt="2024-05-20T00:16:52.078" v="3303"/>
          <ac:spMkLst>
            <pc:docMk/>
            <pc:sldMk cId="3065619269" sldId="974"/>
            <ac:spMk id="595" creationId="{7901E691-C371-567C-B5EB-D0FFEC8C8C1D}"/>
          </ac:spMkLst>
        </pc:spChg>
        <pc:spChg chg="mod">
          <ac:chgData name="Phillip Kaufman" userId="c001b2a046940d7c" providerId="LiveId" clId="{5CB25B10-5B1C-4017-B167-ED3104435743}" dt="2024-05-20T00:16:52.078" v="3303"/>
          <ac:spMkLst>
            <pc:docMk/>
            <pc:sldMk cId="3065619269" sldId="974"/>
            <ac:spMk id="597" creationId="{349D4024-A9BE-B29D-6B56-12B48DD36CDD}"/>
          </ac:spMkLst>
        </pc:spChg>
        <pc:spChg chg="mod">
          <ac:chgData name="Phillip Kaufman" userId="c001b2a046940d7c" providerId="LiveId" clId="{5CB25B10-5B1C-4017-B167-ED3104435743}" dt="2024-05-20T00:16:52.078" v="3303"/>
          <ac:spMkLst>
            <pc:docMk/>
            <pc:sldMk cId="3065619269" sldId="974"/>
            <ac:spMk id="598" creationId="{11A43429-5820-45F8-599A-E5A6D11108CD}"/>
          </ac:spMkLst>
        </pc:spChg>
        <pc:spChg chg="mod">
          <ac:chgData name="Phillip Kaufman" userId="c001b2a046940d7c" providerId="LiveId" clId="{5CB25B10-5B1C-4017-B167-ED3104435743}" dt="2024-05-20T00:16:52.078" v="3303"/>
          <ac:spMkLst>
            <pc:docMk/>
            <pc:sldMk cId="3065619269" sldId="974"/>
            <ac:spMk id="600" creationId="{925C70C8-6919-B2BB-4C80-C8C928F2F4A2}"/>
          </ac:spMkLst>
        </pc:spChg>
        <pc:spChg chg="mod">
          <ac:chgData name="Phillip Kaufman" userId="c001b2a046940d7c" providerId="LiveId" clId="{5CB25B10-5B1C-4017-B167-ED3104435743}" dt="2024-05-20T00:16:52.078" v="3303"/>
          <ac:spMkLst>
            <pc:docMk/>
            <pc:sldMk cId="3065619269" sldId="974"/>
            <ac:spMk id="601" creationId="{89B5FAF3-2C10-E399-67C3-FD1E98F52D19}"/>
          </ac:spMkLst>
        </pc:spChg>
        <pc:spChg chg="mod">
          <ac:chgData name="Phillip Kaufman" userId="c001b2a046940d7c" providerId="LiveId" clId="{5CB25B10-5B1C-4017-B167-ED3104435743}" dt="2024-05-20T00:16:52.078" v="3303"/>
          <ac:spMkLst>
            <pc:docMk/>
            <pc:sldMk cId="3065619269" sldId="974"/>
            <ac:spMk id="604" creationId="{396FC96A-C33B-D2A2-32B4-6EF325FC2F58}"/>
          </ac:spMkLst>
        </pc:spChg>
        <pc:spChg chg="mod">
          <ac:chgData name="Phillip Kaufman" userId="c001b2a046940d7c" providerId="LiveId" clId="{5CB25B10-5B1C-4017-B167-ED3104435743}" dt="2024-05-20T00:17:27.585" v="3308"/>
          <ac:spMkLst>
            <pc:docMk/>
            <pc:sldMk cId="3065619269" sldId="974"/>
            <ac:spMk id="607" creationId="{847B1CB9-7EAA-C8D5-E75A-273FD5817A6E}"/>
          </ac:spMkLst>
        </pc:spChg>
        <pc:spChg chg="mod">
          <ac:chgData name="Phillip Kaufman" userId="c001b2a046940d7c" providerId="LiveId" clId="{5CB25B10-5B1C-4017-B167-ED3104435743}" dt="2024-05-20T00:17:27.585" v="3308"/>
          <ac:spMkLst>
            <pc:docMk/>
            <pc:sldMk cId="3065619269" sldId="974"/>
            <ac:spMk id="608" creationId="{1DBB6AAB-718B-F3CC-FDB1-AD48C85F4038}"/>
          </ac:spMkLst>
        </pc:spChg>
        <pc:spChg chg="mod">
          <ac:chgData name="Phillip Kaufman" userId="c001b2a046940d7c" providerId="LiveId" clId="{5CB25B10-5B1C-4017-B167-ED3104435743}" dt="2024-05-20T00:17:27.585" v="3308"/>
          <ac:spMkLst>
            <pc:docMk/>
            <pc:sldMk cId="3065619269" sldId="974"/>
            <ac:spMk id="609" creationId="{F50C270B-6339-F212-4897-6E4CBF88789D}"/>
          </ac:spMkLst>
        </pc:spChg>
        <pc:spChg chg="mod">
          <ac:chgData name="Phillip Kaufman" userId="c001b2a046940d7c" providerId="LiveId" clId="{5CB25B10-5B1C-4017-B167-ED3104435743}" dt="2024-05-20T00:17:27.585" v="3308"/>
          <ac:spMkLst>
            <pc:docMk/>
            <pc:sldMk cId="3065619269" sldId="974"/>
            <ac:spMk id="610" creationId="{EBBEB0BB-3F7C-E229-EAEF-78B132DF4AC9}"/>
          </ac:spMkLst>
        </pc:spChg>
        <pc:spChg chg="mod">
          <ac:chgData name="Phillip Kaufman" userId="c001b2a046940d7c" providerId="LiveId" clId="{5CB25B10-5B1C-4017-B167-ED3104435743}" dt="2024-05-20T00:17:27.585" v="3308"/>
          <ac:spMkLst>
            <pc:docMk/>
            <pc:sldMk cId="3065619269" sldId="974"/>
            <ac:spMk id="613" creationId="{2A2EF72D-584A-F612-E3F5-551C5B6E60CF}"/>
          </ac:spMkLst>
        </pc:spChg>
        <pc:spChg chg="mod">
          <ac:chgData name="Phillip Kaufman" userId="c001b2a046940d7c" providerId="LiveId" clId="{5CB25B10-5B1C-4017-B167-ED3104435743}" dt="2024-05-20T00:20:30.281" v="3348" actId="1076"/>
          <ac:spMkLst>
            <pc:docMk/>
            <pc:sldMk cId="3065619269" sldId="974"/>
            <ac:spMk id="616" creationId="{D43A318F-1974-70F4-3946-10EA426C399D}"/>
          </ac:spMkLst>
        </pc:spChg>
        <pc:spChg chg="mod">
          <ac:chgData name="Phillip Kaufman" userId="c001b2a046940d7c" providerId="LiveId" clId="{5CB25B10-5B1C-4017-B167-ED3104435743}" dt="2024-05-20T00:20:23.955" v="3345" actId="1076"/>
          <ac:spMkLst>
            <pc:docMk/>
            <pc:sldMk cId="3065619269" sldId="974"/>
            <ac:spMk id="617" creationId="{B9EEE26D-CEAE-0015-705E-B21782F95546}"/>
          </ac:spMkLst>
        </pc:spChg>
        <pc:spChg chg="mod">
          <ac:chgData name="Phillip Kaufman" userId="c001b2a046940d7c" providerId="LiveId" clId="{5CB25B10-5B1C-4017-B167-ED3104435743}" dt="2024-05-20T00:20:28.155" v="3347" actId="1076"/>
          <ac:spMkLst>
            <pc:docMk/>
            <pc:sldMk cId="3065619269" sldId="974"/>
            <ac:spMk id="618" creationId="{5B0C64B5-DDEF-4A27-B2A7-FB758EF870D6}"/>
          </ac:spMkLst>
        </pc:spChg>
        <pc:spChg chg="mod">
          <ac:chgData name="Phillip Kaufman" userId="c001b2a046940d7c" providerId="LiveId" clId="{5CB25B10-5B1C-4017-B167-ED3104435743}" dt="2024-05-20T00:20:19.101" v="3343" actId="403"/>
          <ac:spMkLst>
            <pc:docMk/>
            <pc:sldMk cId="3065619269" sldId="974"/>
            <ac:spMk id="619" creationId="{34FCD3A0-9AC5-92AD-3A81-9C563C7EC6D2}"/>
          </ac:spMkLst>
        </pc:spChg>
        <pc:spChg chg="mod">
          <ac:chgData name="Phillip Kaufman" userId="c001b2a046940d7c" providerId="LiveId" clId="{5CB25B10-5B1C-4017-B167-ED3104435743}" dt="2024-05-20T00:20:19.101" v="3343" actId="403"/>
          <ac:spMkLst>
            <pc:docMk/>
            <pc:sldMk cId="3065619269" sldId="974"/>
            <ac:spMk id="622" creationId="{872FBEB3-B5C1-0684-22C7-9C950889A3AC}"/>
          </ac:spMkLst>
        </pc:spChg>
        <pc:spChg chg="mod">
          <ac:chgData name="Phillip Kaufman" userId="c001b2a046940d7c" providerId="LiveId" clId="{5CB25B10-5B1C-4017-B167-ED3104435743}" dt="2024-05-20T00:21:16.033" v="3357" actId="571"/>
          <ac:spMkLst>
            <pc:docMk/>
            <pc:sldMk cId="3065619269" sldId="974"/>
            <ac:spMk id="669" creationId="{AF21CF6B-D96C-FBF8-65B0-2F0FBF0AB2C3}"/>
          </ac:spMkLst>
        </pc:spChg>
        <pc:spChg chg="mod">
          <ac:chgData name="Phillip Kaufman" userId="c001b2a046940d7c" providerId="LiveId" clId="{5CB25B10-5B1C-4017-B167-ED3104435743}" dt="2024-05-20T00:21:16.033" v="3357" actId="571"/>
          <ac:spMkLst>
            <pc:docMk/>
            <pc:sldMk cId="3065619269" sldId="974"/>
            <ac:spMk id="670" creationId="{61ABFA03-B4F4-3C62-B0CC-E68BC4D192BC}"/>
          </ac:spMkLst>
        </pc:spChg>
        <pc:spChg chg="add del mod">
          <ac:chgData name="Phillip Kaufman" userId="c001b2a046940d7c" providerId="LiveId" clId="{5CB25B10-5B1C-4017-B167-ED3104435743}" dt="2024-05-20T00:24:20.038" v="3405" actId="165"/>
          <ac:spMkLst>
            <pc:docMk/>
            <pc:sldMk cId="3065619269" sldId="974"/>
            <ac:spMk id="681" creationId="{2E970192-F556-7A74-938A-C7ABD6DEB6E6}"/>
          </ac:spMkLst>
        </pc:spChg>
        <pc:spChg chg="add del mod">
          <ac:chgData name="Phillip Kaufman" userId="c001b2a046940d7c" providerId="LiveId" clId="{5CB25B10-5B1C-4017-B167-ED3104435743}" dt="2024-05-20T00:24:20.038" v="3405" actId="165"/>
          <ac:spMkLst>
            <pc:docMk/>
            <pc:sldMk cId="3065619269" sldId="974"/>
            <ac:spMk id="682" creationId="{DEA88EB9-8D85-41FE-7D60-95D930F001F7}"/>
          </ac:spMkLst>
        </pc:spChg>
        <pc:spChg chg="add del mod">
          <ac:chgData name="Phillip Kaufman" userId="c001b2a046940d7c" providerId="LiveId" clId="{5CB25B10-5B1C-4017-B167-ED3104435743}" dt="2024-05-20T00:24:20.038" v="3405" actId="165"/>
          <ac:spMkLst>
            <pc:docMk/>
            <pc:sldMk cId="3065619269" sldId="974"/>
            <ac:spMk id="683" creationId="{8ECFDDC2-C0DF-07C9-BAB4-8D2F5EFEBA70}"/>
          </ac:spMkLst>
        </pc:spChg>
        <pc:spChg chg="mod">
          <ac:chgData name="Phillip Kaufman" userId="c001b2a046940d7c" providerId="LiveId" clId="{5CB25B10-5B1C-4017-B167-ED3104435743}" dt="2024-05-20T00:24:20.038" v="3405" actId="165"/>
          <ac:spMkLst>
            <pc:docMk/>
            <pc:sldMk cId="3065619269" sldId="974"/>
            <ac:spMk id="684" creationId="{7B69FA8B-E6E4-7C85-11D4-59D79082CFE7}"/>
          </ac:spMkLst>
        </pc:spChg>
        <pc:spChg chg="mod">
          <ac:chgData name="Phillip Kaufman" userId="c001b2a046940d7c" providerId="LiveId" clId="{5CB25B10-5B1C-4017-B167-ED3104435743}" dt="2024-05-20T00:24:20.038" v="3405" actId="165"/>
          <ac:spMkLst>
            <pc:docMk/>
            <pc:sldMk cId="3065619269" sldId="974"/>
            <ac:spMk id="687" creationId="{F64F91B2-F50C-7B1C-7522-273DBD4B0722}"/>
          </ac:spMkLst>
        </pc:spChg>
        <pc:spChg chg="add mod">
          <ac:chgData name="Phillip Kaufman" userId="c001b2a046940d7c" providerId="LiveId" clId="{5CB25B10-5B1C-4017-B167-ED3104435743}" dt="2024-05-20T00:33:47.336" v="3504"/>
          <ac:spMkLst>
            <pc:docMk/>
            <pc:sldMk cId="3065619269" sldId="974"/>
            <ac:spMk id="712" creationId="{5AFBCE6C-128B-D06F-92F1-B9074E7A402E}"/>
          </ac:spMkLst>
        </pc:spChg>
        <pc:grpChg chg="add mod">
          <ac:chgData name="Phillip Kaufman" userId="c001b2a046940d7c" providerId="LiveId" clId="{5CB25B10-5B1C-4017-B167-ED3104435743}" dt="2024-05-19T23:23:15.174" v="2888"/>
          <ac:grpSpMkLst>
            <pc:docMk/>
            <pc:sldMk cId="3065619269" sldId="974"/>
            <ac:grpSpMk id="5" creationId="{639BC4D0-30BD-348F-D5EF-C10C9C95A1F8}"/>
          </ac:grpSpMkLst>
        </pc:grpChg>
        <pc:grpChg chg="mod">
          <ac:chgData name="Phillip Kaufman" userId="c001b2a046940d7c" providerId="LiveId" clId="{5CB25B10-5B1C-4017-B167-ED3104435743}" dt="2024-05-19T23:23:15.174" v="2888"/>
          <ac:grpSpMkLst>
            <pc:docMk/>
            <pc:sldMk cId="3065619269" sldId="974"/>
            <ac:grpSpMk id="6" creationId="{00EAE294-F63E-0546-E35B-E9E92CF7AB5D}"/>
          </ac:grpSpMkLst>
        </pc:grpChg>
        <pc:grpChg chg="mod">
          <ac:chgData name="Phillip Kaufman" userId="c001b2a046940d7c" providerId="LiveId" clId="{5CB25B10-5B1C-4017-B167-ED3104435743}" dt="2024-05-19T23:23:15.174" v="2888"/>
          <ac:grpSpMkLst>
            <pc:docMk/>
            <pc:sldMk cId="3065619269" sldId="974"/>
            <ac:grpSpMk id="7" creationId="{9A0333E4-B407-FFC0-ED90-AECA3E5541D4}"/>
          </ac:grpSpMkLst>
        </pc:grpChg>
        <pc:grpChg chg="mod">
          <ac:chgData name="Phillip Kaufman" userId="c001b2a046940d7c" providerId="LiveId" clId="{5CB25B10-5B1C-4017-B167-ED3104435743}" dt="2024-05-19T23:23:15.174" v="2888"/>
          <ac:grpSpMkLst>
            <pc:docMk/>
            <pc:sldMk cId="3065619269" sldId="974"/>
            <ac:grpSpMk id="10" creationId="{6A71683B-E81F-EB06-B002-69E749D54C3D}"/>
          </ac:grpSpMkLst>
        </pc:grpChg>
        <pc:grpChg chg="mod">
          <ac:chgData name="Phillip Kaufman" userId="c001b2a046940d7c" providerId="LiveId" clId="{5CB25B10-5B1C-4017-B167-ED3104435743}" dt="2024-05-19T23:23:15.174" v="2888"/>
          <ac:grpSpMkLst>
            <pc:docMk/>
            <pc:sldMk cId="3065619269" sldId="974"/>
            <ac:grpSpMk id="20" creationId="{2CD21250-FC5B-ADC0-BD37-D54F4820ED6D}"/>
          </ac:grpSpMkLst>
        </pc:grpChg>
        <pc:grpChg chg="mod">
          <ac:chgData name="Phillip Kaufman" userId="c001b2a046940d7c" providerId="LiveId" clId="{5CB25B10-5B1C-4017-B167-ED3104435743}" dt="2024-05-19T23:23:15.174" v="2888"/>
          <ac:grpSpMkLst>
            <pc:docMk/>
            <pc:sldMk cId="3065619269" sldId="974"/>
            <ac:grpSpMk id="21" creationId="{5A1773ED-D695-201B-4851-9464FA57D076}"/>
          </ac:grpSpMkLst>
        </pc:grpChg>
        <pc:grpChg chg="mod">
          <ac:chgData name="Phillip Kaufman" userId="c001b2a046940d7c" providerId="LiveId" clId="{5CB25B10-5B1C-4017-B167-ED3104435743}" dt="2024-05-19T23:23:15.174" v="2888"/>
          <ac:grpSpMkLst>
            <pc:docMk/>
            <pc:sldMk cId="3065619269" sldId="974"/>
            <ac:grpSpMk id="22" creationId="{DA6F0AC1-2623-7DB0-8EB6-FF7BC2955DD7}"/>
          </ac:grpSpMkLst>
        </pc:grpChg>
        <pc:grpChg chg="mod">
          <ac:chgData name="Phillip Kaufman" userId="c001b2a046940d7c" providerId="LiveId" clId="{5CB25B10-5B1C-4017-B167-ED3104435743}" dt="2024-05-19T23:23:15.174" v="2888"/>
          <ac:grpSpMkLst>
            <pc:docMk/>
            <pc:sldMk cId="3065619269" sldId="974"/>
            <ac:grpSpMk id="61" creationId="{0AB5F7E6-1BCF-3968-90F7-8149FB65DE6B}"/>
          </ac:grpSpMkLst>
        </pc:grpChg>
        <pc:grpChg chg="del mod topLvl">
          <ac:chgData name="Phillip Kaufman" userId="c001b2a046940d7c" providerId="LiveId" clId="{5CB25B10-5B1C-4017-B167-ED3104435743}" dt="2024-05-20T00:24:20.038" v="3405" actId="165"/>
          <ac:grpSpMkLst>
            <pc:docMk/>
            <pc:sldMk cId="3065619269" sldId="974"/>
            <ac:grpSpMk id="70" creationId="{FAC0D5F6-3371-8CFB-B589-842F66348285}"/>
          </ac:grpSpMkLst>
        </pc:grpChg>
        <pc:grpChg chg="add del mod topLvl">
          <ac:chgData name="Phillip Kaufman" userId="c001b2a046940d7c" providerId="LiveId" clId="{5CB25B10-5B1C-4017-B167-ED3104435743}" dt="2024-05-20T00:24:30.613" v="3412" actId="478"/>
          <ac:grpSpMkLst>
            <pc:docMk/>
            <pc:sldMk cId="3065619269" sldId="974"/>
            <ac:grpSpMk id="71" creationId="{41333B56-AEE3-5C34-F64F-A22FD55CA317}"/>
          </ac:grpSpMkLst>
        </pc:grpChg>
        <pc:grpChg chg="mod">
          <ac:chgData name="Phillip Kaufman" userId="c001b2a046940d7c" providerId="LiveId" clId="{5CB25B10-5B1C-4017-B167-ED3104435743}" dt="2024-05-20T00:24:20.038" v="3405" actId="165"/>
          <ac:grpSpMkLst>
            <pc:docMk/>
            <pc:sldMk cId="3065619269" sldId="974"/>
            <ac:grpSpMk id="94" creationId="{D462D4DE-A928-99EE-333B-C7DFA474B3B4}"/>
          </ac:grpSpMkLst>
        </pc:grpChg>
        <pc:grpChg chg="add mod">
          <ac:chgData name="Phillip Kaufman" userId="c001b2a046940d7c" providerId="LiveId" clId="{5CB25B10-5B1C-4017-B167-ED3104435743}" dt="2024-05-20T00:24:36.222" v="3413" actId="1076"/>
          <ac:grpSpMkLst>
            <pc:docMk/>
            <pc:sldMk cId="3065619269" sldId="974"/>
            <ac:grpSpMk id="97" creationId="{BCEFD88A-9E2E-2783-763B-FE1EEAB922E5}"/>
          </ac:grpSpMkLst>
        </pc:grpChg>
        <pc:grpChg chg="mod">
          <ac:chgData name="Phillip Kaufman" userId="c001b2a046940d7c" providerId="LiveId" clId="{5CB25B10-5B1C-4017-B167-ED3104435743}" dt="2024-05-20T00:24:00.491" v="3398"/>
          <ac:grpSpMkLst>
            <pc:docMk/>
            <pc:sldMk cId="3065619269" sldId="974"/>
            <ac:grpSpMk id="98" creationId="{6AE8F96F-7605-5361-78AF-39ECBE452B9E}"/>
          </ac:grpSpMkLst>
        </pc:grpChg>
        <pc:grpChg chg="add mod">
          <ac:chgData name="Phillip Kaufman" userId="c001b2a046940d7c" providerId="LiveId" clId="{5CB25B10-5B1C-4017-B167-ED3104435743}" dt="2024-05-20T00:25:12.682" v="3419" actId="1076"/>
          <ac:grpSpMkLst>
            <pc:docMk/>
            <pc:sldMk cId="3065619269" sldId="974"/>
            <ac:grpSpMk id="106" creationId="{CF69219E-8DBA-D0C4-61B4-57C4668DD8F5}"/>
          </ac:grpSpMkLst>
        </pc:grpChg>
        <pc:grpChg chg="mod">
          <ac:chgData name="Phillip Kaufman" userId="c001b2a046940d7c" providerId="LiveId" clId="{5CB25B10-5B1C-4017-B167-ED3104435743}" dt="2024-05-20T00:25:09.944" v="3418"/>
          <ac:grpSpMkLst>
            <pc:docMk/>
            <pc:sldMk cId="3065619269" sldId="974"/>
            <ac:grpSpMk id="107" creationId="{902773E4-C440-4615-6EDF-49FA3DFAC953}"/>
          </ac:grpSpMkLst>
        </pc:grpChg>
        <pc:grpChg chg="add mod">
          <ac:chgData name="Phillip Kaufman" userId="c001b2a046940d7c" providerId="LiveId" clId="{5CB25B10-5B1C-4017-B167-ED3104435743}" dt="2024-05-20T00:34:28.022" v="3514" actId="1076"/>
          <ac:grpSpMkLst>
            <pc:docMk/>
            <pc:sldMk cId="3065619269" sldId="974"/>
            <ac:grpSpMk id="118" creationId="{E274B816-36B2-1999-9072-36952CD3FDB2}"/>
          </ac:grpSpMkLst>
        </pc:grpChg>
        <pc:grpChg chg="mod">
          <ac:chgData name="Phillip Kaufman" userId="c001b2a046940d7c" providerId="LiveId" clId="{5CB25B10-5B1C-4017-B167-ED3104435743}" dt="2024-05-20T00:29:47.878" v="3463"/>
          <ac:grpSpMkLst>
            <pc:docMk/>
            <pc:sldMk cId="3065619269" sldId="974"/>
            <ac:grpSpMk id="119" creationId="{485379E5-1509-3E1F-D60A-4BAADE3B912D}"/>
          </ac:grpSpMkLst>
        </pc:grpChg>
        <pc:grpChg chg="add del mod">
          <ac:chgData name="Phillip Kaufman" userId="c001b2a046940d7c" providerId="LiveId" clId="{5CB25B10-5B1C-4017-B167-ED3104435743}" dt="2024-05-19T23:23:55.849" v="2905" actId="478"/>
          <ac:grpSpMkLst>
            <pc:docMk/>
            <pc:sldMk cId="3065619269" sldId="974"/>
            <ac:grpSpMk id="192" creationId="{6D53B0DE-1CEA-20BC-07F5-35229E2F7B1A}"/>
          </ac:grpSpMkLst>
        </pc:grpChg>
        <pc:grpChg chg="mod">
          <ac:chgData name="Phillip Kaufman" userId="c001b2a046940d7c" providerId="LiveId" clId="{5CB25B10-5B1C-4017-B167-ED3104435743}" dt="2024-05-19T23:23:17.486" v="2889"/>
          <ac:grpSpMkLst>
            <pc:docMk/>
            <pc:sldMk cId="3065619269" sldId="974"/>
            <ac:grpSpMk id="193" creationId="{3F3FEA85-ED3E-A61E-33BA-55A748166B76}"/>
          </ac:grpSpMkLst>
        </pc:grpChg>
        <pc:grpChg chg="mod">
          <ac:chgData name="Phillip Kaufman" userId="c001b2a046940d7c" providerId="LiveId" clId="{5CB25B10-5B1C-4017-B167-ED3104435743}" dt="2024-05-19T23:23:17.486" v="2889"/>
          <ac:grpSpMkLst>
            <pc:docMk/>
            <pc:sldMk cId="3065619269" sldId="974"/>
            <ac:grpSpMk id="194" creationId="{6ADB6F52-4B19-98BA-539B-C40D184283CB}"/>
          </ac:grpSpMkLst>
        </pc:grpChg>
        <pc:grpChg chg="mod">
          <ac:chgData name="Phillip Kaufman" userId="c001b2a046940d7c" providerId="LiveId" clId="{5CB25B10-5B1C-4017-B167-ED3104435743}" dt="2024-05-19T23:23:17.486" v="2889"/>
          <ac:grpSpMkLst>
            <pc:docMk/>
            <pc:sldMk cId="3065619269" sldId="974"/>
            <ac:grpSpMk id="195" creationId="{F487DE4B-245D-3F01-3150-F63DE40D50E1}"/>
          </ac:grpSpMkLst>
        </pc:grpChg>
        <pc:grpChg chg="mod">
          <ac:chgData name="Phillip Kaufman" userId="c001b2a046940d7c" providerId="LiveId" clId="{5CB25B10-5B1C-4017-B167-ED3104435743}" dt="2024-05-20T00:25:00.842" v="3414" actId="165"/>
          <ac:grpSpMkLst>
            <pc:docMk/>
            <pc:sldMk cId="3065619269" sldId="974"/>
            <ac:grpSpMk id="200" creationId="{E33182C6-5271-10F5-F438-7BE6688D9DDA}"/>
          </ac:grpSpMkLst>
        </pc:grpChg>
        <pc:grpChg chg="mod">
          <ac:chgData name="Phillip Kaufman" userId="c001b2a046940d7c" providerId="LiveId" clId="{5CB25B10-5B1C-4017-B167-ED3104435743}" dt="2024-05-20T00:25:00.842" v="3414" actId="165"/>
          <ac:grpSpMkLst>
            <pc:docMk/>
            <pc:sldMk cId="3065619269" sldId="974"/>
            <ac:grpSpMk id="202" creationId="{35E342EF-C3FC-61AC-7D69-BB1D80848532}"/>
          </ac:grpSpMkLst>
        </pc:grpChg>
        <pc:grpChg chg="mod">
          <ac:chgData name="Phillip Kaufman" userId="c001b2a046940d7c" providerId="LiveId" clId="{5CB25B10-5B1C-4017-B167-ED3104435743}" dt="2024-05-20T00:25:00.842" v="3414" actId="165"/>
          <ac:grpSpMkLst>
            <pc:docMk/>
            <pc:sldMk cId="3065619269" sldId="974"/>
            <ac:grpSpMk id="203" creationId="{4E261B54-A3D6-192E-D0C4-6AAC98FE005E}"/>
          </ac:grpSpMkLst>
        </pc:grpChg>
        <pc:grpChg chg="mod">
          <ac:chgData name="Phillip Kaufman" userId="c001b2a046940d7c" providerId="LiveId" clId="{5CB25B10-5B1C-4017-B167-ED3104435743}" dt="2024-05-20T00:25:00.842" v="3414" actId="165"/>
          <ac:grpSpMkLst>
            <pc:docMk/>
            <pc:sldMk cId="3065619269" sldId="974"/>
            <ac:grpSpMk id="238" creationId="{E6D6AE60-D537-0336-C778-014FC3A46690}"/>
          </ac:grpSpMkLst>
        </pc:grpChg>
        <pc:grpChg chg="mod topLvl">
          <ac:chgData name="Phillip Kaufman" userId="c001b2a046940d7c" providerId="LiveId" clId="{5CB25B10-5B1C-4017-B167-ED3104435743}" dt="2024-05-20T00:25:37.685" v="3425" actId="1076"/>
          <ac:grpSpMkLst>
            <pc:docMk/>
            <pc:sldMk cId="3065619269" sldId="974"/>
            <ac:grpSpMk id="241" creationId="{A453716A-5EFE-6256-1B97-A30DA37ECAB6}"/>
          </ac:grpSpMkLst>
        </pc:grpChg>
        <pc:grpChg chg="mod">
          <ac:chgData name="Phillip Kaufman" userId="c001b2a046940d7c" providerId="LiveId" clId="{5CB25B10-5B1C-4017-B167-ED3104435743}" dt="2024-05-20T00:25:00.842" v="3414" actId="165"/>
          <ac:grpSpMkLst>
            <pc:docMk/>
            <pc:sldMk cId="3065619269" sldId="974"/>
            <ac:grpSpMk id="242" creationId="{D58E98E3-A3F6-826E-47A2-3B12A4C117E1}"/>
          </ac:grpSpMkLst>
        </pc:grpChg>
        <pc:grpChg chg="del mod">
          <ac:chgData name="Phillip Kaufman" userId="c001b2a046940d7c" providerId="LiveId" clId="{5CB25B10-5B1C-4017-B167-ED3104435743}" dt="2024-05-19T23:27:48.851" v="3043" actId="165"/>
          <ac:grpSpMkLst>
            <pc:docMk/>
            <pc:sldMk cId="3065619269" sldId="974"/>
            <ac:grpSpMk id="250" creationId="{DA839AAB-8467-4E4E-403E-6AC2A3EACEFF}"/>
          </ac:grpSpMkLst>
        </pc:grpChg>
        <pc:grpChg chg="mod topLvl">
          <ac:chgData name="Phillip Kaufman" userId="c001b2a046940d7c" providerId="LiveId" clId="{5CB25B10-5B1C-4017-B167-ED3104435743}" dt="2024-05-20T00:25:00.842" v="3414" actId="165"/>
          <ac:grpSpMkLst>
            <pc:docMk/>
            <pc:sldMk cId="3065619269" sldId="974"/>
            <ac:grpSpMk id="251" creationId="{902773E4-C440-4615-6EDF-49FA3DFAC953}"/>
          </ac:grpSpMkLst>
        </pc:grpChg>
        <pc:grpChg chg="mod">
          <ac:chgData name="Phillip Kaufman" userId="c001b2a046940d7c" providerId="LiveId" clId="{5CB25B10-5B1C-4017-B167-ED3104435743}" dt="2024-05-19T23:23:17.486" v="2889"/>
          <ac:grpSpMkLst>
            <pc:docMk/>
            <pc:sldMk cId="3065619269" sldId="974"/>
            <ac:grpSpMk id="261" creationId="{386E4726-A770-1AB3-584E-84DB192472E6}"/>
          </ac:grpSpMkLst>
        </pc:grpChg>
        <pc:grpChg chg="mod">
          <ac:chgData name="Phillip Kaufman" userId="c001b2a046940d7c" providerId="LiveId" clId="{5CB25B10-5B1C-4017-B167-ED3104435743}" dt="2024-05-19T23:23:17.486" v="2889"/>
          <ac:grpSpMkLst>
            <pc:docMk/>
            <pc:sldMk cId="3065619269" sldId="974"/>
            <ac:grpSpMk id="262" creationId="{95FAB7EC-DC5B-E26A-773D-E9E5FCA405F7}"/>
          </ac:grpSpMkLst>
        </pc:grpChg>
        <pc:grpChg chg="mod">
          <ac:chgData name="Phillip Kaufman" userId="c001b2a046940d7c" providerId="LiveId" clId="{5CB25B10-5B1C-4017-B167-ED3104435743}" dt="2024-05-19T23:23:17.486" v="2889"/>
          <ac:grpSpMkLst>
            <pc:docMk/>
            <pc:sldMk cId="3065619269" sldId="974"/>
            <ac:grpSpMk id="263" creationId="{4E203138-4B31-5295-D3CE-69EC3B8B9AD1}"/>
          </ac:grpSpMkLst>
        </pc:grpChg>
        <pc:grpChg chg="mod">
          <ac:chgData name="Phillip Kaufman" userId="c001b2a046940d7c" providerId="LiveId" clId="{5CB25B10-5B1C-4017-B167-ED3104435743}" dt="2024-05-19T23:23:17.486" v="2889"/>
          <ac:grpSpMkLst>
            <pc:docMk/>
            <pc:sldMk cId="3065619269" sldId="974"/>
            <ac:grpSpMk id="298" creationId="{ECC02224-3000-3AA1-18B3-C5BC8A690177}"/>
          </ac:grpSpMkLst>
        </pc:grpChg>
        <pc:grpChg chg="add mod topLvl">
          <ac:chgData name="Phillip Kaufman" userId="c001b2a046940d7c" providerId="LiveId" clId="{5CB25B10-5B1C-4017-B167-ED3104435743}" dt="2024-05-20T00:25:00.842" v="3414" actId="165"/>
          <ac:grpSpMkLst>
            <pc:docMk/>
            <pc:sldMk cId="3065619269" sldId="974"/>
            <ac:grpSpMk id="301" creationId="{BEFB13B9-4F03-E62A-5596-A79E1FCB02E6}"/>
          </ac:grpSpMkLst>
        </pc:grpChg>
        <pc:grpChg chg="add del mod">
          <ac:chgData name="Phillip Kaufman" userId="c001b2a046940d7c" providerId="LiveId" clId="{5CB25B10-5B1C-4017-B167-ED3104435743}" dt="2024-05-20T00:17:10.027" v="3305" actId="165"/>
          <ac:grpSpMkLst>
            <pc:docMk/>
            <pc:sldMk cId="3065619269" sldId="974"/>
            <ac:grpSpMk id="302" creationId="{0CC063C9-08A1-7B65-D0A3-4AB0E4401C30}"/>
          </ac:grpSpMkLst>
        </pc:grpChg>
        <pc:grpChg chg="del mod topLvl">
          <ac:chgData name="Phillip Kaufman" userId="c001b2a046940d7c" providerId="LiveId" clId="{5CB25B10-5B1C-4017-B167-ED3104435743}" dt="2024-05-20T00:17:15.369" v="3306" actId="165"/>
          <ac:grpSpMkLst>
            <pc:docMk/>
            <pc:sldMk cId="3065619269" sldId="974"/>
            <ac:grpSpMk id="303" creationId="{A0B071E3-92B6-A65F-C43C-73FFEDB5266A}"/>
          </ac:grpSpMkLst>
        </pc:grpChg>
        <pc:grpChg chg="del mod topLvl">
          <ac:chgData name="Phillip Kaufman" userId="c001b2a046940d7c" providerId="LiveId" clId="{5CB25B10-5B1C-4017-B167-ED3104435743}" dt="2024-05-20T00:17:49.250" v="3310" actId="478"/>
          <ac:grpSpMkLst>
            <pc:docMk/>
            <pc:sldMk cId="3065619269" sldId="974"/>
            <ac:grpSpMk id="304" creationId="{422C423F-85F6-0986-D96D-839AE4482776}"/>
          </ac:grpSpMkLst>
        </pc:grpChg>
        <pc:grpChg chg="mod">
          <ac:chgData name="Phillip Kaufman" userId="c001b2a046940d7c" providerId="LiveId" clId="{5CB25B10-5B1C-4017-B167-ED3104435743}" dt="2024-05-20T00:17:10.027" v="3305" actId="165"/>
          <ac:grpSpMkLst>
            <pc:docMk/>
            <pc:sldMk cId="3065619269" sldId="974"/>
            <ac:grpSpMk id="305" creationId="{F973FA68-EBC5-2BED-1F44-F08AFD3CD531}"/>
          </ac:grpSpMkLst>
        </pc:grpChg>
        <pc:grpChg chg="mod topLvl">
          <ac:chgData name="Phillip Kaufman" userId="c001b2a046940d7c" providerId="LiveId" clId="{5CB25B10-5B1C-4017-B167-ED3104435743}" dt="2024-05-20T00:21:02.586" v="3353" actId="164"/>
          <ac:grpSpMkLst>
            <pc:docMk/>
            <pc:sldMk cId="3065619269" sldId="974"/>
            <ac:grpSpMk id="313" creationId="{A86430E6-7272-8941-AE35-F55968A5F140}"/>
          </ac:grpSpMkLst>
        </pc:grpChg>
        <pc:grpChg chg="del mod topLvl">
          <ac:chgData name="Phillip Kaufman" userId="c001b2a046940d7c" providerId="LiveId" clId="{5CB25B10-5B1C-4017-B167-ED3104435743}" dt="2024-05-20T00:17:17.658" v="3307" actId="478"/>
          <ac:grpSpMkLst>
            <pc:docMk/>
            <pc:sldMk cId="3065619269" sldId="974"/>
            <ac:grpSpMk id="314" creationId="{8E390EFF-373D-F02D-6FEB-D3A7AFC34F79}"/>
          </ac:grpSpMkLst>
        </pc:grpChg>
        <pc:grpChg chg="mod">
          <ac:chgData name="Phillip Kaufman" userId="c001b2a046940d7c" providerId="LiveId" clId="{5CB25B10-5B1C-4017-B167-ED3104435743}" dt="2024-05-20T00:17:15.369" v="3306" actId="165"/>
          <ac:grpSpMkLst>
            <pc:docMk/>
            <pc:sldMk cId="3065619269" sldId="974"/>
            <ac:grpSpMk id="315" creationId="{34A67449-8DD2-47A8-A042-0BB0AE9C80AD}"/>
          </ac:grpSpMkLst>
        </pc:grpChg>
        <pc:grpChg chg="mod">
          <ac:chgData name="Phillip Kaufman" userId="c001b2a046940d7c" providerId="LiveId" clId="{5CB25B10-5B1C-4017-B167-ED3104435743}" dt="2024-05-20T00:17:15.369" v="3306" actId="165"/>
          <ac:grpSpMkLst>
            <pc:docMk/>
            <pc:sldMk cId="3065619269" sldId="974"/>
            <ac:grpSpMk id="323" creationId="{252B2DEA-451F-8847-4DE1-E5BDD716DB8F}"/>
          </ac:grpSpMkLst>
        </pc:grpChg>
        <pc:grpChg chg="mod">
          <ac:chgData name="Phillip Kaufman" userId="c001b2a046940d7c" providerId="LiveId" clId="{5CB25B10-5B1C-4017-B167-ED3104435743}" dt="2024-05-20T00:17:15.369" v="3306" actId="165"/>
          <ac:grpSpMkLst>
            <pc:docMk/>
            <pc:sldMk cId="3065619269" sldId="974"/>
            <ac:grpSpMk id="324" creationId="{379C8ECA-0D5C-9472-60F1-74BA07D6A38C}"/>
          </ac:grpSpMkLst>
        </pc:grpChg>
        <pc:grpChg chg="mod">
          <ac:chgData name="Phillip Kaufman" userId="c001b2a046940d7c" providerId="LiveId" clId="{5CB25B10-5B1C-4017-B167-ED3104435743}" dt="2024-05-20T00:17:15.369" v="3306" actId="165"/>
          <ac:grpSpMkLst>
            <pc:docMk/>
            <pc:sldMk cId="3065619269" sldId="974"/>
            <ac:grpSpMk id="325" creationId="{5E362D29-CCBB-E4C6-8DEA-8D56DD6A56E4}"/>
          </ac:grpSpMkLst>
        </pc:grpChg>
        <pc:grpChg chg="mod">
          <ac:chgData name="Phillip Kaufman" userId="c001b2a046940d7c" providerId="LiveId" clId="{5CB25B10-5B1C-4017-B167-ED3104435743}" dt="2024-05-20T00:17:15.369" v="3306" actId="165"/>
          <ac:grpSpMkLst>
            <pc:docMk/>
            <pc:sldMk cId="3065619269" sldId="974"/>
            <ac:grpSpMk id="360" creationId="{0519A962-2CB5-55C4-977C-DE6C9D422D77}"/>
          </ac:grpSpMkLst>
        </pc:grpChg>
        <pc:grpChg chg="add del mod">
          <ac:chgData name="Phillip Kaufman" userId="c001b2a046940d7c" providerId="LiveId" clId="{5CB25B10-5B1C-4017-B167-ED3104435743}" dt="2024-05-19T23:28:03.687" v="3047" actId="165"/>
          <ac:grpSpMkLst>
            <pc:docMk/>
            <pc:sldMk cId="3065619269" sldId="974"/>
            <ac:grpSpMk id="369" creationId="{B386E64F-66C3-B826-4CCF-DAF132427FFB}"/>
          </ac:grpSpMkLst>
        </pc:grpChg>
        <pc:grpChg chg="add del mod topLvl">
          <ac:chgData name="Phillip Kaufman" userId="c001b2a046940d7c" providerId="LiveId" clId="{5CB25B10-5B1C-4017-B167-ED3104435743}" dt="2024-05-20T00:25:08.759" v="3417" actId="21"/>
          <ac:grpSpMkLst>
            <pc:docMk/>
            <pc:sldMk cId="3065619269" sldId="974"/>
            <ac:grpSpMk id="370" creationId="{CF69219E-8DBA-D0C4-61B4-57C4668DD8F5}"/>
          </ac:grpSpMkLst>
        </pc:grpChg>
        <pc:grpChg chg="add del mod">
          <ac:chgData name="Phillip Kaufman" userId="c001b2a046940d7c" providerId="LiveId" clId="{5CB25B10-5B1C-4017-B167-ED3104435743}" dt="2024-05-19T23:56:44.689" v="3098" actId="1076"/>
          <ac:grpSpMkLst>
            <pc:docMk/>
            <pc:sldMk cId="3065619269" sldId="974"/>
            <ac:grpSpMk id="372" creationId="{0305C6DA-D587-5059-55A3-F2FC0B711BD8}"/>
          </ac:grpSpMkLst>
        </pc:grpChg>
        <pc:grpChg chg="mod topLvl">
          <ac:chgData name="Phillip Kaufman" userId="c001b2a046940d7c" providerId="LiveId" clId="{5CB25B10-5B1C-4017-B167-ED3104435743}" dt="2024-05-19T23:56:43.486" v="3095" actId="165"/>
          <ac:grpSpMkLst>
            <pc:docMk/>
            <pc:sldMk cId="3065619269" sldId="974"/>
            <ac:grpSpMk id="373" creationId="{EB5D33D4-C403-0C34-3676-4F05ED456BDB}"/>
          </ac:grpSpMkLst>
        </pc:grpChg>
        <pc:grpChg chg="add mod">
          <ac:chgData name="Phillip Kaufman" userId="c001b2a046940d7c" providerId="LiveId" clId="{5CB25B10-5B1C-4017-B167-ED3104435743}" dt="2024-05-20T00:06:47.263" v="3288"/>
          <ac:grpSpMkLst>
            <pc:docMk/>
            <pc:sldMk cId="3065619269" sldId="974"/>
            <ac:grpSpMk id="381" creationId="{AE8DE9AB-FB56-DE44-CD57-A9F8820C2877}"/>
          </ac:grpSpMkLst>
        </pc:grpChg>
        <pc:grpChg chg="mod">
          <ac:chgData name="Phillip Kaufman" userId="c001b2a046940d7c" providerId="LiveId" clId="{5CB25B10-5B1C-4017-B167-ED3104435743}" dt="2024-05-20T00:06:47.263" v="3288"/>
          <ac:grpSpMkLst>
            <pc:docMk/>
            <pc:sldMk cId="3065619269" sldId="974"/>
            <ac:grpSpMk id="384" creationId="{8D7C1258-39A8-E521-A7DA-5142828FA78C}"/>
          </ac:grpSpMkLst>
        </pc:grpChg>
        <pc:grpChg chg="add mod">
          <ac:chgData name="Phillip Kaufman" userId="c001b2a046940d7c" providerId="LiveId" clId="{5CB25B10-5B1C-4017-B167-ED3104435743}" dt="2024-05-20T00:06:47.263" v="3288"/>
          <ac:grpSpMkLst>
            <pc:docMk/>
            <pc:sldMk cId="3065619269" sldId="974"/>
            <ac:grpSpMk id="387" creationId="{7802F21A-2FA7-1E77-C43B-A6FC5A6DF194}"/>
          </ac:grpSpMkLst>
        </pc:grpChg>
        <pc:grpChg chg="mod">
          <ac:chgData name="Phillip Kaufman" userId="c001b2a046940d7c" providerId="LiveId" clId="{5CB25B10-5B1C-4017-B167-ED3104435743}" dt="2024-05-20T00:06:47.263" v="3288"/>
          <ac:grpSpMkLst>
            <pc:docMk/>
            <pc:sldMk cId="3065619269" sldId="974"/>
            <ac:grpSpMk id="388" creationId="{53773340-8B7F-EF08-6E5E-4A444396B1C8}"/>
          </ac:grpSpMkLst>
        </pc:grpChg>
        <pc:grpChg chg="add mod">
          <ac:chgData name="Phillip Kaufman" userId="c001b2a046940d7c" providerId="LiveId" clId="{5CB25B10-5B1C-4017-B167-ED3104435743}" dt="2024-05-20T00:06:47.263" v="3288"/>
          <ac:grpSpMkLst>
            <pc:docMk/>
            <pc:sldMk cId="3065619269" sldId="974"/>
            <ac:grpSpMk id="396" creationId="{DEF3F883-CCDD-584E-A082-468EAF2D6422}"/>
          </ac:grpSpMkLst>
        </pc:grpChg>
        <pc:grpChg chg="mod">
          <ac:chgData name="Phillip Kaufman" userId="c001b2a046940d7c" providerId="LiveId" clId="{5CB25B10-5B1C-4017-B167-ED3104435743}" dt="2024-05-20T00:06:47.263" v="3288"/>
          <ac:grpSpMkLst>
            <pc:docMk/>
            <pc:sldMk cId="3065619269" sldId="974"/>
            <ac:grpSpMk id="399" creationId="{195E5EE6-23B0-E51D-AA01-15C33E2D4474}"/>
          </ac:grpSpMkLst>
        </pc:grpChg>
        <pc:grpChg chg="add mod">
          <ac:chgData name="Phillip Kaufman" userId="c001b2a046940d7c" providerId="LiveId" clId="{5CB25B10-5B1C-4017-B167-ED3104435743}" dt="2024-05-20T00:22:40.489" v="3387" actId="1076"/>
          <ac:grpSpMkLst>
            <pc:docMk/>
            <pc:sldMk cId="3065619269" sldId="974"/>
            <ac:grpSpMk id="405" creationId="{FC829335-BEBE-357D-FA78-494187425137}"/>
          </ac:grpSpMkLst>
        </pc:grpChg>
        <pc:grpChg chg="mod">
          <ac:chgData name="Phillip Kaufman" userId="c001b2a046940d7c" providerId="LiveId" clId="{5CB25B10-5B1C-4017-B167-ED3104435743}" dt="2024-05-20T00:06:57.066" v="3292"/>
          <ac:grpSpMkLst>
            <pc:docMk/>
            <pc:sldMk cId="3065619269" sldId="974"/>
            <ac:grpSpMk id="406" creationId="{3F5367A9-FC78-9F7B-124F-C00A9A71C227}"/>
          </ac:grpSpMkLst>
        </pc:grpChg>
        <pc:grpChg chg="mod">
          <ac:chgData name="Phillip Kaufman" userId="c001b2a046940d7c" providerId="LiveId" clId="{5CB25B10-5B1C-4017-B167-ED3104435743}" dt="2024-05-20T00:06:57.066" v="3292"/>
          <ac:grpSpMkLst>
            <pc:docMk/>
            <pc:sldMk cId="3065619269" sldId="974"/>
            <ac:grpSpMk id="407" creationId="{E32D6B5C-F8FC-DDD6-5E15-B2B7AD3E9D45}"/>
          </ac:grpSpMkLst>
        </pc:grpChg>
        <pc:grpChg chg="mod">
          <ac:chgData name="Phillip Kaufman" userId="c001b2a046940d7c" providerId="LiveId" clId="{5CB25B10-5B1C-4017-B167-ED3104435743}" dt="2024-05-20T00:06:57.066" v="3292"/>
          <ac:grpSpMkLst>
            <pc:docMk/>
            <pc:sldMk cId="3065619269" sldId="974"/>
            <ac:grpSpMk id="408" creationId="{822AE961-57E5-1578-3547-55FB13FCBB3F}"/>
          </ac:grpSpMkLst>
        </pc:grpChg>
        <pc:grpChg chg="mod">
          <ac:chgData name="Phillip Kaufman" userId="c001b2a046940d7c" providerId="LiveId" clId="{5CB25B10-5B1C-4017-B167-ED3104435743}" dt="2024-05-20T00:06:57.066" v="3292"/>
          <ac:grpSpMkLst>
            <pc:docMk/>
            <pc:sldMk cId="3065619269" sldId="974"/>
            <ac:grpSpMk id="443" creationId="{244A230E-AF18-F8E7-4011-569329D82773}"/>
          </ac:grpSpMkLst>
        </pc:grpChg>
        <pc:grpChg chg="add mod">
          <ac:chgData name="Phillip Kaufman" userId="c001b2a046940d7c" providerId="LiveId" clId="{5CB25B10-5B1C-4017-B167-ED3104435743}" dt="2024-05-20T00:22:40.489" v="3387" actId="1076"/>
          <ac:grpSpMkLst>
            <pc:docMk/>
            <pc:sldMk cId="3065619269" sldId="974"/>
            <ac:grpSpMk id="446" creationId="{405F66CA-7D0D-F3C3-7D04-9228B6B589F7}"/>
          </ac:grpSpMkLst>
        </pc:grpChg>
        <pc:grpChg chg="mod">
          <ac:chgData name="Phillip Kaufman" userId="c001b2a046940d7c" providerId="LiveId" clId="{5CB25B10-5B1C-4017-B167-ED3104435743}" dt="2024-05-20T00:06:57.066" v="3292"/>
          <ac:grpSpMkLst>
            <pc:docMk/>
            <pc:sldMk cId="3065619269" sldId="974"/>
            <ac:grpSpMk id="447" creationId="{6AD084B3-C563-819C-505B-3485CD890231}"/>
          </ac:grpSpMkLst>
        </pc:grpChg>
        <pc:grpChg chg="add mod">
          <ac:chgData name="Phillip Kaufman" userId="c001b2a046940d7c" providerId="LiveId" clId="{5CB25B10-5B1C-4017-B167-ED3104435743}" dt="2024-05-20T00:22:40.489" v="3387" actId="1076"/>
          <ac:grpSpMkLst>
            <pc:docMk/>
            <pc:sldMk cId="3065619269" sldId="974"/>
            <ac:grpSpMk id="455" creationId="{E1F89420-4F9F-69BF-9701-C0A4629F78FF}"/>
          </ac:grpSpMkLst>
        </pc:grpChg>
        <pc:grpChg chg="mod">
          <ac:chgData name="Phillip Kaufman" userId="c001b2a046940d7c" providerId="LiveId" clId="{5CB25B10-5B1C-4017-B167-ED3104435743}" dt="2024-05-20T00:06:57.066" v="3292"/>
          <ac:grpSpMkLst>
            <pc:docMk/>
            <pc:sldMk cId="3065619269" sldId="974"/>
            <ac:grpSpMk id="458" creationId="{9D30801D-35D4-DCEA-9725-B2C456B222AA}"/>
          </ac:grpSpMkLst>
        </pc:grpChg>
        <pc:grpChg chg="add mod">
          <ac:chgData name="Phillip Kaufman" userId="c001b2a046940d7c" providerId="LiveId" clId="{5CB25B10-5B1C-4017-B167-ED3104435743}" dt="2024-05-20T00:16:49.503" v="3302"/>
          <ac:grpSpMkLst>
            <pc:docMk/>
            <pc:sldMk cId="3065619269" sldId="974"/>
            <ac:grpSpMk id="464" creationId="{0A36B15B-FC75-DB0C-2BDE-3B1DF27F6DE4}"/>
          </ac:grpSpMkLst>
        </pc:grpChg>
        <pc:grpChg chg="mod">
          <ac:chgData name="Phillip Kaufman" userId="c001b2a046940d7c" providerId="LiveId" clId="{5CB25B10-5B1C-4017-B167-ED3104435743}" dt="2024-05-20T00:16:49.503" v="3302"/>
          <ac:grpSpMkLst>
            <pc:docMk/>
            <pc:sldMk cId="3065619269" sldId="974"/>
            <ac:grpSpMk id="465" creationId="{27D78081-4E16-4CA5-F1DA-3E5326CFD31A}"/>
          </ac:grpSpMkLst>
        </pc:grpChg>
        <pc:grpChg chg="mod">
          <ac:chgData name="Phillip Kaufman" userId="c001b2a046940d7c" providerId="LiveId" clId="{5CB25B10-5B1C-4017-B167-ED3104435743}" dt="2024-05-20T00:16:49.503" v="3302"/>
          <ac:grpSpMkLst>
            <pc:docMk/>
            <pc:sldMk cId="3065619269" sldId="974"/>
            <ac:grpSpMk id="466" creationId="{2AF908E6-840F-6124-CBD9-A9E61FF85503}"/>
          </ac:grpSpMkLst>
        </pc:grpChg>
        <pc:grpChg chg="mod">
          <ac:chgData name="Phillip Kaufman" userId="c001b2a046940d7c" providerId="LiveId" clId="{5CB25B10-5B1C-4017-B167-ED3104435743}" dt="2024-05-20T00:16:49.503" v="3302"/>
          <ac:grpSpMkLst>
            <pc:docMk/>
            <pc:sldMk cId="3065619269" sldId="974"/>
            <ac:grpSpMk id="467" creationId="{D7249DAD-471A-058B-D8A9-F174E876DFC1}"/>
          </ac:grpSpMkLst>
        </pc:grpChg>
        <pc:grpChg chg="mod">
          <ac:chgData name="Phillip Kaufman" userId="c001b2a046940d7c" providerId="LiveId" clId="{5CB25B10-5B1C-4017-B167-ED3104435743}" dt="2024-05-20T00:16:49.503" v="3302"/>
          <ac:grpSpMkLst>
            <pc:docMk/>
            <pc:sldMk cId="3065619269" sldId="974"/>
            <ac:grpSpMk id="502" creationId="{896ADD91-5B04-9B6A-B9AB-829ECD7F002B}"/>
          </ac:grpSpMkLst>
        </pc:grpChg>
        <pc:grpChg chg="add mod">
          <ac:chgData name="Phillip Kaufman" userId="c001b2a046940d7c" providerId="LiveId" clId="{5CB25B10-5B1C-4017-B167-ED3104435743}" dt="2024-05-20T00:16:48.451" v="3301" actId="571"/>
          <ac:grpSpMkLst>
            <pc:docMk/>
            <pc:sldMk cId="3065619269" sldId="974"/>
            <ac:grpSpMk id="505" creationId="{9D20DEC7-F48A-E569-7DC4-DD3F898B3E30}"/>
          </ac:grpSpMkLst>
        </pc:grpChg>
        <pc:grpChg chg="mod">
          <ac:chgData name="Phillip Kaufman" userId="c001b2a046940d7c" providerId="LiveId" clId="{5CB25B10-5B1C-4017-B167-ED3104435743}" dt="2024-05-20T00:16:48.451" v="3301" actId="571"/>
          <ac:grpSpMkLst>
            <pc:docMk/>
            <pc:sldMk cId="3065619269" sldId="974"/>
            <ac:grpSpMk id="506" creationId="{A5298BD7-5230-AB04-794E-2B61E01639A4}"/>
          </ac:grpSpMkLst>
        </pc:grpChg>
        <pc:grpChg chg="mod">
          <ac:chgData name="Phillip Kaufman" userId="c001b2a046940d7c" providerId="LiveId" clId="{5CB25B10-5B1C-4017-B167-ED3104435743}" dt="2024-05-20T00:16:48.451" v="3301" actId="571"/>
          <ac:grpSpMkLst>
            <pc:docMk/>
            <pc:sldMk cId="3065619269" sldId="974"/>
            <ac:grpSpMk id="507" creationId="{31F3E7EA-05A7-0C4F-0D2D-02205C92EFA1}"/>
          </ac:grpSpMkLst>
        </pc:grpChg>
        <pc:grpChg chg="mod">
          <ac:chgData name="Phillip Kaufman" userId="c001b2a046940d7c" providerId="LiveId" clId="{5CB25B10-5B1C-4017-B167-ED3104435743}" dt="2024-05-20T00:16:48.451" v="3301" actId="571"/>
          <ac:grpSpMkLst>
            <pc:docMk/>
            <pc:sldMk cId="3065619269" sldId="974"/>
            <ac:grpSpMk id="508" creationId="{16CFCE8F-DCBA-ECB6-1FAB-3C4332EC3DE8}"/>
          </ac:grpSpMkLst>
        </pc:grpChg>
        <pc:grpChg chg="mod">
          <ac:chgData name="Phillip Kaufman" userId="c001b2a046940d7c" providerId="LiveId" clId="{5CB25B10-5B1C-4017-B167-ED3104435743}" dt="2024-05-20T00:16:48.451" v="3301" actId="571"/>
          <ac:grpSpMkLst>
            <pc:docMk/>
            <pc:sldMk cId="3065619269" sldId="974"/>
            <ac:grpSpMk id="543" creationId="{A1BA109E-DC70-CEB5-B0A8-437EFEE302D4}"/>
          </ac:grpSpMkLst>
        </pc:grpChg>
        <pc:grpChg chg="add mod">
          <ac:chgData name="Phillip Kaufman" userId="c001b2a046940d7c" providerId="LiveId" clId="{5CB25B10-5B1C-4017-B167-ED3104435743}" dt="2024-05-20T00:21:18.431" v="3358" actId="164"/>
          <ac:grpSpMkLst>
            <pc:docMk/>
            <pc:sldMk cId="3065619269" sldId="974"/>
            <ac:grpSpMk id="546" creationId="{56415B6D-CF28-BA2D-B1B1-A9B3B629DD07}"/>
          </ac:grpSpMkLst>
        </pc:grpChg>
        <pc:grpChg chg="mod">
          <ac:chgData name="Phillip Kaufman" userId="c001b2a046940d7c" providerId="LiveId" clId="{5CB25B10-5B1C-4017-B167-ED3104435743}" dt="2024-05-20T00:16:52.078" v="3303"/>
          <ac:grpSpMkLst>
            <pc:docMk/>
            <pc:sldMk cId="3065619269" sldId="974"/>
            <ac:grpSpMk id="547" creationId="{19B4ABDF-B4F8-4EEE-654D-053A281C8434}"/>
          </ac:grpSpMkLst>
        </pc:grpChg>
        <pc:grpChg chg="mod">
          <ac:chgData name="Phillip Kaufman" userId="c001b2a046940d7c" providerId="LiveId" clId="{5CB25B10-5B1C-4017-B167-ED3104435743}" dt="2024-05-20T00:16:52.078" v="3303"/>
          <ac:grpSpMkLst>
            <pc:docMk/>
            <pc:sldMk cId="3065619269" sldId="974"/>
            <ac:grpSpMk id="548" creationId="{E52EF21A-F4D7-A5B4-8501-B00C939B3399}"/>
          </ac:grpSpMkLst>
        </pc:grpChg>
        <pc:grpChg chg="mod">
          <ac:chgData name="Phillip Kaufman" userId="c001b2a046940d7c" providerId="LiveId" clId="{5CB25B10-5B1C-4017-B167-ED3104435743}" dt="2024-05-20T00:16:52.078" v="3303"/>
          <ac:grpSpMkLst>
            <pc:docMk/>
            <pc:sldMk cId="3065619269" sldId="974"/>
            <ac:grpSpMk id="549" creationId="{B25F13BD-E8EE-FB11-AE37-5438FDDCB1F3}"/>
          </ac:grpSpMkLst>
        </pc:grpChg>
        <pc:grpChg chg="mod">
          <ac:chgData name="Phillip Kaufman" userId="c001b2a046940d7c" providerId="LiveId" clId="{5CB25B10-5B1C-4017-B167-ED3104435743}" dt="2024-05-20T00:16:52.078" v="3303"/>
          <ac:grpSpMkLst>
            <pc:docMk/>
            <pc:sldMk cId="3065619269" sldId="974"/>
            <ac:grpSpMk id="584" creationId="{FA257817-0881-A353-80A9-F81F661E2687}"/>
          </ac:grpSpMkLst>
        </pc:grpChg>
        <pc:grpChg chg="add mod">
          <ac:chgData name="Phillip Kaufman" userId="c001b2a046940d7c" providerId="LiveId" clId="{5CB25B10-5B1C-4017-B167-ED3104435743}" dt="2024-05-20T00:21:18.431" v="3358" actId="164"/>
          <ac:grpSpMkLst>
            <pc:docMk/>
            <pc:sldMk cId="3065619269" sldId="974"/>
            <ac:grpSpMk id="587" creationId="{51CDC310-461A-7B6E-7B55-3743C96C9896}"/>
          </ac:grpSpMkLst>
        </pc:grpChg>
        <pc:grpChg chg="mod">
          <ac:chgData name="Phillip Kaufman" userId="c001b2a046940d7c" providerId="LiveId" clId="{5CB25B10-5B1C-4017-B167-ED3104435743}" dt="2024-05-20T00:16:52.078" v="3303"/>
          <ac:grpSpMkLst>
            <pc:docMk/>
            <pc:sldMk cId="3065619269" sldId="974"/>
            <ac:grpSpMk id="588" creationId="{2704B45B-717C-3C3C-F6CC-C45ACCCD53F3}"/>
          </ac:grpSpMkLst>
        </pc:grpChg>
        <pc:grpChg chg="add mod">
          <ac:chgData name="Phillip Kaufman" userId="c001b2a046940d7c" providerId="LiveId" clId="{5CB25B10-5B1C-4017-B167-ED3104435743}" dt="2024-05-20T00:21:18.431" v="3358" actId="164"/>
          <ac:grpSpMkLst>
            <pc:docMk/>
            <pc:sldMk cId="3065619269" sldId="974"/>
            <ac:grpSpMk id="596" creationId="{A082C0B4-C74A-9671-D6D9-F9D2FB2988DB}"/>
          </ac:grpSpMkLst>
        </pc:grpChg>
        <pc:grpChg chg="mod">
          <ac:chgData name="Phillip Kaufman" userId="c001b2a046940d7c" providerId="LiveId" clId="{5CB25B10-5B1C-4017-B167-ED3104435743}" dt="2024-05-20T00:16:52.078" v="3303"/>
          <ac:grpSpMkLst>
            <pc:docMk/>
            <pc:sldMk cId="3065619269" sldId="974"/>
            <ac:grpSpMk id="599" creationId="{A5708007-E3E4-43A3-614D-F60871DE356D}"/>
          </ac:grpSpMkLst>
        </pc:grpChg>
        <pc:grpChg chg="add mod">
          <ac:chgData name="Phillip Kaufman" userId="c001b2a046940d7c" providerId="LiveId" clId="{5CB25B10-5B1C-4017-B167-ED3104435743}" dt="2024-05-20T00:21:02.586" v="3353" actId="164"/>
          <ac:grpSpMkLst>
            <pc:docMk/>
            <pc:sldMk cId="3065619269" sldId="974"/>
            <ac:grpSpMk id="605" creationId="{BBC164EE-67EE-EB4D-EB38-AAA24C74603D}"/>
          </ac:grpSpMkLst>
        </pc:grpChg>
        <pc:grpChg chg="mod">
          <ac:chgData name="Phillip Kaufman" userId="c001b2a046940d7c" providerId="LiveId" clId="{5CB25B10-5B1C-4017-B167-ED3104435743}" dt="2024-05-20T00:17:27.585" v="3308"/>
          <ac:grpSpMkLst>
            <pc:docMk/>
            <pc:sldMk cId="3065619269" sldId="974"/>
            <ac:grpSpMk id="606" creationId="{4D051CFF-33A5-DAFE-963B-DB0169AADDCA}"/>
          </ac:grpSpMkLst>
        </pc:grpChg>
        <pc:grpChg chg="add mod">
          <ac:chgData name="Phillip Kaufman" userId="c001b2a046940d7c" providerId="LiveId" clId="{5CB25B10-5B1C-4017-B167-ED3104435743}" dt="2024-05-20T00:21:02.586" v="3353" actId="164"/>
          <ac:grpSpMkLst>
            <pc:docMk/>
            <pc:sldMk cId="3065619269" sldId="974"/>
            <ac:grpSpMk id="614" creationId="{0DF76247-1B90-26D5-D2AF-AD9EFD9F9C57}"/>
          </ac:grpSpMkLst>
        </pc:grpChg>
        <pc:grpChg chg="mod">
          <ac:chgData name="Phillip Kaufman" userId="c001b2a046940d7c" providerId="LiveId" clId="{5CB25B10-5B1C-4017-B167-ED3104435743}" dt="2024-05-20T00:20:19.101" v="3343" actId="403"/>
          <ac:grpSpMkLst>
            <pc:docMk/>
            <pc:sldMk cId="3065619269" sldId="974"/>
            <ac:grpSpMk id="615" creationId="{25B2A80E-3182-48AB-DAE8-66FBDD7412FA}"/>
          </ac:grpSpMkLst>
        </pc:grpChg>
        <pc:grpChg chg="add del mod">
          <ac:chgData name="Phillip Kaufman" userId="c001b2a046940d7c" providerId="LiveId" clId="{5CB25B10-5B1C-4017-B167-ED3104435743}" dt="2024-05-20T00:22:16.163" v="3381" actId="21"/>
          <ac:grpSpMkLst>
            <pc:docMk/>
            <pc:sldMk cId="3065619269" sldId="974"/>
            <ac:grpSpMk id="632" creationId="{D0582AFF-C261-5DD1-A8EC-D45D2174A25F}"/>
          </ac:grpSpMkLst>
        </pc:grpChg>
        <pc:grpChg chg="add mod">
          <ac:chgData name="Phillip Kaufman" userId="c001b2a046940d7c" providerId="LiveId" clId="{5CB25B10-5B1C-4017-B167-ED3104435743}" dt="2024-05-20T00:21:16.033" v="3357" actId="571"/>
          <ac:grpSpMkLst>
            <pc:docMk/>
            <pc:sldMk cId="3065619269" sldId="974"/>
            <ac:grpSpMk id="633" creationId="{878B6B5B-E445-D725-C089-58AA5A51C634}"/>
          </ac:grpSpMkLst>
        </pc:grpChg>
        <pc:grpChg chg="mod">
          <ac:chgData name="Phillip Kaufman" userId="c001b2a046940d7c" providerId="LiveId" clId="{5CB25B10-5B1C-4017-B167-ED3104435743}" dt="2024-05-20T00:21:16.033" v="3357" actId="571"/>
          <ac:grpSpMkLst>
            <pc:docMk/>
            <pc:sldMk cId="3065619269" sldId="974"/>
            <ac:grpSpMk id="634" creationId="{EC0EC35E-6D96-970C-08F1-9C241899B00E}"/>
          </ac:grpSpMkLst>
        </pc:grpChg>
        <pc:grpChg chg="mod">
          <ac:chgData name="Phillip Kaufman" userId="c001b2a046940d7c" providerId="LiveId" clId="{5CB25B10-5B1C-4017-B167-ED3104435743}" dt="2024-05-20T00:21:16.033" v="3357" actId="571"/>
          <ac:grpSpMkLst>
            <pc:docMk/>
            <pc:sldMk cId="3065619269" sldId="974"/>
            <ac:grpSpMk id="635" creationId="{107D2320-9FDB-8877-7C2B-D95205AF841C}"/>
          </ac:grpSpMkLst>
        </pc:grpChg>
        <pc:grpChg chg="mod">
          <ac:chgData name="Phillip Kaufman" userId="c001b2a046940d7c" providerId="LiveId" clId="{5CB25B10-5B1C-4017-B167-ED3104435743}" dt="2024-05-20T00:21:16.033" v="3357" actId="571"/>
          <ac:grpSpMkLst>
            <pc:docMk/>
            <pc:sldMk cId="3065619269" sldId="974"/>
            <ac:grpSpMk id="636" creationId="{C3769024-3704-B829-80A8-BDC1B88776C8}"/>
          </ac:grpSpMkLst>
        </pc:grpChg>
        <pc:grpChg chg="mod">
          <ac:chgData name="Phillip Kaufman" userId="c001b2a046940d7c" providerId="LiveId" clId="{5CB25B10-5B1C-4017-B167-ED3104435743}" dt="2024-05-20T00:21:16.033" v="3357" actId="571"/>
          <ac:grpSpMkLst>
            <pc:docMk/>
            <pc:sldMk cId="3065619269" sldId="974"/>
            <ac:grpSpMk id="671" creationId="{4C483D1C-2850-6A39-3D91-14F2F76DC813}"/>
          </ac:grpSpMkLst>
        </pc:grpChg>
        <pc:grpChg chg="add del mod">
          <ac:chgData name="Phillip Kaufman" userId="c001b2a046940d7c" providerId="LiveId" clId="{5CB25B10-5B1C-4017-B167-ED3104435743}" dt="2024-05-20T00:22:16.163" v="3381" actId="21"/>
          <ac:grpSpMkLst>
            <pc:docMk/>
            <pc:sldMk cId="3065619269" sldId="974"/>
            <ac:grpSpMk id="674" creationId="{775628A0-6683-E1F3-5AEE-6DE6D363ABC9}"/>
          </ac:grpSpMkLst>
        </pc:grpChg>
        <pc:grpChg chg="add del mod">
          <ac:chgData name="Phillip Kaufman" userId="c001b2a046940d7c" providerId="LiveId" clId="{5CB25B10-5B1C-4017-B167-ED3104435743}" dt="2024-05-20T00:25:00.842" v="3414" actId="165"/>
          <ac:grpSpMkLst>
            <pc:docMk/>
            <pc:sldMk cId="3065619269" sldId="974"/>
            <ac:grpSpMk id="675" creationId="{AB811EF0-88CC-1235-4B6C-B358327CED68}"/>
          </ac:grpSpMkLst>
        </pc:grpChg>
        <pc:grpChg chg="add del mod">
          <ac:chgData name="Phillip Kaufman" userId="c001b2a046940d7c" providerId="LiveId" clId="{5CB25B10-5B1C-4017-B167-ED3104435743}" dt="2024-05-20T00:24:14.305" v="3404" actId="165"/>
          <ac:grpSpMkLst>
            <pc:docMk/>
            <pc:sldMk cId="3065619269" sldId="974"/>
            <ac:grpSpMk id="676" creationId="{185DD79A-896C-02A9-E8A1-49C55945B4EA}"/>
          </ac:grpSpMkLst>
        </pc:grpChg>
        <pc:grpChg chg="del mod topLvl">
          <ac:chgData name="Phillip Kaufman" userId="c001b2a046940d7c" providerId="LiveId" clId="{5CB25B10-5B1C-4017-B167-ED3104435743}" dt="2024-05-20T00:24:20.038" v="3405" actId="165"/>
          <ac:grpSpMkLst>
            <pc:docMk/>
            <pc:sldMk cId="3065619269" sldId="974"/>
            <ac:grpSpMk id="677" creationId="{995F0D82-52D5-A893-AA9D-38CD83192C58}"/>
          </ac:grpSpMkLst>
        </pc:grpChg>
        <pc:grpChg chg="mod topLvl">
          <ac:chgData name="Phillip Kaufman" userId="c001b2a046940d7c" providerId="LiveId" clId="{5CB25B10-5B1C-4017-B167-ED3104435743}" dt="2024-05-20T00:24:20.038" v="3405" actId="165"/>
          <ac:grpSpMkLst>
            <pc:docMk/>
            <pc:sldMk cId="3065619269" sldId="974"/>
            <ac:grpSpMk id="678" creationId="{D82825E8-96D2-2F64-31F0-40E2C4F4C5F4}"/>
          </ac:grpSpMkLst>
        </pc:grpChg>
        <pc:grpChg chg="add del mod topLvl">
          <ac:chgData name="Phillip Kaufman" userId="c001b2a046940d7c" providerId="LiveId" clId="{5CB25B10-5B1C-4017-B167-ED3104435743}" dt="2024-05-20T00:24:22.762" v="3406" actId="478"/>
          <ac:grpSpMkLst>
            <pc:docMk/>
            <pc:sldMk cId="3065619269" sldId="974"/>
            <ac:grpSpMk id="679" creationId="{0F317DA4-6507-233E-3941-8BBA2E2C7A72}"/>
          </ac:grpSpMkLst>
        </pc:grpChg>
        <pc:grpChg chg="mod">
          <ac:chgData name="Phillip Kaufman" userId="c001b2a046940d7c" providerId="LiveId" clId="{5CB25B10-5B1C-4017-B167-ED3104435743}" dt="2024-05-20T00:24:20.038" v="3405" actId="165"/>
          <ac:grpSpMkLst>
            <pc:docMk/>
            <pc:sldMk cId="3065619269" sldId="974"/>
            <ac:grpSpMk id="680" creationId="{BE566893-5AA6-B34B-E316-80C1CC82BA1B}"/>
          </ac:grpSpMkLst>
        </pc:grpChg>
        <pc:grpChg chg="mod">
          <ac:chgData name="Phillip Kaufman" userId="c001b2a046940d7c" providerId="LiveId" clId="{5CB25B10-5B1C-4017-B167-ED3104435743}" dt="2024-05-20T00:24:20.038" v="3405" actId="165"/>
          <ac:grpSpMkLst>
            <pc:docMk/>
            <pc:sldMk cId="3065619269" sldId="974"/>
            <ac:grpSpMk id="688" creationId="{756B511B-7B1B-EE46-4929-9E2003B11177}"/>
          </ac:grpSpMkLst>
        </pc:grpChg>
        <pc:grpChg chg="mod">
          <ac:chgData name="Phillip Kaufman" userId="c001b2a046940d7c" providerId="LiveId" clId="{5CB25B10-5B1C-4017-B167-ED3104435743}" dt="2024-05-20T00:24:20.038" v="3405" actId="165"/>
          <ac:grpSpMkLst>
            <pc:docMk/>
            <pc:sldMk cId="3065619269" sldId="974"/>
            <ac:grpSpMk id="689" creationId="{801B5DCC-E3B5-3C76-44B0-9FCB6858EDE5}"/>
          </ac:grpSpMkLst>
        </pc:grpChg>
        <pc:grpChg chg="mod">
          <ac:chgData name="Phillip Kaufman" userId="c001b2a046940d7c" providerId="LiveId" clId="{5CB25B10-5B1C-4017-B167-ED3104435743}" dt="2024-05-20T00:24:20.038" v="3405" actId="165"/>
          <ac:grpSpMkLst>
            <pc:docMk/>
            <pc:sldMk cId="3065619269" sldId="974"/>
            <ac:grpSpMk id="690" creationId="{52A40FF3-25D2-5199-DB78-5C416A660D23}"/>
          </ac:grpSpMkLst>
        </pc:grpChg>
        <pc:cxnChg chg="mod">
          <ac:chgData name="Phillip Kaufman" userId="c001b2a046940d7c" providerId="LiveId" clId="{5CB25B10-5B1C-4017-B167-ED3104435743}" dt="2024-05-19T23:23:15.174" v="2888"/>
          <ac:cxnSpMkLst>
            <pc:docMk/>
            <pc:sldMk cId="3065619269" sldId="974"/>
            <ac:cxnSpMk id="17" creationId="{95C26B3F-97BE-CE4B-562A-F122B0B70FAF}"/>
          </ac:cxnSpMkLst>
        </pc:cxnChg>
        <pc:cxnChg chg="mod">
          <ac:chgData name="Phillip Kaufman" userId="c001b2a046940d7c" providerId="LiveId" clId="{5CB25B10-5B1C-4017-B167-ED3104435743}" dt="2024-05-19T23:23:15.174" v="2888"/>
          <ac:cxnSpMkLst>
            <pc:docMk/>
            <pc:sldMk cId="3065619269" sldId="974"/>
            <ac:cxnSpMk id="18" creationId="{9E0A0850-55EF-8860-55B9-0D630EAB5AC4}"/>
          </ac:cxnSpMkLst>
        </pc:cxnChg>
        <pc:cxnChg chg="mod">
          <ac:chgData name="Phillip Kaufman" userId="c001b2a046940d7c" providerId="LiveId" clId="{5CB25B10-5B1C-4017-B167-ED3104435743}" dt="2024-05-19T23:23:15.174" v="2888"/>
          <ac:cxnSpMkLst>
            <pc:docMk/>
            <pc:sldMk cId="3065619269" sldId="974"/>
            <ac:cxnSpMk id="23" creationId="{8AC345FF-3888-409E-5729-C85E43173AB0}"/>
          </ac:cxnSpMkLst>
        </pc:cxnChg>
        <pc:cxnChg chg="mod">
          <ac:chgData name="Phillip Kaufman" userId="c001b2a046940d7c" providerId="LiveId" clId="{5CB25B10-5B1C-4017-B167-ED3104435743}" dt="2024-05-19T23:23:15.174" v="2888"/>
          <ac:cxnSpMkLst>
            <pc:docMk/>
            <pc:sldMk cId="3065619269" sldId="974"/>
            <ac:cxnSpMk id="24" creationId="{B2D78A70-D5F8-60DC-4B1D-70404FBB5952}"/>
          </ac:cxnSpMkLst>
        </pc:cxnChg>
        <pc:cxnChg chg="mod">
          <ac:chgData name="Phillip Kaufman" userId="c001b2a046940d7c" providerId="LiveId" clId="{5CB25B10-5B1C-4017-B167-ED3104435743}" dt="2024-05-19T23:23:15.174" v="2888"/>
          <ac:cxnSpMkLst>
            <pc:docMk/>
            <pc:sldMk cId="3065619269" sldId="974"/>
            <ac:cxnSpMk id="25" creationId="{2E917134-9458-5437-31B9-8707C839CA6C}"/>
          </ac:cxnSpMkLst>
        </pc:cxnChg>
        <pc:cxnChg chg="mod">
          <ac:chgData name="Phillip Kaufman" userId="c001b2a046940d7c" providerId="LiveId" clId="{5CB25B10-5B1C-4017-B167-ED3104435743}" dt="2024-05-19T23:23:15.174" v="2888"/>
          <ac:cxnSpMkLst>
            <pc:docMk/>
            <pc:sldMk cId="3065619269" sldId="974"/>
            <ac:cxnSpMk id="26" creationId="{F9FA7783-8F85-C66F-D06B-756A3DDB6AF6}"/>
          </ac:cxnSpMkLst>
        </pc:cxnChg>
        <pc:cxnChg chg="mod">
          <ac:chgData name="Phillip Kaufman" userId="c001b2a046940d7c" providerId="LiveId" clId="{5CB25B10-5B1C-4017-B167-ED3104435743}" dt="2024-05-19T23:23:15.174" v="2888"/>
          <ac:cxnSpMkLst>
            <pc:docMk/>
            <pc:sldMk cId="3065619269" sldId="974"/>
            <ac:cxnSpMk id="27" creationId="{C3E920C7-D6FF-18BC-E456-ABC4ED2928DC}"/>
          </ac:cxnSpMkLst>
        </pc:cxnChg>
        <pc:cxnChg chg="mod">
          <ac:chgData name="Phillip Kaufman" userId="c001b2a046940d7c" providerId="LiveId" clId="{5CB25B10-5B1C-4017-B167-ED3104435743}" dt="2024-05-19T23:23:15.174" v="2888"/>
          <ac:cxnSpMkLst>
            <pc:docMk/>
            <pc:sldMk cId="3065619269" sldId="974"/>
            <ac:cxnSpMk id="28" creationId="{160CA851-934B-E62E-D54C-7612D0C4C633}"/>
          </ac:cxnSpMkLst>
        </pc:cxnChg>
        <pc:cxnChg chg="mod">
          <ac:chgData name="Phillip Kaufman" userId="c001b2a046940d7c" providerId="LiveId" clId="{5CB25B10-5B1C-4017-B167-ED3104435743}" dt="2024-05-19T23:23:15.174" v="2888"/>
          <ac:cxnSpMkLst>
            <pc:docMk/>
            <pc:sldMk cId="3065619269" sldId="974"/>
            <ac:cxnSpMk id="29" creationId="{C06F2E4D-E740-566E-6CC6-001330BE7935}"/>
          </ac:cxnSpMkLst>
        </pc:cxnChg>
        <pc:cxnChg chg="mod">
          <ac:chgData name="Phillip Kaufman" userId="c001b2a046940d7c" providerId="LiveId" clId="{5CB25B10-5B1C-4017-B167-ED3104435743}" dt="2024-05-19T23:23:15.174" v="2888"/>
          <ac:cxnSpMkLst>
            <pc:docMk/>
            <pc:sldMk cId="3065619269" sldId="974"/>
            <ac:cxnSpMk id="30" creationId="{7EF26A61-D320-7F08-7F31-C734C599C9DD}"/>
          </ac:cxnSpMkLst>
        </pc:cxnChg>
        <pc:cxnChg chg="mod">
          <ac:chgData name="Phillip Kaufman" userId="c001b2a046940d7c" providerId="LiveId" clId="{5CB25B10-5B1C-4017-B167-ED3104435743}" dt="2024-05-19T23:23:15.174" v="2888"/>
          <ac:cxnSpMkLst>
            <pc:docMk/>
            <pc:sldMk cId="3065619269" sldId="974"/>
            <ac:cxnSpMk id="31" creationId="{DBEE6480-42D8-3ECB-16E6-91D039A52ED8}"/>
          </ac:cxnSpMkLst>
        </pc:cxnChg>
        <pc:cxnChg chg="mod">
          <ac:chgData name="Phillip Kaufman" userId="c001b2a046940d7c" providerId="LiveId" clId="{5CB25B10-5B1C-4017-B167-ED3104435743}" dt="2024-05-19T23:23:15.174" v="2888"/>
          <ac:cxnSpMkLst>
            <pc:docMk/>
            <pc:sldMk cId="3065619269" sldId="974"/>
            <ac:cxnSpMk id="32" creationId="{12AB5712-2230-9464-D5E0-948A1BB7712B}"/>
          </ac:cxnSpMkLst>
        </pc:cxnChg>
        <pc:cxnChg chg="mod">
          <ac:chgData name="Phillip Kaufman" userId="c001b2a046940d7c" providerId="LiveId" clId="{5CB25B10-5B1C-4017-B167-ED3104435743}" dt="2024-05-19T23:23:15.174" v="2888"/>
          <ac:cxnSpMkLst>
            <pc:docMk/>
            <pc:sldMk cId="3065619269" sldId="974"/>
            <ac:cxnSpMk id="34" creationId="{3418D28E-97A6-F67F-62B3-4DA0E0ED629C}"/>
          </ac:cxnSpMkLst>
        </pc:cxnChg>
        <pc:cxnChg chg="mod">
          <ac:chgData name="Phillip Kaufman" userId="c001b2a046940d7c" providerId="LiveId" clId="{5CB25B10-5B1C-4017-B167-ED3104435743}" dt="2024-05-19T23:23:15.174" v="2888"/>
          <ac:cxnSpMkLst>
            <pc:docMk/>
            <pc:sldMk cId="3065619269" sldId="974"/>
            <ac:cxnSpMk id="35" creationId="{5BCD1E7B-58DB-14BA-D664-0074711212DF}"/>
          </ac:cxnSpMkLst>
        </pc:cxnChg>
        <pc:cxnChg chg="mod">
          <ac:chgData name="Phillip Kaufman" userId="c001b2a046940d7c" providerId="LiveId" clId="{5CB25B10-5B1C-4017-B167-ED3104435743}" dt="2024-05-19T23:23:15.174" v="2888"/>
          <ac:cxnSpMkLst>
            <pc:docMk/>
            <pc:sldMk cId="3065619269" sldId="974"/>
            <ac:cxnSpMk id="36" creationId="{938B56EB-9890-1CA7-F08B-0E99E319212D}"/>
          </ac:cxnSpMkLst>
        </pc:cxnChg>
        <pc:cxnChg chg="mod">
          <ac:chgData name="Phillip Kaufman" userId="c001b2a046940d7c" providerId="LiveId" clId="{5CB25B10-5B1C-4017-B167-ED3104435743}" dt="2024-05-19T23:23:15.174" v="2888"/>
          <ac:cxnSpMkLst>
            <pc:docMk/>
            <pc:sldMk cId="3065619269" sldId="974"/>
            <ac:cxnSpMk id="39" creationId="{62D60902-6D10-8A93-6710-48A57EC0C018}"/>
          </ac:cxnSpMkLst>
        </pc:cxnChg>
        <pc:cxnChg chg="mod">
          <ac:chgData name="Phillip Kaufman" userId="c001b2a046940d7c" providerId="LiveId" clId="{5CB25B10-5B1C-4017-B167-ED3104435743}" dt="2024-05-19T23:23:15.174" v="2888"/>
          <ac:cxnSpMkLst>
            <pc:docMk/>
            <pc:sldMk cId="3065619269" sldId="974"/>
            <ac:cxnSpMk id="40" creationId="{2D207BCE-9FEA-6D3B-B98F-67504895FB00}"/>
          </ac:cxnSpMkLst>
        </pc:cxnChg>
        <pc:cxnChg chg="mod">
          <ac:chgData name="Phillip Kaufman" userId="c001b2a046940d7c" providerId="LiveId" clId="{5CB25B10-5B1C-4017-B167-ED3104435743}" dt="2024-05-19T23:23:15.174" v="2888"/>
          <ac:cxnSpMkLst>
            <pc:docMk/>
            <pc:sldMk cId="3065619269" sldId="974"/>
            <ac:cxnSpMk id="42" creationId="{F8461A7D-4499-0F52-9B0E-E942E928DBF1}"/>
          </ac:cxnSpMkLst>
        </pc:cxnChg>
        <pc:cxnChg chg="mod">
          <ac:chgData name="Phillip Kaufman" userId="c001b2a046940d7c" providerId="LiveId" clId="{5CB25B10-5B1C-4017-B167-ED3104435743}" dt="2024-05-19T23:23:15.174" v="2888"/>
          <ac:cxnSpMkLst>
            <pc:docMk/>
            <pc:sldMk cId="3065619269" sldId="974"/>
            <ac:cxnSpMk id="43" creationId="{6A863625-10D7-BBA5-9F71-E728C7E7FA1C}"/>
          </ac:cxnSpMkLst>
        </pc:cxnChg>
        <pc:cxnChg chg="mod">
          <ac:chgData name="Phillip Kaufman" userId="c001b2a046940d7c" providerId="LiveId" clId="{5CB25B10-5B1C-4017-B167-ED3104435743}" dt="2024-05-19T23:23:15.174" v="2888"/>
          <ac:cxnSpMkLst>
            <pc:docMk/>
            <pc:sldMk cId="3065619269" sldId="974"/>
            <ac:cxnSpMk id="44" creationId="{25DEFE22-188F-6565-BD49-E8BC39B604C2}"/>
          </ac:cxnSpMkLst>
        </pc:cxnChg>
        <pc:cxnChg chg="mod">
          <ac:chgData name="Phillip Kaufman" userId="c001b2a046940d7c" providerId="LiveId" clId="{5CB25B10-5B1C-4017-B167-ED3104435743}" dt="2024-05-19T23:23:15.174" v="2888"/>
          <ac:cxnSpMkLst>
            <pc:docMk/>
            <pc:sldMk cId="3065619269" sldId="974"/>
            <ac:cxnSpMk id="45" creationId="{F1C6650C-A8CC-BEC1-C205-DCF2A33CD189}"/>
          </ac:cxnSpMkLst>
        </pc:cxnChg>
        <pc:cxnChg chg="mod">
          <ac:chgData name="Phillip Kaufman" userId="c001b2a046940d7c" providerId="LiveId" clId="{5CB25B10-5B1C-4017-B167-ED3104435743}" dt="2024-05-19T23:23:15.174" v="2888"/>
          <ac:cxnSpMkLst>
            <pc:docMk/>
            <pc:sldMk cId="3065619269" sldId="974"/>
            <ac:cxnSpMk id="46" creationId="{A357D8A8-37B0-41D0-5E71-DF4126D7FFDD}"/>
          </ac:cxnSpMkLst>
        </pc:cxnChg>
        <pc:cxnChg chg="mod">
          <ac:chgData name="Phillip Kaufman" userId="c001b2a046940d7c" providerId="LiveId" clId="{5CB25B10-5B1C-4017-B167-ED3104435743}" dt="2024-05-19T23:23:15.174" v="2888"/>
          <ac:cxnSpMkLst>
            <pc:docMk/>
            <pc:sldMk cId="3065619269" sldId="974"/>
            <ac:cxnSpMk id="47" creationId="{CEB19CEB-575D-3BBA-9856-314775E1678A}"/>
          </ac:cxnSpMkLst>
        </pc:cxnChg>
        <pc:cxnChg chg="mod">
          <ac:chgData name="Phillip Kaufman" userId="c001b2a046940d7c" providerId="LiveId" clId="{5CB25B10-5B1C-4017-B167-ED3104435743}" dt="2024-05-19T23:23:15.174" v="2888"/>
          <ac:cxnSpMkLst>
            <pc:docMk/>
            <pc:sldMk cId="3065619269" sldId="974"/>
            <ac:cxnSpMk id="48" creationId="{A684DAEF-FABE-1EC5-AE83-70D4E59F4D3F}"/>
          </ac:cxnSpMkLst>
        </pc:cxnChg>
        <pc:cxnChg chg="mod">
          <ac:chgData name="Phillip Kaufman" userId="c001b2a046940d7c" providerId="LiveId" clId="{5CB25B10-5B1C-4017-B167-ED3104435743}" dt="2024-05-19T23:23:15.174" v="2888"/>
          <ac:cxnSpMkLst>
            <pc:docMk/>
            <pc:sldMk cId="3065619269" sldId="974"/>
            <ac:cxnSpMk id="49" creationId="{233DB97A-BF5D-7C07-B4E2-E35F991D36DF}"/>
          </ac:cxnSpMkLst>
        </pc:cxnChg>
        <pc:cxnChg chg="mod">
          <ac:chgData name="Phillip Kaufman" userId="c001b2a046940d7c" providerId="LiveId" clId="{5CB25B10-5B1C-4017-B167-ED3104435743}" dt="2024-05-19T23:23:15.174" v="2888"/>
          <ac:cxnSpMkLst>
            <pc:docMk/>
            <pc:sldMk cId="3065619269" sldId="974"/>
            <ac:cxnSpMk id="50" creationId="{B990E94D-C172-7CF9-824A-25B8BA4509F2}"/>
          </ac:cxnSpMkLst>
        </pc:cxnChg>
        <pc:cxnChg chg="mod">
          <ac:chgData name="Phillip Kaufman" userId="c001b2a046940d7c" providerId="LiveId" clId="{5CB25B10-5B1C-4017-B167-ED3104435743}" dt="2024-05-19T23:23:15.174" v="2888"/>
          <ac:cxnSpMkLst>
            <pc:docMk/>
            <pc:sldMk cId="3065619269" sldId="974"/>
            <ac:cxnSpMk id="51" creationId="{000F29A3-343B-721E-2CE1-D3791FFD563B}"/>
          </ac:cxnSpMkLst>
        </pc:cxnChg>
        <pc:cxnChg chg="mod">
          <ac:chgData name="Phillip Kaufman" userId="c001b2a046940d7c" providerId="LiveId" clId="{5CB25B10-5B1C-4017-B167-ED3104435743}" dt="2024-05-19T23:23:15.174" v="2888"/>
          <ac:cxnSpMkLst>
            <pc:docMk/>
            <pc:sldMk cId="3065619269" sldId="974"/>
            <ac:cxnSpMk id="52" creationId="{F0605F9B-32D4-149D-71D7-A314142E8A93}"/>
          </ac:cxnSpMkLst>
        </pc:cxnChg>
        <pc:cxnChg chg="mod">
          <ac:chgData name="Phillip Kaufman" userId="c001b2a046940d7c" providerId="LiveId" clId="{5CB25B10-5B1C-4017-B167-ED3104435743}" dt="2024-05-19T23:23:15.174" v="2888"/>
          <ac:cxnSpMkLst>
            <pc:docMk/>
            <pc:sldMk cId="3065619269" sldId="974"/>
            <ac:cxnSpMk id="53" creationId="{32F45C73-AECE-B1CD-BF3A-FD449E671C4C}"/>
          </ac:cxnSpMkLst>
        </pc:cxnChg>
        <pc:cxnChg chg="mod">
          <ac:chgData name="Phillip Kaufman" userId="c001b2a046940d7c" providerId="LiveId" clId="{5CB25B10-5B1C-4017-B167-ED3104435743}" dt="2024-05-19T23:23:15.174" v="2888"/>
          <ac:cxnSpMkLst>
            <pc:docMk/>
            <pc:sldMk cId="3065619269" sldId="974"/>
            <ac:cxnSpMk id="54" creationId="{69E5B7B1-6573-641B-D1CC-389447F9A81E}"/>
          </ac:cxnSpMkLst>
        </pc:cxnChg>
        <pc:cxnChg chg="mod">
          <ac:chgData name="Phillip Kaufman" userId="c001b2a046940d7c" providerId="LiveId" clId="{5CB25B10-5B1C-4017-B167-ED3104435743}" dt="2024-05-19T23:23:15.174" v="2888"/>
          <ac:cxnSpMkLst>
            <pc:docMk/>
            <pc:sldMk cId="3065619269" sldId="974"/>
            <ac:cxnSpMk id="55" creationId="{B8DFD7D4-2A36-95C7-A1DC-7062297ADA34}"/>
          </ac:cxnSpMkLst>
        </pc:cxnChg>
        <pc:cxnChg chg="mod">
          <ac:chgData name="Phillip Kaufman" userId="c001b2a046940d7c" providerId="LiveId" clId="{5CB25B10-5B1C-4017-B167-ED3104435743}" dt="2024-05-19T23:23:15.174" v="2888"/>
          <ac:cxnSpMkLst>
            <pc:docMk/>
            <pc:sldMk cId="3065619269" sldId="974"/>
            <ac:cxnSpMk id="56" creationId="{9C3A7DC7-769A-7639-D0A3-9F781207677D}"/>
          </ac:cxnSpMkLst>
        </pc:cxnChg>
        <pc:cxnChg chg="mod">
          <ac:chgData name="Phillip Kaufman" userId="c001b2a046940d7c" providerId="LiveId" clId="{5CB25B10-5B1C-4017-B167-ED3104435743}" dt="2024-05-19T23:23:15.174" v="2888"/>
          <ac:cxnSpMkLst>
            <pc:docMk/>
            <pc:sldMk cId="3065619269" sldId="974"/>
            <ac:cxnSpMk id="57" creationId="{56CE689E-9F5A-76DD-4A3E-7A5EE1609DD9}"/>
          </ac:cxnSpMkLst>
        </pc:cxnChg>
        <pc:cxnChg chg="mod">
          <ac:chgData name="Phillip Kaufman" userId="c001b2a046940d7c" providerId="LiveId" clId="{5CB25B10-5B1C-4017-B167-ED3104435743}" dt="2024-05-19T23:23:15.174" v="2888"/>
          <ac:cxnSpMkLst>
            <pc:docMk/>
            <pc:sldMk cId="3065619269" sldId="974"/>
            <ac:cxnSpMk id="58" creationId="{FF906E83-4CC2-7A82-3341-AC68713FA34F}"/>
          </ac:cxnSpMkLst>
        </pc:cxnChg>
        <pc:cxnChg chg="mod">
          <ac:chgData name="Phillip Kaufman" userId="c001b2a046940d7c" providerId="LiveId" clId="{5CB25B10-5B1C-4017-B167-ED3104435743}" dt="2024-05-19T23:23:15.174" v="2888"/>
          <ac:cxnSpMkLst>
            <pc:docMk/>
            <pc:sldMk cId="3065619269" sldId="974"/>
            <ac:cxnSpMk id="62" creationId="{9A4F1E15-A469-68EA-CAB0-CF9614AA4836}"/>
          </ac:cxnSpMkLst>
        </pc:cxnChg>
        <pc:cxnChg chg="mod">
          <ac:chgData name="Phillip Kaufman" userId="c001b2a046940d7c" providerId="LiveId" clId="{5CB25B10-5B1C-4017-B167-ED3104435743}" dt="2024-05-19T23:23:15.174" v="2888"/>
          <ac:cxnSpMkLst>
            <pc:docMk/>
            <pc:sldMk cId="3065619269" sldId="974"/>
            <ac:cxnSpMk id="63" creationId="{45E23DED-FFFC-08E2-3A7B-E8390E174AD7}"/>
          </ac:cxnSpMkLst>
        </pc:cxnChg>
        <pc:cxnChg chg="mod">
          <ac:chgData name="Phillip Kaufman" userId="c001b2a046940d7c" providerId="LiveId" clId="{5CB25B10-5B1C-4017-B167-ED3104435743}" dt="2024-05-20T00:24:20.038" v="3405" actId="165"/>
          <ac:cxnSpMkLst>
            <pc:docMk/>
            <pc:sldMk cId="3065619269" sldId="974"/>
            <ac:cxnSpMk id="64" creationId="{B8342CD6-2E3E-8C85-DE2F-498C6320428F}"/>
          </ac:cxnSpMkLst>
        </pc:cxnChg>
        <pc:cxnChg chg="mod">
          <ac:chgData name="Phillip Kaufman" userId="c001b2a046940d7c" providerId="LiveId" clId="{5CB25B10-5B1C-4017-B167-ED3104435743}" dt="2024-05-20T00:24:20.038" v="3405" actId="165"/>
          <ac:cxnSpMkLst>
            <pc:docMk/>
            <pc:sldMk cId="3065619269" sldId="974"/>
            <ac:cxnSpMk id="65" creationId="{FE583347-1811-BEDC-1A3B-F9767E140560}"/>
          </ac:cxnSpMkLst>
        </pc:cxnChg>
        <pc:cxnChg chg="mod">
          <ac:chgData name="Phillip Kaufman" userId="c001b2a046940d7c" providerId="LiveId" clId="{5CB25B10-5B1C-4017-B167-ED3104435743}" dt="2024-05-20T00:24:20.038" v="3405" actId="165"/>
          <ac:cxnSpMkLst>
            <pc:docMk/>
            <pc:sldMk cId="3065619269" sldId="974"/>
            <ac:cxnSpMk id="66" creationId="{5B30AB7A-773D-1323-DE3F-263A24758C23}"/>
          </ac:cxnSpMkLst>
        </pc:cxnChg>
        <pc:cxnChg chg="mod">
          <ac:chgData name="Phillip Kaufman" userId="c001b2a046940d7c" providerId="LiveId" clId="{5CB25B10-5B1C-4017-B167-ED3104435743}" dt="2024-05-20T00:24:20.038" v="3405" actId="165"/>
          <ac:cxnSpMkLst>
            <pc:docMk/>
            <pc:sldMk cId="3065619269" sldId="974"/>
            <ac:cxnSpMk id="67" creationId="{B2B0D0DF-14F6-7CA7-D219-686E07826E57}"/>
          </ac:cxnSpMkLst>
        </pc:cxnChg>
        <pc:cxnChg chg="mod">
          <ac:chgData name="Phillip Kaufman" userId="c001b2a046940d7c" providerId="LiveId" clId="{5CB25B10-5B1C-4017-B167-ED3104435743}" dt="2024-05-20T00:24:20.038" v="3405" actId="165"/>
          <ac:cxnSpMkLst>
            <pc:docMk/>
            <pc:sldMk cId="3065619269" sldId="974"/>
            <ac:cxnSpMk id="68" creationId="{3E8BBF0E-5D98-481D-5CDC-4A14F8BF809A}"/>
          </ac:cxnSpMkLst>
        </pc:cxnChg>
        <pc:cxnChg chg="mod">
          <ac:chgData name="Phillip Kaufman" userId="c001b2a046940d7c" providerId="LiveId" clId="{5CB25B10-5B1C-4017-B167-ED3104435743}" dt="2024-05-20T00:24:20.038" v="3405" actId="165"/>
          <ac:cxnSpMkLst>
            <pc:docMk/>
            <pc:sldMk cId="3065619269" sldId="974"/>
            <ac:cxnSpMk id="69" creationId="{873D15E8-2DB3-4BD4-ABAD-2593E6174B25}"/>
          </ac:cxnSpMkLst>
        </pc:cxnChg>
        <pc:cxnChg chg="mod">
          <ac:chgData name="Phillip Kaufman" userId="c001b2a046940d7c" providerId="LiveId" clId="{5CB25B10-5B1C-4017-B167-ED3104435743}" dt="2024-05-20T00:24:20.038" v="3405" actId="165"/>
          <ac:cxnSpMkLst>
            <pc:docMk/>
            <pc:sldMk cId="3065619269" sldId="974"/>
            <ac:cxnSpMk id="76" creationId="{54C8E55E-953B-A728-43AA-29B0577C3997}"/>
          </ac:cxnSpMkLst>
        </pc:cxnChg>
        <pc:cxnChg chg="mod">
          <ac:chgData name="Phillip Kaufman" userId="c001b2a046940d7c" providerId="LiveId" clId="{5CB25B10-5B1C-4017-B167-ED3104435743}" dt="2024-05-20T00:24:20.038" v="3405" actId="165"/>
          <ac:cxnSpMkLst>
            <pc:docMk/>
            <pc:sldMk cId="3065619269" sldId="974"/>
            <ac:cxnSpMk id="77" creationId="{56CCD349-203B-6F9F-A809-0276F2B8EC86}"/>
          </ac:cxnSpMkLst>
        </pc:cxnChg>
        <pc:cxnChg chg="mod">
          <ac:chgData name="Phillip Kaufman" userId="c001b2a046940d7c" providerId="LiveId" clId="{5CB25B10-5B1C-4017-B167-ED3104435743}" dt="2024-05-20T00:24:20.038" v="3405" actId="165"/>
          <ac:cxnSpMkLst>
            <pc:docMk/>
            <pc:sldMk cId="3065619269" sldId="974"/>
            <ac:cxnSpMk id="79" creationId="{9BE675C9-89D1-ACA3-EF3C-61829A0C6ADC}"/>
          </ac:cxnSpMkLst>
        </pc:cxnChg>
        <pc:cxnChg chg="mod">
          <ac:chgData name="Phillip Kaufman" userId="c001b2a046940d7c" providerId="LiveId" clId="{5CB25B10-5B1C-4017-B167-ED3104435743}" dt="2024-05-20T00:24:20.038" v="3405" actId="165"/>
          <ac:cxnSpMkLst>
            <pc:docMk/>
            <pc:sldMk cId="3065619269" sldId="974"/>
            <ac:cxnSpMk id="80" creationId="{ACE21514-9060-F5D8-C7D1-4FA86400AE95}"/>
          </ac:cxnSpMkLst>
        </pc:cxnChg>
        <pc:cxnChg chg="mod">
          <ac:chgData name="Phillip Kaufman" userId="c001b2a046940d7c" providerId="LiveId" clId="{5CB25B10-5B1C-4017-B167-ED3104435743}" dt="2024-05-20T00:24:20.038" v="3405" actId="165"/>
          <ac:cxnSpMkLst>
            <pc:docMk/>
            <pc:sldMk cId="3065619269" sldId="974"/>
            <ac:cxnSpMk id="81" creationId="{A22A87E9-B47D-CA1B-EC36-276AB6C818B0}"/>
          </ac:cxnSpMkLst>
        </pc:cxnChg>
        <pc:cxnChg chg="mod">
          <ac:chgData name="Phillip Kaufman" userId="c001b2a046940d7c" providerId="LiveId" clId="{5CB25B10-5B1C-4017-B167-ED3104435743}" dt="2024-05-20T00:24:20.038" v="3405" actId="165"/>
          <ac:cxnSpMkLst>
            <pc:docMk/>
            <pc:sldMk cId="3065619269" sldId="974"/>
            <ac:cxnSpMk id="82" creationId="{8BE93428-7115-5392-71ED-F1440F79BCE0}"/>
          </ac:cxnSpMkLst>
        </pc:cxnChg>
        <pc:cxnChg chg="mod">
          <ac:chgData name="Phillip Kaufman" userId="c001b2a046940d7c" providerId="LiveId" clId="{5CB25B10-5B1C-4017-B167-ED3104435743}" dt="2024-05-20T00:24:20.038" v="3405" actId="165"/>
          <ac:cxnSpMkLst>
            <pc:docMk/>
            <pc:sldMk cId="3065619269" sldId="974"/>
            <ac:cxnSpMk id="83" creationId="{4D64FE7C-93A1-680A-6898-2DB0B22B6425}"/>
          </ac:cxnSpMkLst>
        </pc:cxnChg>
        <pc:cxnChg chg="mod">
          <ac:chgData name="Phillip Kaufman" userId="c001b2a046940d7c" providerId="LiveId" clId="{5CB25B10-5B1C-4017-B167-ED3104435743}" dt="2024-05-20T00:24:20.038" v="3405" actId="165"/>
          <ac:cxnSpMkLst>
            <pc:docMk/>
            <pc:sldMk cId="3065619269" sldId="974"/>
            <ac:cxnSpMk id="84" creationId="{FEFD6DC0-77B4-3D06-2E97-83752536988C}"/>
          </ac:cxnSpMkLst>
        </pc:cxnChg>
        <pc:cxnChg chg="mod">
          <ac:chgData name="Phillip Kaufman" userId="c001b2a046940d7c" providerId="LiveId" clId="{5CB25B10-5B1C-4017-B167-ED3104435743}" dt="2024-05-20T00:24:20.038" v="3405" actId="165"/>
          <ac:cxnSpMkLst>
            <pc:docMk/>
            <pc:sldMk cId="3065619269" sldId="974"/>
            <ac:cxnSpMk id="85" creationId="{4315B5D0-6F76-2E49-E97C-CF0A10FE0FD0}"/>
          </ac:cxnSpMkLst>
        </pc:cxnChg>
        <pc:cxnChg chg="mod">
          <ac:chgData name="Phillip Kaufman" userId="c001b2a046940d7c" providerId="LiveId" clId="{5CB25B10-5B1C-4017-B167-ED3104435743}" dt="2024-05-20T00:24:20.038" v="3405" actId="165"/>
          <ac:cxnSpMkLst>
            <pc:docMk/>
            <pc:sldMk cId="3065619269" sldId="974"/>
            <ac:cxnSpMk id="86" creationId="{17E76F80-FB1D-625E-3616-DC03B899EF2B}"/>
          </ac:cxnSpMkLst>
        </pc:cxnChg>
        <pc:cxnChg chg="mod">
          <ac:chgData name="Phillip Kaufman" userId="c001b2a046940d7c" providerId="LiveId" clId="{5CB25B10-5B1C-4017-B167-ED3104435743}" dt="2024-05-20T00:24:20.038" v="3405" actId="165"/>
          <ac:cxnSpMkLst>
            <pc:docMk/>
            <pc:sldMk cId="3065619269" sldId="974"/>
            <ac:cxnSpMk id="87" creationId="{B20B6E7C-6B50-8B6C-ACA5-779CA0752898}"/>
          </ac:cxnSpMkLst>
        </pc:cxnChg>
        <pc:cxnChg chg="mod">
          <ac:chgData name="Phillip Kaufman" userId="c001b2a046940d7c" providerId="LiveId" clId="{5CB25B10-5B1C-4017-B167-ED3104435743}" dt="2024-05-20T00:24:20.038" v="3405" actId="165"/>
          <ac:cxnSpMkLst>
            <pc:docMk/>
            <pc:sldMk cId="3065619269" sldId="974"/>
            <ac:cxnSpMk id="88" creationId="{D0D04CD6-A4D1-A81C-F867-B0B56B4F0602}"/>
          </ac:cxnSpMkLst>
        </pc:cxnChg>
        <pc:cxnChg chg="mod">
          <ac:chgData name="Phillip Kaufman" userId="c001b2a046940d7c" providerId="LiveId" clId="{5CB25B10-5B1C-4017-B167-ED3104435743}" dt="2024-05-20T00:24:20.038" v="3405" actId="165"/>
          <ac:cxnSpMkLst>
            <pc:docMk/>
            <pc:sldMk cId="3065619269" sldId="974"/>
            <ac:cxnSpMk id="89" creationId="{B88E505F-E609-ABEC-2B6B-97F3062306C8}"/>
          </ac:cxnSpMkLst>
        </pc:cxnChg>
        <pc:cxnChg chg="mod">
          <ac:chgData name="Phillip Kaufman" userId="c001b2a046940d7c" providerId="LiveId" clId="{5CB25B10-5B1C-4017-B167-ED3104435743}" dt="2024-05-20T00:24:20.038" v="3405" actId="165"/>
          <ac:cxnSpMkLst>
            <pc:docMk/>
            <pc:sldMk cId="3065619269" sldId="974"/>
            <ac:cxnSpMk id="90" creationId="{4513C779-E587-5883-8EBC-802ED4CFA7BF}"/>
          </ac:cxnSpMkLst>
        </pc:cxnChg>
        <pc:cxnChg chg="mod">
          <ac:chgData name="Phillip Kaufman" userId="c001b2a046940d7c" providerId="LiveId" clId="{5CB25B10-5B1C-4017-B167-ED3104435743}" dt="2024-05-20T00:24:20.038" v="3405" actId="165"/>
          <ac:cxnSpMkLst>
            <pc:docMk/>
            <pc:sldMk cId="3065619269" sldId="974"/>
            <ac:cxnSpMk id="91" creationId="{CE265321-4BD5-39A3-4E89-4E9E6F60B0B5}"/>
          </ac:cxnSpMkLst>
        </pc:cxnChg>
        <pc:cxnChg chg="mod">
          <ac:chgData name="Phillip Kaufman" userId="c001b2a046940d7c" providerId="LiveId" clId="{5CB25B10-5B1C-4017-B167-ED3104435743}" dt="2024-05-20T00:24:20.038" v="3405" actId="165"/>
          <ac:cxnSpMkLst>
            <pc:docMk/>
            <pc:sldMk cId="3065619269" sldId="974"/>
            <ac:cxnSpMk id="95" creationId="{EB620C02-EEE3-8AC8-0315-D495416F5003}"/>
          </ac:cxnSpMkLst>
        </pc:cxnChg>
        <pc:cxnChg chg="mod">
          <ac:chgData name="Phillip Kaufman" userId="c001b2a046940d7c" providerId="LiveId" clId="{5CB25B10-5B1C-4017-B167-ED3104435743}" dt="2024-05-20T00:24:20.038" v="3405" actId="165"/>
          <ac:cxnSpMkLst>
            <pc:docMk/>
            <pc:sldMk cId="3065619269" sldId="974"/>
            <ac:cxnSpMk id="96" creationId="{56801C7C-9977-B017-9E75-82B926181F6B}"/>
          </ac:cxnSpMkLst>
        </pc:cxnChg>
        <pc:cxnChg chg="mod">
          <ac:chgData name="Phillip Kaufman" userId="c001b2a046940d7c" providerId="LiveId" clId="{5CB25B10-5B1C-4017-B167-ED3104435743}" dt="2024-05-20T00:24:00.491" v="3398"/>
          <ac:cxnSpMkLst>
            <pc:docMk/>
            <pc:sldMk cId="3065619269" sldId="974"/>
            <ac:cxnSpMk id="103" creationId="{D306F2A4-19A1-5C46-50E2-1DBBA550BD3A}"/>
          </ac:cxnSpMkLst>
        </pc:cxnChg>
        <pc:cxnChg chg="mod">
          <ac:chgData name="Phillip Kaufman" userId="c001b2a046940d7c" providerId="LiveId" clId="{5CB25B10-5B1C-4017-B167-ED3104435743}" dt="2024-05-20T00:24:00.491" v="3398"/>
          <ac:cxnSpMkLst>
            <pc:docMk/>
            <pc:sldMk cId="3065619269" sldId="974"/>
            <ac:cxnSpMk id="104" creationId="{AE79C797-EE63-3B9A-7AAD-4641CF0BFF15}"/>
          </ac:cxnSpMkLst>
        </pc:cxnChg>
        <pc:cxnChg chg="mod">
          <ac:chgData name="Phillip Kaufman" userId="c001b2a046940d7c" providerId="LiveId" clId="{5CB25B10-5B1C-4017-B167-ED3104435743}" dt="2024-05-20T00:25:09.944" v="3418"/>
          <ac:cxnSpMkLst>
            <pc:docMk/>
            <pc:sldMk cId="3065619269" sldId="974"/>
            <ac:cxnSpMk id="112" creationId="{432F569E-E1CC-B44A-2254-DEF4805A7C1E}"/>
          </ac:cxnSpMkLst>
        </pc:cxnChg>
        <pc:cxnChg chg="mod">
          <ac:chgData name="Phillip Kaufman" userId="c001b2a046940d7c" providerId="LiveId" clId="{5CB25B10-5B1C-4017-B167-ED3104435743}" dt="2024-05-20T00:25:09.944" v="3418"/>
          <ac:cxnSpMkLst>
            <pc:docMk/>
            <pc:sldMk cId="3065619269" sldId="974"/>
            <ac:cxnSpMk id="113" creationId="{9F330E62-54B5-D77B-EDF1-5B3E86C87F70}"/>
          </ac:cxnSpMkLst>
        </pc:cxnChg>
        <pc:cxnChg chg="mod">
          <ac:chgData name="Phillip Kaufman" userId="c001b2a046940d7c" providerId="LiveId" clId="{5CB25B10-5B1C-4017-B167-ED3104435743}" dt="2024-05-20T00:33:20.867" v="3497" actId="14100"/>
          <ac:cxnSpMkLst>
            <pc:docMk/>
            <pc:sldMk cId="3065619269" sldId="974"/>
            <ac:cxnSpMk id="124" creationId="{7BFE01AA-112E-7EF0-152A-5CBC7C295E49}"/>
          </ac:cxnSpMkLst>
        </pc:cxnChg>
        <pc:cxnChg chg="mod">
          <ac:chgData name="Phillip Kaufman" userId="c001b2a046940d7c" providerId="LiveId" clId="{5CB25B10-5B1C-4017-B167-ED3104435743}" dt="2024-05-20T00:36:35.117" v="3568" actId="14100"/>
          <ac:cxnSpMkLst>
            <pc:docMk/>
            <pc:sldMk cId="3065619269" sldId="974"/>
            <ac:cxnSpMk id="125" creationId="{DE6E2B28-A45B-8F5E-A09D-FC59E65D1BDB}"/>
          </ac:cxnSpMkLst>
        </pc:cxnChg>
        <pc:cxnChg chg="mod">
          <ac:chgData name="Phillip Kaufman" userId="c001b2a046940d7c" providerId="LiveId" clId="{5CB25B10-5B1C-4017-B167-ED3104435743}" dt="2024-05-19T23:23:55.849" v="2905" actId="478"/>
          <ac:cxnSpMkLst>
            <pc:docMk/>
            <pc:sldMk cId="3065619269" sldId="974"/>
            <ac:cxnSpMk id="201" creationId="{4086517E-EF9E-1C05-396A-5F8896636660}"/>
          </ac:cxnSpMkLst>
        </pc:cxnChg>
        <pc:cxnChg chg="mod">
          <ac:chgData name="Phillip Kaufman" userId="c001b2a046940d7c" providerId="LiveId" clId="{5CB25B10-5B1C-4017-B167-ED3104435743}" dt="2024-05-20T00:25:00.842" v="3414" actId="165"/>
          <ac:cxnSpMkLst>
            <pc:docMk/>
            <pc:sldMk cId="3065619269" sldId="974"/>
            <ac:cxnSpMk id="204" creationId="{E0DC2C98-4507-3AB4-DEA0-DDCE3EEAFF15}"/>
          </ac:cxnSpMkLst>
        </pc:cxnChg>
        <pc:cxnChg chg="mod">
          <ac:chgData name="Phillip Kaufman" userId="c001b2a046940d7c" providerId="LiveId" clId="{5CB25B10-5B1C-4017-B167-ED3104435743}" dt="2024-05-20T00:25:00.842" v="3414" actId="165"/>
          <ac:cxnSpMkLst>
            <pc:docMk/>
            <pc:sldMk cId="3065619269" sldId="974"/>
            <ac:cxnSpMk id="205" creationId="{04A25962-BBED-47D9-7DF8-37F16D95D2C2}"/>
          </ac:cxnSpMkLst>
        </pc:cxnChg>
        <pc:cxnChg chg="mod">
          <ac:chgData name="Phillip Kaufman" userId="c001b2a046940d7c" providerId="LiveId" clId="{5CB25B10-5B1C-4017-B167-ED3104435743}" dt="2024-05-20T00:25:00.842" v="3414" actId="165"/>
          <ac:cxnSpMkLst>
            <pc:docMk/>
            <pc:sldMk cId="3065619269" sldId="974"/>
            <ac:cxnSpMk id="206" creationId="{3C5CCEE5-F12B-99A3-EA50-DE5A9D812413}"/>
          </ac:cxnSpMkLst>
        </pc:cxnChg>
        <pc:cxnChg chg="mod">
          <ac:chgData name="Phillip Kaufman" userId="c001b2a046940d7c" providerId="LiveId" clId="{5CB25B10-5B1C-4017-B167-ED3104435743}" dt="2024-05-20T00:25:00.842" v="3414" actId="165"/>
          <ac:cxnSpMkLst>
            <pc:docMk/>
            <pc:sldMk cId="3065619269" sldId="974"/>
            <ac:cxnSpMk id="207" creationId="{FB5C974B-6FA1-BC65-E46A-883401131A40}"/>
          </ac:cxnSpMkLst>
        </pc:cxnChg>
        <pc:cxnChg chg="mod">
          <ac:chgData name="Phillip Kaufman" userId="c001b2a046940d7c" providerId="LiveId" clId="{5CB25B10-5B1C-4017-B167-ED3104435743}" dt="2024-05-20T00:25:00.842" v="3414" actId="165"/>
          <ac:cxnSpMkLst>
            <pc:docMk/>
            <pc:sldMk cId="3065619269" sldId="974"/>
            <ac:cxnSpMk id="208" creationId="{FCF99D97-C72D-7563-F19B-A5C6F96EC047}"/>
          </ac:cxnSpMkLst>
        </pc:cxnChg>
        <pc:cxnChg chg="mod">
          <ac:chgData name="Phillip Kaufman" userId="c001b2a046940d7c" providerId="LiveId" clId="{5CB25B10-5B1C-4017-B167-ED3104435743}" dt="2024-05-20T00:25:00.842" v="3414" actId="165"/>
          <ac:cxnSpMkLst>
            <pc:docMk/>
            <pc:sldMk cId="3065619269" sldId="974"/>
            <ac:cxnSpMk id="209" creationId="{51EC8D62-3FD6-92C5-8E87-BE34F8C68DC4}"/>
          </ac:cxnSpMkLst>
        </pc:cxnChg>
        <pc:cxnChg chg="mod">
          <ac:chgData name="Phillip Kaufman" userId="c001b2a046940d7c" providerId="LiveId" clId="{5CB25B10-5B1C-4017-B167-ED3104435743}" dt="2024-05-20T00:25:00.842" v="3414" actId="165"/>
          <ac:cxnSpMkLst>
            <pc:docMk/>
            <pc:sldMk cId="3065619269" sldId="974"/>
            <ac:cxnSpMk id="210" creationId="{B8ED34C1-57C5-F2F9-24A2-0F71BC648385}"/>
          </ac:cxnSpMkLst>
        </pc:cxnChg>
        <pc:cxnChg chg="mod">
          <ac:chgData name="Phillip Kaufman" userId="c001b2a046940d7c" providerId="LiveId" clId="{5CB25B10-5B1C-4017-B167-ED3104435743}" dt="2024-05-20T00:25:00.842" v="3414" actId="165"/>
          <ac:cxnSpMkLst>
            <pc:docMk/>
            <pc:sldMk cId="3065619269" sldId="974"/>
            <ac:cxnSpMk id="211" creationId="{C5809A54-E655-6995-50BF-AA07A1987089}"/>
          </ac:cxnSpMkLst>
        </pc:cxnChg>
        <pc:cxnChg chg="mod">
          <ac:chgData name="Phillip Kaufman" userId="c001b2a046940d7c" providerId="LiveId" clId="{5CB25B10-5B1C-4017-B167-ED3104435743}" dt="2024-05-20T00:25:00.842" v="3414" actId="165"/>
          <ac:cxnSpMkLst>
            <pc:docMk/>
            <pc:sldMk cId="3065619269" sldId="974"/>
            <ac:cxnSpMk id="212" creationId="{E3AC7537-8D26-14F3-688A-6566321238CE}"/>
          </ac:cxnSpMkLst>
        </pc:cxnChg>
        <pc:cxnChg chg="mod">
          <ac:chgData name="Phillip Kaufman" userId="c001b2a046940d7c" providerId="LiveId" clId="{5CB25B10-5B1C-4017-B167-ED3104435743}" dt="2024-05-20T00:25:00.842" v="3414" actId="165"/>
          <ac:cxnSpMkLst>
            <pc:docMk/>
            <pc:sldMk cId="3065619269" sldId="974"/>
            <ac:cxnSpMk id="213" creationId="{24CAE603-D32C-14B8-5D0A-7EC983F5A2F0}"/>
          </ac:cxnSpMkLst>
        </pc:cxnChg>
        <pc:cxnChg chg="mod">
          <ac:chgData name="Phillip Kaufman" userId="c001b2a046940d7c" providerId="LiveId" clId="{5CB25B10-5B1C-4017-B167-ED3104435743}" dt="2024-05-20T00:25:00.842" v="3414" actId="165"/>
          <ac:cxnSpMkLst>
            <pc:docMk/>
            <pc:sldMk cId="3065619269" sldId="974"/>
            <ac:cxnSpMk id="214" creationId="{8535ED5D-83F6-A92E-2937-26660801BF1D}"/>
          </ac:cxnSpMkLst>
        </pc:cxnChg>
        <pc:cxnChg chg="mod">
          <ac:chgData name="Phillip Kaufman" userId="c001b2a046940d7c" providerId="LiveId" clId="{5CB25B10-5B1C-4017-B167-ED3104435743}" dt="2024-05-20T00:25:00.842" v="3414" actId="165"/>
          <ac:cxnSpMkLst>
            <pc:docMk/>
            <pc:sldMk cId="3065619269" sldId="974"/>
            <ac:cxnSpMk id="215" creationId="{5241EF4C-9A71-DE0E-C5F5-659F88E6B345}"/>
          </ac:cxnSpMkLst>
        </pc:cxnChg>
        <pc:cxnChg chg="mod">
          <ac:chgData name="Phillip Kaufman" userId="c001b2a046940d7c" providerId="LiveId" clId="{5CB25B10-5B1C-4017-B167-ED3104435743}" dt="2024-05-20T00:25:00.842" v="3414" actId="165"/>
          <ac:cxnSpMkLst>
            <pc:docMk/>
            <pc:sldMk cId="3065619269" sldId="974"/>
            <ac:cxnSpMk id="216" creationId="{32F923B8-22C4-6DCA-3E33-60D41A7EA58F}"/>
          </ac:cxnSpMkLst>
        </pc:cxnChg>
        <pc:cxnChg chg="mod">
          <ac:chgData name="Phillip Kaufman" userId="c001b2a046940d7c" providerId="LiveId" clId="{5CB25B10-5B1C-4017-B167-ED3104435743}" dt="2024-05-20T00:25:00.842" v="3414" actId="165"/>
          <ac:cxnSpMkLst>
            <pc:docMk/>
            <pc:sldMk cId="3065619269" sldId="974"/>
            <ac:cxnSpMk id="217" creationId="{938100B3-49F2-1ADC-5D3B-948A0456943F}"/>
          </ac:cxnSpMkLst>
        </pc:cxnChg>
        <pc:cxnChg chg="mod">
          <ac:chgData name="Phillip Kaufman" userId="c001b2a046940d7c" providerId="LiveId" clId="{5CB25B10-5B1C-4017-B167-ED3104435743}" dt="2024-05-20T00:25:00.842" v="3414" actId="165"/>
          <ac:cxnSpMkLst>
            <pc:docMk/>
            <pc:sldMk cId="3065619269" sldId="974"/>
            <ac:cxnSpMk id="218" creationId="{8B4D7658-2DC5-171C-F3D2-E2F694DB7E14}"/>
          </ac:cxnSpMkLst>
        </pc:cxnChg>
        <pc:cxnChg chg="mod">
          <ac:chgData name="Phillip Kaufman" userId="c001b2a046940d7c" providerId="LiveId" clId="{5CB25B10-5B1C-4017-B167-ED3104435743}" dt="2024-05-20T00:25:00.842" v="3414" actId="165"/>
          <ac:cxnSpMkLst>
            <pc:docMk/>
            <pc:sldMk cId="3065619269" sldId="974"/>
            <ac:cxnSpMk id="219" creationId="{8959C753-2B7E-D6F1-DC67-D636C5A93FBA}"/>
          </ac:cxnSpMkLst>
        </pc:cxnChg>
        <pc:cxnChg chg="mod">
          <ac:chgData name="Phillip Kaufman" userId="c001b2a046940d7c" providerId="LiveId" clId="{5CB25B10-5B1C-4017-B167-ED3104435743}" dt="2024-05-20T00:25:00.842" v="3414" actId="165"/>
          <ac:cxnSpMkLst>
            <pc:docMk/>
            <pc:sldMk cId="3065619269" sldId="974"/>
            <ac:cxnSpMk id="220" creationId="{EAC673E5-6B26-0DA9-5778-5BCE7113E255}"/>
          </ac:cxnSpMkLst>
        </pc:cxnChg>
        <pc:cxnChg chg="mod">
          <ac:chgData name="Phillip Kaufman" userId="c001b2a046940d7c" providerId="LiveId" clId="{5CB25B10-5B1C-4017-B167-ED3104435743}" dt="2024-05-20T00:25:00.842" v="3414" actId="165"/>
          <ac:cxnSpMkLst>
            <pc:docMk/>
            <pc:sldMk cId="3065619269" sldId="974"/>
            <ac:cxnSpMk id="221" creationId="{7275A68F-A276-4414-104A-F69246440F30}"/>
          </ac:cxnSpMkLst>
        </pc:cxnChg>
        <pc:cxnChg chg="mod">
          <ac:chgData name="Phillip Kaufman" userId="c001b2a046940d7c" providerId="LiveId" clId="{5CB25B10-5B1C-4017-B167-ED3104435743}" dt="2024-05-20T00:25:00.842" v="3414" actId="165"/>
          <ac:cxnSpMkLst>
            <pc:docMk/>
            <pc:sldMk cId="3065619269" sldId="974"/>
            <ac:cxnSpMk id="222" creationId="{4B6CDF55-A568-8C2C-C431-1196AB393F0A}"/>
          </ac:cxnSpMkLst>
        </pc:cxnChg>
        <pc:cxnChg chg="mod">
          <ac:chgData name="Phillip Kaufman" userId="c001b2a046940d7c" providerId="LiveId" clId="{5CB25B10-5B1C-4017-B167-ED3104435743}" dt="2024-05-20T00:25:00.842" v="3414" actId="165"/>
          <ac:cxnSpMkLst>
            <pc:docMk/>
            <pc:sldMk cId="3065619269" sldId="974"/>
            <ac:cxnSpMk id="223" creationId="{6D981ECE-88C9-1F7E-DBCD-8AFAAF2926EF}"/>
          </ac:cxnSpMkLst>
        </pc:cxnChg>
        <pc:cxnChg chg="mod">
          <ac:chgData name="Phillip Kaufman" userId="c001b2a046940d7c" providerId="LiveId" clId="{5CB25B10-5B1C-4017-B167-ED3104435743}" dt="2024-05-20T00:25:00.842" v="3414" actId="165"/>
          <ac:cxnSpMkLst>
            <pc:docMk/>
            <pc:sldMk cId="3065619269" sldId="974"/>
            <ac:cxnSpMk id="224" creationId="{004CBD9A-1604-617E-365B-1556F6486794}"/>
          </ac:cxnSpMkLst>
        </pc:cxnChg>
        <pc:cxnChg chg="mod">
          <ac:chgData name="Phillip Kaufman" userId="c001b2a046940d7c" providerId="LiveId" clId="{5CB25B10-5B1C-4017-B167-ED3104435743}" dt="2024-05-20T00:25:00.842" v="3414" actId="165"/>
          <ac:cxnSpMkLst>
            <pc:docMk/>
            <pc:sldMk cId="3065619269" sldId="974"/>
            <ac:cxnSpMk id="225" creationId="{1E96D156-70B4-A52B-36A8-5EE54FC3AFCC}"/>
          </ac:cxnSpMkLst>
        </pc:cxnChg>
        <pc:cxnChg chg="mod">
          <ac:chgData name="Phillip Kaufman" userId="c001b2a046940d7c" providerId="LiveId" clId="{5CB25B10-5B1C-4017-B167-ED3104435743}" dt="2024-05-20T00:25:00.842" v="3414" actId="165"/>
          <ac:cxnSpMkLst>
            <pc:docMk/>
            <pc:sldMk cId="3065619269" sldId="974"/>
            <ac:cxnSpMk id="226" creationId="{4C117DBE-E7C8-BC89-BDF8-24B31307D258}"/>
          </ac:cxnSpMkLst>
        </pc:cxnChg>
        <pc:cxnChg chg="mod">
          <ac:chgData name="Phillip Kaufman" userId="c001b2a046940d7c" providerId="LiveId" clId="{5CB25B10-5B1C-4017-B167-ED3104435743}" dt="2024-05-20T00:25:00.842" v="3414" actId="165"/>
          <ac:cxnSpMkLst>
            <pc:docMk/>
            <pc:sldMk cId="3065619269" sldId="974"/>
            <ac:cxnSpMk id="227" creationId="{6037F4BB-D70A-A4AB-FE9D-1393D4B6D09F}"/>
          </ac:cxnSpMkLst>
        </pc:cxnChg>
        <pc:cxnChg chg="mod">
          <ac:chgData name="Phillip Kaufman" userId="c001b2a046940d7c" providerId="LiveId" clId="{5CB25B10-5B1C-4017-B167-ED3104435743}" dt="2024-05-20T00:25:00.842" v="3414" actId="165"/>
          <ac:cxnSpMkLst>
            <pc:docMk/>
            <pc:sldMk cId="3065619269" sldId="974"/>
            <ac:cxnSpMk id="228" creationId="{CDF15A5F-6D30-B079-8946-7A55FDD479A0}"/>
          </ac:cxnSpMkLst>
        </pc:cxnChg>
        <pc:cxnChg chg="mod">
          <ac:chgData name="Phillip Kaufman" userId="c001b2a046940d7c" providerId="LiveId" clId="{5CB25B10-5B1C-4017-B167-ED3104435743}" dt="2024-05-20T00:25:00.842" v="3414" actId="165"/>
          <ac:cxnSpMkLst>
            <pc:docMk/>
            <pc:sldMk cId="3065619269" sldId="974"/>
            <ac:cxnSpMk id="229" creationId="{42AA545A-17EF-422A-7114-819FEE814B65}"/>
          </ac:cxnSpMkLst>
        </pc:cxnChg>
        <pc:cxnChg chg="mod">
          <ac:chgData name="Phillip Kaufman" userId="c001b2a046940d7c" providerId="LiveId" clId="{5CB25B10-5B1C-4017-B167-ED3104435743}" dt="2024-05-20T00:25:00.842" v="3414" actId="165"/>
          <ac:cxnSpMkLst>
            <pc:docMk/>
            <pc:sldMk cId="3065619269" sldId="974"/>
            <ac:cxnSpMk id="230" creationId="{F6EF9A71-0412-73B9-35CE-0A8ADC58BB39}"/>
          </ac:cxnSpMkLst>
        </pc:cxnChg>
        <pc:cxnChg chg="mod">
          <ac:chgData name="Phillip Kaufman" userId="c001b2a046940d7c" providerId="LiveId" clId="{5CB25B10-5B1C-4017-B167-ED3104435743}" dt="2024-05-20T00:25:00.842" v="3414" actId="165"/>
          <ac:cxnSpMkLst>
            <pc:docMk/>
            <pc:sldMk cId="3065619269" sldId="974"/>
            <ac:cxnSpMk id="231" creationId="{1ED323AC-EEA2-6344-5CD9-744448B3FDD4}"/>
          </ac:cxnSpMkLst>
        </pc:cxnChg>
        <pc:cxnChg chg="mod">
          <ac:chgData name="Phillip Kaufman" userId="c001b2a046940d7c" providerId="LiveId" clId="{5CB25B10-5B1C-4017-B167-ED3104435743}" dt="2024-05-20T00:25:00.842" v="3414" actId="165"/>
          <ac:cxnSpMkLst>
            <pc:docMk/>
            <pc:sldMk cId="3065619269" sldId="974"/>
            <ac:cxnSpMk id="232" creationId="{976011C8-8BA8-3513-FF68-DCF68834DC22}"/>
          </ac:cxnSpMkLst>
        </pc:cxnChg>
        <pc:cxnChg chg="mod">
          <ac:chgData name="Phillip Kaufman" userId="c001b2a046940d7c" providerId="LiveId" clId="{5CB25B10-5B1C-4017-B167-ED3104435743}" dt="2024-05-20T00:25:00.842" v="3414" actId="165"/>
          <ac:cxnSpMkLst>
            <pc:docMk/>
            <pc:sldMk cId="3065619269" sldId="974"/>
            <ac:cxnSpMk id="233" creationId="{2F4DA1FA-A75B-026D-8C04-75B7272F642B}"/>
          </ac:cxnSpMkLst>
        </pc:cxnChg>
        <pc:cxnChg chg="mod">
          <ac:chgData name="Phillip Kaufman" userId="c001b2a046940d7c" providerId="LiveId" clId="{5CB25B10-5B1C-4017-B167-ED3104435743}" dt="2024-05-20T00:25:00.842" v="3414" actId="165"/>
          <ac:cxnSpMkLst>
            <pc:docMk/>
            <pc:sldMk cId="3065619269" sldId="974"/>
            <ac:cxnSpMk id="234" creationId="{A6C36C63-76B4-A936-DFE1-E6774966B344}"/>
          </ac:cxnSpMkLst>
        </pc:cxnChg>
        <pc:cxnChg chg="mod">
          <ac:chgData name="Phillip Kaufman" userId="c001b2a046940d7c" providerId="LiveId" clId="{5CB25B10-5B1C-4017-B167-ED3104435743}" dt="2024-05-20T00:25:00.842" v="3414" actId="165"/>
          <ac:cxnSpMkLst>
            <pc:docMk/>
            <pc:sldMk cId="3065619269" sldId="974"/>
            <ac:cxnSpMk id="235" creationId="{A253C2CD-AA72-7DF0-D795-18C11D934678}"/>
          </ac:cxnSpMkLst>
        </pc:cxnChg>
        <pc:cxnChg chg="mod">
          <ac:chgData name="Phillip Kaufman" userId="c001b2a046940d7c" providerId="LiveId" clId="{5CB25B10-5B1C-4017-B167-ED3104435743}" dt="2024-05-20T00:25:00.842" v="3414" actId="165"/>
          <ac:cxnSpMkLst>
            <pc:docMk/>
            <pc:sldMk cId="3065619269" sldId="974"/>
            <ac:cxnSpMk id="239" creationId="{CA182733-48A1-9849-8EC5-F24622E8A51D}"/>
          </ac:cxnSpMkLst>
        </pc:cxnChg>
        <pc:cxnChg chg="mod">
          <ac:chgData name="Phillip Kaufman" userId="c001b2a046940d7c" providerId="LiveId" clId="{5CB25B10-5B1C-4017-B167-ED3104435743}" dt="2024-05-20T00:25:00.842" v="3414" actId="165"/>
          <ac:cxnSpMkLst>
            <pc:docMk/>
            <pc:sldMk cId="3065619269" sldId="974"/>
            <ac:cxnSpMk id="240" creationId="{8A89249E-37FC-B6E5-C32B-764FC85D895F}"/>
          </ac:cxnSpMkLst>
        </pc:cxnChg>
        <pc:cxnChg chg="mod">
          <ac:chgData name="Phillip Kaufman" userId="c001b2a046940d7c" providerId="LiveId" clId="{5CB25B10-5B1C-4017-B167-ED3104435743}" dt="2024-05-20T00:31:50.075" v="3484" actId="14100"/>
          <ac:cxnSpMkLst>
            <pc:docMk/>
            <pc:sldMk cId="3065619269" sldId="974"/>
            <ac:cxnSpMk id="247" creationId="{1F5F3A5C-9250-90CD-E03D-58C7CA091045}"/>
          </ac:cxnSpMkLst>
        </pc:cxnChg>
        <pc:cxnChg chg="mod">
          <ac:chgData name="Phillip Kaufman" userId="c001b2a046940d7c" providerId="LiveId" clId="{5CB25B10-5B1C-4017-B167-ED3104435743}" dt="2024-05-20T00:36:34.411" v="3561" actId="14100"/>
          <ac:cxnSpMkLst>
            <pc:docMk/>
            <pc:sldMk cId="3065619269" sldId="974"/>
            <ac:cxnSpMk id="248" creationId="{5BA7A91C-1EFC-F6BF-B307-6FC3A74ADD68}"/>
          </ac:cxnSpMkLst>
        </pc:cxnChg>
        <pc:cxnChg chg="mod">
          <ac:chgData name="Phillip Kaufman" userId="c001b2a046940d7c" providerId="LiveId" clId="{5CB25B10-5B1C-4017-B167-ED3104435743}" dt="2024-05-20T00:25:00.842" v="3414" actId="165"/>
          <ac:cxnSpMkLst>
            <pc:docMk/>
            <pc:sldMk cId="3065619269" sldId="974"/>
            <ac:cxnSpMk id="256" creationId="{432F569E-E1CC-B44A-2254-DEF4805A7C1E}"/>
          </ac:cxnSpMkLst>
        </pc:cxnChg>
        <pc:cxnChg chg="mod">
          <ac:chgData name="Phillip Kaufman" userId="c001b2a046940d7c" providerId="LiveId" clId="{5CB25B10-5B1C-4017-B167-ED3104435743}" dt="2024-05-20T00:25:00.842" v="3414" actId="165"/>
          <ac:cxnSpMkLst>
            <pc:docMk/>
            <pc:sldMk cId="3065619269" sldId="974"/>
            <ac:cxnSpMk id="257" creationId="{9F330E62-54B5-D77B-EDF1-5B3E86C87F70}"/>
          </ac:cxnSpMkLst>
        </pc:cxnChg>
        <pc:cxnChg chg="mod">
          <ac:chgData name="Phillip Kaufman" userId="c001b2a046940d7c" providerId="LiveId" clId="{5CB25B10-5B1C-4017-B167-ED3104435743}" dt="2024-05-19T23:23:17.486" v="2889"/>
          <ac:cxnSpMkLst>
            <pc:docMk/>
            <pc:sldMk cId="3065619269" sldId="974"/>
            <ac:cxnSpMk id="259" creationId="{7039B882-1696-EF76-A33D-4588A7C29FF4}"/>
          </ac:cxnSpMkLst>
        </pc:cxnChg>
        <pc:cxnChg chg="mod">
          <ac:chgData name="Phillip Kaufman" userId="c001b2a046940d7c" providerId="LiveId" clId="{5CB25B10-5B1C-4017-B167-ED3104435743}" dt="2024-05-19T23:23:17.486" v="2889"/>
          <ac:cxnSpMkLst>
            <pc:docMk/>
            <pc:sldMk cId="3065619269" sldId="974"/>
            <ac:cxnSpMk id="264" creationId="{86504F33-8D50-C066-19C8-CC09EF6F8AA0}"/>
          </ac:cxnSpMkLst>
        </pc:cxnChg>
        <pc:cxnChg chg="mod">
          <ac:chgData name="Phillip Kaufman" userId="c001b2a046940d7c" providerId="LiveId" clId="{5CB25B10-5B1C-4017-B167-ED3104435743}" dt="2024-05-19T23:23:17.486" v="2889"/>
          <ac:cxnSpMkLst>
            <pc:docMk/>
            <pc:sldMk cId="3065619269" sldId="974"/>
            <ac:cxnSpMk id="265" creationId="{0FC05534-CB6E-4FB3-92CE-C477A8C0EDD0}"/>
          </ac:cxnSpMkLst>
        </pc:cxnChg>
        <pc:cxnChg chg="mod">
          <ac:chgData name="Phillip Kaufman" userId="c001b2a046940d7c" providerId="LiveId" clId="{5CB25B10-5B1C-4017-B167-ED3104435743}" dt="2024-05-19T23:23:17.486" v="2889"/>
          <ac:cxnSpMkLst>
            <pc:docMk/>
            <pc:sldMk cId="3065619269" sldId="974"/>
            <ac:cxnSpMk id="266" creationId="{55A80B40-18F1-D897-9140-D75AE7C4EDFA}"/>
          </ac:cxnSpMkLst>
        </pc:cxnChg>
        <pc:cxnChg chg="mod">
          <ac:chgData name="Phillip Kaufman" userId="c001b2a046940d7c" providerId="LiveId" clId="{5CB25B10-5B1C-4017-B167-ED3104435743}" dt="2024-05-19T23:23:17.486" v="2889"/>
          <ac:cxnSpMkLst>
            <pc:docMk/>
            <pc:sldMk cId="3065619269" sldId="974"/>
            <ac:cxnSpMk id="267" creationId="{DAF7B70C-4076-228E-67EB-26E5F7F9C1E1}"/>
          </ac:cxnSpMkLst>
        </pc:cxnChg>
        <pc:cxnChg chg="mod">
          <ac:chgData name="Phillip Kaufman" userId="c001b2a046940d7c" providerId="LiveId" clId="{5CB25B10-5B1C-4017-B167-ED3104435743}" dt="2024-05-19T23:23:17.486" v="2889"/>
          <ac:cxnSpMkLst>
            <pc:docMk/>
            <pc:sldMk cId="3065619269" sldId="974"/>
            <ac:cxnSpMk id="268" creationId="{F259F500-5ADE-873E-A2DE-EDFA42169081}"/>
          </ac:cxnSpMkLst>
        </pc:cxnChg>
        <pc:cxnChg chg="mod">
          <ac:chgData name="Phillip Kaufman" userId="c001b2a046940d7c" providerId="LiveId" clId="{5CB25B10-5B1C-4017-B167-ED3104435743}" dt="2024-05-19T23:23:17.486" v="2889"/>
          <ac:cxnSpMkLst>
            <pc:docMk/>
            <pc:sldMk cId="3065619269" sldId="974"/>
            <ac:cxnSpMk id="269" creationId="{78AEF8C7-2581-4B6C-D307-E3846AAEEC9C}"/>
          </ac:cxnSpMkLst>
        </pc:cxnChg>
        <pc:cxnChg chg="mod">
          <ac:chgData name="Phillip Kaufman" userId="c001b2a046940d7c" providerId="LiveId" clId="{5CB25B10-5B1C-4017-B167-ED3104435743}" dt="2024-05-19T23:23:17.486" v="2889"/>
          <ac:cxnSpMkLst>
            <pc:docMk/>
            <pc:sldMk cId="3065619269" sldId="974"/>
            <ac:cxnSpMk id="270" creationId="{790B242E-6F8E-F29E-B50A-28E33A202982}"/>
          </ac:cxnSpMkLst>
        </pc:cxnChg>
        <pc:cxnChg chg="mod">
          <ac:chgData name="Phillip Kaufman" userId="c001b2a046940d7c" providerId="LiveId" clId="{5CB25B10-5B1C-4017-B167-ED3104435743}" dt="2024-05-19T23:23:17.486" v="2889"/>
          <ac:cxnSpMkLst>
            <pc:docMk/>
            <pc:sldMk cId="3065619269" sldId="974"/>
            <ac:cxnSpMk id="271" creationId="{5874F0A9-A7B3-F88C-F0B2-FCBCF9C91371}"/>
          </ac:cxnSpMkLst>
        </pc:cxnChg>
        <pc:cxnChg chg="mod">
          <ac:chgData name="Phillip Kaufman" userId="c001b2a046940d7c" providerId="LiveId" clId="{5CB25B10-5B1C-4017-B167-ED3104435743}" dt="2024-05-19T23:23:17.486" v="2889"/>
          <ac:cxnSpMkLst>
            <pc:docMk/>
            <pc:sldMk cId="3065619269" sldId="974"/>
            <ac:cxnSpMk id="272" creationId="{1A74E879-1BEE-DCC4-3CDE-FED8071EBE9A}"/>
          </ac:cxnSpMkLst>
        </pc:cxnChg>
        <pc:cxnChg chg="mod">
          <ac:chgData name="Phillip Kaufman" userId="c001b2a046940d7c" providerId="LiveId" clId="{5CB25B10-5B1C-4017-B167-ED3104435743}" dt="2024-05-19T23:23:17.486" v="2889"/>
          <ac:cxnSpMkLst>
            <pc:docMk/>
            <pc:sldMk cId="3065619269" sldId="974"/>
            <ac:cxnSpMk id="273" creationId="{0F264AC1-1F66-DC52-FBC2-5AE0E5B6763D}"/>
          </ac:cxnSpMkLst>
        </pc:cxnChg>
        <pc:cxnChg chg="mod">
          <ac:chgData name="Phillip Kaufman" userId="c001b2a046940d7c" providerId="LiveId" clId="{5CB25B10-5B1C-4017-B167-ED3104435743}" dt="2024-05-19T23:23:17.486" v="2889"/>
          <ac:cxnSpMkLst>
            <pc:docMk/>
            <pc:sldMk cId="3065619269" sldId="974"/>
            <ac:cxnSpMk id="274" creationId="{7BD5395E-30E9-7DC2-9008-3CAD6D1CF0D5}"/>
          </ac:cxnSpMkLst>
        </pc:cxnChg>
        <pc:cxnChg chg="mod">
          <ac:chgData name="Phillip Kaufman" userId="c001b2a046940d7c" providerId="LiveId" clId="{5CB25B10-5B1C-4017-B167-ED3104435743}" dt="2024-05-19T23:23:17.486" v="2889"/>
          <ac:cxnSpMkLst>
            <pc:docMk/>
            <pc:sldMk cId="3065619269" sldId="974"/>
            <ac:cxnSpMk id="275" creationId="{42EF6290-D0B4-A60D-7C6A-611E86B281AD}"/>
          </ac:cxnSpMkLst>
        </pc:cxnChg>
        <pc:cxnChg chg="mod">
          <ac:chgData name="Phillip Kaufman" userId="c001b2a046940d7c" providerId="LiveId" clId="{5CB25B10-5B1C-4017-B167-ED3104435743}" dt="2024-05-19T23:23:17.486" v="2889"/>
          <ac:cxnSpMkLst>
            <pc:docMk/>
            <pc:sldMk cId="3065619269" sldId="974"/>
            <ac:cxnSpMk id="276" creationId="{FA1ADACA-5159-ACD4-F652-31203C57EDEC}"/>
          </ac:cxnSpMkLst>
        </pc:cxnChg>
        <pc:cxnChg chg="mod">
          <ac:chgData name="Phillip Kaufman" userId="c001b2a046940d7c" providerId="LiveId" clId="{5CB25B10-5B1C-4017-B167-ED3104435743}" dt="2024-05-19T23:23:17.486" v="2889"/>
          <ac:cxnSpMkLst>
            <pc:docMk/>
            <pc:sldMk cId="3065619269" sldId="974"/>
            <ac:cxnSpMk id="277" creationId="{DAF6D17C-ECF1-16B0-8A62-1D1491883EBB}"/>
          </ac:cxnSpMkLst>
        </pc:cxnChg>
        <pc:cxnChg chg="mod">
          <ac:chgData name="Phillip Kaufman" userId="c001b2a046940d7c" providerId="LiveId" clId="{5CB25B10-5B1C-4017-B167-ED3104435743}" dt="2024-05-19T23:23:17.486" v="2889"/>
          <ac:cxnSpMkLst>
            <pc:docMk/>
            <pc:sldMk cId="3065619269" sldId="974"/>
            <ac:cxnSpMk id="278" creationId="{1238BB18-1A60-92C7-150C-702D4F8A3396}"/>
          </ac:cxnSpMkLst>
        </pc:cxnChg>
        <pc:cxnChg chg="mod">
          <ac:chgData name="Phillip Kaufman" userId="c001b2a046940d7c" providerId="LiveId" clId="{5CB25B10-5B1C-4017-B167-ED3104435743}" dt="2024-05-19T23:23:17.486" v="2889"/>
          <ac:cxnSpMkLst>
            <pc:docMk/>
            <pc:sldMk cId="3065619269" sldId="974"/>
            <ac:cxnSpMk id="279" creationId="{BF72DB32-6148-AFF9-A948-A1D12F1F8838}"/>
          </ac:cxnSpMkLst>
        </pc:cxnChg>
        <pc:cxnChg chg="mod">
          <ac:chgData name="Phillip Kaufman" userId="c001b2a046940d7c" providerId="LiveId" clId="{5CB25B10-5B1C-4017-B167-ED3104435743}" dt="2024-05-19T23:23:17.486" v="2889"/>
          <ac:cxnSpMkLst>
            <pc:docMk/>
            <pc:sldMk cId="3065619269" sldId="974"/>
            <ac:cxnSpMk id="280" creationId="{617A93AC-CF8B-712E-AED3-A32F72B76EEA}"/>
          </ac:cxnSpMkLst>
        </pc:cxnChg>
        <pc:cxnChg chg="mod">
          <ac:chgData name="Phillip Kaufman" userId="c001b2a046940d7c" providerId="LiveId" clId="{5CB25B10-5B1C-4017-B167-ED3104435743}" dt="2024-05-19T23:23:17.486" v="2889"/>
          <ac:cxnSpMkLst>
            <pc:docMk/>
            <pc:sldMk cId="3065619269" sldId="974"/>
            <ac:cxnSpMk id="281" creationId="{8EB00564-082C-956E-D23E-8481F5CF0CD8}"/>
          </ac:cxnSpMkLst>
        </pc:cxnChg>
        <pc:cxnChg chg="mod">
          <ac:chgData name="Phillip Kaufman" userId="c001b2a046940d7c" providerId="LiveId" clId="{5CB25B10-5B1C-4017-B167-ED3104435743}" dt="2024-05-19T23:23:17.486" v="2889"/>
          <ac:cxnSpMkLst>
            <pc:docMk/>
            <pc:sldMk cId="3065619269" sldId="974"/>
            <ac:cxnSpMk id="282" creationId="{32819D5E-277D-2699-587A-F35496E49AD2}"/>
          </ac:cxnSpMkLst>
        </pc:cxnChg>
        <pc:cxnChg chg="mod">
          <ac:chgData name="Phillip Kaufman" userId="c001b2a046940d7c" providerId="LiveId" clId="{5CB25B10-5B1C-4017-B167-ED3104435743}" dt="2024-05-19T23:23:17.486" v="2889"/>
          <ac:cxnSpMkLst>
            <pc:docMk/>
            <pc:sldMk cId="3065619269" sldId="974"/>
            <ac:cxnSpMk id="283" creationId="{DDD8B161-14CB-3E5A-1B7C-9885A2E44182}"/>
          </ac:cxnSpMkLst>
        </pc:cxnChg>
        <pc:cxnChg chg="mod">
          <ac:chgData name="Phillip Kaufman" userId="c001b2a046940d7c" providerId="LiveId" clId="{5CB25B10-5B1C-4017-B167-ED3104435743}" dt="2024-05-19T23:23:17.486" v="2889"/>
          <ac:cxnSpMkLst>
            <pc:docMk/>
            <pc:sldMk cId="3065619269" sldId="974"/>
            <ac:cxnSpMk id="284" creationId="{87DF74B7-1333-F982-29D5-2E35AD5DB9EC}"/>
          </ac:cxnSpMkLst>
        </pc:cxnChg>
        <pc:cxnChg chg="mod">
          <ac:chgData name="Phillip Kaufman" userId="c001b2a046940d7c" providerId="LiveId" clId="{5CB25B10-5B1C-4017-B167-ED3104435743}" dt="2024-05-19T23:23:17.486" v="2889"/>
          <ac:cxnSpMkLst>
            <pc:docMk/>
            <pc:sldMk cId="3065619269" sldId="974"/>
            <ac:cxnSpMk id="285" creationId="{8996750A-4CB0-50D3-D600-42B21B97B355}"/>
          </ac:cxnSpMkLst>
        </pc:cxnChg>
        <pc:cxnChg chg="mod">
          <ac:chgData name="Phillip Kaufman" userId="c001b2a046940d7c" providerId="LiveId" clId="{5CB25B10-5B1C-4017-B167-ED3104435743}" dt="2024-05-19T23:23:17.486" v="2889"/>
          <ac:cxnSpMkLst>
            <pc:docMk/>
            <pc:sldMk cId="3065619269" sldId="974"/>
            <ac:cxnSpMk id="286" creationId="{5D91B027-F069-711C-4145-6A00325A7058}"/>
          </ac:cxnSpMkLst>
        </pc:cxnChg>
        <pc:cxnChg chg="mod">
          <ac:chgData name="Phillip Kaufman" userId="c001b2a046940d7c" providerId="LiveId" clId="{5CB25B10-5B1C-4017-B167-ED3104435743}" dt="2024-05-19T23:23:17.486" v="2889"/>
          <ac:cxnSpMkLst>
            <pc:docMk/>
            <pc:sldMk cId="3065619269" sldId="974"/>
            <ac:cxnSpMk id="287" creationId="{BC644F1D-6903-99D5-C0C5-8C32DEB092A2}"/>
          </ac:cxnSpMkLst>
        </pc:cxnChg>
        <pc:cxnChg chg="mod">
          <ac:chgData name="Phillip Kaufman" userId="c001b2a046940d7c" providerId="LiveId" clId="{5CB25B10-5B1C-4017-B167-ED3104435743}" dt="2024-05-19T23:23:17.486" v="2889"/>
          <ac:cxnSpMkLst>
            <pc:docMk/>
            <pc:sldMk cId="3065619269" sldId="974"/>
            <ac:cxnSpMk id="288" creationId="{32471BA7-0A0F-D205-E2B0-02B77DD390FD}"/>
          </ac:cxnSpMkLst>
        </pc:cxnChg>
        <pc:cxnChg chg="mod">
          <ac:chgData name="Phillip Kaufman" userId="c001b2a046940d7c" providerId="LiveId" clId="{5CB25B10-5B1C-4017-B167-ED3104435743}" dt="2024-05-19T23:23:17.486" v="2889"/>
          <ac:cxnSpMkLst>
            <pc:docMk/>
            <pc:sldMk cId="3065619269" sldId="974"/>
            <ac:cxnSpMk id="289" creationId="{06F87F05-72FA-24FF-AB64-DF7E17B5CEE0}"/>
          </ac:cxnSpMkLst>
        </pc:cxnChg>
        <pc:cxnChg chg="mod">
          <ac:chgData name="Phillip Kaufman" userId="c001b2a046940d7c" providerId="LiveId" clId="{5CB25B10-5B1C-4017-B167-ED3104435743}" dt="2024-05-19T23:23:17.486" v="2889"/>
          <ac:cxnSpMkLst>
            <pc:docMk/>
            <pc:sldMk cId="3065619269" sldId="974"/>
            <ac:cxnSpMk id="290" creationId="{0C9FBA71-28C6-3088-1C79-BEED171D6DB2}"/>
          </ac:cxnSpMkLst>
        </pc:cxnChg>
        <pc:cxnChg chg="mod">
          <ac:chgData name="Phillip Kaufman" userId="c001b2a046940d7c" providerId="LiveId" clId="{5CB25B10-5B1C-4017-B167-ED3104435743}" dt="2024-05-19T23:23:17.486" v="2889"/>
          <ac:cxnSpMkLst>
            <pc:docMk/>
            <pc:sldMk cId="3065619269" sldId="974"/>
            <ac:cxnSpMk id="291" creationId="{0974FA87-9816-27CB-4CDD-DDBA561F517E}"/>
          </ac:cxnSpMkLst>
        </pc:cxnChg>
        <pc:cxnChg chg="mod">
          <ac:chgData name="Phillip Kaufman" userId="c001b2a046940d7c" providerId="LiveId" clId="{5CB25B10-5B1C-4017-B167-ED3104435743}" dt="2024-05-19T23:23:17.486" v="2889"/>
          <ac:cxnSpMkLst>
            <pc:docMk/>
            <pc:sldMk cId="3065619269" sldId="974"/>
            <ac:cxnSpMk id="292" creationId="{476020EC-F99E-AE23-BCA8-0B66A1922684}"/>
          </ac:cxnSpMkLst>
        </pc:cxnChg>
        <pc:cxnChg chg="mod">
          <ac:chgData name="Phillip Kaufman" userId="c001b2a046940d7c" providerId="LiveId" clId="{5CB25B10-5B1C-4017-B167-ED3104435743}" dt="2024-05-19T23:23:17.486" v="2889"/>
          <ac:cxnSpMkLst>
            <pc:docMk/>
            <pc:sldMk cId="3065619269" sldId="974"/>
            <ac:cxnSpMk id="293" creationId="{48FAC45A-BB27-8654-00AB-9876F2E75167}"/>
          </ac:cxnSpMkLst>
        </pc:cxnChg>
        <pc:cxnChg chg="mod">
          <ac:chgData name="Phillip Kaufman" userId="c001b2a046940d7c" providerId="LiveId" clId="{5CB25B10-5B1C-4017-B167-ED3104435743}" dt="2024-05-19T23:23:17.486" v="2889"/>
          <ac:cxnSpMkLst>
            <pc:docMk/>
            <pc:sldMk cId="3065619269" sldId="974"/>
            <ac:cxnSpMk id="294" creationId="{83BB5A0B-F145-EB95-1E08-50373CF07A6C}"/>
          </ac:cxnSpMkLst>
        </pc:cxnChg>
        <pc:cxnChg chg="mod">
          <ac:chgData name="Phillip Kaufman" userId="c001b2a046940d7c" providerId="LiveId" clId="{5CB25B10-5B1C-4017-B167-ED3104435743}" dt="2024-05-19T23:23:17.486" v="2889"/>
          <ac:cxnSpMkLst>
            <pc:docMk/>
            <pc:sldMk cId="3065619269" sldId="974"/>
            <ac:cxnSpMk id="295" creationId="{C4EDA41E-BB4C-8F0A-C29C-810615FD5B5D}"/>
          </ac:cxnSpMkLst>
        </pc:cxnChg>
        <pc:cxnChg chg="mod">
          <ac:chgData name="Phillip Kaufman" userId="c001b2a046940d7c" providerId="LiveId" clId="{5CB25B10-5B1C-4017-B167-ED3104435743}" dt="2024-05-19T23:23:17.486" v="2889"/>
          <ac:cxnSpMkLst>
            <pc:docMk/>
            <pc:sldMk cId="3065619269" sldId="974"/>
            <ac:cxnSpMk id="299" creationId="{4AC5E3AE-E5D1-4F23-0CC2-60F56946F5E8}"/>
          </ac:cxnSpMkLst>
        </pc:cxnChg>
        <pc:cxnChg chg="mod">
          <ac:chgData name="Phillip Kaufman" userId="c001b2a046940d7c" providerId="LiveId" clId="{5CB25B10-5B1C-4017-B167-ED3104435743}" dt="2024-05-19T23:23:17.486" v="2889"/>
          <ac:cxnSpMkLst>
            <pc:docMk/>
            <pc:sldMk cId="3065619269" sldId="974"/>
            <ac:cxnSpMk id="300" creationId="{3878E118-2CD7-5797-CCB8-CC1B3C04CB57}"/>
          </ac:cxnSpMkLst>
        </pc:cxnChg>
        <pc:cxnChg chg="mod">
          <ac:chgData name="Phillip Kaufman" userId="c001b2a046940d7c" providerId="LiveId" clId="{5CB25B10-5B1C-4017-B167-ED3104435743}" dt="2024-05-20T00:17:10.027" v="3305" actId="165"/>
          <ac:cxnSpMkLst>
            <pc:docMk/>
            <pc:sldMk cId="3065619269" sldId="974"/>
            <ac:cxnSpMk id="310" creationId="{87C10757-DE6D-3E6A-4056-0F06FA8749DB}"/>
          </ac:cxnSpMkLst>
        </pc:cxnChg>
        <pc:cxnChg chg="mod">
          <ac:chgData name="Phillip Kaufman" userId="c001b2a046940d7c" providerId="LiveId" clId="{5CB25B10-5B1C-4017-B167-ED3104435743}" dt="2024-05-20T00:17:10.027" v="3305" actId="165"/>
          <ac:cxnSpMkLst>
            <pc:docMk/>
            <pc:sldMk cId="3065619269" sldId="974"/>
            <ac:cxnSpMk id="311" creationId="{BF604FB9-ED57-A40F-702B-3A51CFEC03C9}"/>
          </ac:cxnSpMkLst>
        </pc:cxnChg>
        <pc:cxnChg chg="mod">
          <ac:chgData name="Phillip Kaufman" userId="c001b2a046940d7c" providerId="LiveId" clId="{5CB25B10-5B1C-4017-B167-ED3104435743}" dt="2024-05-20T00:17:17.658" v="3307" actId="478"/>
          <ac:cxnSpMkLst>
            <pc:docMk/>
            <pc:sldMk cId="3065619269" sldId="974"/>
            <ac:cxnSpMk id="320" creationId="{75A03E87-0C0D-F8D0-7451-6F746B6D3B85}"/>
          </ac:cxnSpMkLst>
        </pc:cxnChg>
        <pc:cxnChg chg="mod">
          <ac:chgData name="Phillip Kaufman" userId="c001b2a046940d7c" providerId="LiveId" clId="{5CB25B10-5B1C-4017-B167-ED3104435743}" dt="2024-05-20T00:17:15.369" v="3306" actId="165"/>
          <ac:cxnSpMkLst>
            <pc:docMk/>
            <pc:sldMk cId="3065619269" sldId="974"/>
            <ac:cxnSpMk id="321" creationId="{085F8E7B-AF7D-5C63-F72D-68CF6FAA2DB6}"/>
          </ac:cxnSpMkLst>
        </pc:cxnChg>
        <pc:cxnChg chg="mod">
          <ac:chgData name="Phillip Kaufman" userId="c001b2a046940d7c" providerId="LiveId" clId="{5CB25B10-5B1C-4017-B167-ED3104435743}" dt="2024-05-20T00:17:15.369" v="3306" actId="165"/>
          <ac:cxnSpMkLst>
            <pc:docMk/>
            <pc:sldMk cId="3065619269" sldId="974"/>
            <ac:cxnSpMk id="326" creationId="{5D56B7C4-86E6-99DD-B861-B1AAACC62759}"/>
          </ac:cxnSpMkLst>
        </pc:cxnChg>
        <pc:cxnChg chg="mod">
          <ac:chgData name="Phillip Kaufman" userId="c001b2a046940d7c" providerId="LiveId" clId="{5CB25B10-5B1C-4017-B167-ED3104435743}" dt="2024-05-20T00:17:15.369" v="3306" actId="165"/>
          <ac:cxnSpMkLst>
            <pc:docMk/>
            <pc:sldMk cId="3065619269" sldId="974"/>
            <ac:cxnSpMk id="327" creationId="{AB45B450-0789-C850-001B-2A9B6EFAC448}"/>
          </ac:cxnSpMkLst>
        </pc:cxnChg>
        <pc:cxnChg chg="mod">
          <ac:chgData name="Phillip Kaufman" userId="c001b2a046940d7c" providerId="LiveId" clId="{5CB25B10-5B1C-4017-B167-ED3104435743}" dt="2024-05-20T00:17:15.369" v="3306" actId="165"/>
          <ac:cxnSpMkLst>
            <pc:docMk/>
            <pc:sldMk cId="3065619269" sldId="974"/>
            <ac:cxnSpMk id="328" creationId="{D3E68516-65D3-6467-6AF5-33F0FEE05FF0}"/>
          </ac:cxnSpMkLst>
        </pc:cxnChg>
        <pc:cxnChg chg="mod">
          <ac:chgData name="Phillip Kaufman" userId="c001b2a046940d7c" providerId="LiveId" clId="{5CB25B10-5B1C-4017-B167-ED3104435743}" dt="2024-05-20T00:17:15.369" v="3306" actId="165"/>
          <ac:cxnSpMkLst>
            <pc:docMk/>
            <pc:sldMk cId="3065619269" sldId="974"/>
            <ac:cxnSpMk id="329" creationId="{C2DFA4A8-D0BC-7093-1FA1-7267208EC1E0}"/>
          </ac:cxnSpMkLst>
        </pc:cxnChg>
        <pc:cxnChg chg="mod">
          <ac:chgData name="Phillip Kaufman" userId="c001b2a046940d7c" providerId="LiveId" clId="{5CB25B10-5B1C-4017-B167-ED3104435743}" dt="2024-05-20T00:17:15.369" v="3306" actId="165"/>
          <ac:cxnSpMkLst>
            <pc:docMk/>
            <pc:sldMk cId="3065619269" sldId="974"/>
            <ac:cxnSpMk id="330" creationId="{12ACD160-8214-904C-03DA-3FDB53A84A07}"/>
          </ac:cxnSpMkLst>
        </pc:cxnChg>
        <pc:cxnChg chg="mod">
          <ac:chgData name="Phillip Kaufman" userId="c001b2a046940d7c" providerId="LiveId" clId="{5CB25B10-5B1C-4017-B167-ED3104435743}" dt="2024-05-20T00:17:15.369" v="3306" actId="165"/>
          <ac:cxnSpMkLst>
            <pc:docMk/>
            <pc:sldMk cId="3065619269" sldId="974"/>
            <ac:cxnSpMk id="331" creationId="{A2D1733D-9997-98E9-A6DC-F4995AAFAD72}"/>
          </ac:cxnSpMkLst>
        </pc:cxnChg>
        <pc:cxnChg chg="mod">
          <ac:chgData name="Phillip Kaufman" userId="c001b2a046940d7c" providerId="LiveId" clId="{5CB25B10-5B1C-4017-B167-ED3104435743}" dt="2024-05-20T00:17:15.369" v="3306" actId="165"/>
          <ac:cxnSpMkLst>
            <pc:docMk/>
            <pc:sldMk cId="3065619269" sldId="974"/>
            <ac:cxnSpMk id="332" creationId="{D35C8177-2872-7F76-4621-885E74E74E82}"/>
          </ac:cxnSpMkLst>
        </pc:cxnChg>
        <pc:cxnChg chg="mod">
          <ac:chgData name="Phillip Kaufman" userId="c001b2a046940d7c" providerId="LiveId" clId="{5CB25B10-5B1C-4017-B167-ED3104435743}" dt="2024-05-20T00:17:15.369" v="3306" actId="165"/>
          <ac:cxnSpMkLst>
            <pc:docMk/>
            <pc:sldMk cId="3065619269" sldId="974"/>
            <ac:cxnSpMk id="333" creationId="{F7FBF97A-0983-67F0-7936-AE26F5E27CFF}"/>
          </ac:cxnSpMkLst>
        </pc:cxnChg>
        <pc:cxnChg chg="mod">
          <ac:chgData name="Phillip Kaufman" userId="c001b2a046940d7c" providerId="LiveId" clId="{5CB25B10-5B1C-4017-B167-ED3104435743}" dt="2024-05-20T00:17:15.369" v="3306" actId="165"/>
          <ac:cxnSpMkLst>
            <pc:docMk/>
            <pc:sldMk cId="3065619269" sldId="974"/>
            <ac:cxnSpMk id="334" creationId="{7B73CD14-CE19-5E62-12CC-C4949D605D05}"/>
          </ac:cxnSpMkLst>
        </pc:cxnChg>
        <pc:cxnChg chg="mod">
          <ac:chgData name="Phillip Kaufman" userId="c001b2a046940d7c" providerId="LiveId" clId="{5CB25B10-5B1C-4017-B167-ED3104435743}" dt="2024-05-20T00:17:15.369" v="3306" actId="165"/>
          <ac:cxnSpMkLst>
            <pc:docMk/>
            <pc:sldMk cId="3065619269" sldId="974"/>
            <ac:cxnSpMk id="335" creationId="{5BBFF23A-FC3E-2C8B-4062-898312CA783F}"/>
          </ac:cxnSpMkLst>
        </pc:cxnChg>
        <pc:cxnChg chg="mod">
          <ac:chgData name="Phillip Kaufman" userId="c001b2a046940d7c" providerId="LiveId" clId="{5CB25B10-5B1C-4017-B167-ED3104435743}" dt="2024-05-20T00:17:15.369" v="3306" actId="165"/>
          <ac:cxnSpMkLst>
            <pc:docMk/>
            <pc:sldMk cId="3065619269" sldId="974"/>
            <ac:cxnSpMk id="336" creationId="{386F2F0F-2F3A-1D9F-9821-E28EECCD4A90}"/>
          </ac:cxnSpMkLst>
        </pc:cxnChg>
        <pc:cxnChg chg="mod">
          <ac:chgData name="Phillip Kaufman" userId="c001b2a046940d7c" providerId="LiveId" clId="{5CB25B10-5B1C-4017-B167-ED3104435743}" dt="2024-05-20T00:17:15.369" v="3306" actId="165"/>
          <ac:cxnSpMkLst>
            <pc:docMk/>
            <pc:sldMk cId="3065619269" sldId="974"/>
            <ac:cxnSpMk id="337" creationId="{01182158-411D-06EF-9B32-9C1A3D448D0B}"/>
          </ac:cxnSpMkLst>
        </pc:cxnChg>
        <pc:cxnChg chg="mod">
          <ac:chgData name="Phillip Kaufman" userId="c001b2a046940d7c" providerId="LiveId" clId="{5CB25B10-5B1C-4017-B167-ED3104435743}" dt="2024-05-20T00:17:15.369" v="3306" actId="165"/>
          <ac:cxnSpMkLst>
            <pc:docMk/>
            <pc:sldMk cId="3065619269" sldId="974"/>
            <ac:cxnSpMk id="338" creationId="{F2AD10D0-0452-45B5-0124-E54E8C4495C1}"/>
          </ac:cxnSpMkLst>
        </pc:cxnChg>
        <pc:cxnChg chg="mod">
          <ac:chgData name="Phillip Kaufman" userId="c001b2a046940d7c" providerId="LiveId" clId="{5CB25B10-5B1C-4017-B167-ED3104435743}" dt="2024-05-20T00:17:15.369" v="3306" actId="165"/>
          <ac:cxnSpMkLst>
            <pc:docMk/>
            <pc:sldMk cId="3065619269" sldId="974"/>
            <ac:cxnSpMk id="339" creationId="{7B5FA524-0D7D-C04B-C939-14F0EB4797F3}"/>
          </ac:cxnSpMkLst>
        </pc:cxnChg>
        <pc:cxnChg chg="mod">
          <ac:chgData name="Phillip Kaufman" userId="c001b2a046940d7c" providerId="LiveId" clId="{5CB25B10-5B1C-4017-B167-ED3104435743}" dt="2024-05-20T00:17:15.369" v="3306" actId="165"/>
          <ac:cxnSpMkLst>
            <pc:docMk/>
            <pc:sldMk cId="3065619269" sldId="974"/>
            <ac:cxnSpMk id="340" creationId="{A266C915-0EB6-1AFD-BADC-7B47879F02B7}"/>
          </ac:cxnSpMkLst>
        </pc:cxnChg>
        <pc:cxnChg chg="mod">
          <ac:chgData name="Phillip Kaufman" userId="c001b2a046940d7c" providerId="LiveId" clId="{5CB25B10-5B1C-4017-B167-ED3104435743}" dt="2024-05-20T00:17:15.369" v="3306" actId="165"/>
          <ac:cxnSpMkLst>
            <pc:docMk/>
            <pc:sldMk cId="3065619269" sldId="974"/>
            <ac:cxnSpMk id="341" creationId="{EFEC0AF1-7C14-401A-F5FA-B48AA265FFF9}"/>
          </ac:cxnSpMkLst>
        </pc:cxnChg>
        <pc:cxnChg chg="mod">
          <ac:chgData name="Phillip Kaufman" userId="c001b2a046940d7c" providerId="LiveId" clId="{5CB25B10-5B1C-4017-B167-ED3104435743}" dt="2024-05-20T00:17:15.369" v="3306" actId="165"/>
          <ac:cxnSpMkLst>
            <pc:docMk/>
            <pc:sldMk cId="3065619269" sldId="974"/>
            <ac:cxnSpMk id="342" creationId="{0D96C057-2B1D-6494-80EE-AA0BE7B1AC35}"/>
          </ac:cxnSpMkLst>
        </pc:cxnChg>
        <pc:cxnChg chg="mod">
          <ac:chgData name="Phillip Kaufman" userId="c001b2a046940d7c" providerId="LiveId" clId="{5CB25B10-5B1C-4017-B167-ED3104435743}" dt="2024-05-20T00:17:15.369" v="3306" actId="165"/>
          <ac:cxnSpMkLst>
            <pc:docMk/>
            <pc:sldMk cId="3065619269" sldId="974"/>
            <ac:cxnSpMk id="343" creationId="{76A22465-DB9C-A883-CC21-0930C3249440}"/>
          </ac:cxnSpMkLst>
        </pc:cxnChg>
        <pc:cxnChg chg="mod">
          <ac:chgData name="Phillip Kaufman" userId="c001b2a046940d7c" providerId="LiveId" clId="{5CB25B10-5B1C-4017-B167-ED3104435743}" dt="2024-05-20T00:17:15.369" v="3306" actId="165"/>
          <ac:cxnSpMkLst>
            <pc:docMk/>
            <pc:sldMk cId="3065619269" sldId="974"/>
            <ac:cxnSpMk id="344" creationId="{A7ADA8AF-F677-3EED-21C0-3EFACDCFCA28}"/>
          </ac:cxnSpMkLst>
        </pc:cxnChg>
        <pc:cxnChg chg="mod">
          <ac:chgData name="Phillip Kaufman" userId="c001b2a046940d7c" providerId="LiveId" clId="{5CB25B10-5B1C-4017-B167-ED3104435743}" dt="2024-05-20T00:17:15.369" v="3306" actId="165"/>
          <ac:cxnSpMkLst>
            <pc:docMk/>
            <pc:sldMk cId="3065619269" sldId="974"/>
            <ac:cxnSpMk id="345" creationId="{A18E1166-761E-1D19-1255-7EA571BB20A8}"/>
          </ac:cxnSpMkLst>
        </pc:cxnChg>
        <pc:cxnChg chg="mod">
          <ac:chgData name="Phillip Kaufman" userId="c001b2a046940d7c" providerId="LiveId" clId="{5CB25B10-5B1C-4017-B167-ED3104435743}" dt="2024-05-20T00:17:15.369" v="3306" actId="165"/>
          <ac:cxnSpMkLst>
            <pc:docMk/>
            <pc:sldMk cId="3065619269" sldId="974"/>
            <ac:cxnSpMk id="346" creationId="{00FC75BF-DFE5-CAC8-31C7-C681C064ACAD}"/>
          </ac:cxnSpMkLst>
        </pc:cxnChg>
        <pc:cxnChg chg="mod">
          <ac:chgData name="Phillip Kaufman" userId="c001b2a046940d7c" providerId="LiveId" clId="{5CB25B10-5B1C-4017-B167-ED3104435743}" dt="2024-05-20T00:17:15.369" v="3306" actId="165"/>
          <ac:cxnSpMkLst>
            <pc:docMk/>
            <pc:sldMk cId="3065619269" sldId="974"/>
            <ac:cxnSpMk id="347" creationId="{4D16C672-7D11-102B-A09D-0FF839455F6C}"/>
          </ac:cxnSpMkLst>
        </pc:cxnChg>
        <pc:cxnChg chg="mod">
          <ac:chgData name="Phillip Kaufman" userId="c001b2a046940d7c" providerId="LiveId" clId="{5CB25B10-5B1C-4017-B167-ED3104435743}" dt="2024-05-20T00:17:15.369" v="3306" actId="165"/>
          <ac:cxnSpMkLst>
            <pc:docMk/>
            <pc:sldMk cId="3065619269" sldId="974"/>
            <ac:cxnSpMk id="348" creationId="{E4B0C728-CE41-8478-EEB7-A12C8EEE7D2B}"/>
          </ac:cxnSpMkLst>
        </pc:cxnChg>
        <pc:cxnChg chg="mod">
          <ac:chgData name="Phillip Kaufman" userId="c001b2a046940d7c" providerId="LiveId" clId="{5CB25B10-5B1C-4017-B167-ED3104435743}" dt="2024-05-20T00:17:15.369" v="3306" actId="165"/>
          <ac:cxnSpMkLst>
            <pc:docMk/>
            <pc:sldMk cId="3065619269" sldId="974"/>
            <ac:cxnSpMk id="349" creationId="{1FC30368-B443-9053-AC23-34F0D71A0542}"/>
          </ac:cxnSpMkLst>
        </pc:cxnChg>
        <pc:cxnChg chg="mod">
          <ac:chgData name="Phillip Kaufman" userId="c001b2a046940d7c" providerId="LiveId" clId="{5CB25B10-5B1C-4017-B167-ED3104435743}" dt="2024-05-20T00:17:15.369" v="3306" actId="165"/>
          <ac:cxnSpMkLst>
            <pc:docMk/>
            <pc:sldMk cId="3065619269" sldId="974"/>
            <ac:cxnSpMk id="350" creationId="{F20AD6E7-AECB-6CC2-5F63-B6383A93D7B4}"/>
          </ac:cxnSpMkLst>
        </pc:cxnChg>
        <pc:cxnChg chg="mod">
          <ac:chgData name="Phillip Kaufman" userId="c001b2a046940d7c" providerId="LiveId" clId="{5CB25B10-5B1C-4017-B167-ED3104435743}" dt="2024-05-20T00:17:15.369" v="3306" actId="165"/>
          <ac:cxnSpMkLst>
            <pc:docMk/>
            <pc:sldMk cId="3065619269" sldId="974"/>
            <ac:cxnSpMk id="351" creationId="{FD87E5B1-187D-2BEB-7519-968111BA2B4C}"/>
          </ac:cxnSpMkLst>
        </pc:cxnChg>
        <pc:cxnChg chg="mod">
          <ac:chgData name="Phillip Kaufman" userId="c001b2a046940d7c" providerId="LiveId" clId="{5CB25B10-5B1C-4017-B167-ED3104435743}" dt="2024-05-20T00:17:15.369" v="3306" actId="165"/>
          <ac:cxnSpMkLst>
            <pc:docMk/>
            <pc:sldMk cId="3065619269" sldId="974"/>
            <ac:cxnSpMk id="352" creationId="{27CB5921-DDC1-2995-5D07-8D4D563E8F5C}"/>
          </ac:cxnSpMkLst>
        </pc:cxnChg>
        <pc:cxnChg chg="mod">
          <ac:chgData name="Phillip Kaufman" userId="c001b2a046940d7c" providerId="LiveId" clId="{5CB25B10-5B1C-4017-B167-ED3104435743}" dt="2024-05-20T00:17:15.369" v="3306" actId="165"/>
          <ac:cxnSpMkLst>
            <pc:docMk/>
            <pc:sldMk cId="3065619269" sldId="974"/>
            <ac:cxnSpMk id="353" creationId="{54A133D7-315C-B34E-F4A5-E05F36255EAA}"/>
          </ac:cxnSpMkLst>
        </pc:cxnChg>
        <pc:cxnChg chg="mod">
          <ac:chgData name="Phillip Kaufman" userId="c001b2a046940d7c" providerId="LiveId" clId="{5CB25B10-5B1C-4017-B167-ED3104435743}" dt="2024-05-20T00:17:15.369" v="3306" actId="165"/>
          <ac:cxnSpMkLst>
            <pc:docMk/>
            <pc:sldMk cId="3065619269" sldId="974"/>
            <ac:cxnSpMk id="354" creationId="{80E737B2-37FF-DC45-A3FA-F1D0E48C0794}"/>
          </ac:cxnSpMkLst>
        </pc:cxnChg>
        <pc:cxnChg chg="mod">
          <ac:chgData name="Phillip Kaufman" userId="c001b2a046940d7c" providerId="LiveId" clId="{5CB25B10-5B1C-4017-B167-ED3104435743}" dt="2024-05-20T00:17:15.369" v="3306" actId="165"/>
          <ac:cxnSpMkLst>
            <pc:docMk/>
            <pc:sldMk cId="3065619269" sldId="974"/>
            <ac:cxnSpMk id="355" creationId="{C36C3F08-2F63-D14E-070C-4592734A555F}"/>
          </ac:cxnSpMkLst>
        </pc:cxnChg>
        <pc:cxnChg chg="mod">
          <ac:chgData name="Phillip Kaufman" userId="c001b2a046940d7c" providerId="LiveId" clId="{5CB25B10-5B1C-4017-B167-ED3104435743}" dt="2024-05-20T00:17:15.369" v="3306" actId="165"/>
          <ac:cxnSpMkLst>
            <pc:docMk/>
            <pc:sldMk cId="3065619269" sldId="974"/>
            <ac:cxnSpMk id="356" creationId="{96192880-FC4E-7447-9A85-275A3918E9A6}"/>
          </ac:cxnSpMkLst>
        </pc:cxnChg>
        <pc:cxnChg chg="mod">
          <ac:chgData name="Phillip Kaufman" userId="c001b2a046940d7c" providerId="LiveId" clId="{5CB25B10-5B1C-4017-B167-ED3104435743}" dt="2024-05-20T00:17:15.369" v="3306" actId="165"/>
          <ac:cxnSpMkLst>
            <pc:docMk/>
            <pc:sldMk cId="3065619269" sldId="974"/>
            <ac:cxnSpMk id="357" creationId="{3EA95B82-7AC1-1429-1D9E-07DE7F0C8D36}"/>
          </ac:cxnSpMkLst>
        </pc:cxnChg>
        <pc:cxnChg chg="mod">
          <ac:chgData name="Phillip Kaufman" userId="c001b2a046940d7c" providerId="LiveId" clId="{5CB25B10-5B1C-4017-B167-ED3104435743}" dt="2024-05-20T00:17:15.369" v="3306" actId="165"/>
          <ac:cxnSpMkLst>
            <pc:docMk/>
            <pc:sldMk cId="3065619269" sldId="974"/>
            <ac:cxnSpMk id="361" creationId="{5D200E86-2E81-4D2D-D01B-646916B23043}"/>
          </ac:cxnSpMkLst>
        </pc:cxnChg>
        <pc:cxnChg chg="mod">
          <ac:chgData name="Phillip Kaufman" userId="c001b2a046940d7c" providerId="LiveId" clId="{5CB25B10-5B1C-4017-B167-ED3104435743}" dt="2024-05-20T00:17:15.369" v="3306" actId="165"/>
          <ac:cxnSpMkLst>
            <pc:docMk/>
            <pc:sldMk cId="3065619269" sldId="974"/>
            <ac:cxnSpMk id="362" creationId="{1BBDAB46-2F3C-F448-3B38-A048D1E0843B}"/>
          </ac:cxnSpMkLst>
        </pc:cxnChg>
        <pc:cxnChg chg="mod">
          <ac:chgData name="Phillip Kaufman" userId="c001b2a046940d7c" providerId="LiveId" clId="{5CB25B10-5B1C-4017-B167-ED3104435743}" dt="2024-05-19T23:56:43.486" v="3095" actId="165"/>
          <ac:cxnSpMkLst>
            <pc:docMk/>
            <pc:sldMk cId="3065619269" sldId="974"/>
            <ac:cxnSpMk id="378" creationId="{8FD2E502-70BB-2A42-E40B-F9FC34F194CA}"/>
          </ac:cxnSpMkLst>
        </pc:cxnChg>
        <pc:cxnChg chg="mod">
          <ac:chgData name="Phillip Kaufman" userId="c001b2a046940d7c" providerId="LiveId" clId="{5CB25B10-5B1C-4017-B167-ED3104435743}" dt="2024-05-19T23:56:43.486" v="3095" actId="165"/>
          <ac:cxnSpMkLst>
            <pc:docMk/>
            <pc:sldMk cId="3065619269" sldId="974"/>
            <ac:cxnSpMk id="379" creationId="{4B97311E-16CD-DDCE-344C-CBF666B90637}"/>
          </ac:cxnSpMkLst>
        </pc:cxnChg>
        <pc:cxnChg chg="mod">
          <ac:chgData name="Phillip Kaufman" userId="c001b2a046940d7c" providerId="LiveId" clId="{5CB25B10-5B1C-4017-B167-ED3104435743}" dt="2024-05-20T00:06:47.263" v="3288"/>
          <ac:cxnSpMkLst>
            <pc:docMk/>
            <pc:sldMk cId="3065619269" sldId="974"/>
            <ac:cxnSpMk id="385" creationId="{9D16552F-F53F-31D5-B0E3-EFD09B549562}"/>
          </ac:cxnSpMkLst>
        </pc:cxnChg>
        <pc:cxnChg chg="mod">
          <ac:chgData name="Phillip Kaufman" userId="c001b2a046940d7c" providerId="LiveId" clId="{5CB25B10-5B1C-4017-B167-ED3104435743}" dt="2024-05-20T00:06:47.263" v="3288"/>
          <ac:cxnSpMkLst>
            <pc:docMk/>
            <pc:sldMk cId="3065619269" sldId="974"/>
            <ac:cxnSpMk id="386" creationId="{992C8E95-7797-E364-4377-D0619FC2E8FF}"/>
          </ac:cxnSpMkLst>
        </pc:cxnChg>
        <pc:cxnChg chg="mod">
          <ac:chgData name="Phillip Kaufman" userId="c001b2a046940d7c" providerId="LiveId" clId="{5CB25B10-5B1C-4017-B167-ED3104435743}" dt="2024-05-20T00:06:47.263" v="3288"/>
          <ac:cxnSpMkLst>
            <pc:docMk/>
            <pc:sldMk cId="3065619269" sldId="974"/>
            <ac:cxnSpMk id="393" creationId="{05464C37-F4C8-FA11-BF87-761CE81F9D61}"/>
          </ac:cxnSpMkLst>
        </pc:cxnChg>
        <pc:cxnChg chg="mod">
          <ac:chgData name="Phillip Kaufman" userId="c001b2a046940d7c" providerId="LiveId" clId="{5CB25B10-5B1C-4017-B167-ED3104435743}" dt="2024-05-20T00:06:47.263" v="3288"/>
          <ac:cxnSpMkLst>
            <pc:docMk/>
            <pc:sldMk cId="3065619269" sldId="974"/>
            <ac:cxnSpMk id="394" creationId="{89141F7B-918A-58F7-9D28-196B1460B14D}"/>
          </ac:cxnSpMkLst>
        </pc:cxnChg>
        <pc:cxnChg chg="mod">
          <ac:chgData name="Phillip Kaufman" userId="c001b2a046940d7c" providerId="LiveId" clId="{5CB25B10-5B1C-4017-B167-ED3104435743}" dt="2024-05-20T00:06:47.263" v="3288"/>
          <ac:cxnSpMkLst>
            <pc:docMk/>
            <pc:sldMk cId="3065619269" sldId="974"/>
            <ac:cxnSpMk id="402" creationId="{0ABF7F8E-451F-8CC7-F091-3DBFAE2D1FC9}"/>
          </ac:cxnSpMkLst>
        </pc:cxnChg>
        <pc:cxnChg chg="mod">
          <ac:chgData name="Phillip Kaufman" userId="c001b2a046940d7c" providerId="LiveId" clId="{5CB25B10-5B1C-4017-B167-ED3104435743}" dt="2024-05-20T00:06:47.263" v="3288"/>
          <ac:cxnSpMkLst>
            <pc:docMk/>
            <pc:sldMk cId="3065619269" sldId="974"/>
            <ac:cxnSpMk id="403" creationId="{54614A3D-4430-6EFE-D010-0A4AEC384D93}"/>
          </ac:cxnSpMkLst>
        </pc:cxnChg>
        <pc:cxnChg chg="mod">
          <ac:chgData name="Phillip Kaufman" userId="c001b2a046940d7c" providerId="LiveId" clId="{5CB25B10-5B1C-4017-B167-ED3104435743}" dt="2024-05-20T00:06:57.066" v="3292"/>
          <ac:cxnSpMkLst>
            <pc:docMk/>
            <pc:sldMk cId="3065619269" sldId="974"/>
            <ac:cxnSpMk id="409" creationId="{8AD9B7A9-F332-70E1-58E2-D4E2AA3965CF}"/>
          </ac:cxnSpMkLst>
        </pc:cxnChg>
        <pc:cxnChg chg="mod">
          <ac:chgData name="Phillip Kaufman" userId="c001b2a046940d7c" providerId="LiveId" clId="{5CB25B10-5B1C-4017-B167-ED3104435743}" dt="2024-05-20T00:06:57.066" v="3292"/>
          <ac:cxnSpMkLst>
            <pc:docMk/>
            <pc:sldMk cId="3065619269" sldId="974"/>
            <ac:cxnSpMk id="410" creationId="{D5A86079-7C32-239C-3AE5-BD718B5DD37B}"/>
          </ac:cxnSpMkLst>
        </pc:cxnChg>
        <pc:cxnChg chg="mod">
          <ac:chgData name="Phillip Kaufman" userId="c001b2a046940d7c" providerId="LiveId" clId="{5CB25B10-5B1C-4017-B167-ED3104435743}" dt="2024-05-20T00:06:57.066" v="3292"/>
          <ac:cxnSpMkLst>
            <pc:docMk/>
            <pc:sldMk cId="3065619269" sldId="974"/>
            <ac:cxnSpMk id="411" creationId="{197A7DB6-88EA-4071-87BF-8CAB1D01B0E8}"/>
          </ac:cxnSpMkLst>
        </pc:cxnChg>
        <pc:cxnChg chg="mod">
          <ac:chgData name="Phillip Kaufman" userId="c001b2a046940d7c" providerId="LiveId" clId="{5CB25B10-5B1C-4017-B167-ED3104435743}" dt="2024-05-20T00:06:57.066" v="3292"/>
          <ac:cxnSpMkLst>
            <pc:docMk/>
            <pc:sldMk cId="3065619269" sldId="974"/>
            <ac:cxnSpMk id="412" creationId="{48CD3799-622F-1A12-FC02-5A7992F4B1E6}"/>
          </ac:cxnSpMkLst>
        </pc:cxnChg>
        <pc:cxnChg chg="mod">
          <ac:chgData name="Phillip Kaufman" userId="c001b2a046940d7c" providerId="LiveId" clId="{5CB25B10-5B1C-4017-B167-ED3104435743}" dt="2024-05-20T00:06:57.066" v="3292"/>
          <ac:cxnSpMkLst>
            <pc:docMk/>
            <pc:sldMk cId="3065619269" sldId="974"/>
            <ac:cxnSpMk id="413" creationId="{5E064275-6F63-ADA7-3810-45249668C4BC}"/>
          </ac:cxnSpMkLst>
        </pc:cxnChg>
        <pc:cxnChg chg="mod">
          <ac:chgData name="Phillip Kaufman" userId="c001b2a046940d7c" providerId="LiveId" clId="{5CB25B10-5B1C-4017-B167-ED3104435743}" dt="2024-05-20T00:06:57.066" v="3292"/>
          <ac:cxnSpMkLst>
            <pc:docMk/>
            <pc:sldMk cId="3065619269" sldId="974"/>
            <ac:cxnSpMk id="414" creationId="{CC2635B9-37D6-8DBD-B790-2943E9BA6063}"/>
          </ac:cxnSpMkLst>
        </pc:cxnChg>
        <pc:cxnChg chg="mod">
          <ac:chgData name="Phillip Kaufman" userId="c001b2a046940d7c" providerId="LiveId" clId="{5CB25B10-5B1C-4017-B167-ED3104435743}" dt="2024-05-20T00:06:57.066" v="3292"/>
          <ac:cxnSpMkLst>
            <pc:docMk/>
            <pc:sldMk cId="3065619269" sldId="974"/>
            <ac:cxnSpMk id="415" creationId="{1F948F9B-F625-F0A4-BFE9-BB40BF46BE90}"/>
          </ac:cxnSpMkLst>
        </pc:cxnChg>
        <pc:cxnChg chg="mod">
          <ac:chgData name="Phillip Kaufman" userId="c001b2a046940d7c" providerId="LiveId" clId="{5CB25B10-5B1C-4017-B167-ED3104435743}" dt="2024-05-20T00:06:57.066" v="3292"/>
          <ac:cxnSpMkLst>
            <pc:docMk/>
            <pc:sldMk cId="3065619269" sldId="974"/>
            <ac:cxnSpMk id="416" creationId="{8A11C814-FA4A-4A4C-C138-4BBED505254C}"/>
          </ac:cxnSpMkLst>
        </pc:cxnChg>
        <pc:cxnChg chg="mod">
          <ac:chgData name="Phillip Kaufman" userId="c001b2a046940d7c" providerId="LiveId" clId="{5CB25B10-5B1C-4017-B167-ED3104435743}" dt="2024-05-20T00:06:57.066" v="3292"/>
          <ac:cxnSpMkLst>
            <pc:docMk/>
            <pc:sldMk cId="3065619269" sldId="974"/>
            <ac:cxnSpMk id="417" creationId="{487C4F56-48AD-F304-28D9-5B846C274165}"/>
          </ac:cxnSpMkLst>
        </pc:cxnChg>
        <pc:cxnChg chg="mod">
          <ac:chgData name="Phillip Kaufman" userId="c001b2a046940d7c" providerId="LiveId" clId="{5CB25B10-5B1C-4017-B167-ED3104435743}" dt="2024-05-20T00:06:57.066" v="3292"/>
          <ac:cxnSpMkLst>
            <pc:docMk/>
            <pc:sldMk cId="3065619269" sldId="974"/>
            <ac:cxnSpMk id="418" creationId="{82795058-052B-ACE9-3D92-33DEAB5E3296}"/>
          </ac:cxnSpMkLst>
        </pc:cxnChg>
        <pc:cxnChg chg="mod">
          <ac:chgData name="Phillip Kaufman" userId="c001b2a046940d7c" providerId="LiveId" clId="{5CB25B10-5B1C-4017-B167-ED3104435743}" dt="2024-05-20T00:06:57.066" v="3292"/>
          <ac:cxnSpMkLst>
            <pc:docMk/>
            <pc:sldMk cId="3065619269" sldId="974"/>
            <ac:cxnSpMk id="419" creationId="{9169D767-DF53-A3FB-C29E-291336F162C1}"/>
          </ac:cxnSpMkLst>
        </pc:cxnChg>
        <pc:cxnChg chg="mod">
          <ac:chgData name="Phillip Kaufman" userId="c001b2a046940d7c" providerId="LiveId" clId="{5CB25B10-5B1C-4017-B167-ED3104435743}" dt="2024-05-20T00:06:57.066" v="3292"/>
          <ac:cxnSpMkLst>
            <pc:docMk/>
            <pc:sldMk cId="3065619269" sldId="974"/>
            <ac:cxnSpMk id="420" creationId="{7E64DA4C-3129-4158-2352-D1C696FA7580}"/>
          </ac:cxnSpMkLst>
        </pc:cxnChg>
        <pc:cxnChg chg="mod">
          <ac:chgData name="Phillip Kaufman" userId="c001b2a046940d7c" providerId="LiveId" clId="{5CB25B10-5B1C-4017-B167-ED3104435743}" dt="2024-05-20T00:06:57.066" v="3292"/>
          <ac:cxnSpMkLst>
            <pc:docMk/>
            <pc:sldMk cId="3065619269" sldId="974"/>
            <ac:cxnSpMk id="421" creationId="{BD5A6D88-F107-20CC-3D3B-52625A7D13FB}"/>
          </ac:cxnSpMkLst>
        </pc:cxnChg>
        <pc:cxnChg chg="mod">
          <ac:chgData name="Phillip Kaufman" userId="c001b2a046940d7c" providerId="LiveId" clId="{5CB25B10-5B1C-4017-B167-ED3104435743}" dt="2024-05-20T00:06:57.066" v="3292"/>
          <ac:cxnSpMkLst>
            <pc:docMk/>
            <pc:sldMk cId="3065619269" sldId="974"/>
            <ac:cxnSpMk id="422" creationId="{8D5DEBB6-1CAD-0B7D-07F4-D104C874E80E}"/>
          </ac:cxnSpMkLst>
        </pc:cxnChg>
        <pc:cxnChg chg="mod">
          <ac:chgData name="Phillip Kaufman" userId="c001b2a046940d7c" providerId="LiveId" clId="{5CB25B10-5B1C-4017-B167-ED3104435743}" dt="2024-05-20T00:06:57.066" v="3292"/>
          <ac:cxnSpMkLst>
            <pc:docMk/>
            <pc:sldMk cId="3065619269" sldId="974"/>
            <ac:cxnSpMk id="423" creationId="{0EEC07AE-70AA-A9E2-AC43-CAAC234D7471}"/>
          </ac:cxnSpMkLst>
        </pc:cxnChg>
        <pc:cxnChg chg="mod">
          <ac:chgData name="Phillip Kaufman" userId="c001b2a046940d7c" providerId="LiveId" clId="{5CB25B10-5B1C-4017-B167-ED3104435743}" dt="2024-05-20T00:06:57.066" v="3292"/>
          <ac:cxnSpMkLst>
            <pc:docMk/>
            <pc:sldMk cId="3065619269" sldId="974"/>
            <ac:cxnSpMk id="424" creationId="{366D70BF-6AE2-34F5-E8AE-32CEEA12A096}"/>
          </ac:cxnSpMkLst>
        </pc:cxnChg>
        <pc:cxnChg chg="mod">
          <ac:chgData name="Phillip Kaufman" userId="c001b2a046940d7c" providerId="LiveId" clId="{5CB25B10-5B1C-4017-B167-ED3104435743}" dt="2024-05-20T00:06:57.066" v="3292"/>
          <ac:cxnSpMkLst>
            <pc:docMk/>
            <pc:sldMk cId="3065619269" sldId="974"/>
            <ac:cxnSpMk id="425" creationId="{DC771EC0-4B8B-A3A9-E931-A36BCBB29BC1}"/>
          </ac:cxnSpMkLst>
        </pc:cxnChg>
        <pc:cxnChg chg="mod">
          <ac:chgData name="Phillip Kaufman" userId="c001b2a046940d7c" providerId="LiveId" clId="{5CB25B10-5B1C-4017-B167-ED3104435743}" dt="2024-05-20T00:06:57.066" v="3292"/>
          <ac:cxnSpMkLst>
            <pc:docMk/>
            <pc:sldMk cId="3065619269" sldId="974"/>
            <ac:cxnSpMk id="426" creationId="{841D8ACA-5ACC-680C-00BA-D7610E94DB7D}"/>
          </ac:cxnSpMkLst>
        </pc:cxnChg>
        <pc:cxnChg chg="mod">
          <ac:chgData name="Phillip Kaufman" userId="c001b2a046940d7c" providerId="LiveId" clId="{5CB25B10-5B1C-4017-B167-ED3104435743}" dt="2024-05-20T00:06:57.066" v="3292"/>
          <ac:cxnSpMkLst>
            <pc:docMk/>
            <pc:sldMk cId="3065619269" sldId="974"/>
            <ac:cxnSpMk id="427" creationId="{AD1A4E68-231C-BBBD-33D4-E655336DAC4C}"/>
          </ac:cxnSpMkLst>
        </pc:cxnChg>
        <pc:cxnChg chg="mod">
          <ac:chgData name="Phillip Kaufman" userId="c001b2a046940d7c" providerId="LiveId" clId="{5CB25B10-5B1C-4017-B167-ED3104435743}" dt="2024-05-20T00:06:57.066" v="3292"/>
          <ac:cxnSpMkLst>
            <pc:docMk/>
            <pc:sldMk cId="3065619269" sldId="974"/>
            <ac:cxnSpMk id="428" creationId="{58E2C6CA-F648-A3A7-D053-CFCA12F71A62}"/>
          </ac:cxnSpMkLst>
        </pc:cxnChg>
        <pc:cxnChg chg="mod">
          <ac:chgData name="Phillip Kaufman" userId="c001b2a046940d7c" providerId="LiveId" clId="{5CB25B10-5B1C-4017-B167-ED3104435743}" dt="2024-05-20T00:06:57.066" v="3292"/>
          <ac:cxnSpMkLst>
            <pc:docMk/>
            <pc:sldMk cId="3065619269" sldId="974"/>
            <ac:cxnSpMk id="429" creationId="{D8892A0B-D914-BA3F-1B14-BA30A290CD6B}"/>
          </ac:cxnSpMkLst>
        </pc:cxnChg>
        <pc:cxnChg chg="mod">
          <ac:chgData name="Phillip Kaufman" userId="c001b2a046940d7c" providerId="LiveId" clId="{5CB25B10-5B1C-4017-B167-ED3104435743}" dt="2024-05-20T00:06:57.066" v="3292"/>
          <ac:cxnSpMkLst>
            <pc:docMk/>
            <pc:sldMk cId="3065619269" sldId="974"/>
            <ac:cxnSpMk id="430" creationId="{BBFCC31C-42D4-9BBF-CCED-378DCF167FA9}"/>
          </ac:cxnSpMkLst>
        </pc:cxnChg>
        <pc:cxnChg chg="mod">
          <ac:chgData name="Phillip Kaufman" userId="c001b2a046940d7c" providerId="LiveId" clId="{5CB25B10-5B1C-4017-B167-ED3104435743}" dt="2024-05-20T00:06:57.066" v="3292"/>
          <ac:cxnSpMkLst>
            <pc:docMk/>
            <pc:sldMk cId="3065619269" sldId="974"/>
            <ac:cxnSpMk id="431" creationId="{C1700B22-4F44-BFA3-E087-26444D8ECE5C}"/>
          </ac:cxnSpMkLst>
        </pc:cxnChg>
        <pc:cxnChg chg="mod">
          <ac:chgData name="Phillip Kaufman" userId="c001b2a046940d7c" providerId="LiveId" clId="{5CB25B10-5B1C-4017-B167-ED3104435743}" dt="2024-05-20T00:06:57.066" v="3292"/>
          <ac:cxnSpMkLst>
            <pc:docMk/>
            <pc:sldMk cId="3065619269" sldId="974"/>
            <ac:cxnSpMk id="432" creationId="{50149AB4-9C94-C2FE-8EBC-439F4F119639}"/>
          </ac:cxnSpMkLst>
        </pc:cxnChg>
        <pc:cxnChg chg="mod">
          <ac:chgData name="Phillip Kaufman" userId="c001b2a046940d7c" providerId="LiveId" clId="{5CB25B10-5B1C-4017-B167-ED3104435743}" dt="2024-05-20T00:06:57.066" v="3292"/>
          <ac:cxnSpMkLst>
            <pc:docMk/>
            <pc:sldMk cId="3065619269" sldId="974"/>
            <ac:cxnSpMk id="433" creationId="{5ABFF9F2-97F8-B733-2239-90FC747D9107}"/>
          </ac:cxnSpMkLst>
        </pc:cxnChg>
        <pc:cxnChg chg="mod">
          <ac:chgData name="Phillip Kaufman" userId="c001b2a046940d7c" providerId="LiveId" clId="{5CB25B10-5B1C-4017-B167-ED3104435743}" dt="2024-05-20T00:06:57.066" v="3292"/>
          <ac:cxnSpMkLst>
            <pc:docMk/>
            <pc:sldMk cId="3065619269" sldId="974"/>
            <ac:cxnSpMk id="434" creationId="{1BF54BE7-8ED7-CDD4-605F-13710D9B22E1}"/>
          </ac:cxnSpMkLst>
        </pc:cxnChg>
        <pc:cxnChg chg="mod">
          <ac:chgData name="Phillip Kaufman" userId="c001b2a046940d7c" providerId="LiveId" clId="{5CB25B10-5B1C-4017-B167-ED3104435743}" dt="2024-05-20T00:06:57.066" v="3292"/>
          <ac:cxnSpMkLst>
            <pc:docMk/>
            <pc:sldMk cId="3065619269" sldId="974"/>
            <ac:cxnSpMk id="435" creationId="{C16FCFEF-3DAF-14E4-3B58-D7B162A89BB1}"/>
          </ac:cxnSpMkLst>
        </pc:cxnChg>
        <pc:cxnChg chg="mod">
          <ac:chgData name="Phillip Kaufman" userId="c001b2a046940d7c" providerId="LiveId" clId="{5CB25B10-5B1C-4017-B167-ED3104435743}" dt="2024-05-20T00:06:57.066" v="3292"/>
          <ac:cxnSpMkLst>
            <pc:docMk/>
            <pc:sldMk cId="3065619269" sldId="974"/>
            <ac:cxnSpMk id="436" creationId="{21829340-8622-FE5A-B885-DE97634036D6}"/>
          </ac:cxnSpMkLst>
        </pc:cxnChg>
        <pc:cxnChg chg="mod">
          <ac:chgData name="Phillip Kaufman" userId="c001b2a046940d7c" providerId="LiveId" clId="{5CB25B10-5B1C-4017-B167-ED3104435743}" dt="2024-05-20T00:06:57.066" v="3292"/>
          <ac:cxnSpMkLst>
            <pc:docMk/>
            <pc:sldMk cId="3065619269" sldId="974"/>
            <ac:cxnSpMk id="437" creationId="{8B7C45D3-2FE3-BB93-CB76-12860911A1B3}"/>
          </ac:cxnSpMkLst>
        </pc:cxnChg>
        <pc:cxnChg chg="mod">
          <ac:chgData name="Phillip Kaufman" userId="c001b2a046940d7c" providerId="LiveId" clId="{5CB25B10-5B1C-4017-B167-ED3104435743}" dt="2024-05-20T00:06:57.066" v="3292"/>
          <ac:cxnSpMkLst>
            <pc:docMk/>
            <pc:sldMk cId="3065619269" sldId="974"/>
            <ac:cxnSpMk id="438" creationId="{672D9395-A893-2820-9D72-61FA6FFB8DBB}"/>
          </ac:cxnSpMkLst>
        </pc:cxnChg>
        <pc:cxnChg chg="mod">
          <ac:chgData name="Phillip Kaufman" userId="c001b2a046940d7c" providerId="LiveId" clId="{5CB25B10-5B1C-4017-B167-ED3104435743}" dt="2024-05-20T00:06:57.066" v="3292"/>
          <ac:cxnSpMkLst>
            <pc:docMk/>
            <pc:sldMk cId="3065619269" sldId="974"/>
            <ac:cxnSpMk id="439" creationId="{993AEFDA-63F6-FFA1-9410-23ECD7784F34}"/>
          </ac:cxnSpMkLst>
        </pc:cxnChg>
        <pc:cxnChg chg="mod">
          <ac:chgData name="Phillip Kaufman" userId="c001b2a046940d7c" providerId="LiveId" clId="{5CB25B10-5B1C-4017-B167-ED3104435743}" dt="2024-05-20T00:06:57.066" v="3292"/>
          <ac:cxnSpMkLst>
            <pc:docMk/>
            <pc:sldMk cId="3065619269" sldId="974"/>
            <ac:cxnSpMk id="440" creationId="{A1601CAE-6DC5-321E-58D2-D77652EDF196}"/>
          </ac:cxnSpMkLst>
        </pc:cxnChg>
        <pc:cxnChg chg="mod">
          <ac:chgData name="Phillip Kaufman" userId="c001b2a046940d7c" providerId="LiveId" clId="{5CB25B10-5B1C-4017-B167-ED3104435743}" dt="2024-05-20T00:06:57.066" v="3292"/>
          <ac:cxnSpMkLst>
            <pc:docMk/>
            <pc:sldMk cId="3065619269" sldId="974"/>
            <ac:cxnSpMk id="444" creationId="{20F4C89B-ADD2-11D8-22D9-A8329AE9B423}"/>
          </ac:cxnSpMkLst>
        </pc:cxnChg>
        <pc:cxnChg chg="mod">
          <ac:chgData name="Phillip Kaufman" userId="c001b2a046940d7c" providerId="LiveId" clId="{5CB25B10-5B1C-4017-B167-ED3104435743}" dt="2024-05-20T00:06:57.066" v="3292"/>
          <ac:cxnSpMkLst>
            <pc:docMk/>
            <pc:sldMk cId="3065619269" sldId="974"/>
            <ac:cxnSpMk id="445" creationId="{27AA31AC-B987-F38F-BA1B-D6AE7CFF3EDD}"/>
          </ac:cxnSpMkLst>
        </pc:cxnChg>
        <pc:cxnChg chg="mod">
          <ac:chgData name="Phillip Kaufman" userId="c001b2a046940d7c" providerId="LiveId" clId="{5CB25B10-5B1C-4017-B167-ED3104435743}" dt="2024-05-20T00:06:57.066" v="3292"/>
          <ac:cxnSpMkLst>
            <pc:docMk/>
            <pc:sldMk cId="3065619269" sldId="974"/>
            <ac:cxnSpMk id="452" creationId="{EAAB5868-700B-8BDB-9653-E5AA5044B6C6}"/>
          </ac:cxnSpMkLst>
        </pc:cxnChg>
        <pc:cxnChg chg="mod">
          <ac:chgData name="Phillip Kaufman" userId="c001b2a046940d7c" providerId="LiveId" clId="{5CB25B10-5B1C-4017-B167-ED3104435743}" dt="2024-05-20T00:06:57.066" v="3292"/>
          <ac:cxnSpMkLst>
            <pc:docMk/>
            <pc:sldMk cId="3065619269" sldId="974"/>
            <ac:cxnSpMk id="453" creationId="{78AC108C-7417-7DB8-0F22-E1038BE982CF}"/>
          </ac:cxnSpMkLst>
        </pc:cxnChg>
        <pc:cxnChg chg="mod">
          <ac:chgData name="Phillip Kaufman" userId="c001b2a046940d7c" providerId="LiveId" clId="{5CB25B10-5B1C-4017-B167-ED3104435743}" dt="2024-05-20T00:06:57.066" v="3292"/>
          <ac:cxnSpMkLst>
            <pc:docMk/>
            <pc:sldMk cId="3065619269" sldId="974"/>
            <ac:cxnSpMk id="461" creationId="{853DD3B6-549A-6EA2-B080-565543821D03}"/>
          </ac:cxnSpMkLst>
        </pc:cxnChg>
        <pc:cxnChg chg="mod">
          <ac:chgData name="Phillip Kaufman" userId="c001b2a046940d7c" providerId="LiveId" clId="{5CB25B10-5B1C-4017-B167-ED3104435743}" dt="2024-05-20T00:06:57.066" v="3292"/>
          <ac:cxnSpMkLst>
            <pc:docMk/>
            <pc:sldMk cId="3065619269" sldId="974"/>
            <ac:cxnSpMk id="462" creationId="{9B5E4043-BDB1-BC95-2267-36C8117C9D36}"/>
          </ac:cxnSpMkLst>
        </pc:cxnChg>
        <pc:cxnChg chg="mod">
          <ac:chgData name="Phillip Kaufman" userId="c001b2a046940d7c" providerId="LiveId" clId="{5CB25B10-5B1C-4017-B167-ED3104435743}" dt="2024-05-20T00:16:49.503" v="3302"/>
          <ac:cxnSpMkLst>
            <pc:docMk/>
            <pc:sldMk cId="3065619269" sldId="974"/>
            <ac:cxnSpMk id="468" creationId="{0AE4AC60-0E0E-D428-1A37-B43ECACC5A23}"/>
          </ac:cxnSpMkLst>
        </pc:cxnChg>
        <pc:cxnChg chg="mod">
          <ac:chgData name="Phillip Kaufman" userId="c001b2a046940d7c" providerId="LiveId" clId="{5CB25B10-5B1C-4017-B167-ED3104435743}" dt="2024-05-20T00:16:49.503" v="3302"/>
          <ac:cxnSpMkLst>
            <pc:docMk/>
            <pc:sldMk cId="3065619269" sldId="974"/>
            <ac:cxnSpMk id="469" creationId="{989571E5-8095-B9A2-F463-5FCE285795B3}"/>
          </ac:cxnSpMkLst>
        </pc:cxnChg>
        <pc:cxnChg chg="mod">
          <ac:chgData name="Phillip Kaufman" userId="c001b2a046940d7c" providerId="LiveId" clId="{5CB25B10-5B1C-4017-B167-ED3104435743}" dt="2024-05-20T00:16:49.503" v="3302"/>
          <ac:cxnSpMkLst>
            <pc:docMk/>
            <pc:sldMk cId="3065619269" sldId="974"/>
            <ac:cxnSpMk id="470" creationId="{8FA94A75-BF35-6F6C-8044-21DF79A9CED4}"/>
          </ac:cxnSpMkLst>
        </pc:cxnChg>
        <pc:cxnChg chg="mod">
          <ac:chgData name="Phillip Kaufman" userId="c001b2a046940d7c" providerId="LiveId" clId="{5CB25B10-5B1C-4017-B167-ED3104435743}" dt="2024-05-20T00:16:49.503" v="3302"/>
          <ac:cxnSpMkLst>
            <pc:docMk/>
            <pc:sldMk cId="3065619269" sldId="974"/>
            <ac:cxnSpMk id="471" creationId="{C372AE5F-E164-60F3-CA19-37AB88621B12}"/>
          </ac:cxnSpMkLst>
        </pc:cxnChg>
        <pc:cxnChg chg="mod">
          <ac:chgData name="Phillip Kaufman" userId="c001b2a046940d7c" providerId="LiveId" clId="{5CB25B10-5B1C-4017-B167-ED3104435743}" dt="2024-05-20T00:16:49.503" v="3302"/>
          <ac:cxnSpMkLst>
            <pc:docMk/>
            <pc:sldMk cId="3065619269" sldId="974"/>
            <ac:cxnSpMk id="472" creationId="{79099E5B-0D2D-916D-14AD-CE7268B1FFF4}"/>
          </ac:cxnSpMkLst>
        </pc:cxnChg>
        <pc:cxnChg chg="mod">
          <ac:chgData name="Phillip Kaufman" userId="c001b2a046940d7c" providerId="LiveId" clId="{5CB25B10-5B1C-4017-B167-ED3104435743}" dt="2024-05-20T00:16:49.503" v="3302"/>
          <ac:cxnSpMkLst>
            <pc:docMk/>
            <pc:sldMk cId="3065619269" sldId="974"/>
            <ac:cxnSpMk id="473" creationId="{C4094E2F-7FA4-D19D-46F5-B34D572677D2}"/>
          </ac:cxnSpMkLst>
        </pc:cxnChg>
        <pc:cxnChg chg="mod">
          <ac:chgData name="Phillip Kaufman" userId="c001b2a046940d7c" providerId="LiveId" clId="{5CB25B10-5B1C-4017-B167-ED3104435743}" dt="2024-05-20T00:16:49.503" v="3302"/>
          <ac:cxnSpMkLst>
            <pc:docMk/>
            <pc:sldMk cId="3065619269" sldId="974"/>
            <ac:cxnSpMk id="474" creationId="{CB6179A2-8770-5907-15DB-EDFB5E3F8FA0}"/>
          </ac:cxnSpMkLst>
        </pc:cxnChg>
        <pc:cxnChg chg="mod">
          <ac:chgData name="Phillip Kaufman" userId="c001b2a046940d7c" providerId="LiveId" clId="{5CB25B10-5B1C-4017-B167-ED3104435743}" dt="2024-05-20T00:16:49.503" v="3302"/>
          <ac:cxnSpMkLst>
            <pc:docMk/>
            <pc:sldMk cId="3065619269" sldId="974"/>
            <ac:cxnSpMk id="475" creationId="{8AE9B076-0FD1-F77F-6409-6836AE5130D4}"/>
          </ac:cxnSpMkLst>
        </pc:cxnChg>
        <pc:cxnChg chg="mod">
          <ac:chgData name="Phillip Kaufman" userId="c001b2a046940d7c" providerId="LiveId" clId="{5CB25B10-5B1C-4017-B167-ED3104435743}" dt="2024-05-20T00:16:49.503" v="3302"/>
          <ac:cxnSpMkLst>
            <pc:docMk/>
            <pc:sldMk cId="3065619269" sldId="974"/>
            <ac:cxnSpMk id="476" creationId="{FEAA3C2C-8A28-9316-0136-F9E28C9CA097}"/>
          </ac:cxnSpMkLst>
        </pc:cxnChg>
        <pc:cxnChg chg="mod">
          <ac:chgData name="Phillip Kaufman" userId="c001b2a046940d7c" providerId="LiveId" clId="{5CB25B10-5B1C-4017-B167-ED3104435743}" dt="2024-05-20T00:16:49.503" v="3302"/>
          <ac:cxnSpMkLst>
            <pc:docMk/>
            <pc:sldMk cId="3065619269" sldId="974"/>
            <ac:cxnSpMk id="477" creationId="{5E2FF2D7-AF18-2AC3-4E29-C9874F40FA0F}"/>
          </ac:cxnSpMkLst>
        </pc:cxnChg>
        <pc:cxnChg chg="mod">
          <ac:chgData name="Phillip Kaufman" userId="c001b2a046940d7c" providerId="LiveId" clId="{5CB25B10-5B1C-4017-B167-ED3104435743}" dt="2024-05-20T00:16:49.503" v="3302"/>
          <ac:cxnSpMkLst>
            <pc:docMk/>
            <pc:sldMk cId="3065619269" sldId="974"/>
            <ac:cxnSpMk id="478" creationId="{401FEA48-E62A-2EE5-466A-48EF5068B9B2}"/>
          </ac:cxnSpMkLst>
        </pc:cxnChg>
        <pc:cxnChg chg="mod">
          <ac:chgData name="Phillip Kaufman" userId="c001b2a046940d7c" providerId="LiveId" clId="{5CB25B10-5B1C-4017-B167-ED3104435743}" dt="2024-05-20T00:16:49.503" v="3302"/>
          <ac:cxnSpMkLst>
            <pc:docMk/>
            <pc:sldMk cId="3065619269" sldId="974"/>
            <ac:cxnSpMk id="479" creationId="{C2B10EAA-D9B0-2966-F566-1BB8741FD360}"/>
          </ac:cxnSpMkLst>
        </pc:cxnChg>
        <pc:cxnChg chg="mod">
          <ac:chgData name="Phillip Kaufman" userId="c001b2a046940d7c" providerId="LiveId" clId="{5CB25B10-5B1C-4017-B167-ED3104435743}" dt="2024-05-20T00:16:49.503" v="3302"/>
          <ac:cxnSpMkLst>
            <pc:docMk/>
            <pc:sldMk cId="3065619269" sldId="974"/>
            <ac:cxnSpMk id="480" creationId="{92A06166-3884-1CFB-C77E-A26F56AC613C}"/>
          </ac:cxnSpMkLst>
        </pc:cxnChg>
        <pc:cxnChg chg="mod">
          <ac:chgData name="Phillip Kaufman" userId="c001b2a046940d7c" providerId="LiveId" clId="{5CB25B10-5B1C-4017-B167-ED3104435743}" dt="2024-05-20T00:16:49.503" v="3302"/>
          <ac:cxnSpMkLst>
            <pc:docMk/>
            <pc:sldMk cId="3065619269" sldId="974"/>
            <ac:cxnSpMk id="481" creationId="{BCC65B85-E96D-510B-10BE-11921509FD15}"/>
          </ac:cxnSpMkLst>
        </pc:cxnChg>
        <pc:cxnChg chg="mod">
          <ac:chgData name="Phillip Kaufman" userId="c001b2a046940d7c" providerId="LiveId" clId="{5CB25B10-5B1C-4017-B167-ED3104435743}" dt="2024-05-20T00:16:49.503" v="3302"/>
          <ac:cxnSpMkLst>
            <pc:docMk/>
            <pc:sldMk cId="3065619269" sldId="974"/>
            <ac:cxnSpMk id="482" creationId="{15B8A1B0-D80E-7F09-EB7B-382DFBE62C5A}"/>
          </ac:cxnSpMkLst>
        </pc:cxnChg>
        <pc:cxnChg chg="mod">
          <ac:chgData name="Phillip Kaufman" userId="c001b2a046940d7c" providerId="LiveId" clId="{5CB25B10-5B1C-4017-B167-ED3104435743}" dt="2024-05-20T00:16:49.503" v="3302"/>
          <ac:cxnSpMkLst>
            <pc:docMk/>
            <pc:sldMk cId="3065619269" sldId="974"/>
            <ac:cxnSpMk id="483" creationId="{D4E0C398-CB9B-810C-5766-E8859D1A86A2}"/>
          </ac:cxnSpMkLst>
        </pc:cxnChg>
        <pc:cxnChg chg="mod">
          <ac:chgData name="Phillip Kaufman" userId="c001b2a046940d7c" providerId="LiveId" clId="{5CB25B10-5B1C-4017-B167-ED3104435743}" dt="2024-05-20T00:16:49.503" v="3302"/>
          <ac:cxnSpMkLst>
            <pc:docMk/>
            <pc:sldMk cId="3065619269" sldId="974"/>
            <ac:cxnSpMk id="484" creationId="{59C9DD8D-7D6F-023A-B08D-5E78039BE25A}"/>
          </ac:cxnSpMkLst>
        </pc:cxnChg>
        <pc:cxnChg chg="mod">
          <ac:chgData name="Phillip Kaufman" userId="c001b2a046940d7c" providerId="LiveId" clId="{5CB25B10-5B1C-4017-B167-ED3104435743}" dt="2024-05-20T00:16:49.503" v="3302"/>
          <ac:cxnSpMkLst>
            <pc:docMk/>
            <pc:sldMk cId="3065619269" sldId="974"/>
            <ac:cxnSpMk id="485" creationId="{66B55862-C7F1-54AC-3B91-E25D88825B9E}"/>
          </ac:cxnSpMkLst>
        </pc:cxnChg>
        <pc:cxnChg chg="mod">
          <ac:chgData name="Phillip Kaufman" userId="c001b2a046940d7c" providerId="LiveId" clId="{5CB25B10-5B1C-4017-B167-ED3104435743}" dt="2024-05-20T00:16:49.503" v="3302"/>
          <ac:cxnSpMkLst>
            <pc:docMk/>
            <pc:sldMk cId="3065619269" sldId="974"/>
            <ac:cxnSpMk id="486" creationId="{96A99CA8-D7E9-7E7E-BDE6-1CE52AAB56D7}"/>
          </ac:cxnSpMkLst>
        </pc:cxnChg>
        <pc:cxnChg chg="mod">
          <ac:chgData name="Phillip Kaufman" userId="c001b2a046940d7c" providerId="LiveId" clId="{5CB25B10-5B1C-4017-B167-ED3104435743}" dt="2024-05-20T00:16:49.503" v="3302"/>
          <ac:cxnSpMkLst>
            <pc:docMk/>
            <pc:sldMk cId="3065619269" sldId="974"/>
            <ac:cxnSpMk id="487" creationId="{32801718-473F-0C9F-E01F-7AB934FD918A}"/>
          </ac:cxnSpMkLst>
        </pc:cxnChg>
        <pc:cxnChg chg="mod">
          <ac:chgData name="Phillip Kaufman" userId="c001b2a046940d7c" providerId="LiveId" clId="{5CB25B10-5B1C-4017-B167-ED3104435743}" dt="2024-05-20T00:16:49.503" v="3302"/>
          <ac:cxnSpMkLst>
            <pc:docMk/>
            <pc:sldMk cId="3065619269" sldId="974"/>
            <ac:cxnSpMk id="488" creationId="{2871E79B-4784-482C-6982-50D2B04F09B2}"/>
          </ac:cxnSpMkLst>
        </pc:cxnChg>
        <pc:cxnChg chg="mod">
          <ac:chgData name="Phillip Kaufman" userId="c001b2a046940d7c" providerId="LiveId" clId="{5CB25B10-5B1C-4017-B167-ED3104435743}" dt="2024-05-20T00:16:49.503" v="3302"/>
          <ac:cxnSpMkLst>
            <pc:docMk/>
            <pc:sldMk cId="3065619269" sldId="974"/>
            <ac:cxnSpMk id="489" creationId="{9902B1E7-0986-7A2E-5807-0E24F0792B8C}"/>
          </ac:cxnSpMkLst>
        </pc:cxnChg>
        <pc:cxnChg chg="mod">
          <ac:chgData name="Phillip Kaufman" userId="c001b2a046940d7c" providerId="LiveId" clId="{5CB25B10-5B1C-4017-B167-ED3104435743}" dt="2024-05-20T00:16:49.503" v="3302"/>
          <ac:cxnSpMkLst>
            <pc:docMk/>
            <pc:sldMk cId="3065619269" sldId="974"/>
            <ac:cxnSpMk id="490" creationId="{ECF8F61D-2A32-66AE-55DB-821E4BBEC9C2}"/>
          </ac:cxnSpMkLst>
        </pc:cxnChg>
        <pc:cxnChg chg="mod">
          <ac:chgData name="Phillip Kaufman" userId="c001b2a046940d7c" providerId="LiveId" clId="{5CB25B10-5B1C-4017-B167-ED3104435743}" dt="2024-05-20T00:16:49.503" v="3302"/>
          <ac:cxnSpMkLst>
            <pc:docMk/>
            <pc:sldMk cId="3065619269" sldId="974"/>
            <ac:cxnSpMk id="491" creationId="{E5BEE1A1-4E85-EFD6-7DCB-1A2843BFC1AB}"/>
          </ac:cxnSpMkLst>
        </pc:cxnChg>
        <pc:cxnChg chg="mod">
          <ac:chgData name="Phillip Kaufman" userId="c001b2a046940d7c" providerId="LiveId" clId="{5CB25B10-5B1C-4017-B167-ED3104435743}" dt="2024-05-20T00:16:49.503" v="3302"/>
          <ac:cxnSpMkLst>
            <pc:docMk/>
            <pc:sldMk cId="3065619269" sldId="974"/>
            <ac:cxnSpMk id="492" creationId="{32143028-AC72-E4B8-D4E5-0A0D78600DE8}"/>
          </ac:cxnSpMkLst>
        </pc:cxnChg>
        <pc:cxnChg chg="mod">
          <ac:chgData name="Phillip Kaufman" userId="c001b2a046940d7c" providerId="LiveId" clId="{5CB25B10-5B1C-4017-B167-ED3104435743}" dt="2024-05-20T00:16:49.503" v="3302"/>
          <ac:cxnSpMkLst>
            <pc:docMk/>
            <pc:sldMk cId="3065619269" sldId="974"/>
            <ac:cxnSpMk id="493" creationId="{12D83AEC-BAD2-AC7C-0E17-BCB3353D8545}"/>
          </ac:cxnSpMkLst>
        </pc:cxnChg>
        <pc:cxnChg chg="mod">
          <ac:chgData name="Phillip Kaufman" userId="c001b2a046940d7c" providerId="LiveId" clId="{5CB25B10-5B1C-4017-B167-ED3104435743}" dt="2024-05-20T00:16:49.503" v="3302"/>
          <ac:cxnSpMkLst>
            <pc:docMk/>
            <pc:sldMk cId="3065619269" sldId="974"/>
            <ac:cxnSpMk id="494" creationId="{65DED27A-7428-CD24-E347-93CFB8F1137F}"/>
          </ac:cxnSpMkLst>
        </pc:cxnChg>
        <pc:cxnChg chg="mod">
          <ac:chgData name="Phillip Kaufman" userId="c001b2a046940d7c" providerId="LiveId" clId="{5CB25B10-5B1C-4017-B167-ED3104435743}" dt="2024-05-20T00:16:49.503" v="3302"/>
          <ac:cxnSpMkLst>
            <pc:docMk/>
            <pc:sldMk cId="3065619269" sldId="974"/>
            <ac:cxnSpMk id="495" creationId="{C2A3460E-A86D-F9FA-AA9B-89AC9DCBDEC2}"/>
          </ac:cxnSpMkLst>
        </pc:cxnChg>
        <pc:cxnChg chg="mod">
          <ac:chgData name="Phillip Kaufman" userId="c001b2a046940d7c" providerId="LiveId" clId="{5CB25B10-5B1C-4017-B167-ED3104435743}" dt="2024-05-20T00:16:49.503" v="3302"/>
          <ac:cxnSpMkLst>
            <pc:docMk/>
            <pc:sldMk cId="3065619269" sldId="974"/>
            <ac:cxnSpMk id="496" creationId="{D22F1AD6-DD41-1E56-E181-C5CCA5458A72}"/>
          </ac:cxnSpMkLst>
        </pc:cxnChg>
        <pc:cxnChg chg="mod">
          <ac:chgData name="Phillip Kaufman" userId="c001b2a046940d7c" providerId="LiveId" clId="{5CB25B10-5B1C-4017-B167-ED3104435743}" dt="2024-05-20T00:16:49.503" v="3302"/>
          <ac:cxnSpMkLst>
            <pc:docMk/>
            <pc:sldMk cId="3065619269" sldId="974"/>
            <ac:cxnSpMk id="497" creationId="{313B7E81-9413-7289-C09D-AE38820E7319}"/>
          </ac:cxnSpMkLst>
        </pc:cxnChg>
        <pc:cxnChg chg="mod">
          <ac:chgData name="Phillip Kaufman" userId="c001b2a046940d7c" providerId="LiveId" clId="{5CB25B10-5B1C-4017-B167-ED3104435743}" dt="2024-05-20T00:16:49.503" v="3302"/>
          <ac:cxnSpMkLst>
            <pc:docMk/>
            <pc:sldMk cId="3065619269" sldId="974"/>
            <ac:cxnSpMk id="498" creationId="{0C4862A4-DA8B-CA76-9FED-E9EBE99024EA}"/>
          </ac:cxnSpMkLst>
        </pc:cxnChg>
        <pc:cxnChg chg="mod">
          <ac:chgData name="Phillip Kaufman" userId="c001b2a046940d7c" providerId="LiveId" clId="{5CB25B10-5B1C-4017-B167-ED3104435743}" dt="2024-05-20T00:16:49.503" v="3302"/>
          <ac:cxnSpMkLst>
            <pc:docMk/>
            <pc:sldMk cId="3065619269" sldId="974"/>
            <ac:cxnSpMk id="499" creationId="{3F1AF5BA-09B7-3419-3942-52F1638B58E7}"/>
          </ac:cxnSpMkLst>
        </pc:cxnChg>
        <pc:cxnChg chg="mod">
          <ac:chgData name="Phillip Kaufman" userId="c001b2a046940d7c" providerId="LiveId" clId="{5CB25B10-5B1C-4017-B167-ED3104435743}" dt="2024-05-20T00:16:49.503" v="3302"/>
          <ac:cxnSpMkLst>
            <pc:docMk/>
            <pc:sldMk cId="3065619269" sldId="974"/>
            <ac:cxnSpMk id="503" creationId="{A79443A6-0B74-49FB-FBC0-1F47ADD98A44}"/>
          </ac:cxnSpMkLst>
        </pc:cxnChg>
        <pc:cxnChg chg="mod">
          <ac:chgData name="Phillip Kaufman" userId="c001b2a046940d7c" providerId="LiveId" clId="{5CB25B10-5B1C-4017-B167-ED3104435743}" dt="2024-05-20T00:16:49.503" v="3302"/>
          <ac:cxnSpMkLst>
            <pc:docMk/>
            <pc:sldMk cId="3065619269" sldId="974"/>
            <ac:cxnSpMk id="504" creationId="{DFD1851D-14BF-9137-1DF1-31680BEB4666}"/>
          </ac:cxnSpMkLst>
        </pc:cxnChg>
        <pc:cxnChg chg="mod">
          <ac:chgData name="Phillip Kaufman" userId="c001b2a046940d7c" providerId="LiveId" clId="{5CB25B10-5B1C-4017-B167-ED3104435743}" dt="2024-05-20T00:16:48.451" v="3301" actId="571"/>
          <ac:cxnSpMkLst>
            <pc:docMk/>
            <pc:sldMk cId="3065619269" sldId="974"/>
            <ac:cxnSpMk id="509" creationId="{F5AD8050-3CF3-8447-7300-9DB67B80A336}"/>
          </ac:cxnSpMkLst>
        </pc:cxnChg>
        <pc:cxnChg chg="mod">
          <ac:chgData name="Phillip Kaufman" userId="c001b2a046940d7c" providerId="LiveId" clId="{5CB25B10-5B1C-4017-B167-ED3104435743}" dt="2024-05-20T00:16:48.451" v="3301" actId="571"/>
          <ac:cxnSpMkLst>
            <pc:docMk/>
            <pc:sldMk cId="3065619269" sldId="974"/>
            <ac:cxnSpMk id="510" creationId="{5CB8E5E8-5E97-801E-DAB0-D134179AF49D}"/>
          </ac:cxnSpMkLst>
        </pc:cxnChg>
        <pc:cxnChg chg="mod">
          <ac:chgData name="Phillip Kaufman" userId="c001b2a046940d7c" providerId="LiveId" clId="{5CB25B10-5B1C-4017-B167-ED3104435743}" dt="2024-05-20T00:16:48.451" v="3301" actId="571"/>
          <ac:cxnSpMkLst>
            <pc:docMk/>
            <pc:sldMk cId="3065619269" sldId="974"/>
            <ac:cxnSpMk id="511" creationId="{0ADB4B6B-8E68-2BA2-9A72-054A3CBC5608}"/>
          </ac:cxnSpMkLst>
        </pc:cxnChg>
        <pc:cxnChg chg="mod">
          <ac:chgData name="Phillip Kaufman" userId="c001b2a046940d7c" providerId="LiveId" clId="{5CB25B10-5B1C-4017-B167-ED3104435743}" dt="2024-05-20T00:16:48.451" v="3301" actId="571"/>
          <ac:cxnSpMkLst>
            <pc:docMk/>
            <pc:sldMk cId="3065619269" sldId="974"/>
            <ac:cxnSpMk id="512" creationId="{7074A401-9C3E-5782-78FC-8DF6B7419591}"/>
          </ac:cxnSpMkLst>
        </pc:cxnChg>
        <pc:cxnChg chg="mod">
          <ac:chgData name="Phillip Kaufman" userId="c001b2a046940d7c" providerId="LiveId" clId="{5CB25B10-5B1C-4017-B167-ED3104435743}" dt="2024-05-20T00:16:48.451" v="3301" actId="571"/>
          <ac:cxnSpMkLst>
            <pc:docMk/>
            <pc:sldMk cId="3065619269" sldId="974"/>
            <ac:cxnSpMk id="513" creationId="{BEBE8671-134A-45C2-F3F7-02A332769009}"/>
          </ac:cxnSpMkLst>
        </pc:cxnChg>
        <pc:cxnChg chg="mod">
          <ac:chgData name="Phillip Kaufman" userId="c001b2a046940d7c" providerId="LiveId" clId="{5CB25B10-5B1C-4017-B167-ED3104435743}" dt="2024-05-20T00:16:48.451" v="3301" actId="571"/>
          <ac:cxnSpMkLst>
            <pc:docMk/>
            <pc:sldMk cId="3065619269" sldId="974"/>
            <ac:cxnSpMk id="514" creationId="{F8731406-6443-F253-2BC2-C1863D625ED7}"/>
          </ac:cxnSpMkLst>
        </pc:cxnChg>
        <pc:cxnChg chg="mod">
          <ac:chgData name="Phillip Kaufman" userId="c001b2a046940d7c" providerId="LiveId" clId="{5CB25B10-5B1C-4017-B167-ED3104435743}" dt="2024-05-20T00:16:48.451" v="3301" actId="571"/>
          <ac:cxnSpMkLst>
            <pc:docMk/>
            <pc:sldMk cId="3065619269" sldId="974"/>
            <ac:cxnSpMk id="515" creationId="{85EEF3C9-6933-5D60-CBB3-693AF9405A21}"/>
          </ac:cxnSpMkLst>
        </pc:cxnChg>
        <pc:cxnChg chg="mod">
          <ac:chgData name="Phillip Kaufman" userId="c001b2a046940d7c" providerId="LiveId" clId="{5CB25B10-5B1C-4017-B167-ED3104435743}" dt="2024-05-20T00:16:48.451" v="3301" actId="571"/>
          <ac:cxnSpMkLst>
            <pc:docMk/>
            <pc:sldMk cId="3065619269" sldId="974"/>
            <ac:cxnSpMk id="516" creationId="{CE337ABE-1563-0CDF-CC00-58556D0AB2E2}"/>
          </ac:cxnSpMkLst>
        </pc:cxnChg>
        <pc:cxnChg chg="mod">
          <ac:chgData name="Phillip Kaufman" userId="c001b2a046940d7c" providerId="LiveId" clId="{5CB25B10-5B1C-4017-B167-ED3104435743}" dt="2024-05-20T00:16:48.451" v="3301" actId="571"/>
          <ac:cxnSpMkLst>
            <pc:docMk/>
            <pc:sldMk cId="3065619269" sldId="974"/>
            <ac:cxnSpMk id="517" creationId="{49D2C200-75B8-2FC5-59C9-F1740AFD4259}"/>
          </ac:cxnSpMkLst>
        </pc:cxnChg>
        <pc:cxnChg chg="mod">
          <ac:chgData name="Phillip Kaufman" userId="c001b2a046940d7c" providerId="LiveId" clId="{5CB25B10-5B1C-4017-B167-ED3104435743}" dt="2024-05-20T00:16:48.451" v="3301" actId="571"/>
          <ac:cxnSpMkLst>
            <pc:docMk/>
            <pc:sldMk cId="3065619269" sldId="974"/>
            <ac:cxnSpMk id="518" creationId="{3BD1324E-5070-4EB5-A9B9-1909342BE815}"/>
          </ac:cxnSpMkLst>
        </pc:cxnChg>
        <pc:cxnChg chg="mod">
          <ac:chgData name="Phillip Kaufman" userId="c001b2a046940d7c" providerId="LiveId" clId="{5CB25B10-5B1C-4017-B167-ED3104435743}" dt="2024-05-20T00:16:48.451" v="3301" actId="571"/>
          <ac:cxnSpMkLst>
            <pc:docMk/>
            <pc:sldMk cId="3065619269" sldId="974"/>
            <ac:cxnSpMk id="519" creationId="{5FD3ADC1-2B58-55DD-4E60-96E41CF37F48}"/>
          </ac:cxnSpMkLst>
        </pc:cxnChg>
        <pc:cxnChg chg="mod">
          <ac:chgData name="Phillip Kaufman" userId="c001b2a046940d7c" providerId="LiveId" clId="{5CB25B10-5B1C-4017-B167-ED3104435743}" dt="2024-05-20T00:16:48.451" v="3301" actId="571"/>
          <ac:cxnSpMkLst>
            <pc:docMk/>
            <pc:sldMk cId="3065619269" sldId="974"/>
            <ac:cxnSpMk id="520" creationId="{DD797D77-0377-674B-80FA-BA320067C5DF}"/>
          </ac:cxnSpMkLst>
        </pc:cxnChg>
        <pc:cxnChg chg="mod">
          <ac:chgData name="Phillip Kaufman" userId="c001b2a046940d7c" providerId="LiveId" clId="{5CB25B10-5B1C-4017-B167-ED3104435743}" dt="2024-05-20T00:16:48.451" v="3301" actId="571"/>
          <ac:cxnSpMkLst>
            <pc:docMk/>
            <pc:sldMk cId="3065619269" sldId="974"/>
            <ac:cxnSpMk id="521" creationId="{797F0FB3-C138-4A76-F340-24960C98784D}"/>
          </ac:cxnSpMkLst>
        </pc:cxnChg>
        <pc:cxnChg chg="mod">
          <ac:chgData name="Phillip Kaufman" userId="c001b2a046940d7c" providerId="LiveId" clId="{5CB25B10-5B1C-4017-B167-ED3104435743}" dt="2024-05-20T00:16:48.451" v="3301" actId="571"/>
          <ac:cxnSpMkLst>
            <pc:docMk/>
            <pc:sldMk cId="3065619269" sldId="974"/>
            <ac:cxnSpMk id="522" creationId="{49DE1A49-F66E-D96F-B039-E54AAA9B0F64}"/>
          </ac:cxnSpMkLst>
        </pc:cxnChg>
        <pc:cxnChg chg="mod">
          <ac:chgData name="Phillip Kaufman" userId="c001b2a046940d7c" providerId="LiveId" clId="{5CB25B10-5B1C-4017-B167-ED3104435743}" dt="2024-05-20T00:16:48.451" v="3301" actId="571"/>
          <ac:cxnSpMkLst>
            <pc:docMk/>
            <pc:sldMk cId="3065619269" sldId="974"/>
            <ac:cxnSpMk id="523" creationId="{60073735-9349-EE05-4AF7-86E4CB5F648F}"/>
          </ac:cxnSpMkLst>
        </pc:cxnChg>
        <pc:cxnChg chg="mod">
          <ac:chgData name="Phillip Kaufman" userId="c001b2a046940d7c" providerId="LiveId" clId="{5CB25B10-5B1C-4017-B167-ED3104435743}" dt="2024-05-20T00:16:48.451" v="3301" actId="571"/>
          <ac:cxnSpMkLst>
            <pc:docMk/>
            <pc:sldMk cId="3065619269" sldId="974"/>
            <ac:cxnSpMk id="524" creationId="{21947712-55B5-A235-6549-CDEA2CED9BA7}"/>
          </ac:cxnSpMkLst>
        </pc:cxnChg>
        <pc:cxnChg chg="mod">
          <ac:chgData name="Phillip Kaufman" userId="c001b2a046940d7c" providerId="LiveId" clId="{5CB25B10-5B1C-4017-B167-ED3104435743}" dt="2024-05-20T00:16:48.451" v="3301" actId="571"/>
          <ac:cxnSpMkLst>
            <pc:docMk/>
            <pc:sldMk cId="3065619269" sldId="974"/>
            <ac:cxnSpMk id="525" creationId="{F39A0D81-3527-E190-B75A-35FCBC6DF50C}"/>
          </ac:cxnSpMkLst>
        </pc:cxnChg>
        <pc:cxnChg chg="mod">
          <ac:chgData name="Phillip Kaufman" userId="c001b2a046940d7c" providerId="LiveId" clId="{5CB25B10-5B1C-4017-B167-ED3104435743}" dt="2024-05-20T00:16:48.451" v="3301" actId="571"/>
          <ac:cxnSpMkLst>
            <pc:docMk/>
            <pc:sldMk cId="3065619269" sldId="974"/>
            <ac:cxnSpMk id="526" creationId="{43048AAF-5863-618E-7372-BB001911BC3A}"/>
          </ac:cxnSpMkLst>
        </pc:cxnChg>
        <pc:cxnChg chg="mod">
          <ac:chgData name="Phillip Kaufman" userId="c001b2a046940d7c" providerId="LiveId" clId="{5CB25B10-5B1C-4017-B167-ED3104435743}" dt="2024-05-20T00:16:48.451" v="3301" actId="571"/>
          <ac:cxnSpMkLst>
            <pc:docMk/>
            <pc:sldMk cId="3065619269" sldId="974"/>
            <ac:cxnSpMk id="527" creationId="{50891E16-7D05-895D-6E31-004AF277A75B}"/>
          </ac:cxnSpMkLst>
        </pc:cxnChg>
        <pc:cxnChg chg="mod">
          <ac:chgData name="Phillip Kaufman" userId="c001b2a046940d7c" providerId="LiveId" clId="{5CB25B10-5B1C-4017-B167-ED3104435743}" dt="2024-05-20T00:16:48.451" v="3301" actId="571"/>
          <ac:cxnSpMkLst>
            <pc:docMk/>
            <pc:sldMk cId="3065619269" sldId="974"/>
            <ac:cxnSpMk id="528" creationId="{CC1BF6E8-767F-13D4-BD2D-44D9A31085A7}"/>
          </ac:cxnSpMkLst>
        </pc:cxnChg>
        <pc:cxnChg chg="mod">
          <ac:chgData name="Phillip Kaufman" userId="c001b2a046940d7c" providerId="LiveId" clId="{5CB25B10-5B1C-4017-B167-ED3104435743}" dt="2024-05-20T00:16:48.451" v="3301" actId="571"/>
          <ac:cxnSpMkLst>
            <pc:docMk/>
            <pc:sldMk cId="3065619269" sldId="974"/>
            <ac:cxnSpMk id="529" creationId="{7AE2EE74-7888-C968-F7D3-A588BE249578}"/>
          </ac:cxnSpMkLst>
        </pc:cxnChg>
        <pc:cxnChg chg="mod">
          <ac:chgData name="Phillip Kaufman" userId="c001b2a046940d7c" providerId="LiveId" clId="{5CB25B10-5B1C-4017-B167-ED3104435743}" dt="2024-05-20T00:16:48.451" v="3301" actId="571"/>
          <ac:cxnSpMkLst>
            <pc:docMk/>
            <pc:sldMk cId="3065619269" sldId="974"/>
            <ac:cxnSpMk id="530" creationId="{CAB1CF73-2D90-0C56-C6F0-A4B563B426B5}"/>
          </ac:cxnSpMkLst>
        </pc:cxnChg>
        <pc:cxnChg chg="mod">
          <ac:chgData name="Phillip Kaufman" userId="c001b2a046940d7c" providerId="LiveId" clId="{5CB25B10-5B1C-4017-B167-ED3104435743}" dt="2024-05-20T00:16:48.451" v="3301" actId="571"/>
          <ac:cxnSpMkLst>
            <pc:docMk/>
            <pc:sldMk cId="3065619269" sldId="974"/>
            <ac:cxnSpMk id="531" creationId="{823FF67B-36CE-F06D-F354-78EC94B612AE}"/>
          </ac:cxnSpMkLst>
        </pc:cxnChg>
        <pc:cxnChg chg="mod">
          <ac:chgData name="Phillip Kaufman" userId="c001b2a046940d7c" providerId="LiveId" clId="{5CB25B10-5B1C-4017-B167-ED3104435743}" dt="2024-05-20T00:16:48.451" v="3301" actId="571"/>
          <ac:cxnSpMkLst>
            <pc:docMk/>
            <pc:sldMk cId="3065619269" sldId="974"/>
            <ac:cxnSpMk id="532" creationId="{55EF17DE-F293-3143-72BD-7200B072AAFC}"/>
          </ac:cxnSpMkLst>
        </pc:cxnChg>
        <pc:cxnChg chg="mod">
          <ac:chgData name="Phillip Kaufman" userId="c001b2a046940d7c" providerId="LiveId" clId="{5CB25B10-5B1C-4017-B167-ED3104435743}" dt="2024-05-20T00:16:48.451" v="3301" actId="571"/>
          <ac:cxnSpMkLst>
            <pc:docMk/>
            <pc:sldMk cId="3065619269" sldId="974"/>
            <ac:cxnSpMk id="533" creationId="{6D2715A0-E5CF-0E09-FAC0-27E34513265A}"/>
          </ac:cxnSpMkLst>
        </pc:cxnChg>
        <pc:cxnChg chg="mod">
          <ac:chgData name="Phillip Kaufman" userId="c001b2a046940d7c" providerId="LiveId" clId="{5CB25B10-5B1C-4017-B167-ED3104435743}" dt="2024-05-20T00:16:48.451" v="3301" actId="571"/>
          <ac:cxnSpMkLst>
            <pc:docMk/>
            <pc:sldMk cId="3065619269" sldId="974"/>
            <ac:cxnSpMk id="534" creationId="{E0A29051-EDCB-9BAF-41CF-C9C2E48FE319}"/>
          </ac:cxnSpMkLst>
        </pc:cxnChg>
        <pc:cxnChg chg="mod">
          <ac:chgData name="Phillip Kaufman" userId="c001b2a046940d7c" providerId="LiveId" clId="{5CB25B10-5B1C-4017-B167-ED3104435743}" dt="2024-05-20T00:16:48.451" v="3301" actId="571"/>
          <ac:cxnSpMkLst>
            <pc:docMk/>
            <pc:sldMk cId="3065619269" sldId="974"/>
            <ac:cxnSpMk id="535" creationId="{F83CB279-8CCE-8A91-3A07-3FF8CE846F1A}"/>
          </ac:cxnSpMkLst>
        </pc:cxnChg>
        <pc:cxnChg chg="mod">
          <ac:chgData name="Phillip Kaufman" userId="c001b2a046940d7c" providerId="LiveId" clId="{5CB25B10-5B1C-4017-B167-ED3104435743}" dt="2024-05-20T00:16:48.451" v="3301" actId="571"/>
          <ac:cxnSpMkLst>
            <pc:docMk/>
            <pc:sldMk cId="3065619269" sldId="974"/>
            <ac:cxnSpMk id="536" creationId="{48B8EFC7-7EE1-4D4C-FD74-8620552030A7}"/>
          </ac:cxnSpMkLst>
        </pc:cxnChg>
        <pc:cxnChg chg="mod">
          <ac:chgData name="Phillip Kaufman" userId="c001b2a046940d7c" providerId="LiveId" clId="{5CB25B10-5B1C-4017-B167-ED3104435743}" dt="2024-05-20T00:16:48.451" v="3301" actId="571"/>
          <ac:cxnSpMkLst>
            <pc:docMk/>
            <pc:sldMk cId="3065619269" sldId="974"/>
            <ac:cxnSpMk id="537" creationId="{6FF39E01-53AF-5038-ADC3-B59AFE5145E1}"/>
          </ac:cxnSpMkLst>
        </pc:cxnChg>
        <pc:cxnChg chg="mod">
          <ac:chgData name="Phillip Kaufman" userId="c001b2a046940d7c" providerId="LiveId" clId="{5CB25B10-5B1C-4017-B167-ED3104435743}" dt="2024-05-20T00:16:48.451" v="3301" actId="571"/>
          <ac:cxnSpMkLst>
            <pc:docMk/>
            <pc:sldMk cId="3065619269" sldId="974"/>
            <ac:cxnSpMk id="538" creationId="{7D9B8550-C5A6-A39A-0B01-52604EA03593}"/>
          </ac:cxnSpMkLst>
        </pc:cxnChg>
        <pc:cxnChg chg="mod">
          <ac:chgData name="Phillip Kaufman" userId="c001b2a046940d7c" providerId="LiveId" clId="{5CB25B10-5B1C-4017-B167-ED3104435743}" dt="2024-05-20T00:16:48.451" v="3301" actId="571"/>
          <ac:cxnSpMkLst>
            <pc:docMk/>
            <pc:sldMk cId="3065619269" sldId="974"/>
            <ac:cxnSpMk id="539" creationId="{51FF6784-7262-3EAB-2908-4EED9C3AF4EE}"/>
          </ac:cxnSpMkLst>
        </pc:cxnChg>
        <pc:cxnChg chg="mod">
          <ac:chgData name="Phillip Kaufman" userId="c001b2a046940d7c" providerId="LiveId" clId="{5CB25B10-5B1C-4017-B167-ED3104435743}" dt="2024-05-20T00:16:48.451" v="3301" actId="571"/>
          <ac:cxnSpMkLst>
            <pc:docMk/>
            <pc:sldMk cId="3065619269" sldId="974"/>
            <ac:cxnSpMk id="540" creationId="{E93E788C-E710-D05F-6EA9-94947EBFC182}"/>
          </ac:cxnSpMkLst>
        </pc:cxnChg>
        <pc:cxnChg chg="mod">
          <ac:chgData name="Phillip Kaufman" userId="c001b2a046940d7c" providerId="LiveId" clId="{5CB25B10-5B1C-4017-B167-ED3104435743}" dt="2024-05-20T00:16:48.451" v="3301" actId="571"/>
          <ac:cxnSpMkLst>
            <pc:docMk/>
            <pc:sldMk cId="3065619269" sldId="974"/>
            <ac:cxnSpMk id="544" creationId="{95AFC24F-4402-5EA1-CE33-2DD0EDC5ACD4}"/>
          </ac:cxnSpMkLst>
        </pc:cxnChg>
        <pc:cxnChg chg="mod">
          <ac:chgData name="Phillip Kaufman" userId="c001b2a046940d7c" providerId="LiveId" clId="{5CB25B10-5B1C-4017-B167-ED3104435743}" dt="2024-05-20T00:16:48.451" v="3301" actId="571"/>
          <ac:cxnSpMkLst>
            <pc:docMk/>
            <pc:sldMk cId="3065619269" sldId="974"/>
            <ac:cxnSpMk id="545" creationId="{9D66E211-AAAE-83E1-644B-B251E1F3CB81}"/>
          </ac:cxnSpMkLst>
        </pc:cxnChg>
        <pc:cxnChg chg="mod">
          <ac:chgData name="Phillip Kaufman" userId="c001b2a046940d7c" providerId="LiveId" clId="{5CB25B10-5B1C-4017-B167-ED3104435743}" dt="2024-05-20T00:16:52.078" v="3303"/>
          <ac:cxnSpMkLst>
            <pc:docMk/>
            <pc:sldMk cId="3065619269" sldId="974"/>
            <ac:cxnSpMk id="550" creationId="{D26AF5A5-B341-C6D5-D727-6C7C5A855451}"/>
          </ac:cxnSpMkLst>
        </pc:cxnChg>
        <pc:cxnChg chg="mod">
          <ac:chgData name="Phillip Kaufman" userId="c001b2a046940d7c" providerId="LiveId" clId="{5CB25B10-5B1C-4017-B167-ED3104435743}" dt="2024-05-20T00:16:52.078" v="3303"/>
          <ac:cxnSpMkLst>
            <pc:docMk/>
            <pc:sldMk cId="3065619269" sldId="974"/>
            <ac:cxnSpMk id="551" creationId="{8A72858B-CA9F-4BCC-2C4E-758F1876A085}"/>
          </ac:cxnSpMkLst>
        </pc:cxnChg>
        <pc:cxnChg chg="mod">
          <ac:chgData name="Phillip Kaufman" userId="c001b2a046940d7c" providerId="LiveId" clId="{5CB25B10-5B1C-4017-B167-ED3104435743}" dt="2024-05-20T00:16:52.078" v="3303"/>
          <ac:cxnSpMkLst>
            <pc:docMk/>
            <pc:sldMk cId="3065619269" sldId="974"/>
            <ac:cxnSpMk id="552" creationId="{32516947-4764-CDF3-6497-76869572AB39}"/>
          </ac:cxnSpMkLst>
        </pc:cxnChg>
        <pc:cxnChg chg="mod">
          <ac:chgData name="Phillip Kaufman" userId="c001b2a046940d7c" providerId="LiveId" clId="{5CB25B10-5B1C-4017-B167-ED3104435743}" dt="2024-05-20T00:16:52.078" v="3303"/>
          <ac:cxnSpMkLst>
            <pc:docMk/>
            <pc:sldMk cId="3065619269" sldId="974"/>
            <ac:cxnSpMk id="553" creationId="{92AAB59C-5863-EB90-F46A-4B9B655876F8}"/>
          </ac:cxnSpMkLst>
        </pc:cxnChg>
        <pc:cxnChg chg="mod">
          <ac:chgData name="Phillip Kaufman" userId="c001b2a046940d7c" providerId="LiveId" clId="{5CB25B10-5B1C-4017-B167-ED3104435743}" dt="2024-05-20T00:16:52.078" v="3303"/>
          <ac:cxnSpMkLst>
            <pc:docMk/>
            <pc:sldMk cId="3065619269" sldId="974"/>
            <ac:cxnSpMk id="554" creationId="{A7327E6C-0CEB-BB22-1FD8-1D217518F08B}"/>
          </ac:cxnSpMkLst>
        </pc:cxnChg>
        <pc:cxnChg chg="mod">
          <ac:chgData name="Phillip Kaufman" userId="c001b2a046940d7c" providerId="LiveId" clId="{5CB25B10-5B1C-4017-B167-ED3104435743}" dt="2024-05-20T00:16:52.078" v="3303"/>
          <ac:cxnSpMkLst>
            <pc:docMk/>
            <pc:sldMk cId="3065619269" sldId="974"/>
            <ac:cxnSpMk id="555" creationId="{84F502B5-8894-9764-A1BE-C62299C72F55}"/>
          </ac:cxnSpMkLst>
        </pc:cxnChg>
        <pc:cxnChg chg="mod">
          <ac:chgData name="Phillip Kaufman" userId="c001b2a046940d7c" providerId="LiveId" clId="{5CB25B10-5B1C-4017-B167-ED3104435743}" dt="2024-05-20T00:16:52.078" v="3303"/>
          <ac:cxnSpMkLst>
            <pc:docMk/>
            <pc:sldMk cId="3065619269" sldId="974"/>
            <ac:cxnSpMk id="556" creationId="{5CBCC2C4-E170-1FA6-D6DD-B15444D2C413}"/>
          </ac:cxnSpMkLst>
        </pc:cxnChg>
        <pc:cxnChg chg="mod">
          <ac:chgData name="Phillip Kaufman" userId="c001b2a046940d7c" providerId="LiveId" clId="{5CB25B10-5B1C-4017-B167-ED3104435743}" dt="2024-05-20T00:16:52.078" v="3303"/>
          <ac:cxnSpMkLst>
            <pc:docMk/>
            <pc:sldMk cId="3065619269" sldId="974"/>
            <ac:cxnSpMk id="557" creationId="{92DC4AFC-7117-6126-2F06-17634BF9F264}"/>
          </ac:cxnSpMkLst>
        </pc:cxnChg>
        <pc:cxnChg chg="mod">
          <ac:chgData name="Phillip Kaufman" userId="c001b2a046940d7c" providerId="LiveId" clId="{5CB25B10-5B1C-4017-B167-ED3104435743}" dt="2024-05-20T00:16:52.078" v="3303"/>
          <ac:cxnSpMkLst>
            <pc:docMk/>
            <pc:sldMk cId="3065619269" sldId="974"/>
            <ac:cxnSpMk id="558" creationId="{62FAA9E3-B594-6B35-2871-BA7BAE62498E}"/>
          </ac:cxnSpMkLst>
        </pc:cxnChg>
        <pc:cxnChg chg="mod">
          <ac:chgData name="Phillip Kaufman" userId="c001b2a046940d7c" providerId="LiveId" clId="{5CB25B10-5B1C-4017-B167-ED3104435743}" dt="2024-05-20T00:16:52.078" v="3303"/>
          <ac:cxnSpMkLst>
            <pc:docMk/>
            <pc:sldMk cId="3065619269" sldId="974"/>
            <ac:cxnSpMk id="559" creationId="{27DBFAB3-775A-B0FC-F41A-482C8FB17286}"/>
          </ac:cxnSpMkLst>
        </pc:cxnChg>
        <pc:cxnChg chg="mod">
          <ac:chgData name="Phillip Kaufman" userId="c001b2a046940d7c" providerId="LiveId" clId="{5CB25B10-5B1C-4017-B167-ED3104435743}" dt="2024-05-20T00:16:52.078" v="3303"/>
          <ac:cxnSpMkLst>
            <pc:docMk/>
            <pc:sldMk cId="3065619269" sldId="974"/>
            <ac:cxnSpMk id="560" creationId="{61131DB9-9927-AEFD-C5A9-B160A747C517}"/>
          </ac:cxnSpMkLst>
        </pc:cxnChg>
        <pc:cxnChg chg="mod">
          <ac:chgData name="Phillip Kaufman" userId="c001b2a046940d7c" providerId="LiveId" clId="{5CB25B10-5B1C-4017-B167-ED3104435743}" dt="2024-05-20T00:16:52.078" v="3303"/>
          <ac:cxnSpMkLst>
            <pc:docMk/>
            <pc:sldMk cId="3065619269" sldId="974"/>
            <ac:cxnSpMk id="561" creationId="{79EF42AB-A777-109B-60DC-9357DFDD5A98}"/>
          </ac:cxnSpMkLst>
        </pc:cxnChg>
        <pc:cxnChg chg="mod">
          <ac:chgData name="Phillip Kaufman" userId="c001b2a046940d7c" providerId="LiveId" clId="{5CB25B10-5B1C-4017-B167-ED3104435743}" dt="2024-05-20T00:16:52.078" v="3303"/>
          <ac:cxnSpMkLst>
            <pc:docMk/>
            <pc:sldMk cId="3065619269" sldId="974"/>
            <ac:cxnSpMk id="562" creationId="{8FDEBBFD-C24B-69D5-4B61-7CA19ADEAF63}"/>
          </ac:cxnSpMkLst>
        </pc:cxnChg>
        <pc:cxnChg chg="mod">
          <ac:chgData name="Phillip Kaufman" userId="c001b2a046940d7c" providerId="LiveId" clId="{5CB25B10-5B1C-4017-B167-ED3104435743}" dt="2024-05-20T00:16:52.078" v="3303"/>
          <ac:cxnSpMkLst>
            <pc:docMk/>
            <pc:sldMk cId="3065619269" sldId="974"/>
            <ac:cxnSpMk id="563" creationId="{27CA190E-85BB-FF49-AAC9-67019CBB4451}"/>
          </ac:cxnSpMkLst>
        </pc:cxnChg>
        <pc:cxnChg chg="mod">
          <ac:chgData name="Phillip Kaufman" userId="c001b2a046940d7c" providerId="LiveId" clId="{5CB25B10-5B1C-4017-B167-ED3104435743}" dt="2024-05-20T00:16:52.078" v="3303"/>
          <ac:cxnSpMkLst>
            <pc:docMk/>
            <pc:sldMk cId="3065619269" sldId="974"/>
            <ac:cxnSpMk id="564" creationId="{5C6234AC-89BA-A9FD-C69C-182606D39913}"/>
          </ac:cxnSpMkLst>
        </pc:cxnChg>
        <pc:cxnChg chg="mod">
          <ac:chgData name="Phillip Kaufman" userId="c001b2a046940d7c" providerId="LiveId" clId="{5CB25B10-5B1C-4017-B167-ED3104435743}" dt="2024-05-20T00:16:52.078" v="3303"/>
          <ac:cxnSpMkLst>
            <pc:docMk/>
            <pc:sldMk cId="3065619269" sldId="974"/>
            <ac:cxnSpMk id="565" creationId="{2A90A938-FAC3-B326-1026-B718B87F33E5}"/>
          </ac:cxnSpMkLst>
        </pc:cxnChg>
        <pc:cxnChg chg="mod">
          <ac:chgData name="Phillip Kaufman" userId="c001b2a046940d7c" providerId="LiveId" clId="{5CB25B10-5B1C-4017-B167-ED3104435743}" dt="2024-05-20T00:16:52.078" v="3303"/>
          <ac:cxnSpMkLst>
            <pc:docMk/>
            <pc:sldMk cId="3065619269" sldId="974"/>
            <ac:cxnSpMk id="566" creationId="{6BAF20DA-0DBF-D5CD-1A4E-993A395FC334}"/>
          </ac:cxnSpMkLst>
        </pc:cxnChg>
        <pc:cxnChg chg="mod">
          <ac:chgData name="Phillip Kaufman" userId="c001b2a046940d7c" providerId="LiveId" clId="{5CB25B10-5B1C-4017-B167-ED3104435743}" dt="2024-05-20T00:16:52.078" v="3303"/>
          <ac:cxnSpMkLst>
            <pc:docMk/>
            <pc:sldMk cId="3065619269" sldId="974"/>
            <ac:cxnSpMk id="567" creationId="{9734CECD-FB40-8B22-B918-BA9D8AB02272}"/>
          </ac:cxnSpMkLst>
        </pc:cxnChg>
        <pc:cxnChg chg="mod">
          <ac:chgData name="Phillip Kaufman" userId="c001b2a046940d7c" providerId="LiveId" clId="{5CB25B10-5B1C-4017-B167-ED3104435743}" dt="2024-05-20T00:16:52.078" v="3303"/>
          <ac:cxnSpMkLst>
            <pc:docMk/>
            <pc:sldMk cId="3065619269" sldId="974"/>
            <ac:cxnSpMk id="568" creationId="{E5EF2E96-DDE4-DEBC-0065-13456DEFFF7D}"/>
          </ac:cxnSpMkLst>
        </pc:cxnChg>
        <pc:cxnChg chg="mod">
          <ac:chgData name="Phillip Kaufman" userId="c001b2a046940d7c" providerId="LiveId" clId="{5CB25B10-5B1C-4017-B167-ED3104435743}" dt="2024-05-20T00:16:52.078" v="3303"/>
          <ac:cxnSpMkLst>
            <pc:docMk/>
            <pc:sldMk cId="3065619269" sldId="974"/>
            <ac:cxnSpMk id="569" creationId="{097C0613-8C66-D2FA-5EFA-1CF4AB7264F8}"/>
          </ac:cxnSpMkLst>
        </pc:cxnChg>
        <pc:cxnChg chg="mod">
          <ac:chgData name="Phillip Kaufman" userId="c001b2a046940d7c" providerId="LiveId" clId="{5CB25B10-5B1C-4017-B167-ED3104435743}" dt="2024-05-20T00:16:52.078" v="3303"/>
          <ac:cxnSpMkLst>
            <pc:docMk/>
            <pc:sldMk cId="3065619269" sldId="974"/>
            <ac:cxnSpMk id="570" creationId="{7DB6108A-E113-264B-1BB8-6C2B45410562}"/>
          </ac:cxnSpMkLst>
        </pc:cxnChg>
        <pc:cxnChg chg="mod">
          <ac:chgData name="Phillip Kaufman" userId="c001b2a046940d7c" providerId="LiveId" clId="{5CB25B10-5B1C-4017-B167-ED3104435743}" dt="2024-05-20T00:16:52.078" v="3303"/>
          <ac:cxnSpMkLst>
            <pc:docMk/>
            <pc:sldMk cId="3065619269" sldId="974"/>
            <ac:cxnSpMk id="571" creationId="{5F0089A8-8484-C013-7FE8-D1963E7FBE48}"/>
          </ac:cxnSpMkLst>
        </pc:cxnChg>
        <pc:cxnChg chg="mod">
          <ac:chgData name="Phillip Kaufman" userId="c001b2a046940d7c" providerId="LiveId" clId="{5CB25B10-5B1C-4017-B167-ED3104435743}" dt="2024-05-20T00:16:52.078" v="3303"/>
          <ac:cxnSpMkLst>
            <pc:docMk/>
            <pc:sldMk cId="3065619269" sldId="974"/>
            <ac:cxnSpMk id="572" creationId="{7A1CD435-4DDF-0D16-B0C1-ABF6815AA190}"/>
          </ac:cxnSpMkLst>
        </pc:cxnChg>
        <pc:cxnChg chg="mod">
          <ac:chgData name="Phillip Kaufman" userId="c001b2a046940d7c" providerId="LiveId" clId="{5CB25B10-5B1C-4017-B167-ED3104435743}" dt="2024-05-20T00:16:52.078" v="3303"/>
          <ac:cxnSpMkLst>
            <pc:docMk/>
            <pc:sldMk cId="3065619269" sldId="974"/>
            <ac:cxnSpMk id="573" creationId="{AEA563B3-9416-8C38-DC94-298F9E1CA9A5}"/>
          </ac:cxnSpMkLst>
        </pc:cxnChg>
        <pc:cxnChg chg="mod">
          <ac:chgData name="Phillip Kaufman" userId="c001b2a046940d7c" providerId="LiveId" clId="{5CB25B10-5B1C-4017-B167-ED3104435743}" dt="2024-05-20T00:16:52.078" v="3303"/>
          <ac:cxnSpMkLst>
            <pc:docMk/>
            <pc:sldMk cId="3065619269" sldId="974"/>
            <ac:cxnSpMk id="574" creationId="{A27AD655-9CED-8E41-B1D7-B4F09F2C92F3}"/>
          </ac:cxnSpMkLst>
        </pc:cxnChg>
        <pc:cxnChg chg="mod">
          <ac:chgData name="Phillip Kaufman" userId="c001b2a046940d7c" providerId="LiveId" clId="{5CB25B10-5B1C-4017-B167-ED3104435743}" dt="2024-05-20T00:16:52.078" v="3303"/>
          <ac:cxnSpMkLst>
            <pc:docMk/>
            <pc:sldMk cId="3065619269" sldId="974"/>
            <ac:cxnSpMk id="575" creationId="{2B95C742-43EF-55CD-E579-90284E60B3F5}"/>
          </ac:cxnSpMkLst>
        </pc:cxnChg>
        <pc:cxnChg chg="mod">
          <ac:chgData name="Phillip Kaufman" userId="c001b2a046940d7c" providerId="LiveId" clId="{5CB25B10-5B1C-4017-B167-ED3104435743}" dt="2024-05-20T00:16:52.078" v="3303"/>
          <ac:cxnSpMkLst>
            <pc:docMk/>
            <pc:sldMk cId="3065619269" sldId="974"/>
            <ac:cxnSpMk id="576" creationId="{C585771B-0E4F-F8F3-4159-532B14DB86D6}"/>
          </ac:cxnSpMkLst>
        </pc:cxnChg>
        <pc:cxnChg chg="mod">
          <ac:chgData name="Phillip Kaufman" userId="c001b2a046940d7c" providerId="LiveId" clId="{5CB25B10-5B1C-4017-B167-ED3104435743}" dt="2024-05-20T00:16:52.078" v="3303"/>
          <ac:cxnSpMkLst>
            <pc:docMk/>
            <pc:sldMk cId="3065619269" sldId="974"/>
            <ac:cxnSpMk id="577" creationId="{50A39C5B-55F1-FA7B-1EA4-05C72878D71C}"/>
          </ac:cxnSpMkLst>
        </pc:cxnChg>
        <pc:cxnChg chg="mod">
          <ac:chgData name="Phillip Kaufman" userId="c001b2a046940d7c" providerId="LiveId" clId="{5CB25B10-5B1C-4017-B167-ED3104435743}" dt="2024-05-20T00:16:52.078" v="3303"/>
          <ac:cxnSpMkLst>
            <pc:docMk/>
            <pc:sldMk cId="3065619269" sldId="974"/>
            <ac:cxnSpMk id="578" creationId="{1F5A72F1-667A-04B4-5014-D17D52C57A19}"/>
          </ac:cxnSpMkLst>
        </pc:cxnChg>
        <pc:cxnChg chg="mod">
          <ac:chgData name="Phillip Kaufman" userId="c001b2a046940d7c" providerId="LiveId" clId="{5CB25B10-5B1C-4017-B167-ED3104435743}" dt="2024-05-20T00:16:52.078" v="3303"/>
          <ac:cxnSpMkLst>
            <pc:docMk/>
            <pc:sldMk cId="3065619269" sldId="974"/>
            <ac:cxnSpMk id="579" creationId="{D9E600BC-1BE0-9613-99EB-66E693EB6CB8}"/>
          </ac:cxnSpMkLst>
        </pc:cxnChg>
        <pc:cxnChg chg="mod">
          <ac:chgData name="Phillip Kaufman" userId="c001b2a046940d7c" providerId="LiveId" clId="{5CB25B10-5B1C-4017-B167-ED3104435743}" dt="2024-05-20T00:16:52.078" v="3303"/>
          <ac:cxnSpMkLst>
            <pc:docMk/>
            <pc:sldMk cId="3065619269" sldId="974"/>
            <ac:cxnSpMk id="580" creationId="{25A9576E-C19B-E664-0EE2-B388340B02BB}"/>
          </ac:cxnSpMkLst>
        </pc:cxnChg>
        <pc:cxnChg chg="mod">
          <ac:chgData name="Phillip Kaufman" userId="c001b2a046940d7c" providerId="LiveId" clId="{5CB25B10-5B1C-4017-B167-ED3104435743}" dt="2024-05-20T00:16:52.078" v="3303"/>
          <ac:cxnSpMkLst>
            <pc:docMk/>
            <pc:sldMk cId="3065619269" sldId="974"/>
            <ac:cxnSpMk id="581" creationId="{09FA9C4F-4CFF-7871-F4A1-7FA41AA358B0}"/>
          </ac:cxnSpMkLst>
        </pc:cxnChg>
        <pc:cxnChg chg="mod">
          <ac:chgData name="Phillip Kaufman" userId="c001b2a046940d7c" providerId="LiveId" clId="{5CB25B10-5B1C-4017-B167-ED3104435743}" dt="2024-05-20T00:16:52.078" v="3303"/>
          <ac:cxnSpMkLst>
            <pc:docMk/>
            <pc:sldMk cId="3065619269" sldId="974"/>
            <ac:cxnSpMk id="585" creationId="{E69EB396-A9B0-864E-2926-C37095BFC6E7}"/>
          </ac:cxnSpMkLst>
        </pc:cxnChg>
        <pc:cxnChg chg="mod">
          <ac:chgData name="Phillip Kaufman" userId="c001b2a046940d7c" providerId="LiveId" clId="{5CB25B10-5B1C-4017-B167-ED3104435743}" dt="2024-05-20T00:16:52.078" v="3303"/>
          <ac:cxnSpMkLst>
            <pc:docMk/>
            <pc:sldMk cId="3065619269" sldId="974"/>
            <ac:cxnSpMk id="586" creationId="{C83A6EE2-AF04-A4D9-2FF2-5C8E24419E76}"/>
          </ac:cxnSpMkLst>
        </pc:cxnChg>
        <pc:cxnChg chg="mod">
          <ac:chgData name="Phillip Kaufman" userId="c001b2a046940d7c" providerId="LiveId" clId="{5CB25B10-5B1C-4017-B167-ED3104435743}" dt="2024-05-20T00:22:16.163" v="3381" actId="21"/>
          <ac:cxnSpMkLst>
            <pc:docMk/>
            <pc:sldMk cId="3065619269" sldId="974"/>
            <ac:cxnSpMk id="593" creationId="{3ED8B13A-97E0-231E-74D3-3C9004716E78}"/>
          </ac:cxnSpMkLst>
        </pc:cxnChg>
        <pc:cxnChg chg="mod">
          <ac:chgData name="Phillip Kaufman" userId="c001b2a046940d7c" providerId="LiveId" clId="{5CB25B10-5B1C-4017-B167-ED3104435743}" dt="2024-05-20T00:22:16.163" v="3381" actId="21"/>
          <ac:cxnSpMkLst>
            <pc:docMk/>
            <pc:sldMk cId="3065619269" sldId="974"/>
            <ac:cxnSpMk id="594" creationId="{B41E890E-E938-450B-E8D4-CEB1DD332D98}"/>
          </ac:cxnSpMkLst>
        </pc:cxnChg>
        <pc:cxnChg chg="mod">
          <ac:chgData name="Phillip Kaufman" userId="c001b2a046940d7c" providerId="LiveId" clId="{5CB25B10-5B1C-4017-B167-ED3104435743}" dt="2024-05-20T00:22:16.163" v="3381" actId="21"/>
          <ac:cxnSpMkLst>
            <pc:docMk/>
            <pc:sldMk cId="3065619269" sldId="974"/>
            <ac:cxnSpMk id="602" creationId="{7ED8D333-8628-40EE-FFD8-CCACB63EDA0A}"/>
          </ac:cxnSpMkLst>
        </pc:cxnChg>
        <pc:cxnChg chg="mod">
          <ac:chgData name="Phillip Kaufman" userId="c001b2a046940d7c" providerId="LiveId" clId="{5CB25B10-5B1C-4017-B167-ED3104435743}" dt="2024-05-20T00:22:16.163" v="3381" actId="21"/>
          <ac:cxnSpMkLst>
            <pc:docMk/>
            <pc:sldMk cId="3065619269" sldId="974"/>
            <ac:cxnSpMk id="603" creationId="{01590271-C103-7E4A-4202-96C15E23AA92}"/>
          </ac:cxnSpMkLst>
        </pc:cxnChg>
        <pc:cxnChg chg="mod">
          <ac:chgData name="Phillip Kaufman" userId="c001b2a046940d7c" providerId="LiveId" clId="{5CB25B10-5B1C-4017-B167-ED3104435743}" dt="2024-05-20T00:22:16.163" v="3381" actId="21"/>
          <ac:cxnSpMkLst>
            <pc:docMk/>
            <pc:sldMk cId="3065619269" sldId="974"/>
            <ac:cxnSpMk id="611" creationId="{BAEF4EFF-9855-800A-274C-187D0C75785F}"/>
          </ac:cxnSpMkLst>
        </pc:cxnChg>
        <pc:cxnChg chg="mod">
          <ac:chgData name="Phillip Kaufman" userId="c001b2a046940d7c" providerId="LiveId" clId="{5CB25B10-5B1C-4017-B167-ED3104435743}" dt="2024-05-20T00:22:16.163" v="3381" actId="21"/>
          <ac:cxnSpMkLst>
            <pc:docMk/>
            <pc:sldMk cId="3065619269" sldId="974"/>
            <ac:cxnSpMk id="612" creationId="{2169F094-5B54-ABD8-281C-00B16CCBE4DE}"/>
          </ac:cxnSpMkLst>
        </pc:cxnChg>
        <pc:cxnChg chg="mod">
          <ac:chgData name="Phillip Kaufman" userId="c001b2a046940d7c" providerId="LiveId" clId="{5CB25B10-5B1C-4017-B167-ED3104435743}" dt="2024-05-20T00:20:19.101" v="3343" actId="403"/>
          <ac:cxnSpMkLst>
            <pc:docMk/>
            <pc:sldMk cId="3065619269" sldId="974"/>
            <ac:cxnSpMk id="620" creationId="{2248ADDE-4576-B84B-A728-535BB8DE648A}"/>
          </ac:cxnSpMkLst>
        </pc:cxnChg>
        <pc:cxnChg chg="mod">
          <ac:chgData name="Phillip Kaufman" userId="c001b2a046940d7c" providerId="LiveId" clId="{5CB25B10-5B1C-4017-B167-ED3104435743}" dt="2024-05-20T00:20:19.101" v="3343" actId="403"/>
          <ac:cxnSpMkLst>
            <pc:docMk/>
            <pc:sldMk cId="3065619269" sldId="974"/>
            <ac:cxnSpMk id="621" creationId="{D2453BE3-7CA6-D2C7-9290-DB1D1E3474A2}"/>
          </ac:cxnSpMkLst>
        </pc:cxnChg>
        <pc:cxnChg chg="mod">
          <ac:chgData name="Phillip Kaufman" userId="c001b2a046940d7c" providerId="LiveId" clId="{5CB25B10-5B1C-4017-B167-ED3104435743}" dt="2024-05-20T00:21:16.033" v="3357" actId="571"/>
          <ac:cxnSpMkLst>
            <pc:docMk/>
            <pc:sldMk cId="3065619269" sldId="974"/>
            <ac:cxnSpMk id="637" creationId="{896DDD7D-09FD-99E7-13CE-21384A842F50}"/>
          </ac:cxnSpMkLst>
        </pc:cxnChg>
        <pc:cxnChg chg="mod">
          <ac:chgData name="Phillip Kaufman" userId="c001b2a046940d7c" providerId="LiveId" clId="{5CB25B10-5B1C-4017-B167-ED3104435743}" dt="2024-05-20T00:21:16.033" v="3357" actId="571"/>
          <ac:cxnSpMkLst>
            <pc:docMk/>
            <pc:sldMk cId="3065619269" sldId="974"/>
            <ac:cxnSpMk id="638" creationId="{39FA329C-51BB-CD5C-94CC-CB970B189441}"/>
          </ac:cxnSpMkLst>
        </pc:cxnChg>
        <pc:cxnChg chg="mod">
          <ac:chgData name="Phillip Kaufman" userId="c001b2a046940d7c" providerId="LiveId" clId="{5CB25B10-5B1C-4017-B167-ED3104435743}" dt="2024-05-20T00:21:16.033" v="3357" actId="571"/>
          <ac:cxnSpMkLst>
            <pc:docMk/>
            <pc:sldMk cId="3065619269" sldId="974"/>
            <ac:cxnSpMk id="639" creationId="{63961FCE-E8CB-29DE-E49B-82EADF977C98}"/>
          </ac:cxnSpMkLst>
        </pc:cxnChg>
        <pc:cxnChg chg="mod">
          <ac:chgData name="Phillip Kaufman" userId="c001b2a046940d7c" providerId="LiveId" clId="{5CB25B10-5B1C-4017-B167-ED3104435743}" dt="2024-05-20T00:21:16.033" v="3357" actId="571"/>
          <ac:cxnSpMkLst>
            <pc:docMk/>
            <pc:sldMk cId="3065619269" sldId="974"/>
            <ac:cxnSpMk id="640" creationId="{4294D853-B409-5C34-BC3A-CAD711A528E4}"/>
          </ac:cxnSpMkLst>
        </pc:cxnChg>
        <pc:cxnChg chg="mod">
          <ac:chgData name="Phillip Kaufman" userId="c001b2a046940d7c" providerId="LiveId" clId="{5CB25B10-5B1C-4017-B167-ED3104435743}" dt="2024-05-20T00:21:16.033" v="3357" actId="571"/>
          <ac:cxnSpMkLst>
            <pc:docMk/>
            <pc:sldMk cId="3065619269" sldId="974"/>
            <ac:cxnSpMk id="641" creationId="{5A8B152C-4BFE-5BAC-3259-A19A83655CA8}"/>
          </ac:cxnSpMkLst>
        </pc:cxnChg>
        <pc:cxnChg chg="mod">
          <ac:chgData name="Phillip Kaufman" userId="c001b2a046940d7c" providerId="LiveId" clId="{5CB25B10-5B1C-4017-B167-ED3104435743}" dt="2024-05-20T00:21:16.033" v="3357" actId="571"/>
          <ac:cxnSpMkLst>
            <pc:docMk/>
            <pc:sldMk cId="3065619269" sldId="974"/>
            <ac:cxnSpMk id="642" creationId="{5F225EC4-D6BF-A008-E8A5-CC6B61197076}"/>
          </ac:cxnSpMkLst>
        </pc:cxnChg>
        <pc:cxnChg chg="mod">
          <ac:chgData name="Phillip Kaufman" userId="c001b2a046940d7c" providerId="LiveId" clId="{5CB25B10-5B1C-4017-B167-ED3104435743}" dt="2024-05-20T00:21:16.033" v="3357" actId="571"/>
          <ac:cxnSpMkLst>
            <pc:docMk/>
            <pc:sldMk cId="3065619269" sldId="974"/>
            <ac:cxnSpMk id="643" creationId="{37749E55-FE14-93A2-202C-C624CE8E9064}"/>
          </ac:cxnSpMkLst>
        </pc:cxnChg>
        <pc:cxnChg chg="mod">
          <ac:chgData name="Phillip Kaufman" userId="c001b2a046940d7c" providerId="LiveId" clId="{5CB25B10-5B1C-4017-B167-ED3104435743}" dt="2024-05-20T00:21:16.033" v="3357" actId="571"/>
          <ac:cxnSpMkLst>
            <pc:docMk/>
            <pc:sldMk cId="3065619269" sldId="974"/>
            <ac:cxnSpMk id="644" creationId="{BF89E21D-A895-A9D5-2D26-730D38FFD262}"/>
          </ac:cxnSpMkLst>
        </pc:cxnChg>
        <pc:cxnChg chg="mod">
          <ac:chgData name="Phillip Kaufman" userId="c001b2a046940d7c" providerId="LiveId" clId="{5CB25B10-5B1C-4017-B167-ED3104435743}" dt="2024-05-20T00:21:16.033" v="3357" actId="571"/>
          <ac:cxnSpMkLst>
            <pc:docMk/>
            <pc:sldMk cId="3065619269" sldId="974"/>
            <ac:cxnSpMk id="645" creationId="{93EB9D25-23D3-E818-4D17-A8DB0F327B52}"/>
          </ac:cxnSpMkLst>
        </pc:cxnChg>
        <pc:cxnChg chg="mod">
          <ac:chgData name="Phillip Kaufman" userId="c001b2a046940d7c" providerId="LiveId" clId="{5CB25B10-5B1C-4017-B167-ED3104435743}" dt="2024-05-20T00:21:16.033" v="3357" actId="571"/>
          <ac:cxnSpMkLst>
            <pc:docMk/>
            <pc:sldMk cId="3065619269" sldId="974"/>
            <ac:cxnSpMk id="646" creationId="{66D607F9-FDC9-0F09-D752-165730FF85C9}"/>
          </ac:cxnSpMkLst>
        </pc:cxnChg>
        <pc:cxnChg chg="mod">
          <ac:chgData name="Phillip Kaufman" userId="c001b2a046940d7c" providerId="LiveId" clId="{5CB25B10-5B1C-4017-B167-ED3104435743}" dt="2024-05-20T00:21:16.033" v="3357" actId="571"/>
          <ac:cxnSpMkLst>
            <pc:docMk/>
            <pc:sldMk cId="3065619269" sldId="974"/>
            <ac:cxnSpMk id="647" creationId="{886F4EB5-7CE2-FEA9-854A-179BF93CD1EF}"/>
          </ac:cxnSpMkLst>
        </pc:cxnChg>
        <pc:cxnChg chg="mod">
          <ac:chgData name="Phillip Kaufman" userId="c001b2a046940d7c" providerId="LiveId" clId="{5CB25B10-5B1C-4017-B167-ED3104435743}" dt="2024-05-20T00:21:16.033" v="3357" actId="571"/>
          <ac:cxnSpMkLst>
            <pc:docMk/>
            <pc:sldMk cId="3065619269" sldId="974"/>
            <ac:cxnSpMk id="648" creationId="{923E90A1-5EFD-59E2-328A-456D0B62D96B}"/>
          </ac:cxnSpMkLst>
        </pc:cxnChg>
        <pc:cxnChg chg="mod">
          <ac:chgData name="Phillip Kaufman" userId="c001b2a046940d7c" providerId="LiveId" clId="{5CB25B10-5B1C-4017-B167-ED3104435743}" dt="2024-05-20T00:21:16.033" v="3357" actId="571"/>
          <ac:cxnSpMkLst>
            <pc:docMk/>
            <pc:sldMk cId="3065619269" sldId="974"/>
            <ac:cxnSpMk id="649" creationId="{96058431-A3B2-6B71-4B9C-3C027E6B75E6}"/>
          </ac:cxnSpMkLst>
        </pc:cxnChg>
        <pc:cxnChg chg="mod">
          <ac:chgData name="Phillip Kaufman" userId="c001b2a046940d7c" providerId="LiveId" clId="{5CB25B10-5B1C-4017-B167-ED3104435743}" dt="2024-05-20T00:21:16.033" v="3357" actId="571"/>
          <ac:cxnSpMkLst>
            <pc:docMk/>
            <pc:sldMk cId="3065619269" sldId="974"/>
            <ac:cxnSpMk id="650" creationId="{61AC8DBC-9A30-9B22-1F32-C6C73A652970}"/>
          </ac:cxnSpMkLst>
        </pc:cxnChg>
        <pc:cxnChg chg="mod">
          <ac:chgData name="Phillip Kaufman" userId="c001b2a046940d7c" providerId="LiveId" clId="{5CB25B10-5B1C-4017-B167-ED3104435743}" dt="2024-05-20T00:21:16.033" v="3357" actId="571"/>
          <ac:cxnSpMkLst>
            <pc:docMk/>
            <pc:sldMk cId="3065619269" sldId="974"/>
            <ac:cxnSpMk id="651" creationId="{8C4C0B1D-AA72-C618-DA85-47A40B2A1D7D}"/>
          </ac:cxnSpMkLst>
        </pc:cxnChg>
        <pc:cxnChg chg="mod">
          <ac:chgData name="Phillip Kaufman" userId="c001b2a046940d7c" providerId="LiveId" clId="{5CB25B10-5B1C-4017-B167-ED3104435743}" dt="2024-05-20T00:21:16.033" v="3357" actId="571"/>
          <ac:cxnSpMkLst>
            <pc:docMk/>
            <pc:sldMk cId="3065619269" sldId="974"/>
            <ac:cxnSpMk id="652" creationId="{8920C54B-9444-19C4-3BC6-4AFE41869F37}"/>
          </ac:cxnSpMkLst>
        </pc:cxnChg>
        <pc:cxnChg chg="mod">
          <ac:chgData name="Phillip Kaufman" userId="c001b2a046940d7c" providerId="LiveId" clId="{5CB25B10-5B1C-4017-B167-ED3104435743}" dt="2024-05-20T00:21:16.033" v="3357" actId="571"/>
          <ac:cxnSpMkLst>
            <pc:docMk/>
            <pc:sldMk cId="3065619269" sldId="974"/>
            <ac:cxnSpMk id="653" creationId="{4DB05E16-3C6F-70AB-FF1E-43E7D7A7283F}"/>
          </ac:cxnSpMkLst>
        </pc:cxnChg>
        <pc:cxnChg chg="mod">
          <ac:chgData name="Phillip Kaufman" userId="c001b2a046940d7c" providerId="LiveId" clId="{5CB25B10-5B1C-4017-B167-ED3104435743}" dt="2024-05-20T00:21:16.033" v="3357" actId="571"/>
          <ac:cxnSpMkLst>
            <pc:docMk/>
            <pc:sldMk cId="3065619269" sldId="974"/>
            <ac:cxnSpMk id="654" creationId="{8D9281B2-C19C-40FD-4B88-E1A0F80D709C}"/>
          </ac:cxnSpMkLst>
        </pc:cxnChg>
        <pc:cxnChg chg="mod">
          <ac:chgData name="Phillip Kaufman" userId="c001b2a046940d7c" providerId="LiveId" clId="{5CB25B10-5B1C-4017-B167-ED3104435743}" dt="2024-05-20T00:21:16.033" v="3357" actId="571"/>
          <ac:cxnSpMkLst>
            <pc:docMk/>
            <pc:sldMk cId="3065619269" sldId="974"/>
            <ac:cxnSpMk id="655" creationId="{47DCB473-8F17-8538-90F3-CFBD002A9BD5}"/>
          </ac:cxnSpMkLst>
        </pc:cxnChg>
        <pc:cxnChg chg="mod">
          <ac:chgData name="Phillip Kaufman" userId="c001b2a046940d7c" providerId="LiveId" clId="{5CB25B10-5B1C-4017-B167-ED3104435743}" dt="2024-05-20T00:21:16.033" v="3357" actId="571"/>
          <ac:cxnSpMkLst>
            <pc:docMk/>
            <pc:sldMk cId="3065619269" sldId="974"/>
            <ac:cxnSpMk id="656" creationId="{CCE2BD2D-2E97-A65D-A38E-9F98F50F1FBF}"/>
          </ac:cxnSpMkLst>
        </pc:cxnChg>
        <pc:cxnChg chg="mod">
          <ac:chgData name="Phillip Kaufman" userId="c001b2a046940d7c" providerId="LiveId" clId="{5CB25B10-5B1C-4017-B167-ED3104435743}" dt="2024-05-20T00:21:16.033" v="3357" actId="571"/>
          <ac:cxnSpMkLst>
            <pc:docMk/>
            <pc:sldMk cId="3065619269" sldId="974"/>
            <ac:cxnSpMk id="657" creationId="{1E6BD35F-535D-0C64-D8DA-1808091537D6}"/>
          </ac:cxnSpMkLst>
        </pc:cxnChg>
        <pc:cxnChg chg="mod">
          <ac:chgData name="Phillip Kaufman" userId="c001b2a046940d7c" providerId="LiveId" clId="{5CB25B10-5B1C-4017-B167-ED3104435743}" dt="2024-05-20T00:21:16.033" v="3357" actId="571"/>
          <ac:cxnSpMkLst>
            <pc:docMk/>
            <pc:sldMk cId="3065619269" sldId="974"/>
            <ac:cxnSpMk id="658" creationId="{8BF40BEC-8B92-F45B-14AC-23440B8B8D6E}"/>
          </ac:cxnSpMkLst>
        </pc:cxnChg>
        <pc:cxnChg chg="mod">
          <ac:chgData name="Phillip Kaufman" userId="c001b2a046940d7c" providerId="LiveId" clId="{5CB25B10-5B1C-4017-B167-ED3104435743}" dt="2024-05-20T00:21:16.033" v="3357" actId="571"/>
          <ac:cxnSpMkLst>
            <pc:docMk/>
            <pc:sldMk cId="3065619269" sldId="974"/>
            <ac:cxnSpMk id="659" creationId="{3415A71C-1C18-A41A-04B4-734330201683}"/>
          </ac:cxnSpMkLst>
        </pc:cxnChg>
        <pc:cxnChg chg="mod">
          <ac:chgData name="Phillip Kaufman" userId="c001b2a046940d7c" providerId="LiveId" clId="{5CB25B10-5B1C-4017-B167-ED3104435743}" dt="2024-05-20T00:21:16.033" v="3357" actId="571"/>
          <ac:cxnSpMkLst>
            <pc:docMk/>
            <pc:sldMk cId="3065619269" sldId="974"/>
            <ac:cxnSpMk id="660" creationId="{9863F110-BF0D-1913-B7A4-D85CF195A06D}"/>
          </ac:cxnSpMkLst>
        </pc:cxnChg>
        <pc:cxnChg chg="mod">
          <ac:chgData name="Phillip Kaufman" userId="c001b2a046940d7c" providerId="LiveId" clId="{5CB25B10-5B1C-4017-B167-ED3104435743}" dt="2024-05-20T00:21:16.033" v="3357" actId="571"/>
          <ac:cxnSpMkLst>
            <pc:docMk/>
            <pc:sldMk cId="3065619269" sldId="974"/>
            <ac:cxnSpMk id="661" creationId="{774661FA-6D95-D89C-0CB9-8F2D0163BACB}"/>
          </ac:cxnSpMkLst>
        </pc:cxnChg>
        <pc:cxnChg chg="mod">
          <ac:chgData name="Phillip Kaufman" userId="c001b2a046940d7c" providerId="LiveId" clId="{5CB25B10-5B1C-4017-B167-ED3104435743}" dt="2024-05-20T00:21:16.033" v="3357" actId="571"/>
          <ac:cxnSpMkLst>
            <pc:docMk/>
            <pc:sldMk cId="3065619269" sldId="974"/>
            <ac:cxnSpMk id="662" creationId="{F6082C99-EB51-C918-EBA1-AD60E6717BAB}"/>
          </ac:cxnSpMkLst>
        </pc:cxnChg>
        <pc:cxnChg chg="mod">
          <ac:chgData name="Phillip Kaufman" userId="c001b2a046940d7c" providerId="LiveId" clId="{5CB25B10-5B1C-4017-B167-ED3104435743}" dt="2024-05-20T00:21:16.033" v="3357" actId="571"/>
          <ac:cxnSpMkLst>
            <pc:docMk/>
            <pc:sldMk cId="3065619269" sldId="974"/>
            <ac:cxnSpMk id="663" creationId="{E42F66C0-AE6E-3113-71CA-659A5792498E}"/>
          </ac:cxnSpMkLst>
        </pc:cxnChg>
        <pc:cxnChg chg="mod">
          <ac:chgData name="Phillip Kaufman" userId="c001b2a046940d7c" providerId="LiveId" clId="{5CB25B10-5B1C-4017-B167-ED3104435743}" dt="2024-05-20T00:21:16.033" v="3357" actId="571"/>
          <ac:cxnSpMkLst>
            <pc:docMk/>
            <pc:sldMk cId="3065619269" sldId="974"/>
            <ac:cxnSpMk id="664" creationId="{9F5B0BC6-184D-ACF8-C98B-B7D8A0954CB2}"/>
          </ac:cxnSpMkLst>
        </pc:cxnChg>
        <pc:cxnChg chg="mod">
          <ac:chgData name="Phillip Kaufman" userId="c001b2a046940d7c" providerId="LiveId" clId="{5CB25B10-5B1C-4017-B167-ED3104435743}" dt="2024-05-20T00:21:16.033" v="3357" actId="571"/>
          <ac:cxnSpMkLst>
            <pc:docMk/>
            <pc:sldMk cId="3065619269" sldId="974"/>
            <ac:cxnSpMk id="665" creationId="{2F29621A-B4CA-E4C3-9D7D-BCA669842128}"/>
          </ac:cxnSpMkLst>
        </pc:cxnChg>
        <pc:cxnChg chg="mod">
          <ac:chgData name="Phillip Kaufman" userId="c001b2a046940d7c" providerId="LiveId" clId="{5CB25B10-5B1C-4017-B167-ED3104435743}" dt="2024-05-20T00:21:16.033" v="3357" actId="571"/>
          <ac:cxnSpMkLst>
            <pc:docMk/>
            <pc:sldMk cId="3065619269" sldId="974"/>
            <ac:cxnSpMk id="666" creationId="{9BD6A199-62E2-634C-C1F6-BC82E597E8F5}"/>
          </ac:cxnSpMkLst>
        </pc:cxnChg>
        <pc:cxnChg chg="mod">
          <ac:chgData name="Phillip Kaufman" userId="c001b2a046940d7c" providerId="LiveId" clId="{5CB25B10-5B1C-4017-B167-ED3104435743}" dt="2024-05-20T00:21:16.033" v="3357" actId="571"/>
          <ac:cxnSpMkLst>
            <pc:docMk/>
            <pc:sldMk cId="3065619269" sldId="974"/>
            <ac:cxnSpMk id="667" creationId="{4E575D94-3684-963C-0F1C-3326B3435914}"/>
          </ac:cxnSpMkLst>
        </pc:cxnChg>
        <pc:cxnChg chg="mod">
          <ac:chgData name="Phillip Kaufman" userId="c001b2a046940d7c" providerId="LiveId" clId="{5CB25B10-5B1C-4017-B167-ED3104435743}" dt="2024-05-20T00:21:16.033" v="3357" actId="571"/>
          <ac:cxnSpMkLst>
            <pc:docMk/>
            <pc:sldMk cId="3065619269" sldId="974"/>
            <ac:cxnSpMk id="668" creationId="{A17E2D98-D193-EE16-FF21-5C4FBB0F7D49}"/>
          </ac:cxnSpMkLst>
        </pc:cxnChg>
        <pc:cxnChg chg="mod">
          <ac:chgData name="Phillip Kaufman" userId="c001b2a046940d7c" providerId="LiveId" clId="{5CB25B10-5B1C-4017-B167-ED3104435743}" dt="2024-05-20T00:21:16.033" v="3357" actId="571"/>
          <ac:cxnSpMkLst>
            <pc:docMk/>
            <pc:sldMk cId="3065619269" sldId="974"/>
            <ac:cxnSpMk id="672" creationId="{F79CA5E7-855E-B043-388A-D774225B1234}"/>
          </ac:cxnSpMkLst>
        </pc:cxnChg>
        <pc:cxnChg chg="mod">
          <ac:chgData name="Phillip Kaufman" userId="c001b2a046940d7c" providerId="LiveId" clId="{5CB25B10-5B1C-4017-B167-ED3104435743}" dt="2024-05-20T00:21:16.033" v="3357" actId="571"/>
          <ac:cxnSpMkLst>
            <pc:docMk/>
            <pc:sldMk cId="3065619269" sldId="974"/>
            <ac:cxnSpMk id="673" creationId="{F34E487F-867A-E706-6DA4-09F0DC91741B}"/>
          </ac:cxnSpMkLst>
        </pc:cxnChg>
        <pc:cxnChg chg="mod">
          <ac:chgData name="Phillip Kaufman" userId="c001b2a046940d7c" providerId="LiveId" clId="{5CB25B10-5B1C-4017-B167-ED3104435743}" dt="2024-05-20T00:24:22.762" v="3406" actId="478"/>
          <ac:cxnSpMkLst>
            <pc:docMk/>
            <pc:sldMk cId="3065619269" sldId="974"/>
            <ac:cxnSpMk id="685" creationId="{65694112-0CCA-AE0E-516D-9E479197C790}"/>
          </ac:cxnSpMkLst>
        </pc:cxnChg>
        <pc:cxnChg chg="mod">
          <ac:chgData name="Phillip Kaufman" userId="c001b2a046940d7c" providerId="LiveId" clId="{5CB25B10-5B1C-4017-B167-ED3104435743}" dt="2024-05-20T00:24:20.038" v="3405" actId="165"/>
          <ac:cxnSpMkLst>
            <pc:docMk/>
            <pc:sldMk cId="3065619269" sldId="974"/>
            <ac:cxnSpMk id="686" creationId="{8A8155E5-6440-EE87-BAFF-C973F78EEE2E}"/>
          </ac:cxnSpMkLst>
        </pc:cxnChg>
        <pc:cxnChg chg="mod">
          <ac:chgData name="Phillip Kaufman" userId="c001b2a046940d7c" providerId="LiveId" clId="{5CB25B10-5B1C-4017-B167-ED3104435743}" dt="2024-05-20T00:24:20.038" v="3405" actId="165"/>
          <ac:cxnSpMkLst>
            <pc:docMk/>
            <pc:sldMk cId="3065619269" sldId="974"/>
            <ac:cxnSpMk id="691" creationId="{2385DECB-4922-685B-D6B3-0191E320D2E7}"/>
          </ac:cxnSpMkLst>
        </pc:cxnChg>
        <pc:cxnChg chg="mod">
          <ac:chgData name="Phillip Kaufman" userId="c001b2a046940d7c" providerId="LiveId" clId="{5CB25B10-5B1C-4017-B167-ED3104435743}" dt="2024-05-20T00:24:20.038" v="3405" actId="165"/>
          <ac:cxnSpMkLst>
            <pc:docMk/>
            <pc:sldMk cId="3065619269" sldId="974"/>
            <ac:cxnSpMk id="692" creationId="{48EC2E6B-D359-76DD-2CA2-E1136050D507}"/>
          </ac:cxnSpMkLst>
        </pc:cxnChg>
        <pc:cxnChg chg="mod">
          <ac:chgData name="Phillip Kaufman" userId="c001b2a046940d7c" providerId="LiveId" clId="{5CB25B10-5B1C-4017-B167-ED3104435743}" dt="2024-05-20T00:24:20.038" v="3405" actId="165"/>
          <ac:cxnSpMkLst>
            <pc:docMk/>
            <pc:sldMk cId="3065619269" sldId="974"/>
            <ac:cxnSpMk id="693" creationId="{8F157543-DF8D-995D-F518-B56990510DAD}"/>
          </ac:cxnSpMkLst>
        </pc:cxnChg>
        <pc:cxnChg chg="mod">
          <ac:chgData name="Phillip Kaufman" userId="c001b2a046940d7c" providerId="LiveId" clId="{5CB25B10-5B1C-4017-B167-ED3104435743}" dt="2024-05-20T00:24:20.038" v="3405" actId="165"/>
          <ac:cxnSpMkLst>
            <pc:docMk/>
            <pc:sldMk cId="3065619269" sldId="974"/>
            <ac:cxnSpMk id="694" creationId="{5C16A66D-B09F-3FF0-2791-03E19D9CD59D}"/>
          </ac:cxnSpMkLst>
        </pc:cxnChg>
        <pc:cxnChg chg="mod">
          <ac:chgData name="Phillip Kaufman" userId="c001b2a046940d7c" providerId="LiveId" clId="{5CB25B10-5B1C-4017-B167-ED3104435743}" dt="2024-05-20T00:24:20.038" v="3405" actId="165"/>
          <ac:cxnSpMkLst>
            <pc:docMk/>
            <pc:sldMk cId="3065619269" sldId="974"/>
            <ac:cxnSpMk id="695" creationId="{D374C63D-98DD-9A23-51DA-84A0E775A72D}"/>
          </ac:cxnSpMkLst>
        </pc:cxnChg>
        <pc:cxnChg chg="mod">
          <ac:chgData name="Phillip Kaufman" userId="c001b2a046940d7c" providerId="LiveId" clId="{5CB25B10-5B1C-4017-B167-ED3104435743}" dt="2024-05-20T00:24:20.038" v="3405" actId="165"/>
          <ac:cxnSpMkLst>
            <pc:docMk/>
            <pc:sldMk cId="3065619269" sldId="974"/>
            <ac:cxnSpMk id="696" creationId="{70CE7182-CFF2-0428-C5B1-F57D4E672E83}"/>
          </ac:cxnSpMkLst>
        </pc:cxnChg>
        <pc:cxnChg chg="mod">
          <ac:chgData name="Phillip Kaufman" userId="c001b2a046940d7c" providerId="LiveId" clId="{5CB25B10-5B1C-4017-B167-ED3104435743}" dt="2024-05-20T00:24:20.038" v="3405" actId="165"/>
          <ac:cxnSpMkLst>
            <pc:docMk/>
            <pc:sldMk cId="3065619269" sldId="974"/>
            <ac:cxnSpMk id="697" creationId="{6FDADD84-8963-85BD-23C3-B03C99BDD3C2}"/>
          </ac:cxnSpMkLst>
        </pc:cxnChg>
        <pc:cxnChg chg="mod">
          <ac:chgData name="Phillip Kaufman" userId="c001b2a046940d7c" providerId="LiveId" clId="{5CB25B10-5B1C-4017-B167-ED3104435743}" dt="2024-05-20T00:24:20.038" v="3405" actId="165"/>
          <ac:cxnSpMkLst>
            <pc:docMk/>
            <pc:sldMk cId="3065619269" sldId="974"/>
            <ac:cxnSpMk id="698" creationId="{C2F3D417-43C8-2E34-0623-9538B11306C6}"/>
          </ac:cxnSpMkLst>
        </pc:cxnChg>
        <pc:cxnChg chg="mod">
          <ac:chgData name="Phillip Kaufman" userId="c001b2a046940d7c" providerId="LiveId" clId="{5CB25B10-5B1C-4017-B167-ED3104435743}" dt="2024-05-20T00:24:20.038" v="3405" actId="165"/>
          <ac:cxnSpMkLst>
            <pc:docMk/>
            <pc:sldMk cId="3065619269" sldId="974"/>
            <ac:cxnSpMk id="699" creationId="{F9BF2A2A-2850-EBCF-0B17-0452916D76B5}"/>
          </ac:cxnSpMkLst>
        </pc:cxnChg>
        <pc:cxnChg chg="mod">
          <ac:chgData name="Phillip Kaufman" userId="c001b2a046940d7c" providerId="LiveId" clId="{5CB25B10-5B1C-4017-B167-ED3104435743}" dt="2024-05-20T00:24:20.038" v="3405" actId="165"/>
          <ac:cxnSpMkLst>
            <pc:docMk/>
            <pc:sldMk cId="3065619269" sldId="974"/>
            <ac:cxnSpMk id="700" creationId="{D803AA77-D5C7-ACE2-9D14-AC6FA30BE068}"/>
          </ac:cxnSpMkLst>
        </pc:cxnChg>
        <pc:cxnChg chg="mod">
          <ac:chgData name="Phillip Kaufman" userId="c001b2a046940d7c" providerId="LiveId" clId="{5CB25B10-5B1C-4017-B167-ED3104435743}" dt="2024-05-20T00:24:20.038" v="3405" actId="165"/>
          <ac:cxnSpMkLst>
            <pc:docMk/>
            <pc:sldMk cId="3065619269" sldId="974"/>
            <ac:cxnSpMk id="701" creationId="{18558997-8F3F-1247-58A9-1B699E5EE492}"/>
          </ac:cxnSpMkLst>
        </pc:cxnChg>
        <pc:cxnChg chg="mod">
          <ac:chgData name="Phillip Kaufman" userId="c001b2a046940d7c" providerId="LiveId" clId="{5CB25B10-5B1C-4017-B167-ED3104435743}" dt="2024-05-20T00:24:20.038" v="3405" actId="165"/>
          <ac:cxnSpMkLst>
            <pc:docMk/>
            <pc:sldMk cId="3065619269" sldId="974"/>
            <ac:cxnSpMk id="702" creationId="{4C6953A8-EB04-D7DA-309E-93BE566F9AD4}"/>
          </ac:cxnSpMkLst>
        </pc:cxnChg>
        <pc:cxnChg chg="mod">
          <ac:chgData name="Phillip Kaufman" userId="c001b2a046940d7c" providerId="LiveId" clId="{5CB25B10-5B1C-4017-B167-ED3104435743}" dt="2024-05-20T00:24:20.038" v="3405" actId="165"/>
          <ac:cxnSpMkLst>
            <pc:docMk/>
            <pc:sldMk cId="3065619269" sldId="974"/>
            <ac:cxnSpMk id="703" creationId="{AA099378-F74A-414B-9054-5CB7E0FDC3B3}"/>
          </ac:cxnSpMkLst>
        </pc:cxnChg>
      </pc:sldChg>
      <pc:sldChg chg="add del">
        <pc:chgData name="Phillip Kaufman" userId="c001b2a046940d7c" providerId="LiveId" clId="{5CB25B10-5B1C-4017-B167-ED3104435743}" dt="2024-05-20T00:36:33.168" v="3559" actId="2890"/>
        <pc:sldMkLst>
          <pc:docMk/>
          <pc:sldMk cId="860423844" sldId="975"/>
        </pc:sldMkLst>
      </pc:sldChg>
      <pc:sldChg chg="addSp delSp modSp add del mod">
        <pc:chgData name="Phillip Kaufman" userId="c001b2a046940d7c" providerId="LiveId" clId="{5CB25B10-5B1C-4017-B167-ED3104435743}" dt="2024-05-20T01:12:16.832" v="4020" actId="47"/>
        <pc:sldMkLst>
          <pc:docMk/>
          <pc:sldMk cId="1191637253" sldId="975"/>
        </pc:sldMkLst>
        <pc:spChg chg="add mod">
          <ac:chgData name="Phillip Kaufman" userId="c001b2a046940d7c" providerId="LiveId" clId="{5CB25B10-5B1C-4017-B167-ED3104435743}" dt="2024-05-20T00:40:21.085" v="3612" actId="1076"/>
          <ac:spMkLst>
            <pc:docMk/>
            <pc:sldMk cId="1191637253" sldId="975"/>
            <ac:spMk id="7" creationId="{5EB58496-9543-37E6-C268-79B0BE71E421}"/>
          </ac:spMkLst>
        </pc:spChg>
        <pc:spChg chg="mod">
          <ac:chgData name="Phillip Kaufman" userId="c001b2a046940d7c" providerId="LiveId" clId="{5CB25B10-5B1C-4017-B167-ED3104435743}" dt="2024-05-20T00:41:49.278" v="3626"/>
          <ac:spMkLst>
            <pc:docMk/>
            <pc:sldMk cId="1191637253" sldId="975"/>
            <ac:spMk id="47" creationId="{19D4ADAE-8EB0-4F2E-0454-6E4B5E58A6BD}"/>
          </ac:spMkLst>
        </pc:spChg>
        <pc:spChg chg="mod">
          <ac:chgData name="Phillip Kaufman" userId="c001b2a046940d7c" providerId="LiveId" clId="{5CB25B10-5B1C-4017-B167-ED3104435743}" dt="2024-05-20T00:41:49.278" v="3626"/>
          <ac:spMkLst>
            <pc:docMk/>
            <pc:sldMk cId="1191637253" sldId="975"/>
            <ac:spMk id="48" creationId="{2489668F-4240-C45F-AEAB-851F1FB44DF7}"/>
          </ac:spMkLst>
        </pc:spChg>
        <pc:spChg chg="mod">
          <ac:chgData name="Phillip Kaufman" userId="c001b2a046940d7c" providerId="LiveId" clId="{5CB25B10-5B1C-4017-B167-ED3104435743}" dt="2024-05-20T00:42:53.423" v="3638" actId="571"/>
          <ac:spMkLst>
            <pc:docMk/>
            <pc:sldMk cId="1191637253" sldId="975"/>
            <ac:spMk id="53" creationId="{EFD167B6-7E46-0ABF-59F2-B5B1360FD647}"/>
          </ac:spMkLst>
        </pc:spChg>
        <pc:spChg chg="mod">
          <ac:chgData name="Phillip Kaufman" userId="c001b2a046940d7c" providerId="LiveId" clId="{5CB25B10-5B1C-4017-B167-ED3104435743}" dt="2024-05-20T00:42:53.423" v="3638" actId="571"/>
          <ac:spMkLst>
            <pc:docMk/>
            <pc:sldMk cId="1191637253" sldId="975"/>
            <ac:spMk id="56" creationId="{BC3EB041-D3D7-1C54-010A-5A6876F85B9F}"/>
          </ac:spMkLst>
        </pc:spChg>
        <pc:spChg chg="mod">
          <ac:chgData name="Phillip Kaufman" userId="c001b2a046940d7c" providerId="LiveId" clId="{5CB25B10-5B1C-4017-B167-ED3104435743}" dt="2024-05-20T00:43:45.070" v="3654"/>
          <ac:spMkLst>
            <pc:docMk/>
            <pc:sldMk cId="1191637253" sldId="975"/>
            <ac:spMk id="63" creationId="{68DCE2D1-77B6-487E-207C-CD1EB01D45F1}"/>
          </ac:spMkLst>
        </pc:spChg>
        <pc:spChg chg="mod">
          <ac:chgData name="Phillip Kaufman" userId="c001b2a046940d7c" providerId="LiveId" clId="{5CB25B10-5B1C-4017-B167-ED3104435743}" dt="2024-05-20T00:42:56.202" v="3639" actId="164"/>
          <ac:spMkLst>
            <pc:docMk/>
            <pc:sldMk cId="1191637253" sldId="975"/>
            <ac:spMk id="72" creationId="{31BD79C5-E22F-54D8-8EF1-923CAF5ED192}"/>
          </ac:spMkLst>
        </pc:spChg>
        <pc:spChg chg="mod">
          <ac:chgData name="Phillip Kaufman" userId="c001b2a046940d7c" providerId="LiveId" clId="{5CB25B10-5B1C-4017-B167-ED3104435743}" dt="2024-05-20T00:42:56.202" v="3639" actId="164"/>
          <ac:spMkLst>
            <pc:docMk/>
            <pc:sldMk cId="1191637253" sldId="975"/>
            <ac:spMk id="73" creationId="{56433237-D748-E39A-789B-F0D79438F063}"/>
          </ac:spMkLst>
        </pc:spChg>
        <pc:spChg chg="mod">
          <ac:chgData name="Phillip Kaufman" userId="c001b2a046940d7c" providerId="LiveId" clId="{5CB25B10-5B1C-4017-B167-ED3104435743}" dt="2024-05-20T00:42:56.202" v="3639" actId="164"/>
          <ac:spMkLst>
            <pc:docMk/>
            <pc:sldMk cId="1191637253" sldId="975"/>
            <ac:spMk id="74" creationId="{895076D6-33AF-0265-44F0-6CD0D3D41583}"/>
          </ac:spMkLst>
        </pc:spChg>
        <pc:spChg chg="mod">
          <ac:chgData name="Phillip Kaufman" userId="c001b2a046940d7c" providerId="LiveId" clId="{5CB25B10-5B1C-4017-B167-ED3104435743}" dt="2024-05-20T00:39:37.636" v="3604" actId="20577"/>
          <ac:spMkLst>
            <pc:docMk/>
            <pc:sldMk cId="1191637253" sldId="975"/>
            <ac:spMk id="108" creationId="{FDA1FE6F-EF4B-DB7C-2DC1-F5BAC7A2AC46}"/>
          </ac:spMkLst>
        </pc:spChg>
        <pc:spChg chg="mod">
          <ac:chgData name="Phillip Kaufman" userId="c001b2a046940d7c" providerId="LiveId" clId="{5CB25B10-5B1C-4017-B167-ED3104435743}" dt="2024-05-20T00:39:37.636" v="3604" actId="20577"/>
          <ac:spMkLst>
            <pc:docMk/>
            <pc:sldMk cId="1191637253" sldId="975"/>
            <ac:spMk id="109" creationId="{249F80A8-3E4E-0720-812E-35536995BE67}"/>
          </ac:spMkLst>
        </pc:spChg>
        <pc:spChg chg="mod">
          <ac:chgData name="Phillip Kaufman" userId="c001b2a046940d7c" providerId="LiveId" clId="{5CB25B10-5B1C-4017-B167-ED3104435743}" dt="2024-05-20T00:39:37.636" v="3604" actId="20577"/>
          <ac:spMkLst>
            <pc:docMk/>
            <pc:sldMk cId="1191637253" sldId="975"/>
            <ac:spMk id="110" creationId="{72A87AFD-7BF8-F1B0-8CA7-86C195EBD3FF}"/>
          </ac:spMkLst>
        </pc:spChg>
        <pc:spChg chg="mod">
          <ac:chgData name="Phillip Kaufman" userId="c001b2a046940d7c" providerId="LiveId" clId="{5CB25B10-5B1C-4017-B167-ED3104435743}" dt="2024-05-20T00:39:37.636" v="3604" actId="20577"/>
          <ac:spMkLst>
            <pc:docMk/>
            <pc:sldMk cId="1191637253" sldId="975"/>
            <ac:spMk id="111" creationId="{E774C00E-5B8F-CCC1-98B6-2D1514C74893}"/>
          </ac:spMkLst>
        </pc:spChg>
        <pc:spChg chg="mod">
          <ac:chgData name="Phillip Kaufman" userId="c001b2a046940d7c" providerId="LiveId" clId="{5CB25B10-5B1C-4017-B167-ED3104435743}" dt="2024-05-20T00:39:37.636" v="3604" actId="20577"/>
          <ac:spMkLst>
            <pc:docMk/>
            <pc:sldMk cId="1191637253" sldId="975"/>
            <ac:spMk id="114" creationId="{AC581BF1-B0BC-D89D-FEC6-92A1C5C3E8C3}"/>
          </ac:spMkLst>
        </pc:spChg>
        <pc:spChg chg="mod topLvl">
          <ac:chgData name="Phillip Kaufman" userId="c001b2a046940d7c" providerId="LiveId" clId="{5CB25B10-5B1C-4017-B167-ED3104435743}" dt="2024-05-20T00:40:17.797" v="3611" actId="164"/>
          <ac:spMkLst>
            <pc:docMk/>
            <pc:sldMk cId="1191637253" sldId="975"/>
            <ac:spMk id="120" creationId="{5CAB7D27-B0C5-9B34-9D4C-9DFB95F55F28}"/>
          </ac:spMkLst>
        </pc:spChg>
        <pc:spChg chg="mod topLvl">
          <ac:chgData name="Phillip Kaufman" userId="c001b2a046940d7c" providerId="LiveId" clId="{5CB25B10-5B1C-4017-B167-ED3104435743}" dt="2024-05-20T00:40:17.797" v="3611" actId="164"/>
          <ac:spMkLst>
            <pc:docMk/>
            <pc:sldMk cId="1191637253" sldId="975"/>
            <ac:spMk id="121" creationId="{376733F5-D989-1466-B06F-FE954C07E280}"/>
          </ac:spMkLst>
        </pc:spChg>
        <pc:spChg chg="del">
          <ac:chgData name="Phillip Kaufman" userId="c001b2a046940d7c" providerId="LiveId" clId="{5CB25B10-5B1C-4017-B167-ED3104435743}" dt="2024-05-20T00:38:21.595" v="3586" actId="21"/>
          <ac:spMkLst>
            <pc:docMk/>
            <pc:sldMk cId="1191637253" sldId="975"/>
            <ac:spMk id="122" creationId="{4C157232-BA6D-FB62-B044-9F221AE261DA}"/>
          </ac:spMkLst>
        </pc:spChg>
        <pc:spChg chg="mod">
          <ac:chgData name="Phillip Kaufman" userId="c001b2a046940d7c" providerId="LiveId" clId="{5CB25B10-5B1C-4017-B167-ED3104435743}" dt="2024-05-20T00:40:14.936" v="3610" actId="165"/>
          <ac:spMkLst>
            <pc:docMk/>
            <pc:sldMk cId="1191637253" sldId="975"/>
            <ac:spMk id="123" creationId="{91A77857-8808-CE0E-4C4E-85EA56B6A6D0}"/>
          </ac:spMkLst>
        </pc:spChg>
        <pc:spChg chg="mod">
          <ac:chgData name="Phillip Kaufman" userId="c001b2a046940d7c" providerId="LiveId" clId="{5CB25B10-5B1C-4017-B167-ED3104435743}" dt="2024-05-20T00:40:14.936" v="3610" actId="165"/>
          <ac:spMkLst>
            <pc:docMk/>
            <pc:sldMk cId="1191637253" sldId="975"/>
            <ac:spMk id="126" creationId="{0DDA27ED-CFCC-13FC-33CC-126BA722DDB2}"/>
          </ac:spMkLst>
        </pc:spChg>
        <pc:spChg chg="mod">
          <ac:chgData name="Phillip Kaufman" userId="c001b2a046940d7c" providerId="LiveId" clId="{5CB25B10-5B1C-4017-B167-ED3104435743}" dt="2024-05-20T00:44:42.361" v="3669" actId="165"/>
          <ac:spMkLst>
            <pc:docMk/>
            <pc:sldMk cId="1191637253" sldId="975"/>
            <ac:spMk id="192" creationId="{04839DCB-BB49-8001-4FBF-3E32DEC26FF3}"/>
          </ac:spMkLst>
        </pc:spChg>
        <pc:spChg chg="mod">
          <ac:chgData name="Phillip Kaufman" userId="c001b2a046940d7c" providerId="LiveId" clId="{5CB25B10-5B1C-4017-B167-ED3104435743}" dt="2024-05-20T00:44:42.361" v="3669" actId="165"/>
          <ac:spMkLst>
            <pc:docMk/>
            <pc:sldMk cId="1191637253" sldId="975"/>
            <ac:spMk id="193" creationId="{09A2C0E2-E9A8-E68E-78BF-CD7129959317}"/>
          </ac:spMkLst>
        </pc:spChg>
        <pc:spChg chg="mod">
          <ac:chgData name="Phillip Kaufman" userId="c001b2a046940d7c" providerId="LiveId" clId="{5CB25B10-5B1C-4017-B167-ED3104435743}" dt="2024-05-20T00:44:42.361" v="3669" actId="165"/>
          <ac:spMkLst>
            <pc:docMk/>
            <pc:sldMk cId="1191637253" sldId="975"/>
            <ac:spMk id="196" creationId="{A4987A63-B660-E680-125D-FBEFEBA57771}"/>
          </ac:spMkLst>
        </pc:spChg>
        <pc:spChg chg="mod">
          <ac:chgData name="Phillip Kaufman" userId="c001b2a046940d7c" providerId="LiveId" clId="{5CB25B10-5B1C-4017-B167-ED3104435743}" dt="2024-05-20T00:44:50.679" v="3672" actId="165"/>
          <ac:spMkLst>
            <pc:docMk/>
            <pc:sldMk cId="1191637253" sldId="975"/>
            <ac:spMk id="236" creationId="{1040A751-D412-64E1-C8AD-3D847EC8A71E}"/>
          </ac:spMkLst>
        </pc:spChg>
        <pc:spChg chg="mod">
          <ac:chgData name="Phillip Kaufman" userId="c001b2a046940d7c" providerId="LiveId" clId="{5CB25B10-5B1C-4017-B167-ED3104435743}" dt="2024-05-20T00:44:50.679" v="3672" actId="165"/>
          <ac:spMkLst>
            <pc:docMk/>
            <pc:sldMk cId="1191637253" sldId="975"/>
            <ac:spMk id="237" creationId="{BEBC6671-ED7A-50BC-01FE-B0B5C5D7E83B}"/>
          </ac:spMkLst>
        </pc:spChg>
        <pc:spChg chg="mod">
          <ac:chgData name="Phillip Kaufman" userId="c001b2a046940d7c" providerId="LiveId" clId="{5CB25B10-5B1C-4017-B167-ED3104435743}" dt="2024-05-20T00:44:50.679" v="3672" actId="165"/>
          <ac:spMkLst>
            <pc:docMk/>
            <pc:sldMk cId="1191637253" sldId="975"/>
            <ac:spMk id="243" creationId="{ED473032-A54C-5A8A-5BBE-FB28219A419F}"/>
          </ac:spMkLst>
        </pc:spChg>
        <pc:spChg chg="mod">
          <ac:chgData name="Phillip Kaufman" userId="c001b2a046940d7c" providerId="LiveId" clId="{5CB25B10-5B1C-4017-B167-ED3104435743}" dt="2024-05-20T00:44:50.679" v="3672" actId="165"/>
          <ac:spMkLst>
            <pc:docMk/>
            <pc:sldMk cId="1191637253" sldId="975"/>
            <ac:spMk id="244" creationId="{93ABC70A-0589-E27F-7A5A-7409542827D7}"/>
          </ac:spMkLst>
        </pc:spChg>
        <pc:spChg chg="mod">
          <ac:chgData name="Phillip Kaufman" userId="c001b2a046940d7c" providerId="LiveId" clId="{5CB25B10-5B1C-4017-B167-ED3104435743}" dt="2024-05-20T00:44:50.679" v="3672" actId="165"/>
          <ac:spMkLst>
            <pc:docMk/>
            <pc:sldMk cId="1191637253" sldId="975"/>
            <ac:spMk id="245" creationId="{FF6DC506-1EEF-EFEF-77B1-DE46F5CFCAE2}"/>
          </ac:spMkLst>
        </pc:spChg>
        <pc:spChg chg="mod">
          <ac:chgData name="Phillip Kaufman" userId="c001b2a046940d7c" providerId="LiveId" clId="{5CB25B10-5B1C-4017-B167-ED3104435743}" dt="2024-05-20T00:44:50.679" v="3672" actId="165"/>
          <ac:spMkLst>
            <pc:docMk/>
            <pc:sldMk cId="1191637253" sldId="975"/>
            <ac:spMk id="246" creationId="{A33BFFAF-2B66-51CF-9B39-2699F2D5596F}"/>
          </ac:spMkLst>
        </pc:spChg>
        <pc:spChg chg="mod">
          <ac:chgData name="Phillip Kaufman" userId="c001b2a046940d7c" providerId="LiveId" clId="{5CB25B10-5B1C-4017-B167-ED3104435743}" dt="2024-05-20T00:44:50.679" v="3672" actId="165"/>
          <ac:spMkLst>
            <pc:docMk/>
            <pc:sldMk cId="1191637253" sldId="975"/>
            <ac:spMk id="249" creationId="{DE2774AB-BABF-FD3C-6D66-7EE910DD288F}"/>
          </ac:spMkLst>
        </pc:spChg>
        <pc:spChg chg="mod">
          <ac:chgData name="Phillip Kaufman" userId="c001b2a046940d7c" providerId="LiveId" clId="{5CB25B10-5B1C-4017-B167-ED3104435743}" dt="2024-05-20T00:44:47.534" v="3671" actId="165"/>
          <ac:spMkLst>
            <pc:docMk/>
            <pc:sldMk cId="1191637253" sldId="975"/>
            <ac:spMk id="286" creationId="{E24DCE76-EE55-3462-3EE7-BFAB55E61EA6}"/>
          </ac:spMkLst>
        </pc:spChg>
        <pc:spChg chg="mod">
          <ac:chgData name="Phillip Kaufman" userId="c001b2a046940d7c" providerId="LiveId" clId="{5CB25B10-5B1C-4017-B167-ED3104435743}" dt="2024-05-20T00:44:47.534" v="3671" actId="165"/>
          <ac:spMkLst>
            <pc:docMk/>
            <pc:sldMk cId="1191637253" sldId="975"/>
            <ac:spMk id="287" creationId="{B7552E7B-4EBB-E7C0-63BC-70E796A8C536}"/>
          </ac:spMkLst>
        </pc:spChg>
        <pc:spChg chg="mod">
          <ac:chgData name="Phillip Kaufman" userId="c001b2a046940d7c" providerId="LiveId" clId="{5CB25B10-5B1C-4017-B167-ED3104435743}" dt="2024-05-20T00:44:44.939" v="3670" actId="165"/>
          <ac:spMkLst>
            <pc:docMk/>
            <pc:sldMk cId="1191637253" sldId="975"/>
            <ac:spMk id="295" creationId="{50C85EA3-1579-6021-A94A-8F979CBFFE09}"/>
          </ac:spMkLst>
        </pc:spChg>
        <pc:spChg chg="mod">
          <ac:chgData name="Phillip Kaufman" userId="c001b2a046940d7c" providerId="LiveId" clId="{5CB25B10-5B1C-4017-B167-ED3104435743}" dt="2024-05-20T00:44:44.939" v="3670" actId="165"/>
          <ac:spMkLst>
            <pc:docMk/>
            <pc:sldMk cId="1191637253" sldId="975"/>
            <ac:spMk id="296" creationId="{5B66C5F3-4F00-9C19-E927-FCB725E9B0EE}"/>
          </ac:spMkLst>
        </pc:spChg>
        <pc:spChg chg="mod">
          <ac:chgData name="Phillip Kaufman" userId="c001b2a046940d7c" providerId="LiveId" clId="{5CB25B10-5B1C-4017-B167-ED3104435743}" dt="2024-05-20T00:44:44.939" v="3670" actId="165"/>
          <ac:spMkLst>
            <pc:docMk/>
            <pc:sldMk cId="1191637253" sldId="975"/>
            <ac:spMk id="297" creationId="{2BC7FEEF-A292-D96E-BDBF-2623B02AFB1E}"/>
          </ac:spMkLst>
        </pc:spChg>
        <pc:spChg chg="mod">
          <ac:chgData name="Phillip Kaufman" userId="c001b2a046940d7c" providerId="LiveId" clId="{5CB25B10-5B1C-4017-B167-ED3104435743}" dt="2024-05-20T00:44:44.939" v="3670" actId="165"/>
          <ac:spMkLst>
            <pc:docMk/>
            <pc:sldMk cId="1191637253" sldId="975"/>
            <ac:spMk id="298" creationId="{112A7AC6-E714-C63D-F783-253B76BD1768}"/>
          </ac:spMkLst>
        </pc:spChg>
        <pc:spChg chg="mod">
          <ac:chgData name="Phillip Kaufman" userId="c001b2a046940d7c" providerId="LiveId" clId="{5CB25B10-5B1C-4017-B167-ED3104435743}" dt="2024-05-20T00:44:44.939" v="3670" actId="165"/>
          <ac:spMkLst>
            <pc:docMk/>
            <pc:sldMk cId="1191637253" sldId="975"/>
            <ac:spMk id="302" creationId="{8A8192AE-65D1-B28D-0F9D-CD055F5B86B3}"/>
          </ac:spMkLst>
        </pc:spChg>
        <pc:spChg chg="mod">
          <ac:chgData name="Phillip Kaufman" userId="c001b2a046940d7c" providerId="LiveId" clId="{5CB25B10-5B1C-4017-B167-ED3104435743}" dt="2024-05-20T00:43:07.308" v="3641" actId="165"/>
          <ac:spMkLst>
            <pc:docMk/>
            <pc:sldMk cId="1191637253" sldId="975"/>
            <ac:spMk id="358" creationId="{43623F15-9E09-91C1-F007-A9B3CFA926E3}"/>
          </ac:spMkLst>
        </pc:spChg>
        <pc:spChg chg="mod">
          <ac:chgData name="Phillip Kaufman" userId="c001b2a046940d7c" providerId="LiveId" clId="{5CB25B10-5B1C-4017-B167-ED3104435743}" dt="2024-05-20T00:43:07.308" v="3641" actId="165"/>
          <ac:spMkLst>
            <pc:docMk/>
            <pc:sldMk cId="1191637253" sldId="975"/>
            <ac:spMk id="359" creationId="{1CACE9B9-F2A6-23CB-E2A5-97891BE6D282}"/>
          </ac:spMkLst>
        </pc:spChg>
        <pc:spChg chg="mod">
          <ac:chgData name="Phillip Kaufman" userId="c001b2a046940d7c" providerId="LiveId" clId="{5CB25B10-5B1C-4017-B167-ED3104435743}" dt="2024-05-20T00:44:10.659" v="3661" actId="1076"/>
          <ac:spMkLst>
            <pc:docMk/>
            <pc:sldMk cId="1191637253" sldId="975"/>
            <ac:spMk id="363" creationId="{0650A188-C0BF-3DA7-1F46-91E01950351B}"/>
          </ac:spMkLst>
        </pc:spChg>
        <pc:spChg chg="mod">
          <ac:chgData name="Phillip Kaufman" userId="c001b2a046940d7c" providerId="LiveId" clId="{5CB25B10-5B1C-4017-B167-ED3104435743}" dt="2024-05-20T00:42:20.033" v="3633" actId="1076"/>
          <ac:spMkLst>
            <pc:docMk/>
            <pc:sldMk cId="1191637253" sldId="975"/>
            <ac:spMk id="364" creationId="{A2A490BF-26A9-E3EA-CF79-3B7561D1C16F}"/>
          </ac:spMkLst>
        </pc:spChg>
        <pc:spChg chg="mod">
          <ac:chgData name="Phillip Kaufman" userId="c001b2a046940d7c" providerId="LiveId" clId="{5CB25B10-5B1C-4017-B167-ED3104435743}" dt="2024-05-20T00:44:44.939" v="3670" actId="165"/>
          <ac:spMkLst>
            <pc:docMk/>
            <pc:sldMk cId="1191637253" sldId="975"/>
            <ac:spMk id="381" creationId="{882B59B5-71C4-EE1E-8334-015820A01976}"/>
          </ac:spMkLst>
        </pc:spChg>
        <pc:spChg chg="mod">
          <ac:chgData name="Phillip Kaufman" userId="c001b2a046940d7c" providerId="LiveId" clId="{5CB25B10-5B1C-4017-B167-ED3104435743}" dt="2024-05-20T00:44:44.939" v="3670" actId="165"/>
          <ac:spMkLst>
            <pc:docMk/>
            <pc:sldMk cId="1191637253" sldId="975"/>
            <ac:spMk id="382" creationId="{48F8FA4E-1726-DA85-C5AC-A543AE78F865}"/>
          </ac:spMkLst>
        </pc:spChg>
        <pc:spChg chg="add mod">
          <ac:chgData name="Phillip Kaufman" userId="c001b2a046940d7c" providerId="LiveId" clId="{5CB25B10-5B1C-4017-B167-ED3104435743}" dt="2024-05-20T00:47:25.545" v="3690"/>
          <ac:spMkLst>
            <pc:docMk/>
            <pc:sldMk cId="1191637253" sldId="975"/>
            <ac:spMk id="388" creationId="{BD85E69B-4D38-DD7B-2360-03F40E55C7B1}"/>
          </ac:spMkLst>
        </pc:spChg>
        <pc:spChg chg="add mod">
          <ac:chgData name="Phillip Kaufman" userId="c001b2a046940d7c" providerId="LiveId" clId="{5CB25B10-5B1C-4017-B167-ED3104435743}" dt="2024-05-20T00:47:25.545" v="3690"/>
          <ac:spMkLst>
            <pc:docMk/>
            <pc:sldMk cId="1191637253" sldId="975"/>
            <ac:spMk id="391" creationId="{D579AFE2-A2E7-FA2B-8D02-09376EE2C9A7}"/>
          </ac:spMkLst>
        </pc:spChg>
        <pc:spChg chg="add mod">
          <ac:chgData name="Phillip Kaufman" userId="c001b2a046940d7c" providerId="LiveId" clId="{5CB25B10-5B1C-4017-B167-ED3104435743}" dt="2024-05-20T00:47:34.520" v="3694" actId="164"/>
          <ac:spMkLst>
            <pc:docMk/>
            <pc:sldMk cId="1191637253" sldId="975"/>
            <ac:spMk id="392" creationId="{5E09D60C-EC89-7E23-9992-88F3CBB6CEE4}"/>
          </ac:spMkLst>
        </pc:spChg>
        <pc:spChg chg="add mod">
          <ac:chgData name="Phillip Kaufman" userId="c001b2a046940d7c" providerId="LiveId" clId="{5CB25B10-5B1C-4017-B167-ED3104435743}" dt="2024-05-20T00:47:34.520" v="3694" actId="164"/>
          <ac:spMkLst>
            <pc:docMk/>
            <pc:sldMk cId="1191637253" sldId="975"/>
            <ac:spMk id="395" creationId="{2D0DBF8F-FBB7-0074-9063-A2F0E7586349}"/>
          </ac:spMkLst>
        </pc:spChg>
        <pc:spChg chg="add mod">
          <ac:chgData name="Phillip Kaufman" userId="c001b2a046940d7c" providerId="LiveId" clId="{5CB25B10-5B1C-4017-B167-ED3104435743}" dt="2024-05-20T00:55:15.654" v="3781" actId="164"/>
          <ac:spMkLst>
            <pc:docMk/>
            <pc:sldMk cId="1191637253" sldId="975"/>
            <ac:spMk id="397" creationId="{6ABE2681-37B1-73E5-9486-81E867A9742E}"/>
          </ac:spMkLst>
        </pc:spChg>
        <pc:spChg chg="add mod">
          <ac:chgData name="Phillip Kaufman" userId="c001b2a046940d7c" providerId="LiveId" clId="{5CB25B10-5B1C-4017-B167-ED3104435743}" dt="2024-05-20T00:55:15.654" v="3781" actId="164"/>
          <ac:spMkLst>
            <pc:docMk/>
            <pc:sldMk cId="1191637253" sldId="975"/>
            <ac:spMk id="398" creationId="{5001BDE9-E839-8F34-DC56-93485FE8834E}"/>
          </ac:spMkLst>
        </pc:spChg>
        <pc:spChg chg="add mod">
          <ac:chgData name="Phillip Kaufman" userId="c001b2a046940d7c" providerId="LiveId" clId="{5CB25B10-5B1C-4017-B167-ED3104435743}" dt="2024-05-20T00:55:15.654" v="3781" actId="164"/>
          <ac:spMkLst>
            <pc:docMk/>
            <pc:sldMk cId="1191637253" sldId="975"/>
            <ac:spMk id="399" creationId="{208EC05E-5ED0-5B9D-EC00-9AA5A74F3025}"/>
          </ac:spMkLst>
        </pc:spChg>
        <pc:spChg chg="mod">
          <ac:chgData name="Phillip Kaufman" userId="c001b2a046940d7c" providerId="LiveId" clId="{5CB25B10-5B1C-4017-B167-ED3104435743}" dt="2024-05-20T00:55:13.357" v="3780" actId="571"/>
          <ac:spMkLst>
            <pc:docMk/>
            <pc:sldMk cId="1191637253" sldId="975"/>
            <ac:spMk id="402" creationId="{0723AB34-C4A0-2EF8-162E-AE9E108391DB}"/>
          </ac:spMkLst>
        </pc:spChg>
        <pc:spChg chg="mod">
          <ac:chgData name="Phillip Kaufman" userId="c001b2a046940d7c" providerId="LiveId" clId="{5CB25B10-5B1C-4017-B167-ED3104435743}" dt="2024-05-20T00:46:20.804" v="3680" actId="1076"/>
          <ac:spMkLst>
            <pc:docMk/>
            <pc:sldMk cId="1191637253" sldId="975"/>
            <ac:spMk id="448" creationId="{F9C79DEF-E07E-BC08-8F08-EA2F8A479BA1}"/>
          </ac:spMkLst>
        </pc:spChg>
        <pc:spChg chg="mod">
          <ac:chgData name="Phillip Kaufman" userId="c001b2a046940d7c" providerId="LiveId" clId="{5CB25B10-5B1C-4017-B167-ED3104435743}" dt="2024-05-20T00:46:38.448" v="3681" actId="14100"/>
          <ac:spMkLst>
            <pc:docMk/>
            <pc:sldMk cId="1191637253" sldId="975"/>
            <ac:spMk id="460" creationId="{9A0DC8FE-389A-41D2-0880-8B1C676D062F}"/>
          </ac:spMkLst>
        </pc:spChg>
        <pc:spChg chg="mod">
          <ac:chgData name="Phillip Kaufman" userId="c001b2a046940d7c" providerId="LiveId" clId="{5CB25B10-5B1C-4017-B167-ED3104435743}" dt="2024-05-20T00:43:45.070" v="3654"/>
          <ac:spMkLst>
            <pc:docMk/>
            <pc:sldMk cId="1191637253" sldId="975"/>
            <ac:spMk id="464" creationId="{6119AE92-8618-BD2A-72E6-65D80DB8F3A9}"/>
          </ac:spMkLst>
        </pc:spChg>
        <pc:spChg chg="mod">
          <ac:chgData name="Phillip Kaufman" userId="c001b2a046940d7c" providerId="LiveId" clId="{5CB25B10-5B1C-4017-B167-ED3104435743}" dt="2024-05-20T00:43:45.070" v="3654"/>
          <ac:spMkLst>
            <pc:docMk/>
            <pc:sldMk cId="1191637253" sldId="975"/>
            <ac:spMk id="465" creationId="{16B3FF98-D131-9902-2027-4D0CD1083132}"/>
          </ac:spMkLst>
        </pc:spChg>
        <pc:spChg chg="mod">
          <ac:chgData name="Phillip Kaufman" userId="c001b2a046940d7c" providerId="LiveId" clId="{5CB25B10-5B1C-4017-B167-ED3104435743}" dt="2024-05-20T00:43:45.070" v="3654"/>
          <ac:spMkLst>
            <pc:docMk/>
            <pc:sldMk cId="1191637253" sldId="975"/>
            <ac:spMk id="466" creationId="{D84207A1-FB28-6018-0764-CFAFBEDFACE6}"/>
          </ac:spMkLst>
        </pc:spChg>
        <pc:spChg chg="mod">
          <ac:chgData name="Phillip Kaufman" userId="c001b2a046940d7c" providerId="LiveId" clId="{5CB25B10-5B1C-4017-B167-ED3104435743}" dt="2024-05-20T00:43:45.070" v="3654"/>
          <ac:spMkLst>
            <pc:docMk/>
            <pc:sldMk cId="1191637253" sldId="975"/>
            <ac:spMk id="469" creationId="{9E97B693-52CC-F7D5-73E2-A257242548DA}"/>
          </ac:spMkLst>
        </pc:spChg>
        <pc:spChg chg="mod">
          <ac:chgData name="Phillip Kaufman" userId="c001b2a046940d7c" providerId="LiveId" clId="{5CB25B10-5B1C-4017-B167-ED3104435743}" dt="2024-05-20T00:43:45.070" v="3654"/>
          <ac:spMkLst>
            <pc:docMk/>
            <pc:sldMk cId="1191637253" sldId="975"/>
            <ac:spMk id="505" creationId="{219B4755-2154-E698-04CC-A458A481413A}"/>
          </ac:spMkLst>
        </pc:spChg>
        <pc:spChg chg="mod">
          <ac:chgData name="Phillip Kaufman" userId="c001b2a046940d7c" providerId="LiveId" clId="{5CB25B10-5B1C-4017-B167-ED3104435743}" dt="2024-05-20T00:43:45.070" v="3654"/>
          <ac:spMkLst>
            <pc:docMk/>
            <pc:sldMk cId="1191637253" sldId="975"/>
            <ac:spMk id="506" creationId="{4E64B802-8724-2EC7-AC1E-862BE3DBD7B4}"/>
          </ac:spMkLst>
        </pc:spChg>
        <pc:spChg chg="mod">
          <ac:chgData name="Phillip Kaufman" userId="c001b2a046940d7c" providerId="LiveId" clId="{5CB25B10-5B1C-4017-B167-ED3104435743}" dt="2024-05-20T00:53:38.258" v="3757" actId="1076"/>
          <ac:spMkLst>
            <pc:docMk/>
            <pc:sldMk cId="1191637253" sldId="975"/>
            <ac:spMk id="514" creationId="{ABA4E019-CECE-4BE7-409C-71FD15C23876}"/>
          </ac:spMkLst>
        </pc:spChg>
        <pc:spChg chg="mod">
          <ac:chgData name="Phillip Kaufman" userId="c001b2a046940d7c" providerId="LiveId" clId="{5CB25B10-5B1C-4017-B167-ED3104435743}" dt="2024-05-20T00:53:44.676" v="3759" actId="1076"/>
          <ac:spMkLst>
            <pc:docMk/>
            <pc:sldMk cId="1191637253" sldId="975"/>
            <ac:spMk id="515" creationId="{C148F97E-616F-3CDE-2DA6-53874A1FA8DC}"/>
          </ac:spMkLst>
        </pc:spChg>
        <pc:spChg chg="mod ord">
          <ac:chgData name="Phillip Kaufman" userId="c001b2a046940d7c" providerId="LiveId" clId="{5CB25B10-5B1C-4017-B167-ED3104435743}" dt="2024-05-20T00:53:41.057" v="3758" actId="1076"/>
          <ac:spMkLst>
            <pc:docMk/>
            <pc:sldMk cId="1191637253" sldId="975"/>
            <ac:spMk id="516" creationId="{60DCAD78-52B9-D382-271D-1B2D65D101DF}"/>
          </ac:spMkLst>
        </pc:spChg>
        <pc:spChg chg="mod">
          <ac:chgData name="Phillip Kaufman" userId="c001b2a046940d7c" providerId="LiveId" clId="{5CB25B10-5B1C-4017-B167-ED3104435743}" dt="2024-05-20T00:47:25.545" v="3690"/>
          <ac:spMkLst>
            <pc:docMk/>
            <pc:sldMk cId="1191637253" sldId="975"/>
            <ac:spMk id="517" creationId="{01539866-9732-9861-89AE-C43FE6C1F996}"/>
          </ac:spMkLst>
        </pc:spChg>
        <pc:spChg chg="mod">
          <ac:chgData name="Phillip Kaufman" userId="c001b2a046940d7c" providerId="LiveId" clId="{5CB25B10-5B1C-4017-B167-ED3104435743}" dt="2024-05-20T00:47:25.545" v="3690"/>
          <ac:spMkLst>
            <pc:docMk/>
            <pc:sldMk cId="1191637253" sldId="975"/>
            <ac:spMk id="520" creationId="{DD8C5BEF-16A8-C692-E455-4925A5FED96D}"/>
          </ac:spMkLst>
        </pc:spChg>
        <pc:spChg chg="mod">
          <ac:chgData name="Phillip Kaufman" userId="c001b2a046940d7c" providerId="LiveId" clId="{5CB25B10-5B1C-4017-B167-ED3104435743}" dt="2024-05-20T00:43:07.308" v="3641" actId="165"/>
          <ac:spMkLst>
            <pc:docMk/>
            <pc:sldMk cId="1191637253" sldId="975"/>
            <ac:spMk id="607" creationId="{847B1CB9-7EAA-C8D5-E75A-273FD5817A6E}"/>
          </ac:spMkLst>
        </pc:spChg>
        <pc:spChg chg="mod">
          <ac:chgData name="Phillip Kaufman" userId="c001b2a046940d7c" providerId="LiveId" clId="{5CB25B10-5B1C-4017-B167-ED3104435743}" dt="2024-05-20T00:43:07.308" v="3641" actId="165"/>
          <ac:spMkLst>
            <pc:docMk/>
            <pc:sldMk cId="1191637253" sldId="975"/>
            <ac:spMk id="608" creationId="{1DBB6AAB-718B-F3CC-FDB1-AD48C85F4038}"/>
          </ac:spMkLst>
        </pc:spChg>
        <pc:spChg chg="mod">
          <ac:chgData name="Phillip Kaufman" userId="c001b2a046940d7c" providerId="LiveId" clId="{5CB25B10-5B1C-4017-B167-ED3104435743}" dt="2024-05-20T00:43:07.308" v="3641" actId="165"/>
          <ac:spMkLst>
            <pc:docMk/>
            <pc:sldMk cId="1191637253" sldId="975"/>
            <ac:spMk id="609" creationId="{F50C270B-6339-F212-4897-6E4CBF88789D}"/>
          </ac:spMkLst>
        </pc:spChg>
        <pc:spChg chg="mod">
          <ac:chgData name="Phillip Kaufman" userId="c001b2a046940d7c" providerId="LiveId" clId="{5CB25B10-5B1C-4017-B167-ED3104435743}" dt="2024-05-20T00:43:07.308" v="3641" actId="165"/>
          <ac:spMkLst>
            <pc:docMk/>
            <pc:sldMk cId="1191637253" sldId="975"/>
            <ac:spMk id="610" creationId="{EBBEB0BB-3F7C-E229-EAEF-78B132DF4AC9}"/>
          </ac:spMkLst>
        </pc:spChg>
        <pc:spChg chg="mod">
          <ac:chgData name="Phillip Kaufman" userId="c001b2a046940d7c" providerId="LiveId" clId="{5CB25B10-5B1C-4017-B167-ED3104435743}" dt="2024-05-20T00:43:07.308" v="3641" actId="165"/>
          <ac:spMkLst>
            <pc:docMk/>
            <pc:sldMk cId="1191637253" sldId="975"/>
            <ac:spMk id="613" creationId="{2A2EF72D-584A-F612-E3F5-551C5B6E60CF}"/>
          </ac:spMkLst>
        </pc:spChg>
        <pc:spChg chg="mod">
          <ac:chgData name="Phillip Kaufman" userId="c001b2a046940d7c" providerId="LiveId" clId="{5CB25B10-5B1C-4017-B167-ED3104435743}" dt="2024-05-20T00:43:07.308" v="3641" actId="165"/>
          <ac:spMkLst>
            <pc:docMk/>
            <pc:sldMk cId="1191637253" sldId="975"/>
            <ac:spMk id="616" creationId="{D43A318F-1974-70F4-3946-10EA426C399D}"/>
          </ac:spMkLst>
        </pc:spChg>
        <pc:spChg chg="mod">
          <ac:chgData name="Phillip Kaufman" userId="c001b2a046940d7c" providerId="LiveId" clId="{5CB25B10-5B1C-4017-B167-ED3104435743}" dt="2024-05-20T00:43:07.308" v="3641" actId="165"/>
          <ac:spMkLst>
            <pc:docMk/>
            <pc:sldMk cId="1191637253" sldId="975"/>
            <ac:spMk id="617" creationId="{B9EEE26D-CEAE-0015-705E-B21782F95546}"/>
          </ac:spMkLst>
        </pc:spChg>
        <pc:spChg chg="mod">
          <ac:chgData name="Phillip Kaufman" userId="c001b2a046940d7c" providerId="LiveId" clId="{5CB25B10-5B1C-4017-B167-ED3104435743}" dt="2024-05-20T00:43:07.308" v="3641" actId="165"/>
          <ac:spMkLst>
            <pc:docMk/>
            <pc:sldMk cId="1191637253" sldId="975"/>
            <ac:spMk id="618" creationId="{5B0C64B5-DDEF-4A27-B2A7-FB758EF870D6}"/>
          </ac:spMkLst>
        </pc:spChg>
        <pc:spChg chg="mod">
          <ac:chgData name="Phillip Kaufman" userId="c001b2a046940d7c" providerId="LiveId" clId="{5CB25B10-5B1C-4017-B167-ED3104435743}" dt="2024-05-20T00:43:07.308" v="3641" actId="165"/>
          <ac:spMkLst>
            <pc:docMk/>
            <pc:sldMk cId="1191637253" sldId="975"/>
            <ac:spMk id="619" creationId="{34FCD3A0-9AC5-92AD-3A81-9C563C7EC6D2}"/>
          </ac:spMkLst>
        </pc:spChg>
        <pc:spChg chg="mod">
          <ac:chgData name="Phillip Kaufman" userId="c001b2a046940d7c" providerId="LiveId" clId="{5CB25B10-5B1C-4017-B167-ED3104435743}" dt="2024-05-20T00:43:07.308" v="3641" actId="165"/>
          <ac:spMkLst>
            <pc:docMk/>
            <pc:sldMk cId="1191637253" sldId="975"/>
            <ac:spMk id="622" creationId="{872FBEB3-B5C1-0684-22C7-9C950889A3AC}"/>
          </ac:spMkLst>
        </pc:spChg>
        <pc:spChg chg="mod">
          <ac:chgData name="Phillip Kaufman" userId="c001b2a046940d7c" providerId="LiveId" clId="{5CB25B10-5B1C-4017-B167-ED3104435743}" dt="2024-05-20T00:44:39.122" v="3668" actId="165"/>
          <ac:spMkLst>
            <pc:docMk/>
            <pc:sldMk cId="1191637253" sldId="975"/>
            <ac:spMk id="628" creationId="{AA6AB5DE-4BB4-FC7E-7583-5C82CDB1A221}"/>
          </ac:spMkLst>
        </pc:spChg>
        <pc:spChg chg="mod">
          <ac:chgData name="Phillip Kaufman" userId="c001b2a046940d7c" providerId="LiveId" clId="{5CB25B10-5B1C-4017-B167-ED3104435743}" dt="2024-05-20T00:44:39.122" v="3668" actId="165"/>
          <ac:spMkLst>
            <pc:docMk/>
            <pc:sldMk cId="1191637253" sldId="975"/>
            <ac:spMk id="629" creationId="{85CD41BD-8DB0-3BA2-FAE1-CE24ECA313B1}"/>
          </ac:spMkLst>
        </pc:spChg>
        <pc:spChg chg="mod">
          <ac:chgData name="Phillip Kaufman" userId="c001b2a046940d7c" providerId="LiveId" clId="{5CB25B10-5B1C-4017-B167-ED3104435743}" dt="2024-05-20T00:44:42.361" v="3669" actId="165"/>
          <ac:spMkLst>
            <pc:docMk/>
            <pc:sldMk cId="1191637253" sldId="975"/>
            <ac:spMk id="638" creationId="{3B3F7110-A85D-20B4-BD3B-F6A6F5F2E4AE}"/>
          </ac:spMkLst>
        </pc:spChg>
        <pc:spChg chg="mod">
          <ac:chgData name="Phillip Kaufman" userId="c001b2a046940d7c" providerId="LiveId" clId="{5CB25B10-5B1C-4017-B167-ED3104435743}" dt="2024-05-20T00:44:42.361" v="3669" actId="165"/>
          <ac:spMkLst>
            <pc:docMk/>
            <pc:sldMk cId="1191637253" sldId="975"/>
            <ac:spMk id="639" creationId="{81294809-99C7-54DA-1112-ECFA2B143809}"/>
          </ac:spMkLst>
        </pc:spChg>
        <pc:spChg chg="mod">
          <ac:chgData name="Phillip Kaufman" userId="c001b2a046940d7c" providerId="LiveId" clId="{5CB25B10-5B1C-4017-B167-ED3104435743}" dt="2024-05-20T00:44:42.361" v="3669" actId="165"/>
          <ac:spMkLst>
            <pc:docMk/>
            <pc:sldMk cId="1191637253" sldId="975"/>
            <ac:spMk id="665" creationId="{2F22BF38-F9F6-2EC3-7E7E-A1641AA60C08}"/>
          </ac:spMkLst>
        </pc:spChg>
        <pc:spChg chg="mod">
          <ac:chgData name="Phillip Kaufman" userId="c001b2a046940d7c" providerId="LiveId" clId="{5CB25B10-5B1C-4017-B167-ED3104435743}" dt="2024-05-20T00:44:42.361" v="3669" actId="165"/>
          <ac:spMkLst>
            <pc:docMk/>
            <pc:sldMk cId="1191637253" sldId="975"/>
            <ac:spMk id="666" creationId="{0CED0998-5AF1-ED2B-68F9-518EF7F79F5B}"/>
          </ac:spMkLst>
        </pc:spChg>
        <pc:spChg chg="mod">
          <ac:chgData name="Phillip Kaufman" userId="c001b2a046940d7c" providerId="LiveId" clId="{5CB25B10-5B1C-4017-B167-ED3104435743}" dt="2024-05-20T00:44:47.534" v="3671" actId="165"/>
          <ac:spMkLst>
            <pc:docMk/>
            <pc:sldMk cId="1191637253" sldId="975"/>
            <ac:spMk id="675" creationId="{EE5DF4D8-C150-D431-A572-2B93495DEC9F}"/>
          </ac:spMkLst>
        </pc:spChg>
        <pc:spChg chg="mod">
          <ac:chgData name="Phillip Kaufman" userId="c001b2a046940d7c" providerId="LiveId" clId="{5CB25B10-5B1C-4017-B167-ED3104435743}" dt="2024-05-20T00:44:47.534" v="3671" actId="165"/>
          <ac:spMkLst>
            <pc:docMk/>
            <pc:sldMk cId="1191637253" sldId="975"/>
            <ac:spMk id="676" creationId="{30CA55FE-1FEF-97A2-A1BD-9F7378E17BA0}"/>
          </ac:spMkLst>
        </pc:spChg>
        <pc:spChg chg="mod">
          <ac:chgData name="Phillip Kaufman" userId="c001b2a046940d7c" providerId="LiveId" clId="{5CB25B10-5B1C-4017-B167-ED3104435743}" dt="2024-05-20T00:44:47.534" v="3671" actId="165"/>
          <ac:spMkLst>
            <pc:docMk/>
            <pc:sldMk cId="1191637253" sldId="975"/>
            <ac:spMk id="677" creationId="{5A2ABBC4-45C5-D843-B97B-A30D49C94A8E}"/>
          </ac:spMkLst>
        </pc:spChg>
        <pc:spChg chg="mod">
          <ac:chgData name="Phillip Kaufman" userId="c001b2a046940d7c" providerId="LiveId" clId="{5CB25B10-5B1C-4017-B167-ED3104435743}" dt="2024-05-20T00:44:47.534" v="3671" actId="165"/>
          <ac:spMkLst>
            <pc:docMk/>
            <pc:sldMk cId="1191637253" sldId="975"/>
            <ac:spMk id="679" creationId="{9B10A158-06C8-2AFA-34D6-BB8E31FE1B68}"/>
          </ac:spMkLst>
        </pc:spChg>
        <pc:spChg chg="mod">
          <ac:chgData name="Phillip Kaufman" userId="c001b2a046940d7c" providerId="LiveId" clId="{5CB25B10-5B1C-4017-B167-ED3104435743}" dt="2024-05-20T00:44:47.534" v="3671" actId="165"/>
          <ac:spMkLst>
            <pc:docMk/>
            <pc:sldMk cId="1191637253" sldId="975"/>
            <ac:spMk id="682" creationId="{3EE6BE38-1F7F-7C91-4D9D-A857F0460914}"/>
          </ac:spMkLst>
        </pc:spChg>
        <pc:spChg chg="mod">
          <ac:chgData name="Phillip Kaufman" userId="c001b2a046940d7c" providerId="LiveId" clId="{5CB25B10-5B1C-4017-B167-ED3104435743}" dt="2024-05-20T00:55:13.357" v="3780" actId="571"/>
          <ac:spMkLst>
            <pc:docMk/>
            <pc:sldMk cId="1191637253" sldId="975"/>
            <ac:spMk id="704" creationId="{E0585AE2-C8F0-BE90-621C-B1106B5F1F76}"/>
          </ac:spMkLst>
        </pc:spChg>
        <pc:spChg chg="add mod">
          <ac:chgData name="Phillip Kaufman" userId="c001b2a046940d7c" providerId="LiveId" clId="{5CB25B10-5B1C-4017-B167-ED3104435743}" dt="2024-05-20T00:55:13.357" v="3780" actId="571"/>
          <ac:spMkLst>
            <pc:docMk/>
            <pc:sldMk cId="1191637253" sldId="975"/>
            <ac:spMk id="705" creationId="{D3238D2E-B033-E36B-1B5D-258560D61796}"/>
          </ac:spMkLst>
        </pc:spChg>
        <pc:spChg chg="add mod">
          <ac:chgData name="Phillip Kaufman" userId="c001b2a046940d7c" providerId="LiveId" clId="{5CB25B10-5B1C-4017-B167-ED3104435743}" dt="2024-05-20T00:55:13.357" v="3780" actId="571"/>
          <ac:spMkLst>
            <pc:docMk/>
            <pc:sldMk cId="1191637253" sldId="975"/>
            <ac:spMk id="706" creationId="{F5D7E36C-2BD1-F568-32A6-F6D39985A7DE}"/>
          </ac:spMkLst>
        </pc:spChg>
        <pc:grpChg chg="add mod">
          <ac:chgData name="Phillip Kaufman" userId="c001b2a046940d7c" providerId="LiveId" clId="{5CB25B10-5B1C-4017-B167-ED3104435743}" dt="2024-05-20T00:45:33.777" v="3674" actId="1076"/>
          <ac:grpSpMkLst>
            <pc:docMk/>
            <pc:sldMk cId="1191637253" sldId="975"/>
            <ac:grpSpMk id="8" creationId="{D7BA1C8E-0A63-1AAA-F9A1-831CA714CFEF}"/>
          </ac:grpSpMkLst>
        </pc:grpChg>
        <pc:grpChg chg="add mod">
          <ac:chgData name="Phillip Kaufman" userId="c001b2a046940d7c" providerId="LiveId" clId="{5CB25B10-5B1C-4017-B167-ED3104435743}" dt="2024-05-20T00:41:25.533" v="3619" actId="164"/>
          <ac:grpSpMkLst>
            <pc:docMk/>
            <pc:sldMk cId="1191637253" sldId="975"/>
            <ac:grpSpMk id="9" creationId="{681866D0-FA91-AB19-636B-37E5E41544B5}"/>
          </ac:grpSpMkLst>
        </pc:grpChg>
        <pc:grpChg chg="add mod">
          <ac:chgData name="Phillip Kaufman" userId="c001b2a046940d7c" providerId="LiveId" clId="{5CB25B10-5B1C-4017-B167-ED3104435743}" dt="2024-05-20T00:41:32.485" v="3621" actId="164"/>
          <ac:grpSpMkLst>
            <pc:docMk/>
            <pc:sldMk cId="1191637253" sldId="975"/>
            <ac:grpSpMk id="10" creationId="{B92685CD-DB37-9EC8-B54D-EF09C5E08707}"/>
          </ac:grpSpMkLst>
        </pc:grpChg>
        <pc:grpChg chg="add del mod">
          <ac:chgData name="Phillip Kaufman" userId="c001b2a046940d7c" providerId="LiveId" clId="{5CB25B10-5B1C-4017-B167-ED3104435743}" dt="2024-05-20T00:42:21.532" v="3634" actId="478"/>
          <ac:grpSpMkLst>
            <pc:docMk/>
            <pc:sldMk cId="1191637253" sldId="975"/>
            <ac:grpSpMk id="11" creationId="{FC3CA453-AB82-4BD6-E880-2F15C47C2AB6}"/>
          </ac:grpSpMkLst>
        </pc:grpChg>
        <pc:grpChg chg="mod">
          <ac:chgData name="Phillip Kaufman" userId="c001b2a046940d7c" providerId="LiveId" clId="{5CB25B10-5B1C-4017-B167-ED3104435743}" dt="2024-05-20T00:41:49.278" v="3626"/>
          <ac:grpSpMkLst>
            <pc:docMk/>
            <pc:sldMk cId="1191637253" sldId="975"/>
            <ac:grpSpMk id="12" creationId="{AF328D47-4252-5ADB-4681-68EBCE256A91}"/>
          </ac:grpSpMkLst>
        </pc:grpChg>
        <pc:grpChg chg="mod">
          <ac:chgData name="Phillip Kaufman" userId="c001b2a046940d7c" providerId="LiveId" clId="{5CB25B10-5B1C-4017-B167-ED3104435743}" dt="2024-05-20T00:41:49.278" v="3626"/>
          <ac:grpSpMkLst>
            <pc:docMk/>
            <pc:sldMk cId="1191637253" sldId="975"/>
            <ac:grpSpMk id="13" creationId="{B9C887B4-690C-3CFC-EC46-DE3415F3BEDB}"/>
          </ac:grpSpMkLst>
        </pc:grpChg>
        <pc:grpChg chg="mod">
          <ac:chgData name="Phillip Kaufman" userId="c001b2a046940d7c" providerId="LiveId" clId="{5CB25B10-5B1C-4017-B167-ED3104435743}" dt="2024-05-20T00:41:49.278" v="3626"/>
          <ac:grpSpMkLst>
            <pc:docMk/>
            <pc:sldMk cId="1191637253" sldId="975"/>
            <ac:grpSpMk id="14" creationId="{2C42E558-1FBE-4443-9112-CBA97A1C0B43}"/>
          </ac:grpSpMkLst>
        </pc:grpChg>
        <pc:grpChg chg="mod">
          <ac:chgData name="Phillip Kaufman" userId="c001b2a046940d7c" providerId="LiveId" clId="{5CB25B10-5B1C-4017-B167-ED3104435743}" dt="2024-05-20T00:41:49.278" v="3626"/>
          <ac:grpSpMkLst>
            <pc:docMk/>
            <pc:sldMk cId="1191637253" sldId="975"/>
            <ac:grpSpMk id="49" creationId="{6A032FB7-37F9-F44B-D2BB-6A91718ECF3E}"/>
          </ac:grpSpMkLst>
        </pc:grpChg>
        <pc:grpChg chg="add mod">
          <ac:chgData name="Phillip Kaufman" userId="c001b2a046940d7c" providerId="LiveId" clId="{5CB25B10-5B1C-4017-B167-ED3104435743}" dt="2024-05-20T00:42:53.423" v="3638" actId="571"/>
          <ac:grpSpMkLst>
            <pc:docMk/>
            <pc:sldMk cId="1191637253" sldId="975"/>
            <ac:grpSpMk id="52" creationId="{AF4D30AE-0404-BAF0-AD44-B57D475AC3EB}"/>
          </ac:grpSpMkLst>
        </pc:grpChg>
        <pc:grpChg chg="add mod">
          <ac:chgData name="Phillip Kaufman" userId="c001b2a046940d7c" providerId="LiveId" clId="{5CB25B10-5B1C-4017-B167-ED3104435743}" dt="2024-05-20T00:43:02.363" v="3640" actId="1076"/>
          <ac:grpSpMkLst>
            <pc:docMk/>
            <pc:sldMk cId="1191637253" sldId="975"/>
            <ac:grpSpMk id="57" creationId="{34DA5D40-EED2-A7A0-0B52-879470FB1AB2}"/>
          </ac:grpSpMkLst>
        </pc:grpChg>
        <pc:grpChg chg="add del mod">
          <ac:chgData name="Phillip Kaufman" userId="c001b2a046940d7c" providerId="LiveId" clId="{5CB25B10-5B1C-4017-B167-ED3104435743}" dt="2024-05-20T00:44:50.679" v="3672" actId="165"/>
          <ac:grpSpMkLst>
            <pc:docMk/>
            <pc:sldMk cId="1191637253" sldId="975"/>
            <ac:grpSpMk id="58" creationId="{A7E6238D-1DFA-95EA-2D2E-490CF1B62188}"/>
          </ac:grpSpMkLst>
        </pc:grpChg>
        <pc:grpChg chg="add mod">
          <ac:chgData name="Phillip Kaufman" userId="c001b2a046940d7c" providerId="LiveId" clId="{5CB25B10-5B1C-4017-B167-ED3104435743}" dt="2024-05-20T00:43:45.070" v="3654"/>
          <ac:grpSpMkLst>
            <pc:docMk/>
            <pc:sldMk cId="1191637253" sldId="975"/>
            <ac:grpSpMk id="59" creationId="{2CBF227B-C325-4D63-E41D-F86354F504D7}"/>
          </ac:grpSpMkLst>
        </pc:grpChg>
        <pc:grpChg chg="mod">
          <ac:chgData name="Phillip Kaufman" userId="c001b2a046940d7c" providerId="LiveId" clId="{5CB25B10-5B1C-4017-B167-ED3104435743}" dt="2024-05-20T00:43:45.070" v="3654"/>
          <ac:grpSpMkLst>
            <pc:docMk/>
            <pc:sldMk cId="1191637253" sldId="975"/>
            <ac:grpSpMk id="60" creationId="{C91EA65A-030E-E905-23EB-6C8333DBAFC2}"/>
          </ac:grpSpMkLst>
        </pc:grpChg>
        <pc:grpChg chg="mod">
          <ac:chgData name="Phillip Kaufman" userId="c001b2a046940d7c" providerId="LiveId" clId="{5CB25B10-5B1C-4017-B167-ED3104435743}" dt="2024-05-20T00:43:45.070" v="3654"/>
          <ac:grpSpMkLst>
            <pc:docMk/>
            <pc:sldMk cId="1191637253" sldId="975"/>
            <ac:grpSpMk id="61" creationId="{CB4ADE77-FB04-5970-03EC-687881CFBD53}"/>
          </ac:grpSpMkLst>
        </pc:grpChg>
        <pc:grpChg chg="mod">
          <ac:chgData name="Phillip Kaufman" userId="c001b2a046940d7c" providerId="LiveId" clId="{5CB25B10-5B1C-4017-B167-ED3104435743}" dt="2024-05-20T00:43:45.070" v="3654"/>
          <ac:grpSpMkLst>
            <pc:docMk/>
            <pc:sldMk cId="1191637253" sldId="975"/>
            <ac:grpSpMk id="62" creationId="{FB733551-D98E-DEB8-4A73-A2DF957D7753}"/>
          </ac:grpSpMkLst>
        </pc:grpChg>
        <pc:grpChg chg="mod">
          <ac:chgData name="Phillip Kaufman" userId="c001b2a046940d7c" providerId="LiveId" clId="{5CB25B10-5B1C-4017-B167-ED3104435743}" dt="2024-05-20T00:42:56.202" v="3639" actId="164"/>
          <ac:grpSpMkLst>
            <pc:docMk/>
            <pc:sldMk cId="1191637253" sldId="975"/>
            <ac:grpSpMk id="71" creationId="{41333B56-AEE3-5C34-F64F-A22FD55CA317}"/>
          </ac:grpSpMkLst>
        </pc:grpChg>
        <pc:grpChg chg="del">
          <ac:chgData name="Phillip Kaufman" userId="c001b2a046940d7c" providerId="LiveId" clId="{5CB25B10-5B1C-4017-B167-ED3104435743}" dt="2024-05-20T00:43:24.311" v="3646" actId="478"/>
          <ac:grpSpMkLst>
            <pc:docMk/>
            <pc:sldMk cId="1191637253" sldId="975"/>
            <ac:grpSpMk id="97" creationId="{BCEFD88A-9E2E-2783-763B-FE1EEAB922E5}"/>
          </ac:grpSpMkLst>
        </pc:grpChg>
        <pc:grpChg chg="add del mod">
          <ac:chgData name="Phillip Kaufman" userId="c001b2a046940d7c" providerId="LiveId" clId="{5CB25B10-5B1C-4017-B167-ED3104435743}" dt="2024-05-20T00:39:37.636" v="3604" actId="20577"/>
          <ac:grpSpMkLst>
            <pc:docMk/>
            <pc:sldMk cId="1191637253" sldId="975"/>
            <ac:grpSpMk id="106" creationId="{CF69219E-8DBA-D0C4-61B4-57C4668DD8F5}"/>
          </ac:grpSpMkLst>
        </pc:grpChg>
        <pc:grpChg chg="mod">
          <ac:chgData name="Phillip Kaufman" userId="c001b2a046940d7c" providerId="LiveId" clId="{5CB25B10-5B1C-4017-B167-ED3104435743}" dt="2024-05-20T00:39:37.636" v="3604" actId="20577"/>
          <ac:grpSpMkLst>
            <pc:docMk/>
            <pc:sldMk cId="1191637253" sldId="975"/>
            <ac:grpSpMk id="107" creationId="{902773E4-C440-4615-6EDF-49FA3DFAC953}"/>
          </ac:grpSpMkLst>
        </pc:grpChg>
        <pc:grpChg chg="add del mod">
          <ac:chgData name="Phillip Kaufman" userId="c001b2a046940d7c" providerId="LiveId" clId="{5CB25B10-5B1C-4017-B167-ED3104435743}" dt="2024-05-20T00:40:14.936" v="3610" actId="165"/>
          <ac:grpSpMkLst>
            <pc:docMk/>
            <pc:sldMk cId="1191637253" sldId="975"/>
            <ac:grpSpMk id="118" creationId="{E274B816-36B2-1999-9072-36952CD3FDB2}"/>
          </ac:grpSpMkLst>
        </pc:grpChg>
        <pc:grpChg chg="mod topLvl">
          <ac:chgData name="Phillip Kaufman" userId="c001b2a046940d7c" providerId="LiveId" clId="{5CB25B10-5B1C-4017-B167-ED3104435743}" dt="2024-05-20T00:40:17.797" v="3611" actId="164"/>
          <ac:grpSpMkLst>
            <pc:docMk/>
            <pc:sldMk cId="1191637253" sldId="975"/>
            <ac:grpSpMk id="119" creationId="{485379E5-1509-3E1F-D60A-4BAADE3B912D}"/>
          </ac:grpSpMkLst>
        </pc:grpChg>
        <pc:grpChg chg="mod">
          <ac:chgData name="Phillip Kaufman" userId="c001b2a046940d7c" providerId="LiveId" clId="{5CB25B10-5B1C-4017-B167-ED3104435743}" dt="2024-05-20T00:44:42.361" v="3669" actId="165"/>
          <ac:grpSpMkLst>
            <pc:docMk/>
            <pc:sldMk cId="1191637253" sldId="975"/>
            <ac:grpSpMk id="197" creationId="{31CD7F66-ED5E-20C8-6D35-A350E44E10CB}"/>
          </ac:grpSpMkLst>
        </pc:grpChg>
        <pc:grpChg chg="mod">
          <ac:chgData name="Phillip Kaufman" userId="c001b2a046940d7c" providerId="LiveId" clId="{5CB25B10-5B1C-4017-B167-ED3104435743}" dt="2024-05-20T00:44:42.361" v="3669" actId="165"/>
          <ac:grpSpMkLst>
            <pc:docMk/>
            <pc:sldMk cId="1191637253" sldId="975"/>
            <ac:grpSpMk id="198" creationId="{CEE7B58E-ACB9-494C-EDA5-76D2E5103664}"/>
          </ac:grpSpMkLst>
        </pc:grpChg>
        <pc:grpChg chg="mod">
          <ac:chgData name="Phillip Kaufman" userId="c001b2a046940d7c" providerId="LiveId" clId="{5CB25B10-5B1C-4017-B167-ED3104435743}" dt="2024-05-20T00:44:42.361" v="3669" actId="165"/>
          <ac:grpSpMkLst>
            <pc:docMk/>
            <pc:sldMk cId="1191637253" sldId="975"/>
            <ac:grpSpMk id="199" creationId="{987CF99A-0F53-46B1-01A3-9EBCF4209235}"/>
          </ac:grpSpMkLst>
        </pc:grpChg>
        <pc:grpChg chg="mod">
          <ac:chgData name="Phillip Kaufman" userId="c001b2a046940d7c" providerId="LiveId" clId="{5CB25B10-5B1C-4017-B167-ED3104435743}" dt="2024-05-20T00:44:50.679" v="3672" actId="165"/>
          <ac:grpSpMkLst>
            <pc:docMk/>
            <pc:sldMk cId="1191637253" sldId="975"/>
            <ac:grpSpMk id="200" creationId="{E33182C6-5271-10F5-F438-7BE6688D9DDA}"/>
          </ac:grpSpMkLst>
        </pc:grpChg>
        <pc:grpChg chg="mod">
          <ac:chgData name="Phillip Kaufman" userId="c001b2a046940d7c" providerId="LiveId" clId="{5CB25B10-5B1C-4017-B167-ED3104435743}" dt="2024-05-20T00:44:50.679" v="3672" actId="165"/>
          <ac:grpSpMkLst>
            <pc:docMk/>
            <pc:sldMk cId="1191637253" sldId="975"/>
            <ac:grpSpMk id="202" creationId="{35E342EF-C3FC-61AC-7D69-BB1D80848532}"/>
          </ac:grpSpMkLst>
        </pc:grpChg>
        <pc:grpChg chg="mod">
          <ac:chgData name="Phillip Kaufman" userId="c001b2a046940d7c" providerId="LiveId" clId="{5CB25B10-5B1C-4017-B167-ED3104435743}" dt="2024-05-20T00:44:50.679" v="3672" actId="165"/>
          <ac:grpSpMkLst>
            <pc:docMk/>
            <pc:sldMk cId="1191637253" sldId="975"/>
            <ac:grpSpMk id="203" creationId="{4E261B54-A3D6-192E-D0C4-6AAC98FE005E}"/>
          </ac:grpSpMkLst>
        </pc:grpChg>
        <pc:grpChg chg="mod">
          <ac:chgData name="Phillip Kaufman" userId="c001b2a046940d7c" providerId="LiveId" clId="{5CB25B10-5B1C-4017-B167-ED3104435743}" dt="2024-05-20T00:44:50.679" v="3672" actId="165"/>
          <ac:grpSpMkLst>
            <pc:docMk/>
            <pc:sldMk cId="1191637253" sldId="975"/>
            <ac:grpSpMk id="238" creationId="{E6D6AE60-D537-0336-C778-014FC3A46690}"/>
          </ac:grpSpMkLst>
        </pc:grpChg>
        <pc:grpChg chg="mod topLvl">
          <ac:chgData name="Phillip Kaufman" userId="c001b2a046940d7c" providerId="LiveId" clId="{5CB25B10-5B1C-4017-B167-ED3104435743}" dt="2024-05-20T00:44:50.679" v="3672" actId="165"/>
          <ac:grpSpMkLst>
            <pc:docMk/>
            <pc:sldMk cId="1191637253" sldId="975"/>
            <ac:grpSpMk id="241" creationId="{A453716A-5EFE-6256-1B97-A30DA37ECAB6}"/>
          </ac:grpSpMkLst>
        </pc:grpChg>
        <pc:grpChg chg="mod">
          <ac:chgData name="Phillip Kaufman" userId="c001b2a046940d7c" providerId="LiveId" clId="{5CB25B10-5B1C-4017-B167-ED3104435743}" dt="2024-05-20T00:44:50.679" v="3672" actId="165"/>
          <ac:grpSpMkLst>
            <pc:docMk/>
            <pc:sldMk cId="1191637253" sldId="975"/>
            <ac:grpSpMk id="242" creationId="{D58E98E3-A3F6-826E-47A2-3B12A4C117E1}"/>
          </ac:grpSpMkLst>
        </pc:grpChg>
        <pc:grpChg chg="mod">
          <ac:chgData name="Phillip Kaufman" userId="c001b2a046940d7c" providerId="LiveId" clId="{5CB25B10-5B1C-4017-B167-ED3104435743}" dt="2024-05-20T00:44:47.534" v="3671" actId="165"/>
          <ac:grpSpMkLst>
            <pc:docMk/>
            <pc:sldMk cId="1191637253" sldId="975"/>
            <ac:grpSpMk id="288" creationId="{9A772EA8-CF54-861A-DAC7-F30F6D5BA280}"/>
          </ac:grpSpMkLst>
        </pc:grpChg>
        <pc:grpChg chg="add del mod">
          <ac:chgData name="Phillip Kaufman" userId="c001b2a046940d7c" providerId="LiveId" clId="{5CB25B10-5B1C-4017-B167-ED3104435743}" dt="2024-05-20T00:44:44.939" v="3670" actId="165"/>
          <ac:grpSpMkLst>
            <pc:docMk/>
            <pc:sldMk cId="1191637253" sldId="975"/>
            <ac:grpSpMk id="291" creationId="{7752E652-014B-C3F0-28D7-A42CAAA38271}"/>
          </ac:grpSpMkLst>
        </pc:grpChg>
        <pc:grpChg chg="mod topLvl">
          <ac:chgData name="Phillip Kaufman" userId="c001b2a046940d7c" providerId="LiveId" clId="{5CB25B10-5B1C-4017-B167-ED3104435743}" dt="2024-05-20T00:44:44.939" v="3670" actId="165"/>
          <ac:grpSpMkLst>
            <pc:docMk/>
            <pc:sldMk cId="1191637253" sldId="975"/>
            <ac:grpSpMk id="292" creationId="{479A441A-6D0B-804E-D56D-25B4542C3C02}"/>
          </ac:grpSpMkLst>
        </pc:grpChg>
        <pc:grpChg chg="mod topLvl">
          <ac:chgData name="Phillip Kaufman" userId="c001b2a046940d7c" providerId="LiveId" clId="{5CB25B10-5B1C-4017-B167-ED3104435743}" dt="2024-05-20T00:44:44.939" v="3670" actId="165"/>
          <ac:grpSpMkLst>
            <pc:docMk/>
            <pc:sldMk cId="1191637253" sldId="975"/>
            <ac:grpSpMk id="293" creationId="{98ECAA24-8513-B7AF-255A-6C32484045A6}"/>
          </ac:grpSpMkLst>
        </pc:grpChg>
        <pc:grpChg chg="mod">
          <ac:chgData name="Phillip Kaufman" userId="c001b2a046940d7c" providerId="LiveId" clId="{5CB25B10-5B1C-4017-B167-ED3104435743}" dt="2024-05-20T00:44:44.939" v="3670" actId="165"/>
          <ac:grpSpMkLst>
            <pc:docMk/>
            <pc:sldMk cId="1191637253" sldId="975"/>
            <ac:grpSpMk id="294" creationId="{BBF0B27F-508F-0668-B6B9-59875F382548}"/>
          </ac:grpSpMkLst>
        </pc:grpChg>
        <pc:grpChg chg="mod topLvl">
          <ac:chgData name="Phillip Kaufman" userId="c001b2a046940d7c" providerId="LiveId" clId="{5CB25B10-5B1C-4017-B167-ED3104435743}" dt="2024-05-20T00:44:50.679" v="3672" actId="165"/>
          <ac:grpSpMkLst>
            <pc:docMk/>
            <pc:sldMk cId="1191637253" sldId="975"/>
            <ac:grpSpMk id="301" creationId="{BEFB13B9-4F03-E62A-5596-A79E1FCB02E6}"/>
          </ac:grpSpMkLst>
        </pc:grpChg>
        <pc:grpChg chg="mod">
          <ac:chgData name="Phillip Kaufman" userId="c001b2a046940d7c" providerId="LiveId" clId="{5CB25B10-5B1C-4017-B167-ED3104435743}" dt="2024-05-20T00:44:44.939" v="3670" actId="165"/>
          <ac:grpSpMkLst>
            <pc:docMk/>
            <pc:sldMk cId="1191637253" sldId="975"/>
            <ac:grpSpMk id="303" creationId="{872BDBFC-BFA1-304C-52E3-9282918482C9}"/>
          </ac:grpSpMkLst>
        </pc:grpChg>
        <pc:grpChg chg="mod">
          <ac:chgData name="Phillip Kaufman" userId="c001b2a046940d7c" providerId="LiveId" clId="{5CB25B10-5B1C-4017-B167-ED3104435743}" dt="2024-05-20T00:44:44.939" v="3670" actId="165"/>
          <ac:grpSpMkLst>
            <pc:docMk/>
            <pc:sldMk cId="1191637253" sldId="975"/>
            <ac:grpSpMk id="304" creationId="{563AA376-6B52-49D6-B00C-68C0569BC053}"/>
          </ac:grpSpMkLst>
        </pc:grpChg>
        <pc:grpChg chg="mod">
          <ac:chgData name="Phillip Kaufman" userId="c001b2a046940d7c" providerId="LiveId" clId="{5CB25B10-5B1C-4017-B167-ED3104435743}" dt="2024-05-20T00:44:44.939" v="3670" actId="165"/>
          <ac:grpSpMkLst>
            <pc:docMk/>
            <pc:sldMk cId="1191637253" sldId="975"/>
            <ac:grpSpMk id="305" creationId="{61C37176-2822-86DB-4C49-85D994E72E18}"/>
          </ac:grpSpMkLst>
        </pc:grpChg>
        <pc:grpChg chg="del mod topLvl">
          <ac:chgData name="Phillip Kaufman" userId="c001b2a046940d7c" providerId="LiveId" clId="{5CB25B10-5B1C-4017-B167-ED3104435743}" dt="2024-05-20T00:43:25.014" v="3647" actId="478"/>
          <ac:grpSpMkLst>
            <pc:docMk/>
            <pc:sldMk cId="1191637253" sldId="975"/>
            <ac:grpSpMk id="313" creationId="{A86430E6-7272-8941-AE35-F55968A5F140}"/>
          </ac:grpSpMkLst>
        </pc:grpChg>
        <pc:grpChg chg="mod">
          <ac:chgData name="Phillip Kaufman" userId="c001b2a046940d7c" providerId="LiveId" clId="{5CB25B10-5B1C-4017-B167-ED3104435743}" dt="2024-05-20T00:43:07.308" v="3641" actId="165"/>
          <ac:grpSpMkLst>
            <pc:docMk/>
            <pc:sldMk cId="1191637253" sldId="975"/>
            <ac:grpSpMk id="323" creationId="{252B2DEA-451F-8847-4DE1-E5BDD716DB8F}"/>
          </ac:grpSpMkLst>
        </pc:grpChg>
        <pc:grpChg chg="mod">
          <ac:chgData name="Phillip Kaufman" userId="c001b2a046940d7c" providerId="LiveId" clId="{5CB25B10-5B1C-4017-B167-ED3104435743}" dt="2024-05-20T00:43:07.308" v="3641" actId="165"/>
          <ac:grpSpMkLst>
            <pc:docMk/>
            <pc:sldMk cId="1191637253" sldId="975"/>
            <ac:grpSpMk id="324" creationId="{379C8ECA-0D5C-9472-60F1-74BA07D6A38C}"/>
          </ac:grpSpMkLst>
        </pc:grpChg>
        <pc:grpChg chg="mod">
          <ac:chgData name="Phillip Kaufman" userId="c001b2a046940d7c" providerId="LiveId" clId="{5CB25B10-5B1C-4017-B167-ED3104435743}" dt="2024-05-20T00:43:07.308" v="3641" actId="165"/>
          <ac:grpSpMkLst>
            <pc:docMk/>
            <pc:sldMk cId="1191637253" sldId="975"/>
            <ac:grpSpMk id="325" creationId="{5E362D29-CCBB-E4C6-8DEA-8D56DD6A56E4}"/>
          </ac:grpSpMkLst>
        </pc:grpChg>
        <pc:grpChg chg="mod">
          <ac:chgData name="Phillip Kaufman" userId="c001b2a046940d7c" providerId="LiveId" clId="{5CB25B10-5B1C-4017-B167-ED3104435743}" dt="2024-05-20T00:43:07.308" v="3641" actId="165"/>
          <ac:grpSpMkLst>
            <pc:docMk/>
            <pc:sldMk cId="1191637253" sldId="975"/>
            <ac:grpSpMk id="360" creationId="{0519A962-2CB5-55C4-977C-DE6C9D422D77}"/>
          </ac:grpSpMkLst>
        </pc:grpChg>
        <pc:grpChg chg="mod">
          <ac:chgData name="Phillip Kaufman" userId="c001b2a046940d7c" providerId="LiveId" clId="{5CB25B10-5B1C-4017-B167-ED3104435743}" dt="2024-05-20T00:44:44.939" v="3670" actId="165"/>
          <ac:grpSpMkLst>
            <pc:docMk/>
            <pc:sldMk cId="1191637253" sldId="975"/>
            <ac:grpSpMk id="383" creationId="{B5E4C739-18A9-BF7A-9618-663DE58711BA}"/>
          </ac:grpSpMkLst>
        </pc:grpChg>
        <pc:grpChg chg="add mod">
          <ac:chgData name="Phillip Kaufman" userId="c001b2a046940d7c" providerId="LiveId" clId="{5CB25B10-5B1C-4017-B167-ED3104435743}" dt="2024-05-20T00:55:15.654" v="3781" actId="164"/>
          <ac:grpSpMkLst>
            <pc:docMk/>
            <pc:sldMk cId="1191637253" sldId="975"/>
            <ac:grpSpMk id="396" creationId="{C43BF93A-6293-D940-68C9-A3D27AA3FDB4}"/>
          </ac:grpSpMkLst>
        </pc:grpChg>
        <pc:grpChg chg="add del mod">
          <ac:chgData name="Phillip Kaufman" userId="c001b2a046940d7c" providerId="LiveId" clId="{5CB25B10-5B1C-4017-B167-ED3104435743}" dt="2024-05-20T00:54:52.318" v="3778" actId="164"/>
          <ac:grpSpMkLst>
            <pc:docMk/>
            <pc:sldMk cId="1191637253" sldId="975"/>
            <ac:grpSpMk id="400" creationId="{A9259C7F-6492-E766-1F2F-96A4EADE7F9A}"/>
          </ac:grpSpMkLst>
        </pc:grpChg>
        <pc:grpChg chg="add mod">
          <ac:chgData name="Phillip Kaufman" userId="c001b2a046940d7c" providerId="LiveId" clId="{5CB25B10-5B1C-4017-B167-ED3104435743}" dt="2024-05-20T00:55:13.357" v="3780" actId="571"/>
          <ac:grpSpMkLst>
            <pc:docMk/>
            <pc:sldMk cId="1191637253" sldId="975"/>
            <ac:grpSpMk id="401" creationId="{11C2F7AD-6ADF-845D-1853-2BCF672A2BD6}"/>
          </ac:grpSpMkLst>
        </pc:grpChg>
        <pc:grpChg chg="mod">
          <ac:chgData name="Phillip Kaufman" userId="c001b2a046940d7c" providerId="LiveId" clId="{5CB25B10-5B1C-4017-B167-ED3104435743}" dt="2024-05-20T00:41:15.904" v="3615" actId="1076"/>
          <ac:grpSpMkLst>
            <pc:docMk/>
            <pc:sldMk cId="1191637253" sldId="975"/>
            <ac:grpSpMk id="405" creationId="{FC829335-BEBE-357D-FA78-494187425137}"/>
          </ac:grpSpMkLst>
        </pc:grpChg>
        <pc:grpChg chg="mod">
          <ac:chgData name="Phillip Kaufman" userId="c001b2a046940d7c" providerId="LiveId" clId="{5CB25B10-5B1C-4017-B167-ED3104435743}" dt="2024-05-20T00:41:15.904" v="3615" actId="1076"/>
          <ac:grpSpMkLst>
            <pc:docMk/>
            <pc:sldMk cId="1191637253" sldId="975"/>
            <ac:grpSpMk id="446" creationId="{405F66CA-7D0D-F3C3-7D04-9228B6B589F7}"/>
          </ac:grpSpMkLst>
        </pc:grpChg>
        <pc:grpChg chg="mod">
          <ac:chgData name="Phillip Kaufman" userId="c001b2a046940d7c" providerId="LiveId" clId="{5CB25B10-5B1C-4017-B167-ED3104435743}" dt="2024-05-20T00:41:15.904" v="3615" actId="1076"/>
          <ac:grpSpMkLst>
            <pc:docMk/>
            <pc:sldMk cId="1191637253" sldId="975"/>
            <ac:grpSpMk id="455" creationId="{E1F89420-4F9F-69BF-9701-C0A4629F78FF}"/>
          </ac:grpSpMkLst>
        </pc:grpChg>
        <pc:grpChg chg="mod">
          <ac:chgData name="Phillip Kaufman" userId="c001b2a046940d7c" providerId="LiveId" clId="{5CB25B10-5B1C-4017-B167-ED3104435743}" dt="2024-05-20T00:43:45.070" v="3654"/>
          <ac:grpSpMkLst>
            <pc:docMk/>
            <pc:sldMk cId="1191637253" sldId="975"/>
            <ac:grpSpMk id="470" creationId="{82EA561C-C043-9713-5685-3D70B793F7F2}"/>
          </ac:grpSpMkLst>
        </pc:grpChg>
        <pc:grpChg chg="mod">
          <ac:chgData name="Phillip Kaufman" userId="c001b2a046940d7c" providerId="LiveId" clId="{5CB25B10-5B1C-4017-B167-ED3104435743}" dt="2024-05-20T00:43:45.070" v="3654"/>
          <ac:grpSpMkLst>
            <pc:docMk/>
            <pc:sldMk cId="1191637253" sldId="975"/>
            <ac:grpSpMk id="471" creationId="{4EB14A85-ED74-3752-5242-01655D2FF17E}"/>
          </ac:grpSpMkLst>
        </pc:grpChg>
        <pc:grpChg chg="mod">
          <ac:chgData name="Phillip Kaufman" userId="c001b2a046940d7c" providerId="LiveId" clId="{5CB25B10-5B1C-4017-B167-ED3104435743}" dt="2024-05-20T00:43:45.070" v="3654"/>
          <ac:grpSpMkLst>
            <pc:docMk/>
            <pc:sldMk cId="1191637253" sldId="975"/>
            <ac:grpSpMk id="472" creationId="{14C94103-71A8-E17B-9905-3FD3B2DED430}"/>
          </ac:grpSpMkLst>
        </pc:grpChg>
        <pc:grpChg chg="mod">
          <ac:chgData name="Phillip Kaufman" userId="c001b2a046940d7c" providerId="LiveId" clId="{5CB25B10-5B1C-4017-B167-ED3104435743}" dt="2024-05-20T00:43:45.070" v="3654"/>
          <ac:grpSpMkLst>
            <pc:docMk/>
            <pc:sldMk cId="1191637253" sldId="975"/>
            <ac:grpSpMk id="507" creationId="{19A50182-7E5A-8135-0F43-F18E900565A0}"/>
          </ac:grpSpMkLst>
        </pc:grpChg>
        <pc:grpChg chg="add del mod">
          <ac:chgData name="Phillip Kaufman" userId="c001b2a046940d7c" providerId="LiveId" clId="{5CB25B10-5B1C-4017-B167-ED3104435743}" dt="2024-05-20T00:44:39.122" v="3668" actId="165"/>
          <ac:grpSpMkLst>
            <pc:docMk/>
            <pc:sldMk cId="1191637253" sldId="975"/>
            <ac:grpSpMk id="510" creationId="{7659779F-36AA-B1B0-E50F-D069D48460B4}"/>
          </ac:grpSpMkLst>
        </pc:grpChg>
        <pc:grpChg chg="mod topLvl">
          <ac:chgData name="Phillip Kaufman" userId="c001b2a046940d7c" providerId="LiveId" clId="{5CB25B10-5B1C-4017-B167-ED3104435743}" dt="2024-05-20T00:44:39.122" v="3668" actId="165"/>
          <ac:grpSpMkLst>
            <pc:docMk/>
            <pc:sldMk cId="1191637253" sldId="975"/>
            <ac:grpSpMk id="511" creationId="{DCA1E7D3-8C67-42E3-E783-E51C3A0D3532}"/>
          </ac:grpSpMkLst>
        </pc:grpChg>
        <pc:grpChg chg="mod topLvl">
          <ac:chgData name="Phillip Kaufman" userId="c001b2a046940d7c" providerId="LiveId" clId="{5CB25B10-5B1C-4017-B167-ED3104435743}" dt="2024-05-20T00:47:25.545" v="3690"/>
          <ac:grpSpMkLst>
            <pc:docMk/>
            <pc:sldMk cId="1191637253" sldId="975"/>
            <ac:grpSpMk id="512" creationId="{E1A28509-FD78-06BD-CFC8-FD634254264B}"/>
          </ac:grpSpMkLst>
        </pc:grpChg>
        <pc:grpChg chg="mod">
          <ac:chgData name="Phillip Kaufman" userId="c001b2a046940d7c" providerId="LiveId" clId="{5CB25B10-5B1C-4017-B167-ED3104435743}" dt="2024-05-20T00:47:25.545" v="3690"/>
          <ac:grpSpMkLst>
            <pc:docMk/>
            <pc:sldMk cId="1191637253" sldId="975"/>
            <ac:grpSpMk id="513" creationId="{FE887349-6243-03D7-5289-CB55D59FCBE3}"/>
          </ac:grpSpMkLst>
        </pc:grpChg>
        <pc:grpChg chg="mod">
          <ac:chgData name="Phillip Kaufman" userId="c001b2a046940d7c" providerId="LiveId" clId="{5CB25B10-5B1C-4017-B167-ED3104435743}" dt="2024-05-20T00:44:39.122" v="3668" actId="165"/>
          <ac:grpSpMkLst>
            <pc:docMk/>
            <pc:sldMk cId="1191637253" sldId="975"/>
            <ac:grpSpMk id="521" creationId="{2F58BE70-9EC7-1357-FC55-022AA7697F27}"/>
          </ac:grpSpMkLst>
        </pc:grpChg>
        <pc:grpChg chg="mod">
          <ac:chgData name="Phillip Kaufman" userId="c001b2a046940d7c" providerId="LiveId" clId="{5CB25B10-5B1C-4017-B167-ED3104435743}" dt="2024-05-20T00:44:39.122" v="3668" actId="165"/>
          <ac:grpSpMkLst>
            <pc:docMk/>
            <pc:sldMk cId="1191637253" sldId="975"/>
            <ac:grpSpMk id="522" creationId="{336AE44B-A66E-0EDA-8E15-7106A60735B5}"/>
          </ac:grpSpMkLst>
        </pc:grpChg>
        <pc:grpChg chg="mod">
          <ac:chgData name="Phillip Kaufman" userId="c001b2a046940d7c" providerId="LiveId" clId="{5CB25B10-5B1C-4017-B167-ED3104435743}" dt="2024-05-20T00:44:39.122" v="3668" actId="165"/>
          <ac:grpSpMkLst>
            <pc:docMk/>
            <pc:sldMk cId="1191637253" sldId="975"/>
            <ac:grpSpMk id="523" creationId="{C5CF4EA4-D60B-D214-520E-9D463DCF7C0F}"/>
          </ac:grpSpMkLst>
        </pc:grpChg>
        <pc:grpChg chg="del mod topLvl">
          <ac:chgData name="Phillip Kaufman" userId="c001b2a046940d7c" providerId="LiveId" clId="{5CB25B10-5B1C-4017-B167-ED3104435743}" dt="2024-05-20T00:43:26.324" v="3648" actId="478"/>
          <ac:grpSpMkLst>
            <pc:docMk/>
            <pc:sldMk cId="1191637253" sldId="975"/>
            <ac:grpSpMk id="605" creationId="{BBC164EE-67EE-EB4D-EB38-AAA24C74603D}"/>
          </ac:grpSpMkLst>
        </pc:grpChg>
        <pc:grpChg chg="mod">
          <ac:chgData name="Phillip Kaufman" userId="c001b2a046940d7c" providerId="LiveId" clId="{5CB25B10-5B1C-4017-B167-ED3104435743}" dt="2024-05-20T00:43:07.308" v="3641" actId="165"/>
          <ac:grpSpMkLst>
            <pc:docMk/>
            <pc:sldMk cId="1191637253" sldId="975"/>
            <ac:grpSpMk id="606" creationId="{4D051CFF-33A5-DAFE-963B-DB0169AADDCA}"/>
          </ac:grpSpMkLst>
        </pc:grpChg>
        <pc:grpChg chg="mod topLvl">
          <ac:chgData name="Phillip Kaufman" userId="c001b2a046940d7c" providerId="LiveId" clId="{5CB25B10-5B1C-4017-B167-ED3104435743}" dt="2024-05-20T00:43:17.759" v="3644" actId="1076"/>
          <ac:grpSpMkLst>
            <pc:docMk/>
            <pc:sldMk cId="1191637253" sldId="975"/>
            <ac:grpSpMk id="614" creationId="{0DF76247-1B90-26D5-D2AF-AD9EFD9F9C57}"/>
          </ac:grpSpMkLst>
        </pc:grpChg>
        <pc:grpChg chg="mod">
          <ac:chgData name="Phillip Kaufman" userId="c001b2a046940d7c" providerId="LiveId" clId="{5CB25B10-5B1C-4017-B167-ED3104435743}" dt="2024-05-20T00:43:07.308" v="3641" actId="165"/>
          <ac:grpSpMkLst>
            <pc:docMk/>
            <pc:sldMk cId="1191637253" sldId="975"/>
            <ac:grpSpMk id="615" creationId="{25B2A80E-3182-48AB-DAE8-66FBDD7412FA}"/>
          </ac:grpSpMkLst>
        </pc:grpChg>
        <pc:grpChg chg="mod">
          <ac:chgData name="Phillip Kaufman" userId="c001b2a046940d7c" providerId="LiveId" clId="{5CB25B10-5B1C-4017-B167-ED3104435743}" dt="2024-05-20T00:44:39.122" v="3668" actId="165"/>
          <ac:grpSpMkLst>
            <pc:docMk/>
            <pc:sldMk cId="1191637253" sldId="975"/>
            <ac:grpSpMk id="630" creationId="{4A33833E-A960-3F40-E40A-DA7AC2A5BC44}"/>
          </ac:grpSpMkLst>
        </pc:grpChg>
        <pc:grpChg chg="del">
          <ac:chgData name="Phillip Kaufman" userId="c001b2a046940d7c" providerId="LiveId" clId="{5CB25B10-5B1C-4017-B167-ED3104435743}" dt="2024-05-20T00:43:07.308" v="3641" actId="165"/>
          <ac:grpSpMkLst>
            <pc:docMk/>
            <pc:sldMk cId="1191637253" sldId="975"/>
            <ac:grpSpMk id="632" creationId="{D0582AFF-C261-5DD1-A8EC-D45D2174A25F}"/>
          </ac:grpSpMkLst>
        </pc:grpChg>
        <pc:grpChg chg="add del mod">
          <ac:chgData name="Phillip Kaufman" userId="c001b2a046940d7c" providerId="LiveId" clId="{5CB25B10-5B1C-4017-B167-ED3104435743}" dt="2024-05-20T00:44:42.361" v="3669" actId="165"/>
          <ac:grpSpMkLst>
            <pc:docMk/>
            <pc:sldMk cId="1191637253" sldId="975"/>
            <ac:grpSpMk id="634" creationId="{388E8577-F60C-885E-4268-3D3D8718CFF2}"/>
          </ac:grpSpMkLst>
        </pc:grpChg>
        <pc:grpChg chg="mod topLvl">
          <ac:chgData name="Phillip Kaufman" userId="c001b2a046940d7c" providerId="LiveId" clId="{5CB25B10-5B1C-4017-B167-ED3104435743}" dt="2024-05-20T00:44:42.361" v="3669" actId="165"/>
          <ac:grpSpMkLst>
            <pc:docMk/>
            <pc:sldMk cId="1191637253" sldId="975"/>
            <ac:grpSpMk id="635" creationId="{A3BF6688-323D-0116-734B-B87FF8604417}"/>
          </ac:grpSpMkLst>
        </pc:grpChg>
        <pc:grpChg chg="mod topLvl">
          <ac:chgData name="Phillip Kaufman" userId="c001b2a046940d7c" providerId="LiveId" clId="{5CB25B10-5B1C-4017-B167-ED3104435743}" dt="2024-05-20T00:44:42.361" v="3669" actId="165"/>
          <ac:grpSpMkLst>
            <pc:docMk/>
            <pc:sldMk cId="1191637253" sldId="975"/>
            <ac:grpSpMk id="636" creationId="{1482BF92-77E6-ED19-7563-CE1ED8D46129}"/>
          </ac:grpSpMkLst>
        </pc:grpChg>
        <pc:grpChg chg="mod">
          <ac:chgData name="Phillip Kaufman" userId="c001b2a046940d7c" providerId="LiveId" clId="{5CB25B10-5B1C-4017-B167-ED3104435743}" dt="2024-05-20T00:44:42.361" v="3669" actId="165"/>
          <ac:grpSpMkLst>
            <pc:docMk/>
            <pc:sldMk cId="1191637253" sldId="975"/>
            <ac:grpSpMk id="637" creationId="{AEEE102B-C6F9-B7AC-05E5-5E38F16192D7}"/>
          </ac:grpSpMkLst>
        </pc:grpChg>
        <pc:grpChg chg="mod">
          <ac:chgData name="Phillip Kaufman" userId="c001b2a046940d7c" providerId="LiveId" clId="{5CB25B10-5B1C-4017-B167-ED3104435743}" dt="2024-05-20T00:44:42.361" v="3669" actId="165"/>
          <ac:grpSpMkLst>
            <pc:docMk/>
            <pc:sldMk cId="1191637253" sldId="975"/>
            <ac:grpSpMk id="667" creationId="{F23CEF9E-FBE2-6F07-1135-617B13FDB135}"/>
          </ac:grpSpMkLst>
        </pc:grpChg>
        <pc:grpChg chg="add del mod">
          <ac:chgData name="Phillip Kaufman" userId="c001b2a046940d7c" providerId="LiveId" clId="{5CB25B10-5B1C-4017-B167-ED3104435743}" dt="2024-05-20T00:44:47.534" v="3671" actId="165"/>
          <ac:grpSpMkLst>
            <pc:docMk/>
            <pc:sldMk cId="1191637253" sldId="975"/>
            <ac:grpSpMk id="670" creationId="{7B3F3FAE-9D52-F27C-5378-22DCF1E44361}"/>
          </ac:grpSpMkLst>
        </pc:grpChg>
        <pc:grpChg chg="mod topLvl">
          <ac:chgData name="Phillip Kaufman" userId="c001b2a046940d7c" providerId="LiveId" clId="{5CB25B10-5B1C-4017-B167-ED3104435743}" dt="2024-05-20T00:44:47.534" v="3671" actId="165"/>
          <ac:grpSpMkLst>
            <pc:docMk/>
            <pc:sldMk cId="1191637253" sldId="975"/>
            <ac:grpSpMk id="671" creationId="{A3E64F47-A1F6-F0F8-4D10-7DA0ADC761A3}"/>
          </ac:grpSpMkLst>
        </pc:grpChg>
        <pc:grpChg chg="mod topLvl">
          <ac:chgData name="Phillip Kaufman" userId="c001b2a046940d7c" providerId="LiveId" clId="{5CB25B10-5B1C-4017-B167-ED3104435743}" dt="2024-05-20T00:44:47.534" v="3671" actId="165"/>
          <ac:grpSpMkLst>
            <pc:docMk/>
            <pc:sldMk cId="1191637253" sldId="975"/>
            <ac:grpSpMk id="672" creationId="{7495D02C-559B-425F-6BAF-C6D5A22DB2C2}"/>
          </ac:grpSpMkLst>
        </pc:grpChg>
        <pc:grpChg chg="mod">
          <ac:chgData name="Phillip Kaufman" userId="c001b2a046940d7c" providerId="LiveId" clId="{5CB25B10-5B1C-4017-B167-ED3104435743}" dt="2024-05-20T00:44:47.534" v="3671" actId="165"/>
          <ac:grpSpMkLst>
            <pc:docMk/>
            <pc:sldMk cId="1191637253" sldId="975"/>
            <ac:grpSpMk id="673" creationId="{27C86732-E8A1-B101-F2FB-11B39BE7885C}"/>
          </ac:grpSpMkLst>
        </pc:grpChg>
        <pc:grpChg chg="mod">
          <ac:chgData name="Phillip Kaufman" userId="c001b2a046940d7c" providerId="LiveId" clId="{5CB25B10-5B1C-4017-B167-ED3104435743}" dt="2024-05-20T00:43:34.800" v="3651" actId="1076"/>
          <ac:grpSpMkLst>
            <pc:docMk/>
            <pc:sldMk cId="1191637253" sldId="975"/>
            <ac:grpSpMk id="674" creationId="{775628A0-6683-E1F3-5AEE-6DE6D363ABC9}"/>
          </ac:grpSpMkLst>
        </pc:grpChg>
        <pc:grpChg chg="del mod">
          <ac:chgData name="Phillip Kaufman" userId="c001b2a046940d7c" providerId="LiveId" clId="{5CB25B10-5B1C-4017-B167-ED3104435743}" dt="2024-05-20T00:43:23.016" v="3645" actId="478"/>
          <ac:grpSpMkLst>
            <pc:docMk/>
            <pc:sldMk cId="1191637253" sldId="975"/>
            <ac:grpSpMk id="678" creationId="{D82825E8-96D2-2F64-31F0-40E2C4F4C5F4}"/>
          </ac:grpSpMkLst>
        </pc:grpChg>
        <pc:grpChg chg="mod">
          <ac:chgData name="Phillip Kaufman" userId="c001b2a046940d7c" providerId="LiveId" clId="{5CB25B10-5B1C-4017-B167-ED3104435743}" dt="2024-05-20T00:44:47.534" v="3671" actId="165"/>
          <ac:grpSpMkLst>
            <pc:docMk/>
            <pc:sldMk cId="1191637253" sldId="975"/>
            <ac:grpSpMk id="683" creationId="{426B95B4-9E83-FC26-CC1D-879D5A115582}"/>
          </ac:grpSpMkLst>
        </pc:grpChg>
        <pc:grpChg chg="mod">
          <ac:chgData name="Phillip Kaufman" userId="c001b2a046940d7c" providerId="LiveId" clId="{5CB25B10-5B1C-4017-B167-ED3104435743}" dt="2024-05-20T00:44:47.534" v="3671" actId="165"/>
          <ac:grpSpMkLst>
            <pc:docMk/>
            <pc:sldMk cId="1191637253" sldId="975"/>
            <ac:grpSpMk id="684" creationId="{AEB09E49-0EE1-730C-CE72-77FBBF909A1A}"/>
          </ac:grpSpMkLst>
        </pc:grpChg>
        <pc:grpChg chg="mod">
          <ac:chgData name="Phillip Kaufman" userId="c001b2a046940d7c" providerId="LiveId" clId="{5CB25B10-5B1C-4017-B167-ED3104435743}" dt="2024-05-20T00:44:47.534" v="3671" actId="165"/>
          <ac:grpSpMkLst>
            <pc:docMk/>
            <pc:sldMk cId="1191637253" sldId="975"/>
            <ac:grpSpMk id="685" creationId="{C0D58369-EE72-3CF8-B9E9-0DF6152691FD}"/>
          </ac:grpSpMkLst>
        </pc:grpChg>
        <pc:grpChg chg="add mod">
          <ac:chgData name="Phillip Kaufman" userId="c001b2a046940d7c" providerId="LiveId" clId="{5CB25B10-5B1C-4017-B167-ED3104435743}" dt="2024-05-20T00:55:30.395" v="3784" actId="1076"/>
          <ac:grpSpMkLst>
            <pc:docMk/>
            <pc:sldMk cId="1191637253" sldId="975"/>
            <ac:grpSpMk id="707" creationId="{E3E8BE94-73C6-5202-3148-80EC68577E4A}"/>
          </ac:grpSpMkLst>
        </pc:grpChg>
        <pc:cxnChg chg="mod">
          <ac:chgData name="Phillip Kaufman" userId="c001b2a046940d7c" providerId="LiveId" clId="{5CB25B10-5B1C-4017-B167-ED3104435743}" dt="2024-05-20T00:41:49.278" v="3626"/>
          <ac:cxnSpMkLst>
            <pc:docMk/>
            <pc:sldMk cId="1191637253" sldId="975"/>
            <ac:cxnSpMk id="15" creationId="{36D51E60-FCD0-3400-469B-B39A61C1D935}"/>
          </ac:cxnSpMkLst>
        </pc:cxnChg>
        <pc:cxnChg chg="mod">
          <ac:chgData name="Phillip Kaufman" userId="c001b2a046940d7c" providerId="LiveId" clId="{5CB25B10-5B1C-4017-B167-ED3104435743}" dt="2024-05-20T00:41:49.278" v="3626"/>
          <ac:cxnSpMkLst>
            <pc:docMk/>
            <pc:sldMk cId="1191637253" sldId="975"/>
            <ac:cxnSpMk id="16" creationId="{278AC67B-26E8-C70F-7AE9-493D1F2034E0}"/>
          </ac:cxnSpMkLst>
        </pc:cxnChg>
        <pc:cxnChg chg="mod">
          <ac:chgData name="Phillip Kaufman" userId="c001b2a046940d7c" providerId="LiveId" clId="{5CB25B10-5B1C-4017-B167-ED3104435743}" dt="2024-05-20T00:41:49.278" v="3626"/>
          <ac:cxnSpMkLst>
            <pc:docMk/>
            <pc:sldMk cId="1191637253" sldId="975"/>
            <ac:cxnSpMk id="17" creationId="{211FC74C-CDC3-9D95-7564-9B4B63C56151}"/>
          </ac:cxnSpMkLst>
        </pc:cxnChg>
        <pc:cxnChg chg="mod">
          <ac:chgData name="Phillip Kaufman" userId="c001b2a046940d7c" providerId="LiveId" clId="{5CB25B10-5B1C-4017-B167-ED3104435743}" dt="2024-05-20T00:41:49.278" v="3626"/>
          <ac:cxnSpMkLst>
            <pc:docMk/>
            <pc:sldMk cId="1191637253" sldId="975"/>
            <ac:cxnSpMk id="18" creationId="{DF5AF0E9-9EE4-20C7-0290-758F6EAC2EC7}"/>
          </ac:cxnSpMkLst>
        </pc:cxnChg>
        <pc:cxnChg chg="mod">
          <ac:chgData name="Phillip Kaufman" userId="c001b2a046940d7c" providerId="LiveId" clId="{5CB25B10-5B1C-4017-B167-ED3104435743}" dt="2024-05-20T00:41:49.278" v="3626"/>
          <ac:cxnSpMkLst>
            <pc:docMk/>
            <pc:sldMk cId="1191637253" sldId="975"/>
            <ac:cxnSpMk id="19" creationId="{051B3431-383E-1402-0CF7-C735CD8186D1}"/>
          </ac:cxnSpMkLst>
        </pc:cxnChg>
        <pc:cxnChg chg="mod">
          <ac:chgData name="Phillip Kaufman" userId="c001b2a046940d7c" providerId="LiveId" clId="{5CB25B10-5B1C-4017-B167-ED3104435743}" dt="2024-05-20T00:41:49.278" v="3626"/>
          <ac:cxnSpMkLst>
            <pc:docMk/>
            <pc:sldMk cId="1191637253" sldId="975"/>
            <ac:cxnSpMk id="20" creationId="{42E374FA-09E4-E8B3-891E-2037CACFF91E}"/>
          </ac:cxnSpMkLst>
        </pc:cxnChg>
        <pc:cxnChg chg="mod">
          <ac:chgData name="Phillip Kaufman" userId="c001b2a046940d7c" providerId="LiveId" clId="{5CB25B10-5B1C-4017-B167-ED3104435743}" dt="2024-05-20T00:41:49.278" v="3626"/>
          <ac:cxnSpMkLst>
            <pc:docMk/>
            <pc:sldMk cId="1191637253" sldId="975"/>
            <ac:cxnSpMk id="21" creationId="{D50B00B9-D046-2A2D-40C0-06614EF75195}"/>
          </ac:cxnSpMkLst>
        </pc:cxnChg>
        <pc:cxnChg chg="mod">
          <ac:chgData name="Phillip Kaufman" userId="c001b2a046940d7c" providerId="LiveId" clId="{5CB25B10-5B1C-4017-B167-ED3104435743}" dt="2024-05-20T00:41:49.278" v="3626"/>
          <ac:cxnSpMkLst>
            <pc:docMk/>
            <pc:sldMk cId="1191637253" sldId="975"/>
            <ac:cxnSpMk id="22" creationId="{DE18C35C-459D-5522-9DC0-A2F273DDFA91}"/>
          </ac:cxnSpMkLst>
        </pc:cxnChg>
        <pc:cxnChg chg="mod">
          <ac:chgData name="Phillip Kaufman" userId="c001b2a046940d7c" providerId="LiveId" clId="{5CB25B10-5B1C-4017-B167-ED3104435743}" dt="2024-05-20T00:41:49.278" v="3626"/>
          <ac:cxnSpMkLst>
            <pc:docMk/>
            <pc:sldMk cId="1191637253" sldId="975"/>
            <ac:cxnSpMk id="23" creationId="{15D9248C-DBB1-45A0-8D55-FB6DD5D7400D}"/>
          </ac:cxnSpMkLst>
        </pc:cxnChg>
        <pc:cxnChg chg="mod">
          <ac:chgData name="Phillip Kaufman" userId="c001b2a046940d7c" providerId="LiveId" clId="{5CB25B10-5B1C-4017-B167-ED3104435743}" dt="2024-05-20T00:41:49.278" v="3626"/>
          <ac:cxnSpMkLst>
            <pc:docMk/>
            <pc:sldMk cId="1191637253" sldId="975"/>
            <ac:cxnSpMk id="24" creationId="{BBEDA0CE-643E-3581-040B-23D49AFDF592}"/>
          </ac:cxnSpMkLst>
        </pc:cxnChg>
        <pc:cxnChg chg="mod">
          <ac:chgData name="Phillip Kaufman" userId="c001b2a046940d7c" providerId="LiveId" clId="{5CB25B10-5B1C-4017-B167-ED3104435743}" dt="2024-05-20T00:41:49.278" v="3626"/>
          <ac:cxnSpMkLst>
            <pc:docMk/>
            <pc:sldMk cId="1191637253" sldId="975"/>
            <ac:cxnSpMk id="25" creationId="{496E9AAD-93D5-D610-B718-59B4428EB6FC}"/>
          </ac:cxnSpMkLst>
        </pc:cxnChg>
        <pc:cxnChg chg="mod">
          <ac:chgData name="Phillip Kaufman" userId="c001b2a046940d7c" providerId="LiveId" clId="{5CB25B10-5B1C-4017-B167-ED3104435743}" dt="2024-05-20T00:41:49.278" v="3626"/>
          <ac:cxnSpMkLst>
            <pc:docMk/>
            <pc:sldMk cId="1191637253" sldId="975"/>
            <ac:cxnSpMk id="26" creationId="{1A44BAE3-D4EB-4B6E-8FFD-916E77DB18DF}"/>
          </ac:cxnSpMkLst>
        </pc:cxnChg>
        <pc:cxnChg chg="mod">
          <ac:chgData name="Phillip Kaufman" userId="c001b2a046940d7c" providerId="LiveId" clId="{5CB25B10-5B1C-4017-B167-ED3104435743}" dt="2024-05-20T00:41:49.278" v="3626"/>
          <ac:cxnSpMkLst>
            <pc:docMk/>
            <pc:sldMk cId="1191637253" sldId="975"/>
            <ac:cxnSpMk id="27" creationId="{A35AEBFD-D1AA-DA69-EB43-5381338F5F35}"/>
          </ac:cxnSpMkLst>
        </pc:cxnChg>
        <pc:cxnChg chg="mod">
          <ac:chgData name="Phillip Kaufman" userId="c001b2a046940d7c" providerId="LiveId" clId="{5CB25B10-5B1C-4017-B167-ED3104435743}" dt="2024-05-20T00:41:49.278" v="3626"/>
          <ac:cxnSpMkLst>
            <pc:docMk/>
            <pc:sldMk cId="1191637253" sldId="975"/>
            <ac:cxnSpMk id="28" creationId="{861AA2EC-4475-161B-006E-14AFDF06A3D8}"/>
          </ac:cxnSpMkLst>
        </pc:cxnChg>
        <pc:cxnChg chg="mod">
          <ac:chgData name="Phillip Kaufman" userId="c001b2a046940d7c" providerId="LiveId" clId="{5CB25B10-5B1C-4017-B167-ED3104435743}" dt="2024-05-20T00:41:49.278" v="3626"/>
          <ac:cxnSpMkLst>
            <pc:docMk/>
            <pc:sldMk cId="1191637253" sldId="975"/>
            <ac:cxnSpMk id="29" creationId="{11748025-2E5D-A1C1-47A8-6726C855BBA4}"/>
          </ac:cxnSpMkLst>
        </pc:cxnChg>
        <pc:cxnChg chg="mod">
          <ac:chgData name="Phillip Kaufman" userId="c001b2a046940d7c" providerId="LiveId" clId="{5CB25B10-5B1C-4017-B167-ED3104435743}" dt="2024-05-20T00:41:49.278" v="3626"/>
          <ac:cxnSpMkLst>
            <pc:docMk/>
            <pc:sldMk cId="1191637253" sldId="975"/>
            <ac:cxnSpMk id="30" creationId="{C3DF0315-3323-694D-C0DD-D04122814FD1}"/>
          </ac:cxnSpMkLst>
        </pc:cxnChg>
        <pc:cxnChg chg="mod">
          <ac:chgData name="Phillip Kaufman" userId="c001b2a046940d7c" providerId="LiveId" clId="{5CB25B10-5B1C-4017-B167-ED3104435743}" dt="2024-05-20T00:41:49.278" v="3626"/>
          <ac:cxnSpMkLst>
            <pc:docMk/>
            <pc:sldMk cId="1191637253" sldId="975"/>
            <ac:cxnSpMk id="31" creationId="{64C77E50-8F7C-5D50-D773-E1AF9FB1754F}"/>
          </ac:cxnSpMkLst>
        </pc:cxnChg>
        <pc:cxnChg chg="mod">
          <ac:chgData name="Phillip Kaufman" userId="c001b2a046940d7c" providerId="LiveId" clId="{5CB25B10-5B1C-4017-B167-ED3104435743}" dt="2024-05-20T00:41:49.278" v="3626"/>
          <ac:cxnSpMkLst>
            <pc:docMk/>
            <pc:sldMk cId="1191637253" sldId="975"/>
            <ac:cxnSpMk id="32" creationId="{31954384-D03A-C4A3-3BB2-3CF83020BD00}"/>
          </ac:cxnSpMkLst>
        </pc:cxnChg>
        <pc:cxnChg chg="mod">
          <ac:chgData name="Phillip Kaufman" userId="c001b2a046940d7c" providerId="LiveId" clId="{5CB25B10-5B1C-4017-B167-ED3104435743}" dt="2024-05-20T00:41:49.278" v="3626"/>
          <ac:cxnSpMkLst>
            <pc:docMk/>
            <pc:sldMk cId="1191637253" sldId="975"/>
            <ac:cxnSpMk id="33" creationId="{AAC3B15C-B40A-196D-B9CF-4D25BDD09248}"/>
          </ac:cxnSpMkLst>
        </pc:cxnChg>
        <pc:cxnChg chg="mod">
          <ac:chgData name="Phillip Kaufman" userId="c001b2a046940d7c" providerId="LiveId" clId="{5CB25B10-5B1C-4017-B167-ED3104435743}" dt="2024-05-20T00:41:49.278" v="3626"/>
          <ac:cxnSpMkLst>
            <pc:docMk/>
            <pc:sldMk cId="1191637253" sldId="975"/>
            <ac:cxnSpMk id="34" creationId="{28228FEB-B173-373A-95F5-3864417B95E4}"/>
          </ac:cxnSpMkLst>
        </pc:cxnChg>
        <pc:cxnChg chg="mod">
          <ac:chgData name="Phillip Kaufman" userId="c001b2a046940d7c" providerId="LiveId" clId="{5CB25B10-5B1C-4017-B167-ED3104435743}" dt="2024-05-20T00:41:49.278" v="3626"/>
          <ac:cxnSpMkLst>
            <pc:docMk/>
            <pc:sldMk cId="1191637253" sldId="975"/>
            <ac:cxnSpMk id="35" creationId="{FF6F1C5F-C82B-DA29-3C2C-5BC5170E8234}"/>
          </ac:cxnSpMkLst>
        </pc:cxnChg>
        <pc:cxnChg chg="mod">
          <ac:chgData name="Phillip Kaufman" userId="c001b2a046940d7c" providerId="LiveId" clId="{5CB25B10-5B1C-4017-B167-ED3104435743}" dt="2024-05-20T00:41:49.278" v="3626"/>
          <ac:cxnSpMkLst>
            <pc:docMk/>
            <pc:sldMk cId="1191637253" sldId="975"/>
            <ac:cxnSpMk id="36" creationId="{DFC78E0F-75BB-79A8-1A4D-D719264F902C}"/>
          </ac:cxnSpMkLst>
        </pc:cxnChg>
        <pc:cxnChg chg="mod">
          <ac:chgData name="Phillip Kaufman" userId="c001b2a046940d7c" providerId="LiveId" clId="{5CB25B10-5B1C-4017-B167-ED3104435743}" dt="2024-05-20T00:41:49.278" v="3626"/>
          <ac:cxnSpMkLst>
            <pc:docMk/>
            <pc:sldMk cId="1191637253" sldId="975"/>
            <ac:cxnSpMk id="37" creationId="{5FEEF99D-8452-CE3E-6795-49CF1E626ABE}"/>
          </ac:cxnSpMkLst>
        </pc:cxnChg>
        <pc:cxnChg chg="mod">
          <ac:chgData name="Phillip Kaufman" userId="c001b2a046940d7c" providerId="LiveId" clId="{5CB25B10-5B1C-4017-B167-ED3104435743}" dt="2024-05-20T00:41:49.278" v="3626"/>
          <ac:cxnSpMkLst>
            <pc:docMk/>
            <pc:sldMk cId="1191637253" sldId="975"/>
            <ac:cxnSpMk id="38" creationId="{035EEAB9-1ED0-0448-AEA8-C8A6CF24DB5E}"/>
          </ac:cxnSpMkLst>
        </pc:cxnChg>
        <pc:cxnChg chg="mod">
          <ac:chgData name="Phillip Kaufman" userId="c001b2a046940d7c" providerId="LiveId" clId="{5CB25B10-5B1C-4017-B167-ED3104435743}" dt="2024-05-20T00:41:49.278" v="3626"/>
          <ac:cxnSpMkLst>
            <pc:docMk/>
            <pc:sldMk cId="1191637253" sldId="975"/>
            <ac:cxnSpMk id="39" creationId="{CBF9FD67-B5EA-3C31-AD7B-DB3135724613}"/>
          </ac:cxnSpMkLst>
        </pc:cxnChg>
        <pc:cxnChg chg="mod">
          <ac:chgData name="Phillip Kaufman" userId="c001b2a046940d7c" providerId="LiveId" clId="{5CB25B10-5B1C-4017-B167-ED3104435743}" dt="2024-05-20T00:41:49.278" v="3626"/>
          <ac:cxnSpMkLst>
            <pc:docMk/>
            <pc:sldMk cId="1191637253" sldId="975"/>
            <ac:cxnSpMk id="40" creationId="{B2E9DDF4-D58E-80D4-F00F-30FB89E8F457}"/>
          </ac:cxnSpMkLst>
        </pc:cxnChg>
        <pc:cxnChg chg="mod">
          <ac:chgData name="Phillip Kaufman" userId="c001b2a046940d7c" providerId="LiveId" clId="{5CB25B10-5B1C-4017-B167-ED3104435743}" dt="2024-05-20T00:41:49.278" v="3626"/>
          <ac:cxnSpMkLst>
            <pc:docMk/>
            <pc:sldMk cId="1191637253" sldId="975"/>
            <ac:cxnSpMk id="41" creationId="{9563215F-F19C-0341-EE2B-58AA7C5704AB}"/>
          </ac:cxnSpMkLst>
        </pc:cxnChg>
        <pc:cxnChg chg="mod">
          <ac:chgData name="Phillip Kaufman" userId="c001b2a046940d7c" providerId="LiveId" clId="{5CB25B10-5B1C-4017-B167-ED3104435743}" dt="2024-05-20T00:41:49.278" v="3626"/>
          <ac:cxnSpMkLst>
            <pc:docMk/>
            <pc:sldMk cId="1191637253" sldId="975"/>
            <ac:cxnSpMk id="42" creationId="{8CD64E75-AE33-C39E-2CC4-416F47CB6F1E}"/>
          </ac:cxnSpMkLst>
        </pc:cxnChg>
        <pc:cxnChg chg="mod">
          <ac:chgData name="Phillip Kaufman" userId="c001b2a046940d7c" providerId="LiveId" clId="{5CB25B10-5B1C-4017-B167-ED3104435743}" dt="2024-05-20T00:41:49.278" v="3626"/>
          <ac:cxnSpMkLst>
            <pc:docMk/>
            <pc:sldMk cId="1191637253" sldId="975"/>
            <ac:cxnSpMk id="43" creationId="{11AD7083-91C3-8C4C-0343-96041D701843}"/>
          </ac:cxnSpMkLst>
        </pc:cxnChg>
        <pc:cxnChg chg="mod">
          <ac:chgData name="Phillip Kaufman" userId="c001b2a046940d7c" providerId="LiveId" clId="{5CB25B10-5B1C-4017-B167-ED3104435743}" dt="2024-05-20T00:41:49.278" v="3626"/>
          <ac:cxnSpMkLst>
            <pc:docMk/>
            <pc:sldMk cId="1191637253" sldId="975"/>
            <ac:cxnSpMk id="44" creationId="{069CAB81-A07A-C43D-802D-4B151361B98E}"/>
          </ac:cxnSpMkLst>
        </pc:cxnChg>
        <pc:cxnChg chg="mod">
          <ac:chgData name="Phillip Kaufman" userId="c001b2a046940d7c" providerId="LiveId" clId="{5CB25B10-5B1C-4017-B167-ED3104435743}" dt="2024-05-20T00:41:49.278" v="3626"/>
          <ac:cxnSpMkLst>
            <pc:docMk/>
            <pc:sldMk cId="1191637253" sldId="975"/>
            <ac:cxnSpMk id="45" creationId="{54B308E2-4656-AB97-3CD2-1DC1F25A4236}"/>
          </ac:cxnSpMkLst>
        </pc:cxnChg>
        <pc:cxnChg chg="mod">
          <ac:chgData name="Phillip Kaufman" userId="c001b2a046940d7c" providerId="LiveId" clId="{5CB25B10-5B1C-4017-B167-ED3104435743}" dt="2024-05-20T00:41:49.278" v="3626"/>
          <ac:cxnSpMkLst>
            <pc:docMk/>
            <pc:sldMk cId="1191637253" sldId="975"/>
            <ac:cxnSpMk id="46" creationId="{D170CA9B-C1D3-3BC0-6CF6-8E2F360A4841}"/>
          </ac:cxnSpMkLst>
        </pc:cxnChg>
        <pc:cxnChg chg="mod">
          <ac:chgData name="Phillip Kaufman" userId="c001b2a046940d7c" providerId="LiveId" clId="{5CB25B10-5B1C-4017-B167-ED3104435743}" dt="2024-05-20T00:41:49.278" v="3626"/>
          <ac:cxnSpMkLst>
            <pc:docMk/>
            <pc:sldMk cId="1191637253" sldId="975"/>
            <ac:cxnSpMk id="50" creationId="{B0ABA568-1D9D-43D9-BE1D-745297E7BD67}"/>
          </ac:cxnSpMkLst>
        </pc:cxnChg>
        <pc:cxnChg chg="mod">
          <ac:chgData name="Phillip Kaufman" userId="c001b2a046940d7c" providerId="LiveId" clId="{5CB25B10-5B1C-4017-B167-ED3104435743}" dt="2024-05-20T00:41:49.278" v="3626"/>
          <ac:cxnSpMkLst>
            <pc:docMk/>
            <pc:sldMk cId="1191637253" sldId="975"/>
            <ac:cxnSpMk id="51" creationId="{135C0CCD-1C33-24F4-7AEF-6CB99FB63E49}"/>
          </ac:cxnSpMkLst>
        </pc:cxnChg>
        <pc:cxnChg chg="mod">
          <ac:chgData name="Phillip Kaufman" userId="c001b2a046940d7c" providerId="LiveId" clId="{5CB25B10-5B1C-4017-B167-ED3104435743}" dt="2024-05-20T00:42:53.423" v="3638" actId="571"/>
          <ac:cxnSpMkLst>
            <pc:docMk/>
            <pc:sldMk cId="1191637253" sldId="975"/>
            <ac:cxnSpMk id="54" creationId="{A2EB1753-7323-367E-1C90-23ED783F4B43}"/>
          </ac:cxnSpMkLst>
        </pc:cxnChg>
        <pc:cxnChg chg="mod">
          <ac:chgData name="Phillip Kaufman" userId="c001b2a046940d7c" providerId="LiveId" clId="{5CB25B10-5B1C-4017-B167-ED3104435743}" dt="2024-05-20T00:42:53.423" v="3638" actId="571"/>
          <ac:cxnSpMkLst>
            <pc:docMk/>
            <pc:sldMk cId="1191637253" sldId="975"/>
            <ac:cxnSpMk id="55" creationId="{43A91B6C-21DB-7A9E-D40E-A2F1F533BAC4}"/>
          </ac:cxnSpMkLst>
        </pc:cxnChg>
        <pc:cxnChg chg="mod">
          <ac:chgData name="Phillip Kaufman" userId="c001b2a046940d7c" providerId="LiveId" clId="{5CB25B10-5B1C-4017-B167-ED3104435743}" dt="2024-05-20T00:44:39.122" v="3668" actId="165"/>
          <ac:cxnSpMkLst>
            <pc:docMk/>
            <pc:sldMk cId="1191637253" sldId="975"/>
            <ac:cxnSpMk id="70" creationId="{1A67403E-EE5A-810F-F66C-55C2388FC440}"/>
          </ac:cxnSpMkLst>
        </pc:cxnChg>
        <pc:cxnChg chg="mod">
          <ac:chgData name="Phillip Kaufman" userId="c001b2a046940d7c" providerId="LiveId" clId="{5CB25B10-5B1C-4017-B167-ED3104435743}" dt="2024-05-20T00:43:24.311" v="3646" actId="478"/>
          <ac:cxnSpMkLst>
            <pc:docMk/>
            <pc:sldMk cId="1191637253" sldId="975"/>
            <ac:cxnSpMk id="103" creationId="{D306F2A4-19A1-5C46-50E2-1DBBA550BD3A}"/>
          </ac:cxnSpMkLst>
        </pc:cxnChg>
        <pc:cxnChg chg="mod">
          <ac:chgData name="Phillip Kaufman" userId="c001b2a046940d7c" providerId="LiveId" clId="{5CB25B10-5B1C-4017-B167-ED3104435743}" dt="2024-05-20T00:43:24.311" v="3646" actId="478"/>
          <ac:cxnSpMkLst>
            <pc:docMk/>
            <pc:sldMk cId="1191637253" sldId="975"/>
            <ac:cxnSpMk id="104" creationId="{AE79C797-EE63-3B9A-7AAD-4641CF0BFF15}"/>
          </ac:cxnSpMkLst>
        </pc:cxnChg>
        <pc:cxnChg chg="mod">
          <ac:chgData name="Phillip Kaufman" userId="c001b2a046940d7c" providerId="LiveId" clId="{5CB25B10-5B1C-4017-B167-ED3104435743}" dt="2024-05-20T00:39:37.636" v="3604" actId="20577"/>
          <ac:cxnSpMkLst>
            <pc:docMk/>
            <pc:sldMk cId="1191637253" sldId="975"/>
            <ac:cxnSpMk id="112" creationId="{432F569E-E1CC-B44A-2254-DEF4805A7C1E}"/>
          </ac:cxnSpMkLst>
        </pc:cxnChg>
        <pc:cxnChg chg="mod">
          <ac:chgData name="Phillip Kaufman" userId="c001b2a046940d7c" providerId="LiveId" clId="{5CB25B10-5B1C-4017-B167-ED3104435743}" dt="2024-05-20T00:39:37.636" v="3604" actId="20577"/>
          <ac:cxnSpMkLst>
            <pc:docMk/>
            <pc:sldMk cId="1191637253" sldId="975"/>
            <ac:cxnSpMk id="113" creationId="{9F330E62-54B5-D77B-EDF1-5B3E86C87F70}"/>
          </ac:cxnSpMkLst>
        </pc:cxnChg>
        <pc:cxnChg chg="mod">
          <ac:chgData name="Phillip Kaufman" userId="c001b2a046940d7c" providerId="LiveId" clId="{5CB25B10-5B1C-4017-B167-ED3104435743}" dt="2024-05-20T00:44:39.122" v="3668" actId="165"/>
          <ac:cxnSpMkLst>
            <pc:docMk/>
            <pc:sldMk cId="1191637253" sldId="975"/>
            <ac:cxnSpMk id="115" creationId="{07BC9DDA-EA1D-D206-E8FE-B26D70F0DAA0}"/>
          </ac:cxnSpMkLst>
        </pc:cxnChg>
        <pc:cxnChg chg="mod">
          <ac:chgData name="Phillip Kaufman" userId="c001b2a046940d7c" providerId="LiveId" clId="{5CB25B10-5B1C-4017-B167-ED3104435743}" dt="2024-05-20T00:44:39.122" v="3668" actId="165"/>
          <ac:cxnSpMkLst>
            <pc:docMk/>
            <pc:sldMk cId="1191637253" sldId="975"/>
            <ac:cxnSpMk id="116" creationId="{03B9705D-50D9-63C7-3A4B-658CD3855A29}"/>
          </ac:cxnSpMkLst>
        </pc:cxnChg>
        <pc:cxnChg chg="mod">
          <ac:chgData name="Phillip Kaufman" userId="c001b2a046940d7c" providerId="LiveId" clId="{5CB25B10-5B1C-4017-B167-ED3104435743}" dt="2024-05-20T00:44:39.122" v="3668" actId="165"/>
          <ac:cxnSpMkLst>
            <pc:docMk/>
            <pc:sldMk cId="1191637253" sldId="975"/>
            <ac:cxnSpMk id="117" creationId="{CD670C8D-5F0B-1193-ACD4-64EE362013C8}"/>
          </ac:cxnSpMkLst>
        </pc:cxnChg>
        <pc:cxnChg chg="mod">
          <ac:chgData name="Phillip Kaufman" userId="c001b2a046940d7c" providerId="LiveId" clId="{5CB25B10-5B1C-4017-B167-ED3104435743}" dt="2024-05-20T00:40:14.936" v="3610" actId="165"/>
          <ac:cxnSpMkLst>
            <pc:docMk/>
            <pc:sldMk cId="1191637253" sldId="975"/>
            <ac:cxnSpMk id="124" creationId="{7BFE01AA-112E-7EF0-152A-5CBC7C295E49}"/>
          </ac:cxnSpMkLst>
        </pc:cxnChg>
        <pc:cxnChg chg="mod">
          <ac:chgData name="Phillip Kaufman" userId="c001b2a046940d7c" providerId="LiveId" clId="{5CB25B10-5B1C-4017-B167-ED3104435743}" dt="2024-05-20T00:40:14.936" v="3610" actId="165"/>
          <ac:cxnSpMkLst>
            <pc:docMk/>
            <pc:sldMk cId="1191637253" sldId="975"/>
            <ac:cxnSpMk id="125" creationId="{DE6E2B28-A45B-8F5E-A09D-FC59E65D1BDB}"/>
          </ac:cxnSpMkLst>
        </pc:cxnChg>
        <pc:cxnChg chg="mod">
          <ac:chgData name="Phillip Kaufman" userId="c001b2a046940d7c" providerId="LiveId" clId="{5CB25B10-5B1C-4017-B167-ED3104435743}" dt="2024-05-20T00:44:39.122" v="3668" actId="165"/>
          <ac:cxnSpMkLst>
            <pc:docMk/>
            <pc:sldMk cId="1191637253" sldId="975"/>
            <ac:cxnSpMk id="127" creationId="{312CBDB0-A9F9-018C-5A66-87A7DECEE1A1}"/>
          </ac:cxnSpMkLst>
        </pc:cxnChg>
        <pc:cxnChg chg="mod">
          <ac:chgData name="Phillip Kaufman" userId="c001b2a046940d7c" providerId="LiveId" clId="{5CB25B10-5B1C-4017-B167-ED3104435743}" dt="2024-05-20T00:44:42.361" v="3669" actId="165"/>
          <ac:cxnSpMkLst>
            <pc:docMk/>
            <pc:sldMk cId="1191637253" sldId="975"/>
            <ac:cxnSpMk id="194" creationId="{5DDC2DF8-4527-BCBC-3D4F-078DDAE3FF05}"/>
          </ac:cxnSpMkLst>
        </pc:cxnChg>
        <pc:cxnChg chg="mod">
          <ac:chgData name="Phillip Kaufman" userId="c001b2a046940d7c" providerId="LiveId" clId="{5CB25B10-5B1C-4017-B167-ED3104435743}" dt="2024-05-20T00:44:42.361" v="3669" actId="165"/>
          <ac:cxnSpMkLst>
            <pc:docMk/>
            <pc:sldMk cId="1191637253" sldId="975"/>
            <ac:cxnSpMk id="195" creationId="{BC29A172-8D69-A3F2-BD69-D17759411821}"/>
          </ac:cxnSpMkLst>
        </pc:cxnChg>
        <pc:cxnChg chg="mod">
          <ac:chgData name="Phillip Kaufman" userId="c001b2a046940d7c" providerId="LiveId" clId="{5CB25B10-5B1C-4017-B167-ED3104435743}" dt="2024-05-20T00:44:42.361" v="3669" actId="165"/>
          <ac:cxnSpMkLst>
            <pc:docMk/>
            <pc:sldMk cId="1191637253" sldId="975"/>
            <ac:cxnSpMk id="201" creationId="{A86FEB88-E470-EB6C-904A-C7C498ED8FD5}"/>
          </ac:cxnSpMkLst>
        </pc:cxnChg>
        <pc:cxnChg chg="mod">
          <ac:chgData name="Phillip Kaufman" userId="c001b2a046940d7c" providerId="LiveId" clId="{5CB25B10-5B1C-4017-B167-ED3104435743}" dt="2024-05-20T00:44:50.679" v="3672" actId="165"/>
          <ac:cxnSpMkLst>
            <pc:docMk/>
            <pc:sldMk cId="1191637253" sldId="975"/>
            <ac:cxnSpMk id="204" creationId="{E0DC2C98-4507-3AB4-DEA0-DDCE3EEAFF15}"/>
          </ac:cxnSpMkLst>
        </pc:cxnChg>
        <pc:cxnChg chg="mod">
          <ac:chgData name="Phillip Kaufman" userId="c001b2a046940d7c" providerId="LiveId" clId="{5CB25B10-5B1C-4017-B167-ED3104435743}" dt="2024-05-20T00:44:50.679" v="3672" actId="165"/>
          <ac:cxnSpMkLst>
            <pc:docMk/>
            <pc:sldMk cId="1191637253" sldId="975"/>
            <ac:cxnSpMk id="205" creationId="{04A25962-BBED-47D9-7DF8-37F16D95D2C2}"/>
          </ac:cxnSpMkLst>
        </pc:cxnChg>
        <pc:cxnChg chg="mod">
          <ac:chgData name="Phillip Kaufman" userId="c001b2a046940d7c" providerId="LiveId" clId="{5CB25B10-5B1C-4017-B167-ED3104435743}" dt="2024-05-20T00:44:50.679" v="3672" actId="165"/>
          <ac:cxnSpMkLst>
            <pc:docMk/>
            <pc:sldMk cId="1191637253" sldId="975"/>
            <ac:cxnSpMk id="206" creationId="{3C5CCEE5-F12B-99A3-EA50-DE5A9D812413}"/>
          </ac:cxnSpMkLst>
        </pc:cxnChg>
        <pc:cxnChg chg="mod">
          <ac:chgData name="Phillip Kaufman" userId="c001b2a046940d7c" providerId="LiveId" clId="{5CB25B10-5B1C-4017-B167-ED3104435743}" dt="2024-05-20T00:44:50.679" v="3672" actId="165"/>
          <ac:cxnSpMkLst>
            <pc:docMk/>
            <pc:sldMk cId="1191637253" sldId="975"/>
            <ac:cxnSpMk id="207" creationId="{FB5C974B-6FA1-BC65-E46A-883401131A40}"/>
          </ac:cxnSpMkLst>
        </pc:cxnChg>
        <pc:cxnChg chg="mod">
          <ac:chgData name="Phillip Kaufman" userId="c001b2a046940d7c" providerId="LiveId" clId="{5CB25B10-5B1C-4017-B167-ED3104435743}" dt="2024-05-20T00:44:50.679" v="3672" actId="165"/>
          <ac:cxnSpMkLst>
            <pc:docMk/>
            <pc:sldMk cId="1191637253" sldId="975"/>
            <ac:cxnSpMk id="208" creationId="{FCF99D97-C72D-7563-F19B-A5C6F96EC047}"/>
          </ac:cxnSpMkLst>
        </pc:cxnChg>
        <pc:cxnChg chg="mod">
          <ac:chgData name="Phillip Kaufman" userId="c001b2a046940d7c" providerId="LiveId" clId="{5CB25B10-5B1C-4017-B167-ED3104435743}" dt="2024-05-20T00:44:50.679" v="3672" actId="165"/>
          <ac:cxnSpMkLst>
            <pc:docMk/>
            <pc:sldMk cId="1191637253" sldId="975"/>
            <ac:cxnSpMk id="209" creationId="{51EC8D62-3FD6-92C5-8E87-BE34F8C68DC4}"/>
          </ac:cxnSpMkLst>
        </pc:cxnChg>
        <pc:cxnChg chg="mod">
          <ac:chgData name="Phillip Kaufman" userId="c001b2a046940d7c" providerId="LiveId" clId="{5CB25B10-5B1C-4017-B167-ED3104435743}" dt="2024-05-20T00:44:50.679" v="3672" actId="165"/>
          <ac:cxnSpMkLst>
            <pc:docMk/>
            <pc:sldMk cId="1191637253" sldId="975"/>
            <ac:cxnSpMk id="210" creationId="{B8ED34C1-57C5-F2F9-24A2-0F71BC648385}"/>
          </ac:cxnSpMkLst>
        </pc:cxnChg>
        <pc:cxnChg chg="mod">
          <ac:chgData name="Phillip Kaufman" userId="c001b2a046940d7c" providerId="LiveId" clId="{5CB25B10-5B1C-4017-B167-ED3104435743}" dt="2024-05-20T00:44:50.679" v="3672" actId="165"/>
          <ac:cxnSpMkLst>
            <pc:docMk/>
            <pc:sldMk cId="1191637253" sldId="975"/>
            <ac:cxnSpMk id="211" creationId="{C5809A54-E655-6995-50BF-AA07A1987089}"/>
          </ac:cxnSpMkLst>
        </pc:cxnChg>
        <pc:cxnChg chg="mod">
          <ac:chgData name="Phillip Kaufman" userId="c001b2a046940d7c" providerId="LiveId" clId="{5CB25B10-5B1C-4017-B167-ED3104435743}" dt="2024-05-20T00:44:50.679" v="3672" actId="165"/>
          <ac:cxnSpMkLst>
            <pc:docMk/>
            <pc:sldMk cId="1191637253" sldId="975"/>
            <ac:cxnSpMk id="212" creationId="{E3AC7537-8D26-14F3-688A-6566321238CE}"/>
          </ac:cxnSpMkLst>
        </pc:cxnChg>
        <pc:cxnChg chg="mod">
          <ac:chgData name="Phillip Kaufman" userId="c001b2a046940d7c" providerId="LiveId" clId="{5CB25B10-5B1C-4017-B167-ED3104435743}" dt="2024-05-20T00:44:50.679" v="3672" actId="165"/>
          <ac:cxnSpMkLst>
            <pc:docMk/>
            <pc:sldMk cId="1191637253" sldId="975"/>
            <ac:cxnSpMk id="213" creationId="{24CAE603-D32C-14B8-5D0A-7EC983F5A2F0}"/>
          </ac:cxnSpMkLst>
        </pc:cxnChg>
        <pc:cxnChg chg="mod">
          <ac:chgData name="Phillip Kaufman" userId="c001b2a046940d7c" providerId="LiveId" clId="{5CB25B10-5B1C-4017-B167-ED3104435743}" dt="2024-05-20T00:44:50.679" v="3672" actId="165"/>
          <ac:cxnSpMkLst>
            <pc:docMk/>
            <pc:sldMk cId="1191637253" sldId="975"/>
            <ac:cxnSpMk id="214" creationId="{8535ED5D-83F6-A92E-2937-26660801BF1D}"/>
          </ac:cxnSpMkLst>
        </pc:cxnChg>
        <pc:cxnChg chg="mod">
          <ac:chgData name="Phillip Kaufman" userId="c001b2a046940d7c" providerId="LiveId" clId="{5CB25B10-5B1C-4017-B167-ED3104435743}" dt="2024-05-20T00:44:50.679" v="3672" actId="165"/>
          <ac:cxnSpMkLst>
            <pc:docMk/>
            <pc:sldMk cId="1191637253" sldId="975"/>
            <ac:cxnSpMk id="215" creationId="{5241EF4C-9A71-DE0E-C5F5-659F88E6B345}"/>
          </ac:cxnSpMkLst>
        </pc:cxnChg>
        <pc:cxnChg chg="mod">
          <ac:chgData name="Phillip Kaufman" userId="c001b2a046940d7c" providerId="LiveId" clId="{5CB25B10-5B1C-4017-B167-ED3104435743}" dt="2024-05-20T00:44:50.679" v="3672" actId="165"/>
          <ac:cxnSpMkLst>
            <pc:docMk/>
            <pc:sldMk cId="1191637253" sldId="975"/>
            <ac:cxnSpMk id="216" creationId="{32F923B8-22C4-6DCA-3E33-60D41A7EA58F}"/>
          </ac:cxnSpMkLst>
        </pc:cxnChg>
        <pc:cxnChg chg="mod">
          <ac:chgData name="Phillip Kaufman" userId="c001b2a046940d7c" providerId="LiveId" clId="{5CB25B10-5B1C-4017-B167-ED3104435743}" dt="2024-05-20T00:44:50.679" v="3672" actId="165"/>
          <ac:cxnSpMkLst>
            <pc:docMk/>
            <pc:sldMk cId="1191637253" sldId="975"/>
            <ac:cxnSpMk id="217" creationId="{938100B3-49F2-1ADC-5D3B-948A0456943F}"/>
          </ac:cxnSpMkLst>
        </pc:cxnChg>
        <pc:cxnChg chg="mod">
          <ac:chgData name="Phillip Kaufman" userId="c001b2a046940d7c" providerId="LiveId" clId="{5CB25B10-5B1C-4017-B167-ED3104435743}" dt="2024-05-20T00:44:50.679" v="3672" actId="165"/>
          <ac:cxnSpMkLst>
            <pc:docMk/>
            <pc:sldMk cId="1191637253" sldId="975"/>
            <ac:cxnSpMk id="218" creationId="{8B4D7658-2DC5-171C-F3D2-E2F694DB7E14}"/>
          </ac:cxnSpMkLst>
        </pc:cxnChg>
        <pc:cxnChg chg="mod">
          <ac:chgData name="Phillip Kaufman" userId="c001b2a046940d7c" providerId="LiveId" clId="{5CB25B10-5B1C-4017-B167-ED3104435743}" dt="2024-05-20T00:44:50.679" v="3672" actId="165"/>
          <ac:cxnSpMkLst>
            <pc:docMk/>
            <pc:sldMk cId="1191637253" sldId="975"/>
            <ac:cxnSpMk id="219" creationId="{8959C753-2B7E-D6F1-DC67-D636C5A93FBA}"/>
          </ac:cxnSpMkLst>
        </pc:cxnChg>
        <pc:cxnChg chg="mod">
          <ac:chgData name="Phillip Kaufman" userId="c001b2a046940d7c" providerId="LiveId" clId="{5CB25B10-5B1C-4017-B167-ED3104435743}" dt="2024-05-20T00:44:50.679" v="3672" actId="165"/>
          <ac:cxnSpMkLst>
            <pc:docMk/>
            <pc:sldMk cId="1191637253" sldId="975"/>
            <ac:cxnSpMk id="220" creationId="{EAC673E5-6B26-0DA9-5778-5BCE7113E255}"/>
          </ac:cxnSpMkLst>
        </pc:cxnChg>
        <pc:cxnChg chg="mod">
          <ac:chgData name="Phillip Kaufman" userId="c001b2a046940d7c" providerId="LiveId" clId="{5CB25B10-5B1C-4017-B167-ED3104435743}" dt="2024-05-20T00:44:50.679" v="3672" actId="165"/>
          <ac:cxnSpMkLst>
            <pc:docMk/>
            <pc:sldMk cId="1191637253" sldId="975"/>
            <ac:cxnSpMk id="221" creationId="{7275A68F-A276-4414-104A-F69246440F30}"/>
          </ac:cxnSpMkLst>
        </pc:cxnChg>
        <pc:cxnChg chg="mod">
          <ac:chgData name="Phillip Kaufman" userId="c001b2a046940d7c" providerId="LiveId" clId="{5CB25B10-5B1C-4017-B167-ED3104435743}" dt="2024-05-20T00:44:50.679" v="3672" actId="165"/>
          <ac:cxnSpMkLst>
            <pc:docMk/>
            <pc:sldMk cId="1191637253" sldId="975"/>
            <ac:cxnSpMk id="222" creationId="{4B6CDF55-A568-8C2C-C431-1196AB393F0A}"/>
          </ac:cxnSpMkLst>
        </pc:cxnChg>
        <pc:cxnChg chg="mod">
          <ac:chgData name="Phillip Kaufman" userId="c001b2a046940d7c" providerId="LiveId" clId="{5CB25B10-5B1C-4017-B167-ED3104435743}" dt="2024-05-20T00:44:50.679" v="3672" actId="165"/>
          <ac:cxnSpMkLst>
            <pc:docMk/>
            <pc:sldMk cId="1191637253" sldId="975"/>
            <ac:cxnSpMk id="223" creationId="{6D981ECE-88C9-1F7E-DBCD-8AFAAF2926EF}"/>
          </ac:cxnSpMkLst>
        </pc:cxnChg>
        <pc:cxnChg chg="mod">
          <ac:chgData name="Phillip Kaufman" userId="c001b2a046940d7c" providerId="LiveId" clId="{5CB25B10-5B1C-4017-B167-ED3104435743}" dt="2024-05-20T00:44:50.679" v="3672" actId="165"/>
          <ac:cxnSpMkLst>
            <pc:docMk/>
            <pc:sldMk cId="1191637253" sldId="975"/>
            <ac:cxnSpMk id="224" creationId="{004CBD9A-1604-617E-365B-1556F6486794}"/>
          </ac:cxnSpMkLst>
        </pc:cxnChg>
        <pc:cxnChg chg="mod">
          <ac:chgData name="Phillip Kaufman" userId="c001b2a046940d7c" providerId="LiveId" clId="{5CB25B10-5B1C-4017-B167-ED3104435743}" dt="2024-05-20T00:44:50.679" v="3672" actId="165"/>
          <ac:cxnSpMkLst>
            <pc:docMk/>
            <pc:sldMk cId="1191637253" sldId="975"/>
            <ac:cxnSpMk id="225" creationId="{1E96D156-70B4-A52B-36A8-5EE54FC3AFCC}"/>
          </ac:cxnSpMkLst>
        </pc:cxnChg>
        <pc:cxnChg chg="mod">
          <ac:chgData name="Phillip Kaufman" userId="c001b2a046940d7c" providerId="LiveId" clId="{5CB25B10-5B1C-4017-B167-ED3104435743}" dt="2024-05-20T00:44:50.679" v="3672" actId="165"/>
          <ac:cxnSpMkLst>
            <pc:docMk/>
            <pc:sldMk cId="1191637253" sldId="975"/>
            <ac:cxnSpMk id="226" creationId="{4C117DBE-E7C8-BC89-BDF8-24B31307D258}"/>
          </ac:cxnSpMkLst>
        </pc:cxnChg>
        <pc:cxnChg chg="mod">
          <ac:chgData name="Phillip Kaufman" userId="c001b2a046940d7c" providerId="LiveId" clId="{5CB25B10-5B1C-4017-B167-ED3104435743}" dt="2024-05-20T00:44:50.679" v="3672" actId="165"/>
          <ac:cxnSpMkLst>
            <pc:docMk/>
            <pc:sldMk cId="1191637253" sldId="975"/>
            <ac:cxnSpMk id="227" creationId="{6037F4BB-D70A-A4AB-FE9D-1393D4B6D09F}"/>
          </ac:cxnSpMkLst>
        </pc:cxnChg>
        <pc:cxnChg chg="mod">
          <ac:chgData name="Phillip Kaufman" userId="c001b2a046940d7c" providerId="LiveId" clId="{5CB25B10-5B1C-4017-B167-ED3104435743}" dt="2024-05-20T00:44:50.679" v="3672" actId="165"/>
          <ac:cxnSpMkLst>
            <pc:docMk/>
            <pc:sldMk cId="1191637253" sldId="975"/>
            <ac:cxnSpMk id="228" creationId="{CDF15A5F-6D30-B079-8946-7A55FDD479A0}"/>
          </ac:cxnSpMkLst>
        </pc:cxnChg>
        <pc:cxnChg chg="mod">
          <ac:chgData name="Phillip Kaufman" userId="c001b2a046940d7c" providerId="LiveId" clId="{5CB25B10-5B1C-4017-B167-ED3104435743}" dt="2024-05-20T00:44:50.679" v="3672" actId="165"/>
          <ac:cxnSpMkLst>
            <pc:docMk/>
            <pc:sldMk cId="1191637253" sldId="975"/>
            <ac:cxnSpMk id="229" creationId="{42AA545A-17EF-422A-7114-819FEE814B65}"/>
          </ac:cxnSpMkLst>
        </pc:cxnChg>
        <pc:cxnChg chg="mod">
          <ac:chgData name="Phillip Kaufman" userId="c001b2a046940d7c" providerId="LiveId" clId="{5CB25B10-5B1C-4017-B167-ED3104435743}" dt="2024-05-20T00:44:50.679" v="3672" actId="165"/>
          <ac:cxnSpMkLst>
            <pc:docMk/>
            <pc:sldMk cId="1191637253" sldId="975"/>
            <ac:cxnSpMk id="230" creationId="{F6EF9A71-0412-73B9-35CE-0A8ADC58BB39}"/>
          </ac:cxnSpMkLst>
        </pc:cxnChg>
        <pc:cxnChg chg="mod">
          <ac:chgData name="Phillip Kaufman" userId="c001b2a046940d7c" providerId="LiveId" clId="{5CB25B10-5B1C-4017-B167-ED3104435743}" dt="2024-05-20T00:44:50.679" v="3672" actId="165"/>
          <ac:cxnSpMkLst>
            <pc:docMk/>
            <pc:sldMk cId="1191637253" sldId="975"/>
            <ac:cxnSpMk id="231" creationId="{1ED323AC-EEA2-6344-5CD9-744448B3FDD4}"/>
          </ac:cxnSpMkLst>
        </pc:cxnChg>
        <pc:cxnChg chg="mod">
          <ac:chgData name="Phillip Kaufman" userId="c001b2a046940d7c" providerId="LiveId" clId="{5CB25B10-5B1C-4017-B167-ED3104435743}" dt="2024-05-20T00:44:50.679" v="3672" actId="165"/>
          <ac:cxnSpMkLst>
            <pc:docMk/>
            <pc:sldMk cId="1191637253" sldId="975"/>
            <ac:cxnSpMk id="232" creationId="{976011C8-8BA8-3513-FF68-DCF68834DC22}"/>
          </ac:cxnSpMkLst>
        </pc:cxnChg>
        <pc:cxnChg chg="mod">
          <ac:chgData name="Phillip Kaufman" userId="c001b2a046940d7c" providerId="LiveId" clId="{5CB25B10-5B1C-4017-B167-ED3104435743}" dt="2024-05-20T00:44:50.679" v="3672" actId="165"/>
          <ac:cxnSpMkLst>
            <pc:docMk/>
            <pc:sldMk cId="1191637253" sldId="975"/>
            <ac:cxnSpMk id="233" creationId="{2F4DA1FA-A75B-026D-8C04-75B7272F642B}"/>
          </ac:cxnSpMkLst>
        </pc:cxnChg>
        <pc:cxnChg chg="mod">
          <ac:chgData name="Phillip Kaufman" userId="c001b2a046940d7c" providerId="LiveId" clId="{5CB25B10-5B1C-4017-B167-ED3104435743}" dt="2024-05-20T00:44:50.679" v="3672" actId="165"/>
          <ac:cxnSpMkLst>
            <pc:docMk/>
            <pc:sldMk cId="1191637253" sldId="975"/>
            <ac:cxnSpMk id="234" creationId="{A6C36C63-76B4-A936-DFE1-E6774966B344}"/>
          </ac:cxnSpMkLst>
        </pc:cxnChg>
        <pc:cxnChg chg="mod">
          <ac:chgData name="Phillip Kaufman" userId="c001b2a046940d7c" providerId="LiveId" clId="{5CB25B10-5B1C-4017-B167-ED3104435743}" dt="2024-05-20T00:44:50.679" v="3672" actId="165"/>
          <ac:cxnSpMkLst>
            <pc:docMk/>
            <pc:sldMk cId="1191637253" sldId="975"/>
            <ac:cxnSpMk id="235" creationId="{A253C2CD-AA72-7DF0-D795-18C11D934678}"/>
          </ac:cxnSpMkLst>
        </pc:cxnChg>
        <pc:cxnChg chg="mod">
          <ac:chgData name="Phillip Kaufman" userId="c001b2a046940d7c" providerId="LiveId" clId="{5CB25B10-5B1C-4017-B167-ED3104435743}" dt="2024-05-20T00:44:50.679" v="3672" actId="165"/>
          <ac:cxnSpMkLst>
            <pc:docMk/>
            <pc:sldMk cId="1191637253" sldId="975"/>
            <ac:cxnSpMk id="239" creationId="{CA182733-48A1-9849-8EC5-F24622E8A51D}"/>
          </ac:cxnSpMkLst>
        </pc:cxnChg>
        <pc:cxnChg chg="mod">
          <ac:chgData name="Phillip Kaufman" userId="c001b2a046940d7c" providerId="LiveId" clId="{5CB25B10-5B1C-4017-B167-ED3104435743}" dt="2024-05-20T00:44:50.679" v="3672" actId="165"/>
          <ac:cxnSpMkLst>
            <pc:docMk/>
            <pc:sldMk cId="1191637253" sldId="975"/>
            <ac:cxnSpMk id="240" creationId="{8A89249E-37FC-B6E5-C32B-764FC85D895F}"/>
          </ac:cxnSpMkLst>
        </pc:cxnChg>
        <pc:cxnChg chg="mod">
          <ac:chgData name="Phillip Kaufman" userId="c001b2a046940d7c" providerId="LiveId" clId="{5CB25B10-5B1C-4017-B167-ED3104435743}" dt="2024-05-20T00:44:50.679" v="3672" actId="165"/>
          <ac:cxnSpMkLst>
            <pc:docMk/>
            <pc:sldMk cId="1191637253" sldId="975"/>
            <ac:cxnSpMk id="247" creationId="{1F5F3A5C-9250-90CD-E03D-58C7CA091045}"/>
          </ac:cxnSpMkLst>
        </pc:cxnChg>
        <pc:cxnChg chg="mod">
          <ac:chgData name="Phillip Kaufman" userId="c001b2a046940d7c" providerId="LiveId" clId="{5CB25B10-5B1C-4017-B167-ED3104435743}" dt="2024-05-20T00:44:50.679" v="3672" actId="165"/>
          <ac:cxnSpMkLst>
            <pc:docMk/>
            <pc:sldMk cId="1191637253" sldId="975"/>
            <ac:cxnSpMk id="248" creationId="{5BA7A91C-1EFC-F6BF-B307-6FC3A74ADD68}"/>
          </ac:cxnSpMkLst>
        </pc:cxnChg>
        <pc:cxnChg chg="mod">
          <ac:chgData name="Phillip Kaufman" userId="c001b2a046940d7c" providerId="LiveId" clId="{5CB25B10-5B1C-4017-B167-ED3104435743}" dt="2024-05-20T00:44:42.361" v="3669" actId="165"/>
          <ac:cxnSpMkLst>
            <pc:docMk/>
            <pc:sldMk cId="1191637253" sldId="975"/>
            <ac:cxnSpMk id="250" creationId="{F773BD4F-9831-5144-1548-94311DDFB6B4}"/>
          </ac:cxnSpMkLst>
        </pc:cxnChg>
        <pc:cxnChg chg="mod">
          <ac:chgData name="Phillip Kaufman" userId="c001b2a046940d7c" providerId="LiveId" clId="{5CB25B10-5B1C-4017-B167-ED3104435743}" dt="2024-05-20T00:44:42.361" v="3669" actId="165"/>
          <ac:cxnSpMkLst>
            <pc:docMk/>
            <pc:sldMk cId="1191637253" sldId="975"/>
            <ac:cxnSpMk id="251" creationId="{9ACD425E-956D-EEB1-CD63-FDA3E55CB73F}"/>
          </ac:cxnSpMkLst>
        </pc:cxnChg>
        <pc:cxnChg chg="mod">
          <ac:chgData name="Phillip Kaufman" userId="c001b2a046940d7c" providerId="LiveId" clId="{5CB25B10-5B1C-4017-B167-ED3104435743}" dt="2024-05-20T00:44:42.361" v="3669" actId="165"/>
          <ac:cxnSpMkLst>
            <pc:docMk/>
            <pc:sldMk cId="1191637253" sldId="975"/>
            <ac:cxnSpMk id="252" creationId="{E27B1705-F63F-6DEE-1E65-88F2EEBD21AE}"/>
          </ac:cxnSpMkLst>
        </pc:cxnChg>
        <pc:cxnChg chg="mod">
          <ac:chgData name="Phillip Kaufman" userId="c001b2a046940d7c" providerId="LiveId" clId="{5CB25B10-5B1C-4017-B167-ED3104435743}" dt="2024-05-20T00:44:42.361" v="3669" actId="165"/>
          <ac:cxnSpMkLst>
            <pc:docMk/>
            <pc:sldMk cId="1191637253" sldId="975"/>
            <ac:cxnSpMk id="253" creationId="{033F6CED-FF68-751E-2DF7-A81EAF6B7D7F}"/>
          </ac:cxnSpMkLst>
        </pc:cxnChg>
        <pc:cxnChg chg="mod">
          <ac:chgData name="Phillip Kaufman" userId="c001b2a046940d7c" providerId="LiveId" clId="{5CB25B10-5B1C-4017-B167-ED3104435743}" dt="2024-05-20T00:44:42.361" v="3669" actId="165"/>
          <ac:cxnSpMkLst>
            <pc:docMk/>
            <pc:sldMk cId="1191637253" sldId="975"/>
            <ac:cxnSpMk id="254" creationId="{415370CA-BA3A-1CD8-FF1C-164EDD7ADBEE}"/>
          </ac:cxnSpMkLst>
        </pc:cxnChg>
        <pc:cxnChg chg="mod">
          <ac:chgData name="Phillip Kaufman" userId="c001b2a046940d7c" providerId="LiveId" clId="{5CB25B10-5B1C-4017-B167-ED3104435743}" dt="2024-05-20T00:44:42.361" v="3669" actId="165"/>
          <ac:cxnSpMkLst>
            <pc:docMk/>
            <pc:sldMk cId="1191637253" sldId="975"/>
            <ac:cxnSpMk id="255" creationId="{EE8D93E3-CFC0-9AF0-5353-5F76A4DC0704}"/>
          </ac:cxnSpMkLst>
        </pc:cxnChg>
        <pc:cxnChg chg="mod">
          <ac:chgData name="Phillip Kaufman" userId="c001b2a046940d7c" providerId="LiveId" clId="{5CB25B10-5B1C-4017-B167-ED3104435743}" dt="2024-05-20T00:44:47.534" v="3671" actId="165"/>
          <ac:cxnSpMkLst>
            <pc:docMk/>
            <pc:sldMk cId="1191637253" sldId="975"/>
            <ac:cxnSpMk id="256" creationId="{2CB6F65F-A9D1-6706-3F1E-209DF7BEDA9B}"/>
          </ac:cxnSpMkLst>
        </pc:cxnChg>
        <pc:cxnChg chg="mod">
          <ac:chgData name="Phillip Kaufman" userId="c001b2a046940d7c" providerId="LiveId" clId="{5CB25B10-5B1C-4017-B167-ED3104435743}" dt="2024-05-20T00:44:47.534" v="3671" actId="165"/>
          <ac:cxnSpMkLst>
            <pc:docMk/>
            <pc:sldMk cId="1191637253" sldId="975"/>
            <ac:cxnSpMk id="257" creationId="{386820BF-633B-DAA1-4DA4-2FE6A30F79BD}"/>
          </ac:cxnSpMkLst>
        </pc:cxnChg>
        <pc:cxnChg chg="mod">
          <ac:chgData name="Phillip Kaufman" userId="c001b2a046940d7c" providerId="LiveId" clId="{5CB25B10-5B1C-4017-B167-ED3104435743}" dt="2024-05-20T00:44:47.534" v="3671" actId="165"/>
          <ac:cxnSpMkLst>
            <pc:docMk/>
            <pc:sldMk cId="1191637253" sldId="975"/>
            <ac:cxnSpMk id="258" creationId="{EFE915CE-922B-A09E-F273-AB50B9D48BB9}"/>
          </ac:cxnSpMkLst>
        </pc:cxnChg>
        <pc:cxnChg chg="mod">
          <ac:chgData name="Phillip Kaufman" userId="c001b2a046940d7c" providerId="LiveId" clId="{5CB25B10-5B1C-4017-B167-ED3104435743}" dt="2024-05-20T00:44:47.534" v="3671" actId="165"/>
          <ac:cxnSpMkLst>
            <pc:docMk/>
            <pc:sldMk cId="1191637253" sldId="975"/>
            <ac:cxnSpMk id="259" creationId="{E17F721D-B46A-8FAE-33C8-61B704F40213}"/>
          </ac:cxnSpMkLst>
        </pc:cxnChg>
        <pc:cxnChg chg="mod">
          <ac:chgData name="Phillip Kaufman" userId="c001b2a046940d7c" providerId="LiveId" clId="{5CB25B10-5B1C-4017-B167-ED3104435743}" dt="2024-05-20T00:44:47.534" v="3671" actId="165"/>
          <ac:cxnSpMkLst>
            <pc:docMk/>
            <pc:sldMk cId="1191637253" sldId="975"/>
            <ac:cxnSpMk id="260" creationId="{A9D0AB4E-72AE-D997-6B62-C9547253124C}"/>
          </ac:cxnSpMkLst>
        </pc:cxnChg>
        <pc:cxnChg chg="mod">
          <ac:chgData name="Phillip Kaufman" userId="c001b2a046940d7c" providerId="LiveId" clId="{5CB25B10-5B1C-4017-B167-ED3104435743}" dt="2024-05-20T00:44:47.534" v="3671" actId="165"/>
          <ac:cxnSpMkLst>
            <pc:docMk/>
            <pc:sldMk cId="1191637253" sldId="975"/>
            <ac:cxnSpMk id="261" creationId="{332F3979-9BFF-916F-420E-13067DEA6C43}"/>
          </ac:cxnSpMkLst>
        </pc:cxnChg>
        <pc:cxnChg chg="mod">
          <ac:chgData name="Phillip Kaufman" userId="c001b2a046940d7c" providerId="LiveId" clId="{5CB25B10-5B1C-4017-B167-ED3104435743}" dt="2024-05-20T00:44:47.534" v="3671" actId="165"/>
          <ac:cxnSpMkLst>
            <pc:docMk/>
            <pc:sldMk cId="1191637253" sldId="975"/>
            <ac:cxnSpMk id="262" creationId="{CBF7FE3D-0EA5-22B7-4B3F-28A29A3CBEFE}"/>
          </ac:cxnSpMkLst>
        </pc:cxnChg>
        <pc:cxnChg chg="mod">
          <ac:chgData name="Phillip Kaufman" userId="c001b2a046940d7c" providerId="LiveId" clId="{5CB25B10-5B1C-4017-B167-ED3104435743}" dt="2024-05-20T00:44:47.534" v="3671" actId="165"/>
          <ac:cxnSpMkLst>
            <pc:docMk/>
            <pc:sldMk cId="1191637253" sldId="975"/>
            <ac:cxnSpMk id="263" creationId="{D47AF61D-E4D3-52F7-40DF-44D43C2F4718}"/>
          </ac:cxnSpMkLst>
        </pc:cxnChg>
        <pc:cxnChg chg="mod">
          <ac:chgData name="Phillip Kaufman" userId="c001b2a046940d7c" providerId="LiveId" clId="{5CB25B10-5B1C-4017-B167-ED3104435743}" dt="2024-05-20T00:44:47.534" v="3671" actId="165"/>
          <ac:cxnSpMkLst>
            <pc:docMk/>
            <pc:sldMk cId="1191637253" sldId="975"/>
            <ac:cxnSpMk id="264" creationId="{4353C2FE-A395-727A-CB06-1BF8FA00EB2B}"/>
          </ac:cxnSpMkLst>
        </pc:cxnChg>
        <pc:cxnChg chg="mod">
          <ac:chgData name="Phillip Kaufman" userId="c001b2a046940d7c" providerId="LiveId" clId="{5CB25B10-5B1C-4017-B167-ED3104435743}" dt="2024-05-20T00:44:47.534" v="3671" actId="165"/>
          <ac:cxnSpMkLst>
            <pc:docMk/>
            <pc:sldMk cId="1191637253" sldId="975"/>
            <ac:cxnSpMk id="265" creationId="{D2E3A708-BD53-49C2-DF9E-2B4C25589414}"/>
          </ac:cxnSpMkLst>
        </pc:cxnChg>
        <pc:cxnChg chg="mod">
          <ac:chgData name="Phillip Kaufman" userId="c001b2a046940d7c" providerId="LiveId" clId="{5CB25B10-5B1C-4017-B167-ED3104435743}" dt="2024-05-20T00:44:47.534" v="3671" actId="165"/>
          <ac:cxnSpMkLst>
            <pc:docMk/>
            <pc:sldMk cId="1191637253" sldId="975"/>
            <ac:cxnSpMk id="266" creationId="{F1657FF8-EAD4-1F0F-2C16-204255AC9379}"/>
          </ac:cxnSpMkLst>
        </pc:cxnChg>
        <pc:cxnChg chg="mod">
          <ac:chgData name="Phillip Kaufman" userId="c001b2a046940d7c" providerId="LiveId" clId="{5CB25B10-5B1C-4017-B167-ED3104435743}" dt="2024-05-20T00:44:47.534" v="3671" actId="165"/>
          <ac:cxnSpMkLst>
            <pc:docMk/>
            <pc:sldMk cId="1191637253" sldId="975"/>
            <ac:cxnSpMk id="267" creationId="{12DC1CA7-5B7E-944E-78D7-010A389F9E50}"/>
          </ac:cxnSpMkLst>
        </pc:cxnChg>
        <pc:cxnChg chg="mod">
          <ac:chgData name="Phillip Kaufman" userId="c001b2a046940d7c" providerId="LiveId" clId="{5CB25B10-5B1C-4017-B167-ED3104435743}" dt="2024-05-20T00:44:47.534" v="3671" actId="165"/>
          <ac:cxnSpMkLst>
            <pc:docMk/>
            <pc:sldMk cId="1191637253" sldId="975"/>
            <ac:cxnSpMk id="268" creationId="{583F2F6D-6A29-F3A3-5FB3-DF317ABDD503}"/>
          </ac:cxnSpMkLst>
        </pc:cxnChg>
        <pc:cxnChg chg="mod">
          <ac:chgData name="Phillip Kaufman" userId="c001b2a046940d7c" providerId="LiveId" clId="{5CB25B10-5B1C-4017-B167-ED3104435743}" dt="2024-05-20T00:44:47.534" v="3671" actId="165"/>
          <ac:cxnSpMkLst>
            <pc:docMk/>
            <pc:sldMk cId="1191637253" sldId="975"/>
            <ac:cxnSpMk id="269" creationId="{47911FA5-3375-C9FF-5F49-50D577D17C11}"/>
          </ac:cxnSpMkLst>
        </pc:cxnChg>
        <pc:cxnChg chg="mod">
          <ac:chgData name="Phillip Kaufman" userId="c001b2a046940d7c" providerId="LiveId" clId="{5CB25B10-5B1C-4017-B167-ED3104435743}" dt="2024-05-20T00:44:47.534" v="3671" actId="165"/>
          <ac:cxnSpMkLst>
            <pc:docMk/>
            <pc:sldMk cId="1191637253" sldId="975"/>
            <ac:cxnSpMk id="270" creationId="{D0D01432-9132-4527-3F94-DC05269DF7E3}"/>
          </ac:cxnSpMkLst>
        </pc:cxnChg>
        <pc:cxnChg chg="mod">
          <ac:chgData name="Phillip Kaufman" userId="c001b2a046940d7c" providerId="LiveId" clId="{5CB25B10-5B1C-4017-B167-ED3104435743}" dt="2024-05-20T00:44:47.534" v="3671" actId="165"/>
          <ac:cxnSpMkLst>
            <pc:docMk/>
            <pc:sldMk cId="1191637253" sldId="975"/>
            <ac:cxnSpMk id="271" creationId="{94F22831-F761-79D5-FEF4-9CE1EFCDBCE1}"/>
          </ac:cxnSpMkLst>
        </pc:cxnChg>
        <pc:cxnChg chg="mod">
          <ac:chgData name="Phillip Kaufman" userId="c001b2a046940d7c" providerId="LiveId" clId="{5CB25B10-5B1C-4017-B167-ED3104435743}" dt="2024-05-20T00:44:47.534" v="3671" actId="165"/>
          <ac:cxnSpMkLst>
            <pc:docMk/>
            <pc:sldMk cId="1191637253" sldId="975"/>
            <ac:cxnSpMk id="272" creationId="{38BC72B9-1CC9-BED7-DA8C-B9673518963C}"/>
          </ac:cxnSpMkLst>
        </pc:cxnChg>
        <pc:cxnChg chg="mod">
          <ac:chgData name="Phillip Kaufman" userId="c001b2a046940d7c" providerId="LiveId" clId="{5CB25B10-5B1C-4017-B167-ED3104435743}" dt="2024-05-20T00:44:47.534" v="3671" actId="165"/>
          <ac:cxnSpMkLst>
            <pc:docMk/>
            <pc:sldMk cId="1191637253" sldId="975"/>
            <ac:cxnSpMk id="273" creationId="{3A706151-814F-7D78-CE2B-24ED757B2FDD}"/>
          </ac:cxnSpMkLst>
        </pc:cxnChg>
        <pc:cxnChg chg="mod">
          <ac:chgData name="Phillip Kaufman" userId="c001b2a046940d7c" providerId="LiveId" clId="{5CB25B10-5B1C-4017-B167-ED3104435743}" dt="2024-05-20T00:44:47.534" v="3671" actId="165"/>
          <ac:cxnSpMkLst>
            <pc:docMk/>
            <pc:sldMk cId="1191637253" sldId="975"/>
            <ac:cxnSpMk id="274" creationId="{1B24C9AD-AB85-453F-0C3B-1587CD1084AC}"/>
          </ac:cxnSpMkLst>
        </pc:cxnChg>
        <pc:cxnChg chg="mod">
          <ac:chgData name="Phillip Kaufman" userId="c001b2a046940d7c" providerId="LiveId" clId="{5CB25B10-5B1C-4017-B167-ED3104435743}" dt="2024-05-20T00:44:47.534" v="3671" actId="165"/>
          <ac:cxnSpMkLst>
            <pc:docMk/>
            <pc:sldMk cId="1191637253" sldId="975"/>
            <ac:cxnSpMk id="275" creationId="{7F9412DD-ED7A-7722-ED7D-B0A88B9FE41E}"/>
          </ac:cxnSpMkLst>
        </pc:cxnChg>
        <pc:cxnChg chg="mod">
          <ac:chgData name="Phillip Kaufman" userId="c001b2a046940d7c" providerId="LiveId" clId="{5CB25B10-5B1C-4017-B167-ED3104435743}" dt="2024-05-20T00:44:47.534" v="3671" actId="165"/>
          <ac:cxnSpMkLst>
            <pc:docMk/>
            <pc:sldMk cId="1191637253" sldId="975"/>
            <ac:cxnSpMk id="276" creationId="{CE4663BA-A138-9BF6-8CDD-E0B636B28FDD}"/>
          </ac:cxnSpMkLst>
        </pc:cxnChg>
        <pc:cxnChg chg="mod">
          <ac:chgData name="Phillip Kaufman" userId="c001b2a046940d7c" providerId="LiveId" clId="{5CB25B10-5B1C-4017-B167-ED3104435743}" dt="2024-05-20T00:44:47.534" v="3671" actId="165"/>
          <ac:cxnSpMkLst>
            <pc:docMk/>
            <pc:sldMk cId="1191637253" sldId="975"/>
            <ac:cxnSpMk id="277" creationId="{20BC3EFE-D33A-D40B-1B19-16C7F3B31C7D}"/>
          </ac:cxnSpMkLst>
        </pc:cxnChg>
        <pc:cxnChg chg="mod">
          <ac:chgData name="Phillip Kaufman" userId="c001b2a046940d7c" providerId="LiveId" clId="{5CB25B10-5B1C-4017-B167-ED3104435743}" dt="2024-05-20T00:44:47.534" v="3671" actId="165"/>
          <ac:cxnSpMkLst>
            <pc:docMk/>
            <pc:sldMk cId="1191637253" sldId="975"/>
            <ac:cxnSpMk id="278" creationId="{CC8315E8-EADB-8691-E359-7CF829145751}"/>
          </ac:cxnSpMkLst>
        </pc:cxnChg>
        <pc:cxnChg chg="mod">
          <ac:chgData name="Phillip Kaufman" userId="c001b2a046940d7c" providerId="LiveId" clId="{5CB25B10-5B1C-4017-B167-ED3104435743}" dt="2024-05-20T00:44:47.534" v="3671" actId="165"/>
          <ac:cxnSpMkLst>
            <pc:docMk/>
            <pc:sldMk cId="1191637253" sldId="975"/>
            <ac:cxnSpMk id="279" creationId="{E2C014DA-9720-8985-8081-19E34BEB6239}"/>
          </ac:cxnSpMkLst>
        </pc:cxnChg>
        <pc:cxnChg chg="mod">
          <ac:chgData name="Phillip Kaufman" userId="c001b2a046940d7c" providerId="LiveId" clId="{5CB25B10-5B1C-4017-B167-ED3104435743}" dt="2024-05-20T00:44:47.534" v="3671" actId="165"/>
          <ac:cxnSpMkLst>
            <pc:docMk/>
            <pc:sldMk cId="1191637253" sldId="975"/>
            <ac:cxnSpMk id="280" creationId="{F7B14AFF-A877-0B08-BD62-896EA88A4C50}"/>
          </ac:cxnSpMkLst>
        </pc:cxnChg>
        <pc:cxnChg chg="mod">
          <ac:chgData name="Phillip Kaufman" userId="c001b2a046940d7c" providerId="LiveId" clId="{5CB25B10-5B1C-4017-B167-ED3104435743}" dt="2024-05-20T00:44:47.534" v="3671" actId="165"/>
          <ac:cxnSpMkLst>
            <pc:docMk/>
            <pc:sldMk cId="1191637253" sldId="975"/>
            <ac:cxnSpMk id="281" creationId="{BB4104B6-ED06-78EC-160E-57CC97391ABF}"/>
          </ac:cxnSpMkLst>
        </pc:cxnChg>
        <pc:cxnChg chg="mod">
          <ac:chgData name="Phillip Kaufman" userId="c001b2a046940d7c" providerId="LiveId" clId="{5CB25B10-5B1C-4017-B167-ED3104435743}" dt="2024-05-20T00:44:47.534" v="3671" actId="165"/>
          <ac:cxnSpMkLst>
            <pc:docMk/>
            <pc:sldMk cId="1191637253" sldId="975"/>
            <ac:cxnSpMk id="282" creationId="{333502E1-BB3D-D56C-4380-9E60212B6C61}"/>
          </ac:cxnSpMkLst>
        </pc:cxnChg>
        <pc:cxnChg chg="mod">
          <ac:chgData name="Phillip Kaufman" userId="c001b2a046940d7c" providerId="LiveId" clId="{5CB25B10-5B1C-4017-B167-ED3104435743}" dt="2024-05-20T00:44:47.534" v="3671" actId="165"/>
          <ac:cxnSpMkLst>
            <pc:docMk/>
            <pc:sldMk cId="1191637253" sldId="975"/>
            <ac:cxnSpMk id="283" creationId="{A470F3EC-687B-F61B-43FF-4714247FB039}"/>
          </ac:cxnSpMkLst>
        </pc:cxnChg>
        <pc:cxnChg chg="mod">
          <ac:chgData name="Phillip Kaufman" userId="c001b2a046940d7c" providerId="LiveId" clId="{5CB25B10-5B1C-4017-B167-ED3104435743}" dt="2024-05-20T00:44:47.534" v="3671" actId="165"/>
          <ac:cxnSpMkLst>
            <pc:docMk/>
            <pc:sldMk cId="1191637253" sldId="975"/>
            <ac:cxnSpMk id="284" creationId="{9775494B-F609-343F-34B2-2057698C784F}"/>
          </ac:cxnSpMkLst>
        </pc:cxnChg>
        <pc:cxnChg chg="mod">
          <ac:chgData name="Phillip Kaufman" userId="c001b2a046940d7c" providerId="LiveId" clId="{5CB25B10-5B1C-4017-B167-ED3104435743}" dt="2024-05-20T00:44:47.534" v="3671" actId="165"/>
          <ac:cxnSpMkLst>
            <pc:docMk/>
            <pc:sldMk cId="1191637253" sldId="975"/>
            <ac:cxnSpMk id="285" creationId="{88BA2FFB-6FF8-A292-7C7A-6B34B7B9717C}"/>
          </ac:cxnSpMkLst>
        </pc:cxnChg>
        <pc:cxnChg chg="mod">
          <ac:chgData name="Phillip Kaufman" userId="c001b2a046940d7c" providerId="LiveId" clId="{5CB25B10-5B1C-4017-B167-ED3104435743}" dt="2024-05-20T00:44:47.534" v="3671" actId="165"/>
          <ac:cxnSpMkLst>
            <pc:docMk/>
            <pc:sldMk cId="1191637253" sldId="975"/>
            <ac:cxnSpMk id="289" creationId="{B854680C-BE18-A150-7E1E-EE564C60158D}"/>
          </ac:cxnSpMkLst>
        </pc:cxnChg>
        <pc:cxnChg chg="mod">
          <ac:chgData name="Phillip Kaufman" userId="c001b2a046940d7c" providerId="LiveId" clId="{5CB25B10-5B1C-4017-B167-ED3104435743}" dt="2024-05-20T00:44:47.534" v="3671" actId="165"/>
          <ac:cxnSpMkLst>
            <pc:docMk/>
            <pc:sldMk cId="1191637253" sldId="975"/>
            <ac:cxnSpMk id="290" creationId="{FEFA3470-2007-FCE7-9C3F-4C6FF616D581}"/>
          </ac:cxnSpMkLst>
        </pc:cxnChg>
        <pc:cxnChg chg="mod">
          <ac:chgData name="Phillip Kaufman" userId="c001b2a046940d7c" providerId="LiveId" clId="{5CB25B10-5B1C-4017-B167-ED3104435743}" dt="2024-05-20T00:44:44.939" v="3670" actId="165"/>
          <ac:cxnSpMkLst>
            <pc:docMk/>
            <pc:sldMk cId="1191637253" sldId="975"/>
            <ac:cxnSpMk id="299" creationId="{946E29E3-2889-5039-0670-E85251709FB4}"/>
          </ac:cxnSpMkLst>
        </pc:cxnChg>
        <pc:cxnChg chg="mod">
          <ac:chgData name="Phillip Kaufman" userId="c001b2a046940d7c" providerId="LiveId" clId="{5CB25B10-5B1C-4017-B167-ED3104435743}" dt="2024-05-20T00:44:44.939" v="3670" actId="165"/>
          <ac:cxnSpMkLst>
            <pc:docMk/>
            <pc:sldMk cId="1191637253" sldId="975"/>
            <ac:cxnSpMk id="300" creationId="{2FE81830-3D8B-6310-D342-735EE747B389}"/>
          </ac:cxnSpMkLst>
        </pc:cxnChg>
        <pc:cxnChg chg="mod">
          <ac:chgData name="Phillip Kaufman" userId="c001b2a046940d7c" providerId="LiveId" clId="{5CB25B10-5B1C-4017-B167-ED3104435743}" dt="2024-05-20T00:44:44.939" v="3670" actId="165"/>
          <ac:cxnSpMkLst>
            <pc:docMk/>
            <pc:sldMk cId="1191637253" sldId="975"/>
            <ac:cxnSpMk id="306" creationId="{9F77131C-D416-29DC-87BA-B7C5AAACC6BE}"/>
          </ac:cxnSpMkLst>
        </pc:cxnChg>
        <pc:cxnChg chg="mod">
          <ac:chgData name="Phillip Kaufman" userId="c001b2a046940d7c" providerId="LiveId" clId="{5CB25B10-5B1C-4017-B167-ED3104435743}" dt="2024-05-20T00:44:44.939" v="3670" actId="165"/>
          <ac:cxnSpMkLst>
            <pc:docMk/>
            <pc:sldMk cId="1191637253" sldId="975"/>
            <ac:cxnSpMk id="307" creationId="{4DFD8697-50AE-7FED-174D-3B8B17B2CDBA}"/>
          </ac:cxnSpMkLst>
        </pc:cxnChg>
        <pc:cxnChg chg="mod">
          <ac:chgData name="Phillip Kaufman" userId="c001b2a046940d7c" providerId="LiveId" clId="{5CB25B10-5B1C-4017-B167-ED3104435743}" dt="2024-05-20T00:44:44.939" v="3670" actId="165"/>
          <ac:cxnSpMkLst>
            <pc:docMk/>
            <pc:sldMk cId="1191637253" sldId="975"/>
            <ac:cxnSpMk id="308" creationId="{2AE328C1-E831-AD5F-2F33-6959AECF197D}"/>
          </ac:cxnSpMkLst>
        </pc:cxnChg>
        <pc:cxnChg chg="mod">
          <ac:chgData name="Phillip Kaufman" userId="c001b2a046940d7c" providerId="LiveId" clId="{5CB25B10-5B1C-4017-B167-ED3104435743}" dt="2024-05-20T00:44:44.939" v="3670" actId="165"/>
          <ac:cxnSpMkLst>
            <pc:docMk/>
            <pc:sldMk cId="1191637253" sldId="975"/>
            <ac:cxnSpMk id="309" creationId="{B143BB78-442C-A915-A0E3-C9989A59F12C}"/>
          </ac:cxnSpMkLst>
        </pc:cxnChg>
        <pc:cxnChg chg="mod">
          <ac:chgData name="Phillip Kaufman" userId="c001b2a046940d7c" providerId="LiveId" clId="{5CB25B10-5B1C-4017-B167-ED3104435743}" dt="2024-05-20T00:44:44.939" v="3670" actId="165"/>
          <ac:cxnSpMkLst>
            <pc:docMk/>
            <pc:sldMk cId="1191637253" sldId="975"/>
            <ac:cxnSpMk id="310" creationId="{73C99F68-FD73-79F3-4F77-DBF24F20AA69}"/>
          </ac:cxnSpMkLst>
        </pc:cxnChg>
        <pc:cxnChg chg="mod">
          <ac:chgData name="Phillip Kaufman" userId="c001b2a046940d7c" providerId="LiveId" clId="{5CB25B10-5B1C-4017-B167-ED3104435743}" dt="2024-05-20T00:44:44.939" v="3670" actId="165"/>
          <ac:cxnSpMkLst>
            <pc:docMk/>
            <pc:sldMk cId="1191637253" sldId="975"/>
            <ac:cxnSpMk id="311" creationId="{CC076E90-F2EB-61F0-64B9-2C4C755ADDFD}"/>
          </ac:cxnSpMkLst>
        </pc:cxnChg>
        <pc:cxnChg chg="mod">
          <ac:chgData name="Phillip Kaufman" userId="c001b2a046940d7c" providerId="LiveId" clId="{5CB25B10-5B1C-4017-B167-ED3104435743}" dt="2024-05-20T00:44:44.939" v="3670" actId="165"/>
          <ac:cxnSpMkLst>
            <pc:docMk/>
            <pc:sldMk cId="1191637253" sldId="975"/>
            <ac:cxnSpMk id="312" creationId="{92E94C32-8097-DFF9-9FB9-25072B8EA165}"/>
          </ac:cxnSpMkLst>
        </pc:cxnChg>
        <pc:cxnChg chg="mod">
          <ac:chgData name="Phillip Kaufman" userId="c001b2a046940d7c" providerId="LiveId" clId="{5CB25B10-5B1C-4017-B167-ED3104435743}" dt="2024-05-20T00:44:44.939" v="3670" actId="165"/>
          <ac:cxnSpMkLst>
            <pc:docMk/>
            <pc:sldMk cId="1191637253" sldId="975"/>
            <ac:cxnSpMk id="314" creationId="{1D40C0D9-7D96-A3DC-F288-7D6035A507C5}"/>
          </ac:cxnSpMkLst>
        </pc:cxnChg>
        <pc:cxnChg chg="mod">
          <ac:chgData name="Phillip Kaufman" userId="c001b2a046940d7c" providerId="LiveId" clId="{5CB25B10-5B1C-4017-B167-ED3104435743}" dt="2024-05-20T00:44:44.939" v="3670" actId="165"/>
          <ac:cxnSpMkLst>
            <pc:docMk/>
            <pc:sldMk cId="1191637253" sldId="975"/>
            <ac:cxnSpMk id="315" creationId="{E3A890A5-D362-22B2-D90C-012C22DFF6C8}"/>
          </ac:cxnSpMkLst>
        </pc:cxnChg>
        <pc:cxnChg chg="mod">
          <ac:chgData name="Phillip Kaufman" userId="c001b2a046940d7c" providerId="LiveId" clId="{5CB25B10-5B1C-4017-B167-ED3104435743}" dt="2024-05-20T00:44:44.939" v="3670" actId="165"/>
          <ac:cxnSpMkLst>
            <pc:docMk/>
            <pc:sldMk cId="1191637253" sldId="975"/>
            <ac:cxnSpMk id="316" creationId="{F83283C0-4D87-A013-BE05-1CA29F040F2F}"/>
          </ac:cxnSpMkLst>
        </pc:cxnChg>
        <pc:cxnChg chg="mod">
          <ac:chgData name="Phillip Kaufman" userId="c001b2a046940d7c" providerId="LiveId" clId="{5CB25B10-5B1C-4017-B167-ED3104435743}" dt="2024-05-20T00:44:44.939" v="3670" actId="165"/>
          <ac:cxnSpMkLst>
            <pc:docMk/>
            <pc:sldMk cId="1191637253" sldId="975"/>
            <ac:cxnSpMk id="317" creationId="{3AB284FA-19BE-EFB2-5E81-C073B80953FE}"/>
          </ac:cxnSpMkLst>
        </pc:cxnChg>
        <pc:cxnChg chg="mod">
          <ac:chgData name="Phillip Kaufman" userId="c001b2a046940d7c" providerId="LiveId" clId="{5CB25B10-5B1C-4017-B167-ED3104435743}" dt="2024-05-20T00:44:44.939" v="3670" actId="165"/>
          <ac:cxnSpMkLst>
            <pc:docMk/>
            <pc:sldMk cId="1191637253" sldId="975"/>
            <ac:cxnSpMk id="318" creationId="{C68B5025-4C68-FE96-96E7-1BC12A507149}"/>
          </ac:cxnSpMkLst>
        </pc:cxnChg>
        <pc:cxnChg chg="mod">
          <ac:chgData name="Phillip Kaufman" userId="c001b2a046940d7c" providerId="LiveId" clId="{5CB25B10-5B1C-4017-B167-ED3104435743}" dt="2024-05-20T00:44:44.939" v="3670" actId="165"/>
          <ac:cxnSpMkLst>
            <pc:docMk/>
            <pc:sldMk cId="1191637253" sldId="975"/>
            <ac:cxnSpMk id="319" creationId="{CD9C4ACE-6784-9EB1-62D5-9D8072ABC2BC}"/>
          </ac:cxnSpMkLst>
        </pc:cxnChg>
        <pc:cxnChg chg="mod">
          <ac:chgData name="Phillip Kaufman" userId="c001b2a046940d7c" providerId="LiveId" clId="{5CB25B10-5B1C-4017-B167-ED3104435743}" dt="2024-05-20T00:44:44.939" v="3670" actId="165"/>
          <ac:cxnSpMkLst>
            <pc:docMk/>
            <pc:sldMk cId="1191637253" sldId="975"/>
            <ac:cxnSpMk id="320" creationId="{8F23C2A2-6CEB-1B5E-DA34-EA011CBBAB25}"/>
          </ac:cxnSpMkLst>
        </pc:cxnChg>
        <pc:cxnChg chg="mod">
          <ac:chgData name="Phillip Kaufman" userId="c001b2a046940d7c" providerId="LiveId" clId="{5CB25B10-5B1C-4017-B167-ED3104435743}" dt="2024-05-20T00:44:44.939" v="3670" actId="165"/>
          <ac:cxnSpMkLst>
            <pc:docMk/>
            <pc:sldMk cId="1191637253" sldId="975"/>
            <ac:cxnSpMk id="321" creationId="{F9D364E1-59B5-BB59-F968-1CBEB03033FF}"/>
          </ac:cxnSpMkLst>
        </pc:cxnChg>
        <pc:cxnChg chg="mod">
          <ac:chgData name="Phillip Kaufman" userId="c001b2a046940d7c" providerId="LiveId" clId="{5CB25B10-5B1C-4017-B167-ED3104435743}" dt="2024-05-20T00:44:44.939" v="3670" actId="165"/>
          <ac:cxnSpMkLst>
            <pc:docMk/>
            <pc:sldMk cId="1191637253" sldId="975"/>
            <ac:cxnSpMk id="322" creationId="{1864EB01-357F-EA49-3695-4CB16A26C6EC}"/>
          </ac:cxnSpMkLst>
        </pc:cxnChg>
        <pc:cxnChg chg="mod">
          <ac:chgData name="Phillip Kaufman" userId="c001b2a046940d7c" providerId="LiveId" clId="{5CB25B10-5B1C-4017-B167-ED3104435743}" dt="2024-05-20T00:43:07.308" v="3641" actId="165"/>
          <ac:cxnSpMkLst>
            <pc:docMk/>
            <pc:sldMk cId="1191637253" sldId="975"/>
            <ac:cxnSpMk id="326" creationId="{5D56B7C4-86E6-99DD-B861-B1AAACC62759}"/>
          </ac:cxnSpMkLst>
        </pc:cxnChg>
        <pc:cxnChg chg="mod">
          <ac:chgData name="Phillip Kaufman" userId="c001b2a046940d7c" providerId="LiveId" clId="{5CB25B10-5B1C-4017-B167-ED3104435743}" dt="2024-05-20T00:43:07.308" v="3641" actId="165"/>
          <ac:cxnSpMkLst>
            <pc:docMk/>
            <pc:sldMk cId="1191637253" sldId="975"/>
            <ac:cxnSpMk id="327" creationId="{AB45B450-0789-C850-001B-2A9B6EFAC448}"/>
          </ac:cxnSpMkLst>
        </pc:cxnChg>
        <pc:cxnChg chg="mod">
          <ac:chgData name="Phillip Kaufman" userId="c001b2a046940d7c" providerId="LiveId" clId="{5CB25B10-5B1C-4017-B167-ED3104435743}" dt="2024-05-20T00:43:07.308" v="3641" actId="165"/>
          <ac:cxnSpMkLst>
            <pc:docMk/>
            <pc:sldMk cId="1191637253" sldId="975"/>
            <ac:cxnSpMk id="328" creationId="{D3E68516-65D3-6467-6AF5-33F0FEE05FF0}"/>
          </ac:cxnSpMkLst>
        </pc:cxnChg>
        <pc:cxnChg chg="mod">
          <ac:chgData name="Phillip Kaufman" userId="c001b2a046940d7c" providerId="LiveId" clId="{5CB25B10-5B1C-4017-B167-ED3104435743}" dt="2024-05-20T00:43:07.308" v="3641" actId="165"/>
          <ac:cxnSpMkLst>
            <pc:docMk/>
            <pc:sldMk cId="1191637253" sldId="975"/>
            <ac:cxnSpMk id="329" creationId="{C2DFA4A8-D0BC-7093-1FA1-7267208EC1E0}"/>
          </ac:cxnSpMkLst>
        </pc:cxnChg>
        <pc:cxnChg chg="mod">
          <ac:chgData name="Phillip Kaufman" userId="c001b2a046940d7c" providerId="LiveId" clId="{5CB25B10-5B1C-4017-B167-ED3104435743}" dt="2024-05-20T00:43:07.308" v="3641" actId="165"/>
          <ac:cxnSpMkLst>
            <pc:docMk/>
            <pc:sldMk cId="1191637253" sldId="975"/>
            <ac:cxnSpMk id="330" creationId="{12ACD160-8214-904C-03DA-3FDB53A84A07}"/>
          </ac:cxnSpMkLst>
        </pc:cxnChg>
        <pc:cxnChg chg="mod">
          <ac:chgData name="Phillip Kaufman" userId="c001b2a046940d7c" providerId="LiveId" clId="{5CB25B10-5B1C-4017-B167-ED3104435743}" dt="2024-05-20T00:43:07.308" v="3641" actId="165"/>
          <ac:cxnSpMkLst>
            <pc:docMk/>
            <pc:sldMk cId="1191637253" sldId="975"/>
            <ac:cxnSpMk id="331" creationId="{A2D1733D-9997-98E9-A6DC-F4995AAFAD72}"/>
          </ac:cxnSpMkLst>
        </pc:cxnChg>
        <pc:cxnChg chg="mod">
          <ac:chgData name="Phillip Kaufman" userId="c001b2a046940d7c" providerId="LiveId" clId="{5CB25B10-5B1C-4017-B167-ED3104435743}" dt="2024-05-20T00:43:07.308" v="3641" actId="165"/>
          <ac:cxnSpMkLst>
            <pc:docMk/>
            <pc:sldMk cId="1191637253" sldId="975"/>
            <ac:cxnSpMk id="332" creationId="{D35C8177-2872-7F76-4621-885E74E74E82}"/>
          </ac:cxnSpMkLst>
        </pc:cxnChg>
        <pc:cxnChg chg="mod">
          <ac:chgData name="Phillip Kaufman" userId="c001b2a046940d7c" providerId="LiveId" clId="{5CB25B10-5B1C-4017-B167-ED3104435743}" dt="2024-05-20T00:43:07.308" v="3641" actId="165"/>
          <ac:cxnSpMkLst>
            <pc:docMk/>
            <pc:sldMk cId="1191637253" sldId="975"/>
            <ac:cxnSpMk id="333" creationId="{F7FBF97A-0983-67F0-7936-AE26F5E27CFF}"/>
          </ac:cxnSpMkLst>
        </pc:cxnChg>
        <pc:cxnChg chg="mod">
          <ac:chgData name="Phillip Kaufman" userId="c001b2a046940d7c" providerId="LiveId" clId="{5CB25B10-5B1C-4017-B167-ED3104435743}" dt="2024-05-20T00:43:07.308" v="3641" actId="165"/>
          <ac:cxnSpMkLst>
            <pc:docMk/>
            <pc:sldMk cId="1191637253" sldId="975"/>
            <ac:cxnSpMk id="334" creationId="{7B73CD14-CE19-5E62-12CC-C4949D605D05}"/>
          </ac:cxnSpMkLst>
        </pc:cxnChg>
        <pc:cxnChg chg="mod">
          <ac:chgData name="Phillip Kaufman" userId="c001b2a046940d7c" providerId="LiveId" clId="{5CB25B10-5B1C-4017-B167-ED3104435743}" dt="2024-05-20T00:43:07.308" v="3641" actId="165"/>
          <ac:cxnSpMkLst>
            <pc:docMk/>
            <pc:sldMk cId="1191637253" sldId="975"/>
            <ac:cxnSpMk id="335" creationId="{5BBFF23A-FC3E-2C8B-4062-898312CA783F}"/>
          </ac:cxnSpMkLst>
        </pc:cxnChg>
        <pc:cxnChg chg="mod">
          <ac:chgData name="Phillip Kaufman" userId="c001b2a046940d7c" providerId="LiveId" clId="{5CB25B10-5B1C-4017-B167-ED3104435743}" dt="2024-05-20T00:43:07.308" v="3641" actId="165"/>
          <ac:cxnSpMkLst>
            <pc:docMk/>
            <pc:sldMk cId="1191637253" sldId="975"/>
            <ac:cxnSpMk id="336" creationId="{386F2F0F-2F3A-1D9F-9821-E28EECCD4A90}"/>
          </ac:cxnSpMkLst>
        </pc:cxnChg>
        <pc:cxnChg chg="mod">
          <ac:chgData name="Phillip Kaufman" userId="c001b2a046940d7c" providerId="LiveId" clId="{5CB25B10-5B1C-4017-B167-ED3104435743}" dt="2024-05-20T00:43:07.308" v="3641" actId="165"/>
          <ac:cxnSpMkLst>
            <pc:docMk/>
            <pc:sldMk cId="1191637253" sldId="975"/>
            <ac:cxnSpMk id="337" creationId="{01182158-411D-06EF-9B32-9C1A3D448D0B}"/>
          </ac:cxnSpMkLst>
        </pc:cxnChg>
        <pc:cxnChg chg="mod">
          <ac:chgData name="Phillip Kaufman" userId="c001b2a046940d7c" providerId="LiveId" clId="{5CB25B10-5B1C-4017-B167-ED3104435743}" dt="2024-05-20T00:43:07.308" v="3641" actId="165"/>
          <ac:cxnSpMkLst>
            <pc:docMk/>
            <pc:sldMk cId="1191637253" sldId="975"/>
            <ac:cxnSpMk id="338" creationId="{F2AD10D0-0452-45B5-0124-E54E8C4495C1}"/>
          </ac:cxnSpMkLst>
        </pc:cxnChg>
        <pc:cxnChg chg="mod">
          <ac:chgData name="Phillip Kaufman" userId="c001b2a046940d7c" providerId="LiveId" clId="{5CB25B10-5B1C-4017-B167-ED3104435743}" dt="2024-05-20T00:43:07.308" v="3641" actId="165"/>
          <ac:cxnSpMkLst>
            <pc:docMk/>
            <pc:sldMk cId="1191637253" sldId="975"/>
            <ac:cxnSpMk id="339" creationId="{7B5FA524-0D7D-C04B-C939-14F0EB4797F3}"/>
          </ac:cxnSpMkLst>
        </pc:cxnChg>
        <pc:cxnChg chg="mod">
          <ac:chgData name="Phillip Kaufman" userId="c001b2a046940d7c" providerId="LiveId" clId="{5CB25B10-5B1C-4017-B167-ED3104435743}" dt="2024-05-20T00:43:07.308" v="3641" actId="165"/>
          <ac:cxnSpMkLst>
            <pc:docMk/>
            <pc:sldMk cId="1191637253" sldId="975"/>
            <ac:cxnSpMk id="340" creationId="{A266C915-0EB6-1AFD-BADC-7B47879F02B7}"/>
          </ac:cxnSpMkLst>
        </pc:cxnChg>
        <pc:cxnChg chg="mod">
          <ac:chgData name="Phillip Kaufman" userId="c001b2a046940d7c" providerId="LiveId" clId="{5CB25B10-5B1C-4017-B167-ED3104435743}" dt="2024-05-20T00:43:07.308" v="3641" actId="165"/>
          <ac:cxnSpMkLst>
            <pc:docMk/>
            <pc:sldMk cId="1191637253" sldId="975"/>
            <ac:cxnSpMk id="341" creationId="{EFEC0AF1-7C14-401A-F5FA-B48AA265FFF9}"/>
          </ac:cxnSpMkLst>
        </pc:cxnChg>
        <pc:cxnChg chg="mod">
          <ac:chgData name="Phillip Kaufman" userId="c001b2a046940d7c" providerId="LiveId" clId="{5CB25B10-5B1C-4017-B167-ED3104435743}" dt="2024-05-20T00:43:07.308" v="3641" actId="165"/>
          <ac:cxnSpMkLst>
            <pc:docMk/>
            <pc:sldMk cId="1191637253" sldId="975"/>
            <ac:cxnSpMk id="342" creationId="{0D96C057-2B1D-6494-80EE-AA0BE7B1AC35}"/>
          </ac:cxnSpMkLst>
        </pc:cxnChg>
        <pc:cxnChg chg="mod">
          <ac:chgData name="Phillip Kaufman" userId="c001b2a046940d7c" providerId="LiveId" clId="{5CB25B10-5B1C-4017-B167-ED3104435743}" dt="2024-05-20T00:43:07.308" v="3641" actId="165"/>
          <ac:cxnSpMkLst>
            <pc:docMk/>
            <pc:sldMk cId="1191637253" sldId="975"/>
            <ac:cxnSpMk id="343" creationId="{76A22465-DB9C-A883-CC21-0930C3249440}"/>
          </ac:cxnSpMkLst>
        </pc:cxnChg>
        <pc:cxnChg chg="mod">
          <ac:chgData name="Phillip Kaufman" userId="c001b2a046940d7c" providerId="LiveId" clId="{5CB25B10-5B1C-4017-B167-ED3104435743}" dt="2024-05-20T00:43:07.308" v="3641" actId="165"/>
          <ac:cxnSpMkLst>
            <pc:docMk/>
            <pc:sldMk cId="1191637253" sldId="975"/>
            <ac:cxnSpMk id="344" creationId="{A7ADA8AF-F677-3EED-21C0-3EFACDCFCA28}"/>
          </ac:cxnSpMkLst>
        </pc:cxnChg>
        <pc:cxnChg chg="mod">
          <ac:chgData name="Phillip Kaufman" userId="c001b2a046940d7c" providerId="LiveId" clId="{5CB25B10-5B1C-4017-B167-ED3104435743}" dt="2024-05-20T00:43:07.308" v="3641" actId="165"/>
          <ac:cxnSpMkLst>
            <pc:docMk/>
            <pc:sldMk cId="1191637253" sldId="975"/>
            <ac:cxnSpMk id="345" creationId="{A18E1166-761E-1D19-1255-7EA571BB20A8}"/>
          </ac:cxnSpMkLst>
        </pc:cxnChg>
        <pc:cxnChg chg="mod">
          <ac:chgData name="Phillip Kaufman" userId="c001b2a046940d7c" providerId="LiveId" clId="{5CB25B10-5B1C-4017-B167-ED3104435743}" dt="2024-05-20T00:43:07.308" v="3641" actId="165"/>
          <ac:cxnSpMkLst>
            <pc:docMk/>
            <pc:sldMk cId="1191637253" sldId="975"/>
            <ac:cxnSpMk id="346" creationId="{00FC75BF-DFE5-CAC8-31C7-C681C064ACAD}"/>
          </ac:cxnSpMkLst>
        </pc:cxnChg>
        <pc:cxnChg chg="mod">
          <ac:chgData name="Phillip Kaufman" userId="c001b2a046940d7c" providerId="LiveId" clId="{5CB25B10-5B1C-4017-B167-ED3104435743}" dt="2024-05-20T00:43:07.308" v="3641" actId="165"/>
          <ac:cxnSpMkLst>
            <pc:docMk/>
            <pc:sldMk cId="1191637253" sldId="975"/>
            <ac:cxnSpMk id="347" creationId="{4D16C672-7D11-102B-A09D-0FF839455F6C}"/>
          </ac:cxnSpMkLst>
        </pc:cxnChg>
        <pc:cxnChg chg="mod">
          <ac:chgData name="Phillip Kaufman" userId="c001b2a046940d7c" providerId="LiveId" clId="{5CB25B10-5B1C-4017-B167-ED3104435743}" dt="2024-05-20T00:43:07.308" v="3641" actId="165"/>
          <ac:cxnSpMkLst>
            <pc:docMk/>
            <pc:sldMk cId="1191637253" sldId="975"/>
            <ac:cxnSpMk id="348" creationId="{E4B0C728-CE41-8478-EEB7-A12C8EEE7D2B}"/>
          </ac:cxnSpMkLst>
        </pc:cxnChg>
        <pc:cxnChg chg="mod">
          <ac:chgData name="Phillip Kaufman" userId="c001b2a046940d7c" providerId="LiveId" clId="{5CB25B10-5B1C-4017-B167-ED3104435743}" dt="2024-05-20T00:43:07.308" v="3641" actId="165"/>
          <ac:cxnSpMkLst>
            <pc:docMk/>
            <pc:sldMk cId="1191637253" sldId="975"/>
            <ac:cxnSpMk id="349" creationId="{1FC30368-B443-9053-AC23-34F0D71A0542}"/>
          </ac:cxnSpMkLst>
        </pc:cxnChg>
        <pc:cxnChg chg="mod">
          <ac:chgData name="Phillip Kaufman" userId="c001b2a046940d7c" providerId="LiveId" clId="{5CB25B10-5B1C-4017-B167-ED3104435743}" dt="2024-05-20T00:43:07.308" v="3641" actId="165"/>
          <ac:cxnSpMkLst>
            <pc:docMk/>
            <pc:sldMk cId="1191637253" sldId="975"/>
            <ac:cxnSpMk id="350" creationId="{F20AD6E7-AECB-6CC2-5F63-B6383A93D7B4}"/>
          </ac:cxnSpMkLst>
        </pc:cxnChg>
        <pc:cxnChg chg="mod">
          <ac:chgData name="Phillip Kaufman" userId="c001b2a046940d7c" providerId="LiveId" clId="{5CB25B10-5B1C-4017-B167-ED3104435743}" dt="2024-05-20T00:43:07.308" v="3641" actId="165"/>
          <ac:cxnSpMkLst>
            <pc:docMk/>
            <pc:sldMk cId="1191637253" sldId="975"/>
            <ac:cxnSpMk id="351" creationId="{FD87E5B1-187D-2BEB-7519-968111BA2B4C}"/>
          </ac:cxnSpMkLst>
        </pc:cxnChg>
        <pc:cxnChg chg="mod">
          <ac:chgData name="Phillip Kaufman" userId="c001b2a046940d7c" providerId="LiveId" clId="{5CB25B10-5B1C-4017-B167-ED3104435743}" dt="2024-05-20T00:43:07.308" v="3641" actId="165"/>
          <ac:cxnSpMkLst>
            <pc:docMk/>
            <pc:sldMk cId="1191637253" sldId="975"/>
            <ac:cxnSpMk id="352" creationId="{27CB5921-DDC1-2995-5D07-8D4D563E8F5C}"/>
          </ac:cxnSpMkLst>
        </pc:cxnChg>
        <pc:cxnChg chg="mod">
          <ac:chgData name="Phillip Kaufman" userId="c001b2a046940d7c" providerId="LiveId" clId="{5CB25B10-5B1C-4017-B167-ED3104435743}" dt="2024-05-20T00:43:07.308" v="3641" actId="165"/>
          <ac:cxnSpMkLst>
            <pc:docMk/>
            <pc:sldMk cId="1191637253" sldId="975"/>
            <ac:cxnSpMk id="353" creationId="{54A133D7-315C-B34E-F4A5-E05F36255EAA}"/>
          </ac:cxnSpMkLst>
        </pc:cxnChg>
        <pc:cxnChg chg="mod">
          <ac:chgData name="Phillip Kaufman" userId="c001b2a046940d7c" providerId="LiveId" clId="{5CB25B10-5B1C-4017-B167-ED3104435743}" dt="2024-05-20T00:43:07.308" v="3641" actId="165"/>
          <ac:cxnSpMkLst>
            <pc:docMk/>
            <pc:sldMk cId="1191637253" sldId="975"/>
            <ac:cxnSpMk id="354" creationId="{80E737B2-37FF-DC45-A3FA-F1D0E48C0794}"/>
          </ac:cxnSpMkLst>
        </pc:cxnChg>
        <pc:cxnChg chg="mod">
          <ac:chgData name="Phillip Kaufman" userId="c001b2a046940d7c" providerId="LiveId" clId="{5CB25B10-5B1C-4017-B167-ED3104435743}" dt="2024-05-20T00:43:07.308" v="3641" actId="165"/>
          <ac:cxnSpMkLst>
            <pc:docMk/>
            <pc:sldMk cId="1191637253" sldId="975"/>
            <ac:cxnSpMk id="355" creationId="{C36C3F08-2F63-D14E-070C-4592734A555F}"/>
          </ac:cxnSpMkLst>
        </pc:cxnChg>
        <pc:cxnChg chg="mod">
          <ac:chgData name="Phillip Kaufman" userId="c001b2a046940d7c" providerId="LiveId" clId="{5CB25B10-5B1C-4017-B167-ED3104435743}" dt="2024-05-20T00:43:07.308" v="3641" actId="165"/>
          <ac:cxnSpMkLst>
            <pc:docMk/>
            <pc:sldMk cId="1191637253" sldId="975"/>
            <ac:cxnSpMk id="356" creationId="{96192880-FC4E-7447-9A85-275A3918E9A6}"/>
          </ac:cxnSpMkLst>
        </pc:cxnChg>
        <pc:cxnChg chg="mod">
          <ac:chgData name="Phillip Kaufman" userId="c001b2a046940d7c" providerId="LiveId" clId="{5CB25B10-5B1C-4017-B167-ED3104435743}" dt="2024-05-20T00:43:07.308" v="3641" actId="165"/>
          <ac:cxnSpMkLst>
            <pc:docMk/>
            <pc:sldMk cId="1191637253" sldId="975"/>
            <ac:cxnSpMk id="357" creationId="{3EA95B82-7AC1-1429-1D9E-07DE7F0C8D36}"/>
          </ac:cxnSpMkLst>
        </pc:cxnChg>
        <pc:cxnChg chg="mod">
          <ac:chgData name="Phillip Kaufman" userId="c001b2a046940d7c" providerId="LiveId" clId="{5CB25B10-5B1C-4017-B167-ED3104435743}" dt="2024-05-20T00:43:07.308" v="3641" actId="165"/>
          <ac:cxnSpMkLst>
            <pc:docMk/>
            <pc:sldMk cId="1191637253" sldId="975"/>
            <ac:cxnSpMk id="361" creationId="{5D200E86-2E81-4D2D-D01B-646916B23043}"/>
          </ac:cxnSpMkLst>
        </pc:cxnChg>
        <pc:cxnChg chg="mod">
          <ac:chgData name="Phillip Kaufman" userId="c001b2a046940d7c" providerId="LiveId" clId="{5CB25B10-5B1C-4017-B167-ED3104435743}" dt="2024-05-20T00:43:07.308" v="3641" actId="165"/>
          <ac:cxnSpMkLst>
            <pc:docMk/>
            <pc:sldMk cId="1191637253" sldId="975"/>
            <ac:cxnSpMk id="362" creationId="{1BBDAB46-2F3C-F448-3B38-A048D1E0843B}"/>
          </ac:cxnSpMkLst>
        </pc:cxnChg>
        <pc:cxnChg chg="mod">
          <ac:chgData name="Phillip Kaufman" userId="c001b2a046940d7c" providerId="LiveId" clId="{5CB25B10-5B1C-4017-B167-ED3104435743}" dt="2024-05-20T00:44:44.939" v="3670" actId="165"/>
          <ac:cxnSpMkLst>
            <pc:docMk/>
            <pc:sldMk cId="1191637253" sldId="975"/>
            <ac:cxnSpMk id="365" creationId="{0BA6FFE3-41D3-F9C0-0055-BDEEED38ADC3}"/>
          </ac:cxnSpMkLst>
        </pc:cxnChg>
        <pc:cxnChg chg="mod">
          <ac:chgData name="Phillip Kaufman" userId="c001b2a046940d7c" providerId="LiveId" clId="{5CB25B10-5B1C-4017-B167-ED3104435743}" dt="2024-05-20T00:44:44.939" v="3670" actId="165"/>
          <ac:cxnSpMkLst>
            <pc:docMk/>
            <pc:sldMk cId="1191637253" sldId="975"/>
            <ac:cxnSpMk id="366" creationId="{8E23DBF7-F14E-23E3-8EB4-1138FC10FC2B}"/>
          </ac:cxnSpMkLst>
        </pc:cxnChg>
        <pc:cxnChg chg="mod">
          <ac:chgData name="Phillip Kaufman" userId="c001b2a046940d7c" providerId="LiveId" clId="{5CB25B10-5B1C-4017-B167-ED3104435743}" dt="2024-05-20T00:44:44.939" v="3670" actId="165"/>
          <ac:cxnSpMkLst>
            <pc:docMk/>
            <pc:sldMk cId="1191637253" sldId="975"/>
            <ac:cxnSpMk id="367" creationId="{89DBDDB0-2F2A-9C62-C10C-1BD66A623C54}"/>
          </ac:cxnSpMkLst>
        </pc:cxnChg>
        <pc:cxnChg chg="mod">
          <ac:chgData name="Phillip Kaufman" userId="c001b2a046940d7c" providerId="LiveId" clId="{5CB25B10-5B1C-4017-B167-ED3104435743}" dt="2024-05-20T00:44:44.939" v="3670" actId="165"/>
          <ac:cxnSpMkLst>
            <pc:docMk/>
            <pc:sldMk cId="1191637253" sldId="975"/>
            <ac:cxnSpMk id="368" creationId="{90E40319-9AFF-602B-49A6-D959129071E7}"/>
          </ac:cxnSpMkLst>
        </pc:cxnChg>
        <pc:cxnChg chg="mod">
          <ac:chgData name="Phillip Kaufman" userId="c001b2a046940d7c" providerId="LiveId" clId="{5CB25B10-5B1C-4017-B167-ED3104435743}" dt="2024-05-20T00:44:44.939" v="3670" actId="165"/>
          <ac:cxnSpMkLst>
            <pc:docMk/>
            <pc:sldMk cId="1191637253" sldId="975"/>
            <ac:cxnSpMk id="369" creationId="{561283A6-F65A-5392-2B0F-2825FA9A3A1B}"/>
          </ac:cxnSpMkLst>
        </pc:cxnChg>
        <pc:cxnChg chg="mod">
          <ac:chgData name="Phillip Kaufman" userId="c001b2a046940d7c" providerId="LiveId" clId="{5CB25B10-5B1C-4017-B167-ED3104435743}" dt="2024-05-20T00:44:44.939" v="3670" actId="165"/>
          <ac:cxnSpMkLst>
            <pc:docMk/>
            <pc:sldMk cId="1191637253" sldId="975"/>
            <ac:cxnSpMk id="370" creationId="{2392985C-A78E-0CBE-488E-8713E0358057}"/>
          </ac:cxnSpMkLst>
        </pc:cxnChg>
        <pc:cxnChg chg="mod">
          <ac:chgData name="Phillip Kaufman" userId="c001b2a046940d7c" providerId="LiveId" clId="{5CB25B10-5B1C-4017-B167-ED3104435743}" dt="2024-05-20T00:44:44.939" v="3670" actId="165"/>
          <ac:cxnSpMkLst>
            <pc:docMk/>
            <pc:sldMk cId="1191637253" sldId="975"/>
            <ac:cxnSpMk id="371" creationId="{35B0FA9E-9911-8707-BD78-0256C62A0401}"/>
          </ac:cxnSpMkLst>
        </pc:cxnChg>
        <pc:cxnChg chg="mod">
          <ac:chgData name="Phillip Kaufman" userId="c001b2a046940d7c" providerId="LiveId" clId="{5CB25B10-5B1C-4017-B167-ED3104435743}" dt="2024-05-20T00:44:44.939" v="3670" actId="165"/>
          <ac:cxnSpMkLst>
            <pc:docMk/>
            <pc:sldMk cId="1191637253" sldId="975"/>
            <ac:cxnSpMk id="372" creationId="{DAA97C5B-5149-87D1-BA1B-02B1C76335A2}"/>
          </ac:cxnSpMkLst>
        </pc:cxnChg>
        <pc:cxnChg chg="mod">
          <ac:chgData name="Phillip Kaufman" userId="c001b2a046940d7c" providerId="LiveId" clId="{5CB25B10-5B1C-4017-B167-ED3104435743}" dt="2024-05-20T00:44:44.939" v="3670" actId="165"/>
          <ac:cxnSpMkLst>
            <pc:docMk/>
            <pc:sldMk cId="1191637253" sldId="975"/>
            <ac:cxnSpMk id="373" creationId="{1A2A77EC-EE8F-7C28-298B-71A942AFD6DC}"/>
          </ac:cxnSpMkLst>
        </pc:cxnChg>
        <pc:cxnChg chg="mod">
          <ac:chgData name="Phillip Kaufman" userId="c001b2a046940d7c" providerId="LiveId" clId="{5CB25B10-5B1C-4017-B167-ED3104435743}" dt="2024-05-20T00:44:44.939" v="3670" actId="165"/>
          <ac:cxnSpMkLst>
            <pc:docMk/>
            <pc:sldMk cId="1191637253" sldId="975"/>
            <ac:cxnSpMk id="374" creationId="{B848429F-AA14-7F3F-1E56-41D659013E58}"/>
          </ac:cxnSpMkLst>
        </pc:cxnChg>
        <pc:cxnChg chg="mod">
          <ac:chgData name="Phillip Kaufman" userId="c001b2a046940d7c" providerId="LiveId" clId="{5CB25B10-5B1C-4017-B167-ED3104435743}" dt="2024-05-20T00:44:44.939" v="3670" actId="165"/>
          <ac:cxnSpMkLst>
            <pc:docMk/>
            <pc:sldMk cId="1191637253" sldId="975"/>
            <ac:cxnSpMk id="375" creationId="{5E352BA1-E4E6-4931-56D1-DAAB04AD1CCC}"/>
          </ac:cxnSpMkLst>
        </pc:cxnChg>
        <pc:cxnChg chg="mod">
          <ac:chgData name="Phillip Kaufman" userId="c001b2a046940d7c" providerId="LiveId" clId="{5CB25B10-5B1C-4017-B167-ED3104435743}" dt="2024-05-20T00:44:44.939" v="3670" actId="165"/>
          <ac:cxnSpMkLst>
            <pc:docMk/>
            <pc:sldMk cId="1191637253" sldId="975"/>
            <ac:cxnSpMk id="376" creationId="{58C3A8F2-38D7-5247-7F00-391398E79AA7}"/>
          </ac:cxnSpMkLst>
        </pc:cxnChg>
        <pc:cxnChg chg="mod">
          <ac:chgData name="Phillip Kaufman" userId="c001b2a046940d7c" providerId="LiveId" clId="{5CB25B10-5B1C-4017-B167-ED3104435743}" dt="2024-05-20T00:44:44.939" v="3670" actId="165"/>
          <ac:cxnSpMkLst>
            <pc:docMk/>
            <pc:sldMk cId="1191637253" sldId="975"/>
            <ac:cxnSpMk id="377" creationId="{0E7C920A-D72D-E501-B457-831C33EE461C}"/>
          </ac:cxnSpMkLst>
        </pc:cxnChg>
        <pc:cxnChg chg="mod">
          <ac:chgData name="Phillip Kaufman" userId="c001b2a046940d7c" providerId="LiveId" clId="{5CB25B10-5B1C-4017-B167-ED3104435743}" dt="2024-05-20T00:44:44.939" v="3670" actId="165"/>
          <ac:cxnSpMkLst>
            <pc:docMk/>
            <pc:sldMk cId="1191637253" sldId="975"/>
            <ac:cxnSpMk id="378" creationId="{81AB599B-EC23-433C-B57A-3753D675E22E}"/>
          </ac:cxnSpMkLst>
        </pc:cxnChg>
        <pc:cxnChg chg="mod">
          <ac:chgData name="Phillip Kaufman" userId="c001b2a046940d7c" providerId="LiveId" clId="{5CB25B10-5B1C-4017-B167-ED3104435743}" dt="2024-05-20T00:44:44.939" v="3670" actId="165"/>
          <ac:cxnSpMkLst>
            <pc:docMk/>
            <pc:sldMk cId="1191637253" sldId="975"/>
            <ac:cxnSpMk id="379" creationId="{52748CFC-E3F0-5D32-8754-D8E0E0085371}"/>
          </ac:cxnSpMkLst>
        </pc:cxnChg>
        <pc:cxnChg chg="mod">
          <ac:chgData name="Phillip Kaufman" userId="c001b2a046940d7c" providerId="LiveId" clId="{5CB25B10-5B1C-4017-B167-ED3104435743}" dt="2024-05-20T00:44:44.939" v="3670" actId="165"/>
          <ac:cxnSpMkLst>
            <pc:docMk/>
            <pc:sldMk cId="1191637253" sldId="975"/>
            <ac:cxnSpMk id="380" creationId="{E0E5FC9C-E500-A27A-7473-8EF27E2E92A2}"/>
          </ac:cxnSpMkLst>
        </pc:cxnChg>
        <pc:cxnChg chg="mod">
          <ac:chgData name="Phillip Kaufman" userId="c001b2a046940d7c" providerId="LiveId" clId="{5CB25B10-5B1C-4017-B167-ED3104435743}" dt="2024-05-20T00:44:44.939" v="3670" actId="165"/>
          <ac:cxnSpMkLst>
            <pc:docMk/>
            <pc:sldMk cId="1191637253" sldId="975"/>
            <ac:cxnSpMk id="384" creationId="{3E3E461A-8B40-9843-4EB2-921207182E6C}"/>
          </ac:cxnSpMkLst>
        </pc:cxnChg>
        <pc:cxnChg chg="mod">
          <ac:chgData name="Phillip Kaufman" userId="c001b2a046940d7c" providerId="LiveId" clId="{5CB25B10-5B1C-4017-B167-ED3104435743}" dt="2024-05-20T00:44:44.939" v="3670" actId="165"/>
          <ac:cxnSpMkLst>
            <pc:docMk/>
            <pc:sldMk cId="1191637253" sldId="975"/>
            <ac:cxnSpMk id="385" creationId="{CCBF4959-4A96-5F32-3B56-4DE9F35DD00A}"/>
          </ac:cxnSpMkLst>
        </pc:cxnChg>
        <pc:cxnChg chg="add mod">
          <ac:chgData name="Phillip Kaufman" userId="c001b2a046940d7c" providerId="LiveId" clId="{5CB25B10-5B1C-4017-B167-ED3104435743}" dt="2024-05-20T00:47:25.545" v="3690"/>
          <ac:cxnSpMkLst>
            <pc:docMk/>
            <pc:sldMk cId="1191637253" sldId="975"/>
            <ac:cxnSpMk id="389" creationId="{6E89A41E-F2DC-E4D3-A5E1-B36B3A02F919}"/>
          </ac:cxnSpMkLst>
        </pc:cxnChg>
        <pc:cxnChg chg="add mod">
          <ac:chgData name="Phillip Kaufman" userId="c001b2a046940d7c" providerId="LiveId" clId="{5CB25B10-5B1C-4017-B167-ED3104435743}" dt="2024-05-20T00:47:25.545" v="3690"/>
          <ac:cxnSpMkLst>
            <pc:docMk/>
            <pc:sldMk cId="1191637253" sldId="975"/>
            <ac:cxnSpMk id="390" creationId="{68F81B33-3571-60D1-1013-24C6AA28390C}"/>
          </ac:cxnSpMkLst>
        </pc:cxnChg>
        <pc:cxnChg chg="add mod">
          <ac:chgData name="Phillip Kaufman" userId="c001b2a046940d7c" providerId="LiveId" clId="{5CB25B10-5B1C-4017-B167-ED3104435743}" dt="2024-05-20T00:47:34.520" v="3694" actId="164"/>
          <ac:cxnSpMkLst>
            <pc:docMk/>
            <pc:sldMk cId="1191637253" sldId="975"/>
            <ac:cxnSpMk id="393" creationId="{663C7E6F-3B75-143F-65B7-B199CEBA2A47}"/>
          </ac:cxnSpMkLst>
        </pc:cxnChg>
        <pc:cxnChg chg="add mod">
          <ac:chgData name="Phillip Kaufman" userId="c001b2a046940d7c" providerId="LiveId" clId="{5CB25B10-5B1C-4017-B167-ED3104435743}" dt="2024-05-20T00:47:34.520" v="3694" actId="164"/>
          <ac:cxnSpMkLst>
            <pc:docMk/>
            <pc:sldMk cId="1191637253" sldId="975"/>
            <ac:cxnSpMk id="394" creationId="{9266E554-A7E1-6DF2-1508-07453C524391}"/>
          </ac:cxnSpMkLst>
        </pc:cxnChg>
        <pc:cxnChg chg="mod">
          <ac:chgData name="Phillip Kaufman" userId="c001b2a046940d7c" providerId="LiveId" clId="{5CB25B10-5B1C-4017-B167-ED3104435743}" dt="2024-05-20T00:55:13.357" v="3780" actId="571"/>
          <ac:cxnSpMkLst>
            <pc:docMk/>
            <pc:sldMk cId="1191637253" sldId="975"/>
            <ac:cxnSpMk id="403" creationId="{A66D8D28-5753-6B65-6D3F-8A92B152D16F}"/>
          </ac:cxnSpMkLst>
        </pc:cxnChg>
        <pc:cxnChg chg="mod">
          <ac:chgData name="Phillip Kaufman" userId="c001b2a046940d7c" providerId="LiveId" clId="{5CB25B10-5B1C-4017-B167-ED3104435743}" dt="2024-05-20T00:55:13.357" v="3780" actId="571"/>
          <ac:cxnSpMkLst>
            <pc:docMk/>
            <pc:sldMk cId="1191637253" sldId="975"/>
            <ac:cxnSpMk id="404" creationId="{F802DF18-C37F-0F5A-DA89-FDD958FA1F82}"/>
          </ac:cxnSpMkLst>
        </pc:cxnChg>
        <pc:cxnChg chg="mod">
          <ac:chgData name="Phillip Kaufman" userId="c001b2a046940d7c" providerId="LiveId" clId="{5CB25B10-5B1C-4017-B167-ED3104435743}" dt="2024-05-20T00:46:51.831" v="3683" actId="14100"/>
          <ac:cxnSpMkLst>
            <pc:docMk/>
            <pc:sldMk cId="1191637253" sldId="975"/>
            <ac:cxnSpMk id="462" creationId="{9B5E4043-BDB1-BC95-2267-36C8117C9D36}"/>
          </ac:cxnSpMkLst>
        </pc:cxnChg>
        <pc:cxnChg chg="mod">
          <ac:chgData name="Phillip Kaufman" userId="c001b2a046940d7c" providerId="LiveId" clId="{5CB25B10-5B1C-4017-B167-ED3104435743}" dt="2024-05-20T00:43:45.070" v="3654"/>
          <ac:cxnSpMkLst>
            <pc:docMk/>
            <pc:sldMk cId="1191637253" sldId="975"/>
            <ac:cxnSpMk id="467" creationId="{A0292477-D6B3-B7D5-783A-E8C0EA8D91EA}"/>
          </ac:cxnSpMkLst>
        </pc:cxnChg>
        <pc:cxnChg chg="mod">
          <ac:chgData name="Phillip Kaufman" userId="c001b2a046940d7c" providerId="LiveId" clId="{5CB25B10-5B1C-4017-B167-ED3104435743}" dt="2024-05-20T00:43:45.070" v="3654"/>
          <ac:cxnSpMkLst>
            <pc:docMk/>
            <pc:sldMk cId="1191637253" sldId="975"/>
            <ac:cxnSpMk id="468" creationId="{D41BE61D-1024-4215-E1B2-518F73D85F2A}"/>
          </ac:cxnSpMkLst>
        </pc:cxnChg>
        <pc:cxnChg chg="mod">
          <ac:chgData name="Phillip Kaufman" userId="c001b2a046940d7c" providerId="LiveId" clId="{5CB25B10-5B1C-4017-B167-ED3104435743}" dt="2024-05-20T00:43:45.070" v="3654"/>
          <ac:cxnSpMkLst>
            <pc:docMk/>
            <pc:sldMk cId="1191637253" sldId="975"/>
            <ac:cxnSpMk id="473" creationId="{1B4737AE-59CB-30C6-472A-04EDDA5CF06E}"/>
          </ac:cxnSpMkLst>
        </pc:cxnChg>
        <pc:cxnChg chg="mod">
          <ac:chgData name="Phillip Kaufman" userId="c001b2a046940d7c" providerId="LiveId" clId="{5CB25B10-5B1C-4017-B167-ED3104435743}" dt="2024-05-20T00:43:45.070" v="3654"/>
          <ac:cxnSpMkLst>
            <pc:docMk/>
            <pc:sldMk cId="1191637253" sldId="975"/>
            <ac:cxnSpMk id="474" creationId="{99568869-F3D6-D8DB-0FEA-ED44D2797E8D}"/>
          </ac:cxnSpMkLst>
        </pc:cxnChg>
        <pc:cxnChg chg="mod">
          <ac:chgData name="Phillip Kaufman" userId="c001b2a046940d7c" providerId="LiveId" clId="{5CB25B10-5B1C-4017-B167-ED3104435743}" dt="2024-05-20T00:43:45.070" v="3654"/>
          <ac:cxnSpMkLst>
            <pc:docMk/>
            <pc:sldMk cId="1191637253" sldId="975"/>
            <ac:cxnSpMk id="475" creationId="{60CFA1EA-6F77-200D-A7F6-7A6727C4E595}"/>
          </ac:cxnSpMkLst>
        </pc:cxnChg>
        <pc:cxnChg chg="mod">
          <ac:chgData name="Phillip Kaufman" userId="c001b2a046940d7c" providerId="LiveId" clId="{5CB25B10-5B1C-4017-B167-ED3104435743}" dt="2024-05-20T00:43:45.070" v="3654"/>
          <ac:cxnSpMkLst>
            <pc:docMk/>
            <pc:sldMk cId="1191637253" sldId="975"/>
            <ac:cxnSpMk id="476" creationId="{D0283726-D9AB-BD6F-F44B-A15DB9B97EB0}"/>
          </ac:cxnSpMkLst>
        </pc:cxnChg>
        <pc:cxnChg chg="mod">
          <ac:chgData name="Phillip Kaufman" userId="c001b2a046940d7c" providerId="LiveId" clId="{5CB25B10-5B1C-4017-B167-ED3104435743}" dt="2024-05-20T00:43:45.070" v="3654"/>
          <ac:cxnSpMkLst>
            <pc:docMk/>
            <pc:sldMk cId="1191637253" sldId="975"/>
            <ac:cxnSpMk id="477" creationId="{858C8CAB-D322-C421-4873-2108010077C9}"/>
          </ac:cxnSpMkLst>
        </pc:cxnChg>
        <pc:cxnChg chg="mod">
          <ac:chgData name="Phillip Kaufman" userId="c001b2a046940d7c" providerId="LiveId" clId="{5CB25B10-5B1C-4017-B167-ED3104435743}" dt="2024-05-20T00:43:45.070" v="3654"/>
          <ac:cxnSpMkLst>
            <pc:docMk/>
            <pc:sldMk cId="1191637253" sldId="975"/>
            <ac:cxnSpMk id="478" creationId="{0860EFD7-CDAC-0541-B1AA-25BE513F7DCC}"/>
          </ac:cxnSpMkLst>
        </pc:cxnChg>
        <pc:cxnChg chg="mod">
          <ac:chgData name="Phillip Kaufman" userId="c001b2a046940d7c" providerId="LiveId" clId="{5CB25B10-5B1C-4017-B167-ED3104435743}" dt="2024-05-20T00:43:45.070" v="3654"/>
          <ac:cxnSpMkLst>
            <pc:docMk/>
            <pc:sldMk cId="1191637253" sldId="975"/>
            <ac:cxnSpMk id="479" creationId="{37D6993A-6B64-5C9C-78BE-AF29AC4474D7}"/>
          </ac:cxnSpMkLst>
        </pc:cxnChg>
        <pc:cxnChg chg="mod">
          <ac:chgData name="Phillip Kaufman" userId="c001b2a046940d7c" providerId="LiveId" clId="{5CB25B10-5B1C-4017-B167-ED3104435743}" dt="2024-05-20T00:43:45.070" v="3654"/>
          <ac:cxnSpMkLst>
            <pc:docMk/>
            <pc:sldMk cId="1191637253" sldId="975"/>
            <ac:cxnSpMk id="480" creationId="{6FBB8344-B454-03F1-B09C-6815383D62D3}"/>
          </ac:cxnSpMkLst>
        </pc:cxnChg>
        <pc:cxnChg chg="mod">
          <ac:chgData name="Phillip Kaufman" userId="c001b2a046940d7c" providerId="LiveId" clId="{5CB25B10-5B1C-4017-B167-ED3104435743}" dt="2024-05-20T00:43:45.070" v="3654"/>
          <ac:cxnSpMkLst>
            <pc:docMk/>
            <pc:sldMk cId="1191637253" sldId="975"/>
            <ac:cxnSpMk id="481" creationId="{13351313-FCFB-AE40-8566-38F1AC230AC8}"/>
          </ac:cxnSpMkLst>
        </pc:cxnChg>
        <pc:cxnChg chg="mod">
          <ac:chgData name="Phillip Kaufman" userId="c001b2a046940d7c" providerId="LiveId" clId="{5CB25B10-5B1C-4017-B167-ED3104435743}" dt="2024-05-20T00:43:45.070" v="3654"/>
          <ac:cxnSpMkLst>
            <pc:docMk/>
            <pc:sldMk cId="1191637253" sldId="975"/>
            <ac:cxnSpMk id="482" creationId="{B17E684B-F3D1-94B7-718E-2F99094209CC}"/>
          </ac:cxnSpMkLst>
        </pc:cxnChg>
        <pc:cxnChg chg="mod">
          <ac:chgData name="Phillip Kaufman" userId="c001b2a046940d7c" providerId="LiveId" clId="{5CB25B10-5B1C-4017-B167-ED3104435743}" dt="2024-05-20T00:43:45.070" v="3654"/>
          <ac:cxnSpMkLst>
            <pc:docMk/>
            <pc:sldMk cId="1191637253" sldId="975"/>
            <ac:cxnSpMk id="483" creationId="{56F5B413-50EB-A50A-C431-0B0418B01F4B}"/>
          </ac:cxnSpMkLst>
        </pc:cxnChg>
        <pc:cxnChg chg="mod">
          <ac:chgData name="Phillip Kaufman" userId="c001b2a046940d7c" providerId="LiveId" clId="{5CB25B10-5B1C-4017-B167-ED3104435743}" dt="2024-05-20T00:43:45.070" v="3654"/>
          <ac:cxnSpMkLst>
            <pc:docMk/>
            <pc:sldMk cId="1191637253" sldId="975"/>
            <ac:cxnSpMk id="484" creationId="{2F40EDCB-3BD8-480D-A04B-AC1E0BB4E1DE}"/>
          </ac:cxnSpMkLst>
        </pc:cxnChg>
        <pc:cxnChg chg="mod">
          <ac:chgData name="Phillip Kaufman" userId="c001b2a046940d7c" providerId="LiveId" clId="{5CB25B10-5B1C-4017-B167-ED3104435743}" dt="2024-05-20T00:43:45.070" v="3654"/>
          <ac:cxnSpMkLst>
            <pc:docMk/>
            <pc:sldMk cId="1191637253" sldId="975"/>
            <ac:cxnSpMk id="485" creationId="{9B460BB6-57DE-D2CE-E68B-0249E5C42765}"/>
          </ac:cxnSpMkLst>
        </pc:cxnChg>
        <pc:cxnChg chg="mod">
          <ac:chgData name="Phillip Kaufman" userId="c001b2a046940d7c" providerId="LiveId" clId="{5CB25B10-5B1C-4017-B167-ED3104435743}" dt="2024-05-20T00:43:45.070" v="3654"/>
          <ac:cxnSpMkLst>
            <pc:docMk/>
            <pc:sldMk cId="1191637253" sldId="975"/>
            <ac:cxnSpMk id="486" creationId="{1B63325F-55F7-48AE-BB08-572FC54DDE78}"/>
          </ac:cxnSpMkLst>
        </pc:cxnChg>
        <pc:cxnChg chg="mod">
          <ac:chgData name="Phillip Kaufman" userId="c001b2a046940d7c" providerId="LiveId" clId="{5CB25B10-5B1C-4017-B167-ED3104435743}" dt="2024-05-20T00:43:45.070" v="3654"/>
          <ac:cxnSpMkLst>
            <pc:docMk/>
            <pc:sldMk cId="1191637253" sldId="975"/>
            <ac:cxnSpMk id="487" creationId="{2E614540-B95C-61DE-946A-55CA7FE27353}"/>
          </ac:cxnSpMkLst>
        </pc:cxnChg>
        <pc:cxnChg chg="mod">
          <ac:chgData name="Phillip Kaufman" userId="c001b2a046940d7c" providerId="LiveId" clId="{5CB25B10-5B1C-4017-B167-ED3104435743}" dt="2024-05-20T00:43:45.070" v="3654"/>
          <ac:cxnSpMkLst>
            <pc:docMk/>
            <pc:sldMk cId="1191637253" sldId="975"/>
            <ac:cxnSpMk id="488" creationId="{D6A1EB62-CFE0-A7EC-9910-921E76F66490}"/>
          </ac:cxnSpMkLst>
        </pc:cxnChg>
        <pc:cxnChg chg="mod">
          <ac:chgData name="Phillip Kaufman" userId="c001b2a046940d7c" providerId="LiveId" clId="{5CB25B10-5B1C-4017-B167-ED3104435743}" dt="2024-05-20T00:43:45.070" v="3654"/>
          <ac:cxnSpMkLst>
            <pc:docMk/>
            <pc:sldMk cId="1191637253" sldId="975"/>
            <ac:cxnSpMk id="489" creationId="{30D1D10F-52D9-1794-7A50-48C7EA2D03AB}"/>
          </ac:cxnSpMkLst>
        </pc:cxnChg>
        <pc:cxnChg chg="mod">
          <ac:chgData name="Phillip Kaufman" userId="c001b2a046940d7c" providerId="LiveId" clId="{5CB25B10-5B1C-4017-B167-ED3104435743}" dt="2024-05-20T00:43:45.070" v="3654"/>
          <ac:cxnSpMkLst>
            <pc:docMk/>
            <pc:sldMk cId="1191637253" sldId="975"/>
            <ac:cxnSpMk id="490" creationId="{815874CD-F7AB-8F24-8BE7-E5EA26BF1821}"/>
          </ac:cxnSpMkLst>
        </pc:cxnChg>
        <pc:cxnChg chg="mod">
          <ac:chgData name="Phillip Kaufman" userId="c001b2a046940d7c" providerId="LiveId" clId="{5CB25B10-5B1C-4017-B167-ED3104435743}" dt="2024-05-20T00:43:45.070" v="3654"/>
          <ac:cxnSpMkLst>
            <pc:docMk/>
            <pc:sldMk cId="1191637253" sldId="975"/>
            <ac:cxnSpMk id="491" creationId="{6033972E-70F6-045B-14CF-7C0AA4125631}"/>
          </ac:cxnSpMkLst>
        </pc:cxnChg>
        <pc:cxnChg chg="mod">
          <ac:chgData name="Phillip Kaufman" userId="c001b2a046940d7c" providerId="LiveId" clId="{5CB25B10-5B1C-4017-B167-ED3104435743}" dt="2024-05-20T00:43:45.070" v="3654"/>
          <ac:cxnSpMkLst>
            <pc:docMk/>
            <pc:sldMk cId="1191637253" sldId="975"/>
            <ac:cxnSpMk id="492" creationId="{BFD1D338-8341-D060-4A69-661860069890}"/>
          </ac:cxnSpMkLst>
        </pc:cxnChg>
        <pc:cxnChg chg="mod">
          <ac:chgData name="Phillip Kaufman" userId="c001b2a046940d7c" providerId="LiveId" clId="{5CB25B10-5B1C-4017-B167-ED3104435743}" dt="2024-05-20T00:43:45.070" v="3654"/>
          <ac:cxnSpMkLst>
            <pc:docMk/>
            <pc:sldMk cId="1191637253" sldId="975"/>
            <ac:cxnSpMk id="493" creationId="{8A458F43-8F03-ACC9-8271-8E0A9389D11C}"/>
          </ac:cxnSpMkLst>
        </pc:cxnChg>
        <pc:cxnChg chg="mod">
          <ac:chgData name="Phillip Kaufman" userId="c001b2a046940d7c" providerId="LiveId" clId="{5CB25B10-5B1C-4017-B167-ED3104435743}" dt="2024-05-20T00:43:45.070" v="3654"/>
          <ac:cxnSpMkLst>
            <pc:docMk/>
            <pc:sldMk cId="1191637253" sldId="975"/>
            <ac:cxnSpMk id="494" creationId="{18ECE3A8-F41B-2CD9-98E9-8E9DA793AA09}"/>
          </ac:cxnSpMkLst>
        </pc:cxnChg>
        <pc:cxnChg chg="mod">
          <ac:chgData name="Phillip Kaufman" userId="c001b2a046940d7c" providerId="LiveId" clId="{5CB25B10-5B1C-4017-B167-ED3104435743}" dt="2024-05-20T00:43:45.070" v="3654"/>
          <ac:cxnSpMkLst>
            <pc:docMk/>
            <pc:sldMk cId="1191637253" sldId="975"/>
            <ac:cxnSpMk id="495" creationId="{5CFCE99E-BC77-C109-9E00-B27A59C49876}"/>
          </ac:cxnSpMkLst>
        </pc:cxnChg>
        <pc:cxnChg chg="mod">
          <ac:chgData name="Phillip Kaufman" userId="c001b2a046940d7c" providerId="LiveId" clId="{5CB25B10-5B1C-4017-B167-ED3104435743}" dt="2024-05-20T00:43:45.070" v="3654"/>
          <ac:cxnSpMkLst>
            <pc:docMk/>
            <pc:sldMk cId="1191637253" sldId="975"/>
            <ac:cxnSpMk id="496" creationId="{4DBB3905-1779-9940-B6F3-825830BDEF3E}"/>
          </ac:cxnSpMkLst>
        </pc:cxnChg>
        <pc:cxnChg chg="mod">
          <ac:chgData name="Phillip Kaufman" userId="c001b2a046940d7c" providerId="LiveId" clId="{5CB25B10-5B1C-4017-B167-ED3104435743}" dt="2024-05-20T00:43:45.070" v="3654"/>
          <ac:cxnSpMkLst>
            <pc:docMk/>
            <pc:sldMk cId="1191637253" sldId="975"/>
            <ac:cxnSpMk id="497" creationId="{8D4B4FDB-B3AF-E5AB-BD2F-7824214807ED}"/>
          </ac:cxnSpMkLst>
        </pc:cxnChg>
        <pc:cxnChg chg="mod">
          <ac:chgData name="Phillip Kaufman" userId="c001b2a046940d7c" providerId="LiveId" clId="{5CB25B10-5B1C-4017-B167-ED3104435743}" dt="2024-05-20T00:43:45.070" v="3654"/>
          <ac:cxnSpMkLst>
            <pc:docMk/>
            <pc:sldMk cId="1191637253" sldId="975"/>
            <ac:cxnSpMk id="498" creationId="{95FAD110-0009-BBDC-F338-968F4EBBC684}"/>
          </ac:cxnSpMkLst>
        </pc:cxnChg>
        <pc:cxnChg chg="mod">
          <ac:chgData name="Phillip Kaufman" userId="c001b2a046940d7c" providerId="LiveId" clId="{5CB25B10-5B1C-4017-B167-ED3104435743}" dt="2024-05-20T00:43:45.070" v="3654"/>
          <ac:cxnSpMkLst>
            <pc:docMk/>
            <pc:sldMk cId="1191637253" sldId="975"/>
            <ac:cxnSpMk id="499" creationId="{E85D94EE-2270-FABC-73C0-43AC0B77DB16}"/>
          </ac:cxnSpMkLst>
        </pc:cxnChg>
        <pc:cxnChg chg="mod">
          <ac:chgData name="Phillip Kaufman" userId="c001b2a046940d7c" providerId="LiveId" clId="{5CB25B10-5B1C-4017-B167-ED3104435743}" dt="2024-05-20T00:43:45.070" v="3654"/>
          <ac:cxnSpMkLst>
            <pc:docMk/>
            <pc:sldMk cId="1191637253" sldId="975"/>
            <ac:cxnSpMk id="500" creationId="{85598E69-2BD8-2E35-FC19-2A973BF41E6C}"/>
          </ac:cxnSpMkLst>
        </pc:cxnChg>
        <pc:cxnChg chg="mod">
          <ac:chgData name="Phillip Kaufman" userId="c001b2a046940d7c" providerId="LiveId" clId="{5CB25B10-5B1C-4017-B167-ED3104435743}" dt="2024-05-20T00:43:45.070" v="3654"/>
          <ac:cxnSpMkLst>
            <pc:docMk/>
            <pc:sldMk cId="1191637253" sldId="975"/>
            <ac:cxnSpMk id="501" creationId="{E386B384-26F6-10B8-15AD-57A8B9AE21BA}"/>
          </ac:cxnSpMkLst>
        </pc:cxnChg>
        <pc:cxnChg chg="mod">
          <ac:chgData name="Phillip Kaufman" userId="c001b2a046940d7c" providerId="LiveId" clId="{5CB25B10-5B1C-4017-B167-ED3104435743}" dt="2024-05-20T00:43:45.070" v="3654"/>
          <ac:cxnSpMkLst>
            <pc:docMk/>
            <pc:sldMk cId="1191637253" sldId="975"/>
            <ac:cxnSpMk id="502" creationId="{D9C4133B-7443-764E-1FDF-EBB6AD3CE756}"/>
          </ac:cxnSpMkLst>
        </pc:cxnChg>
        <pc:cxnChg chg="mod">
          <ac:chgData name="Phillip Kaufman" userId="c001b2a046940d7c" providerId="LiveId" clId="{5CB25B10-5B1C-4017-B167-ED3104435743}" dt="2024-05-20T00:43:45.070" v="3654"/>
          <ac:cxnSpMkLst>
            <pc:docMk/>
            <pc:sldMk cId="1191637253" sldId="975"/>
            <ac:cxnSpMk id="503" creationId="{EAE3B83E-6EB8-D21B-2D61-84C9D7BC7CC8}"/>
          </ac:cxnSpMkLst>
        </pc:cxnChg>
        <pc:cxnChg chg="mod">
          <ac:chgData name="Phillip Kaufman" userId="c001b2a046940d7c" providerId="LiveId" clId="{5CB25B10-5B1C-4017-B167-ED3104435743}" dt="2024-05-20T00:43:45.070" v="3654"/>
          <ac:cxnSpMkLst>
            <pc:docMk/>
            <pc:sldMk cId="1191637253" sldId="975"/>
            <ac:cxnSpMk id="504" creationId="{D03EFB7E-EBA7-2399-33DD-080D20B86FB4}"/>
          </ac:cxnSpMkLst>
        </pc:cxnChg>
        <pc:cxnChg chg="mod">
          <ac:chgData name="Phillip Kaufman" userId="c001b2a046940d7c" providerId="LiveId" clId="{5CB25B10-5B1C-4017-B167-ED3104435743}" dt="2024-05-20T00:43:45.070" v="3654"/>
          <ac:cxnSpMkLst>
            <pc:docMk/>
            <pc:sldMk cId="1191637253" sldId="975"/>
            <ac:cxnSpMk id="508" creationId="{818ADCCE-2D0C-E4DC-1AE8-9B9313C33ED8}"/>
          </ac:cxnSpMkLst>
        </pc:cxnChg>
        <pc:cxnChg chg="mod">
          <ac:chgData name="Phillip Kaufman" userId="c001b2a046940d7c" providerId="LiveId" clId="{5CB25B10-5B1C-4017-B167-ED3104435743}" dt="2024-05-20T00:43:45.070" v="3654"/>
          <ac:cxnSpMkLst>
            <pc:docMk/>
            <pc:sldMk cId="1191637253" sldId="975"/>
            <ac:cxnSpMk id="509" creationId="{5E77A4CF-BD67-84D0-541F-3EC1739C5494}"/>
          </ac:cxnSpMkLst>
        </pc:cxnChg>
        <pc:cxnChg chg="mod">
          <ac:chgData name="Phillip Kaufman" userId="c001b2a046940d7c" providerId="LiveId" clId="{5CB25B10-5B1C-4017-B167-ED3104435743}" dt="2024-05-20T00:47:25.545" v="3690"/>
          <ac:cxnSpMkLst>
            <pc:docMk/>
            <pc:sldMk cId="1191637253" sldId="975"/>
            <ac:cxnSpMk id="518" creationId="{0A9DF74C-9590-C158-BD6E-4C0855847B0B}"/>
          </ac:cxnSpMkLst>
        </pc:cxnChg>
        <pc:cxnChg chg="mod">
          <ac:chgData name="Phillip Kaufman" userId="c001b2a046940d7c" providerId="LiveId" clId="{5CB25B10-5B1C-4017-B167-ED3104435743}" dt="2024-05-20T00:47:25.545" v="3690"/>
          <ac:cxnSpMkLst>
            <pc:docMk/>
            <pc:sldMk cId="1191637253" sldId="975"/>
            <ac:cxnSpMk id="519" creationId="{ECB50168-7D80-2133-B903-08DCCC0B2CE8}"/>
          </ac:cxnSpMkLst>
        </pc:cxnChg>
        <pc:cxnChg chg="mod">
          <ac:chgData name="Phillip Kaufman" userId="c001b2a046940d7c" providerId="LiveId" clId="{5CB25B10-5B1C-4017-B167-ED3104435743}" dt="2024-05-20T00:44:39.122" v="3668" actId="165"/>
          <ac:cxnSpMkLst>
            <pc:docMk/>
            <pc:sldMk cId="1191637253" sldId="975"/>
            <ac:cxnSpMk id="524" creationId="{E29479D5-4B60-16C8-CFDE-BDFAA73B2853}"/>
          </ac:cxnSpMkLst>
        </pc:cxnChg>
        <pc:cxnChg chg="mod">
          <ac:chgData name="Phillip Kaufman" userId="c001b2a046940d7c" providerId="LiveId" clId="{5CB25B10-5B1C-4017-B167-ED3104435743}" dt="2024-05-20T00:52:50.089" v="3746" actId="1035"/>
          <ac:cxnSpMkLst>
            <pc:docMk/>
            <pc:sldMk cId="1191637253" sldId="975"/>
            <ac:cxnSpMk id="525" creationId="{723B81A8-E652-FF3B-5C5B-A2C97239D009}"/>
          </ac:cxnSpMkLst>
        </pc:cxnChg>
        <pc:cxnChg chg="mod">
          <ac:chgData name="Phillip Kaufman" userId="c001b2a046940d7c" providerId="LiveId" clId="{5CB25B10-5B1C-4017-B167-ED3104435743}" dt="2024-05-20T00:44:39.122" v="3668" actId="165"/>
          <ac:cxnSpMkLst>
            <pc:docMk/>
            <pc:sldMk cId="1191637253" sldId="975"/>
            <ac:cxnSpMk id="526" creationId="{1691F1DD-F3B6-9E3F-8454-35331B651C00}"/>
          </ac:cxnSpMkLst>
        </pc:cxnChg>
        <pc:cxnChg chg="mod">
          <ac:chgData name="Phillip Kaufman" userId="c001b2a046940d7c" providerId="LiveId" clId="{5CB25B10-5B1C-4017-B167-ED3104435743}" dt="2024-05-20T00:44:39.122" v="3668" actId="165"/>
          <ac:cxnSpMkLst>
            <pc:docMk/>
            <pc:sldMk cId="1191637253" sldId="975"/>
            <ac:cxnSpMk id="527" creationId="{7F0D02FA-B18F-2125-1FAD-CD9BDBAA4605}"/>
          </ac:cxnSpMkLst>
        </pc:cxnChg>
        <pc:cxnChg chg="mod">
          <ac:chgData name="Phillip Kaufman" userId="c001b2a046940d7c" providerId="LiveId" clId="{5CB25B10-5B1C-4017-B167-ED3104435743}" dt="2024-05-20T00:44:39.122" v="3668" actId="165"/>
          <ac:cxnSpMkLst>
            <pc:docMk/>
            <pc:sldMk cId="1191637253" sldId="975"/>
            <ac:cxnSpMk id="528" creationId="{427FE690-3E30-1B4E-EE13-B8236A127D5E}"/>
          </ac:cxnSpMkLst>
        </pc:cxnChg>
        <pc:cxnChg chg="mod">
          <ac:chgData name="Phillip Kaufman" userId="c001b2a046940d7c" providerId="LiveId" clId="{5CB25B10-5B1C-4017-B167-ED3104435743}" dt="2024-05-20T00:44:39.122" v="3668" actId="165"/>
          <ac:cxnSpMkLst>
            <pc:docMk/>
            <pc:sldMk cId="1191637253" sldId="975"/>
            <ac:cxnSpMk id="529" creationId="{1034FC5C-9399-9C8F-D6A3-7B2C52F8D1B5}"/>
          </ac:cxnSpMkLst>
        </pc:cxnChg>
        <pc:cxnChg chg="mod">
          <ac:chgData name="Phillip Kaufman" userId="c001b2a046940d7c" providerId="LiveId" clId="{5CB25B10-5B1C-4017-B167-ED3104435743}" dt="2024-05-20T00:44:39.122" v="3668" actId="165"/>
          <ac:cxnSpMkLst>
            <pc:docMk/>
            <pc:sldMk cId="1191637253" sldId="975"/>
            <ac:cxnSpMk id="530" creationId="{363CDF8E-183C-4253-F702-541D896976C1}"/>
          </ac:cxnSpMkLst>
        </pc:cxnChg>
        <pc:cxnChg chg="mod">
          <ac:chgData name="Phillip Kaufman" userId="c001b2a046940d7c" providerId="LiveId" clId="{5CB25B10-5B1C-4017-B167-ED3104435743}" dt="2024-05-20T00:44:39.122" v="3668" actId="165"/>
          <ac:cxnSpMkLst>
            <pc:docMk/>
            <pc:sldMk cId="1191637253" sldId="975"/>
            <ac:cxnSpMk id="531" creationId="{286CCF7B-5BBF-8C03-62AC-955D4AEC6C7A}"/>
          </ac:cxnSpMkLst>
        </pc:cxnChg>
        <pc:cxnChg chg="mod">
          <ac:chgData name="Phillip Kaufman" userId="c001b2a046940d7c" providerId="LiveId" clId="{5CB25B10-5B1C-4017-B167-ED3104435743}" dt="2024-05-20T00:44:39.122" v="3668" actId="165"/>
          <ac:cxnSpMkLst>
            <pc:docMk/>
            <pc:sldMk cId="1191637253" sldId="975"/>
            <ac:cxnSpMk id="532" creationId="{89AE6F90-E5C0-0C21-849C-5DC7E07A3DD9}"/>
          </ac:cxnSpMkLst>
        </pc:cxnChg>
        <pc:cxnChg chg="mod">
          <ac:chgData name="Phillip Kaufman" userId="c001b2a046940d7c" providerId="LiveId" clId="{5CB25B10-5B1C-4017-B167-ED3104435743}" dt="2024-05-20T00:44:39.122" v="3668" actId="165"/>
          <ac:cxnSpMkLst>
            <pc:docMk/>
            <pc:sldMk cId="1191637253" sldId="975"/>
            <ac:cxnSpMk id="533" creationId="{2C0F3556-2203-08D3-1381-34F0695F87B6}"/>
          </ac:cxnSpMkLst>
        </pc:cxnChg>
        <pc:cxnChg chg="mod">
          <ac:chgData name="Phillip Kaufman" userId="c001b2a046940d7c" providerId="LiveId" clId="{5CB25B10-5B1C-4017-B167-ED3104435743}" dt="2024-05-20T00:44:39.122" v="3668" actId="165"/>
          <ac:cxnSpMkLst>
            <pc:docMk/>
            <pc:sldMk cId="1191637253" sldId="975"/>
            <ac:cxnSpMk id="534" creationId="{54F2F0D4-A7AC-51FA-8A15-06A8DA995606}"/>
          </ac:cxnSpMkLst>
        </pc:cxnChg>
        <pc:cxnChg chg="mod">
          <ac:chgData name="Phillip Kaufman" userId="c001b2a046940d7c" providerId="LiveId" clId="{5CB25B10-5B1C-4017-B167-ED3104435743}" dt="2024-05-20T00:44:39.122" v="3668" actId="165"/>
          <ac:cxnSpMkLst>
            <pc:docMk/>
            <pc:sldMk cId="1191637253" sldId="975"/>
            <ac:cxnSpMk id="535" creationId="{E2000CA0-B050-85AF-3143-CC9982152D9E}"/>
          </ac:cxnSpMkLst>
        </pc:cxnChg>
        <pc:cxnChg chg="mod">
          <ac:chgData name="Phillip Kaufman" userId="c001b2a046940d7c" providerId="LiveId" clId="{5CB25B10-5B1C-4017-B167-ED3104435743}" dt="2024-05-20T00:44:39.122" v="3668" actId="165"/>
          <ac:cxnSpMkLst>
            <pc:docMk/>
            <pc:sldMk cId="1191637253" sldId="975"/>
            <ac:cxnSpMk id="536" creationId="{AD86BA47-61C0-BAEB-E9C7-1C497F562321}"/>
          </ac:cxnSpMkLst>
        </pc:cxnChg>
        <pc:cxnChg chg="mod">
          <ac:chgData name="Phillip Kaufman" userId="c001b2a046940d7c" providerId="LiveId" clId="{5CB25B10-5B1C-4017-B167-ED3104435743}" dt="2024-05-20T00:44:39.122" v="3668" actId="165"/>
          <ac:cxnSpMkLst>
            <pc:docMk/>
            <pc:sldMk cId="1191637253" sldId="975"/>
            <ac:cxnSpMk id="537" creationId="{D5F09429-5A29-A94F-7B65-A8647663BD89}"/>
          </ac:cxnSpMkLst>
        </pc:cxnChg>
        <pc:cxnChg chg="mod">
          <ac:chgData name="Phillip Kaufman" userId="c001b2a046940d7c" providerId="LiveId" clId="{5CB25B10-5B1C-4017-B167-ED3104435743}" dt="2024-05-20T00:44:39.122" v="3668" actId="165"/>
          <ac:cxnSpMkLst>
            <pc:docMk/>
            <pc:sldMk cId="1191637253" sldId="975"/>
            <ac:cxnSpMk id="538" creationId="{A008B5DE-A540-B44A-D7D9-ECDE2083D9F0}"/>
          </ac:cxnSpMkLst>
        </pc:cxnChg>
        <pc:cxnChg chg="mod">
          <ac:chgData name="Phillip Kaufman" userId="c001b2a046940d7c" providerId="LiveId" clId="{5CB25B10-5B1C-4017-B167-ED3104435743}" dt="2024-05-20T00:44:39.122" v="3668" actId="165"/>
          <ac:cxnSpMkLst>
            <pc:docMk/>
            <pc:sldMk cId="1191637253" sldId="975"/>
            <ac:cxnSpMk id="539" creationId="{F438CFB2-9F85-D279-C85E-CEA052596204}"/>
          </ac:cxnSpMkLst>
        </pc:cxnChg>
        <pc:cxnChg chg="mod">
          <ac:chgData name="Phillip Kaufman" userId="c001b2a046940d7c" providerId="LiveId" clId="{5CB25B10-5B1C-4017-B167-ED3104435743}" dt="2024-05-20T00:44:39.122" v="3668" actId="165"/>
          <ac:cxnSpMkLst>
            <pc:docMk/>
            <pc:sldMk cId="1191637253" sldId="975"/>
            <ac:cxnSpMk id="540" creationId="{996514FE-F31B-4D3C-C221-D549927CE91D}"/>
          </ac:cxnSpMkLst>
        </pc:cxnChg>
        <pc:cxnChg chg="mod">
          <ac:chgData name="Phillip Kaufman" userId="c001b2a046940d7c" providerId="LiveId" clId="{5CB25B10-5B1C-4017-B167-ED3104435743}" dt="2024-05-20T00:44:39.122" v="3668" actId="165"/>
          <ac:cxnSpMkLst>
            <pc:docMk/>
            <pc:sldMk cId="1191637253" sldId="975"/>
            <ac:cxnSpMk id="541" creationId="{BB40C9A5-155B-A5E4-77AD-23BD0D5004C1}"/>
          </ac:cxnSpMkLst>
        </pc:cxnChg>
        <pc:cxnChg chg="mod">
          <ac:chgData name="Phillip Kaufman" userId="c001b2a046940d7c" providerId="LiveId" clId="{5CB25B10-5B1C-4017-B167-ED3104435743}" dt="2024-05-20T00:44:39.122" v="3668" actId="165"/>
          <ac:cxnSpMkLst>
            <pc:docMk/>
            <pc:sldMk cId="1191637253" sldId="975"/>
            <ac:cxnSpMk id="542" creationId="{3128BF66-AD1C-CE02-3D40-862567EC38D8}"/>
          </ac:cxnSpMkLst>
        </pc:cxnChg>
        <pc:cxnChg chg="mod">
          <ac:chgData name="Phillip Kaufman" userId="c001b2a046940d7c" providerId="LiveId" clId="{5CB25B10-5B1C-4017-B167-ED3104435743}" dt="2024-05-20T00:44:39.122" v="3668" actId="165"/>
          <ac:cxnSpMkLst>
            <pc:docMk/>
            <pc:sldMk cId="1191637253" sldId="975"/>
            <ac:cxnSpMk id="543" creationId="{BF3F0FC0-9628-53A3-AA1A-68EADD2CDAAB}"/>
          </ac:cxnSpMkLst>
        </pc:cxnChg>
        <pc:cxnChg chg="mod">
          <ac:chgData name="Phillip Kaufman" userId="c001b2a046940d7c" providerId="LiveId" clId="{5CB25B10-5B1C-4017-B167-ED3104435743}" dt="2024-05-20T00:44:39.122" v="3668" actId="165"/>
          <ac:cxnSpMkLst>
            <pc:docMk/>
            <pc:sldMk cId="1191637253" sldId="975"/>
            <ac:cxnSpMk id="544" creationId="{88C8D0ED-B8FF-7CD2-F791-38EA72A5FB4F}"/>
          </ac:cxnSpMkLst>
        </pc:cxnChg>
        <pc:cxnChg chg="mod">
          <ac:chgData name="Phillip Kaufman" userId="c001b2a046940d7c" providerId="LiveId" clId="{5CB25B10-5B1C-4017-B167-ED3104435743}" dt="2024-05-20T00:44:39.122" v="3668" actId="165"/>
          <ac:cxnSpMkLst>
            <pc:docMk/>
            <pc:sldMk cId="1191637253" sldId="975"/>
            <ac:cxnSpMk id="545" creationId="{623DEF43-29C7-55E3-CC3D-721B5736F50C}"/>
          </ac:cxnSpMkLst>
        </pc:cxnChg>
        <pc:cxnChg chg="mod">
          <ac:chgData name="Phillip Kaufman" userId="c001b2a046940d7c" providerId="LiveId" clId="{5CB25B10-5B1C-4017-B167-ED3104435743}" dt="2024-05-20T00:43:26.324" v="3648" actId="478"/>
          <ac:cxnSpMkLst>
            <pc:docMk/>
            <pc:sldMk cId="1191637253" sldId="975"/>
            <ac:cxnSpMk id="611" creationId="{BAEF4EFF-9855-800A-274C-187D0C75785F}"/>
          </ac:cxnSpMkLst>
        </pc:cxnChg>
        <pc:cxnChg chg="mod">
          <ac:chgData name="Phillip Kaufman" userId="c001b2a046940d7c" providerId="LiveId" clId="{5CB25B10-5B1C-4017-B167-ED3104435743}" dt="2024-05-20T00:43:26.324" v="3648" actId="478"/>
          <ac:cxnSpMkLst>
            <pc:docMk/>
            <pc:sldMk cId="1191637253" sldId="975"/>
            <ac:cxnSpMk id="612" creationId="{2169F094-5B54-ABD8-281C-00B16CCBE4DE}"/>
          </ac:cxnSpMkLst>
        </pc:cxnChg>
        <pc:cxnChg chg="mod">
          <ac:chgData name="Phillip Kaufman" userId="c001b2a046940d7c" providerId="LiveId" clId="{5CB25B10-5B1C-4017-B167-ED3104435743}" dt="2024-05-20T00:43:07.308" v="3641" actId="165"/>
          <ac:cxnSpMkLst>
            <pc:docMk/>
            <pc:sldMk cId="1191637253" sldId="975"/>
            <ac:cxnSpMk id="620" creationId="{2248ADDE-4576-B84B-A728-535BB8DE648A}"/>
          </ac:cxnSpMkLst>
        </pc:cxnChg>
        <pc:cxnChg chg="mod">
          <ac:chgData name="Phillip Kaufman" userId="c001b2a046940d7c" providerId="LiveId" clId="{5CB25B10-5B1C-4017-B167-ED3104435743}" dt="2024-05-20T00:43:07.308" v="3641" actId="165"/>
          <ac:cxnSpMkLst>
            <pc:docMk/>
            <pc:sldMk cId="1191637253" sldId="975"/>
            <ac:cxnSpMk id="621" creationId="{D2453BE3-7CA6-D2C7-9290-DB1D1E3474A2}"/>
          </ac:cxnSpMkLst>
        </pc:cxnChg>
        <pc:cxnChg chg="mod">
          <ac:chgData name="Phillip Kaufman" userId="c001b2a046940d7c" providerId="LiveId" clId="{5CB25B10-5B1C-4017-B167-ED3104435743}" dt="2024-05-20T00:44:39.122" v="3668" actId="165"/>
          <ac:cxnSpMkLst>
            <pc:docMk/>
            <pc:sldMk cId="1191637253" sldId="975"/>
            <ac:cxnSpMk id="623" creationId="{1E240D37-B366-0146-0A76-B1C8AB5632A4}"/>
          </ac:cxnSpMkLst>
        </pc:cxnChg>
        <pc:cxnChg chg="mod">
          <ac:chgData name="Phillip Kaufman" userId="c001b2a046940d7c" providerId="LiveId" clId="{5CB25B10-5B1C-4017-B167-ED3104435743}" dt="2024-05-20T00:44:39.122" v="3668" actId="165"/>
          <ac:cxnSpMkLst>
            <pc:docMk/>
            <pc:sldMk cId="1191637253" sldId="975"/>
            <ac:cxnSpMk id="624" creationId="{CC756737-6272-0FAA-0D1C-64720FA0CB9B}"/>
          </ac:cxnSpMkLst>
        </pc:cxnChg>
        <pc:cxnChg chg="mod">
          <ac:chgData name="Phillip Kaufman" userId="c001b2a046940d7c" providerId="LiveId" clId="{5CB25B10-5B1C-4017-B167-ED3104435743}" dt="2024-05-20T00:44:39.122" v="3668" actId="165"/>
          <ac:cxnSpMkLst>
            <pc:docMk/>
            <pc:sldMk cId="1191637253" sldId="975"/>
            <ac:cxnSpMk id="625" creationId="{4B5CCA70-6419-C7E1-6825-C00F82DB2FE2}"/>
          </ac:cxnSpMkLst>
        </pc:cxnChg>
        <pc:cxnChg chg="mod">
          <ac:chgData name="Phillip Kaufman" userId="c001b2a046940d7c" providerId="LiveId" clId="{5CB25B10-5B1C-4017-B167-ED3104435743}" dt="2024-05-20T00:44:39.122" v="3668" actId="165"/>
          <ac:cxnSpMkLst>
            <pc:docMk/>
            <pc:sldMk cId="1191637253" sldId="975"/>
            <ac:cxnSpMk id="626" creationId="{CE2C55FF-DB00-216D-3A9A-0B757060B945}"/>
          </ac:cxnSpMkLst>
        </pc:cxnChg>
        <pc:cxnChg chg="mod">
          <ac:chgData name="Phillip Kaufman" userId="c001b2a046940d7c" providerId="LiveId" clId="{5CB25B10-5B1C-4017-B167-ED3104435743}" dt="2024-05-20T00:44:39.122" v="3668" actId="165"/>
          <ac:cxnSpMkLst>
            <pc:docMk/>
            <pc:sldMk cId="1191637253" sldId="975"/>
            <ac:cxnSpMk id="627" creationId="{B06BF291-52E7-9F46-A035-5185DD7EB9D1}"/>
          </ac:cxnSpMkLst>
        </pc:cxnChg>
        <pc:cxnChg chg="mod">
          <ac:chgData name="Phillip Kaufman" userId="c001b2a046940d7c" providerId="LiveId" clId="{5CB25B10-5B1C-4017-B167-ED3104435743}" dt="2024-05-20T00:44:39.122" v="3668" actId="165"/>
          <ac:cxnSpMkLst>
            <pc:docMk/>
            <pc:sldMk cId="1191637253" sldId="975"/>
            <ac:cxnSpMk id="631" creationId="{A4B3666C-8DCC-455D-5C69-C825FB3AA622}"/>
          </ac:cxnSpMkLst>
        </pc:cxnChg>
        <pc:cxnChg chg="mod">
          <ac:chgData name="Phillip Kaufman" userId="c001b2a046940d7c" providerId="LiveId" clId="{5CB25B10-5B1C-4017-B167-ED3104435743}" dt="2024-05-20T00:44:39.122" v="3668" actId="165"/>
          <ac:cxnSpMkLst>
            <pc:docMk/>
            <pc:sldMk cId="1191637253" sldId="975"/>
            <ac:cxnSpMk id="633" creationId="{760204C9-76AA-DF6B-4CCE-C5CB3930B2E2}"/>
          </ac:cxnSpMkLst>
        </pc:cxnChg>
        <pc:cxnChg chg="mod">
          <ac:chgData name="Phillip Kaufman" userId="c001b2a046940d7c" providerId="LiveId" clId="{5CB25B10-5B1C-4017-B167-ED3104435743}" dt="2024-05-20T00:44:42.361" v="3669" actId="165"/>
          <ac:cxnSpMkLst>
            <pc:docMk/>
            <pc:sldMk cId="1191637253" sldId="975"/>
            <ac:cxnSpMk id="640" creationId="{FE5F92B0-222D-C861-180B-08578FD922B0}"/>
          </ac:cxnSpMkLst>
        </pc:cxnChg>
        <pc:cxnChg chg="mod">
          <ac:chgData name="Phillip Kaufman" userId="c001b2a046940d7c" providerId="LiveId" clId="{5CB25B10-5B1C-4017-B167-ED3104435743}" dt="2024-05-20T00:44:42.361" v="3669" actId="165"/>
          <ac:cxnSpMkLst>
            <pc:docMk/>
            <pc:sldMk cId="1191637253" sldId="975"/>
            <ac:cxnSpMk id="641" creationId="{9D3F9EDF-8D2E-024A-3F90-429805DB72E1}"/>
          </ac:cxnSpMkLst>
        </pc:cxnChg>
        <pc:cxnChg chg="mod">
          <ac:chgData name="Phillip Kaufman" userId="c001b2a046940d7c" providerId="LiveId" clId="{5CB25B10-5B1C-4017-B167-ED3104435743}" dt="2024-05-20T00:44:42.361" v="3669" actId="165"/>
          <ac:cxnSpMkLst>
            <pc:docMk/>
            <pc:sldMk cId="1191637253" sldId="975"/>
            <ac:cxnSpMk id="642" creationId="{E2A6B6A0-06C7-3A9B-7785-88B4A524F298}"/>
          </ac:cxnSpMkLst>
        </pc:cxnChg>
        <pc:cxnChg chg="mod">
          <ac:chgData name="Phillip Kaufman" userId="c001b2a046940d7c" providerId="LiveId" clId="{5CB25B10-5B1C-4017-B167-ED3104435743}" dt="2024-05-20T00:44:42.361" v="3669" actId="165"/>
          <ac:cxnSpMkLst>
            <pc:docMk/>
            <pc:sldMk cId="1191637253" sldId="975"/>
            <ac:cxnSpMk id="643" creationId="{468DDC32-D744-96F1-1313-6FC54C6CC91D}"/>
          </ac:cxnSpMkLst>
        </pc:cxnChg>
        <pc:cxnChg chg="mod">
          <ac:chgData name="Phillip Kaufman" userId="c001b2a046940d7c" providerId="LiveId" clId="{5CB25B10-5B1C-4017-B167-ED3104435743}" dt="2024-05-20T00:44:42.361" v="3669" actId="165"/>
          <ac:cxnSpMkLst>
            <pc:docMk/>
            <pc:sldMk cId="1191637253" sldId="975"/>
            <ac:cxnSpMk id="644" creationId="{A1B834EA-FBFA-30C0-F92A-E072F07784F8}"/>
          </ac:cxnSpMkLst>
        </pc:cxnChg>
        <pc:cxnChg chg="mod">
          <ac:chgData name="Phillip Kaufman" userId="c001b2a046940d7c" providerId="LiveId" clId="{5CB25B10-5B1C-4017-B167-ED3104435743}" dt="2024-05-20T00:44:42.361" v="3669" actId="165"/>
          <ac:cxnSpMkLst>
            <pc:docMk/>
            <pc:sldMk cId="1191637253" sldId="975"/>
            <ac:cxnSpMk id="645" creationId="{23E018F0-0A73-7935-D91D-12270A7351DD}"/>
          </ac:cxnSpMkLst>
        </pc:cxnChg>
        <pc:cxnChg chg="mod">
          <ac:chgData name="Phillip Kaufman" userId="c001b2a046940d7c" providerId="LiveId" clId="{5CB25B10-5B1C-4017-B167-ED3104435743}" dt="2024-05-20T00:44:42.361" v="3669" actId="165"/>
          <ac:cxnSpMkLst>
            <pc:docMk/>
            <pc:sldMk cId="1191637253" sldId="975"/>
            <ac:cxnSpMk id="646" creationId="{A4453FFC-4761-536A-96B0-E72072DCF026}"/>
          </ac:cxnSpMkLst>
        </pc:cxnChg>
        <pc:cxnChg chg="mod">
          <ac:chgData name="Phillip Kaufman" userId="c001b2a046940d7c" providerId="LiveId" clId="{5CB25B10-5B1C-4017-B167-ED3104435743}" dt="2024-05-20T00:44:42.361" v="3669" actId="165"/>
          <ac:cxnSpMkLst>
            <pc:docMk/>
            <pc:sldMk cId="1191637253" sldId="975"/>
            <ac:cxnSpMk id="647" creationId="{55B03659-CE13-7C89-4AD2-AE9939B7145F}"/>
          </ac:cxnSpMkLst>
        </pc:cxnChg>
        <pc:cxnChg chg="mod">
          <ac:chgData name="Phillip Kaufman" userId="c001b2a046940d7c" providerId="LiveId" clId="{5CB25B10-5B1C-4017-B167-ED3104435743}" dt="2024-05-20T00:44:42.361" v="3669" actId="165"/>
          <ac:cxnSpMkLst>
            <pc:docMk/>
            <pc:sldMk cId="1191637253" sldId="975"/>
            <ac:cxnSpMk id="648" creationId="{5E18131C-D231-85D7-2485-006FDEC5E3DE}"/>
          </ac:cxnSpMkLst>
        </pc:cxnChg>
        <pc:cxnChg chg="mod">
          <ac:chgData name="Phillip Kaufman" userId="c001b2a046940d7c" providerId="LiveId" clId="{5CB25B10-5B1C-4017-B167-ED3104435743}" dt="2024-05-20T00:44:42.361" v="3669" actId="165"/>
          <ac:cxnSpMkLst>
            <pc:docMk/>
            <pc:sldMk cId="1191637253" sldId="975"/>
            <ac:cxnSpMk id="649" creationId="{DDB0C146-F462-99E9-6DF2-B7966C051D6D}"/>
          </ac:cxnSpMkLst>
        </pc:cxnChg>
        <pc:cxnChg chg="mod">
          <ac:chgData name="Phillip Kaufman" userId="c001b2a046940d7c" providerId="LiveId" clId="{5CB25B10-5B1C-4017-B167-ED3104435743}" dt="2024-05-20T00:44:42.361" v="3669" actId="165"/>
          <ac:cxnSpMkLst>
            <pc:docMk/>
            <pc:sldMk cId="1191637253" sldId="975"/>
            <ac:cxnSpMk id="650" creationId="{95CAC35B-5D07-AD38-C1B5-5E12976682F4}"/>
          </ac:cxnSpMkLst>
        </pc:cxnChg>
        <pc:cxnChg chg="mod">
          <ac:chgData name="Phillip Kaufman" userId="c001b2a046940d7c" providerId="LiveId" clId="{5CB25B10-5B1C-4017-B167-ED3104435743}" dt="2024-05-20T00:44:42.361" v="3669" actId="165"/>
          <ac:cxnSpMkLst>
            <pc:docMk/>
            <pc:sldMk cId="1191637253" sldId="975"/>
            <ac:cxnSpMk id="651" creationId="{7B857A77-EDE6-E000-618A-73D34899C7F4}"/>
          </ac:cxnSpMkLst>
        </pc:cxnChg>
        <pc:cxnChg chg="mod">
          <ac:chgData name="Phillip Kaufman" userId="c001b2a046940d7c" providerId="LiveId" clId="{5CB25B10-5B1C-4017-B167-ED3104435743}" dt="2024-05-20T00:44:42.361" v="3669" actId="165"/>
          <ac:cxnSpMkLst>
            <pc:docMk/>
            <pc:sldMk cId="1191637253" sldId="975"/>
            <ac:cxnSpMk id="652" creationId="{26AFF7BF-6DB4-029D-B146-CCF2AD774FCB}"/>
          </ac:cxnSpMkLst>
        </pc:cxnChg>
        <pc:cxnChg chg="mod">
          <ac:chgData name="Phillip Kaufman" userId="c001b2a046940d7c" providerId="LiveId" clId="{5CB25B10-5B1C-4017-B167-ED3104435743}" dt="2024-05-20T00:44:42.361" v="3669" actId="165"/>
          <ac:cxnSpMkLst>
            <pc:docMk/>
            <pc:sldMk cId="1191637253" sldId="975"/>
            <ac:cxnSpMk id="653" creationId="{8E296F6D-CC04-E5DB-DB23-1E4197698A0E}"/>
          </ac:cxnSpMkLst>
        </pc:cxnChg>
        <pc:cxnChg chg="mod">
          <ac:chgData name="Phillip Kaufman" userId="c001b2a046940d7c" providerId="LiveId" clId="{5CB25B10-5B1C-4017-B167-ED3104435743}" dt="2024-05-20T00:44:42.361" v="3669" actId="165"/>
          <ac:cxnSpMkLst>
            <pc:docMk/>
            <pc:sldMk cId="1191637253" sldId="975"/>
            <ac:cxnSpMk id="654" creationId="{A05309F1-B0CF-6FBA-D707-D8CE6EDF2D2F}"/>
          </ac:cxnSpMkLst>
        </pc:cxnChg>
        <pc:cxnChg chg="mod">
          <ac:chgData name="Phillip Kaufman" userId="c001b2a046940d7c" providerId="LiveId" clId="{5CB25B10-5B1C-4017-B167-ED3104435743}" dt="2024-05-20T00:44:42.361" v="3669" actId="165"/>
          <ac:cxnSpMkLst>
            <pc:docMk/>
            <pc:sldMk cId="1191637253" sldId="975"/>
            <ac:cxnSpMk id="655" creationId="{0E747407-B0FB-971D-F64D-83B56B94B337}"/>
          </ac:cxnSpMkLst>
        </pc:cxnChg>
        <pc:cxnChg chg="mod">
          <ac:chgData name="Phillip Kaufman" userId="c001b2a046940d7c" providerId="LiveId" clId="{5CB25B10-5B1C-4017-B167-ED3104435743}" dt="2024-05-20T00:44:42.361" v="3669" actId="165"/>
          <ac:cxnSpMkLst>
            <pc:docMk/>
            <pc:sldMk cId="1191637253" sldId="975"/>
            <ac:cxnSpMk id="656" creationId="{08995E32-BB1F-C40F-A01C-1FD4BE6C655A}"/>
          </ac:cxnSpMkLst>
        </pc:cxnChg>
        <pc:cxnChg chg="mod">
          <ac:chgData name="Phillip Kaufman" userId="c001b2a046940d7c" providerId="LiveId" clId="{5CB25B10-5B1C-4017-B167-ED3104435743}" dt="2024-05-20T00:44:42.361" v="3669" actId="165"/>
          <ac:cxnSpMkLst>
            <pc:docMk/>
            <pc:sldMk cId="1191637253" sldId="975"/>
            <ac:cxnSpMk id="657" creationId="{7191713A-1B5D-9B46-DDA8-6A4B9F4A4C32}"/>
          </ac:cxnSpMkLst>
        </pc:cxnChg>
        <pc:cxnChg chg="mod">
          <ac:chgData name="Phillip Kaufman" userId="c001b2a046940d7c" providerId="LiveId" clId="{5CB25B10-5B1C-4017-B167-ED3104435743}" dt="2024-05-20T00:44:42.361" v="3669" actId="165"/>
          <ac:cxnSpMkLst>
            <pc:docMk/>
            <pc:sldMk cId="1191637253" sldId="975"/>
            <ac:cxnSpMk id="658" creationId="{1D781915-4B4F-522C-BF68-A6B767312171}"/>
          </ac:cxnSpMkLst>
        </pc:cxnChg>
        <pc:cxnChg chg="mod">
          <ac:chgData name="Phillip Kaufman" userId="c001b2a046940d7c" providerId="LiveId" clId="{5CB25B10-5B1C-4017-B167-ED3104435743}" dt="2024-05-20T00:44:42.361" v="3669" actId="165"/>
          <ac:cxnSpMkLst>
            <pc:docMk/>
            <pc:sldMk cId="1191637253" sldId="975"/>
            <ac:cxnSpMk id="659" creationId="{48066C33-017F-A9D7-1325-D95188375144}"/>
          </ac:cxnSpMkLst>
        </pc:cxnChg>
        <pc:cxnChg chg="mod">
          <ac:chgData name="Phillip Kaufman" userId="c001b2a046940d7c" providerId="LiveId" clId="{5CB25B10-5B1C-4017-B167-ED3104435743}" dt="2024-05-20T00:44:42.361" v="3669" actId="165"/>
          <ac:cxnSpMkLst>
            <pc:docMk/>
            <pc:sldMk cId="1191637253" sldId="975"/>
            <ac:cxnSpMk id="660" creationId="{F3CB6E71-15B7-95A0-DA08-B8F336647E1E}"/>
          </ac:cxnSpMkLst>
        </pc:cxnChg>
        <pc:cxnChg chg="mod">
          <ac:chgData name="Phillip Kaufman" userId="c001b2a046940d7c" providerId="LiveId" clId="{5CB25B10-5B1C-4017-B167-ED3104435743}" dt="2024-05-20T00:44:42.361" v="3669" actId="165"/>
          <ac:cxnSpMkLst>
            <pc:docMk/>
            <pc:sldMk cId="1191637253" sldId="975"/>
            <ac:cxnSpMk id="661" creationId="{8AD29CA5-DC53-E8F7-CFD6-CD1D63F1219F}"/>
          </ac:cxnSpMkLst>
        </pc:cxnChg>
        <pc:cxnChg chg="mod">
          <ac:chgData name="Phillip Kaufman" userId="c001b2a046940d7c" providerId="LiveId" clId="{5CB25B10-5B1C-4017-B167-ED3104435743}" dt="2024-05-20T00:44:42.361" v="3669" actId="165"/>
          <ac:cxnSpMkLst>
            <pc:docMk/>
            <pc:sldMk cId="1191637253" sldId="975"/>
            <ac:cxnSpMk id="662" creationId="{46DD12A7-F20E-E69B-D259-D78D2A197A57}"/>
          </ac:cxnSpMkLst>
        </pc:cxnChg>
        <pc:cxnChg chg="mod">
          <ac:chgData name="Phillip Kaufman" userId="c001b2a046940d7c" providerId="LiveId" clId="{5CB25B10-5B1C-4017-B167-ED3104435743}" dt="2024-05-20T00:44:42.361" v="3669" actId="165"/>
          <ac:cxnSpMkLst>
            <pc:docMk/>
            <pc:sldMk cId="1191637253" sldId="975"/>
            <ac:cxnSpMk id="663" creationId="{499FB965-F0E5-B0A9-CF26-F6D93175EBEA}"/>
          </ac:cxnSpMkLst>
        </pc:cxnChg>
        <pc:cxnChg chg="mod">
          <ac:chgData name="Phillip Kaufman" userId="c001b2a046940d7c" providerId="LiveId" clId="{5CB25B10-5B1C-4017-B167-ED3104435743}" dt="2024-05-20T00:44:42.361" v="3669" actId="165"/>
          <ac:cxnSpMkLst>
            <pc:docMk/>
            <pc:sldMk cId="1191637253" sldId="975"/>
            <ac:cxnSpMk id="664" creationId="{72CD6940-0088-3104-C0C7-9F209F191844}"/>
          </ac:cxnSpMkLst>
        </pc:cxnChg>
        <pc:cxnChg chg="mod">
          <ac:chgData name="Phillip Kaufman" userId="c001b2a046940d7c" providerId="LiveId" clId="{5CB25B10-5B1C-4017-B167-ED3104435743}" dt="2024-05-20T00:44:42.361" v="3669" actId="165"/>
          <ac:cxnSpMkLst>
            <pc:docMk/>
            <pc:sldMk cId="1191637253" sldId="975"/>
            <ac:cxnSpMk id="668" creationId="{0533E93C-EC91-4823-070C-3B84722A408B}"/>
          </ac:cxnSpMkLst>
        </pc:cxnChg>
        <pc:cxnChg chg="mod">
          <ac:chgData name="Phillip Kaufman" userId="c001b2a046940d7c" providerId="LiveId" clId="{5CB25B10-5B1C-4017-B167-ED3104435743}" dt="2024-05-20T00:44:42.361" v="3669" actId="165"/>
          <ac:cxnSpMkLst>
            <pc:docMk/>
            <pc:sldMk cId="1191637253" sldId="975"/>
            <ac:cxnSpMk id="669" creationId="{58FD1C1E-E12C-D3B5-47A1-8B8EB9AB0902}"/>
          </ac:cxnSpMkLst>
        </pc:cxnChg>
        <pc:cxnChg chg="mod">
          <ac:chgData name="Phillip Kaufman" userId="c001b2a046940d7c" providerId="LiveId" clId="{5CB25B10-5B1C-4017-B167-ED3104435743}" dt="2024-05-20T00:44:47.534" v="3671" actId="165"/>
          <ac:cxnSpMkLst>
            <pc:docMk/>
            <pc:sldMk cId="1191637253" sldId="975"/>
            <ac:cxnSpMk id="680" creationId="{AFE78651-BD09-BE6F-A67F-FA433029F88F}"/>
          </ac:cxnSpMkLst>
        </pc:cxnChg>
        <pc:cxnChg chg="mod">
          <ac:chgData name="Phillip Kaufman" userId="c001b2a046940d7c" providerId="LiveId" clId="{5CB25B10-5B1C-4017-B167-ED3104435743}" dt="2024-05-20T00:44:47.534" v="3671" actId="165"/>
          <ac:cxnSpMkLst>
            <pc:docMk/>
            <pc:sldMk cId="1191637253" sldId="975"/>
            <ac:cxnSpMk id="681" creationId="{5B6B6077-8C16-8DE7-7781-727FBF5EAEAE}"/>
          </ac:cxnSpMkLst>
        </pc:cxnChg>
        <pc:cxnChg chg="mod">
          <ac:chgData name="Phillip Kaufman" userId="c001b2a046940d7c" providerId="LiveId" clId="{5CB25B10-5B1C-4017-B167-ED3104435743}" dt="2024-05-20T00:44:47.534" v="3671" actId="165"/>
          <ac:cxnSpMkLst>
            <pc:docMk/>
            <pc:sldMk cId="1191637253" sldId="975"/>
            <ac:cxnSpMk id="686" creationId="{85BF0001-3075-4FE5-4CDC-AFAC6B88A076}"/>
          </ac:cxnSpMkLst>
        </pc:cxnChg>
        <pc:cxnChg chg="mod">
          <ac:chgData name="Phillip Kaufman" userId="c001b2a046940d7c" providerId="LiveId" clId="{5CB25B10-5B1C-4017-B167-ED3104435743}" dt="2024-05-20T00:44:47.534" v="3671" actId="165"/>
          <ac:cxnSpMkLst>
            <pc:docMk/>
            <pc:sldMk cId="1191637253" sldId="975"/>
            <ac:cxnSpMk id="687" creationId="{C960C529-70CC-786D-5D6E-3F3E851E138C}"/>
          </ac:cxnSpMkLst>
        </pc:cxnChg>
      </pc:sldChg>
      <pc:sldChg chg="addSp modSp new del mod">
        <pc:chgData name="Phillip Kaufman" userId="c001b2a046940d7c" providerId="LiveId" clId="{5CB25B10-5B1C-4017-B167-ED3104435743}" dt="2024-05-20T00:23:52.541" v="3397" actId="47"/>
        <pc:sldMkLst>
          <pc:docMk/>
          <pc:sldMk cId="3010317598" sldId="975"/>
        </pc:sldMkLst>
        <pc:spChg chg="mod">
          <ac:chgData name="Phillip Kaufman" userId="c001b2a046940d7c" providerId="LiveId" clId="{5CB25B10-5B1C-4017-B167-ED3104435743}" dt="2024-05-20T00:21:41.117" v="3362"/>
          <ac:spMkLst>
            <pc:docMk/>
            <pc:sldMk cId="3010317598" sldId="975"/>
            <ac:spMk id="358" creationId="{43623F15-9E09-91C1-F007-A9B3CFA926E3}"/>
          </ac:spMkLst>
        </pc:spChg>
        <pc:spChg chg="mod">
          <ac:chgData name="Phillip Kaufman" userId="c001b2a046940d7c" providerId="LiveId" clId="{5CB25B10-5B1C-4017-B167-ED3104435743}" dt="2024-05-20T00:21:41.117" v="3362"/>
          <ac:spMkLst>
            <pc:docMk/>
            <pc:sldMk cId="3010317598" sldId="975"/>
            <ac:spMk id="359" creationId="{1CACE9B9-F2A6-23CB-E2A5-97891BE6D282}"/>
          </ac:spMkLst>
        </pc:spChg>
        <pc:spChg chg="add mod">
          <ac:chgData name="Phillip Kaufman" userId="c001b2a046940d7c" providerId="LiveId" clId="{5CB25B10-5B1C-4017-B167-ED3104435743}" dt="2024-05-20T00:22:14.897" v="3380" actId="1076"/>
          <ac:spMkLst>
            <pc:docMk/>
            <pc:sldMk cId="3010317598" sldId="975"/>
            <ac:spMk id="364" creationId="{A2A490BF-26A9-E3EA-CF79-3B7561D1C16F}"/>
          </ac:spMkLst>
        </pc:spChg>
        <pc:spChg chg="mod">
          <ac:chgData name="Phillip Kaufman" userId="c001b2a046940d7c" providerId="LiveId" clId="{5CB25B10-5B1C-4017-B167-ED3104435743}" dt="2024-05-20T00:21:41.117" v="3362"/>
          <ac:spMkLst>
            <pc:docMk/>
            <pc:sldMk cId="3010317598" sldId="975"/>
            <ac:spMk id="582" creationId="{2BC9C81D-D13F-F132-3ADF-7EB592424925}"/>
          </ac:spMkLst>
        </pc:spChg>
        <pc:spChg chg="mod">
          <ac:chgData name="Phillip Kaufman" userId="c001b2a046940d7c" providerId="LiveId" clId="{5CB25B10-5B1C-4017-B167-ED3104435743}" dt="2024-05-20T00:21:41.117" v="3362"/>
          <ac:spMkLst>
            <pc:docMk/>
            <pc:sldMk cId="3010317598" sldId="975"/>
            <ac:spMk id="583" creationId="{7B95EFC9-CC99-40DD-BEFB-7C2A65112459}"/>
          </ac:spMkLst>
        </pc:spChg>
        <pc:spChg chg="mod">
          <ac:chgData name="Phillip Kaufman" userId="c001b2a046940d7c" providerId="LiveId" clId="{5CB25B10-5B1C-4017-B167-ED3104435743}" dt="2024-05-20T00:21:41.117" v="3362"/>
          <ac:spMkLst>
            <pc:docMk/>
            <pc:sldMk cId="3010317598" sldId="975"/>
            <ac:spMk id="589" creationId="{03F017E4-A31A-B270-0EB6-1855B0706686}"/>
          </ac:spMkLst>
        </pc:spChg>
        <pc:spChg chg="mod">
          <ac:chgData name="Phillip Kaufman" userId="c001b2a046940d7c" providerId="LiveId" clId="{5CB25B10-5B1C-4017-B167-ED3104435743}" dt="2024-05-20T00:21:41.117" v="3362"/>
          <ac:spMkLst>
            <pc:docMk/>
            <pc:sldMk cId="3010317598" sldId="975"/>
            <ac:spMk id="590" creationId="{029E5EE6-67CE-4C63-3527-63AAD98557BF}"/>
          </ac:spMkLst>
        </pc:spChg>
        <pc:spChg chg="mod">
          <ac:chgData name="Phillip Kaufman" userId="c001b2a046940d7c" providerId="LiveId" clId="{5CB25B10-5B1C-4017-B167-ED3104435743}" dt="2024-05-20T00:21:41.117" v="3362"/>
          <ac:spMkLst>
            <pc:docMk/>
            <pc:sldMk cId="3010317598" sldId="975"/>
            <ac:spMk id="591" creationId="{0FA40BD6-8180-C174-01B6-E7BE13054450}"/>
          </ac:spMkLst>
        </pc:spChg>
        <pc:spChg chg="mod">
          <ac:chgData name="Phillip Kaufman" userId="c001b2a046940d7c" providerId="LiveId" clId="{5CB25B10-5B1C-4017-B167-ED3104435743}" dt="2024-05-20T00:21:41.117" v="3362"/>
          <ac:spMkLst>
            <pc:docMk/>
            <pc:sldMk cId="3010317598" sldId="975"/>
            <ac:spMk id="592" creationId="{8E306516-6592-9EC8-561C-0B1575C53E59}"/>
          </ac:spMkLst>
        </pc:spChg>
        <pc:spChg chg="mod">
          <ac:chgData name="Phillip Kaufman" userId="c001b2a046940d7c" providerId="LiveId" clId="{5CB25B10-5B1C-4017-B167-ED3104435743}" dt="2024-05-20T00:21:41.117" v="3362"/>
          <ac:spMkLst>
            <pc:docMk/>
            <pc:sldMk cId="3010317598" sldId="975"/>
            <ac:spMk id="595" creationId="{7901E691-C371-567C-B5EB-D0FFEC8C8C1D}"/>
          </ac:spMkLst>
        </pc:spChg>
        <pc:spChg chg="mod">
          <ac:chgData name="Phillip Kaufman" userId="c001b2a046940d7c" providerId="LiveId" clId="{5CB25B10-5B1C-4017-B167-ED3104435743}" dt="2024-05-20T00:21:41.117" v="3362"/>
          <ac:spMkLst>
            <pc:docMk/>
            <pc:sldMk cId="3010317598" sldId="975"/>
            <ac:spMk id="597" creationId="{349D4024-A9BE-B29D-6B56-12B48DD36CDD}"/>
          </ac:spMkLst>
        </pc:spChg>
        <pc:spChg chg="mod">
          <ac:chgData name="Phillip Kaufman" userId="c001b2a046940d7c" providerId="LiveId" clId="{5CB25B10-5B1C-4017-B167-ED3104435743}" dt="2024-05-20T00:21:41.117" v="3362"/>
          <ac:spMkLst>
            <pc:docMk/>
            <pc:sldMk cId="3010317598" sldId="975"/>
            <ac:spMk id="598" creationId="{11A43429-5820-45F8-599A-E5A6D11108CD}"/>
          </ac:spMkLst>
        </pc:spChg>
        <pc:spChg chg="mod">
          <ac:chgData name="Phillip Kaufman" userId="c001b2a046940d7c" providerId="LiveId" clId="{5CB25B10-5B1C-4017-B167-ED3104435743}" dt="2024-05-20T00:21:41.117" v="3362"/>
          <ac:spMkLst>
            <pc:docMk/>
            <pc:sldMk cId="3010317598" sldId="975"/>
            <ac:spMk id="600" creationId="{925C70C8-6919-B2BB-4C80-C8C928F2F4A2}"/>
          </ac:spMkLst>
        </pc:spChg>
        <pc:spChg chg="mod">
          <ac:chgData name="Phillip Kaufman" userId="c001b2a046940d7c" providerId="LiveId" clId="{5CB25B10-5B1C-4017-B167-ED3104435743}" dt="2024-05-20T00:21:41.117" v="3362"/>
          <ac:spMkLst>
            <pc:docMk/>
            <pc:sldMk cId="3010317598" sldId="975"/>
            <ac:spMk id="601" creationId="{89B5FAF3-2C10-E399-67C3-FD1E98F52D19}"/>
          </ac:spMkLst>
        </pc:spChg>
        <pc:spChg chg="mod">
          <ac:chgData name="Phillip Kaufman" userId="c001b2a046940d7c" providerId="LiveId" clId="{5CB25B10-5B1C-4017-B167-ED3104435743}" dt="2024-05-20T00:21:41.117" v="3362"/>
          <ac:spMkLst>
            <pc:docMk/>
            <pc:sldMk cId="3010317598" sldId="975"/>
            <ac:spMk id="604" creationId="{396FC96A-C33B-D2A2-32B4-6EF325FC2F58}"/>
          </ac:spMkLst>
        </pc:spChg>
        <pc:spChg chg="mod">
          <ac:chgData name="Phillip Kaufman" userId="c001b2a046940d7c" providerId="LiveId" clId="{5CB25B10-5B1C-4017-B167-ED3104435743}" dt="2024-05-20T00:21:41.117" v="3362"/>
          <ac:spMkLst>
            <pc:docMk/>
            <pc:sldMk cId="3010317598" sldId="975"/>
            <ac:spMk id="607" creationId="{847B1CB9-7EAA-C8D5-E75A-273FD5817A6E}"/>
          </ac:spMkLst>
        </pc:spChg>
        <pc:spChg chg="mod">
          <ac:chgData name="Phillip Kaufman" userId="c001b2a046940d7c" providerId="LiveId" clId="{5CB25B10-5B1C-4017-B167-ED3104435743}" dt="2024-05-20T00:21:41.117" v="3362"/>
          <ac:spMkLst>
            <pc:docMk/>
            <pc:sldMk cId="3010317598" sldId="975"/>
            <ac:spMk id="608" creationId="{1DBB6AAB-718B-F3CC-FDB1-AD48C85F4038}"/>
          </ac:spMkLst>
        </pc:spChg>
        <pc:spChg chg="mod">
          <ac:chgData name="Phillip Kaufman" userId="c001b2a046940d7c" providerId="LiveId" clId="{5CB25B10-5B1C-4017-B167-ED3104435743}" dt="2024-05-20T00:21:41.117" v="3362"/>
          <ac:spMkLst>
            <pc:docMk/>
            <pc:sldMk cId="3010317598" sldId="975"/>
            <ac:spMk id="609" creationId="{F50C270B-6339-F212-4897-6E4CBF88789D}"/>
          </ac:spMkLst>
        </pc:spChg>
        <pc:spChg chg="mod">
          <ac:chgData name="Phillip Kaufman" userId="c001b2a046940d7c" providerId="LiveId" clId="{5CB25B10-5B1C-4017-B167-ED3104435743}" dt="2024-05-20T00:21:41.117" v="3362"/>
          <ac:spMkLst>
            <pc:docMk/>
            <pc:sldMk cId="3010317598" sldId="975"/>
            <ac:spMk id="610" creationId="{EBBEB0BB-3F7C-E229-EAEF-78B132DF4AC9}"/>
          </ac:spMkLst>
        </pc:spChg>
        <pc:spChg chg="mod">
          <ac:chgData name="Phillip Kaufman" userId="c001b2a046940d7c" providerId="LiveId" clId="{5CB25B10-5B1C-4017-B167-ED3104435743}" dt="2024-05-20T00:21:41.117" v="3362"/>
          <ac:spMkLst>
            <pc:docMk/>
            <pc:sldMk cId="3010317598" sldId="975"/>
            <ac:spMk id="613" creationId="{2A2EF72D-584A-F612-E3F5-551C5B6E60CF}"/>
          </ac:spMkLst>
        </pc:spChg>
        <pc:spChg chg="mod">
          <ac:chgData name="Phillip Kaufman" userId="c001b2a046940d7c" providerId="LiveId" clId="{5CB25B10-5B1C-4017-B167-ED3104435743}" dt="2024-05-20T00:21:41.117" v="3362"/>
          <ac:spMkLst>
            <pc:docMk/>
            <pc:sldMk cId="3010317598" sldId="975"/>
            <ac:spMk id="616" creationId="{D43A318F-1974-70F4-3946-10EA426C399D}"/>
          </ac:spMkLst>
        </pc:spChg>
        <pc:spChg chg="mod">
          <ac:chgData name="Phillip Kaufman" userId="c001b2a046940d7c" providerId="LiveId" clId="{5CB25B10-5B1C-4017-B167-ED3104435743}" dt="2024-05-20T00:21:41.117" v="3362"/>
          <ac:spMkLst>
            <pc:docMk/>
            <pc:sldMk cId="3010317598" sldId="975"/>
            <ac:spMk id="617" creationId="{B9EEE26D-CEAE-0015-705E-B21782F95546}"/>
          </ac:spMkLst>
        </pc:spChg>
        <pc:spChg chg="mod">
          <ac:chgData name="Phillip Kaufman" userId="c001b2a046940d7c" providerId="LiveId" clId="{5CB25B10-5B1C-4017-B167-ED3104435743}" dt="2024-05-20T00:21:41.117" v="3362"/>
          <ac:spMkLst>
            <pc:docMk/>
            <pc:sldMk cId="3010317598" sldId="975"/>
            <ac:spMk id="618" creationId="{5B0C64B5-DDEF-4A27-B2A7-FB758EF870D6}"/>
          </ac:spMkLst>
        </pc:spChg>
        <pc:spChg chg="mod">
          <ac:chgData name="Phillip Kaufman" userId="c001b2a046940d7c" providerId="LiveId" clId="{5CB25B10-5B1C-4017-B167-ED3104435743}" dt="2024-05-20T00:21:41.117" v="3362"/>
          <ac:spMkLst>
            <pc:docMk/>
            <pc:sldMk cId="3010317598" sldId="975"/>
            <ac:spMk id="619" creationId="{34FCD3A0-9AC5-92AD-3A81-9C563C7EC6D2}"/>
          </ac:spMkLst>
        </pc:spChg>
        <pc:spChg chg="mod">
          <ac:chgData name="Phillip Kaufman" userId="c001b2a046940d7c" providerId="LiveId" clId="{5CB25B10-5B1C-4017-B167-ED3104435743}" dt="2024-05-20T00:21:41.117" v="3362"/>
          <ac:spMkLst>
            <pc:docMk/>
            <pc:sldMk cId="3010317598" sldId="975"/>
            <ac:spMk id="622" creationId="{872FBEB3-B5C1-0684-22C7-9C950889A3AC}"/>
          </ac:spMkLst>
        </pc:spChg>
        <pc:grpChg chg="mod">
          <ac:chgData name="Phillip Kaufman" userId="c001b2a046940d7c" providerId="LiveId" clId="{5CB25B10-5B1C-4017-B167-ED3104435743}" dt="2024-05-20T00:21:41.117" v="3362"/>
          <ac:grpSpMkLst>
            <pc:docMk/>
            <pc:sldMk cId="3010317598" sldId="975"/>
            <ac:grpSpMk id="313" creationId="{A86430E6-7272-8941-AE35-F55968A5F140}"/>
          </ac:grpSpMkLst>
        </pc:grpChg>
        <pc:grpChg chg="mod">
          <ac:chgData name="Phillip Kaufman" userId="c001b2a046940d7c" providerId="LiveId" clId="{5CB25B10-5B1C-4017-B167-ED3104435743}" dt="2024-05-20T00:21:41.117" v="3362"/>
          <ac:grpSpMkLst>
            <pc:docMk/>
            <pc:sldMk cId="3010317598" sldId="975"/>
            <ac:grpSpMk id="323" creationId="{252B2DEA-451F-8847-4DE1-E5BDD716DB8F}"/>
          </ac:grpSpMkLst>
        </pc:grpChg>
        <pc:grpChg chg="mod">
          <ac:chgData name="Phillip Kaufman" userId="c001b2a046940d7c" providerId="LiveId" clId="{5CB25B10-5B1C-4017-B167-ED3104435743}" dt="2024-05-20T00:21:41.117" v="3362"/>
          <ac:grpSpMkLst>
            <pc:docMk/>
            <pc:sldMk cId="3010317598" sldId="975"/>
            <ac:grpSpMk id="324" creationId="{379C8ECA-0D5C-9472-60F1-74BA07D6A38C}"/>
          </ac:grpSpMkLst>
        </pc:grpChg>
        <pc:grpChg chg="mod">
          <ac:chgData name="Phillip Kaufman" userId="c001b2a046940d7c" providerId="LiveId" clId="{5CB25B10-5B1C-4017-B167-ED3104435743}" dt="2024-05-20T00:21:41.117" v="3362"/>
          <ac:grpSpMkLst>
            <pc:docMk/>
            <pc:sldMk cId="3010317598" sldId="975"/>
            <ac:grpSpMk id="325" creationId="{5E362D29-CCBB-E4C6-8DEA-8D56DD6A56E4}"/>
          </ac:grpSpMkLst>
        </pc:grpChg>
        <pc:grpChg chg="mod">
          <ac:chgData name="Phillip Kaufman" userId="c001b2a046940d7c" providerId="LiveId" clId="{5CB25B10-5B1C-4017-B167-ED3104435743}" dt="2024-05-20T00:21:41.117" v="3362"/>
          <ac:grpSpMkLst>
            <pc:docMk/>
            <pc:sldMk cId="3010317598" sldId="975"/>
            <ac:grpSpMk id="360" creationId="{0519A962-2CB5-55C4-977C-DE6C9D422D77}"/>
          </ac:grpSpMkLst>
        </pc:grpChg>
        <pc:grpChg chg="mod">
          <ac:chgData name="Phillip Kaufman" userId="c001b2a046940d7c" providerId="LiveId" clId="{5CB25B10-5B1C-4017-B167-ED3104435743}" dt="2024-05-20T00:21:41.117" v="3362"/>
          <ac:grpSpMkLst>
            <pc:docMk/>
            <pc:sldMk cId="3010317598" sldId="975"/>
            <ac:grpSpMk id="546" creationId="{56415B6D-CF28-BA2D-B1B1-A9B3B629DD07}"/>
          </ac:grpSpMkLst>
        </pc:grpChg>
        <pc:grpChg chg="mod">
          <ac:chgData name="Phillip Kaufman" userId="c001b2a046940d7c" providerId="LiveId" clId="{5CB25B10-5B1C-4017-B167-ED3104435743}" dt="2024-05-20T00:21:41.117" v="3362"/>
          <ac:grpSpMkLst>
            <pc:docMk/>
            <pc:sldMk cId="3010317598" sldId="975"/>
            <ac:grpSpMk id="547" creationId="{19B4ABDF-B4F8-4EEE-654D-053A281C8434}"/>
          </ac:grpSpMkLst>
        </pc:grpChg>
        <pc:grpChg chg="mod">
          <ac:chgData name="Phillip Kaufman" userId="c001b2a046940d7c" providerId="LiveId" clId="{5CB25B10-5B1C-4017-B167-ED3104435743}" dt="2024-05-20T00:21:41.117" v="3362"/>
          <ac:grpSpMkLst>
            <pc:docMk/>
            <pc:sldMk cId="3010317598" sldId="975"/>
            <ac:grpSpMk id="548" creationId="{E52EF21A-F4D7-A5B4-8501-B00C939B3399}"/>
          </ac:grpSpMkLst>
        </pc:grpChg>
        <pc:grpChg chg="mod">
          <ac:chgData name="Phillip Kaufman" userId="c001b2a046940d7c" providerId="LiveId" clId="{5CB25B10-5B1C-4017-B167-ED3104435743}" dt="2024-05-20T00:21:41.117" v="3362"/>
          <ac:grpSpMkLst>
            <pc:docMk/>
            <pc:sldMk cId="3010317598" sldId="975"/>
            <ac:grpSpMk id="549" creationId="{B25F13BD-E8EE-FB11-AE37-5438FDDCB1F3}"/>
          </ac:grpSpMkLst>
        </pc:grpChg>
        <pc:grpChg chg="mod">
          <ac:chgData name="Phillip Kaufman" userId="c001b2a046940d7c" providerId="LiveId" clId="{5CB25B10-5B1C-4017-B167-ED3104435743}" dt="2024-05-20T00:21:41.117" v="3362"/>
          <ac:grpSpMkLst>
            <pc:docMk/>
            <pc:sldMk cId="3010317598" sldId="975"/>
            <ac:grpSpMk id="584" creationId="{FA257817-0881-A353-80A9-F81F661E2687}"/>
          </ac:grpSpMkLst>
        </pc:grpChg>
        <pc:grpChg chg="mod">
          <ac:chgData name="Phillip Kaufman" userId="c001b2a046940d7c" providerId="LiveId" clId="{5CB25B10-5B1C-4017-B167-ED3104435743}" dt="2024-05-20T00:21:41.117" v="3362"/>
          <ac:grpSpMkLst>
            <pc:docMk/>
            <pc:sldMk cId="3010317598" sldId="975"/>
            <ac:grpSpMk id="587" creationId="{51CDC310-461A-7B6E-7B55-3743C96C9896}"/>
          </ac:grpSpMkLst>
        </pc:grpChg>
        <pc:grpChg chg="mod">
          <ac:chgData name="Phillip Kaufman" userId="c001b2a046940d7c" providerId="LiveId" clId="{5CB25B10-5B1C-4017-B167-ED3104435743}" dt="2024-05-20T00:21:41.117" v="3362"/>
          <ac:grpSpMkLst>
            <pc:docMk/>
            <pc:sldMk cId="3010317598" sldId="975"/>
            <ac:grpSpMk id="588" creationId="{2704B45B-717C-3C3C-F6CC-C45ACCCD53F3}"/>
          </ac:grpSpMkLst>
        </pc:grpChg>
        <pc:grpChg chg="mod">
          <ac:chgData name="Phillip Kaufman" userId="c001b2a046940d7c" providerId="LiveId" clId="{5CB25B10-5B1C-4017-B167-ED3104435743}" dt="2024-05-20T00:21:41.117" v="3362"/>
          <ac:grpSpMkLst>
            <pc:docMk/>
            <pc:sldMk cId="3010317598" sldId="975"/>
            <ac:grpSpMk id="596" creationId="{A082C0B4-C74A-9671-D6D9-F9D2FB2988DB}"/>
          </ac:grpSpMkLst>
        </pc:grpChg>
        <pc:grpChg chg="mod">
          <ac:chgData name="Phillip Kaufman" userId="c001b2a046940d7c" providerId="LiveId" clId="{5CB25B10-5B1C-4017-B167-ED3104435743}" dt="2024-05-20T00:21:41.117" v="3362"/>
          <ac:grpSpMkLst>
            <pc:docMk/>
            <pc:sldMk cId="3010317598" sldId="975"/>
            <ac:grpSpMk id="599" creationId="{A5708007-E3E4-43A3-614D-F60871DE356D}"/>
          </ac:grpSpMkLst>
        </pc:grpChg>
        <pc:grpChg chg="mod">
          <ac:chgData name="Phillip Kaufman" userId="c001b2a046940d7c" providerId="LiveId" clId="{5CB25B10-5B1C-4017-B167-ED3104435743}" dt="2024-05-20T00:21:41.117" v="3362"/>
          <ac:grpSpMkLst>
            <pc:docMk/>
            <pc:sldMk cId="3010317598" sldId="975"/>
            <ac:grpSpMk id="605" creationId="{BBC164EE-67EE-EB4D-EB38-AAA24C74603D}"/>
          </ac:grpSpMkLst>
        </pc:grpChg>
        <pc:grpChg chg="mod">
          <ac:chgData name="Phillip Kaufman" userId="c001b2a046940d7c" providerId="LiveId" clId="{5CB25B10-5B1C-4017-B167-ED3104435743}" dt="2024-05-20T00:21:41.117" v="3362"/>
          <ac:grpSpMkLst>
            <pc:docMk/>
            <pc:sldMk cId="3010317598" sldId="975"/>
            <ac:grpSpMk id="606" creationId="{4D051CFF-33A5-DAFE-963B-DB0169AADDCA}"/>
          </ac:grpSpMkLst>
        </pc:grpChg>
        <pc:grpChg chg="mod">
          <ac:chgData name="Phillip Kaufman" userId="c001b2a046940d7c" providerId="LiveId" clId="{5CB25B10-5B1C-4017-B167-ED3104435743}" dt="2024-05-20T00:21:41.117" v="3362"/>
          <ac:grpSpMkLst>
            <pc:docMk/>
            <pc:sldMk cId="3010317598" sldId="975"/>
            <ac:grpSpMk id="614" creationId="{0DF76247-1B90-26D5-D2AF-AD9EFD9F9C57}"/>
          </ac:grpSpMkLst>
        </pc:grpChg>
        <pc:grpChg chg="mod">
          <ac:chgData name="Phillip Kaufman" userId="c001b2a046940d7c" providerId="LiveId" clId="{5CB25B10-5B1C-4017-B167-ED3104435743}" dt="2024-05-20T00:21:41.117" v="3362"/>
          <ac:grpSpMkLst>
            <pc:docMk/>
            <pc:sldMk cId="3010317598" sldId="975"/>
            <ac:grpSpMk id="615" creationId="{25B2A80E-3182-48AB-DAE8-66FBDD7412FA}"/>
          </ac:grpSpMkLst>
        </pc:grpChg>
        <pc:grpChg chg="add mod">
          <ac:chgData name="Phillip Kaufman" userId="c001b2a046940d7c" providerId="LiveId" clId="{5CB25B10-5B1C-4017-B167-ED3104435743}" dt="2024-05-20T00:22:14.897" v="3380" actId="1076"/>
          <ac:grpSpMkLst>
            <pc:docMk/>
            <pc:sldMk cId="3010317598" sldId="975"/>
            <ac:grpSpMk id="632" creationId="{D0582AFF-C261-5DD1-A8EC-D45D2174A25F}"/>
          </ac:grpSpMkLst>
        </pc:grpChg>
        <pc:grpChg chg="add mod">
          <ac:chgData name="Phillip Kaufman" userId="c001b2a046940d7c" providerId="LiveId" clId="{5CB25B10-5B1C-4017-B167-ED3104435743}" dt="2024-05-20T00:22:14.897" v="3380" actId="1076"/>
          <ac:grpSpMkLst>
            <pc:docMk/>
            <pc:sldMk cId="3010317598" sldId="975"/>
            <ac:grpSpMk id="674" creationId="{775628A0-6683-E1F3-5AEE-6DE6D363ABC9}"/>
          </ac:grpSpMkLst>
        </pc:grpChg>
        <pc:cxnChg chg="mod">
          <ac:chgData name="Phillip Kaufman" userId="c001b2a046940d7c" providerId="LiveId" clId="{5CB25B10-5B1C-4017-B167-ED3104435743}" dt="2024-05-20T00:21:41.117" v="3362"/>
          <ac:cxnSpMkLst>
            <pc:docMk/>
            <pc:sldMk cId="3010317598" sldId="975"/>
            <ac:cxnSpMk id="326" creationId="{5D56B7C4-86E6-99DD-B861-B1AAACC62759}"/>
          </ac:cxnSpMkLst>
        </pc:cxnChg>
        <pc:cxnChg chg="mod">
          <ac:chgData name="Phillip Kaufman" userId="c001b2a046940d7c" providerId="LiveId" clId="{5CB25B10-5B1C-4017-B167-ED3104435743}" dt="2024-05-20T00:21:41.117" v="3362"/>
          <ac:cxnSpMkLst>
            <pc:docMk/>
            <pc:sldMk cId="3010317598" sldId="975"/>
            <ac:cxnSpMk id="327" creationId="{AB45B450-0789-C850-001B-2A9B6EFAC448}"/>
          </ac:cxnSpMkLst>
        </pc:cxnChg>
        <pc:cxnChg chg="mod">
          <ac:chgData name="Phillip Kaufman" userId="c001b2a046940d7c" providerId="LiveId" clId="{5CB25B10-5B1C-4017-B167-ED3104435743}" dt="2024-05-20T00:21:41.117" v="3362"/>
          <ac:cxnSpMkLst>
            <pc:docMk/>
            <pc:sldMk cId="3010317598" sldId="975"/>
            <ac:cxnSpMk id="328" creationId="{D3E68516-65D3-6467-6AF5-33F0FEE05FF0}"/>
          </ac:cxnSpMkLst>
        </pc:cxnChg>
        <pc:cxnChg chg="mod">
          <ac:chgData name="Phillip Kaufman" userId="c001b2a046940d7c" providerId="LiveId" clId="{5CB25B10-5B1C-4017-B167-ED3104435743}" dt="2024-05-20T00:21:41.117" v="3362"/>
          <ac:cxnSpMkLst>
            <pc:docMk/>
            <pc:sldMk cId="3010317598" sldId="975"/>
            <ac:cxnSpMk id="329" creationId="{C2DFA4A8-D0BC-7093-1FA1-7267208EC1E0}"/>
          </ac:cxnSpMkLst>
        </pc:cxnChg>
        <pc:cxnChg chg="mod">
          <ac:chgData name="Phillip Kaufman" userId="c001b2a046940d7c" providerId="LiveId" clId="{5CB25B10-5B1C-4017-B167-ED3104435743}" dt="2024-05-20T00:21:41.117" v="3362"/>
          <ac:cxnSpMkLst>
            <pc:docMk/>
            <pc:sldMk cId="3010317598" sldId="975"/>
            <ac:cxnSpMk id="330" creationId="{12ACD160-8214-904C-03DA-3FDB53A84A07}"/>
          </ac:cxnSpMkLst>
        </pc:cxnChg>
        <pc:cxnChg chg="mod">
          <ac:chgData name="Phillip Kaufman" userId="c001b2a046940d7c" providerId="LiveId" clId="{5CB25B10-5B1C-4017-B167-ED3104435743}" dt="2024-05-20T00:21:41.117" v="3362"/>
          <ac:cxnSpMkLst>
            <pc:docMk/>
            <pc:sldMk cId="3010317598" sldId="975"/>
            <ac:cxnSpMk id="331" creationId="{A2D1733D-9997-98E9-A6DC-F4995AAFAD72}"/>
          </ac:cxnSpMkLst>
        </pc:cxnChg>
        <pc:cxnChg chg="mod">
          <ac:chgData name="Phillip Kaufman" userId="c001b2a046940d7c" providerId="LiveId" clId="{5CB25B10-5B1C-4017-B167-ED3104435743}" dt="2024-05-20T00:21:41.117" v="3362"/>
          <ac:cxnSpMkLst>
            <pc:docMk/>
            <pc:sldMk cId="3010317598" sldId="975"/>
            <ac:cxnSpMk id="332" creationId="{D35C8177-2872-7F76-4621-885E74E74E82}"/>
          </ac:cxnSpMkLst>
        </pc:cxnChg>
        <pc:cxnChg chg="mod">
          <ac:chgData name="Phillip Kaufman" userId="c001b2a046940d7c" providerId="LiveId" clId="{5CB25B10-5B1C-4017-B167-ED3104435743}" dt="2024-05-20T00:21:41.117" v="3362"/>
          <ac:cxnSpMkLst>
            <pc:docMk/>
            <pc:sldMk cId="3010317598" sldId="975"/>
            <ac:cxnSpMk id="333" creationId="{F7FBF97A-0983-67F0-7936-AE26F5E27CFF}"/>
          </ac:cxnSpMkLst>
        </pc:cxnChg>
        <pc:cxnChg chg="mod">
          <ac:chgData name="Phillip Kaufman" userId="c001b2a046940d7c" providerId="LiveId" clId="{5CB25B10-5B1C-4017-B167-ED3104435743}" dt="2024-05-20T00:21:41.117" v="3362"/>
          <ac:cxnSpMkLst>
            <pc:docMk/>
            <pc:sldMk cId="3010317598" sldId="975"/>
            <ac:cxnSpMk id="334" creationId="{7B73CD14-CE19-5E62-12CC-C4949D605D05}"/>
          </ac:cxnSpMkLst>
        </pc:cxnChg>
        <pc:cxnChg chg="mod">
          <ac:chgData name="Phillip Kaufman" userId="c001b2a046940d7c" providerId="LiveId" clId="{5CB25B10-5B1C-4017-B167-ED3104435743}" dt="2024-05-20T00:21:41.117" v="3362"/>
          <ac:cxnSpMkLst>
            <pc:docMk/>
            <pc:sldMk cId="3010317598" sldId="975"/>
            <ac:cxnSpMk id="335" creationId="{5BBFF23A-FC3E-2C8B-4062-898312CA783F}"/>
          </ac:cxnSpMkLst>
        </pc:cxnChg>
        <pc:cxnChg chg="mod">
          <ac:chgData name="Phillip Kaufman" userId="c001b2a046940d7c" providerId="LiveId" clId="{5CB25B10-5B1C-4017-B167-ED3104435743}" dt="2024-05-20T00:21:41.117" v="3362"/>
          <ac:cxnSpMkLst>
            <pc:docMk/>
            <pc:sldMk cId="3010317598" sldId="975"/>
            <ac:cxnSpMk id="336" creationId="{386F2F0F-2F3A-1D9F-9821-E28EECCD4A90}"/>
          </ac:cxnSpMkLst>
        </pc:cxnChg>
        <pc:cxnChg chg="mod">
          <ac:chgData name="Phillip Kaufman" userId="c001b2a046940d7c" providerId="LiveId" clId="{5CB25B10-5B1C-4017-B167-ED3104435743}" dt="2024-05-20T00:21:41.117" v="3362"/>
          <ac:cxnSpMkLst>
            <pc:docMk/>
            <pc:sldMk cId="3010317598" sldId="975"/>
            <ac:cxnSpMk id="337" creationId="{01182158-411D-06EF-9B32-9C1A3D448D0B}"/>
          </ac:cxnSpMkLst>
        </pc:cxnChg>
        <pc:cxnChg chg="mod">
          <ac:chgData name="Phillip Kaufman" userId="c001b2a046940d7c" providerId="LiveId" clId="{5CB25B10-5B1C-4017-B167-ED3104435743}" dt="2024-05-20T00:21:41.117" v="3362"/>
          <ac:cxnSpMkLst>
            <pc:docMk/>
            <pc:sldMk cId="3010317598" sldId="975"/>
            <ac:cxnSpMk id="338" creationId="{F2AD10D0-0452-45B5-0124-E54E8C4495C1}"/>
          </ac:cxnSpMkLst>
        </pc:cxnChg>
        <pc:cxnChg chg="mod">
          <ac:chgData name="Phillip Kaufman" userId="c001b2a046940d7c" providerId="LiveId" clId="{5CB25B10-5B1C-4017-B167-ED3104435743}" dt="2024-05-20T00:21:41.117" v="3362"/>
          <ac:cxnSpMkLst>
            <pc:docMk/>
            <pc:sldMk cId="3010317598" sldId="975"/>
            <ac:cxnSpMk id="339" creationId="{7B5FA524-0D7D-C04B-C939-14F0EB4797F3}"/>
          </ac:cxnSpMkLst>
        </pc:cxnChg>
        <pc:cxnChg chg="mod">
          <ac:chgData name="Phillip Kaufman" userId="c001b2a046940d7c" providerId="LiveId" clId="{5CB25B10-5B1C-4017-B167-ED3104435743}" dt="2024-05-20T00:21:41.117" v="3362"/>
          <ac:cxnSpMkLst>
            <pc:docMk/>
            <pc:sldMk cId="3010317598" sldId="975"/>
            <ac:cxnSpMk id="340" creationId="{A266C915-0EB6-1AFD-BADC-7B47879F02B7}"/>
          </ac:cxnSpMkLst>
        </pc:cxnChg>
        <pc:cxnChg chg="mod">
          <ac:chgData name="Phillip Kaufman" userId="c001b2a046940d7c" providerId="LiveId" clId="{5CB25B10-5B1C-4017-B167-ED3104435743}" dt="2024-05-20T00:21:41.117" v="3362"/>
          <ac:cxnSpMkLst>
            <pc:docMk/>
            <pc:sldMk cId="3010317598" sldId="975"/>
            <ac:cxnSpMk id="341" creationId="{EFEC0AF1-7C14-401A-F5FA-B48AA265FFF9}"/>
          </ac:cxnSpMkLst>
        </pc:cxnChg>
        <pc:cxnChg chg="mod">
          <ac:chgData name="Phillip Kaufman" userId="c001b2a046940d7c" providerId="LiveId" clId="{5CB25B10-5B1C-4017-B167-ED3104435743}" dt="2024-05-20T00:21:41.117" v="3362"/>
          <ac:cxnSpMkLst>
            <pc:docMk/>
            <pc:sldMk cId="3010317598" sldId="975"/>
            <ac:cxnSpMk id="342" creationId="{0D96C057-2B1D-6494-80EE-AA0BE7B1AC35}"/>
          </ac:cxnSpMkLst>
        </pc:cxnChg>
        <pc:cxnChg chg="mod">
          <ac:chgData name="Phillip Kaufman" userId="c001b2a046940d7c" providerId="LiveId" clId="{5CB25B10-5B1C-4017-B167-ED3104435743}" dt="2024-05-20T00:21:41.117" v="3362"/>
          <ac:cxnSpMkLst>
            <pc:docMk/>
            <pc:sldMk cId="3010317598" sldId="975"/>
            <ac:cxnSpMk id="343" creationId="{76A22465-DB9C-A883-CC21-0930C3249440}"/>
          </ac:cxnSpMkLst>
        </pc:cxnChg>
        <pc:cxnChg chg="mod">
          <ac:chgData name="Phillip Kaufman" userId="c001b2a046940d7c" providerId="LiveId" clId="{5CB25B10-5B1C-4017-B167-ED3104435743}" dt="2024-05-20T00:21:41.117" v="3362"/>
          <ac:cxnSpMkLst>
            <pc:docMk/>
            <pc:sldMk cId="3010317598" sldId="975"/>
            <ac:cxnSpMk id="344" creationId="{A7ADA8AF-F677-3EED-21C0-3EFACDCFCA28}"/>
          </ac:cxnSpMkLst>
        </pc:cxnChg>
        <pc:cxnChg chg="mod">
          <ac:chgData name="Phillip Kaufman" userId="c001b2a046940d7c" providerId="LiveId" clId="{5CB25B10-5B1C-4017-B167-ED3104435743}" dt="2024-05-20T00:21:41.117" v="3362"/>
          <ac:cxnSpMkLst>
            <pc:docMk/>
            <pc:sldMk cId="3010317598" sldId="975"/>
            <ac:cxnSpMk id="345" creationId="{A18E1166-761E-1D19-1255-7EA571BB20A8}"/>
          </ac:cxnSpMkLst>
        </pc:cxnChg>
        <pc:cxnChg chg="mod">
          <ac:chgData name="Phillip Kaufman" userId="c001b2a046940d7c" providerId="LiveId" clId="{5CB25B10-5B1C-4017-B167-ED3104435743}" dt="2024-05-20T00:21:41.117" v="3362"/>
          <ac:cxnSpMkLst>
            <pc:docMk/>
            <pc:sldMk cId="3010317598" sldId="975"/>
            <ac:cxnSpMk id="346" creationId="{00FC75BF-DFE5-CAC8-31C7-C681C064ACAD}"/>
          </ac:cxnSpMkLst>
        </pc:cxnChg>
        <pc:cxnChg chg="mod">
          <ac:chgData name="Phillip Kaufman" userId="c001b2a046940d7c" providerId="LiveId" clId="{5CB25B10-5B1C-4017-B167-ED3104435743}" dt="2024-05-20T00:21:41.117" v="3362"/>
          <ac:cxnSpMkLst>
            <pc:docMk/>
            <pc:sldMk cId="3010317598" sldId="975"/>
            <ac:cxnSpMk id="347" creationId="{4D16C672-7D11-102B-A09D-0FF839455F6C}"/>
          </ac:cxnSpMkLst>
        </pc:cxnChg>
        <pc:cxnChg chg="mod">
          <ac:chgData name="Phillip Kaufman" userId="c001b2a046940d7c" providerId="LiveId" clId="{5CB25B10-5B1C-4017-B167-ED3104435743}" dt="2024-05-20T00:21:41.117" v="3362"/>
          <ac:cxnSpMkLst>
            <pc:docMk/>
            <pc:sldMk cId="3010317598" sldId="975"/>
            <ac:cxnSpMk id="348" creationId="{E4B0C728-CE41-8478-EEB7-A12C8EEE7D2B}"/>
          </ac:cxnSpMkLst>
        </pc:cxnChg>
        <pc:cxnChg chg="mod">
          <ac:chgData name="Phillip Kaufman" userId="c001b2a046940d7c" providerId="LiveId" clId="{5CB25B10-5B1C-4017-B167-ED3104435743}" dt="2024-05-20T00:21:41.117" v="3362"/>
          <ac:cxnSpMkLst>
            <pc:docMk/>
            <pc:sldMk cId="3010317598" sldId="975"/>
            <ac:cxnSpMk id="349" creationId="{1FC30368-B443-9053-AC23-34F0D71A0542}"/>
          </ac:cxnSpMkLst>
        </pc:cxnChg>
        <pc:cxnChg chg="mod">
          <ac:chgData name="Phillip Kaufman" userId="c001b2a046940d7c" providerId="LiveId" clId="{5CB25B10-5B1C-4017-B167-ED3104435743}" dt="2024-05-20T00:21:41.117" v="3362"/>
          <ac:cxnSpMkLst>
            <pc:docMk/>
            <pc:sldMk cId="3010317598" sldId="975"/>
            <ac:cxnSpMk id="350" creationId="{F20AD6E7-AECB-6CC2-5F63-B6383A93D7B4}"/>
          </ac:cxnSpMkLst>
        </pc:cxnChg>
        <pc:cxnChg chg="mod">
          <ac:chgData name="Phillip Kaufman" userId="c001b2a046940d7c" providerId="LiveId" clId="{5CB25B10-5B1C-4017-B167-ED3104435743}" dt="2024-05-20T00:21:41.117" v="3362"/>
          <ac:cxnSpMkLst>
            <pc:docMk/>
            <pc:sldMk cId="3010317598" sldId="975"/>
            <ac:cxnSpMk id="351" creationId="{FD87E5B1-187D-2BEB-7519-968111BA2B4C}"/>
          </ac:cxnSpMkLst>
        </pc:cxnChg>
        <pc:cxnChg chg="mod">
          <ac:chgData name="Phillip Kaufman" userId="c001b2a046940d7c" providerId="LiveId" clId="{5CB25B10-5B1C-4017-B167-ED3104435743}" dt="2024-05-20T00:21:41.117" v="3362"/>
          <ac:cxnSpMkLst>
            <pc:docMk/>
            <pc:sldMk cId="3010317598" sldId="975"/>
            <ac:cxnSpMk id="352" creationId="{27CB5921-DDC1-2995-5D07-8D4D563E8F5C}"/>
          </ac:cxnSpMkLst>
        </pc:cxnChg>
        <pc:cxnChg chg="mod">
          <ac:chgData name="Phillip Kaufman" userId="c001b2a046940d7c" providerId="LiveId" clId="{5CB25B10-5B1C-4017-B167-ED3104435743}" dt="2024-05-20T00:21:41.117" v="3362"/>
          <ac:cxnSpMkLst>
            <pc:docMk/>
            <pc:sldMk cId="3010317598" sldId="975"/>
            <ac:cxnSpMk id="353" creationId="{54A133D7-315C-B34E-F4A5-E05F36255EAA}"/>
          </ac:cxnSpMkLst>
        </pc:cxnChg>
        <pc:cxnChg chg="mod">
          <ac:chgData name="Phillip Kaufman" userId="c001b2a046940d7c" providerId="LiveId" clId="{5CB25B10-5B1C-4017-B167-ED3104435743}" dt="2024-05-20T00:21:41.117" v="3362"/>
          <ac:cxnSpMkLst>
            <pc:docMk/>
            <pc:sldMk cId="3010317598" sldId="975"/>
            <ac:cxnSpMk id="354" creationId="{80E737B2-37FF-DC45-A3FA-F1D0E48C0794}"/>
          </ac:cxnSpMkLst>
        </pc:cxnChg>
        <pc:cxnChg chg="mod">
          <ac:chgData name="Phillip Kaufman" userId="c001b2a046940d7c" providerId="LiveId" clId="{5CB25B10-5B1C-4017-B167-ED3104435743}" dt="2024-05-20T00:21:41.117" v="3362"/>
          <ac:cxnSpMkLst>
            <pc:docMk/>
            <pc:sldMk cId="3010317598" sldId="975"/>
            <ac:cxnSpMk id="355" creationId="{C36C3F08-2F63-D14E-070C-4592734A555F}"/>
          </ac:cxnSpMkLst>
        </pc:cxnChg>
        <pc:cxnChg chg="mod">
          <ac:chgData name="Phillip Kaufman" userId="c001b2a046940d7c" providerId="LiveId" clId="{5CB25B10-5B1C-4017-B167-ED3104435743}" dt="2024-05-20T00:21:41.117" v="3362"/>
          <ac:cxnSpMkLst>
            <pc:docMk/>
            <pc:sldMk cId="3010317598" sldId="975"/>
            <ac:cxnSpMk id="356" creationId="{96192880-FC4E-7447-9A85-275A3918E9A6}"/>
          </ac:cxnSpMkLst>
        </pc:cxnChg>
        <pc:cxnChg chg="mod">
          <ac:chgData name="Phillip Kaufman" userId="c001b2a046940d7c" providerId="LiveId" clId="{5CB25B10-5B1C-4017-B167-ED3104435743}" dt="2024-05-20T00:21:41.117" v="3362"/>
          <ac:cxnSpMkLst>
            <pc:docMk/>
            <pc:sldMk cId="3010317598" sldId="975"/>
            <ac:cxnSpMk id="357" creationId="{3EA95B82-7AC1-1429-1D9E-07DE7F0C8D36}"/>
          </ac:cxnSpMkLst>
        </pc:cxnChg>
        <pc:cxnChg chg="mod">
          <ac:chgData name="Phillip Kaufman" userId="c001b2a046940d7c" providerId="LiveId" clId="{5CB25B10-5B1C-4017-B167-ED3104435743}" dt="2024-05-20T00:21:41.117" v="3362"/>
          <ac:cxnSpMkLst>
            <pc:docMk/>
            <pc:sldMk cId="3010317598" sldId="975"/>
            <ac:cxnSpMk id="361" creationId="{5D200E86-2E81-4D2D-D01B-646916B23043}"/>
          </ac:cxnSpMkLst>
        </pc:cxnChg>
        <pc:cxnChg chg="mod">
          <ac:chgData name="Phillip Kaufman" userId="c001b2a046940d7c" providerId="LiveId" clId="{5CB25B10-5B1C-4017-B167-ED3104435743}" dt="2024-05-20T00:21:41.117" v="3362"/>
          <ac:cxnSpMkLst>
            <pc:docMk/>
            <pc:sldMk cId="3010317598" sldId="975"/>
            <ac:cxnSpMk id="362" creationId="{1BBDAB46-2F3C-F448-3B38-A048D1E0843B}"/>
          </ac:cxnSpMkLst>
        </pc:cxnChg>
        <pc:cxnChg chg="mod">
          <ac:chgData name="Phillip Kaufman" userId="c001b2a046940d7c" providerId="LiveId" clId="{5CB25B10-5B1C-4017-B167-ED3104435743}" dt="2024-05-20T00:21:41.117" v="3362"/>
          <ac:cxnSpMkLst>
            <pc:docMk/>
            <pc:sldMk cId="3010317598" sldId="975"/>
            <ac:cxnSpMk id="550" creationId="{D26AF5A5-B341-C6D5-D727-6C7C5A855451}"/>
          </ac:cxnSpMkLst>
        </pc:cxnChg>
        <pc:cxnChg chg="mod">
          <ac:chgData name="Phillip Kaufman" userId="c001b2a046940d7c" providerId="LiveId" clId="{5CB25B10-5B1C-4017-B167-ED3104435743}" dt="2024-05-20T00:21:41.117" v="3362"/>
          <ac:cxnSpMkLst>
            <pc:docMk/>
            <pc:sldMk cId="3010317598" sldId="975"/>
            <ac:cxnSpMk id="551" creationId="{8A72858B-CA9F-4BCC-2C4E-758F1876A085}"/>
          </ac:cxnSpMkLst>
        </pc:cxnChg>
        <pc:cxnChg chg="mod">
          <ac:chgData name="Phillip Kaufman" userId="c001b2a046940d7c" providerId="LiveId" clId="{5CB25B10-5B1C-4017-B167-ED3104435743}" dt="2024-05-20T00:21:41.117" v="3362"/>
          <ac:cxnSpMkLst>
            <pc:docMk/>
            <pc:sldMk cId="3010317598" sldId="975"/>
            <ac:cxnSpMk id="552" creationId="{32516947-4764-CDF3-6497-76869572AB39}"/>
          </ac:cxnSpMkLst>
        </pc:cxnChg>
        <pc:cxnChg chg="mod">
          <ac:chgData name="Phillip Kaufman" userId="c001b2a046940d7c" providerId="LiveId" clId="{5CB25B10-5B1C-4017-B167-ED3104435743}" dt="2024-05-20T00:21:41.117" v="3362"/>
          <ac:cxnSpMkLst>
            <pc:docMk/>
            <pc:sldMk cId="3010317598" sldId="975"/>
            <ac:cxnSpMk id="553" creationId="{92AAB59C-5863-EB90-F46A-4B9B655876F8}"/>
          </ac:cxnSpMkLst>
        </pc:cxnChg>
        <pc:cxnChg chg="mod">
          <ac:chgData name="Phillip Kaufman" userId="c001b2a046940d7c" providerId="LiveId" clId="{5CB25B10-5B1C-4017-B167-ED3104435743}" dt="2024-05-20T00:21:41.117" v="3362"/>
          <ac:cxnSpMkLst>
            <pc:docMk/>
            <pc:sldMk cId="3010317598" sldId="975"/>
            <ac:cxnSpMk id="554" creationId="{A7327E6C-0CEB-BB22-1FD8-1D217518F08B}"/>
          </ac:cxnSpMkLst>
        </pc:cxnChg>
        <pc:cxnChg chg="mod">
          <ac:chgData name="Phillip Kaufman" userId="c001b2a046940d7c" providerId="LiveId" clId="{5CB25B10-5B1C-4017-B167-ED3104435743}" dt="2024-05-20T00:21:41.117" v="3362"/>
          <ac:cxnSpMkLst>
            <pc:docMk/>
            <pc:sldMk cId="3010317598" sldId="975"/>
            <ac:cxnSpMk id="555" creationId="{84F502B5-8894-9764-A1BE-C62299C72F55}"/>
          </ac:cxnSpMkLst>
        </pc:cxnChg>
        <pc:cxnChg chg="mod">
          <ac:chgData name="Phillip Kaufman" userId="c001b2a046940d7c" providerId="LiveId" clId="{5CB25B10-5B1C-4017-B167-ED3104435743}" dt="2024-05-20T00:21:41.117" v="3362"/>
          <ac:cxnSpMkLst>
            <pc:docMk/>
            <pc:sldMk cId="3010317598" sldId="975"/>
            <ac:cxnSpMk id="556" creationId="{5CBCC2C4-E170-1FA6-D6DD-B15444D2C413}"/>
          </ac:cxnSpMkLst>
        </pc:cxnChg>
        <pc:cxnChg chg="mod">
          <ac:chgData name="Phillip Kaufman" userId="c001b2a046940d7c" providerId="LiveId" clId="{5CB25B10-5B1C-4017-B167-ED3104435743}" dt="2024-05-20T00:21:41.117" v="3362"/>
          <ac:cxnSpMkLst>
            <pc:docMk/>
            <pc:sldMk cId="3010317598" sldId="975"/>
            <ac:cxnSpMk id="557" creationId="{92DC4AFC-7117-6126-2F06-17634BF9F264}"/>
          </ac:cxnSpMkLst>
        </pc:cxnChg>
        <pc:cxnChg chg="mod">
          <ac:chgData name="Phillip Kaufman" userId="c001b2a046940d7c" providerId="LiveId" clId="{5CB25B10-5B1C-4017-B167-ED3104435743}" dt="2024-05-20T00:21:41.117" v="3362"/>
          <ac:cxnSpMkLst>
            <pc:docMk/>
            <pc:sldMk cId="3010317598" sldId="975"/>
            <ac:cxnSpMk id="558" creationId="{62FAA9E3-B594-6B35-2871-BA7BAE62498E}"/>
          </ac:cxnSpMkLst>
        </pc:cxnChg>
        <pc:cxnChg chg="mod">
          <ac:chgData name="Phillip Kaufman" userId="c001b2a046940d7c" providerId="LiveId" clId="{5CB25B10-5B1C-4017-B167-ED3104435743}" dt="2024-05-20T00:21:41.117" v="3362"/>
          <ac:cxnSpMkLst>
            <pc:docMk/>
            <pc:sldMk cId="3010317598" sldId="975"/>
            <ac:cxnSpMk id="559" creationId="{27DBFAB3-775A-B0FC-F41A-482C8FB17286}"/>
          </ac:cxnSpMkLst>
        </pc:cxnChg>
        <pc:cxnChg chg="mod">
          <ac:chgData name="Phillip Kaufman" userId="c001b2a046940d7c" providerId="LiveId" clId="{5CB25B10-5B1C-4017-B167-ED3104435743}" dt="2024-05-20T00:21:41.117" v="3362"/>
          <ac:cxnSpMkLst>
            <pc:docMk/>
            <pc:sldMk cId="3010317598" sldId="975"/>
            <ac:cxnSpMk id="560" creationId="{61131DB9-9927-AEFD-C5A9-B160A747C517}"/>
          </ac:cxnSpMkLst>
        </pc:cxnChg>
        <pc:cxnChg chg="mod">
          <ac:chgData name="Phillip Kaufman" userId="c001b2a046940d7c" providerId="LiveId" clId="{5CB25B10-5B1C-4017-B167-ED3104435743}" dt="2024-05-20T00:21:41.117" v="3362"/>
          <ac:cxnSpMkLst>
            <pc:docMk/>
            <pc:sldMk cId="3010317598" sldId="975"/>
            <ac:cxnSpMk id="561" creationId="{79EF42AB-A777-109B-60DC-9357DFDD5A98}"/>
          </ac:cxnSpMkLst>
        </pc:cxnChg>
        <pc:cxnChg chg="mod">
          <ac:chgData name="Phillip Kaufman" userId="c001b2a046940d7c" providerId="LiveId" clId="{5CB25B10-5B1C-4017-B167-ED3104435743}" dt="2024-05-20T00:21:41.117" v="3362"/>
          <ac:cxnSpMkLst>
            <pc:docMk/>
            <pc:sldMk cId="3010317598" sldId="975"/>
            <ac:cxnSpMk id="562" creationId="{8FDEBBFD-C24B-69D5-4B61-7CA19ADEAF63}"/>
          </ac:cxnSpMkLst>
        </pc:cxnChg>
        <pc:cxnChg chg="mod">
          <ac:chgData name="Phillip Kaufman" userId="c001b2a046940d7c" providerId="LiveId" clId="{5CB25B10-5B1C-4017-B167-ED3104435743}" dt="2024-05-20T00:21:41.117" v="3362"/>
          <ac:cxnSpMkLst>
            <pc:docMk/>
            <pc:sldMk cId="3010317598" sldId="975"/>
            <ac:cxnSpMk id="563" creationId="{27CA190E-85BB-FF49-AAC9-67019CBB4451}"/>
          </ac:cxnSpMkLst>
        </pc:cxnChg>
        <pc:cxnChg chg="mod">
          <ac:chgData name="Phillip Kaufman" userId="c001b2a046940d7c" providerId="LiveId" clId="{5CB25B10-5B1C-4017-B167-ED3104435743}" dt="2024-05-20T00:21:41.117" v="3362"/>
          <ac:cxnSpMkLst>
            <pc:docMk/>
            <pc:sldMk cId="3010317598" sldId="975"/>
            <ac:cxnSpMk id="564" creationId="{5C6234AC-89BA-A9FD-C69C-182606D39913}"/>
          </ac:cxnSpMkLst>
        </pc:cxnChg>
        <pc:cxnChg chg="mod">
          <ac:chgData name="Phillip Kaufman" userId="c001b2a046940d7c" providerId="LiveId" clId="{5CB25B10-5B1C-4017-B167-ED3104435743}" dt="2024-05-20T00:21:41.117" v="3362"/>
          <ac:cxnSpMkLst>
            <pc:docMk/>
            <pc:sldMk cId="3010317598" sldId="975"/>
            <ac:cxnSpMk id="565" creationId="{2A90A938-FAC3-B326-1026-B718B87F33E5}"/>
          </ac:cxnSpMkLst>
        </pc:cxnChg>
        <pc:cxnChg chg="mod">
          <ac:chgData name="Phillip Kaufman" userId="c001b2a046940d7c" providerId="LiveId" clId="{5CB25B10-5B1C-4017-B167-ED3104435743}" dt="2024-05-20T00:21:41.117" v="3362"/>
          <ac:cxnSpMkLst>
            <pc:docMk/>
            <pc:sldMk cId="3010317598" sldId="975"/>
            <ac:cxnSpMk id="566" creationId="{6BAF20DA-0DBF-D5CD-1A4E-993A395FC334}"/>
          </ac:cxnSpMkLst>
        </pc:cxnChg>
        <pc:cxnChg chg="mod">
          <ac:chgData name="Phillip Kaufman" userId="c001b2a046940d7c" providerId="LiveId" clId="{5CB25B10-5B1C-4017-B167-ED3104435743}" dt="2024-05-20T00:21:41.117" v="3362"/>
          <ac:cxnSpMkLst>
            <pc:docMk/>
            <pc:sldMk cId="3010317598" sldId="975"/>
            <ac:cxnSpMk id="567" creationId="{9734CECD-FB40-8B22-B918-BA9D8AB02272}"/>
          </ac:cxnSpMkLst>
        </pc:cxnChg>
        <pc:cxnChg chg="mod">
          <ac:chgData name="Phillip Kaufman" userId="c001b2a046940d7c" providerId="LiveId" clId="{5CB25B10-5B1C-4017-B167-ED3104435743}" dt="2024-05-20T00:21:41.117" v="3362"/>
          <ac:cxnSpMkLst>
            <pc:docMk/>
            <pc:sldMk cId="3010317598" sldId="975"/>
            <ac:cxnSpMk id="568" creationId="{E5EF2E96-DDE4-DEBC-0065-13456DEFFF7D}"/>
          </ac:cxnSpMkLst>
        </pc:cxnChg>
        <pc:cxnChg chg="mod">
          <ac:chgData name="Phillip Kaufman" userId="c001b2a046940d7c" providerId="LiveId" clId="{5CB25B10-5B1C-4017-B167-ED3104435743}" dt="2024-05-20T00:21:41.117" v="3362"/>
          <ac:cxnSpMkLst>
            <pc:docMk/>
            <pc:sldMk cId="3010317598" sldId="975"/>
            <ac:cxnSpMk id="569" creationId="{097C0613-8C66-D2FA-5EFA-1CF4AB7264F8}"/>
          </ac:cxnSpMkLst>
        </pc:cxnChg>
        <pc:cxnChg chg="mod">
          <ac:chgData name="Phillip Kaufman" userId="c001b2a046940d7c" providerId="LiveId" clId="{5CB25B10-5B1C-4017-B167-ED3104435743}" dt="2024-05-20T00:21:41.117" v="3362"/>
          <ac:cxnSpMkLst>
            <pc:docMk/>
            <pc:sldMk cId="3010317598" sldId="975"/>
            <ac:cxnSpMk id="570" creationId="{7DB6108A-E113-264B-1BB8-6C2B45410562}"/>
          </ac:cxnSpMkLst>
        </pc:cxnChg>
        <pc:cxnChg chg="mod">
          <ac:chgData name="Phillip Kaufman" userId="c001b2a046940d7c" providerId="LiveId" clId="{5CB25B10-5B1C-4017-B167-ED3104435743}" dt="2024-05-20T00:21:41.117" v="3362"/>
          <ac:cxnSpMkLst>
            <pc:docMk/>
            <pc:sldMk cId="3010317598" sldId="975"/>
            <ac:cxnSpMk id="571" creationId="{5F0089A8-8484-C013-7FE8-D1963E7FBE48}"/>
          </ac:cxnSpMkLst>
        </pc:cxnChg>
        <pc:cxnChg chg="mod">
          <ac:chgData name="Phillip Kaufman" userId="c001b2a046940d7c" providerId="LiveId" clId="{5CB25B10-5B1C-4017-B167-ED3104435743}" dt="2024-05-20T00:21:41.117" v="3362"/>
          <ac:cxnSpMkLst>
            <pc:docMk/>
            <pc:sldMk cId="3010317598" sldId="975"/>
            <ac:cxnSpMk id="572" creationId="{7A1CD435-4DDF-0D16-B0C1-ABF6815AA190}"/>
          </ac:cxnSpMkLst>
        </pc:cxnChg>
        <pc:cxnChg chg="mod">
          <ac:chgData name="Phillip Kaufman" userId="c001b2a046940d7c" providerId="LiveId" clId="{5CB25B10-5B1C-4017-B167-ED3104435743}" dt="2024-05-20T00:21:41.117" v="3362"/>
          <ac:cxnSpMkLst>
            <pc:docMk/>
            <pc:sldMk cId="3010317598" sldId="975"/>
            <ac:cxnSpMk id="573" creationId="{AEA563B3-9416-8C38-DC94-298F9E1CA9A5}"/>
          </ac:cxnSpMkLst>
        </pc:cxnChg>
        <pc:cxnChg chg="mod">
          <ac:chgData name="Phillip Kaufman" userId="c001b2a046940d7c" providerId="LiveId" clId="{5CB25B10-5B1C-4017-B167-ED3104435743}" dt="2024-05-20T00:21:41.117" v="3362"/>
          <ac:cxnSpMkLst>
            <pc:docMk/>
            <pc:sldMk cId="3010317598" sldId="975"/>
            <ac:cxnSpMk id="574" creationId="{A27AD655-9CED-8E41-B1D7-B4F09F2C92F3}"/>
          </ac:cxnSpMkLst>
        </pc:cxnChg>
        <pc:cxnChg chg="mod">
          <ac:chgData name="Phillip Kaufman" userId="c001b2a046940d7c" providerId="LiveId" clId="{5CB25B10-5B1C-4017-B167-ED3104435743}" dt="2024-05-20T00:21:41.117" v="3362"/>
          <ac:cxnSpMkLst>
            <pc:docMk/>
            <pc:sldMk cId="3010317598" sldId="975"/>
            <ac:cxnSpMk id="575" creationId="{2B95C742-43EF-55CD-E579-90284E60B3F5}"/>
          </ac:cxnSpMkLst>
        </pc:cxnChg>
        <pc:cxnChg chg="mod">
          <ac:chgData name="Phillip Kaufman" userId="c001b2a046940d7c" providerId="LiveId" clId="{5CB25B10-5B1C-4017-B167-ED3104435743}" dt="2024-05-20T00:21:41.117" v="3362"/>
          <ac:cxnSpMkLst>
            <pc:docMk/>
            <pc:sldMk cId="3010317598" sldId="975"/>
            <ac:cxnSpMk id="576" creationId="{C585771B-0E4F-F8F3-4159-532B14DB86D6}"/>
          </ac:cxnSpMkLst>
        </pc:cxnChg>
        <pc:cxnChg chg="mod">
          <ac:chgData name="Phillip Kaufman" userId="c001b2a046940d7c" providerId="LiveId" clId="{5CB25B10-5B1C-4017-B167-ED3104435743}" dt="2024-05-20T00:21:41.117" v="3362"/>
          <ac:cxnSpMkLst>
            <pc:docMk/>
            <pc:sldMk cId="3010317598" sldId="975"/>
            <ac:cxnSpMk id="577" creationId="{50A39C5B-55F1-FA7B-1EA4-05C72878D71C}"/>
          </ac:cxnSpMkLst>
        </pc:cxnChg>
        <pc:cxnChg chg="mod">
          <ac:chgData name="Phillip Kaufman" userId="c001b2a046940d7c" providerId="LiveId" clId="{5CB25B10-5B1C-4017-B167-ED3104435743}" dt="2024-05-20T00:21:41.117" v="3362"/>
          <ac:cxnSpMkLst>
            <pc:docMk/>
            <pc:sldMk cId="3010317598" sldId="975"/>
            <ac:cxnSpMk id="578" creationId="{1F5A72F1-667A-04B4-5014-D17D52C57A19}"/>
          </ac:cxnSpMkLst>
        </pc:cxnChg>
        <pc:cxnChg chg="mod">
          <ac:chgData name="Phillip Kaufman" userId="c001b2a046940d7c" providerId="LiveId" clId="{5CB25B10-5B1C-4017-B167-ED3104435743}" dt="2024-05-20T00:21:41.117" v="3362"/>
          <ac:cxnSpMkLst>
            <pc:docMk/>
            <pc:sldMk cId="3010317598" sldId="975"/>
            <ac:cxnSpMk id="579" creationId="{D9E600BC-1BE0-9613-99EB-66E693EB6CB8}"/>
          </ac:cxnSpMkLst>
        </pc:cxnChg>
        <pc:cxnChg chg="mod">
          <ac:chgData name="Phillip Kaufman" userId="c001b2a046940d7c" providerId="LiveId" clId="{5CB25B10-5B1C-4017-B167-ED3104435743}" dt="2024-05-20T00:21:41.117" v="3362"/>
          <ac:cxnSpMkLst>
            <pc:docMk/>
            <pc:sldMk cId="3010317598" sldId="975"/>
            <ac:cxnSpMk id="580" creationId="{25A9576E-C19B-E664-0EE2-B388340B02BB}"/>
          </ac:cxnSpMkLst>
        </pc:cxnChg>
        <pc:cxnChg chg="mod">
          <ac:chgData name="Phillip Kaufman" userId="c001b2a046940d7c" providerId="LiveId" clId="{5CB25B10-5B1C-4017-B167-ED3104435743}" dt="2024-05-20T00:21:41.117" v="3362"/>
          <ac:cxnSpMkLst>
            <pc:docMk/>
            <pc:sldMk cId="3010317598" sldId="975"/>
            <ac:cxnSpMk id="581" creationId="{09FA9C4F-4CFF-7871-F4A1-7FA41AA358B0}"/>
          </ac:cxnSpMkLst>
        </pc:cxnChg>
        <pc:cxnChg chg="mod">
          <ac:chgData name="Phillip Kaufman" userId="c001b2a046940d7c" providerId="LiveId" clId="{5CB25B10-5B1C-4017-B167-ED3104435743}" dt="2024-05-20T00:21:41.117" v="3362"/>
          <ac:cxnSpMkLst>
            <pc:docMk/>
            <pc:sldMk cId="3010317598" sldId="975"/>
            <ac:cxnSpMk id="585" creationId="{E69EB396-A9B0-864E-2926-C37095BFC6E7}"/>
          </ac:cxnSpMkLst>
        </pc:cxnChg>
        <pc:cxnChg chg="mod">
          <ac:chgData name="Phillip Kaufman" userId="c001b2a046940d7c" providerId="LiveId" clId="{5CB25B10-5B1C-4017-B167-ED3104435743}" dt="2024-05-20T00:21:41.117" v="3362"/>
          <ac:cxnSpMkLst>
            <pc:docMk/>
            <pc:sldMk cId="3010317598" sldId="975"/>
            <ac:cxnSpMk id="586" creationId="{C83A6EE2-AF04-A4D9-2FF2-5C8E24419E76}"/>
          </ac:cxnSpMkLst>
        </pc:cxnChg>
        <pc:cxnChg chg="mod">
          <ac:chgData name="Phillip Kaufman" userId="c001b2a046940d7c" providerId="LiveId" clId="{5CB25B10-5B1C-4017-B167-ED3104435743}" dt="2024-05-20T00:21:41.117" v="3362"/>
          <ac:cxnSpMkLst>
            <pc:docMk/>
            <pc:sldMk cId="3010317598" sldId="975"/>
            <ac:cxnSpMk id="593" creationId="{3ED8B13A-97E0-231E-74D3-3C9004716E78}"/>
          </ac:cxnSpMkLst>
        </pc:cxnChg>
        <pc:cxnChg chg="mod">
          <ac:chgData name="Phillip Kaufman" userId="c001b2a046940d7c" providerId="LiveId" clId="{5CB25B10-5B1C-4017-B167-ED3104435743}" dt="2024-05-20T00:21:41.117" v="3362"/>
          <ac:cxnSpMkLst>
            <pc:docMk/>
            <pc:sldMk cId="3010317598" sldId="975"/>
            <ac:cxnSpMk id="594" creationId="{B41E890E-E938-450B-E8D4-CEB1DD332D98}"/>
          </ac:cxnSpMkLst>
        </pc:cxnChg>
        <pc:cxnChg chg="mod">
          <ac:chgData name="Phillip Kaufman" userId="c001b2a046940d7c" providerId="LiveId" clId="{5CB25B10-5B1C-4017-B167-ED3104435743}" dt="2024-05-20T00:21:41.117" v="3362"/>
          <ac:cxnSpMkLst>
            <pc:docMk/>
            <pc:sldMk cId="3010317598" sldId="975"/>
            <ac:cxnSpMk id="602" creationId="{7ED8D333-8628-40EE-FFD8-CCACB63EDA0A}"/>
          </ac:cxnSpMkLst>
        </pc:cxnChg>
        <pc:cxnChg chg="mod">
          <ac:chgData name="Phillip Kaufman" userId="c001b2a046940d7c" providerId="LiveId" clId="{5CB25B10-5B1C-4017-B167-ED3104435743}" dt="2024-05-20T00:21:41.117" v="3362"/>
          <ac:cxnSpMkLst>
            <pc:docMk/>
            <pc:sldMk cId="3010317598" sldId="975"/>
            <ac:cxnSpMk id="603" creationId="{01590271-C103-7E4A-4202-96C15E23AA92}"/>
          </ac:cxnSpMkLst>
        </pc:cxnChg>
        <pc:cxnChg chg="mod">
          <ac:chgData name="Phillip Kaufman" userId="c001b2a046940d7c" providerId="LiveId" clId="{5CB25B10-5B1C-4017-B167-ED3104435743}" dt="2024-05-20T00:21:41.117" v="3362"/>
          <ac:cxnSpMkLst>
            <pc:docMk/>
            <pc:sldMk cId="3010317598" sldId="975"/>
            <ac:cxnSpMk id="611" creationId="{BAEF4EFF-9855-800A-274C-187D0C75785F}"/>
          </ac:cxnSpMkLst>
        </pc:cxnChg>
        <pc:cxnChg chg="mod">
          <ac:chgData name="Phillip Kaufman" userId="c001b2a046940d7c" providerId="LiveId" clId="{5CB25B10-5B1C-4017-B167-ED3104435743}" dt="2024-05-20T00:21:41.117" v="3362"/>
          <ac:cxnSpMkLst>
            <pc:docMk/>
            <pc:sldMk cId="3010317598" sldId="975"/>
            <ac:cxnSpMk id="612" creationId="{2169F094-5B54-ABD8-281C-00B16CCBE4DE}"/>
          </ac:cxnSpMkLst>
        </pc:cxnChg>
        <pc:cxnChg chg="mod">
          <ac:chgData name="Phillip Kaufman" userId="c001b2a046940d7c" providerId="LiveId" clId="{5CB25B10-5B1C-4017-B167-ED3104435743}" dt="2024-05-20T00:21:41.117" v="3362"/>
          <ac:cxnSpMkLst>
            <pc:docMk/>
            <pc:sldMk cId="3010317598" sldId="975"/>
            <ac:cxnSpMk id="620" creationId="{2248ADDE-4576-B84B-A728-535BB8DE648A}"/>
          </ac:cxnSpMkLst>
        </pc:cxnChg>
        <pc:cxnChg chg="mod">
          <ac:chgData name="Phillip Kaufman" userId="c001b2a046940d7c" providerId="LiveId" clId="{5CB25B10-5B1C-4017-B167-ED3104435743}" dt="2024-05-20T00:21:41.117" v="3362"/>
          <ac:cxnSpMkLst>
            <pc:docMk/>
            <pc:sldMk cId="3010317598" sldId="975"/>
            <ac:cxnSpMk id="621" creationId="{D2453BE3-7CA6-D2C7-9290-DB1D1E3474A2}"/>
          </ac:cxnSpMkLst>
        </pc:cxnChg>
      </pc:sldChg>
      <pc:sldChg chg="addSp delSp modSp add mod">
        <pc:chgData name="Phillip Kaufman" userId="c001b2a046940d7c" providerId="LiveId" clId="{5CB25B10-5B1C-4017-B167-ED3104435743}" dt="2024-05-27T06:34:33.670" v="8108" actId="1076"/>
        <pc:sldMkLst>
          <pc:docMk/>
          <pc:sldMk cId="2154024183" sldId="976"/>
        </pc:sldMkLst>
        <pc:spChg chg="add del mod">
          <ac:chgData name="Phillip Kaufman" userId="c001b2a046940d7c" providerId="LiveId" clId="{5CB25B10-5B1C-4017-B167-ED3104435743}" dt="2024-05-26T06:20:31.525" v="7030" actId="478"/>
          <ac:spMkLst>
            <pc:docMk/>
            <pc:sldMk cId="2154024183" sldId="976"/>
            <ac:spMk id="4" creationId="{F4EFF4D5-E33E-605C-34B9-D86436ED6A7E}"/>
          </ac:spMkLst>
        </pc:spChg>
        <pc:spChg chg="mod">
          <ac:chgData name="Phillip Kaufman" userId="c001b2a046940d7c" providerId="LiveId" clId="{5CB25B10-5B1C-4017-B167-ED3104435743}" dt="2024-05-25T00:29:49.535" v="6178" actId="255"/>
          <ac:spMkLst>
            <pc:docMk/>
            <pc:sldMk cId="2154024183" sldId="976"/>
            <ac:spMk id="6" creationId="{6F5B0DBD-3706-00DD-D0EA-33D936D2EDBF}"/>
          </ac:spMkLst>
        </pc:spChg>
        <pc:spChg chg="mod">
          <ac:chgData name="Phillip Kaufman" userId="c001b2a046940d7c" providerId="LiveId" clId="{5CB25B10-5B1C-4017-B167-ED3104435743}" dt="2024-05-25T00:29:49.535" v="6178" actId="255"/>
          <ac:spMkLst>
            <pc:docMk/>
            <pc:sldMk cId="2154024183" sldId="976"/>
            <ac:spMk id="7" creationId="{9614602E-7F81-51C7-5145-F62B252914AE}"/>
          </ac:spMkLst>
        </pc:spChg>
        <pc:spChg chg="mod">
          <ac:chgData name="Phillip Kaufman" userId="c001b2a046940d7c" providerId="LiveId" clId="{5CB25B10-5B1C-4017-B167-ED3104435743}" dt="2024-05-25T00:29:49.535" v="6178" actId="255"/>
          <ac:spMkLst>
            <pc:docMk/>
            <pc:sldMk cId="2154024183" sldId="976"/>
            <ac:spMk id="8" creationId="{71C8AC4F-1705-0AB5-712F-5AC935D820D7}"/>
          </ac:spMkLst>
        </pc:spChg>
        <pc:spChg chg="mod">
          <ac:chgData name="Phillip Kaufman" userId="c001b2a046940d7c" providerId="LiveId" clId="{5CB25B10-5B1C-4017-B167-ED3104435743}" dt="2024-05-25T00:29:49.535" v="6178" actId="255"/>
          <ac:spMkLst>
            <pc:docMk/>
            <pc:sldMk cId="2154024183" sldId="976"/>
            <ac:spMk id="9" creationId="{E9A93D7A-9357-F0C7-0EC4-8992641A9DA0}"/>
          </ac:spMkLst>
        </pc:spChg>
        <pc:spChg chg="mod">
          <ac:chgData name="Phillip Kaufman" userId="c001b2a046940d7c" providerId="LiveId" clId="{5CB25B10-5B1C-4017-B167-ED3104435743}" dt="2024-05-25T00:29:49.535" v="6178" actId="255"/>
          <ac:spMkLst>
            <pc:docMk/>
            <pc:sldMk cId="2154024183" sldId="976"/>
            <ac:spMk id="12" creationId="{E9EFCBEA-2D76-96AB-2B4D-E751ED6F6E1C}"/>
          </ac:spMkLst>
        </pc:spChg>
        <pc:spChg chg="add mod">
          <ac:chgData name="Phillip Kaufman" userId="c001b2a046940d7c" providerId="LiveId" clId="{5CB25B10-5B1C-4017-B167-ED3104435743}" dt="2024-05-25T00:31:39.353" v="6205" actId="571"/>
          <ac:spMkLst>
            <pc:docMk/>
            <pc:sldMk cId="2154024183" sldId="976"/>
            <ac:spMk id="13" creationId="{7E828C1C-1036-94F7-40DC-6357F3C76C43}"/>
          </ac:spMkLst>
        </pc:spChg>
        <pc:spChg chg="add mod">
          <ac:chgData name="Phillip Kaufman" userId="c001b2a046940d7c" providerId="LiveId" clId="{5CB25B10-5B1C-4017-B167-ED3104435743}" dt="2024-05-25T00:31:39.353" v="6205" actId="571"/>
          <ac:spMkLst>
            <pc:docMk/>
            <pc:sldMk cId="2154024183" sldId="976"/>
            <ac:spMk id="14" creationId="{214CE2D2-79C6-E7F6-7F93-24858B9ADD2B}"/>
          </ac:spMkLst>
        </pc:spChg>
        <pc:spChg chg="add mod">
          <ac:chgData name="Phillip Kaufman" userId="c001b2a046940d7c" providerId="LiveId" clId="{5CB25B10-5B1C-4017-B167-ED3104435743}" dt="2024-05-25T00:31:39.353" v="6205" actId="571"/>
          <ac:spMkLst>
            <pc:docMk/>
            <pc:sldMk cId="2154024183" sldId="976"/>
            <ac:spMk id="15" creationId="{415E85E8-6115-E8D4-318E-09D08685CBB5}"/>
          </ac:spMkLst>
        </pc:spChg>
        <pc:spChg chg="add mod">
          <ac:chgData name="Phillip Kaufman" userId="c001b2a046940d7c" providerId="LiveId" clId="{5CB25B10-5B1C-4017-B167-ED3104435743}" dt="2024-05-25T00:31:41.941" v="6207" actId="571"/>
          <ac:spMkLst>
            <pc:docMk/>
            <pc:sldMk cId="2154024183" sldId="976"/>
            <ac:spMk id="16" creationId="{7DAF9294-8D97-E929-133F-14CA47482E0E}"/>
          </ac:spMkLst>
        </pc:spChg>
        <pc:spChg chg="add mod">
          <ac:chgData name="Phillip Kaufman" userId="c001b2a046940d7c" providerId="LiveId" clId="{5CB25B10-5B1C-4017-B167-ED3104435743}" dt="2024-05-26T06:37:59.300" v="7161" actId="164"/>
          <ac:spMkLst>
            <pc:docMk/>
            <pc:sldMk cId="2154024183" sldId="976"/>
            <ac:spMk id="16" creationId="{9BAA51D1-D327-CCE7-8733-C26F2216468D}"/>
          </ac:spMkLst>
        </pc:spChg>
        <pc:spChg chg="mod">
          <ac:chgData name="Phillip Kaufman" userId="c001b2a046940d7c" providerId="LiveId" clId="{5CB25B10-5B1C-4017-B167-ED3104435743}" dt="2024-05-25T00:29:49.535" v="6178" actId="255"/>
          <ac:spMkLst>
            <pc:docMk/>
            <pc:sldMk cId="2154024183" sldId="976"/>
            <ac:spMk id="18" creationId="{4A7FC100-E90A-B10F-7113-EB46FAD0DD3C}"/>
          </ac:spMkLst>
        </pc:spChg>
        <pc:spChg chg="mod">
          <ac:chgData name="Phillip Kaufman" userId="c001b2a046940d7c" providerId="LiveId" clId="{5CB25B10-5B1C-4017-B167-ED3104435743}" dt="2024-05-25T00:29:49.535" v="6178" actId="255"/>
          <ac:spMkLst>
            <pc:docMk/>
            <pc:sldMk cId="2154024183" sldId="976"/>
            <ac:spMk id="19" creationId="{0CF59267-91CE-2ABD-6169-4F0258AA0817}"/>
          </ac:spMkLst>
        </pc:spChg>
        <pc:spChg chg="mod">
          <ac:chgData name="Phillip Kaufman" userId="c001b2a046940d7c" providerId="LiveId" clId="{5CB25B10-5B1C-4017-B167-ED3104435743}" dt="2024-05-25T00:29:49.535" v="6178" actId="255"/>
          <ac:spMkLst>
            <pc:docMk/>
            <pc:sldMk cId="2154024183" sldId="976"/>
            <ac:spMk id="21" creationId="{AA52BF73-2B3F-4BDF-A0E4-98A953F5781D}"/>
          </ac:spMkLst>
        </pc:spChg>
        <pc:spChg chg="mod">
          <ac:chgData name="Phillip Kaufman" userId="c001b2a046940d7c" providerId="LiveId" clId="{5CB25B10-5B1C-4017-B167-ED3104435743}" dt="2024-05-25T00:29:49.535" v="6178" actId="255"/>
          <ac:spMkLst>
            <pc:docMk/>
            <pc:sldMk cId="2154024183" sldId="976"/>
            <ac:spMk id="22" creationId="{641C77B4-5349-8A03-CCB7-19CF28B70036}"/>
          </ac:spMkLst>
        </pc:spChg>
        <pc:spChg chg="mod">
          <ac:chgData name="Phillip Kaufman" userId="c001b2a046940d7c" providerId="LiveId" clId="{5CB25B10-5B1C-4017-B167-ED3104435743}" dt="2024-05-25T00:29:49.535" v="6178" actId="255"/>
          <ac:spMkLst>
            <pc:docMk/>
            <pc:sldMk cId="2154024183" sldId="976"/>
            <ac:spMk id="25" creationId="{09400600-9E8A-C946-7E3B-47314583F4E2}"/>
          </ac:spMkLst>
        </pc:spChg>
        <pc:spChg chg="add mod">
          <ac:chgData name="Phillip Kaufman" userId="c001b2a046940d7c" providerId="LiveId" clId="{5CB25B10-5B1C-4017-B167-ED3104435743}" dt="2024-05-25T00:31:41.941" v="6207" actId="571"/>
          <ac:spMkLst>
            <pc:docMk/>
            <pc:sldMk cId="2154024183" sldId="976"/>
            <ac:spMk id="26" creationId="{04547C5D-C7A0-15D6-E5EA-8A9C1F7B8902}"/>
          </ac:spMkLst>
        </pc:spChg>
        <pc:spChg chg="mod">
          <ac:chgData name="Phillip Kaufman" userId="c001b2a046940d7c" providerId="LiveId" clId="{5CB25B10-5B1C-4017-B167-ED3104435743}" dt="2024-05-21T04:21:12.558" v="5246"/>
          <ac:spMkLst>
            <pc:docMk/>
            <pc:sldMk cId="2154024183" sldId="976"/>
            <ac:spMk id="27" creationId="{8BD745ED-834C-4560-F07D-787BB88F37B0}"/>
          </ac:spMkLst>
        </pc:spChg>
        <pc:spChg chg="add mod">
          <ac:chgData name="Phillip Kaufman" userId="c001b2a046940d7c" providerId="LiveId" clId="{5CB25B10-5B1C-4017-B167-ED3104435743}" dt="2024-05-25T00:31:41.941" v="6207" actId="571"/>
          <ac:spMkLst>
            <pc:docMk/>
            <pc:sldMk cId="2154024183" sldId="976"/>
            <ac:spMk id="27" creationId="{F869C4B6-46FA-BAC1-D487-5A24008B1DB4}"/>
          </ac:spMkLst>
        </pc:spChg>
        <pc:spChg chg="mod">
          <ac:chgData name="Phillip Kaufman" userId="c001b2a046940d7c" providerId="LiveId" clId="{5CB25B10-5B1C-4017-B167-ED3104435743}" dt="2024-05-21T04:21:12.558" v="5246"/>
          <ac:spMkLst>
            <pc:docMk/>
            <pc:sldMk cId="2154024183" sldId="976"/>
            <ac:spMk id="28" creationId="{7CD32ED0-C1F2-D02D-F104-906C0FFCC299}"/>
          </ac:spMkLst>
        </pc:spChg>
        <pc:spChg chg="mod">
          <ac:chgData name="Phillip Kaufman" userId="c001b2a046940d7c" providerId="LiveId" clId="{5CB25B10-5B1C-4017-B167-ED3104435743}" dt="2024-05-21T04:21:12.558" v="5246"/>
          <ac:spMkLst>
            <pc:docMk/>
            <pc:sldMk cId="2154024183" sldId="976"/>
            <ac:spMk id="29" creationId="{107E012E-55E8-6B7E-891D-C236C95996B2}"/>
          </ac:spMkLst>
        </pc:spChg>
        <pc:spChg chg="mod">
          <ac:chgData name="Phillip Kaufman" userId="c001b2a046940d7c" providerId="LiveId" clId="{5CB25B10-5B1C-4017-B167-ED3104435743}" dt="2024-05-21T04:21:12.558" v="5246"/>
          <ac:spMkLst>
            <pc:docMk/>
            <pc:sldMk cId="2154024183" sldId="976"/>
            <ac:spMk id="30" creationId="{E8BAFAF7-0CF4-B339-CD7E-F0E8849719C1}"/>
          </ac:spMkLst>
        </pc:spChg>
        <pc:spChg chg="mod">
          <ac:chgData name="Phillip Kaufman" userId="c001b2a046940d7c" providerId="LiveId" clId="{5CB25B10-5B1C-4017-B167-ED3104435743}" dt="2024-05-21T04:21:12.558" v="5246"/>
          <ac:spMkLst>
            <pc:docMk/>
            <pc:sldMk cId="2154024183" sldId="976"/>
            <ac:spMk id="33" creationId="{69B6F350-2023-DB8F-A25B-7F4432881FCD}"/>
          </ac:spMkLst>
        </pc:spChg>
        <pc:spChg chg="mod">
          <ac:chgData name="Phillip Kaufman" userId="c001b2a046940d7c" providerId="LiveId" clId="{5CB25B10-5B1C-4017-B167-ED3104435743}" dt="2024-05-20T00:56:13.563" v="3788"/>
          <ac:spMkLst>
            <pc:docMk/>
            <pc:sldMk cId="2154024183" sldId="976"/>
            <ac:spMk id="42" creationId="{3B05C899-FFA4-0EBA-537C-58561664C1CB}"/>
          </ac:spMkLst>
        </pc:spChg>
        <pc:spChg chg="mod">
          <ac:chgData name="Phillip Kaufman" userId="c001b2a046940d7c" providerId="LiveId" clId="{5CB25B10-5B1C-4017-B167-ED3104435743}" dt="2024-05-20T00:56:13.563" v="3788"/>
          <ac:spMkLst>
            <pc:docMk/>
            <pc:sldMk cId="2154024183" sldId="976"/>
            <ac:spMk id="43" creationId="{0EECF962-256A-D61B-8A0F-E6B16ADE2347}"/>
          </ac:spMkLst>
        </pc:spChg>
        <pc:spChg chg="mod">
          <ac:chgData name="Phillip Kaufman" userId="c001b2a046940d7c" providerId="LiveId" clId="{5CB25B10-5B1C-4017-B167-ED3104435743}" dt="2024-05-25T00:43:38.620" v="6541"/>
          <ac:spMkLst>
            <pc:docMk/>
            <pc:sldMk cId="2154024183" sldId="976"/>
            <ac:spMk id="53" creationId="{548D8413-4504-CE5F-6683-059CFFFE5C7F}"/>
          </ac:spMkLst>
        </pc:spChg>
        <pc:spChg chg="mod">
          <ac:chgData name="Phillip Kaufman" userId="c001b2a046940d7c" providerId="LiveId" clId="{5CB25B10-5B1C-4017-B167-ED3104435743}" dt="2024-05-25T00:43:38.620" v="6541"/>
          <ac:spMkLst>
            <pc:docMk/>
            <pc:sldMk cId="2154024183" sldId="976"/>
            <ac:spMk id="56" creationId="{7BB0AD74-0A73-EB1D-68A6-F5DD6F48CE7B}"/>
          </ac:spMkLst>
        </pc:spChg>
        <pc:spChg chg="mod">
          <ac:chgData name="Phillip Kaufman" userId="c001b2a046940d7c" providerId="LiveId" clId="{5CB25B10-5B1C-4017-B167-ED3104435743}" dt="2024-05-25T00:43:44.750" v="6542"/>
          <ac:spMkLst>
            <pc:docMk/>
            <pc:sldMk cId="2154024183" sldId="976"/>
            <ac:spMk id="58" creationId="{5320E8CE-195F-FCA6-71C7-190A8275B211}"/>
          </ac:spMkLst>
        </pc:spChg>
        <pc:spChg chg="mod">
          <ac:chgData name="Phillip Kaufman" userId="c001b2a046940d7c" providerId="LiveId" clId="{5CB25B10-5B1C-4017-B167-ED3104435743}" dt="2024-05-25T00:43:44.750" v="6542"/>
          <ac:spMkLst>
            <pc:docMk/>
            <pc:sldMk cId="2154024183" sldId="976"/>
            <ac:spMk id="59" creationId="{3880A06A-917B-557C-34E9-02A4EBEA5A29}"/>
          </ac:spMkLst>
        </pc:spChg>
        <pc:spChg chg="mod">
          <ac:chgData name="Phillip Kaufman" userId="c001b2a046940d7c" providerId="LiveId" clId="{5CB25B10-5B1C-4017-B167-ED3104435743}" dt="2024-05-25T00:43:44.750" v="6542"/>
          <ac:spMkLst>
            <pc:docMk/>
            <pc:sldMk cId="2154024183" sldId="976"/>
            <ac:spMk id="60" creationId="{14019927-09F5-6490-5984-C6A907075835}"/>
          </ac:spMkLst>
        </pc:spChg>
        <pc:spChg chg="mod">
          <ac:chgData name="Phillip Kaufman" userId="c001b2a046940d7c" providerId="LiveId" clId="{5CB25B10-5B1C-4017-B167-ED3104435743}" dt="2024-05-25T00:43:46.594" v="6544" actId="571"/>
          <ac:spMkLst>
            <pc:docMk/>
            <pc:sldMk cId="2154024183" sldId="976"/>
            <ac:spMk id="62" creationId="{D6474262-6FE8-DAB3-ED85-38C329689CB7}"/>
          </ac:spMkLst>
        </pc:spChg>
        <pc:spChg chg="mod">
          <ac:chgData name="Phillip Kaufman" userId="c001b2a046940d7c" providerId="LiveId" clId="{5CB25B10-5B1C-4017-B167-ED3104435743}" dt="2024-05-25T00:43:46.594" v="6544" actId="571"/>
          <ac:spMkLst>
            <pc:docMk/>
            <pc:sldMk cId="2154024183" sldId="976"/>
            <ac:spMk id="63" creationId="{03C25D76-48F5-D1A1-CB29-BFD201D9BA6B}"/>
          </ac:spMkLst>
        </pc:spChg>
        <pc:spChg chg="add mod">
          <ac:chgData name="Phillip Kaufman" userId="c001b2a046940d7c" providerId="LiveId" clId="{5CB25B10-5B1C-4017-B167-ED3104435743}" dt="2024-05-21T04:52:35.712" v="5313" actId="1038"/>
          <ac:spMkLst>
            <pc:docMk/>
            <pc:sldMk cId="2154024183" sldId="976"/>
            <ac:spMk id="83" creationId="{F0C7DBB0-4CA2-3237-45E0-3D68A19756FD}"/>
          </ac:spMkLst>
        </pc:spChg>
        <pc:spChg chg="add mod">
          <ac:chgData name="Phillip Kaufman" userId="c001b2a046940d7c" providerId="LiveId" clId="{5CB25B10-5B1C-4017-B167-ED3104435743}" dt="2024-05-21T01:30:16.697" v="4053" actId="20577"/>
          <ac:spMkLst>
            <pc:docMk/>
            <pc:sldMk cId="2154024183" sldId="976"/>
            <ac:spMk id="84" creationId="{46B2C45A-5D8E-9EB8-E705-45DDFADAFCF7}"/>
          </ac:spMkLst>
        </pc:spChg>
        <pc:spChg chg="mod">
          <ac:chgData name="Phillip Kaufman" userId="c001b2a046940d7c" providerId="LiveId" clId="{5CB25B10-5B1C-4017-B167-ED3104435743}" dt="2024-05-20T00:58:13.080" v="3818"/>
          <ac:spMkLst>
            <pc:docMk/>
            <pc:sldMk cId="2154024183" sldId="976"/>
            <ac:spMk id="89" creationId="{B6492CA3-1A0B-7988-3A2F-CA03A5701B5A}"/>
          </ac:spMkLst>
        </pc:spChg>
        <pc:spChg chg="mod">
          <ac:chgData name="Phillip Kaufman" userId="c001b2a046940d7c" providerId="LiveId" clId="{5CB25B10-5B1C-4017-B167-ED3104435743}" dt="2024-05-20T00:58:13.080" v="3818"/>
          <ac:spMkLst>
            <pc:docMk/>
            <pc:sldMk cId="2154024183" sldId="976"/>
            <ac:spMk id="90" creationId="{DF7EC316-D6C5-0F38-7B43-F043D4FEBE33}"/>
          </ac:spMkLst>
        </pc:spChg>
        <pc:spChg chg="mod">
          <ac:chgData name="Phillip Kaufman" userId="c001b2a046940d7c" providerId="LiveId" clId="{5CB25B10-5B1C-4017-B167-ED3104435743}" dt="2024-05-20T00:58:13.080" v="3818"/>
          <ac:spMkLst>
            <pc:docMk/>
            <pc:sldMk cId="2154024183" sldId="976"/>
            <ac:spMk id="92" creationId="{2F8C47FD-66BE-FC4F-0409-C9E791DBD7C3}"/>
          </ac:spMkLst>
        </pc:spChg>
        <pc:spChg chg="mod">
          <ac:chgData name="Phillip Kaufman" userId="c001b2a046940d7c" providerId="LiveId" clId="{5CB25B10-5B1C-4017-B167-ED3104435743}" dt="2024-05-20T00:58:13.080" v="3818"/>
          <ac:spMkLst>
            <pc:docMk/>
            <pc:sldMk cId="2154024183" sldId="976"/>
            <ac:spMk id="93" creationId="{AEB5712B-7CC8-4B38-168B-C3125E8A7DB3}"/>
          </ac:spMkLst>
        </pc:spChg>
        <pc:spChg chg="mod">
          <ac:chgData name="Phillip Kaufman" userId="c001b2a046940d7c" providerId="LiveId" clId="{5CB25B10-5B1C-4017-B167-ED3104435743}" dt="2024-05-20T00:58:13.080" v="3818"/>
          <ac:spMkLst>
            <pc:docMk/>
            <pc:sldMk cId="2154024183" sldId="976"/>
            <ac:spMk id="96" creationId="{9C1210DD-33DF-458C-2F47-32E6DBB01164}"/>
          </ac:spMkLst>
        </pc:spChg>
        <pc:spChg chg="mod">
          <ac:chgData name="Phillip Kaufman" userId="c001b2a046940d7c" providerId="LiveId" clId="{5CB25B10-5B1C-4017-B167-ED3104435743}" dt="2024-05-20T00:58:13.080" v="3818"/>
          <ac:spMkLst>
            <pc:docMk/>
            <pc:sldMk cId="2154024183" sldId="976"/>
            <ac:spMk id="98" creationId="{2D2615F5-F7CC-DD5E-A626-4CBA3CD1B652}"/>
          </ac:spMkLst>
        </pc:spChg>
        <pc:spChg chg="mod">
          <ac:chgData name="Phillip Kaufman" userId="c001b2a046940d7c" providerId="LiveId" clId="{5CB25B10-5B1C-4017-B167-ED3104435743}" dt="2024-05-20T00:58:13.080" v="3818"/>
          <ac:spMkLst>
            <pc:docMk/>
            <pc:sldMk cId="2154024183" sldId="976"/>
            <ac:spMk id="99" creationId="{B39DAA53-D459-EEF7-4C35-0172DB1E53AC}"/>
          </ac:spMkLst>
        </pc:spChg>
        <pc:spChg chg="mod">
          <ac:chgData name="Phillip Kaufman" userId="c001b2a046940d7c" providerId="LiveId" clId="{5CB25B10-5B1C-4017-B167-ED3104435743}" dt="2024-05-20T00:58:13.080" v="3818"/>
          <ac:spMkLst>
            <pc:docMk/>
            <pc:sldMk cId="2154024183" sldId="976"/>
            <ac:spMk id="100" creationId="{FA4E8FF7-08D3-6F8C-D2F8-BDEAFA1FFB3D}"/>
          </ac:spMkLst>
        </pc:spChg>
        <pc:spChg chg="mod">
          <ac:chgData name="Phillip Kaufman" userId="c001b2a046940d7c" providerId="LiveId" clId="{5CB25B10-5B1C-4017-B167-ED3104435743}" dt="2024-05-20T00:58:13.080" v="3818"/>
          <ac:spMkLst>
            <pc:docMk/>
            <pc:sldMk cId="2154024183" sldId="976"/>
            <ac:spMk id="101" creationId="{69E0E089-026F-706A-2047-7CB1291E9BCD}"/>
          </ac:spMkLst>
        </pc:spChg>
        <pc:spChg chg="mod">
          <ac:chgData name="Phillip Kaufman" userId="c001b2a046940d7c" providerId="LiveId" clId="{5CB25B10-5B1C-4017-B167-ED3104435743}" dt="2024-05-20T00:58:13.080" v="3818"/>
          <ac:spMkLst>
            <pc:docMk/>
            <pc:sldMk cId="2154024183" sldId="976"/>
            <ac:spMk id="104" creationId="{B0D5AC43-0E51-ED6E-16E5-D2C9B54438F8}"/>
          </ac:spMkLst>
        </pc:spChg>
        <pc:spChg chg="mod">
          <ac:chgData name="Phillip Kaufman" userId="c001b2a046940d7c" providerId="LiveId" clId="{5CB25B10-5B1C-4017-B167-ED3104435743}" dt="2024-05-21T04:22:00.282" v="5249" actId="165"/>
          <ac:spMkLst>
            <pc:docMk/>
            <pc:sldMk cId="2154024183" sldId="976"/>
            <ac:spMk id="331" creationId="{8D664D84-1A68-C49F-FD95-8F4E2760B9A9}"/>
          </ac:spMkLst>
        </pc:spChg>
        <pc:spChg chg="mod">
          <ac:chgData name="Phillip Kaufman" userId="c001b2a046940d7c" providerId="LiveId" clId="{5CB25B10-5B1C-4017-B167-ED3104435743}" dt="2024-05-21T04:22:00.282" v="5249" actId="165"/>
          <ac:spMkLst>
            <pc:docMk/>
            <pc:sldMk cId="2154024183" sldId="976"/>
            <ac:spMk id="332" creationId="{2FA2AC22-7A4B-849B-2881-8A72F70806CF}"/>
          </ac:spMkLst>
        </pc:spChg>
        <pc:spChg chg="mod">
          <ac:chgData name="Phillip Kaufman" userId="c001b2a046940d7c" providerId="LiveId" clId="{5CB25B10-5B1C-4017-B167-ED3104435743}" dt="2024-05-21T04:22:00.282" v="5249" actId="165"/>
          <ac:spMkLst>
            <pc:docMk/>
            <pc:sldMk cId="2154024183" sldId="976"/>
            <ac:spMk id="333" creationId="{BA56875E-7265-D45A-E784-AADD51C623D3}"/>
          </ac:spMkLst>
        </pc:spChg>
        <pc:spChg chg="mod">
          <ac:chgData name="Phillip Kaufman" userId="c001b2a046940d7c" providerId="LiveId" clId="{5CB25B10-5B1C-4017-B167-ED3104435743}" dt="2024-05-21T04:22:00.282" v="5249" actId="165"/>
          <ac:spMkLst>
            <pc:docMk/>
            <pc:sldMk cId="2154024183" sldId="976"/>
            <ac:spMk id="334" creationId="{BA20E327-6E92-EE50-0161-FA470B225295}"/>
          </ac:spMkLst>
        </pc:spChg>
        <pc:spChg chg="mod">
          <ac:chgData name="Phillip Kaufman" userId="c001b2a046940d7c" providerId="LiveId" clId="{5CB25B10-5B1C-4017-B167-ED3104435743}" dt="2024-05-21T04:22:00.282" v="5249" actId="165"/>
          <ac:spMkLst>
            <pc:docMk/>
            <pc:sldMk cId="2154024183" sldId="976"/>
            <ac:spMk id="337" creationId="{3AB5A8BE-BF5F-C414-C88F-0BFFE752378F}"/>
          </ac:spMkLst>
        </pc:spChg>
        <pc:spChg chg="del">
          <ac:chgData name="Phillip Kaufman" userId="c001b2a046940d7c" providerId="LiveId" clId="{5CB25B10-5B1C-4017-B167-ED3104435743}" dt="2024-05-20T00:56:12.486" v="3787" actId="478"/>
          <ac:spMkLst>
            <pc:docMk/>
            <pc:sldMk cId="2154024183" sldId="976"/>
            <ac:spMk id="363" creationId="{0650A188-C0BF-3DA7-1F46-91E01950351B}"/>
          </ac:spMkLst>
        </pc:spChg>
        <pc:spChg chg="del">
          <ac:chgData name="Phillip Kaufman" userId="c001b2a046940d7c" providerId="LiveId" clId="{5CB25B10-5B1C-4017-B167-ED3104435743}" dt="2024-05-20T00:56:12.486" v="3787" actId="478"/>
          <ac:spMkLst>
            <pc:docMk/>
            <pc:sldMk cId="2154024183" sldId="976"/>
            <ac:spMk id="364" creationId="{A2A490BF-26A9-E3EA-CF79-3B7561D1C16F}"/>
          </ac:spMkLst>
        </pc:spChg>
        <pc:spChg chg="mod">
          <ac:chgData name="Phillip Kaufman" userId="c001b2a046940d7c" providerId="LiveId" clId="{5CB25B10-5B1C-4017-B167-ED3104435743}" dt="2024-05-21T04:22:00.282" v="5249" actId="165"/>
          <ac:spMkLst>
            <pc:docMk/>
            <pc:sldMk cId="2154024183" sldId="976"/>
            <ac:spMk id="404" creationId="{7333C488-4E9D-3A54-0FA8-45FCA752850E}"/>
          </ac:spMkLst>
        </pc:spChg>
        <pc:spChg chg="mod">
          <ac:chgData name="Phillip Kaufman" userId="c001b2a046940d7c" providerId="LiveId" clId="{5CB25B10-5B1C-4017-B167-ED3104435743}" dt="2024-05-20T01:04:20.669" v="3892" actId="165"/>
          <ac:spMkLst>
            <pc:docMk/>
            <pc:sldMk cId="2154024183" sldId="976"/>
            <ac:spMk id="484" creationId="{CAFEFF7B-9615-F7C6-C649-21531CEFD9CF}"/>
          </ac:spMkLst>
        </pc:spChg>
        <pc:spChg chg="mod">
          <ac:chgData name="Phillip Kaufman" userId="c001b2a046940d7c" providerId="LiveId" clId="{5CB25B10-5B1C-4017-B167-ED3104435743}" dt="2024-05-20T01:04:20.669" v="3892" actId="165"/>
          <ac:spMkLst>
            <pc:docMk/>
            <pc:sldMk cId="2154024183" sldId="976"/>
            <ac:spMk id="485" creationId="{D947AAB0-B9B5-3C1A-B54E-FBF563C948D0}"/>
          </ac:spMkLst>
        </pc:spChg>
        <pc:spChg chg="mod">
          <ac:chgData name="Phillip Kaufman" userId="c001b2a046940d7c" providerId="LiveId" clId="{5CB25B10-5B1C-4017-B167-ED3104435743}" dt="2024-05-20T01:04:20.669" v="3892" actId="165"/>
          <ac:spMkLst>
            <pc:docMk/>
            <pc:sldMk cId="2154024183" sldId="976"/>
            <ac:spMk id="491" creationId="{E1EFE669-B460-4E03-F9EC-527DAE7457DC}"/>
          </ac:spMkLst>
        </pc:spChg>
        <pc:spChg chg="mod">
          <ac:chgData name="Phillip Kaufman" userId="c001b2a046940d7c" providerId="LiveId" clId="{5CB25B10-5B1C-4017-B167-ED3104435743}" dt="2024-05-20T01:04:20.669" v="3892" actId="165"/>
          <ac:spMkLst>
            <pc:docMk/>
            <pc:sldMk cId="2154024183" sldId="976"/>
            <ac:spMk id="492" creationId="{A228B207-C02B-39CA-CB80-0B9AB82CCE70}"/>
          </ac:spMkLst>
        </pc:spChg>
        <pc:spChg chg="mod">
          <ac:chgData name="Phillip Kaufman" userId="c001b2a046940d7c" providerId="LiveId" clId="{5CB25B10-5B1C-4017-B167-ED3104435743}" dt="2024-05-20T01:04:20.669" v="3892" actId="165"/>
          <ac:spMkLst>
            <pc:docMk/>
            <pc:sldMk cId="2154024183" sldId="976"/>
            <ac:spMk id="493" creationId="{A5F2535F-A947-E2D3-9FC1-EABC92E0C775}"/>
          </ac:spMkLst>
        </pc:spChg>
        <pc:spChg chg="mod">
          <ac:chgData name="Phillip Kaufman" userId="c001b2a046940d7c" providerId="LiveId" clId="{5CB25B10-5B1C-4017-B167-ED3104435743}" dt="2024-05-20T01:04:20.669" v="3892" actId="165"/>
          <ac:spMkLst>
            <pc:docMk/>
            <pc:sldMk cId="2154024183" sldId="976"/>
            <ac:spMk id="494" creationId="{4426215F-C347-982A-BC17-8DE9EF9A6D31}"/>
          </ac:spMkLst>
        </pc:spChg>
        <pc:spChg chg="mod">
          <ac:chgData name="Phillip Kaufman" userId="c001b2a046940d7c" providerId="LiveId" clId="{5CB25B10-5B1C-4017-B167-ED3104435743}" dt="2024-05-20T01:04:20.669" v="3892" actId="165"/>
          <ac:spMkLst>
            <pc:docMk/>
            <pc:sldMk cId="2154024183" sldId="976"/>
            <ac:spMk id="497" creationId="{8B22E223-F4F1-4E8C-EB60-8299B27E4352}"/>
          </ac:spMkLst>
        </pc:spChg>
        <pc:spChg chg="del mod topLvl">
          <ac:chgData name="Phillip Kaufman" userId="c001b2a046940d7c" providerId="LiveId" clId="{5CB25B10-5B1C-4017-B167-ED3104435743}" dt="2024-05-20T01:08:35.201" v="3982" actId="478"/>
          <ac:spMkLst>
            <pc:docMk/>
            <pc:sldMk cId="2154024183" sldId="976"/>
            <ac:spMk id="499" creationId="{B256B422-1FAD-CB44-5F17-2ECB02CE79E6}"/>
          </ac:spMkLst>
        </pc:spChg>
        <pc:spChg chg="add del mod topLvl">
          <ac:chgData name="Phillip Kaufman" userId="c001b2a046940d7c" providerId="LiveId" clId="{5CB25B10-5B1C-4017-B167-ED3104435743}" dt="2024-05-20T01:08:37.648" v="3983" actId="478"/>
          <ac:spMkLst>
            <pc:docMk/>
            <pc:sldMk cId="2154024183" sldId="976"/>
            <ac:spMk id="500" creationId="{4E431CF2-828E-7155-BA27-DB797BD30380}"/>
          </ac:spMkLst>
        </pc:spChg>
        <pc:spChg chg="add del mod">
          <ac:chgData name="Phillip Kaufman" userId="c001b2a046940d7c" providerId="LiveId" clId="{5CB25B10-5B1C-4017-B167-ED3104435743}" dt="2024-05-20T01:08:17.651" v="3978" actId="478"/>
          <ac:spMkLst>
            <pc:docMk/>
            <pc:sldMk cId="2154024183" sldId="976"/>
            <ac:spMk id="502" creationId="{197BAC0D-B362-D3CC-295C-CCA628BD48A8}"/>
          </ac:spMkLst>
        </pc:spChg>
        <pc:spChg chg="add del mod">
          <ac:chgData name="Phillip Kaufman" userId="c001b2a046940d7c" providerId="LiveId" clId="{5CB25B10-5B1C-4017-B167-ED3104435743}" dt="2024-05-20T01:08:19.847" v="3979" actId="478"/>
          <ac:spMkLst>
            <pc:docMk/>
            <pc:sldMk cId="2154024183" sldId="976"/>
            <ac:spMk id="503" creationId="{51F91451-73DB-D8B0-B2BE-A7E6B7101621}"/>
          </ac:spMkLst>
        </pc:spChg>
        <pc:spChg chg="add del mod ord topLvl">
          <ac:chgData name="Phillip Kaufman" userId="c001b2a046940d7c" providerId="LiveId" clId="{5CB25B10-5B1C-4017-B167-ED3104435743}" dt="2024-05-21T01:35:33.549" v="4170" actId="478"/>
          <ac:spMkLst>
            <pc:docMk/>
            <pc:sldMk cId="2154024183" sldId="976"/>
            <ac:spMk id="506" creationId="{C5492570-68E0-B7FF-9E8E-47CAA941CAF7}"/>
          </ac:spMkLst>
        </pc:spChg>
        <pc:spChg chg="mod">
          <ac:chgData name="Phillip Kaufman" userId="c001b2a046940d7c" providerId="LiveId" clId="{5CB25B10-5B1C-4017-B167-ED3104435743}" dt="2024-05-20T00:58:13.080" v="3818"/>
          <ac:spMkLst>
            <pc:docMk/>
            <pc:sldMk cId="2154024183" sldId="976"/>
            <ac:spMk id="705" creationId="{DE44760F-AEBE-4C22-2383-78FD577F05B3}"/>
          </ac:spMkLst>
        </pc:spChg>
        <pc:spChg chg="mod">
          <ac:chgData name="Phillip Kaufman" userId="c001b2a046940d7c" providerId="LiveId" clId="{5CB25B10-5B1C-4017-B167-ED3104435743}" dt="2024-05-20T00:58:13.080" v="3818"/>
          <ac:spMkLst>
            <pc:docMk/>
            <pc:sldMk cId="2154024183" sldId="976"/>
            <ac:spMk id="706" creationId="{E001D1F4-DAB1-13A1-F71D-5C5AD95A2F58}"/>
          </ac:spMkLst>
        </pc:spChg>
        <pc:spChg chg="mod">
          <ac:chgData name="Phillip Kaufman" userId="c001b2a046940d7c" providerId="LiveId" clId="{5CB25B10-5B1C-4017-B167-ED3104435743}" dt="2024-05-20T00:58:21.092" v="3821" actId="165"/>
          <ac:spMkLst>
            <pc:docMk/>
            <pc:sldMk cId="2154024183" sldId="976"/>
            <ac:spMk id="715" creationId="{CA322904-BFFF-1611-4C4E-BA7E4D568E88}"/>
          </ac:spMkLst>
        </pc:spChg>
        <pc:spChg chg="mod">
          <ac:chgData name="Phillip Kaufman" userId="c001b2a046940d7c" providerId="LiveId" clId="{5CB25B10-5B1C-4017-B167-ED3104435743}" dt="2024-05-20T00:58:21.092" v="3821" actId="165"/>
          <ac:spMkLst>
            <pc:docMk/>
            <pc:sldMk cId="2154024183" sldId="976"/>
            <ac:spMk id="716" creationId="{0E7A0494-2897-4C67-4A25-E968A8D82400}"/>
          </ac:spMkLst>
        </pc:spChg>
        <pc:spChg chg="mod">
          <ac:chgData name="Phillip Kaufman" userId="c001b2a046940d7c" providerId="LiveId" clId="{5CB25B10-5B1C-4017-B167-ED3104435743}" dt="2024-05-20T00:58:21.092" v="3821" actId="165"/>
          <ac:spMkLst>
            <pc:docMk/>
            <pc:sldMk cId="2154024183" sldId="976"/>
            <ac:spMk id="718" creationId="{F609C198-DE32-B3B5-4A97-6AB069914FBF}"/>
          </ac:spMkLst>
        </pc:spChg>
        <pc:spChg chg="mod">
          <ac:chgData name="Phillip Kaufman" userId="c001b2a046940d7c" providerId="LiveId" clId="{5CB25B10-5B1C-4017-B167-ED3104435743}" dt="2024-05-20T00:58:21.092" v="3821" actId="165"/>
          <ac:spMkLst>
            <pc:docMk/>
            <pc:sldMk cId="2154024183" sldId="976"/>
            <ac:spMk id="719" creationId="{8E9B5CDF-6441-DC61-8DD3-B5B65295A377}"/>
          </ac:spMkLst>
        </pc:spChg>
        <pc:spChg chg="mod">
          <ac:chgData name="Phillip Kaufman" userId="c001b2a046940d7c" providerId="LiveId" clId="{5CB25B10-5B1C-4017-B167-ED3104435743}" dt="2024-05-20T00:58:21.092" v="3821" actId="165"/>
          <ac:spMkLst>
            <pc:docMk/>
            <pc:sldMk cId="2154024183" sldId="976"/>
            <ac:spMk id="722" creationId="{62B7462F-5E89-A0CB-7EA6-8E8FABBCFDA0}"/>
          </ac:spMkLst>
        </pc:spChg>
        <pc:spChg chg="mod">
          <ac:chgData name="Phillip Kaufman" userId="c001b2a046940d7c" providerId="LiveId" clId="{5CB25B10-5B1C-4017-B167-ED3104435743}" dt="2024-05-20T00:59:59.557" v="3839" actId="165"/>
          <ac:spMkLst>
            <pc:docMk/>
            <pc:sldMk cId="2154024183" sldId="976"/>
            <ac:spMk id="724" creationId="{7C23354C-86B9-CD75-C326-63DDCDA1CA25}"/>
          </ac:spMkLst>
        </pc:spChg>
        <pc:spChg chg="mod">
          <ac:chgData name="Phillip Kaufman" userId="c001b2a046940d7c" providerId="LiveId" clId="{5CB25B10-5B1C-4017-B167-ED3104435743}" dt="2024-05-20T00:59:59.557" v="3839" actId="165"/>
          <ac:spMkLst>
            <pc:docMk/>
            <pc:sldMk cId="2154024183" sldId="976"/>
            <ac:spMk id="725" creationId="{5DFFCFCD-93FE-6EFB-799D-700B130E53C9}"/>
          </ac:spMkLst>
        </pc:spChg>
        <pc:spChg chg="mod">
          <ac:chgData name="Phillip Kaufman" userId="c001b2a046940d7c" providerId="LiveId" clId="{5CB25B10-5B1C-4017-B167-ED3104435743}" dt="2024-05-20T00:59:59.557" v="3839" actId="165"/>
          <ac:spMkLst>
            <pc:docMk/>
            <pc:sldMk cId="2154024183" sldId="976"/>
            <ac:spMk id="726" creationId="{15D570E8-D88C-AC72-C7DE-5B08188B622D}"/>
          </ac:spMkLst>
        </pc:spChg>
        <pc:spChg chg="mod">
          <ac:chgData name="Phillip Kaufman" userId="c001b2a046940d7c" providerId="LiveId" clId="{5CB25B10-5B1C-4017-B167-ED3104435743}" dt="2024-05-20T00:59:59.557" v="3839" actId="165"/>
          <ac:spMkLst>
            <pc:docMk/>
            <pc:sldMk cId="2154024183" sldId="976"/>
            <ac:spMk id="727" creationId="{1A29A31B-A617-36F6-19A2-6387EC31009C}"/>
          </ac:spMkLst>
        </pc:spChg>
        <pc:spChg chg="mod">
          <ac:chgData name="Phillip Kaufman" userId="c001b2a046940d7c" providerId="LiveId" clId="{5CB25B10-5B1C-4017-B167-ED3104435743}" dt="2024-05-20T00:59:59.557" v="3839" actId="165"/>
          <ac:spMkLst>
            <pc:docMk/>
            <pc:sldMk cId="2154024183" sldId="976"/>
            <ac:spMk id="730" creationId="{F93A6AD3-7BC6-88D3-4776-23A25CA04AAE}"/>
          </ac:spMkLst>
        </pc:spChg>
        <pc:spChg chg="mod">
          <ac:chgData name="Phillip Kaufman" userId="c001b2a046940d7c" providerId="LiveId" clId="{5CB25B10-5B1C-4017-B167-ED3104435743}" dt="2024-05-20T00:59:59.557" v="3839" actId="165"/>
          <ac:spMkLst>
            <pc:docMk/>
            <pc:sldMk cId="2154024183" sldId="976"/>
            <ac:spMk id="766" creationId="{A5F98F1F-3867-BD3C-47C5-74D927BE4C59}"/>
          </ac:spMkLst>
        </pc:spChg>
        <pc:spChg chg="mod">
          <ac:chgData name="Phillip Kaufman" userId="c001b2a046940d7c" providerId="LiveId" clId="{5CB25B10-5B1C-4017-B167-ED3104435743}" dt="2024-05-20T00:59:59.557" v="3839" actId="165"/>
          <ac:spMkLst>
            <pc:docMk/>
            <pc:sldMk cId="2154024183" sldId="976"/>
            <ac:spMk id="767" creationId="{14B5A0BE-7ADC-48B7-862C-BC497EC1DA57}"/>
          </ac:spMkLst>
        </pc:spChg>
        <pc:spChg chg="mod">
          <ac:chgData name="Phillip Kaufman" userId="c001b2a046940d7c" providerId="LiveId" clId="{5CB25B10-5B1C-4017-B167-ED3104435743}" dt="2024-05-21T04:22:00.282" v="5249" actId="165"/>
          <ac:spMkLst>
            <pc:docMk/>
            <pc:sldMk cId="2154024183" sldId="976"/>
            <ac:spMk id="768" creationId="{5DDDB3AB-6623-DEFA-91AC-991D1FACAFE9}"/>
          </ac:spMkLst>
        </pc:spChg>
        <pc:spChg chg="mod">
          <ac:chgData name="Phillip Kaufman" userId="c001b2a046940d7c" providerId="LiveId" clId="{5CB25B10-5B1C-4017-B167-ED3104435743}" dt="2024-05-25T01:05:01.799" v="6955" actId="1076"/>
          <ac:spMkLst>
            <pc:docMk/>
            <pc:sldMk cId="2154024183" sldId="976"/>
            <ac:spMk id="770" creationId="{8EAC630F-3D0F-9D7A-9F4C-98FB8660664F}"/>
          </ac:spMkLst>
        </pc:spChg>
        <pc:spChg chg="mod topLvl">
          <ac:chgData name="Phillip Kaufman" userId="c001b2a046940d7c" providerId="LiveId" clId="{5CB25B10-5B1C-4017-B167-ED3104435743}" dt="2024-05-25T00:43:54.621" v="6546" actId="164"/>
          <ac:spMkLst>
            <pc:docMk/>
            <pc:sldMk cId="2154024183" sldId="976"/>
            <ac:spMk id="776" creationId="{FF049458-CE02-FD98-FE34-344739775397}"/>
          </ac:spMkLst>
        </pc:spChg>
        <pc:spChg chg="mod topLvl">
          <ac:chgData name="Phillip Kaufman" userId="c001b2a046940d7c" providerId="LiveId" clId="{5CB25B10-5B1C-4017-B167-ED3104435743}" dt="2024-05-25T00:43:54.621" v="6546" actId="164"/>
          <ac:spMkLst>
            <pc:docMk/>
            <pc:sldMk cId="2154024183" sldId="976"/>
            <ac:spMk id="777" creationId="{2A799446-EFE9-A5D6-FC7B-1536DB3A7ED8}"/>
          </ac:spMkLst>
        </pc:spChg>
        <pc:spChg chg="mod topLvl">
          <ac:chgData name="Phillip Kaufman" userId="c001b2a046940d7c" providerId="LiveId" clId="{5CB25B10-5B1C-4017-B167-ED3104435743}" dt="2024-05-25T00:43:54.621" v="6546" actId="164"/>
          <ac:spMkLst>
            <pc:docMk/>
            <pc:sldMk cId="2154024183" sldId="976"/>
            <ac:spMk id="778" creationId="{FB137525-6979-3BA0-0986-FDB48B9C1597}"/>
          </ac:spMkLst>
        </pc:spChg>
        <pc:spChg chg="mod">
          <ac:chgData name="Phillip Kaufman" userId="c001b2a046940d7c" providerId="LiveId" clId="{5CB25B10-5B1C-4017-B167-ED3104435743}" dt="2024-05-25T00:32:44.316" v="6217" actId="14100"/>
          <ac:spMkLst>
            <pc:docMk/>
            <pc:sldMk cId="2154024183" sldId="976"/>
            <ac:spMk id="779" creationId="{ECE1FE72-640D-72F9-6770-270F150F10FD}"/>
          </ac:spMkLst>
        </pc:spChg>
        <pc:spChg chg="mod">
          <ac:chgData name="Phillip Kaufman" userId="c001b2a046940d7c" providerId="LiveId" clId="{5CB25B10-5B1C-4017-B167-ED3104435743}" dt="2024-05-25T00:41:51.286" v="6516" actId="207"/>
          <ac:spMkLst>
            <pc:docMk/>
            <pc:sldMk cId="2154024183" sldId="976"/>
            <ac:spMk id="782" creationId="{CAE49A32-C9A4-9EBD-CFCE-D9D4EAE8CB81}"/>
          </ac:spMkLst>
        </pc:spChg>
        <pc:spChg chg="del mod topLvl">
          <ac:chgData name="Phillip Kaufman" userId="c001b2a046940d7c" providerId="LiveId" clId="{5CB25B10-5B1C-4017-B167-ED3104435743}" dt="2024-05-26T06:44:34.310" v="7331" actId="478"/>
          <ac:spMkLst>
            <pc:docMk/>
            <pc:sldMk cId="2154024183" sldId="976"/>
            <ac:spMk id="783" creationId="{C4FDABDB-A009-E034-D764-18A87742DA07}"/>
          </ac:spMkLst>
        </pc:spChg>
        <pc:spChg chg="del mod topLvl">
          <ac:chgData name="Phillip Kaufman" userId="c001b2a046940d7c" providerId="LiveId" clId="{5CB25B10-5B1C-4017-B167-ED3104435743}" dt="2024-05-26T06:44:31.240" v="7329" actId="478"/>
          <ac:spMkLst>
            <pc:docMk/>
            <pc:sldMk cId="2154024183" sldId="976"/>
            <ac:spMk id="784" creationId="{AD2C6BBC-DA00-D42E-4ED7-41370C34B94A}"/>
          </ac:spMkLst>
        </pc:spChg>
        <pc:spChg chg="del mod topLvl">
          <ac:chgData name="Phillip Kaufman" userId="c001b2a046940d7c" providerId="LiveId" clId="{5CB25B10-5B1C-4017-B167-ED3104435743}" dt="2024-05-26T06:44:32.179" v="7330" actId="478"/>
          <ac:spMkLst>
            <pc:docMk/>
            <pc:sldMk cId="2154024183" sldId="976"/>
            <ac:spMk id="785" creationId="{24C04639-66AC-9BA3-CA7C-A3F81C12CC53}"/>
          </ac:spMkLst>
        </pc:spChg>
        <pc:spChg chg="mod">
          <ac:chgData name="Phillip Kaufman" userId="c001b2a046940d7c" providerId="LiveId" clId="{5CB25B10-5B1C-4017-B167-ED3104435743}" dt="2024-05-25T01:05:59.874" v="6977" actId="165"/>
          <ac:spMkLst>
            <pc:docMk/>
            <pc:sldMk cId="2154024183" sldId="976"/>
            <ac:spMk id="786" creationId="{093C48D9-64FB-D8D2-CBB0-331F7A9A0AB3}"/>
          </ac:spMkLst>
        </pc:spChg>
        <pc:spChg chg="mod">
          <ac:chgData name="Phillip Kaufman" userId="c001b2a046940d7c" providerId="LiveId" clId="{5CB25B10-5B1C-4017-B167-ED3104435743}" dt="2024-05-25T01:05:59.874" v="6977" actId="165"/>
          <ac:spMkLst>
            <pc:docMk/>
            <pc:sldMk cId="2154024183" sldId="976"/>
            <ac:spMk id="789" creationId="{15B1598C-CBC2-FD75-BA2C-810DFD246550}"/>
          </ac:spMkLst>
        </pc:spChg>
        <pc:spChg chg="add mod">
          <ac:chgData name="Phillip Kaufman" userId="c001b2a046940d7c" providerId="LiveId" clId="{5CB25B10-5B1C-4017-B167-ED3104435743}" dt="2024-05-25T01:08:33.929" v="7017" actId="164"/>
          <ac:spMkLst>
            <pc:docMk/>
            <pc:sldMk cId="2154024183" sldId="976"/>
            <ac:spMk id="790" creationId="{C0CD93C3-09DB-CAAF-81E1-6E3F1A8E9D97}"/>
          </ac:spMkLst>
        </pc:spChg>
        <pc:spChg chg="add mod">
          <ac:chgData name="Phillip Kaufman" userId="c001b2a046940d7c" providerId="LiveId" clId="{5CB25B10-5B1C-4017-B167-ED3104435743}" dt="2024-05-25T01:08:33.929" v="7017" actId="164"/>
          <ac:spMkLst>
            <pc:docMk/>
            <pc:sldMk cId="2154024183" sldId="976"/>
            <ac:spMk id="791" creationId="{CB1BC59B-F7F0-F6C4-54FA-E560256E6F56}"/>
          </ac:spMkLst>
        </pc:spChg>
        <pc:spChg chg="add mod">
          <ac:chgData name="Phillip Kaufman" userId="c001b2a046940d7c" providerId="LiveId" clId="{5CB25B10-5B1C-4017-B167-ED3104435743}" dt="2024-05-25T01:08:33.929" v="7017" actId="164"/>
          <ac:spMkLst>
            <pc:docMk/>
            <pc:sldMk cId="2154024183" sldId="976"/>
            <ac:spMk id="792" creationId="{A37BCAB8-72AD-4A1C-1E40-E7541965E459}"/>
          </ac:spMkLst>
        </pc:spChg>
        <pc:spChg chg="mod">
          <ac:chgData name="Phillip Kaufman" userId="c001b2a046940d7c" providerId="LiveId" clId="{5CB25B10-5B1C-4017-B167-ED3104435743}" dt="2024-05-20T01:00:04.881" v="3841" actId="165"/>
          <ac:spMkLst>
            <pc:docMk/>
            <pc:sldMk cId="2154024183" sldId="976"/>
            <ac:spMk id="818" creationId="{840FCD3A-57DC-BE2F-EA19-163888AABEF1}"/>
          </ac:spMkLst>
        </pc:spChg>
        <pc:spChg chg="mod">
          <ac:chgData name="Phillip Kaufman" userId="c001b2a046940d7c" providerId="LiveId" clId="{5CB25B10-5B1C-4017-B167-ED3104435743}" dt="2024-05-20T01:00:04.881" v="3841" actId="165"/>
          <ac:spMkLst>
            <pc:docMk/>
            <pc:sldMk cId="2154024183" sldId="976"/>
            <ac:spMk id="819" creationId="{17E1F784-ACB3-B37A-FB24-6D34E1386966}"/>
          </ac:spMkLst>
        </pc:spChg>
        <pc:spChg chg="mod">
          <ac:chgData name="Phillip Kaufman" userId="c001b2a046940d7c" providerId="LiveId" clId="{5CB25B10-5B1C-4017-B167-ED3104435743}" dt="2024-05-21T01:35:28.012" v="4168" actId="165"/>
          <ac:spMkLst>
            <pc:docMk/>
            <pc:sldMk cId="2154024183" sldId="976"/>
            <ac:spMk id="827" creationId="{2DAFFE58-3539-9399-F65A-CBDBF73F1389}"/>
          </ac:spMkLst>
        </pc:spChg>
        <pc:spChg chg="mod">
          <ac:chgData name="Phillip Kaufman" userId="c001b2a046940d7c" providerId="LiveId" clId="{5CB25B10-5B1C-4017-B167-ED3104435743}" dt="2024-05-21T01:35:28.012" v="4168" actId="165"/>
          <ac:spMkLst>
            <pc:docMk/>
            <pc:sldMk cId="2154024183" sldId="976"/>
            <ac:spMk id="828" creationId="{37228480-85FA-7BC3-8C71-400A9BAD719E}"/>
          </ac:spMkLst>
        </pc:spChg>
        <pc:spChg chg="mod">
          <ac:chgData name="Phillip Kaufman" userId="c001b2a046940d7c" providerId="LiveId" clId="{5CB25B10-5B1C-4017-B167-ED3104435743}" dt="2024-05-21T01:35:28.012" v="4168" actId="165"/>
          <ac:spMkLst>
            <pc:docMk/>
            <pc:sldMk cId="2154024183" sldId="976"/>
            <ac:spMk id="829" creationId="{4F10F9A0-2C13-CFBD-959A-2B76EFF0CCCA}"/>
          </ac:spMkLst>
        </pc:spChg>
        <pc:spChg chg="mod">
          <ac:chgData name="Phillip Kaufman" userId="c001b2a046940d7c" providerId="LiveId" clId="{5CB25B10-5B1C-4017-B167-ED3104435743}" dt="2024-05-21T01:35:28.012" v="4168" actId="165"/>
          <ac:spMkLst>
            <pc:docMk/>
            <pc:sldMk cId="2154024183" sldId="976"/>
            <ac:spMk id="830" creationId="{C83A5570-D931-D2E0-9E28-69179DB56706}"/>
          </ac:spMkLst>
        </pc:spChg>
        <pc:spChg chg="mod">
          <ac:chgData name="Phillip Kaufman" userId="c001b2a046940d7c" providerId="LiveId" clId="{5CB25B10-5B1C-4017-B167-ED3104435743}" dt="2024-05-21T01:35:28.012" v="4168" actId="165"/>
          <ac:spMkLst>
            <pc:docMk/>
            <pc:sldMk cId="2154024183" sldId="976"/>
            <ac:spMk id="833" creationId="{B248BA80-B8A0-EFE0-FDD0-E7FCCBB603A9}"/>
          </ac:spMkLst>
        </pc:spChg>
        <pc:spChg chg="mod">
          <ac:chgData name="Phillip Kaufman" userId="c001b2a046940d7c" providerId="LiveId" clId="{5CB25B10-5B1C-4017-B167-ED3104435743}" dt="2024-05-21T01:35:28.012" v="4168" actId="165"/>
          <ac:spMkLst>
            <pc:docMk/>
            <pc:sldMk cId="2154024183" sldId="976"/>
            <ac:spMk id="869" creationId="{377D2ECC-4B56-BD49-E006-DEF7ACC44616}"/>
          </ac:spMkLst>
        </pc:spChg>
        <pc:spChg chg="mod">
          <ac:chgData name="Phillip Kaufman" userId="c001b2a046940d7c" providerId="LiveId" clId="{5CB25B10-5B1C-4017-B167-ED3104435743}" dt="2024-05-21T01:35:28.012" v="4168" actId="165"/>
          <ac:spMkLst>
            <pc:docMk/>
            <pc:sldMk cId="2154024183" sldId="976"/>
            <ac:spMk id="870" creationId="{34F34553-8496-036E-1DA4-B4909AC55A26}"/>
          </ac:spMkLst>
        </pc:spChg>
        <pc:spChg chg="mod ord topLvl">
          <ac:chgData name="Phillip Kaufman" userId="c001b2a046940d7c" providerId="LiveId" clId="{5CB25B10-5B1C-4017-B167-ED3104435743}" dt="2024-05-26T06:43:52.639" v="7321" actId="688"/>
          <ac:spMkLst>
            <pc:docMk/>
            <pc:sldMk cId="2154024183" sldId="976"/>
            <ac:spMk id="876" creationId="{E7125A41-79F9-D787-3527-13558AE7CD6E}"/>
          </ac:spMkLst>
        </pc:spChg>
        <pc:spChg chg="mod ord topLvl">
          <ac:chgData name="Phillip Kaufman" userId="c001b2a046940d7c" providerId="LiveId" clId="{5CB25B10-5B1C-4017-B167-ED3104435743}" dt="2024-05-26T06:43:49.344" v="7320" actId="688"/>
          <ac:spMkLst>
            <pc:docMk/>
            <pc:sldMk cId="2154024183" sldId="976"/>
            <ac:spMk id="877" creationId="{62183A7B-8178-E32A-49D0-09B8324583A0}"/>
          </ac:spMkLst>
        </pc:spChg>
        <pc:spChg chg="mod ord topLvl">
          <ac:chgData name="Phillip Kaufman" userId="c001b2a046940d7c" providerId="LiveId" clId="{5CB25B10-5B1C-4017-B167-ED3104435743}" dt="2024-05-26T06:43:37.405" v="7316" actId="164"/>
          <ac:spMkLst>
            <pc:docMk/>
            <pc:sldMk cId="2154024183" sldId="976"/>
            <ac:spMk id="878" creationId="{245690C9-576E-6F87-DA9F-D4D7DBF6C0F2}"/>
          </ac:spMkLst>
        </pc:spChg>
        <pc:spChg chg="del mod topLvl">
          <ac:chgData name="Phillip Kaufman" userId="c001b2a046940d7c" providerId="LiveId" clId="{5CB25B10-5B1C-4017-B167-ED3104435743}" dt="2024-05-26T06:38:35.048" v="7175" actId="478"/>
          <ac:spMkLst>
            <pc:docMk/>
            <pc:sldMk cId="2154024183" sldId="976"/>
            <ac:spMk id="879" creationId="{4BC48D38-BEF1-140D-CB7F-EFCD06A4AA8F}"/>
          </ac:spMkLst>
        </pc:spChg>
        <pc:spChg chg="mod ord topLvl">
          <ac:chgData name="Phillip Kaufman" userId="c001b2a046940d7c" providerId="LiveId" clId="{5CB25B10-5B1C-4017-B167-ED3104435743}" dt="2024-05-26T06:37:27.679" v="7152" actId="1076"/>
          <ac:spMkLst>
            <pc:docMk/>
            <pc:sldMk cId="2154024183" sldId="976"/>
            <ac:spMk id="882" creationId="{2E445940-49DC-8C7C-64C5-D3371DA0583E}"/>
          </ac:spMkLst>
        </pc:spChg>
        <pc:spChg chg="mod">
          <ac:chgData name="Phillip Kaufman" userId="c001b2a046940d7c" providerId="LiveId" clId="{5CB25B10-5B1C-4017-B167-ED3104435743}" dt="2024-05-21T01:35:28.012" v="4168" actId="165"/>
          <ac:spMkLst>
            <pc:docMk/>
            <pc:sldMk cId="2154024183" sldId="976"/>
            <ac:spMk id="887" creationId="{6F5B0DBD-3706-00DD-D0EA-33D936D2EDBF}"/>
          </ac:spMkLst>
        </pc:spChg>
        <pc:spChg chg="mod">
          <ac:chgData name="Phillip Kaufman" userId="c001b2a046940d7c" providerId="LiveId" clId="{5CB25B10-5B1C-4017-B167-ED3104435743}" dt="2024-05-21T01:35:28.012" v="4168" actId="165"/>
          <ac:spMkLst>
            <pc:docMk/>
            <pc:sldMk cId="2154024183" sldId="976"/>
            <ac:spMk id="888" creationId="{9614602E-7F81-51C7-5145-F62B252914AE}"/>
          </ac:spMkLst>
        </pc:spChg>
        <pc:spChg chg="mod">
          <ac:chgData name="Phillip Kaufman" userId="c001b2a046940d7c" providerId="LiveId" clId="{5CB25B10-5B1C-4017-B167-ED3104435743}" dt="2024-05-21T01:35:28.012" v="4168" actId="165"/>
          <ac:spMkLst>
            <pc:docMk/>
            <pc:sldMk cId="2154024183" sldId="976"/>
            <ac:spMk id="889" creationId="{71C8AC4F-1705-0AB5-712F-5AC935D820D7}"/>
          </ac:spMkLst>
        </pc:spChg>
        <pc:spChg chg="mod">
          <ac:chgData name="Phillip Kaufman" userId="c001b2a046940d7c" providerId="LiveId" clId="{5CB25B10-5B1C-4017-B167-ED3104435743}" dt="2024-05-21T01:35:28.012" v="4168" actId="165"/>
          <ac:spMkLst>
            <pc:docMk/>
            <pc:sldMk cId="2154024183" sldId="976"/>
            <ac:spMk id="890" creationId="{E9A93D7A-9357-F0C7-0EC4-8992641A9DA0}"/>
          </ac:spMkLst>
        </pc:spChg>
        <pc:spChg chg="mod">
          <ac:chgData name="Phillip Kaufman" userId="c001b2a046940d7c" providerId="LiveId" clId="{5CB25B10-5B1C-4017-B167-ED3104435743}" dt="2024-05-21T01:35:28.012" v="4168" actId="165"/>
          <ac:spMkLst>
            <pc:docMk/>
            <pc:sldMk cId="2154024183" sldId="976"/>
            <ac:spMk id="893" creationId="{E9EFCBEA-2D76-96AB-2B4D-E751ED6F6E1C}"/>
          </ac:spMkLst>
        </pc:spChg>
        <pc:spChg chg="mod">
          <ac:chgData name="Phillip Kaufman" userId="c001b2a046940d7c" providerId="LiveId" clId="{5CB25B10-5B1C-4017-B167-ED3104435743}" dt="2024-05-25T01:05:40.796" v="6972" actId="1076"/>
          <ac:spMkLst>
            <pc:docMk/>
            <pc:sldMk cId="2154024183" sldId="976"/>
            <ac:spMk id="896" creationId="{4420E2D2-94FA-1BBC-9F8C-F8425F87BB52}"/>
          </ac:spMkLst>
        </pc:spChg>
        <pc:spChg chg="mod">
          <ac:chgData name="Phillip Kaufman" userId="c001b2a046940d7c" providerId="LiveId" clId="{5CB25B10-5B1C-4017-B167-ED3104435743}" dt="2024-05-25T00:29:49.535" v="6178" actId="255"/>
          <ac:spMkLst>
            <pc:docMk/>
            <pc:sldMk cId="2154024183" sldId="976"/>
            <ac:spMk id="897" creationId="{1C16615E-E387-13B9-066A-3CBE51AB0DF2}"/>
          </ac:spMkLst>
        </pc:spChg>
        <pc:spChg chg="mod">
          <ac:chgData name="Phillip Kaufman" userId="c001b2a046940d7c" providerId="LiveId" clId="{5CB25B10-5B1C-4017-B167-ED3104435743}" dt="2024-05-25T00:29:49.535" v="6178" actId="255"/>
          <ac:spMkLst>
            <pc:docMk/>
            <pc:sldMk cId="2154024183" sldId="976"/>
            <ac:spMk id="898" creationId="{039F1DA1-3E08-EED9-551B-6B75FB369A0F}"/>
          </ac:spMkLst>
        </pc:spChg>
        <pc:spChg chg="mod">
          <ac:chgData name="Phillip Kaufman" userId="c001b2a046940d7c" providerId="LiveId" clId="{5CB25B10-5B1C-4017-B167-ED3104435743}" dt="2024-05-25T00:29:49.535" v="6178" actId="255"/>
          <ac:spMkLst>
            <pc:docMk/>
            <pc:sldMk cId="2154024183" sldId="976"/>
            <ac:spMk id="899" creationId="{8E022565-BF1E-CD2A-FB9F-D16C19A82209}"/>
          </ac:spMkLst>
        </pc:spChg>
        <pc:spChg chg="mod">
          <ac:chgData name="Phillip Kaufman" userId="c001b2a046940d7c" providerId="LiveId" clId="{5CB25B10-5B1C-4017-B167-ED3104435743}" dt="2024-05-25T00:29:49.535" v="6178" actId="255"/>
          <ac:spMkLst>
            <pc:docMk/>
            <pc:sldMk cId="2154024183" sldId="976"/>
            <ac:spMk id="902" creationId="{4CF0C70D-C978-53F2-D415-596DB146F768}"/>
          </ac:spMkLst>
        </pc:spChg>
        <pc:spChg chg="mod">
          <ac:chgData name="Phillip Kaufman" userId="c001b2a046940d7c" providerId="LiveId" clId="{5CB25B10-5B1C-4017-B167-ED3104435743}" dt="2024-05-25T00:43:46.594" v="6544" actId="571"/>
          <ac:spMkLst>
            <pc:docMk/>
            <pc:sldMk cId="2154024183" sldId="976"/>
            <ac:spMk id="903" creationId="{14DBE945-EBF9-820F-A688-4B77869F9D85}"/>
          </ac:spMkLst>
        </pc:spChg>
        <pc:spChg chg="mod">
          <ac:chgData name="Phillip Kaufman" userId="c001b2a046940d7c" providerId="LiveId" clId="{5CB25B10-5B1C-4017-B167-ED3104435743}" dt="2024-05-25T00:48:22.608" v="6577" actId="20577"/>
          <ac:spMkLst>
            <pc:docMk/>
            <pc:sldMk cId="2154024183" sldId="976"/>
            <ac:spMk id="907" creationId="{6689153E-8A38-D12D-B509-D1333D90EE43}"/>
          </ac:spMkLst>
        </pc:spChg>
        <pc:spChg chg="mod">
          <ac:chgData name="Phillip Kaufman" userId="c001b2a046940d7c" providerId="LiveId" clId="{5CB25B10-5B1C-4017-B167-ED3104435743}" dt="2024-05-25T00:29:49.535" v="6178" actId="255"/>
          <ac:spMkLst>
            <pc:docMk/>
            <pc:sldMk cId="2154024183" sldId="976"/>
            <ac:spMk id="910" creationId="{602E947A-A0E7-119F-7144-DC96FFC82F07}"/>
          </ac:spMkLst>
        </pc:spChg>
        <pc:spChg chg="mod">
          <ac:chgData name="Phillip Kaufman" userId="c001b2a046940d7c" providerId="LiveId" clId="{5CB25B10-5B1C-4017-B167-ED3104435743}" dt="2024-05-25T00:59:16.174" v="6852" actId="1076"/>
          <ac:spMkLst>
            <pc:docMk/>
            <pc:sldMk cId="2154024183" sldId="976"/>
            <ac:spMk id="911" creationId="{06C3C700-CF6D-3978-9002-65AC590BD1D4}"/>
          </ac:spMkLst>
        </pc:spChg>
        <pc:spChg chg="mod">
          <ac:chgData name="Phillip Kaufman" userId="c001b2a046940d7c" providerId="LiveId" clId="{5CB25B10-5B1C-4017-B167-ED3104435743}" dt="2024-05-25T00:29:49.535" v="6178" actId="255"/>
          <ac:spMkLst>
            <pc:docMk/>
            <pc:sldMk cId="2154024183" sldId="976"/>
            <ac:spMk id="912" creationId="{41567731-7323-7C7F-88BA-773E7F1003EA}"/>
          </ac:spMkLst>
        </pc:spChg>
        <pc:spChg chg="mod">
          <ac:chgData name="Phillip Kaufman" userId="c001b2a046940d7c" providerId="LiveId" clId="{5CB25B10-5B1C-4017-B167-ED3104435743}" dt="2024-05-25T00:29:49.535" v="6178" actId="255"/>
          <ac:spMkLst>
            <pc:docMk/>
            <pc:sldMk cId="2154024183" sldId="976"/>
            <ac:spMk id="913" creationId="{CD8E0D89-D605-272A-2B9C-07B921240C03}"/>
          </ac:spMkLst>
        </pc:spChg>
        <pc:spChg chg="mod">
          <ac:chgData name="Phillip Kaufman" userId="c001b2a046940d7c" providerId="LiveId" clId="{5CB25B10-5B1C-4017-B167-ED3104435743}" dt="2024-05-25T00:29:49.535" v="6178" actId="255"/>
          <ac:spMkLst>
            <pc:docMk/>
            <pc:sldMk cId="2154024183" sldId="976"/>
            <ac:spMk id="916" creationId="{C02E8C65-D222-B925-F584-FE7992813556}"/>
          </ac:spMkLst>
        </pc:spChg>
        <pc:spChg chg="mod">
          <ac:chgData name="Phillip Kaufman" userId="c001b2a046940d7c" providerId="LiveId" clId="{5CB25B10-5B1C-4017-B167-ED3104435743}" dt="2024-05-25T00:48:22.608" v="6577" actId="20577"/>
          <ac:spMkLst>
            <pc:docMk/>
            <pc:sldMk cId="2154024183" sldId="976"/>
            <ac:spMk id="917" creationId="{3B8F7DD3-8D8E-551D-0F0E-BFE200FCC9EA}"/>
          </ac:spMkLst>
        </pc:spChg>
        <pc:spChg chg="mod">
          <ac:chgData name="Phillip Kaufman" userId="c001b2a046940d7c" providerId="LiveId" clId="{5CB25B10-5B1C-4017-B167-ED3104435743}" dt="2024-05-20T01:09:12.661" v="3990" actId="20577"/>
          <ac:spMkLst>
            <pc:docMk/>
            <pc:sldMk cId="2154024183" sldId="976"/>
            <ac:spMk id="918" creationId="{CA1DF597-AFC3-2A73-8218-29E20A868FAB}"/>
          </ac:spMkLst>
        </pc:spChg>
        <pc:spChg chg="mod">
          <ac:chgData name="Phillip Kaufman" userId="c001b2a046940d7c" providerId="LiveId" clId="{5CB25B10-5B1C-4017-B167-ED3104435743}" dt="2024-05-25T00:48:22.608" v="6577" actId="20577"/>
          <ac:spMkLst>
            <pc:docMk/>
            <pc:sldMk cId="2154024183" sldId="976"/>
            <ac:spMk id="918" creationId="{F59A3E76-0EB5-E7F8-864E-207004229C09}"/>
          </ac:spMkLst>
        </pc:spChg>
        <pc:spChg chg="mod">
          <ac:chgData name="Phillip Kaufman" userId="c001b2a046940d7c" providerId="LiveId" clId="{5CB25B10-5B1C-4017-B167-ED3104435743}" dt="2024-05-20T01:09:12.661" v="3990" actId="20577"/>
          <ac:spMkLst>
            <pc:docMk/>
            <pc:sldMk cId="2154024183" sldId="976"/>
            <ac:spMk id="919" creationId="{5244ED46-1C0C-B74C-62EC-AE1C31C20AAF}"/>
          </ac:spMkLst>
        </pc:spChg>
        <pc:spChg chg="mod">
          <ac:chgData name="Phillip Kaufman" userId="c001b2a046940d7c" providerId="LiveId" clId="{5CB25B10-5B1C-4017-B167-ED3104435743}" dt="2024-05-25T00:48:22.608" v="6577" actId="20577"/>
          <ac:spMkLst>
            <pc:docMk/>
            <pc:sldMk cId="2154024183" sldId="976"/>
            <ac:spMk id="919" creationId="{EAA69E07-5031-D925-CB14-9185277B04D1}"/>
          </ac:spMkLst>
        </pc:spChg>
        <pc:spChg chg="mod">
          <ac:chgData name="Phillip Kaufman" userId="c001b2a046940d7c" providerId="LiveId" clId="{5CB25B10-5B1C-4017-B167-ED3104435743}" dt="2024-05-20T01:09:13.670" v="3991" actId="20577"/>
          <ac:spMkLst>
            <pc:docMk/>
            <pc:sldMk cId="2154024183" sldId="976"/>
            <ac:spMk id="921" creationId="{83EFE330-0340-39E1-01E5-146BDC4FE6A9}"/>
          </ac:spMkLst>
        </pc:spChg>
        <pc:spChg chg="mod">
          <ac:chgData name="Phillip Kaufman" userId="c001b2a046940d7c" providerId="LiveId" clId="{5CB25B10-5B1C-4017-B167-ED3104435743}" dt="2024-05-25T00:48:22.608" v="6577" actId="20577"/>
          <ac:spMkLst>
            <pc:docMk/>
            <pc:sldMk cId="2154024183" sldId="976"/>
            <ac:spMk id="922" creationId="{96DC3E65-43AF-0DCE-F5A7-D8B7D345317B}"/>
          </ac:spMkLst>
        </pc:spChg>
        <pc:spChg chg="mod">
          <ac:chgData name="Phillip Kaufman" userId="c001b2a046940d7c" providerId="LiveId" clId="{5CB25B10-5B1C-4017-B167-ED3104435743}" dt="2024-05-20T01:09:12.661" v="3990" actId="20577"/>
          <ac:spMkLst>
            <pc:docMk/>
            <pc:sldMk cId="2154024183" sldId="976"/>
            <ac:spMk id="922" creationId="{BAD3451D-3FB7-0510-BCA0-2DB124BBE836}"/>
          </ac:spMkLst>
        </pc:spChg>
        <pc:spChg chg="add mod">
          <ac:chgData name="Phillip Kaufman" userId="c001b2a046940d7c" providerId="LiveId" clId="{5CB25B10-5B1C-4017-B167-ED3104435743}" dt="2024-05-25T00:47:42.405" v="6569"/>
          <ac:spMkLst>
            <pc:docMk/>
            <pc:sldMk cId="2154024183" sldId="976"/>
            <ac:spMk id="923" creationId="{7B966A26-169D-355A-CF8B-0D73F46A1B8D}"/>
          </ac:spMkLst>
        </pc:spChg>
        <pc:spChg chg="mod">
          <ac:chgData name="Phillip Kaufman" userId="c001b2a046940d7c" providerId="LiveId" clId="{5CB25B10-5B1C-4017-B167-ED3104435743}" dt="2024-05-20T01:09:12.661" v="3990" actId="20577"/>
          <ac:spMkLst>
            <pc:docMk/>
            <pc:sldMk cId="2154024183" sldId="976"/>
            <ac:spMk id="925" creationId="{E1D53325-4985-23AE-935F-98D3D484A84A}"/>
          </ac:spMkLst>
        </pc:spChg>
        <pc:spChg chg="add del mod topLvl">
          <ac:chgData name="Phillip Kaufman" userId="c001b2a046940d7c" providerId="LiveId" clId="{5CB25B10-5B1C-4017-B167-ED3104435743}" dt="2024-05-25T00:49:51.655" v="6630" actId="164"/>
          <ac:spMkLst>
            <pc:docMk/>
            <pc:sldMk cId="2154024183" sldId="976"/>
            <ac:spMk id="926" creationId="{295BF3CC-3365-B9FB-A5C8-EA57A2D24E73}"/>
          </ac:spMkLst>
        </pc:spChg>
        <pc:spChg chg="mod">
          <ac:chgData name="Phillip Kaufman" userId="c001b2a046940d7c" providerId="LiveId" clId="{5CB25B10-5B1C-4017-B167-ED3104435743}" dt="2024-05-20T01:05:57.038" v="3904"/>
          <ac:spMkLst>
            <pc:docMk/>
            <pc:sldMk cId="2154024183" sldId="976"/>
            <ac:spMk id="927" creationId="{B256B422-1FAD-CB44-5F17-2ECB02CE79E6}"/>
          </ac:spMkLst>
        </pc:spChg>
        <pc:spChg chg="add del mod topLvl">
          <ac:chgData name="Phillip Kaufman" userId="c001b2a046940d7c" providerId="LiveId" clId="{5CB25B10-5B1C-4017-B167-ED3104435743}" dt="2024-05-25T00:49:51.655" v="6630" actId="164"/>
          <ac:spMkLst>
            <pc:docMk/>
            <pc:sldMk cId="2154024183" sldId="976"/>
            <ac:spMk id="927" creationId="{C28AE600-07BA-F735-07FA-6ADA1477B311}"/>
          </ac:spMkLst>
        </pc:spChg>
        <pc:spChg chg="mod">
          <ac:chgData name="Phillip Kaufman" userId="c001b2a046940d7c" providerId="LiveId" clId="{5CB25B10-5B1C-4017-B167-ED3104435743}" dt="2024-05-20T01:05:57.038" v="3904"/>
          <ac:spMkLst>
            <pc:docMk/>
            <pc:sldMk cId="2154024183" sldId="976"/>
            <ac:spMk id="928" creationId="{4E431CF2-828E-7155-BA27-DB797BD30380}"/>
          </ac:spMkLst>
        </pc:spChg>
        <pc:spChg chg="mod topLvl">
          <ac:chgData name="Phillip Kaufman" userId="c001b2a046940d7c" providerId="LiveId" clId="{5CB25B10-5B1C-4017-B167-ED3104435743}" dt="2024-05-25T00:49:51.655" v="6630" actId="164"/>
          <ac:spMkLst>
            <pc:docMk/>
            <pc:sldMk cId="2154024183" sldId="976"/>
            <ac:spMk id="928" creationId="{BACD419E-4164-3E53-F146-654AECCEA592}"/>
          </ac:spMkLst>
        </pc:spChg>
        <pc:spChg chg="mod">
          <ac:chgData name="Phillip Kaufman" userId="c001b2a046940d7c" providerId="LiveId" clId="{5CB25B10-5B1C-4017-B167-ED3104435743}" dt="2024-05-25T00:47:54.002" v="6572" actId="165"/>
          <ac:spMkLst>
            <pc:docMk/>
            <pc:sldMk cId="2154024183" sldId="976"/>
            <ac:spMk id="929" creationId="{C60BF34D-8D75-B616-520D-C12E3C1003CA}"/>
          </ac:spMkLst>
        </pc:spChg>
        <pc:spChg chg="mod">
          <ac:chgData name="Phillip Kaufman" userId="c001b2a046940d7c" providerId="LiveId" clId="{5CB25B10-5B1C-4017-B167-ED3104435743}" dt="2024-05-20T01:05:57.038" v="3904"/>
          <ac:spMkLst>
            <pc:docMk/>
            <pc:sldMk cId="2154024183" sldId="976"/>
            <ac:spMk id="930" creationId="{197BAC0D-B362-D3CC-295C-CCA628BD48A8}"/>
          </ac:spMkLst>
        </pc:spChg>
        <pc:spChg chg="mod">
          <ac:chgData name="Phillip Kaufman" userId="c001b2a046940d7c" providerId="LiveId" clId="{5CB25B10-5B1C-4017-B167-ED3104435743}" dt="2024-05-20T01:05:57.038" v="3904"/>
          <ac:spMkLst>
            <pc:docMk/>
            <pc:sldMk cId="2154024183" sldId="976"/>
            <ac:spMk id="931" creationId="{51F91451-73DB-D8B0-B2BE-A7E6B7101621}"/>
          </ac:spMkLst>
        </pc:spChg>
        <pc:spChg chg="mod">
          <ac:chgData name="Phillip Kaufman" userId="c001b2a046940d7c" providerId="LiveId" clId="{5CB25B10-5B1C-4017-B167-ED3104435743}" dt="2024-05-25T00:47:54.002" v="6572" actId="165"/>
          <ac:spMkLst>
            <pc:docMk/>
            <pc:sldMk cId="2154024183" sldId="976"/>
            <ac:spMk id="932" creationId="{F6C538EA-0264-4CC4-C667-FEDEDE1522B1}"/>
          </ac:spMkLst>
        </pc:spChg>
        <pc:spChg chg="mod">
          <ac:chgData name="Phillip Kaufman" userId="c001b2a046940d7c" providerId="LiveId" clId="{5CB25B10-5B1C-4017-B167-ED3104435743}" dt="2024-05-20T01:05:57.038" v="3904"/>
          <ac:spMkLst>
            <pc:docMk/>
            <pc:sldMk cId="2154024183" sldId="976"/>
            <ac:spMk id="934" creationId="{C5492570-68E0-B7FF-9E8E-47CAA941CAF7}"/>
          </ac:spMkLst>
        </pc:spChg>
        <pc:spChg chg="del mod topLvl">
          <ac:chgData name="Phillip Kaufman" userId="c001b2a046940d7c" providerId="LiveId" clId="{5CB25B10-5B1C-4017-B167-ED3104435743}" dt="2024-05-25T01:04:20.141" v="6922" actId="478"/>
          <ac:spMkLst>
            <pc:docMk/>
            <pc:sldMk cId="2154024183" sldId="976"/>
            <ac:spMk id="936" creationId="{60F7CB79-0DE4-579B-5120-BBC0E819180F}"/>
          </ac:spMkLst>
        </pc:spChg>
        <pc:spChg chg="del mod">
          <ac:chgData name="Phillip Kaufman" userId="c001b2a046940d7c" providerId="LiveId" clId="{5CB25B10-5B1C-4017-B167-ED3104435743}" dt="2024-05-20T01:08:03.418" v="3958" actId="478"/>
          <ac:spMkLst>
            <pc:docMk/>
            <pc:sldMk cId="2154024183" sldId="976"/>
            <ac:spMk id="936" creationId="{B256B422-1FAD-CB44-5F17-2ECB02CE79E6}"/>
          </ac:spMkLst>
        </pc:spChg>
        <pc:spChg chg="mod">
          <ac:chgData name="Phillip Kaufman" userId="c001b2a046940d7c" providerId="LiveId" clId="{5CB25B10-5B1C-4017-B167-ED3104435743}" dt="2024-05-20T01:08:01.492" v="3957" actId="20577"/>
          <ac:spMkLst>
            <pc:docMk/>
            <pc:sldMk cId="2154024183" sldId="976"/>
            <ac:spMk id="937" creationId="{4E431CF2-828E-7155-BA27-DB797BD30380}"/>
          </ac:spMkLst>
        </pc:spChg>
        <pc:spChg chg="del mod topLvl">
          <ac:chgData name="Phillip Kaufman" userId="c001b2a046940d7c" providerId="LiveId" clId="{5CB25B10-5B1C-4017-B167-ED3104435743}" dt="2024-05-25T01:04:20.141" v="6922" actId="478"/>
          <ac:spMkLst>
            <pc:docMk/>
            <pc:sldMk cId="2154024183" sldId="976"/>
            <ac:spMk id="937" creationId="{CF5E5484-0CCB-4DEC-6CA3-944C8CE53D89}"/>
          </ac:spMkLst>
        </pc:spChg>
        <pc:spChg chg="del mod topLvl">
          <ac:chgData name="Phillip Kaufman" userId="c001b2a046940d7c" providerId="LiveId" clId="{5CB25B10-5B1C-4017-B167-ED3104435743}" dt="2024-05-25T01:04:20.141" v="6922" actId="478"/>
          <ac:spMkLst>
            <pc:docMk/>
            <pc:sldMk cId="2154024183" sldId="976"/>
            <ac:spMk id="938" creationId="{27C976BD-5498-B547-EE70-DE64DDF8FF42}"/>
          </ac:spMkLst>
        </pc:spChg>
        <pc:spChg chg="mod">
          <ac:chgData name="Phillip Kaufman" userId="c001b2a046940d7c" providerId="LiveId" clId="{5CB25B10-5B1C-4017-B167-ED3104435743}" dt="2024-05-20T01:08:01.492" v="3957" actId="20577"/>
          <ac:spMkLst>
            <pc:docMk/>
            <pc:sldMk cId="2154024183" sldId="976"/>
            <ac:spMk id="939" creationId="{197BAC0D-B362-D3CC-295C-CCA628BD48A8}"/>
          </ac:spMkLst>
        </pc:spChg>
        <pc:spChg chg="mod">
          <ac:chgData name="Phillip Kaufman" userId="c001b2a046940d7c" providerId="LiveId" clId="{5CB25B10-5B1C-4017-B167-ED3104435743}" dt="2024-05-25T00:55:06.946" v="6688" actId="1076"/>
          <ac:spMkLst>
            <pc:docMk/>
            <pc:sldMk cId="2154024183" sldId="976"/>
            <ac:spMk id="939" creationId="{69DFD797-2619-1F30-949A-D286B3564615}"/>
          </ac:spMkLst>
        </pc:spChg>
        <pc:spChg chg="mod">
          <ac:chgData name="Phillip Kaufman" userId="c001b2a046940d7c" providerId="LiveId" clId="{5CB25B10-5B1C-4017-B167-ED3104435743}" dt="2024-05-20T01:08:01.492" v="3957" actId="20577"/>
          <ac:spMkLst>
            <pc:docMk/>
            <pc:sldMk cId="2154024183" sldId="976"/>
            <ac:spMk id="940" creationId="{51F91451-73DB-D8B0-B2BE-A7E6B7101621}"/>
          </ac:spMkLst>
        </pc:spChg>
        <pc:spChg chg="mod">
          <ac:chgData name="Phillip Kaufman" userId="c001b2a046940d7c" providerId="LiveId" clId="{5CB25B10-5B1C-4017-B167-ED3104435743}" dt="2024-05-21T04:21:12.558" v="5246"/>
          <ac:spMkLst>
            <pc:docMk/>
            <pc:sldMk cId="2154024183" sldId="976"/>
            <ac:spMk id="942" creationId="{833227D9-C819-9E3D-2B19-B1461189112C}"/>
          </ac:spMkLst>
        </pc:spChg>
        <pc:spChg chg="mod">
          <ac:chgData name="Phillip Kaufman" userId="c001b2a046940d7c" providerId="LiveId" clId="{5CB25B10-5B1C-4017-B167-ED3104435743}" dt="2024-05-25T00:50:38.067" v="6635" actId="165"/>
          <ac:spMkLst>
            <pc:docMk/>
            <pc:sldMk cId="2154024183" sldId="976"/>
            <ac:spMk id="942" creationId="{D7727AA1-550B-D0C4-155A-54743365E91D}"/>
          </ac:spMkLst>
        </pc:spChg>
        <pc:spChg chg="mod">
          <ac:chgData name="Phillip Kaufman" userId="c001b2a046940d7c" providerId="LiveId" clId="{5CB25B10-5B1C-4017-B167-ED3104435743}" dt="2024-05-21T04:21:12.558" v="5246"/>
          <ac:spMkLst>
            <pc:docMk/>
            <pc:sldMk cId="2154024183" sldId="976"/>
            <ac:spMk id="943" creationId="{B69C263D-BE2D-6051-7956-F4F89ABFFCF3}"/>
          </ac:spMkLst>
        </pc:spChg>
        <pc:spChg chg="mod">
          <ac:chgData name="Phillip Kaufman" userId="c001b2a046940d7c" providerId="LiveId" clId="{5CB25B10-5B1C-4017-B167-ED3104435743}" dt="2024-05-20T01:08:01.492" v="3957" actId="20577"/>
          <ac:spMkLst>
            <pc:docMk/>
            <pc:sldMk cId="2154024183" sldId="976"/>
            <ac:spMk id="943" creationId="{C5492570-68E0-B7FF-9E8E-47CAA941CAF7}"/>
          </ac:spMkLst>
        </pc:spChg>
        <pc:spChg chg="add mod">
          <ac:chgData name="Phillip Kaufman" userId="c001b2a046940d7c" providerId="LiveId" clId="{5CB25B10-5B1C-4017-B167-ED3104435743}" dt="2024-05-25T00:59:02.582" v="6847" actId="1076"/>
          <ac:spMkLst>
            <pc:docMk/>
            <pc:sldMk cId="2154024183" sldId="976"/>
            <ac:spMk id="944" creationId="{5E516DA1-E343-7B46-0AA5-AE20862E0FF0}"/>
          </ac:spMkLst>
        </pc:spChg>
        <pc:spChg chg="mod">
          <ac:chgData name="Phillip Kaufman" userId="c001b2a046940d7c" providerId="LiveId" clId="{5CB25B10-5B1C-4017-B167-ED3104435743}" dt="2024-05-20T01:07:57.821" v="3953" actId="20577"/>
          <ac:spMkLst>
            <pc:docMk/>
            <pc:sldMk cId="2154024183" sldId="976"/>
            <ac:spMk id="945" creationId="{0A069E57-07BC-F2C5-90C1-14E2AC8E7610}"/>
          </ac:spMkLst>
        </pc:spChg>
        <pc:spChg chg="add mod">
          <ac:chgData name="Phillip Kaufman" userId="c001b2a046940d7c" providerId="LiveId" clId="{5CB25B10-5B1C-4017-B167-ED3104435743}" dt="2024-05-25T00:59:02.582" v="6847" actId="1076"/>
          <ac:spMkLst>
            <pc:docMk/>
            <pc:sldMk cId="2154024183" sldId="976"/>
            <ac:spMk id="945" creationId="{6492D4D0-5BC1-B1F9-D52D-2C2F3242A513}"/>
          </ac:spMkLst>
        </pc:spChg>
        <pc:spChg chg="add mod">
          <ac:chgData name="Phillip Kaufman" userId="c001b2a046940d7c" providerId="LiveId" clId="{5CB25B10-5B1C-4017-B167-ED3104435743}" dt="2024-05-25T00:59:02.582" v="6847" actId="1076"/>
          <ac:spMkLst>
            <pc:docMk/>
            <pc:sldMk cId="2154024183" sldId="976"/>
            <ac:spMk id="946" creationId="{68C39FE5-8BE1-6882-49C1-595B79E8A2B4}"/>
          </ac:spMkLst>
        </pc:spChg>
        <pc:spChg chg="mod">
          <ac:chgData name="Phillip Kaufman" userId="c001b2a046940d7c" providerId="LiveId" clId="{5CB25B10-5B1C-4017-B167-ED3104435743}" dt="2024-05-20T01:07:57.821" v="3953" actId="20577"/>
          <ac:spMkLst>
            <pc:docMk/>
            <pc:sldMk cId="2154024183" sldId="976"/>
            <ac:spMk id="946" creationId="{71B9E63C-0B25-087A-4E41-C3ED22E7544A}"/>
          </ac:spMkLst>
        </pc:spChg>
        <pc:spChg chg="add mod">
          <ac:chgData name="Phillip Kaufman" userId="c001b2a046940d7c" providerId="LiveId" clId="{5CB25B10-5B1C-4017-B167-ED3104435743}" dt="2024-05-25T01:01:49.351" v="6872" actId="164"/>
          <ac:spMkLst>
            <pc:docMk/>
            <pc:sldMk cId="2154024183" sldId="976"/>
            <ac:spMk id="947" creationId="{77557F3E-C0CB-2ECB-12B8-D59C2B50932E}"/>
          </ac:spMkLst>
        </pc:spChg>
        <pc:spChg chg="del mod">
          <ac:chgData name="Phillip Kaufman" userId="c001b2a046940d7c" providerId="LiveId" clId="{5CB25B10-5B1C-4017-B167-ED3104435743}" dt="2024-05-20T01:07:58.433" v="3954" actId="478"/>
          <ac:spMkLst>
            <pc:docMk/>
            <pc:sldMk cId="2154024183" sldId="976"/>
            <ac:spMk id="948" creationId="{C8B1604F-425A-E72B-EB7D-833668ABB671}"/>
          </ac:spMkLst>
        </pc:spChg>
        <pc:spChg chg="mod">
          <ac:chgData name="Phillip Kaufman" userId="c001b2a046940d7c" providerId="LiveId" clId="{5CB25B10-5B1C-4017-B167-ED3104435743}" dt="2024-05-27T06:34:33.670" v="8108" actId="1076"/>
          <ac:spMkLst>
            <pc:docMk/>
            <pc:sldMk cId="2154024183" sldId="976"/>
            <ac:spMk id="948" creationId="{CF577355-5CE7-0DB2-6DDD-2CFCF3CBF399}"/>
          </ac:spMkLst>
        </pc:spChg>
        <pc:spChg chg="mod">
          <ac:chgData name="Phillip Kaufman" userId="c001b2a046940d7c" providerId="LiveId" clId="{5CB25B10-5B1C-4017-B167-ED3104435743}" dt="2024-05-20T01:07:57.821" v="3953" actId="20577"/>
          <ac:spMkLst>
            <pc:docMk/>
            <pc:sldMk cId="2154024183" sldId="976"/>
            <ac:spMk id="949" creationId="{7C273EA9-93C5-4D95-5AC8-D2B604FBF3A4}"/>
          </ac:spMkLst>
        </pc:spChg>
        <pc:spChg chg="mod">
          <ac:chgData name="Phillip Kaufman" userId="c001b2a046940d7c" providerId="LiveId" clId="{5CB25B10-5B1C-4017-B167-ED3104435743}" dt="2024-05-27T06:34:33.670" v="8108" actId="1076"/>
          <ac:spMkLst>
            <pc:docMk/>
            <pc:sldMk cId="2154024183" sldId="976"/>
            <ac:spMk id="949" creationId="{A4A1CBE8-9D01-90A9-C446-2FED56A24596}"/>
          </ac:spMkLst>
        </pc:spChg>
        <pc:spChg chg="add mod">
          <ac:chgData name="Phillip Kaufman" userId="c001b2a046940d7c" providerId="LiveId" clId="{5CB25B10-5B1C-4017-B167-ED3104435743}" dt="2024-05-25T01:01:49.351" v="6872" actId="164"/>
          <ac:spMkLst>
            <pc:docMk/>
            <pc:sldMk cId="2154024183" sldId="976"/>
            <ac:spMk id="951" creationId="{44E494B8-5038-365E-A4C9-735BB6777AD8}"/>
          </ac:spMkLst>
        </pc:spChg>
        <pc:spChg chg="mod">
          <ac:chgData name="Phillip Kaufman" userId="c001b2a046940d7c" providerId="LiveId" clId="{5CB25B10-5B1C-4017-B167-ED3104435743}" dt="2024-05-20T01:07:57.821" v="3953" actId="20577"/>
          <ac:spMkLst>
            <pc:docMk/>
            <pc:sldMk cId="2154024183" sldId="976"/>
            <ac:spMk id="952" creationId="{39F20053-821B-5D66-7A52-B505BEDB285F}"/>
          </ac:spMkLst>
        </pc:spChg>
        <pc:spChg chg="add mod">
          <ac:chgData name="Phillip Kaufman" userId="c001b2a046940d7c" providerId="LiveId" clId="{5CB25B10-5B1C-4017-B167-ED3104435743}" dt="2024-05-25T01:01:49.351" v="6872" actId="164"/>
          <ac:spMkLst>
            <pc:docMk/>
            <pc:sldMk cId="2154024183" sldId="976"/>
            <ac:spMk id="952" creationId="{E3278C46-6784-DF5F-E0A9-E2F725EA2344}"/>
          </ac:spMkLst>
        </pc:spChg>
        <pc:spChg chg="mod">
          <ac:chgData name="Phillip Kaufman" userId="c001b2a046940d7c" providerId="LiveId" clId="{5CB25B10-5B1C-4017-B167-ED3104435743}" dt="2024-05-20T01:06:33.392" v="3916" actId="20577"/>
          <ac:spMkLst>
            <pc:docMk/>
            <pc:sldMk cId="2154024183" sldId="976"/>
            <ac:spMk id="954" creationId="{1D6BEA4F-7AF0-375B-887D-C7915B673E91}"/>
          </ac:spMkLst>
        </pc:spChg>
        <pc:spChg chg="mod">
          <ac:chgData name="Phillip Kaufman" userId="c001b2a046940d7c" providerId="LiveId" clId="{5CB25B10-5B1C-4017-B167-ED3104435743}" dt="2024-05-20T01:06:33.392" v="3916" actId="20577"/>
          <ac:spMkLst>
            <pc:docMk/>
            <pc:sldMk cId="2154024183" sldId="976"/>
            <ac:spMk id="955" creationId="{16325C4F-5C44-7D3C-F6CB-801BE2456032}"/>
          </ac:spMkLst>
        </pc:spChg>
        <pc:spChg chg="mod">
          <ac:chgData name="Phillip Kaufman" userId="c001b2a046940d7c" providerId="LiveId" clId="{5CB25B10-5B1C-4017-B167-ED3104435743}" dt="2024-05-25T01:04:05.035" v="6920" actId="403"/>
          <ac:spMkLst>
            <pc:docMk/>
            <pc:sldMk cId="2154024183" sldId="976"/>
            <ac:spMk id="956" creationId="{6161DFED-A29F-6452-5FAD-854E35F97BED}"/>
          </ac:spMkLst>
        </pc:spChg>
        <pc:spChg chg="mod">
          <ac:chgData name="Phillip Kaufman" userId="c001b2a046940d7c" providerId="LiveId" clId="{5CB25B10-5B1C-4017-B167-ED3104435743}" dt="2024-05-25T01:05:09.934" v="6958" actId="1076"/>
          <ac:spMkLst>
            <pc:docMk/>
            <pc:sldMk cId="2154024183" sldId="976"/>
            <ac:spMk id="957" creationId="{2C0CC129-F6BB-BC79-3F5E-4D1D50B8B3EF}"/>
          </ac:spMkLst>
        </pc:spChg>
        <pc:spChg chg="mod">
          <ac:chgData name="Phillip Kaufman" userId="c001b2a046940d7c" providerId="LiveId" clId="{5CB25B10-5B1C-4017-B167-ED3104435743}" dt="2024-05-20T01:06:33.392" v="3916" actId="20577"/>
          <ac:spMkLst>
            <pc:docMk/>
            <pc:sldMk cId="2154024183" sldId="976"/>
            <ac:spMk id="957" creationId="{541E021B-2122-8ABB-90DA-50F649F4E121}"/>
          </ac:spMkLst>
        </pc:spChg>
        <pc:spChg chg="mod">
          <ac:chgData name="Phillip Kaufman" userId="c001b2a046940d7c" providerId="LiveId" clId="{5CB25B10-5B1C-4017-B167-ED3104435743}" dt="2024-05-20T01:06:33.392" v="3916" actId="20577"/>
          <ac:spMkLst>
            <pc:docMk/>
            <pc:sldMk cId="2154024183" sldId="976"/>
            <ac:spMk id="958" creationId="{A20903FA-C339-7C58-6D64-A6614D8C703B}"/>
          </ac:spMkLst>
        </pc:spChg>
        <pc:spChg chg="mod">
          <ac:chgData name="Phillip Kaufman" userId="c001b2a046940d7c" providerId="LiveId" clId="{5CB25B10-5B1C-4017-B167-ED3104435743}" dt="2024-05-25T01:05:33.375" v="6970" actId="1076"/>
          <ac:spMkLst>
            <pc:docMk/>
            <pc:sldMk cId="2154024183" sldId="976"/>
            <ac:spMk id="958" creationId="{C874F3CF-8CBA-2894-3651-0EE4F6670853}"/>
          </ac:spMkLst>
        </pc:spChg>
        <pc:spChg chg="mod">
          <ac:chgData name="Phillip Kaufman" userId="c001b2a046940d7c" providerId="LiveId" clId="{5CB25B10-5B1C-4017-B167-ED3104435743}" dt="2024-05-25T01:05:31.108" v="6969" actId="1076"/>
          <ac:spMkLst>
            <pc:docMk/>
            <pc:sldMk cId="2154024183" sldId="976"/>
            <ac:spMk id="959" creationId="{CA510DE6-D1E7-CC27-5E59-E32F112FDEE6}"/>
          </ac:spMkLst>
        </pc:spChg>
        <pc:spChg chg="mod">
          <ac:chgData name="Phillip Kaufman" userId="c001b2a046940d7c" providerId="LiveId" clId="{5CB25B10-5B1C-4017-B167-ED3104435743}" dt="2024-05-20T01:06:33.392" v="3916" actId="20577"/>
          <ac:spMkLst>
            <pc:docMk/>
            <pc:sldMk cId="2154024183" sldId="976"/>
            <ac:spMk id="961" creationId="{64AC2F83-0A03-CE14-2812-B5A702B3B0B5}"/>
          </ac:spMkLst>
        </pc:spChg>
        <pc:spChg chg="mod">
          <ac:chgData name="Phillip Kaufman" userId="c001b2a046940d7c" providerId="LiveId" clId="{5CB25B10-5B1C-4017-B167-ED3104435743}" dt="2024-05-20T01:06:26.466" v="3912"/>
          <ac:spMkLst>
            <pc:docMk/>
            <pc:sldMk cId="2154024183" sldId="976"/>
            <ac:spMk id="963" creationId="{90259CB8-39EE-2C5B-528E-C139641F5072}"/>
          </ac:spMkLst>
        </pc:spChg>
        <pc:spChg chg="mod">
          <ac:chgData name="Phillip Kaufman" userId="c001b2a046940d7c" providerId="LiveId" clId="{5CB25B10-5B1C-4017-B167-ED3104435743}" dt="2024-05-20T01:06:26.466" v="3912"/>
          <ac:spMkLst>
            <pc:docMk/>
            <pc:sldMk cId="2154024183" sldId="976"/>
            <ac:spMk id="964" creationId="{A3555677-1B5A-79F8-2171-A2A5C914D64A}"/>
          </ac:spMkLst>
        </pc:spChg>
        <pc:spChg chg="mod">
          <ac:chgData name="Phillip Kaufman" userId="c001b2a046940d7c" providerId="LiveId" clId="{5CB25B10-5B1C-4017-B167-ED3104435743}" dt="2024-05-20T01:06:26.466" v="3912"/>
          <ac:spMkLst>
            <pc:docMk/>
            <pc:sldMk cId="2154024183" sldId="976"/>
            <ac:spMk id="966" creationId="{EEACA1BD-F027-ED57-5A47-7AB9DEAE1D62}"/>
          </ac:spMkLst>
        </pc:spChg>
        <pc:spChg chg="mod">
          <ac:chgData name="Phillip Kaufman" userId="c001b2a046940d7c" providerId="LiveId" clId="{5CB25B10-5B1C-4017-B167-ED3104435743}" dt="2024-05-20T01:06:26.466" v="3912"/>
          <ac:spMkLst>
            <pc:docMk/>
            <pc:sldMk cId="2154024183" sldId="976"/>
            <ac:spMk id="967" creationId="{27B07D68-4097-8705-79A2-505730198442}"/>
          </ac:spMkLst>
        </pc:spChg>
        <pc:spChg chg="mod">
          <ac:chgData name="Phillip Kaufman" userId="c001b2a046940d7c" providerId="LiveId" clId="{5CB25B10-5B1C-4017-B167-ED3104435743}" dt="2024-05-20T01:06:26.466" v="3912"/>
          <ac:spMkLst>
            <pc:docMk/>
            <pc:sldMk cId="2154024183" sldId="976"/>
            <ac:spMk id="970" creationId="{533339A5-26B1-44E8-3EDD-737DAD79DB23}"/>
          </ac:spMkLst>
        </pc:spChg>
        <pc:spChg chg="mod">
          <ac:chgData name="Phillip Kaufman" userId="c001b2a046940d7c" providerId="LiveId" clId="{5CB25B10-5B1C-4017-B167-ED3104435743}" dt="2024-05-20T01:06:26.653" v="3913"/>
          <ac:spMkLst>
            <pc:docMk/>
            <pc:sldMk cId="2154024183" sldId="976"/>
            <ac:spMk id="972" creationId="{368476A6-5566-FD31-8391-D6BF82E638EF}"/>
          </ac:spMkLst>
        </pc:spChg>
        <pc:spChg chg="mod">
          <ac:chgData name="Phillip Kaufman" userId="c001b2a046940d7c" providerId="LiveId" clId="{5CB25B10-5B1C-4017-B167-ED3104435743}" dt="2024-05-20T01:06:26.653" v="3913"/>
          <ac:spMkLst>
            <pc:docMk/>
            <pc:sldMk cId="2154024183" sldId="976"/>
            <ac:spMk id="973" creationId="{09C0DD7D-5858-9857-1862-CD6D15B79D6F}"/>
          </ac:spMkLst>
        </pc:spChg>
        <pc:spChg chg="mod">
          <ac:chgData name="Phillip Kaufman" userId="c001b2a046940d7c" providerId="LiveId" clId="{5CB25B10-5B1C-4017-B167-ED3104435743}" dt="2024-05-20T01:06:26.653" v="3913"/>
          <ac:spMkLst>
            <pc:docMk/>
            <pc:sldMk cId="2154024183" sldId="976"/>
            <ac:spMk id="975" creationId="{E0E57194-3602-A1EA-0247-C62C0B1FCBD3}"/>
          </ac:spMkLst>
        </pc:spChg>
        <pc:spChg chg="mod">
          <ac:chgData name="Phillip Kaufman" userId="c001b2a046940d7c" providerId="LiveId" clId="{5CB25B10-5B1C-4017-B167-ED3104435743}" dt="2024-05-20T01:06:26.653" v="3913"/>
          <ac:spMkLst>
            <pc:docMk/>
            <pc:sldMk cId="2154024183" sldId="976"/>
            <ac:spMk id="976" creationId="{174A93FD-39D1-2F1E-A90A-6A6429DD8259}"/>
          </ac:spMkLst>
        </pc:spChg>
        <pc:spChg chg="mod">
          <ac:chgData name="Phillip Kaufman" userId="c001b2a046940d7c" providerId="LiveId" clId="{5CB25B10-5B1C-4017-B167-ED3104435743}" dt="2024-05-20T01:06:26.653" v="3913"/>
          <ac:spMkLst>
            <pc:docMk/>
            <pc:sldMk cId="2154024183" sldId="976"/>
            <ac:spMk id="979" creationId="{1BA5D1A4-F6A7-0E17-8EE5-852F4DF2859E}"/>
          </ac:spMkLst>
        </pc:spChg>
        <pc:spChg chg="add mod">
          <ac:chgData name="Phillip Kaufman" userId="c001b2a046940d7c" providerId="LiveId" clId="{5CB25B10-5B1C-4017-B167-ED3104435743}" dt="2024-05-20T01:07:52.884" v="3936" actId="1076"/>
          <ac:spMkLst>
            <pc:docMk/>
            <pc:sldMk cId="2154024183" sldId="976"/>
            <ac:spMk id="980" creationId="{F90ADF1A-1C4D-400F-BAAF-E62F1B35FDCE}"/>
          </ac:spMkLst>
        </pc:spChg>
        <pc:spChg chg="add mod">
          <ac:chgData name="Phillip Kaufman" userId="c001b2a046940d7c" providerId="LiveId" clId="{5CB25B10-5B1C-4017-B167-ED3104435743}" dt="2024-05-20T01:20:19.070" v="4025"/>
          <ac:spMkLst>
            <pc:docMk/>
            <pc:sldMk cId="2154024183" sldId="976"/>
            <ac:spMk id="989" creationId="{C5492570-68E0-B7FF-9E8E-47CAA941CAF7}"/>
          </ac:spMkLst>
        </pc:spChg>
        <pc:spChg chg="add mod">
          <ac:chgData name="Phillip Kaufman" userId="c001b2a046940d7c" providerId="LiveId" clId="{5CB25B10-5B1C-4017-B167-ED3104435743}" dt="2024-05-20T01:20:19.309" v="4026"/>
          <ac:spMkLst>
            <pc:docMk/>
            <pc:sldMk cId="2154024183" sldId="976"/>
            <ac:spMk id="990" creationId="{83B329C8-FE68-89DF-9997-A20511855657}"/>
          </ac:spMkLst>
        </pc:spChg>
        <pc:spChg chg="add mod">
          <ac:chgData name="Phillip Kaufman" userId="c001b2a046940d7c" providerId="LiveId" clId="{5CB25B10-5B1C-4017-B167-ED3104435743}" dt="2024-05-20T01:20:19.518" v="4027"/>
          <ac:spMkLst>
            <pc:docMk/>
            <pc:sldMk cId="2154024183" sldId="976"/>
            <ac:spMk id="991" creationId="{85310022-F4D4-295A-9A54-92BFAB936E03}"/>
          </ac:spMkLst>
        </pc:spChg>
        <pc:grpChg chg="add del mod">
          <ac:chgData name="Phillip Kaufman" userId="c001b2a046940d7c" providerId="LiveId" clId="{5CB25B10-5B1C-4017-B167-ED3104435743}" dt="2024-05-20T00:56:23.929" v="3789" actId="478"/>
          <ac:grpSpMkLst>
            <pc:docMk/>
            <pc:sldMk cId="2154024183" sldId="976"/>
            <ac:grpSpMk id="4" creationId="{585BBE82-0D27-C57F-B6FD-2033ADAA4AA6}"/>
          </ac:grpSpMkLst>
        </pc:grpChg>
        <pc:grpChg chg="add del mod">
          <ac:chgData name="Phillip Kaufman" userId="c001b2a046940d7c" providerId="LiveId" clId="{5CB25B10-5B1C-4017-B167-ED3104435743}" dt="2024-05-25T01:04:24.356" v="6923" actId="478"/>
          <ac:grpSpMkLst>
            <pc:docMk/>
            <pc:sldMk cId="2154024183" sldId="976"/>
            <ac:grpSpMk id="4" creationId="{8AAE5E11-8378-6056-A5D0-BEF9B0A7FECA}"/>
          </ac:grpSpMkLst>
        </pc:grpChg>
        <pc:grpChg chg="mod">
          <ac:chgData name="Phillip Kaufman" userId="c001b2a046940d7c" providerId="LiveId" clId="{5CB25B10-5B1C-4017-B167-ED3104435743}" dt="2024-05-25T00:29:49.535" v="6178" actId="255"/>
          <ac:grpSpMkLst>
            <pc:docMk/>
            <pc:sldMk cId="2154024183" sldId="976"/>
            <ac:grpSpMk id="5" creationId="{12E7964C-C84D-97C4-7F86-FF5403F9997A}"/>
          </ac:grpSpMkLst>
        </pc:grpChg>
        <pc:grpChg chg="mod">
          <ac:chgData name="Phillip Kaufman" userId="c001b2a046940d7c" providerId="LiveId" clId="{5CB25B10-5B1C-4017-B167-ED3104435743}" dt="2024-05-20T00:56:13.563" v="3788"/>
          <ac:grpSpMkLst>
            <pc:docMk/>
            <pc:sldMk cId="2154024183" sldId="976"/>
            <ac:grpSpMk id="5" creationId="{B3C172D1-8FC4-B71E-5375-AFE2D4C1989A}"/>
          </ac:grpSpMkLst>
        </pc:grpChg>
        <pc:grpChg chg="mod">
          <ac:chgData name="Phillip Kaufman" userId="c001b2a046940d7c" providerId="LiveId" clId="{5CB25B10-5B1C-4017-B167-ED3104435743}" dt="2024-05-20T00:56:13.563" v="3788"/>
          <ac:grpSpMkLst>
            <pc:docMk/>
            <pc:sldMk cId="2154024183" sldId="976"/>
            <ac:grpSpMk id="6" creationId="{B4F5D17D-9303-AF5F-0F2B-E1BAEE08D896}"/>
          </ac:grpSpMkLst>
        </pc:grpChg>
        <pc:grpChg chg="del">
          <ac:chgData name="Phillip Kaufman" userId="c001b2a046940d7c" providerId="LiveId" clId="{5CB25B10-5B1C-4017-B167-ED3104435743}" dt="2024-05-20T00:56:12.486" v="3787" actId="478"/>
          <ac:grpSpMkLst>
            <pc:docMk/>
            <pc:sldMk cId="2154024183" sldId="976"/>
            <ac:grpSpMk id="8" creationId="{D7BA1C8E-0A63-1AAA-F9A1-831CA714CFEF}"/>
          </ac:grpSpMkLst>
        </pc:grpChg>
        <pc:grpChg chg="mod">
          <ac:chgData name="Phillip Kaufman" userId="c001b2a046940d7c" providerId="LiveId" clId="{5CB25B10-5B1C-4017-B167-ED3104435743}" dt="2024-05-20T00:56:13.563" v="3788"/>
          <ac:grpSpMkLst>
            <pc:docMk/>
            <pc:sldMk cId="2154024183" sldId="976"/>
            <ac:grpSpMk id="9" creationId="{B04FA7F8-C1A3-95BB-EC08-2C9026941A7F}"/>
          </ac:grpSpMkLst>
        </pc:grpChg>
        <pc:grpChg chg="add del mod topLvl">
          <ac:chgData name="Phillip Kaufman" userId="c001b2a046940d7c" providerId="LiveId" clId="{5CB25B10-5B1C-4017-B167-ED3104435743}" dt="2024-05-26T06:38:02.886" v="7163" actId="478"/>
          <ac:grpSpMkLst>
            <pc:docMk/>
            <pc:sldMk cId="2154024183" sldId="976"/>
            <ac:grpSpMk id="12" creationId="{1AF65147-6F50-A25B-BE81-78FCB45381F9}"/>
          </ac:grpSpMkLst>
        </pc:grpChg>
        <pc:grpChg chg="add del mod">
          <ac:chgData name="Phillip Kaufman" userId="c001b2a046940d7c" providerId="LiveId" clId="{5CB25B10-5B1C-4017-B167-ED3104435743}" dt="2024-05-26T06:35:15.302" v="7120" actId="165"/>
          <ac:grpSpMkLst>
            <pc:docMk/>
            <pc:sldMk cId="2154024183" sldId="976"/>
            <ac:grpSpMk id="13" creationId="{8FE11365-89BF-E6C9-9B00-2B7E3AD6D2D4}"/>
          </ac:grpSpMkLst>
        </pc:grpChg>
        <pc:grpChg chg="add mod">
          <ac:chgData name="Phillip Kaufman" userId="c001b2a046940d7c" providerId="LiveId" clId="{5CB25B10-5B1C-4017-B167-ED3104435743}" dt="2024-05-21T01:35:38.193" v="4172" actId="164"/>
          <ac:grpSpMkLst>
            <pc:docMk/>
            <pc:sldMk cId="2154024183" sldId="976"/>
            <ac:grpSpMk id="13" creationId="{973EC0E3-C628-411A-B72F-12E46D792E10}"/>
          </ac:grpSpMkLst>
        </pc:grpChg>
        <pc:grpChg chg="add mod">
          <ac:chgData name="Phillip Kaufman" userId="c001b2a046940d7c" providerId="LiveId" clId="{5CB25B10-5B1C-4017-B167-ED3104435743}" dt="2024-05-21T04:21:12.558" v="5246"/>
          <ac:grpSpMkLst>
            <pc:docMk/>
            <pc:sldMk cId="2154024183" sldId="976"/>
            <ac:grpSpMk id="14" creationId="{4F00F6BD-FEFE-063A-C200-3A6CDC805668}"/>
          </ac:grpSpMkLst>
        </pc:grpChg>
        <pc:grpChg chg="mod">
          <ac:chgData name="Phillip Kaufman" userId="c001b2a046940d7c" providerId="LiveId" clId="{5CB25B10-5B1C-4017-B167-ED3104435743}" dt="2024-05-21T04:21:12.558" v="5246"/>
          <ac:grpSpMkLst>
            <pc:docMk/>
            <pc:sldMk cId="2154024183" sldId="976"/>
            <ac:grpSpMk id="15" creationId="{97AB0119-EC51-5293-3C03-B93A8BAF72F5}"/>
          </ac:grpSpMkLst>
        </pc:grpChg>
        <pc:grpChg chg="mod">
          <ac:chgData name="Phillip Kaufman" userId="c001b2a046940d7c" providerId="LiveId" clId="{5CB25B10-5B1C-4017-B167-ED3104435743}" dt="2024-05-21T04:21:12.558" v="5246"/>
          <ac:grpSpMkLst>
            <pc:docMk/>
            <pc:sldMk cId="2154024183" sldId="976"/>
            <ac:grpSpMk id="16" creationId="{06A280C3-D732-ADFD-3390-3BA03740E993}"/>
          </ac:grpSpMkLst>
        </pc:grpChg>
        <pc:grpChg chg="del mod">
          <ac:chgData name="Phillip Kaufman" userId="c001b2a046940d7c" providerId="LiveId" clId="{5CB25B10-5B1C-4017-B167-ED3104435743}" dt="2024-05-25T00:49:33.653" v="6623" actId="478"/>
          <ac:grpSpMkLst>
            <pc:docMk/>
            <pc:sldMk cId="2154024183" sldId="976"/>
            <ac:grpSpMk id="17" creationId="{1B79F9CA-A8B0-510C-8C71-EB3346249DA3}"/>
          </ac:grpSpMkLst>
        </pc:grpChg>
        <pc:grpChg chg="add mod">
          <ac:chgData name="Phillip Kaufman" userId="c001b2a046940d7c" providerId="LiveId" clId="{5CB25B10-5B1C-4017-B167-ED3104435743}" dt="2024-05-26T06:37:59.300" v="7161" actId="164"/>
          <ac:grpSpMkLst>
            <pc:docMk/>
            <pc:sldMk cId="2154024183" sldId="976"/>
            <ac:grpSpMk id="17" creationId="{5066BB1E-7E50-4866-969F-2E9102E36E25}"/>
          </ac:grpSpMkLst>
        </pc:grpChg>
        <pc:grpChg chg="mod">
          <ac:chgData name="Phillip Kaufman" userId="c001b2a046940d7c" providerId="LiveId" clId="{5CB25B10-5B1C-4017-B167-ED3104435743}" dt="2024-05-25T00:29:49.535" v="6178" actId="255"/>
          <ac:grpSpMkLst>
            <pc:docMk/>
            <pc:sldMk cId="2154024183" sldId="976"/>
            <ac:grpSpMk id="20" creationId="{AA761FA5-AF54-DDC0-13EB-892767600EF3}"/>
          </ac:grpSpMkLst>
        </pc:grpChg>
        <pc:grpChg chg="mod">
          <ac:chgData name="Phillip Kaufman" userId="c001b2a046940d7c" providerId="LiveId" clId="{5CB25B10-5B1C-4017-B167-ED3104435743}" dt="2024-05-21T04:21:12.558" v="5246"/>
          <ac:grpSpMkLst>
            <pc:docMk/>
            <pc:sldMk cId="2154024183" sldId="976"/>
            <ac:grpSpMk id="26" creationId="{E334AD06-35A9-2661-A8D9-72B8AD8AE097}"/>
          </ac:grpSpMkLst>
        </pc:grpChg>
        <pc:grpChg chg="add mod">
          <ac:chgData name="Phillip Kaufman" userId="c001b2a046940d7c" providerId="LiveId" clId="{5CB25B10-5B1C-4017-B167-ED3104435743}" dt="2024-05-26T06:43:37.405" v="7316" actId="164"/>
          <ac:grpSpMkLst>
            <pc:docMk/>
            <pc:sldMk cId="2154024183" sldId="976"/>
            <ac:grpSpMk id="27" creationId="{D1D90610-0F85-FB92-59D4-82BF248EAB1B}"/>
          </ac:grpSpMkLst>
        </pc:grpChg>
        <pc:grpChg chg="add mod">
          <ac:chgData name="Phillip Kaufman" userId="c001b2a046940d7c" providerId="LiveId" clId="{5CB25B10-5B1C-4017-B167-ED3104435743}" dt="2024-05-26T06:44:16.833" v="7327" actId="1076"/>
          <ac:grpSpMkLst>
            <pc:docMk/>
            <pc:sldMk cId="2154024183" sldId="976"/>
            <ac:grpSpMk id="30" creationId="{01B921DE-A510-2DE8-4B67-64509A7E4EDD}"/>
          </ac:grpSpMkLst>
        </pc:grpChg>
        <pc:grpChg chg="mod">
          <ac:chgData name="Phillip Kaufman" userId="c001b2a046940d7c" providerId="LiveId" clId="{5CB25B10-5B1C-4017-B167-ED3104435743}" dt="2024-05-21T04:21:12.558" v="5246"/>
          <ac:grpSpMkLst>
            <pc:docMk/>
            <pc:sldMk cId="2154024183" sldId="976"/>
            <ac:grpSpMk id="34" creationId="{E7728679-0EBE-F3AE-C96A-9F253D07F21F}"/>
          </ac:grpSpMkLst>
        </pc:grpChg>
        <pc:grpChg chg="mod">
          <ac:chgData name="Phillip Kaufman" userId="c001b2a046940d7c" providerId="LiveId" clId="{5CB25B10-5B1C-4017-B167-ED3104435743}" dt="2024-05-21T04:21:12.558" v="5246"/>
          <ac:grpSpMkLst>
            <pc:docMk/>
            <pc:sldMk cId="2154024183" sldId="976"/>
            <ac:grpSpMk id="35" creationId="{3769DAED-C607-F4D8-F4AD-E656AEEF8BF7}"/>
          </ac:grpSpMkLst>
        </pc:grpChg>
        <pc:grpChg chg="mod">
          <ac:chgData name="Phillip Kaufman" userId="c001b2a046940d7c" providerId="LiveId" clId="{5CB25B10-5B1C-4017-B167-ED3104435743}" dt="2024-05-21T04:21:12.558" v="5246"/>
          <ac:grpSpMkLst>
            <pc:docMk/>
            <pc:sldMk cId="2154024183" sldId="976"/>
            <ac:grpSpMk id="36" creationId="{3E1E4388-24BE-87C2-B27A-CC7AB5AC8B95}"/>
          </ac:grpSpMkLst>
        </pc:grpChg>
        <pc:grpChg chg="mod">
          <ac:chgData name="Phillip Kaufman" userId="c001b2a046940d7c" providerId="LiveId" clId="{5CB25B10-5B1C-4017-B167-ED3104435743}" dt="2024-05-20T00:56:13.563" v="3788"/>
          <ac:grpSpMkLst>
            <pc:docMk/>
            <pc:sldMk cId="2154024183" sldId="976"/>
            <ac:grpSpMk id="44" creationId="{CF5B0A0A-8C5E-79A9-98F6-781B1111B682}"/>
          </ac:grpSpMkLst>
        </pc:grpChg>
        <pc:grpChg chg="add mod topLvl">
          <ac:chgData name="Phillip Kaufman" userId="c001b2a046940d7c" providerId="LiveId" clId="{5CB25B10-5B1C-4017-B167-ED3104435743}" dt="2024-05-20T01:12:05.638" v="4017" actId="164"/>
          <ac:grpSpMkLst>
            <pc:docMk/>
            <pc:sldMk cId="2154024183" sldId="976"/>
            <ac:grpSpMk id="47" creationId="{A972CAD8-49BC-7B38-F62F-E6347E00A069}"/>
          </ac:grpSpMkLst>
        </pc:grpChg>
        <pc:grpChg chg="mod">
          <ac:chgData name="Phillip Kaufman" userId="c001b2a046940d7c" providerId="LiveId" clId="{5CB25B10-5B1C-4017-B167-ED3104435743}" dt="2024-05-20T01:04:20.669" v="3892" actId="165"/>
          <ac:grpSpMkLst>
            <pc:docMk/>
            <pc:sldMk cId="2154024183" sldId="976"/>
            <ac:grpSpMk id="48" creationId="{3EE15156-6717-BB91-B131-03E13D411C41}"/>
          </ac:grpSpMkLst>
        </pc:grpChg>
        <pc:grpChg chg="mod">
          <ac:chgData name="Phillip Kaufman" userId="c001b2a046940d7c" providerId="LiveId" clId="{5CB25B10-5B1C-4017-B167-ED3104435743}" dt="2024-05-20T01:04:20.669" v="3892" actId="165"/>
          <ac:grpSpMkLst>
            <pc:docMk/>
            <pc:sldMk cId="2154024183" sldId="976"/>
            <ac:grpSpMk id="49" creationId="{EF3EE7BC-DA8E-313E-5300-31F6A085EEDE}"/>
          </ac:grpSpMkLst>
        </pc:grpChg>
        <pc:grpChg chg="mod">
          <ac:chgData name="Phillip Kaufman" userId="c001b2a046940d7c" providerId="LiveId" clId="{5CB25B10-5B1C-4017-B167-ED3104435743}" dt="2024-05-20T01:04:20.669" v="3892" actId="165"/>
          <ac:grpSpMkLst>
            <pc:docMk/>
            <pc:sldMk cId="2154024183" sldId="976"/>
            <ac:grpSpMk id="50" creationId="{2A98FBDE-179B-B167-0760-F4505F96A770}"/>
          </ac:grpSpMkLst>
        </pc:grpChg>
        <pc:grpChg chg="add mod">
          <ac:chgData name="Phillip Kaufman" userId="c001b2a046940d7c" providerId="LiveId" clId="{5CB25B10-5B1C-4017-B167-ED3104435743}" dt="2024-05-25T00:43:50.635" v="6545" actId="164"/>
          <ac:grpSpMkLst>
            <pc:docMk/>
            <pc:sldMk cId="2154024183" sldId="976"/>
            <ac:grpSpMk id="51" creationId="{308BCED5-FDB6-C44A-3B74-EDB0FBE94C69}"/>
          </ac:grpSpMkLst>
        </pc:grpChg>
        <pc:grpChg chg="add mod">
          <ac:chgData name="Phillip Kaufman" userId="c001b2a046940d7c" providerId="LiveId" clId="{5CB25B10-5B1C-4017-B167-ED3104435743}" dt="2024-05-25T00:43:38.620" v="6541"/>
          <ac:grpSpMkLst>
            <pc:docMk/>
            <pc:sldMk cId="2154024183" sldId="976"/>
            <ac:grpSpMk id="52" creationId="{9647EB1E-F5AA-BAA5-8B52-619340B75158}"/>
          </ac:grpSpMkLst>
        </pc:grpChg>
        <pc:grpChg chg="add mod">
          <ac:chgData name="Phillip Kaufman" userId="c001b2a046940d7c" providerId="LiveId" clId="{5CB25B10-5B1C-4017-B167-ED3104435743}" dt="2024-05-25T00:43:44.750" v="6542"/>
          <ac:grpSpMkLst>
            <pc:docMk/>
            <pc:sldMk cId="2154024183" sldId="976"/>
            <ac:grpSpMk id="57" creationId="{2F78450B-F021-F30D-F0D8-8A530A68252C}"/>
          </ac:grpSpMkLst>
        </pc:grpChg>
        <pc:grpChg chg="del">
          <ac:chgData name="Phillip Kaufman" userId="c001b2a046940d7c" providerId="LiveId" clId="{5CB25B10-5B1C-4017-B167-ED3104435743}" dt="2024-05-20T00:56:12.486" v="3787" actId="478"/>
          <ac:grpSpMkLst>
            <pc:docMk/>
            <pc:sldMk cId="2154024183" sldId="976"/>
            <ac:grpSpMk id="57" creationId="{34DA5D40-EED2-A7A0-0B52-879470FB1AB2}"/>
          </ac:grpSpMkLst>
        </pc:grpChg>
        <pc:grpChg chg="add mod">
          <ac:chgData name="Phillip Kaufman" userId="c001b2a046940d7c" providerId="LiveId" clId="{5CB25B10-5B1C-4017-B167-ED3104435743}" dt="2024-05-25T00:43:46.594" v="6544" actId="571"/>
          <ac:grpSpMkLst>
            <pc:docMk/>
            <pc:sldMk cId="2154024183" sldId="976"/>
            <ac:grpSpMk id="61" creationId="{B85049AC-15B7-978C-49A1-3C04FE080E1E}"/>
          </ac:grpSpMkLst>
        </pc:grpChg>
        <pc:grpChg chg="add mod">
          <ac:chgData name="Phillip Kaufman" userId="c001b2a046940d7c" providerId="LiveId" clId="{5CB25B10-5B1C-4017-B167-ED3104435743}" dt="2024-05-20T00:58:13.080" v="3818"/>
          <ac:grpSpMkLst>
            <pc:docMk/>
            <pc:sldMk cId="2154024183" sldId="976"/>
            <ac:grpSpMk id="85" creationId="{9EE10ED1-2999-3845-88F9-BFE468DA0AEC}"/>
          </ac:grpSpMkLst>
        </pc:grpChg>
        <pc:grpChg chg="mod">
          <ac:chgData name="Phillip Kaufman" userId="c001b2a046940d7c" providerId="LiveId" clId="{5CB25B10-5B1C-4017-B167-ED3104435743}" dt="2024-05-20T00:58:13.080" v="3818"/>
          <ac:grpSpMkLst>
            <pc:docMk/>
            <pc:sldMk cId="2154024183" sldId="976"/>
            <ac:grpSpMk id="86" creationId="{5EB4924C-5018-6777-C530-AFFFE7C4561B}"/>
          </ac:grpSpMkLst>
        </pc:grpChg>
        <pc:grpChg chg="mod">
          <ac:chgData name="Phillip Kaufman" userId="c001b2a046940d7c" providerId="LiveId" clId="{5CB25B10-5B1C-4017-B167-ED3104435743}" dt="2024-05-20T00:58:13.080" v="3818"/>
          <ac:grpSpMkLst>
            <pc:docMk/>
            <pc:sldMk cId="2154024183" sldId="976"/>
            <ac:grpSpMk id="87" creationId="{E330BD67-1DC0-94EE-1907-67360C37A420}"/>
          </ac:grpSpMkLst>
        </pc:grpChg>
        <pc:grpChg chg="mod">
          <ac:chgData name="Phillip Kaufman" userId="c001b2a046940d7c" providerId="LiveId" clId="{5CB25B10-5B1C-4017-B167-ED3104435743}" dt="2024-05-20T00:58:13.080" v="3818"/>
          <ac:grpSpMkLst>
            <pc:docMk/>
            <pc:sldMk cId="2154024183" sldId="976"/>
            <ac:grpSpMk id="88" creationId="{3E902B0D-B964-31B7-4362-022E338BA1BF}"/>
          </ac:grpSpMkLst>
        </pc:grpChg>
        <pc:grpChg chg="mod">
          <ac:chgData name="Phillip Kaufman" userId="c001b2a046940d7c" providerId="LiveId" clId="{5CB25B10-5B1C-4017-B167-ED3104435743}" dt="2024-05-20T00:58:13.080" v="3818"/>
          <ac:grpSpMkLst>
            <pc:docMk/>
            <pc:sldMk cId="2154024183" sldId="976"/>
            <ac:grpSpMk id="91" creationId="{1AD8BAB2-A735-2132-21D6-4E46FB5DC64D}"/>
          </ac:grpSpMkLst>
        </pc:grpChg>
        <pc:grpChg chg="mod">
          <ac:chgData name="Phillip Kaufman" userId="c001b2a046940d7c" providerId="LiveId" clId="{5CB25B10-5B1C-4017-B167-ED3104435743}" dt="2024-05-20T00:58:13.080" v="3818"/>
          <ac:grpSpMkLst>
            <pc:docMk/>
            <pc:sldMk cId="2154024183" sldId="976"/>
            <ac:grpSpMk id="97" creationId="{F6C1E76C-8A88-DB19-26FA-A1468B5F76D5}"/>
          </ac:grpSpMkLst>
        </pc:grpChg>
        <pc:grpChg chg="mod">
          <ac:chgData name="Phillip Kaufman" userId="c001b2a046940d7c" providerId="LiveId" clId="{5CB25B10-5B1C-4017-B167-ED3104435743}" dt="2024-05-20T00:58:13.080" v="3818"/>
          <ac:grpSpMkLst>
            <pc:docMk/>
            <pc:sldMk cId="2154024183" sldId="976"/>
            <ac:grpSpMk id="105" creationId="{6B1424E2-7B26-1D27-D015-875502C62A21}"/>
          </ac:grpSpMkLst>
        </pc:grpChg>
        <pc:grpChg chg="del">
          <ac:chgData name="Phillip Kaufman" userId="c001b2a046940d7c" providerId="LiveId" clId="{5CB25B10-5B1C-4017-B167-ED3104435743}" dt="2024-05-20T00:56:12.486" v="3787" actId="478"/>
          <ac:grpSpMkLst>
            <pc:docMk/>
            <pc:sldMk cId="2154024183" sldId="976"/>
            <ac:grpSpMk id="106" creationId="{CF69219E-8DBA-D0C4-61B4-57C4668DD8F5}"/>
          </ac:grpSpMkLst>
        </pc:grpChg>
        <pc:grpChg chg="mod">
          <ac:chgData name="Phillip Kaufman" userId="c001b2a046940d7c" providerId="LiveId" clId="{5CB25B10-5B1C-4017-B167-ED3104435743}" dt="2024-05-20T00:58:13.080" v="3818"/>
          <ac:grpSpMkLst>
            <pc:docMk/>
            <pc:sldMk cId="2154024183" sldId="976"/>
            <ac:grpSpMk id="118" creationId="{7027882C-270A-B143-E0D5-427F66FDC20B}"/>
          </ac:grpSpMkLst>
        </pc:grpChg>
        <pc:grpChg chg="mod">
          <ac:chgData name="Phillip Kaufman" userId="c001b2a046940d7c" providerId="LiveId" clId="{5CB25B10-5B1C-4017-B167-ED3104435743}" dt="2024-05-20T00:58:13.080" v="3818"/>
          <ac:grpSpMkLst>
            <pc:docMk/>
            <pc:sldMk cId="2154024183" sldId="976"/>
            <ac:grpSpMk id="122" creationId="{D0C08EED-38E8-025A-B2A3-F4B92B1B2B16}"/>
          </ac:grpSpMkLst>
        </pc:grpChg>
        <pc:grpChg chg="del">
          <ac:chgData name="Phillip Kaufman" userId="c001b2a046940d7c" providerId="LiveId" clId="{5CB25B10-5B1C-4017-B167-ED3104435743}" dt="2024-05-20T00:56:12.486" v="3787" actId="478"/>
          <ac:grpSpMkLst>
            <pc:docMk/>
            <pc:sldMk cId="2154024183" sldId="976"/>
            <ac:grpSpMk id="241" creationId="{A453716A-5EFE-6256-1B97-A30DA37ECAB6}"/>
          </ac:grpSpMkLst>
        </pc:grpChg>
        <pc:grpChg chg="del">
          <ac:chgData name="Phillip Kaufman" userId="c001b2a046940d7c" providerId="LiveId" clId="{5CB25B10-5B1C-4017-B167-ED3104435743}" dt="2024-05-20T00:56:12.486" v="3787" actId="478"/>
          <ac:grpSpMkLst>
            <pc:docMk/>
            <pc:sldMk cId="2154024183" sldId="976"/>
            <ac:grpSpMk id="292" creationId="{479A441A-6D0B-804E-D56D-25B4542C3C02}"/>
          </ac:grpSpMkLst>
        </pc:grpChg>
        <pc:grpChg chg="del">
          <ac:chgData name="Phillip Kaufman" userId="c001b2a046940d7c" providerId="LiveId" clId="{5CB25B10-5B1C-4017-B167-ED3104435743}" dt="2024-05-20T00:56:12.486" v="3787" actId="478"/>
          <ac:grpSpMkLst>
            <pc:docMk/>
            <pc:sldMk cId="2154024183" sldId="976"/>
            <ac:grpSpMk id="293" creationId="{98ECAA24-8513-B7AF-255A-6C32484045A6}"/>
          </ac:grpSpMkLst>
        </pc:grpChg>
        <pc:grpChg chg="del">
          <ac:chgData name="Phillip Kaufman" userId="c001b2a046940d7c" providerId="LiveId" clId="{5CB25B10-5B1C-4017-B167-ED3104435743}" dt="2024-05-20T00:56:12.486" v="3787" actId="478"/>
          <ac:grpSpMkLst>
            <pc:docMk/>
            <pc:sldMk cId="2154024183" sldId="976"/>
            <ac:grpSpMk id="301" creationId="{BEFB13B9-4F03-E62A-5596-A79E1FCB02E6}"/>
          </ac:grpSpMkLst>
        </pc:grpChg>
        <pc:grpChg chg="mod">
          <ac:chgData name="Phillip Kaufman" userId="c001b2a046940d7c" providerId="LiveId" clId="{5CB25B10-5B1C-4017-B167-ED3104435743}" dt="2024-05-20T00:59:59.557" v="3839" actId="165"/>
          <ac:grpSpMkLst>
            <pc:docMk/>
            <pc:sldMk cId="2154024183" sldId="976"/>
            <ac:grpSpMk id="323" creationId="{EFA1DADD-8760-106C-3732-2FB123F8BAC6}"/>
          </ac:grpSpMkLst>
        </pc:grpChg>
        <pc:grpChg chg="add del mod">
          <ac:chgData name="Phillip Kaufman" userId="c001b2a046940d7c" providerId="LiveId" clId="{5CB25B10-5B1C-4017-B167-ED3104435743}" dt="2024-05-20T00:59:59.557" v="3839" actId="165"/>
          <ac:grpSpMkLst>
            <pc:docMk/>
            <pc:sldMk cId="2154024183" sldId="976"/>
            <ac:grpSpMk id="326" creationId="{56A8DDBC-840D-DD45-7766-07ACF19DA849}"/>
          </ac:grpSpMkLst>
        </pc:grpChg>
        <pc:grpChg chg="add del mod">
          <ac:chgData name="Phillip Kaufman" userId="c001b2a046940d7c" providerId="LiveId" clId="{5CB25B10-5B1C-4017-B167-ED3104435743}" dt="2024-05-20T01:00:01.932" v="3840" actId="165"/>
          <ac:grpSpMkLst>
            <pc:docMk/>
            <pc:sldMk cId="2154024183" sldId="976"/>
            <ac:grpSpMk id="327" creationId="{B900E361-0D9C-72FA-9BB0-2356FF946053}"/>
          </ac:grpSpMkLst>
        </pc:grpChg>
        <pc:grpChg chg="mod topLvl">
          <ac:chgData name="Phillip Kaufman" userId="c001b2a046940d7c" providerId="LiveId" clId="{5CB25B10-5B1C-4017-B167-ED3104435743}" dt="2024-05-21T04:22:23.861" v="5252" actId="164"/>
          <ac:grpSpMkLst>
            <pc:docMk/>
            <pc:sldMk cId="2154024183" sldId="976"/>
            <ac:grpSpMk id="328" creationId="{FAF92B17-A1AC-2F1F-5365-AE5523863F92}"/>
          </ac:grpSpMkLst>
        </pc:grpChg>
        <pc:grpChg chg="mod topLvl">
          <ac:chgData name="Phillip Kaufman" userId="c001b2a046940d7c" providerId="LiveId" clId="{5CB25B10-5B1C-4017-B167-ED3104435743}" dt="2024-05-21T04:22:23.861" v="5252" actId="164"/>
          <ac:grpSpMkLst>
            <pc:docMk/>
            <pc:sldMk cId="2154024183" sldId="976"/>
            <ac:grpSpMk id="329" creationId="{B66B1AEB-568E-6A86-599A-D1C7EEB3FFB8}"/>
          </ac:grpSpMkLst>
        </pc:grpChg>
        <pc:grpChg chg="mod">
          <ac:chgData name="Phillip Kaufman" userId="c001b2a046940d7c" providerId="LiveId" clId="{5CB25B10-5B1C-4017-B167-ED3104435743}" dt="2024-05-21T04:22:00.282" v="5249" actId="165"/>
          <ac:grpSpMkLst>
            <pc:docMk/>
            <pc:sldMk cId="2154024183" sldId="976"/>
            <ac:grpSpMk id="330" creationId="{5DFF4341-D518-B083-DA63-A280DC6FE32F}"/>
          </ac:grpSpMkLst>
        </pc:grpChg>
        <pc:grpChg chg="mod">
          <ac:chgData name="Phillip Kaufman" userId="c001b2a046940d7c" providerId="LiveId" clId="{5CB25B10-5B1C-4017-B167-ED3104435743}" dt="2024-05-21T04:22:00.282" v="5249" actId="165"/>
          <ac:grpSpMkLst>
            <pc:docMk/>
            <pc:sldMk cId="2154024183" sldId="976"/>
            <ac:grpSpMk id="338" creationId="{37CE0E5E-3111-4976-61E0-8335669519E8}"/>
          </ac:grpSpMkLst>
        </pc:grpChg>
        <pc:grpChg chg="mod">
          <ac:chgData name="Phillip Kaufman" userId="c001b2a046940d7c" providerId="LiveId" clId="{5CB25B10-5B1C-4017-B167-ED3104435743}" dt="2024-05-21T04:22:00.282" v="5249" actId="165"/>
          <ac:grpSpMkLst>
            <pc:docMk/>
            <pc:sldMk cId="2154024183" sldId="976"/>
            <ac:grpSpMk id="339" creationId="{E8F2CCDA-A5B2-F7DA-D64F-FF18FB4B4E9B}"/>
          </ac:grpSpMkLst>
        </pc:grpChg>
        <pc:grpChg chg="mod">
          <ac:chgData name="Phillip Kaufman" userId="c001b2a046940d7c" providerId="LiveId" clId="{5CB25B10-5B1C-4017-B167-ED3104435743}" dt="2024-05-21T04:22:00.282" v="5249" actId="165"/>
          <ac:grpSpMkLst>
            <pc:docMk/>
            <pc:sldMk cId="2154024183" sldId="976"/>
            <ac:grpSpMk id="340" creationId="{16E51353-5BCE-59D9-9DD5-D5F9778904A7}"/>
          </ac:grpSpMkLst>
        </pc:grpChg>
        <pc:grpChg chg="del">
          <ac:chgData name="Phillip Kaufman" userId="c001b2a046940d7c" providerId="LiveId" clId="{5CB25B10-5B1C-4017-B167-ED3104435743}" dt="2024-05-20T00:56:12.486" v="3787" actId="478"/>
          <ac:grpSpMkLst>
            <pc:docMk/>
            <pc:sldMk cId="2154024183" sldId="976"/>
            <ac:grpSpMk id="405" creationId="{FC829335-BEBE-357D-FA78-494187425137}"/>
          </ac:grpSpMkLst>
        </pc:grpChg>
        <pc:grpChg chg="del">
          <ac:chgData name="Phillip Kaufman" userId="c001b2a046940d7c" providerId="LiveId" clId="{5CB25B10-5B1C-4017-B167-ED3104435743}" dt="2024-05-20T00:56:12.486" v="3787" actId="478"/>
          <ac:grpSpMkLst>
            <pc:docMk/>
            <pc:sldMk cId="2154024183" sldId="976"/>
            <ac:grpSpMk id="446" creationId="{405F66CA-7D0D-F3C3-7D04-9228B6B589F7}"/>
          </ac:grpSpMkLst>
        </pc:grpChg>
        <pc:grpChg chg="del">
          <ac:chgData name="Phillip Kaufman" userId="c001b2a046940d7c" providerId="LiveId" clId="{5CB25B10-5B1C-4017-B167-ED3104435743}" dt="2024-05-20T00:56:12.486" v="3787" actId="478"/>
          <ac:grpSpMkLst>
            <pc:docMk/>
            <pc:sldMk cId="2154024183" sldId="976"/>
            <ac:grpSpMk id="455" creationId="{E1F89420-4F9F-69BF-9701-C0A4629F78FF}"/>
          </ac:grpSpMkLst>
        </pc:grpChg>
        <pc:grpChg chg="mod">
          <ac:chgData name="Phillip Kaufman" userId="c001b2a046940d7c" providerId="LiveId" clId="{5CB25B10-5B1C-4017-B167-ED3104435743}" dt="2024-05-20T01:04:20.669" v="3892" actId="165"/>
          <ac:grpSpMkLst>
            <pc:docMk/>
            <pc:sldMk cId="2154024183" sldId="976"/>
            <ac:grpSpMk id="486" creationId="{2E3825AE-03C9-E6AE-50AF-C1B8DF134182}"/>
          </ac:grpSpMkLst>
        </pc:grpChg>
        <pc:grpChg chg="add mod topLvl">
          <ac:chgData name="Phillip Kaufman" userId="c001b2a046940d7c" providerId="LiveId" clId="{5CB25B10-5B1C-4017-B167-ED3104435743}" dt="2024-05-20T01:12:05.638" v="4017" actId="164"/>
          <ac:grpSpMkLst>
            <pc:docMk/>
            <pc:sldMk cId="2154024183" sldId="976"/>
            <ac:grpSpMk id="489" creationId="{0195FF32-F85A-F749-14A4-43CF785F405B}"/>
          </ac:grpSpMkLst>
        </pc:grpChg>
        <pc:grpChg chg="mod">
          <ac:chgData name="Phillip Kaufman" userId="c001b2a046940d7c" providerId="LiveId" clId="{5CB25B10-5B1C-4017-B167-ED3104435743}" dt="2024-05-20T01:04:20.669" v="3892" actId="165"/>
          <ac:grpSpMkLst>
            <pc:docMk/>
            <pc:sldMk cId="2154024183" sldId="976"/>
            <ac:grpSpMk id="490" creationId="{935C8FF6-0032-057E-82AE-486F52D78F86}"/>
          </ac:grpSpMkLst>
        </pc:grpChg>
        <pc:grpChg chg="add del mod topLvl">
          <ac:chgData name="Phillip Kaufman" userId="c001b2a046940d7c" providerId="LiveId" clId="{5CB25B10-5B1C-4017-B167-ED3104435743}" dt="2024-05-20T01:08:37.648" v="3983" actId="478"/>
          <ac:grpSpMkLst>
            <pc:docMk/>
            <pc:sldMk cId="2154024183" sldId="976"/>
            <ac:grpSpMk id="498" creationId="{6F72109E-8E68-387D-292D-9749C7B8C352}"/>
          </ac:grpSpMkLst>
        </pc:grpChg>
        <pc:grpChg chg="add del mod">
          <ac:chgData name="Phillip Kaufman" userId="c001b2a046940d7c" providerId="LiveId" clId="{5CB25B10-5B1C-4017-B167-ED3104435743}" dt="2024-05-20T01:08:24.450" v="3981" actId="478"/>
          <ac:grpSpMkLst>
            <pc:docMk/>
            <pc:sldMk cId="2154024183" sldId="976"/>
            <ac:grpSpMk id="501" creationId="{7BC2F8D0-ACC7-11D5-24F1-089204E63694}"/>
          </ac:grpSpMkLst>
        </pc:grpChg>
        <pc:grpChg chg="add del mod">
          <ac:chgData name="Phillip Kaufman" userId="c001b2a046940d7c" providerId="LiveId" clId="{5CB25B10-5B1C-4017-B167-ED3104435743}" dt="2024-05-20T01:04:20.669" v="3892" actId="165"/>
          <ac:grpSpMkLst>
            <pc:docMk/>
            <pc:sldMk cId="2154024183" sldId="976"/>
            <ac:grpSpMk id="507" creationId="{367DC0B0-895F-B9F4-6312-6151C80476A3}"/>
          </ac:grpSpMkLst>
        </pc:grpChg>
        <pc:grpChg chg="del">
          <ac:chgData name="Phillip Kaufman" userId="c001b2a046940d7c" providerId="LiveId" clId="{5CB25B10-5B1C-4017-B167-ED3104435743}" dt="2024-05-20T00:56:12.486" v="3787" actId="478"/>
          <ac:grpSpMkLst>
            <pc:docMk/>
            <pc:sldMk cId="2154024183" sldId="976"/>
            <ac:grpSpMk id="511" creationId="{DCA1E7D3-8C67-42E3-E783-E51C3A0D3532}"/>
          </ac:grpSpMkLst>
        </pc:grpChg>
        <pc:grpChg chg="del">
          <ac:chgData name="Phillip Kaufman" userId="c001b2a046940d7c" providerId="LiveId" clId="{5CB25B10-5B1C-4017-B167-ED3104435743}" dt="2024-05-20T00:56:12.486" v="3787" actId="478"/>
          <ac:grpSpMkLst>
            <pc:docMk/>
            <pc:sldMk cId="2154024183" sldId="976"/>
            <ac:grpSpMk id="512" creationId="{E1A28509-FD78-06BD-CFC8-FD634254264B}"/>
          </ac:grpSpMkLst>
        </pc:grpChg>
        <pc:grpChg chg="del">
          <ac:chgData name="Phillip Kaufman" userId="c001b2a046940d7c" providerId="LiveId" clId="{5CB25B10-5B1C-4017-B167-ED3104435743}" dt="2024-05-20T00:56:12.486" v="3787" actId="478"/>
          <ac:grpSpMkLst>
            <pc:docMk/>
            <pc:sldMk cId="2154024183" sldId="976"/>
            <ac:grpSpMk id="614" creationId="{0DF76247-1B90-26D5-D2AF-AD9EFD9F9C57}"/>
          </ac:grpSpMkLst>
        </pc:grpChg>
        <pc:grpChg chg="del">
          <ac:chgData name="Phillip Kaufman" userId="c001b2a046940d7c" providerId="LiveId" clId="{5CB25B10-5B1C-4017-B167-ED3104435743}" dt="2024-05-20T00:56:12.486" v="3787" actId="478"/>
          <ac:grpSpMkLst>
            <pc:docMk/>
            <pc:sldMk cId="2154024183" sldId="976"/>
            <ac:grpSpMk id="635" creationId="{A3BF6688-323D-0116-734B-B87FF8604417}"/>
          </ac:grpSpMkLst>
        </pc:grpChg>
        <pc:grpChg chg="del">
          <ac:chgData name="Phillip Kaufman" userId="c001b2a046940d7c" providerId="LiveId" clId="{5CB25B10-5B1C-4017-B167-ED3104435743}" dt="2024-05-20T00:56:12.486" v="3787" actId="478"/>
          <ac:grpSpMkLst>
            <pc:docMk/>
            <pc:sldMk cId="2154024183" sldId="976"/>
            <ac:grpSpMk id="636" creationId="{1482BF92-77E6-ED19-7563-CE1ED8D46129}"/>
          </ac:grpSpMkLst>
        </pc:grpChg>
        <pc:grpChg chg="del">
          <ac:chgData name="Phillip Kaufman" userId="c001b2a046940d7c" providerId="LiveId" clId="{5CB25B10-5B1C-4017-B167-ED3104435743}" dt="2024-05-20T00:56:12.486" v="3787" actId="478"/>
          <ac:grpSpMkLst>
            <pc:docMk/>
            <pc:sldMk cId="2154024183" sldId="976"/>
            <ac:grpSpMk id="671" creationId="{A3E64F47-A1F6-F0F8-4D10-7DA0ADC761A3}"/>
          </ac:grpSpMkLst>
        </pc:grpChg>
        <pc:grpChg chg="del">
          <ac:chgData name="Phillip Kaufman" userId="c001b2a046940d7c" providerId="LiveId" clId="{5CB25B10-5B1C-4017-B167-ED3104435743}" dt="2024-05-20T00:56:12.486" v="3787" actId="478"/>
          <ac:grpSpMkLst>
            <pc:docMk/>
            <pc:sldMk cId="2154024183" sldId="976"/>
            <ac:grpSpMk id="672" creationId="{7495D02C-559B-425F-6BAF-C6D5A22DB2C2}"/>
          </ac:grpSpMkLst>
        </pc:grpChg>
        <pc:grpChg chg="del">
          <ac:chgData name="Phillip Kaufman" userId="c001b2a046940d7c" providerId="LiveId" clId="{5CB25B10-5B1C-4017-B167-ED3104435743}" dt="2024-05-20T00:56:12.486" v="3787" actId="478"/>
          <ac:grpSpMkLst>
            <pc:docMk/>
            <pc:sldMk cId="2154024183" sldId="976"/>
            <ac:grpSpMk id="674" creationId="{775628A0-6683-E1F3-5AEE-6DE6D363ABC9}"/>
          </ac:grpSpMkLst>
        </pc:grpChg>
        <pc:grpChg chg="del">
          <ac:chgData name="Phillip Kaufman" userId="c001b2a046940d7c" providerId="LiveId" clId="{5CB25B10-5B1C-4017-B167-ED3104435743}" dt="2024-05-20T00:56:12.486" v="3787" actId="478"/>
          <ac:grpSpMkLst>
            <pc:docMk/>
            <pc:sldMk cId="2154024183" sldId="976"/>
            <ac:grpSpMk id="707" creationId="{E3E8BE94-73C6-5202-3148-80EC68577E4A}"/>
          </ac:grpSpMkLst>
        </pc:grpChg>
        <pc:grpChg chg="mod">
          <ac:chgData name="Phillip Kaufman" userId="c001b2a046940d7c" providerId="LiveId" clId="{5CB25B10-5B1C-4017-B167-ED3104435743}" dt="2024-05-20T00:58:13.080" v="3818"/>
          <ac:grpSpMkLst>
            <pc:docMk/>
            <pc:sldMk cId="2154024183" sldId="976"/>
            <ac:grpSpMk id="708" creationId="{2FA7DA94-FAA8-3393-CD67-1362BD659D81}"/>
          </ac:grpSpMkLst>
        </pc:grpChg>
        <pc:grpChg chg="add del mod">
          <ac:chgData name="Phillip Kaufman" userId="c001b2a046940d7c" providerId="LiveId" clId="{5CB25B10-5B1C-4017-B167-ED3104435743}" dt="2024-05-20T00:58:21.092" v="3821" actId="165"/>
          <ac:grpSpMkLst>
            <pc:docMk/>
            <pc:sldMk cId="2154024183" sldId="976"/>
            <ac:grpSpMk id="711" creationId="{CBD2E29B-B8B6-B683-981D-D88C35F3B261}"/>
          </ac:grpSpMkLst>
        </pc:grpChg>
        <pc:grpChg chg="mod topLvl">
          <ac:chgData name="Phillip Kaufman" userId="c001b2a046940d7c" providerId="LiveId" clId="{5CB25B10-5B1C-4017-B167-ED3104435743}" dt="2024-05-20T01:12:11.907" v="4019" actId="164"/>
          <ac:grpSpMkLst>
            <pc:docMk/>
            <pc:sldMk cId="2154024183" sldId="976"/>
            <ac:grpSpMk id="712" creationId="{4993466A-0003-3223-9A87-902B87A3C4E5}"/>
          </ac:grpSpMkLst>
        </pc:grpChg>
        <pc:grpChg chg="mod topLvl">
          <ac:chgData name="Phillip Kaufman" userId="c001b2a046940d7c" providerId="LiveId" clId="{5CB25B10-5B1C-4017-B167-ED3104435743}" dt="2024-05-20T01:12:11.907" v="4019" actId="164"/>
          <ac:grpSpMkLst>
            <pc:docMk/>
            <pc:sldMk cId="2154024183" sldId="976"/>
            <ac:grpSpMk id="713" creationId="{A4448456-B098-124B-5D4E-9FB3C281419D}"/>
          </ac:grpSpMkLst>
        </pc:grpChg>
        <pc:grpChg chg="del mod topLvl">
          <ac:chgData name="Phillip Kaufman" userId="c001b2a046940d7c" providerId="LiveId" clId="{5CB25B10-5B1C-4017-B167-ED3104435743}" dt="2024-05-20T00:58:23.752" v="3822" actId="478"/>
          <ac:grpSpMkLst>
            <pc:docMk/>
            <pc:sldMk cId="2154024183" sldId="976"/>
            <ac:grpSpMk id="714" creationId="{668DB702-2F63-B0A1-14D7-73C3DDD4A3EF}"/>
          </ac:grpSpMkLst>
        </pc:grpChg>
        <pc:grpChg chg="mod">
          <ac:chgData name="Phillip Kaufman" userId="c001b2a046940d7c" providerId="LiveId" clId="{5CB25B10-5B1C-4017-B167-ED3104435743}" dt="2024-05-20T00:58:21.092" v="3821" actId="165"/>
          <ac:grpSpMkLst>
            <pc:docMk/>
            <pc:sldMk cId="2154024183" sldId="976"/>
            <ac:grpSpMk id="717" creationId="{357478E5-6995-BDDB-5BEF-C73A1FFE504B}"/>
          </ac:grpSpMkLst>
        </pc:grpChg>
        <pc:grpChg chg="mod">
          <ac:chgData name="Phillip Kaufman" userId="c001b2a046940d7c" providerId="LiveId" clId="{5CB25B10-5B1C-4017-B167-ED3104435743}" dt="2024-05-20T00:59:59.557" v="3839" actId="165"/>
          <ac:grpSpMkLst>
            <pc:docMk/>
            <pc:sldMk cId="2154024183" sldId="976"/>
            <ac:grpSpMk id="723" creationId="{A9291ABC-1983-57DC-2D5D-1ED791628516}"/>
          </ac:grpSpMkLst>
        </pc:grpChg>
        <pc:grpChg chg="mod">
          <ac:chgData name="Phillip Kaufman" userId="c001b2a046940d7c" providerId="LiveId" clId="{5CB25B10-5B1C-4017-B167-ED3104435743}" dt="2024-05-20T00:59:59.557" v="3839" actId="165"/>
          <ac:grpSpMkLst>
            <pc:docMk/>
            <pc:sldMk cId="2154024183" sldId="976"/>
            <ac:grpSpMk id="731" creationId="{F80EDBBB-3A09-993E-7C0F-F57A7D3BB816}"/>
          </ac:grpSpMkLst>
        </pc:grpChg>
        <pc:grpChg chg="mod">
          <ac:chgData name="Phillip Kaufman" userId="c001b2a046940d7c" providerId="LiveId" clId="{5CB25B10-5B1C-4017-B167-ED3104435743}" dt="2024-05-20T00:59:59.557" v="3839" actId="165"/>
          <ac:grpSpMkLst>
            <pc:docMk/>
            <pc:sldMk cId="2154024183" sldId="976"/>
            <ac:grpSpMk id="732" creationId="{8B324F4E-4680-7066-75B9-20796C6EA591}"/>
          </ac:grpSpMkLst>
        </pc:grpChg>
        <pc:grpChg chg="mod">
          <ac:chgData name="Phillip Kaufman" userId="c001b2a046940d7c" providerId="LiveId" clId="{5CB25B10-5B1C-4017-B167-ED3104435743}" dt="2024-05-20T00:59:59.557" v="3839" actId="165"/>
          <ac:grpSpMkLst>
            <pc:docMk/>
            <pc:sldMk cId="2154024183" sldId="976"/>
            <ac:grpSpMk id="733" creationId="{05E56867-64B9-B676-6E91-806C533F60E8}"/>
          </ac:grpSpMkLst>
        </pc:grpChg>
        <pc:grpChg chg="mod">
          <ac:chgData name="Phillip Kaufman" userId="c001b2a046940d7c" providerId="LiveId" clId="{5CB25B10-5B1C-4017-B167-ED3104435743}" dt="2024-05-21T04:22:00.282" v="5249" actId="165"/>
          <ac:grpSpMkLst>
            <pc:docMk/>
            <pc:sldMk cId="2154024183" sldId="976"/>
            <ac:grpSpMk id="769" creationId="{484A8D80-3DE5-87A9-75BC-F4D548D3F013}"/>
          </ac:grpSpMkLst>
        </pc:grpChg>
        <pc:grpChg chg="add del mod">
          <ac:chgData name="Phillip Kaufman" userId="c001b2a046940d7c" providerId="LiveId" clId="{5CB25B10-5B1C-4017-B167-ED3104435743}" dt="2024-05-20T01:00:04.881" v="3841" actId="165"/>
          <ac:grpSpMkLst>
            <pc:docMk/>
            <pc:sldMk cId="2154024183" sldId="976"/>
            <ac:grpSpMk id="772" creationId="{03625946-CE80-E2B3-B426-3FBE86849F10}"/>
          </ac:grpSpMkLst>
        </pc:grpChg>
        <pc:grpChg chg="add del mod">
          <ac:chgData name="Phillip Kaufman" userId="c001b2a046940d7c" providerId="LiveId" clId="{5CB25B10-5B1C-4017-B167-ED3104435743}" dt="2024-05-25T01:05:59.874" v="6977" actId="165"/>
          <ac:grpSpMkLst>
            <pc:docMk/>
            <pc:sldMk cId="2154024183" sldId="976"/>
            <ac:grpSpMk id="772" creationId="{1BC54528-2ABE-431E-2E26-59BFB3B4B35F}"/>
          </ac:grpSpMkLst>
        </pc:grpChg>
        <pc:grpChg chg="mod topLvl">
          <ac:chgData name="Phillip Kaufman" userId="c001b2a046940d7c" providerId="LiveId" clId="{5CB25B10-5B1C-4017-B167-ED3104435743}" dt="2024-05-25T01:08:33.929" v="7017" actId="164"/>
          <ac:grpSpMkLst>
            <pc:docMk/>
            <pc:sldMk cId="2154024183" sldId="976"/>
            <ac:grpSpMk id="773" creationId="{7E001044-4B56-5B19-A868-7CE3818BCE75}"/>
          </ac:grpSpMkLst>
        </pc:grpChg>
        <pc:grpChg chg="mod topLvl">
          <ac:chgData name="Phillip Kaufman" userId="c001b2a046940d7c" providerId="LiveId" clId="{5CB25B10-5B1C-4017-B167-ED3104435743}" dt="2024-05-20T01:12:02.775" v="4016" actId="164"/>
          <ac:grpSpMkLst>
            <pc:docMk/>
            <pc:sldMk cId="2154024183" sldId="976"/>
            <ac:grpSpMk id="773" creationId="{B03E9DC2-C961-3DF0-59BB-DE1F64CD4E60}"/>
          </ac:grpSpMkLst>
        </pc:grpChg>
        <pc:grpChg chg="del mod topLvl">
          <ac:chgData name="Phillip Kaufman" userId="c001b2a046940d7c" providerId="LiveId" clId="{5CB25B10-5B1C-4017-B167-ED3104435743}" dt="2024-05-25T00:31:32.286" v="6203" actId="165"/>
          <ac:grpSpMkLst>
            <pc:docMk/>
            <pc:sldMk cId="2154024183" sldId="976"/>
            <ac:grpSpMk id="774" creationId="{4FB9386C-4698-3E58-F34F-8CD3B7F6C3F6}"/>
          </ac:grpSpMkLst>
        </pc:grpChg>
        <pc:grpChg chg="mod topLvl">
          <ac:chgData name="Phillip Kaufman" userId="c001b2a046940d7c" providerId="LiveId" clId="{5CB25B10-5B1C-4017-B167-ED3104435743}" dt="2024-05-25T00:43:54.621" v="6546" actId="164"/>
          <ac:grpSpMkLst>
            <pc:docMk/>
            <pc:sldMk cId="2154024183" sldId="976"/>
            <ac:grpSpMk id="775" creationId="{7F4DF459-5101-7392-3CC9-D0B3ACE6D2D9}"/>
          </ac:grpSpMkLst>
        </pc:grpChg>
        <pc:grpChg chg="mod">
          <ac:chgData name="Phillip Kaufman" userId="c001b2a046940d7c" providerId="LiveId" clId="{5CB25B10-5B1C-4017-B167-ED3104435743}" dt="2024-05-20T01:00:04.881" v="3841" actId="165"/>
          <ac:grpSpMkLst>
            <pc:docMk/>
            <pc:sldMk cId="2154024183" sldId="976"/>
            <ac:grpSpMk id="783" creationId="{D92C6E29-D1FF-EBB4-CEAA-7EC807BF47EF}"/>
          </ac:grpSpMkLst>
        </pc:grpChg>
        <pc:grpChg chg="mod">
          <ac:chgData name="Phillip Kaufman" userId="c001b2a046940d7c" providerId="LiveId" clId="{5CB25B10-5B1C-4017-B167-ED3104435743}" dt="2024-05-20T01:00:04.881" v="3841" actId="165"/>
          <ac:grpSpMkLst>
            <pc:docMk/>
            <pc:sldMk cId="2154024183" sldId="976"/>
            <ac:grpSpMk id="784" creationId="{4DF977B8-A55A-D05E-54AD-5C907582AF04}"/>
          </ac:grpSpMkLst>
        </pc:grpChg>
        <pc:grpChg chg="mod">
          <ac:chgData name="Phillip Kaufman" userId="c001b2a046940d7c" providerId="LiveId" clId="{5CB25B10-5B1C-4017-B167-ED3104435743}" dt="2024-05-20T01:00:04.881" v="3841" actId="165"/>
          <ac:grpSpMkLst>
            <pc:docMk/>
            <pc:sldMk cId="2154024183" sldId="976"/>
            <ac:grpSpMk id="785" creationId="{5D2D0297-C2C3-07FF-B203-B8A8F7F97A67}"/>
          </ac:grpSpMkLst>
        </pc:grpChg>
        <pc:grpChg chg="add mod">
          <ac:chgData name="Phillip Kaufman" userId="c001b2a046940d7c" providerId="LiveId" clId="{5CB25B10-5B1C-4017-B167-ED3104435743}" dt="2024-05-25T01:08:31.587" v="7016" actId="164"/>
          <ac:grpSpMkLst>
            <pc:docMk/>
            <pc:sldMk cId="2154024183" sldId="976"/>
            <ac:grpSpMk id="793" creationId="{88696C01-C685-BD8D-EC6E-324875A53160}"/>
          </ac:grpSpMkLst>
        </pc:grpChg>
        <pc:grpChg chg="add mod">
          <ac:chgData name="Phillip Kaufman" userId="c001b2a046940d7c" providerId="LiveId" clId="{5CB25B10-5B1C-4017-B167-ED3104435743}" dt="2024-05-27T06:34:29.517" v="8106" actId="1076"/>
          <ac:grpSpMkLst>
            <pc:docMk/>
            <pc:sldMk cId="2154024183" sldId="976"/>
            <ac:grpSpMk id="794" creationId="{6A576746-214B-C2A0-72F1-13F2CCD583AD}"/>
          </ac:grpSpMkLst>
        </pc:grpChg>
        <pc:grpChg chg="mod">
          <ac:chgData name="Phillip Kaufman" userId="c001b2a046940d7c" providerId="LiveId" clId="{5CB25B10-5B1C-4017-B167-ED3104435743}" dt="2024-05-20T01:00:04.881" v="3841" actId="165"/>
          <ac:grpSpMkLst>
            <pc:docMk/>
            <pc:sldMk cId="2154024183" sldId="976"/>
            <ac:grpSpMk id="820" creationId="{C3FEEE68-0730-B8A7-BEC7-084E6CEF4DB0}"/>
          </ac:grpSpMkLst>
        </pc:grpChg>
        <pc:grpChg chg="add del mod">
          <ac:chgData name="Phillip Kaufman" userId="c001b2a046940d7c" providerId="LiveId" clId="{5CB25B10-5B1C-4017-B167-ED3104435743}" dt="2024-05-20T00:59:47.473" v="3837" actId="165"/>
          <ac:grpSpMkLst>
            <pc:docMk/>
            <pc:sldMk cId="2154024183" sldId="976"/>
            <ac:grpSpMk id="823" creationId="{C37131C6-1F7D-F535-9D9E-6ADCB169F71E}"/>
          </ac:grpSpMkLst>
        </pc:grpChg>
        <pc:grpChg chg="mod topLvl">
          <ac:chgData name="Phillip Kaufman" userId="c001b2a046940d7c" providerId="LiveId" clId="{5CB25B10-5B1C-4017-B167-ED3104435743}" dt="2024-05-21T01:35:38.193" v="4172" actId="164"/>
          <ac:grpSpMkLst>
            <pc:docMk/>
            <pc:sldMk cId="2154024183" sldId="976"/>
            <ac:grpSpMk id="824" creationId="{0A867C50-473F-381B-6CE8-2637C7D2F53D}"/>
          </ac:grpSpMkLst>
        </pc:grpChg>
        <pc:grpChg chg="mod topLvl">
          <ac:chgData name="Phillip Kaufman" userId="c001b2a046940d7c" providerId="LiveId" clId="{5CB25B10-5B1C-4017-B167-ED3104435743}" dt="2024-05-21T01:35:38.193" v="4172" actId="164"/>
          <ac:grpSpMkLst>
            <pc:docMk/>
            <pc:sldMk cId="2154024183" sldId="976"/>
            <ac:grpSpMk id="825" creationId="{85803CFB-1198-85B2-8E57-EAD41F22FB0E}"/>
          </ac:grpSpMkLst>
        </pc:grpChg>
        <pc:grpChg chg="mod">
          <ac:chgData name="Phillip Kaufman" userId="c001b2a046940d7c" providerId="LiveId" clId="{5CB25B10-5B1C-4017-B167-ED3104435743}" dt="2024-05-21T01:35:28.012" v="4168" actId="165"/>
          <ac:grpSpMkLst>
            <pc:docMk/>
            <pc:sldMk cId="2154024183" sldId="976"/>
            <ac:grpSpMk id="826" creationId="{8561A277-3C87-389C-F1A3-74C186DB43E7}"/>
          </ac:grpSpMkLst>
        </pc:grpChg>
        <pc:grpChg chg="mod">
          <ac:chgData name="Phillip Kaufman" userId="c001b2a046940d7c" providerId="LiveId" clId="{5CB25B10-5B1C-4017-B167-ED3104435743}" dt="2024-05-21T01:35:28.012" v="4168" actId="165"/>
          <ac:grpSpMkLst>
            <pc:docMk/>
            <pc:sldMk cId="2154024183" sldId="976"/>
            <ac:grpSpMk id="834" creationId="{CCE26CD1-0CFD-F389-6387-FE9567549318}"/>
          </ac:grpSpMkLst>
        </pc:grpChg>
        <pc:grpChg chg="mod">
          <ac:chgData name="Phillip Kaufman" userId="c001b2a046940d7c" providerId="LiveId" clId="{5CB25B10-5B1C-4017-B167-ED3104435743}" dt="2024-05-21T01:35:28.012" v="4168" actId="165"/>
          <ac:grpSpMkLst>
            <pc:docMk/>
            <pc:sldMk cId="2154024183" sldId="976"/>
            <ac:grpSpMk id="835" creationId="{E7BEB00D-ED7C-D6D9-5716-A9A97803E802}"/>
          </ac:grpSpMkLst>
        </pc:grpChg>
        <pc:grpChg chg="mod">
          <ac:chgData name="Phillip Kaufman" userId="c001b2a046940d7c" providerId="LiveId" clId="{5CB25B10-5B1C-4017-B167-ED3104435743}" dt="2024-05-21T01:35:28.012" v="4168" actId="165"/>
          <ac:grpSpMkLst>
            <pc:docMk/>
            <pc:sldMk cId="2154024183" sldId="976"/>
            <ac:grpSpMk id="836" creationId="{29F2B69B-D83B-21B3-4F0F-CCBD87312D56}"/>
          </ac:grpSpMkLst>
        </pc:grpChg>
        <pc:grpChg chg="mod">
          <ac:chgData name="Phillip Kaufman" userId="c001b2a046940d7c" providerId="LiveId" clId="{5CB25B10-5B1C-4017-B167-ED3104435743}" dt="2024-05-21T01:35:28.012" v="4168" actId="165"/>
          <ac:grpSpMkLst>
            <pc:docMk/>
            <pc:sldMk cId="2154024183" sldId="976"/>
            <ac:grpSpMk id="871" creationId="{CADD8D43-8EB2-BBB2-BB2C-83C9A92C5A26}"/>
          </ac:grpSpMkLst>
        </pc:grpChg>
        <pc:grpChg chg="add del mod topLvl">
          <ac:chgData name="Phillip Kaufman" userId="c001b2a046940d7c" providerId="LiveId" clId="{5CB25B10-5B1C-4017-B167-ED3104435743}" dt="2024-05-26T06:28:26.158" v="7044" actId="165"/>
          <ac:grpSpMkLst>
            <pc:docMk/>
            <pc:sldMk cId="2154024183" sldId="976"/>
            <ac:grpSpMk id="874" creationId="{7FBEC0E7-13FB-C0FB-2122-313B0FB522CF}"/>
          </ac:grpSpMkLst>
        </pc:grpChg>
        <pc:grpChg chg="del mod topLvl">
          <ac:chgData name="Phillip Kaufman" userId="c001b2a046940d7c" providerId="LiveId" clId="{5CB25B10-5B1C-4017-B167-ED3104435743}" dt="2024-05-26T06:28:40.032" v="7048" actId="165"/>
          <ac:grpSpMkLst>
            <pc:docMk/>
            <pc:sldMk cId="2154024183" sldId="976"/>
            <ac:grpSpMk id="875" creationId="{87D5E593-050E-2256-8E93-22EC0D1E8640}"/>
          </ac:grpSpMkLst>
        </pc:grpChg>
        <pc:grpChg chg="add del mod">
          <ac:chgData name="Phillip Kaufman" userId="c001b2a046940d7c" providerId="LiveId" clId="{5CB25B10-5B1C-4017-B167-ED3104435743}" dt="2024-05-20T01:00:25.580" v="3844" actId="165"/>
          <ac:grpSpMkLst>
            <pc:docMk/>
            <pc:sldMk cId="2154024183" sldId="976"/>
            <ac:grpSpMk id="884" creationId="{F9ACFBD9-8895-84A4-406B-060425658E2F}"/>
          </ac:grpSpMkLst>
        </pc:grpChg>
        <pc:grpChg chg="add del mod topLvl">
          <ac:chgData name="Phillip Kaufman" userId="c001b2a046940d7c" providerId="LiveId" clId="{5CB25B10-5B1C-4017-B167-ED3104435743}" dt="2024-05-21T01:35:30.026" v="4169" actId="21"/>
          <ac:grpSpMkLst>
            <pc:docMk/>
            <pc:sldMk cId="2154024183" sldId="976"/>
            <ac:grpSpMk id="885" creationId="{8AAE5E11-8378-6056-A5D0-BEF9B0A7FECA}"/>
          </ac:grpSpMkLst>
        </pc:grpChg>
        <pc:grpChg chg="mod">
          <ac:chgData name="Phillip Kaufman" userId="c001b2a046940d7c" providerId="LiveId" clId="{5CB25B10-5B1C-4017-B167-ED3104435743}" dt="2024-05-21T01:35:28.012" v="4168" actId="165"/>
          <ac:grpSpMkLst>
            <pc:docMk/>
            <pc:sldMk cId="2154024183" sldId="976"/>
            <ac:grpSpMk id="886" creationId="{12E7964C-C84D-97C4-7F86-FF5403F9997A}"/>
          </ac:grpSpMkLst>
        </pc:grpChg>
        <pc:grpChg chg="add del mod">
          <ac:chgData name="Phillip Kaufman" userId="c001b2a046940d7c" providerId="LiveId" clId="{5CB25B10-5B1C-4017-B167-ED3104435743}" dt="2024-05-25T01:08:38.110" v="7019" actId="478"/>
          <ac:grpSpMkLst>
            <pc:docMk/>
            <pc:sldMk cId="2154024183" sldId="976"/>
            <ac:grpSpMk id="894" creationId="{9FA0CD6E-7E56-92EE-911A-978F7F68DED0}"/>
          </ac:grpSpMkLst>
        </pc:grpChg>
        <pc:grpChg chg="mod">
          <ac:chgData name="Phillip Kaufman" userId="c001b2a046940d7c" providerId="LiveId" clId="{5CB25B10-5B1C-4017-B167-ED3104435743}" dt="2024-05-25T00:29:49.535" v="6178" actId="255"/>
          <ac:grpSpMkLst>
            <pc:docMk/>
            <pc:sldMk cId="2154024183" sldId="976"/>
            <ac:grpSpMk id="895" creationId="{3F75C09E-53C4-BE71-622C-8584F886C0BC}"/>
          </ac:grpSpMkLst>
        </pc:grpChg>
        <pc:grpChg chg="add mod">
          <ac:chgData name="Phillip Kaufman" userId="c001b2a046940d7c" providerId="LiveId" clId="{5CB25B10-5B1C-4017-B167-ED3104435743}" dt="2024-05-25T00:43:54.621" v="6546" actId="164"/>
          <ac:grpSpMkLst>
            <pc:docMk/>
            <pc:sldMk cId="2154024183" sldId="976"/>
            <ac:grpSpMk id="904" creationId="{A9DFE58E-8DB7-53EA-6B68-466752A063B6}"/>
          </ac:grpSpMkLst>
        </pc:grpChg>
        <pc:grpChg chg="add del mod">
          <ac:chgData name="Phillip Kaufman" userId="c001b2a046940d7c" providerId="LiveId" clId="{5CB25B10-5B1C-4017-B167-ED3104435743}" dt="2024-05-25T00:48:24.691" v="6578" actId="478"/>
          <ac:grpSpMkLst>
            <pc:docMk/>
            <pc:sldMk cId="2154024183" sldId="976"/>
            <ac:grpSpMk id="905" creationId="{1EB69F84-9E79-246B-D0EF-9FBF987F406D}"/>
          </ac:grpSpMkLst>
        </pc:grpChg>
        <pc:grpChg chg="mod">
          <ac:chgData name="Phillip Kaufman" userId="c001b2a046940d7c" providerId="LiveId" clId="{5CB25B10-5B1C-4017-B167-ED3104435743}" dt="2024-05-25T00:48:22.608" v="6577" actId="20577"/>
          <ac:grpSpMkLst>
            <pc:docMk/>
            <pc:sldMk cId="2154024183" sldId="976"/>
            <ac:grpSpMk id="906" creationId="{82F863D3-B204-EAD0-0D67-FCB2E299599D}"/>
          </ac:grpSpMkLst>
        </pc:grpChg>
        <pc:grpChg chg="add del mod topLvl">
          <ac:chgData name="Phillip Kaufman" userId="c001b2a046940d7c" providerId="LiveId" clId="{5CB25B10-5B1C-4017-B167-ED3104435743}" dt="2024-05-25T01:06:34.271" v="6984" actId="478"/>
          <ac:grpSpMkLst>
            <pc:docMk/>
            <pc:sldMk cId="2154024183" sldId="976"/>
            <ac:grpSpMk id="908" creationId="{6D32208F-4444-E33D-84C8-744E76AD8410}"/>
          </ac:grpSpMkLst>
        </pc:grpChg>
        <pc:grpChg chg="mod">
          <ac:chgData name="Phillip Kaufman" userId="c001b2a046940d7c" providerId="LiveId" clId="{5CB25B10-5B1C-4017-B167-ED3104435743}" dt="2024-05-25T00:29:49.535" v="6178" actId="255"/>
          <ac:grpSpMkLst>
            <pc:docMk/>
            <pc:sldMk cId="2154024183" sldId="976"/>
            <ac:grpSpMk id="909" creationId="{55731C8E-3C60-7680-91E5-2A76927A2297}"/>
          </ac:grpSpMkLst>
        </pc:grpChg>
        <pc:grpChg chg="add mod">
          <ac:chgData name="Phillip Kaufman" userId="c001b2a046940d7c" providerId="LiveId" clId="{5CB25B10-5B1C-4017-B167-ED3104435743}" dt="2024-05-20T01:12:05.638" v="4017" actId="164"/>
          <ac:grpSpMkLst>
            <pc:docMk/>
            <pc:sldMk cId="2154024183" sldId="976"/>
            <ac:grpSpMk id="917" creationId="{12E27284-CF50-5F08-220E-4B76C81F096F}"/>
          </ac:grpSpMkLst>
        </pc:grpChg>
        <pc:grpChg chg="mod">
          <ac:chgData name="Phillip Kaufman" userId="c001b2a046940d7c" providerId="LiveId" clId="{5CB25B10-5B1C-4017-B167-ED3104435743}" dt="2024-05-20T01:09:12.661" v="3990" actId="20577"/>
          <ac:grpSpMkLst>
            <pc:docMk/>
            <pc:sldMk cId="2154024183" sldId="976"/>
            <ac:grpSpMk id="920" creationId="{946C9FED-8E9D-06AD-D052-03711C940FD6}"/>
          </ac:grpSpMkLst>
        </pc:grpChg>
        <pc:grpChg chg="add del mod">
          <ac:chgData name="Phillip Kaufman" userId="c001b2a046940d7c" providerId="LiveId" clId="{5CB25B10-5B1C-4017-B167-ED3104435743}" dt="2024-05-25T00:47:54.002" v="6572" actId="165"/>
          <ac:grpSpMkLst>
            <pc:docMk/>
            <pc:sldMk cId="2154024183" sldId="976"/>
            <ac:grpSpMk id="924" creationId="{947CFAEC-9E3A-654A-6C0B-8FF57AB17CEB}"/>
          </ac:grpSpMkLst>
        </pc:grpChg>
        <pc:grpChg chg="mod topLvl">
          <ac:chgData name="Phillip Kaufman" userId="c001b2a046940d7c" providerId="LiveId" clId="{5CB25B10-5B1C-4017-B167-ED3104435743}" dt="2024-05-25T00:49:51.655" v="6630" actId="164"/>
          <ac:grpSpMkLst>
            <pc:docMk/>
            <pc:sldMk cId="2154024183" sldId="976"/>
            <ac:grpSpMk id="925" creationId="{49CCD372-962F-AE02-0AEC-F55D671FD516}"/>
          </ac:grpSpMkLst>
        </pc:grpChg>
        <pc:grpChg chg="add mod">
          <ac:chgData name="Phillip Kaufman" userId="c001b2a046940d7c" providerId="LiveId" clId="{5CB25B10-5B1C-4017-B167-ED3104435743}" dt="2024-05-20T01:05:57.038" v="3904"/>
          <ac:grpSpMkLst>
            <pc:docMk/>
            <pc:sldMk cId="2154024183" sldId="976"/>
            <ac:grpSpMk id="926" creationId="{6F72109E-8E68-387D-292D-9749C7B8C352}"/>
          </ac:grpSpMkLst>
        </pc:grpChg>
        <pc:grpChg chg="mod">
          <ac:chgData name="Phillip Kaufman" userId="c001b2a046940d7c" providerId="LiveId" clId="{5CB25B10-5B1C-4017-B167-ED3104435743}" dt="2024-05-20T01:05:57.038" v="3904"/>
          <ac:grpSpMkLst>
            <pc:docMk/>
            <pc:sldMk cId="2154024183" sldId="976"/>
            <ac:grpSpMk id="929" creationId="{7BC2F8D0-ACC7-11D5-24F1-089204E63694}"/>
          </ac:grpSpMkLst>
        </pc:grpChg>
        <pc:grpChg chg="add mod">
          <ac:chgData name="Phillip Kaufman" userId="c001b2a046940d7c" providerId="LiveId" clId="{5CB25B10-5B1C-4017-B167-ED3104435743}" dt="2024-05-25T01:01:56.127" v="6875" actId="1076"/>
          <ac:grpSpMkLst>
            <pc:docMk/>
            <pc:sldMk cId="2154024183" sldId="976"/>
            <ac:grpSpMk id="933" creationId="{AD5EB44E-57BE-D58D-54E3-31A465116C16}"/>
          </ac:grpSpMkLst>
        </pc:grpChg>
        <pc:grpChg chg="add del mod">
          <ac:chgData name="Phillip Kaufman" userId="c001b2a046940d7c" providerId="LiveId" clId="{5CB25B10-5B1C-4017-B167-ED3104435743}" dt="2024-05-25T00:50:38.067" v="6635" actId="165"/>
          <ac:grpSpMkLst>
            <pc:docMk/>
            <pc:sldMk cId="2154024183" sldId="976"/>
            <ac:grpSpMk id="934" creationId="{82F05D44-66EB-6DBE-A39F-CC3B72C7F3A8}"/>
          </ac:grpSpMkLst>
        </pc:grpChg>
        <pc:grpChg chg="add del mod">
          <ac:chgData name="Phillip Kaufman" userId="c001b2a046940d7c" providerId="LiveId" clId="{5CB25B10-5B1C-4017-B167-ED3104435743}" dt="2024-05-20T01:08:04.778" v="3959" actId="478"/>
          <ac:grpSpMkLst>
            <pc:docMk/>
            <pc:sldMk cId="2154024183" sldId="976"/>
            <ac:grpSpMk id="935" creationId="{6F72109E-8E68-387D-292D-9749C7B8C352}"/>
          </ac:grpSpMkLst>
        </pc:grpChg>
        <pc:grpChg chg="mod topLvl">
          <ac:chgData name="Phillip Kaufman" userId="c001b2a046940d7c" providerId="LiveId" clId="{5CB25B10-5B1C-4017-B167-ED3104435743}" dt="2024-05-25T01:01:49.351" v="6872" actId="164"/>
          <ac:grpSpMkLst>
            <pc:docMk/>
            <pc:sldMk cId="2154024183" sldId="976"/>
            <ac:grpSpMk id="935" creationId="{7FDADF8C-EF03-FA64-532A-808FD69544CC}"/>
          </ac:grpSpMkLst>
        </pc:grpChg>
        <pc:grpChg chg="mod">
          <ac:chgData name="Phillip Kaufman" userId="c001b2a046940d7c" providerId="LiveId" clId="{5CB25B10-5B1C-4017-B167-ED3104435743}" dt="2024-05-20T01:08:01.492" v="3957" actId="20577"/>
          <ac:grpSpMkLst>
            <pc:docMk/>
            <pc:sldMk cId="2154024183" sldId="976"/>
            <ac:grpSpMk id="938" creationId="{7BC2F8D0-ACC7-11D5-24F1-089204E63694}"/>
          </ac:grpSpMkLst>
        </pc:grpChg>
        <pc:grpChg chg="add del mod">
          <ac:chgData name="Phillip Kaufman" userId="c001b2a046940d7c" providerId="LiveId" clId="{5CB25B10-5B1C-4017-B167-ED3104435743}" dt="2024-05-20T01:07:59.232" v="3955" actId="478"/>
          <ac:grpSpMkLst>
            <pc:docMk/>
            <pc:sldMk cId="2154024183" sldId="976"/>
            <ac:grpSpMk id="944" creationId="{37E8B036-F02D-F985-5A6E-209268CC5BF7}"/>
          </ac:grpSpMkLst>
        </pc:grpChg>
        <pc:grpChg chg="mod">
          <ac:chgData name="Phillip Kaufman" userId="c001b2a046940d7c" providerId="LiveId" clId="{5CB25B10-5B1C-4017-B167-ED3104435743}" dt="2024-05-21T04:21:12.558" v="5246"/>
          <ac:grpSpMkLst>
            <pc:docMk/>
            <pc:sldMk cId="2154024183" sldId="976"/>
            <ac:grpSpMk id="944" creationId="{7996F48A-D230-D071-DB88-21DB4D95167D}"/>
          </ac:grpSpMkLst>
        </pc:grpChg>
        <pc:grpChg chg="add mod">
          <ac:chgData name="Phillip Kaufman" userId="c001b2a046940d7c" providerId="LiveId" clId="{5CB25B10-5B1C-4017-B167-ED3104435743}" dt="2024-05-21T04:52:35.712" v="5313" actId="1038"/>
          <ac:grpSpMkLst>
            <pc:docMk/>
            <pc:sldMk cId="2154024183" sldId="976"/>
            <ac:grpSpMk id="947" creationId="{AC2CF638-592F-B02F-932E-B776B6D60968}"/>
          </ac:grpSpMkLst>
        </pc:grpChg>
        <pc:grpChg chg="mod">
          <ac:chgData name="Phillip Kaufman" userId="c001b2a046940d7c" providerId="LiveId" clId="{5CB25B10-5B1C-4017-B167-ED3104435743}" dt="2024-05-20T01:07:57.821" v="3953" actId="20577"/>
          <ac:grpSpMkLst>
            <pc:docMk/>
            <pc:sldMk cId="2154024183" sldId="976"/>
            <ac:grpSpMk id="947" creationId="{E6FC1B6F-7935-B283-577B-FD2EBDD8ED5B}"/>
          </ac:grpSpMkLst>
        </pc:grpChg>
        <pc:grpChg chg="add del mod">
          <ac:chgData name="Phillip Kaufman" userId="c001b2a046940d7c" providerId="LiveId" clId="{5CB25B10-5B1C-4017-B167-ED3104435743}" dt="2024-05-20T01:07:57.012" v="3952" actId="478"/>
          <ac:grpSpMkLst>
            <pc:docMk/>
            <pc:sldMk cId="2154024183" sldId="976"/>
            <ac:grpSpMk id="953" creationId="{25C4AC9C-E077-69B3-46BC-F6F66EA47D85}"/>
          </ac:grpSpMkLst>
        </pc:grpChg>
        <pc:grpChg chg="add mod">
          <ac:chgData name="Phillip Kaufman" userId="c001b2a046940d7c" providerId="LiveId" clId="{5CB25B10-5B1C-4017-B167-ED3104435743}" dt="2024-05-26T06:44:12.943" v="7326" actId="1076"/>
          <ac:grpSpMkLst>
            <pc:docMk/>
            <pc:sldMk cId="2154024183" sldId="976"/>
            <ac:grpSpMk id="953" creationId="{5F1ED7FB-FB43-CAAB-1855-E976F70C9D36}"/>
          </ac:grpSpMkLst>
        </pc:grpChg>
        <pc:grpChg chg="add mod">
          <ac:chgData name="Phillip Kaufman" userId="c001b2a046940d7c" providerId="LiveId" clId="{5CB25B10-5B1C-4017-B167-ED3104435743}" dt="2024-05-27T06:34:29.517" v="8106" actId="1076"/>
          <ac:grpSpMkLst>
            <pc:docMk/>
            <pc:sldMk cId="2154024183" sldId="976"/>
            <ac:grpSpMk id="954" creationId="{31E544C7-67F1-4E57-E75A-06DF672B6A71}"/>
          </ac:grpSpMkLst>
        </pc:grpChg>
        <pc:grpChg chg="mod">
          <ac:chgData name="Phillip Kaufman" userId="c001b2a046940d7c" providerId="LiveId" clId="{5CB25B10-5B1C-4017-B167-ED3104435743}" dt="2024-05-25T01:04:05.035" v="6920" actId="403"/>
          <ac:grpSpMkLst>
            <pc:docMk/>
            <pc:sldMk cId="2154024183" sldId="976"/>
            <ac:grpSpMk id="955" creationId="{F407E09B-60DF-BB22-0640-6D9D7F0F42FB}"/>
          </ac:grpSpMkLst>
        </pc:grpChg>
        <pc:grpChg chg="mod">
          <ac:chgData name="Phillip Kaufman" userId="c001b2a046940d7c" providerId="LiveId" clId="{5CB25B10-5B1C-4017-B167-ED3104435743}" dt="2024-05-20T01:06:33.392" v="3916" actId="20577"/>
          <ac:grpSpMkLst>
            <pc:docMk/>
            <pc:sldMk cId="2154024183" sldId="976"/>
            <ac:grpSpMk id="956" creationId="{2C9A2DE2-EEC8-F449-DDE0-16D652508B73}"/>
          </ac:grpSpMkLst>
        </pc:grpChg>
        <pc:grpChg chg="add del mod">
          <ac:chgData name="Phillip Kaufman" userId="c001b2a046940d7c" providerId="LiveId" clId="{5CB25B10-5B1C-4017-B167-ED3104435743}" dt="2024-05-20T01:07:56.314" v="3951" actId="478"/>
          <ac:grpSpMkLst>
            <pc:docMk/>
            <pc:sldMk cId="2154024183" sldId="976"/>
            <ac:grpSpMk id="962" creationId="{82F8F28C-B257-6445-35BA-4112FE27DF3E}"/>
          </ac:grpSpMkLst>
        </pc:grpChg>
        <pc:grpChg chg="mod">
          <ac:chgData name="Phillip Kaufman" userId="c001b2a046940d7c" providerId="LiveId" clId="{5CB25B10-5B1C-4017-B167-ED3104435743}" dt="2024-05-20T01:06:26.466" v="3912"/>
          <ac:grpSpMkLst>
            <pc:docMk/>
            <pc:sldMk cId="2154024183" sldId="976"/>
            <ac:grpSpMk id="965" creationId="{45843117-F0F7-04C1-A716-756F55C5CB4B}"/>
          </ac:grpSpMkLst>
        </pc:grpChg>
        <pc:grpChg chg="add del mod">
          <ac:chgData name="Phillip Kaufman" userId="c001b2a046940d7c" providerId="LiveId" clId="{5CB25B10-5B1C-4017-B167-ED3104435743}" dt="2024-05-20T01:06:28.584" v="3914" actId="478"/>
          <ac:grpSpMkLst>
            <pc:docMk/>
            <pc:sldMk cId="2154024183" sldId="976"/>
            <ac:grpSpMk id="971" creationId="{9FA9A08B-4CE8-F9D1-65D1-ED5F09ED2CEC}"/>
          </ac:grpSpMkLst>
        </pc:grpChg>
        <pc:grpChg chg="mod">
          <ac:chgData name="Phillip Kaufman" userId="c001b2a046940d7c" providerId="LiveId" clId="{5CB25B10-5B1C-4017-B167-ED3104435743}" dt="2024-05-20T01:06:26.653" v="3913"/>
          <ac:grpSpMkLst>
            <pc:docMk/>
            <pc:sldMk cId="2154024183" sldId="976"/>
            <ac:grpSpMk id="974" creationId="{07EB6856-D5F1-989F-D8C7-AC6C4FEE8A5C}"/>
          </ac:grpSpMkLst>
        </pc:grpChg>
        <pc:grpChg chg="add del mod">
          <ac:chgData name="Phillip Kaufman" userId="c001b2a046940d7c" providerId="LiveId" clId="{5CB25B10-5B1C-4017-B167-ED3104435743}" dt="2024-05-21T01:35:28.012" v="4168" actId="165"/>
          <ac:grpSpMkLst>
            <pc:docMk/>
            <pc:sldMk cId="2154024183" sldId="976"/>
            <ac:grpSpMk id="984" creationId="{E25282E9-661C-DDDA-2878-E9E68303F6F0}"/>
          </ac:grpSpMkLst>
        </pc:grpChg>
        <pc:grpChg chg="add mod">
          <ac:chgData name="Phillip Kaufman" userId="c001b2a046940d7c" providerId="LiveId" clId="{5CB25B10-5B1C-4017-B167-ED3104435743}" dt="2024-05-21T01:31:25.697" v="4135" actId="12789"/>
          <ac:grpSpMkLst>
            <pc:docMk/>
            <pc:sldMk cId="2154024183" sldId="976"/>
            <ac:grpSpMk id="985" creationId="{2850B79A-A50A-D18A-3F1B-BFF2B50C3128}"/>
          </ac:grpSpMkLst>
        </pc:grpChg>
        <pc:grpChg chg="add del mod">
          <ac:chgData name="Phillip Kaufman" userId="c001b2a046940d7c" providerId="LiveId" clId="{5CB25B10-5B1C-4017-B167-ED3104435743}" dt="2024-05-21T04:21:12.183" v="5245" actId="478"/>
          <ac:grpSpMkLst>
            <pc:docMk/>
            <pc:sldMk cId="2154024183" sldId="976"/>
            <ac:grpSpMk id="986" creationId="{17D101FF-3153-E0A2-9304-DE56D672B7B6}"/>
          </ac:grpSpMkLst>
        </pc:grpChg>
        <pc:grpChg chg="add del mod">
          <ac:chgData name="Phillip Kaufman" userId="c001b2a046940d7c" providerId="LiveId" clId="{5CB25B10-5B1C-4017-B167-ED3104435743}" dt="2024-05-21T04:22:00.282" v="5249" actId="165"/>
          <ac:grpSpMkLst>
            <pc:docMk/>
            <pc:sldMk cId="2154024183" sldId="976"/>
            <ac:grpSpMk id="987" creationId="{EB32D40F-7D9C-D7B6-055E-6DF1368BF0E8}"/>
          </ac:grpSpMkLst>
        </pc:grpChg>
        <pc:grpChg chg="add mod">
          <ac:chgData name="Phillip Kaufman" userId="c001b2a046940d7c" providerId="LiveId" clId="{5CB25B10-5B1C-4017-B167-ED3104435743}" dt="2024-05-21T04:52:35.712" v="5313" actId="1038"/>
          <ac:grpSpMkLst>
            <pc:docMk/>
            <pc:sldMk cId="2154024183" sldId="976"/>
            <ac:grpSpMk id="988" creationId="{FA41544E-01CB-2032-06D8-2D7BBA5147C8}"/>
          </ac:grpSpMkLst>
        </pc:grpChg>
        <pc:cxnChg chg="add del mod">
          <ac:chgData name="Phillip Kaufman" userId="c001b2a046940d7c" providerId="LiveId" clId="{5CB25B10-5B1C-4017-B167-ED3104435743}" dt="2024-05-26T06:28:21.472" v="7043" actId="478"/>
          <ac:cxnSpMkLst>
            <pc:docMk/>
            <pc:sldMk cId="2154024183" sldId="976"/>
            <ac:cxnSpMk id="6" creationId="{2643767E-40E7-CC2E-D323-63D0E2C13ADA}"/>
          </ac:cxnSpMkLst>
        </pc:cxnChg>
        <pc:cxnChg chg="add del mod">
          <ac:chgData name="Phillip Kaufman" userId="c001b2a046940d7c" providerId="LiveId" clId="{5CB25B10-5B1C-4017-B167-ED3104435743}" dt="2024-05-26T06:29:30.897" v="7058" actId="478"/>
          <ac:cxnSpMkLst>
            <pc:docMk/>
            <pc:sldMk cId="2154024183" sldId="976"/>
            <ac:cxnSpMk id="8" creationId="{94031637-35FD-5BB0-4692-A4A467D65BC5}"/>
          </ac:cxnSpMkLst>
        </pc:cxnChg>
        <pc:cxnChg chg="add del mod">
          <ac:chgData name="Phillip Kaufman" userId="c001b2a046940d7c" providerId="LiveId" clId="{5CB25B10-5B1C-4017-B167-ED3104435743}" dt="2024-05-26T06:29:30.897" v="7058" actId="478"/>
          <ac:cxnSpMkLst>
            <pc:docMk/>
            <pc:sldMk cId="2154024183" sldId="976"/>
            <ac:cxnSpMk id="9" creationId="{28331044-28A2-29CA-B629-648BCBBD2CAA}"/>
          </ac:cxnSpMkLst>
        </pc:cxnChg>
        <pc:cxnChg chg="mod">
          <ac:chgData name="Phillip Kaufman" userId="c001b2a046940d7c" providerId="LiveId" clId="{5CB25B10-5B1C-4017-B167-ED3104435743}" dt="2024-05-20T00:56:13.563" v="3788"/>
          <ac:cxnSpMkLst>
            <pc:docMk/>
            <pc:sldMk cId="2154024183" sldId="976"/>
            <ac:cxnSpMk id="10" creationId="{008A5F3C-B2BA-6634-C5C5-B230196582F2}"/>
          </ac:cxnSpMkLst>
        </pc:cxnChg>
        <pc:cxnChg chg="add mod">
          <ac:chgData name="Phillip Kaufman" userId="c001b2a046940d7c" providerId="LiveId" clId="{5CB25B10-5B1C-4017-B167-ED3104435743}" dt="2024-05-26T06:35:15.302" v="7120" actId="165"/>
          <ac:cxnSpMkLst>
            <pc:docMk/>
            <pc:sldMk cId="2154024183" sldId="976"/>
            <ac:cxnSpMk id="10" creationId="{02DCF129-DF7F-43FC-5EC1-4F45EF8CD08E}"/>
          </ac:cxnSpMkLst>
        </pc:cxnChg>
        <pc:cxnChg chg="mod">
          <ac:chgData name="Phillip Kaufman" userId="c001b2a046940d7c" providerId="LiveId" clId="{5CB25B10-5B1C-4017-B167-ED3104435743}" dt="2024-05-25T00:29:49.535" v="6178" actId="255"/>
          <ac:cxnSpMkLst>
            <pc:docMk/>
            <pc:sldMk cId="2154024183" sldId="976"/>
            <ac:cxnSpMk id="10" creationId="{5007ADF6-E1DA-E040-B064-C9BB2478B5F6}"/>
          </ac:cxnSpMkLst>
        </pc:cxnChg>
        <pc:cxnChg chg="mod">
          <ac:chgData name="Phillip Kaufman" userId="c001b2a046940d7c" providerId="LiveId" clId="{5CB25B10-5B1C-4017-B167-ED3104435743}" dt="2024-05-25T00:29:49.535" v="6178" actId="255"/>
          <ac:cxnSpMkLst>
            <pc:docMk/>
            <pc:sldMk cId="2154024183" sldId="976"/>
            <ac:cxnSpMk id="11" creationId="{1E728986-FDCC-EC47-7B1F-D09E5E342C16}"/>
          </ac:cxnSpMkLst>
        </pc:cxnChg>
        <pc:cxnChg chg="add mod">
          <ac:chgData name="Phillip Kaufman" userId="c001b2a046940d7c" providerId="LiveId" clId="{5CB25B10-5B1C-4017-B167-ED3104435743}" dt="2024-05-26T06:35:15.302" v="7120" actId="165"/>
          <ac:cxnSpMkLst>
            <pc:docMk/>
            <pc:sldMk cId="2154024183" sldId="976"/>
            <ac:cxnSpMk id="11" creationId="{350D3866-1DFC-8661-66F0-1A590711D162}"/>
          </ac:cxnSpMkLst>
        </pc:cxnChg>
        <pc:cxnChg chg="mod">
          <ac:chgData name="Phillip Kaufman" userId="c001b2a046940d7c" providerId="LiveId" clId="{5CB25B10-5B1C-4017-B167-ED3104435743}" dt="2024-05-20T00:56:13.563" v="3788"/>
          <ac:cxnSpMkLst>
            <pc:docMk/>
            <pc:sldMk cId="2154024183" sldId="976"/>
            <ac:cxnSpMk id="11" creationId="{A8529F6A-143E-E214-63EC-EDA0EC03A613}"/>
          </ac:cxnSpMkLst>
        </pc:cxnChg>
        <pc:cxnChg chg="mod">
          <ac:chgData name="Phillip Kaufman" userId="c001b2a046940d7c" providerId="LiveId" clId="{5CB25B10-5B1C-4017-B167-ED3104435743}" dt="2024-05-20T00:56:13.563" v="3788"/>
          <ac:cxnSpMkLst>
            <pc:docMk/>
            <pc:sldMk cId="2154024183" sldId="976"/>
            <ac:cxnSpMk id="12" creationId="{09AA4132-CB25-58A4-3960-8D02C060714B}"/>
          </ac:cxnSpMkLst>
        </pc:cxnChg>
        <pc:cxnChg chg="mod">
          <ac:chgData name="Phillip Kaufman" userId="c001b2a046940d7c" providerId="LiveId" clId="{5CB25B10-5B1C-4017-B167-ED3104435743}" dt="2024-05-20T00:56:13.563" v="3788"/>
          <ac:cxnSpMkLst>
            <pc:docMk/>
            <pc:sldMk cId="2154024183" sldId="976"/>
            <ac:cxnSpMk id="13" creationId="{BE63AD39-7A11-F70B-7EA2-83BCFC4B5E48}"/>
          </ac:cxnSpMkLst>
        </pc:cxnChg>
        <pc:cxnChg chg="mod">
          <ac:chgData name="Phillip Kaufman" userId="c001b2a046940d7c" providerId="LiveId" clId="{5CB25B10-5B1C-4017-B167-ED3104435743}" dt="2024-05-20T00:56:13.563" v="3788"/>
          <ac:cxnSpMkLst>
            <pc:docMk/>
            <pc:sldMk cId="2154024183" sldId="976"/>
            <ac:cxnSpMk id="14" creationId="{6DBD0FAB-7D2E-2FD1-3BC7-90BF15988F2F}"/>
          </ac:cxnSpMkLst>
        </pc:cxnChg>
        <pc:cxnChg chg="mod">
          <ac:chgData name="Phillip Kaufman" userId="c001b2a046940d7c" providerId="LiveId" clId="{5CB25B10-5B1C-4017-B167-ED3104435743}" dt="2024-05-20T00:56:13.563" v="3788"/>
          <ac:cxnSpMkLst>
            <pc:docMk/>
            <pc:sldMk cId="2154024183" sldId="976"/>
            <ac:cxnSpMk id="15" creationId="{DE9CAE58-1996-F2F5-36D0-F0597D3DAD6D}"/>
          </ac:cxnSpMkLst>
        </pc:cxnChg>
        <pc:cxnChg chg="add del">
          <ac:chgData name="Phillip Kaufman" userId="c001b2a046940d7c" providerId="LiveId" clId="{5CB25B10-5B1C-4017-B167-ED3104435743}" dt="2024-05-26T06:31:27.895" v="7066" actId="11529"/>
          <ac:cxnSpMkLst>
            <pc:docMk/>
            <pc:sldMk cId="2154024183" sldId="976"/>
            <ac:cxnSpMk id="15" creationId="{FD2B3DBC-D2D8-A68C-3F10-30DCD66203F6}"/>
          </ac:cxnSpMkLst>
        </pc:cxnChg>
        <pc:cxnChg chg="mod">
          <ac:chgData name="Phillip Kaufman" userId="c001b2a046940d7c" providerId="LiveId" clId="{5CB25B10-5B1C-4017-B167-ED3104435743}" dt="2024-05-20T00:56:13.563" v="3788"/>
          <ac:cxnSpMkLst>
            <pc:docMk/>
            <pc:sldMk cId="2154024183" sldId="976"/>
            <ac:cxnSpMk id="16" creationId="{854F74E3-3ACA-C20A-B92D-1955F52239EA}"/>
          </ac:cxnSpMkLst>
        </pc:cxnChg>
        <pc:cxnChg chg="mod">
          <ac:chgData name="Phillip Kaufman" userId="c001b2a046940d7c" providerId="LiveId" clId="{5CB25B10-5B1C-4017-B167-ED3104435743}" dt="2024-05-20T00:56:13.563" v="3788"/>
          <ac:cxnSpMkLst>
            <pc:docMk/>
            <pc:sldMk cId="2154024183" sldId="976"/>
            <ac:cxnSpMk id="17" creationId="{2B43E3F3-A401-3F03-1DE1-E0CFCEE2C150}"/>
          </ac:cxnSpMkLst>
        </pc:cxnChg>
        <pc:cxnChg chg="mod">
          <ac:chgData name="Phillip Kaufman" userId="c001b2a046940d7c" providerId="LiveId" clId="{5CB25B10-5B1C-4017-B167-ED3104435743}" dt="2024-05-20T00:56:13.563" v="3788"/>
          <ac:cxnSpMkLst>
            <pc:docMk/>
            <pc:sldMk cId="2154024183" sldId="976"/>
            <ac:cxnSpMk id="18" creationId="{A0F242A1-823A-AACB-93B9-A4FCB84F5FB4}"/>
          </ac:cxnSpMkLst>
        </pc:cxnChg>
        <pc:cxnChg chg="mod">
          <ac:chgData name="Phillip Kaufman" userId="c001b2a046940d7c" providerId="LiveId" clId="{5CB25B10-5B1C-4017-B167-ED3104435743}" dt="2024-05-20T00:56:13.563" v="3788"/>
          <ac:cxnSpMkLst>
            <pc:docMk/>
            <pc:sldMk cId="2154024183" sldId="976"/>
            <ac:cxnSpMk id="19" creationId="{72016A18-16EA-2067-8DC1-CCC129209E05}"/>
          </ac:cxnSpMkLst>
        </pc:cxnChg>
        <pc:cxnChg chg="mod">
          <ac:chgData name="Phillip Kaufman" userId="c001b2a046940d7c" providerId="LiveId" clId="{5CB25B10-5B1C-4017-B167-ED3104435743}" dt="2024-05-20T00:56:13.563" v="3788"/>
          <ac:cxnSpMkLst>
            <pc:docMk/>
            <pc:sldMk cId="2154024183" sldId="976"/>
            <ac:cxnSpMk id="20" creationId="{A3564CE7-0991-984A-DBAB-F1D30C4101C5}"/>
          </ac:cxnSpMkLst>
        </pc:cxnChg>
        <pc:cxnChg chg="mod">
          <ac:chgData name="Phillip Kaufman" userId="c001b2a046940d7c" providerId="LiveId" clId="{5CB25B10-5B1C-4017-B167-ED3104435743}" dt="2024-05-20T00:56:13.563" v="3788"/>
          <ac:cxnSpMkLst>
            <pc:docMk/>
            <pc:sldMk cId="2154024183" sldId="976"/>
            <ac:cxnSpMk id="21" creationId="{E65F380D-0103-C3A2-4FF3-98F2C451FB3C}"/>
          </ac:cxnSpMkLst>
        </pc:cxnChg>
        <pc:cxnChg chg="mod">
          <ac:chgData name="Phillip Kaufman" userId="c001b2a046940d7c" providerId="LiveId" clId="{5CB25B10-5B1C-4017-B167-ED3104435743}" dt="2024-05-20T00:56:13.563" v="3788"/>
          <ac:cxnSpMkLst>
            <pc:docMk/>
            <pc:sldMk cId="2154024183" sldId="976"/>
            <ac:cxnSpMk id="22" creationId="{E00535F9-BFF9-13CE-11DE-B50C550C6936}"/>
          </ac:cxnSpMkLst>
        </pc:cxnChg>
        <pc:cxnChg chg="mod">
          <ac:chgData name="Phillip Kaufman" userId="c001b2a046940d7c" providerId="LiveId" clId="{5CB25B10-5B1C-4017-B167-ED3104435743}" dt="2024-05-20T00:56:13.563" v="3788"/>
          <ac:cxnSpMkLst>
            <pc:docMk/>
            <pc:sldMk cId="2154024183" sldId="976"/>
            <ac:cxnSpMk id="23" creationId="{2C180DC9-4128-9062-66A9-379EDCB2F26F}"/>
          </ac:cxnSpMkLst>
        </pc:cxnChg>
        <pc:cxnChg chg="mod">
          <ac:chgData name="Phillip Kaufman" userId="c001b2a046940d7c" providerId="LiveId" clId="{5CB25B10-5B1C-4017-B167-ED3104435743}" dt="2024-05-25T00:49:33.653" v="6623" actId="478"/>
          <ac:cxnSpMkLst>
            <pc:docMk/>
            <pc:sldMk cId="2154024183" sldId="976"/>
            <ac:cxnSpMk id="23" creationId="{A7252BE7-984C-F2D3-D788-637E317CF5E5}"/>
          </ac:cxnSpMkLst>
        </pc:cxnChg>
        <pc:cxnChg chg="mod">
          <ac:chgData name="Phillip Kaufman" userId="c001b2a046940d7c" providerId="LiveId" clId="{5CB25B10-5B1C-4017-B167-ED3104435743}" dt="2024-05-25T00:49:33.653" v="6623" actId="478"/>
          <ac:cxnSpMkLst>
            <pc:docMk/>
            <pc:sldMk cId="2154024183" sldId="976"/>
            <ac:cxnSpMk id="24" creationId="{37CC6B09-C7AB-D431-608B-39CEC651866E}"/>
          </ac:cxnSpMkLst>
        </pc:cxnChg>
        <pc:cxnChg chg="mod">
          <ac:chgData name="Phillip Kaufman" userId="c001b2a046940d7c" providerId="LiveId" clId="{5CB25B10-5B1C-4017-B167-ED3104435743}" dt="2024-05-20T00:56:13.563" v="3788"/>
          <ac:cxnSpMkLst>
            <pc:docMk/>
            <pc:sldMk cId="2154024183" sldId="976"/>
            <ac:cxnSpMk id="24" creationId="{6522B1AC-0A50-7784-00D2-21D1B5BE79F7}"/>
          </ac:cxnSpMkLst>
        </pc:cxnChg>
        <pc:cxnChg chg="mod">
          <ac:chgData name="Phillip Kaufman" userId="c001b2a046940d7c" providerId="LiveId" clId="{5CB25B10-5B1C-4017-B167-ED3104435743}" dt="2024-05-20T00:56:13.563" v="3788"/>
          <ac:cxnSpMkLst>
            <pc:docMk/>
            <pc:sldMk cId="2154024183" sldId="976"/>
            <ac:cxnSpMk id="25" creationId="{0DFF53F3-03E0-FD7A-E4D9-7F60626FE9AC}"/>
          </ac:cxnSpMkLst>
        </pc:cxnChg>
        <pc:cxnChg chg="mod">
          <ac:chgData name="Phillip Kaufman" userId="c001b2a046940d7c" providerId="LiveId" clId="{5CB25B10-5B1C-4017-B167-ED3104435743}" dt="2024-05-20T00:56:13.563" v="3788"/>
          <ac:cxnSpMkLst>
            <pc:docMk/>
            <pc:sldMk cId="2154024183" sldId="976"/>
            <ac:cxnSpMk id="26" creationId="{F2FF9DBF-B72E-DF16-11F7-C2CD99D6D9CA}"/>
          </ac:cxnSpMkLst>
        </pc:cxnChg>
        <pc:cxnChg chg="mod">
          <ac:chgData name="Phillip Kaufman" userId="c001b2a046940d7c" providerId="LiveId" clId="{5CB25B10-5B1C-4017-B167-ED3104435743}" dt="2024-05-20T00:56:13.563" v="3788"/>
          <ac:cxnSpMkLst>
            <pc:docMk/>
            <pc:sldMk cId="2154024183" sldId="976"/>
            <ac:cxnSpMk id="27" creationId="{1B3E0005-4CFC-6765-E20B-5D4BBA6F1CE8}"/>
          </ac:cxnSpMkLst>
        </pc:cxnChg>
        <pc:cxnChg chg="mod">
          <ac:chgData name="Phillip Kaufman" userId="c001b2a046940d7c" providerId="LiveId" clId="{5CB25B10-5B1C-4017-B167-ED3104435743}" dt="2024-05-20T00:56:13.563" v="3788"/>
          <ac:cxnSpMkLst>
            <pc:docMk/>
            <pc:sldMk cId="2154024183" sldId="976"/>
            <ac:cxnSpMk id="28" creationId="{10AF844D-09A7-66B4-193F-23280522D6DD}"/>
          </ac:cxnSpMkLst>
        </pc:cxnChg>
        <pc:cxnChg chg="mod">
          <ac:chgData name="Phillip Kaufman" userId="c001b2a046940d7c" providerId="LiveId" clId="{5CB25B10-5B1C-4017-B167-ED3104435743}" dt="2024-05-20T00:56:13.563" v="3788"/>
          <ac:cxnSpMkLst>
            <pc:docMk/>
            <pc:sldMk cId="2154024183" sldId="976"/>
            <ac:cxnSpMk id="29" creationId="{2D22127B-CA5B-BA53-913C-572EA957BCD7}"/>
          </ac:cxnSpMkLst>
        </pc:cxnChg>
        <pc:cxnChg chg="add del mod">
          <ac:chgData name="Phillip Kaufman" userId="c001b2a046940d7c" providerId="LiveId" clId="{5CB25B10-5B1C-4017-B167-ED3104435743}" dt="2024-05-26T06:42:21.017" v="7299" actId="478"/>
          <ac:cxnSpMkLst>
            <pc:docMk/>
            <pc:sldMk cId="2154024183" sldId="976"/>
            <ac:cxnSpMk id="29" creationId="{A64FDE16-CEBC-E463-D0BE-8D4782C47B54}"/>
          </ac:cxnSpMkLst>
        </pc:cxnChg>
        <pc:cxnChg chg="mod">
          <ac:chgData name="Phillip Kaufman" userId="c001b2a046940d7c" providerId="LiveId" clId="{5CB25B10-5B1C-4017-B167-ED3104435743}" dt="2024-05-20T00:56:13.563" v="3788"/>
          <ac:cxnSpMkLst>
            <pc:docMk/>
            <pc:sldMk cId="2154024183" sldId="976"/>
            <ac:cxnSpMk id="30" creationId="{D9CA68BB-8308-CA64-9BAB-685D3E19E5B4}"/>
          </ac:cxnSpMkLst>
        </pc:cxnChg>
        <pc:cxnChg chg="mod">
          <ac:chgData name="Phillip Kaufman" userId="c001b2a046940d7c" providerId="LiveId" clId="{5CB25B10-5B1C-4017-B167-ED3104435743}" dt="2024-05-21T04:21:12.558" v="5246"/>
          <ac:cxnSpMkLst>
            <pc:docMk/>
            <pc:sldMk cId="2154024183" sldId="976"/>
            <ac:cxnSpMk id="31" creationId="{9A23E9B4-47E9-DB31-C005-339BEDCB81DF}"/>
          </ac:cxnSpMkLst>
        </pc:cxnChg>
        <pc:cxnChg chg="mod">
          <ac:chgData name="Phillip Kaufman" userId="c001b2a046940d7c" providerId="LiveId" clId="{5CB25B10-5B1C-4017-B167-ED3104435743}" dt="2024-05-20T00:56:13.563" v="3788"/>
          <ac:cxnSpMkLst>
            <pc:docMk/>
            <pc:sldMk cId="2154024183" sldId="976"/>
            <ac:cxnSpMk id="31" creationId="{A25B4BB6-DBC7-F217-DB7E-D03FE6C8F3B7}"/>
          </ac:cxnSpMkLst>
        </pc:cxnChg>
        <pc:cxnChg chg="mod">
          <ac:chgData name="Phillip Kaufman" userId="c001b2a046940d7c" providerId="LiveId" clId="{5CB25B10-5B1C-4017-B167-ED3104435743}" dt="2024-05-21T04:21:12.558" v="5246"/>
          <ac:cxnSpMkLst>
            <pc:docMk/>
            <pc:sldMk cId="2154024183" sldId="976"/>
            <ac:cxnSpMk id="32" creationId="{001F1FC0-5D6B-0849-8D75-F448378FF6B9}"/>
          </ac:cxnSpMkLst>
        </pc:cxnChg>
        <pc:cxnChg chg="mod">
          <ac:chgData name="Phillip Kaufman" userId="c001b2a046940d7c" providerId="LiveId" clId="{5CB25B10-5B1C-4017-B167-ED3104435743}" dt="2024-05-20T00:56:13.563" v="3788"/>
          <ac:cxnSpMkLst>
            <pc:docMk/>
            <pc:sldMk cId="2154024183" sldId="976"/>
            <ac:cxnSpMk id="32" creationId="{8987E8A3-442B-573A-8AD3-F118D97B78E8}"/>
          </ac:cxnSpMkLst>
        </pc:cxnChg>
        <pc:cxnChg chg="mod">
          <ac:chgData name="Phillip Kaufman" userId="c001b2a046940d7c" providerId="LiveId" clId="{5CB25B10-5B1C-4017-B167-ED3104435743}" dt="2024-05-20T00:56:13.563" v="3788"/>
          <ac:cxnSpMkLst>
            <pc:docMk/>
            <pc:sldMk cId="2154024183" sldId="976"/>
            <ac:cxnSpMk id="33" creationId="{77C86BB6-6CBC-732A-5685-318EEDA2305D}"/>
          </ac:cxnSpMkLst>
        </pc:cxnChg>
        <pc:cxnChg chg="mod">
          <ac:chgData name="Phillip Kaufman" userId="c001b2a046940d7c" providerId="LiveId" clId="{5CB25B10-5B1C-4017-B167-ED3104435743}" dt="2024-05-20T00:56:13.563" v="3788"/>
          <ac:cxnSpMkLst>
            <pc:docMk/>
            <pc:sldMk cId="2154024183" sldId="976"/>
            <ac:cxnSpMk id="34" creationId="{82E8DE9E-6F38-E2B5-2DB5-4BB2AAC1599D}"/>
          </ac:cxnSpMkLst>
        </pc:cxnChg>
        <pc:cxnChg chg="mod">
          <ac:chgData name="Phillip Kaufman" userId="c001b2a046940d7c" providerId="LiveId" clId="{5CB25B10-5B1C-4017-B167-ED3104435743}" dt="2024-05-20T00:56:13.563" v="3788"/>
          <ac:cxnSpMkLst>
            <pc:docMk/>
            <pc:sldMk cId="2154024183" sldId="976"/>
            <ac:cxnSpMk id="35" creationId="{68521F7C-C8DF-C2CB-09E6-393417F909FC}"/>
          </ac:cxnSpMkLst>
        </pc:cxnChg>
        <pc:cxnChg chg="mod">
          <ac:chgData name="Phillip Kaufman" userId="c001b2a046940d7c" providerId="LiveId" clId="{5CB25B10-5B1C-4017-B167-ED3104435743}" dt="2024-05-20T00:56:13.563" v="3788"/>
          <ac:cxnSpMkLst>
            <pc:docMk/>
            <pc:sldMk cId="2154024183" sldId="976"/>
            <ac:cxnSpMk id="36" creationId="{C0FF3EDE-2876-AFCE-6CDC-806A128D62D4}"/>
          </ac:cxnSpMkLst>
        </pc:cxnChg>
        <pc:cxnChg chg="mod">
          <ac:chgData name="Phillip Kaufman" userId="c001b2a046940d7c" providerId="LiveId" clId="{5CB25B10-5B1C-4017-B167-ED3104435743}" dt="2024-05-20T00:56:13.563" v="3788"/>
          <ac:cxnSpMkLst>
            <pc:docMk/>
            <pc:sldMk cId="2154024183" sldId="976"/>
            <ac:cxnSpMk id="37" creationId="{77739945-269F-4002-2B6D-D25457CBB0B8}"/>
          </ac:cxnSpMkLst>
        </pc:cxnChg>
        <pc:cxnChg chg="mod">
          <ac:chgData name="Phillip Kaufman" userId="c001b2a046940d7c" providerId="LiveId" clId="{5CB25B10-5B1C-4017-B167-ED3104435743}" dt="2024-05-21T04:21:12.558" v="5246"/>
          <ac:cxnSpMkLst>
            <pc:docMk/>
            <pc:sldMk cId="2154024183" sldId="976"/>
            <ac:cxnSpMk id="37" creationId="{D6BDD978-0D96-C716-56D4-A7A078440DD8}"/>
          </ac:cxnSpMkLst>
        </pc:cxnChg>
        <pc:cxnChg chg="mod">
          <ac:chgData name="Phillip Kaufman" userId="c001b2a046940d7c" providerId="LiveId" clId="{5CB25B10-5B1C-4017-B167-ED3104435743}" dt="2024-05-21T04:21:12.558" v="5246"/>
          <ac:cxnSpMkLst>
            <pc:docMk/>
            <pc:sldMk cId="2154024183" sldId="976"/>
            <ac:cxnSpMk id="38" creationId="{10BDA55E-3E14-B9D8-2105-4EBA57091D67}"/>
          </ac:cxnSpMkLst>
        </pc:cxnChg>
        <pc:cxnChg chg="mod">
          <ac:chgData name="Phillip Kaufman" userId="c001b2a046940d7c" providerId="LiveId" clId="{5CB25B10-5B1C-4017-B167-ED3104435743}" dt="2024-05-20T00:56:13.563" v="3788"/>
          <ac:cxnSpMkLst>
            <pc:docMk/>
            <pc:sldMk cId="2154024183" sldId="976"/>
            <ac:cxnSpMk id="38" creationId="{35790985-689C-F525-36F1-7622CF17DD7E}"/>
          </ac:cxnSpMkLst>
        </pc:cxnChg>
        <pc:cxnChg chg="mod">
          <ac:chgData name="Phillip Kaufman" userId="c001b2a046940d7c" providerId="LiveId" clId="{5CB25B10-5B1C-4017-B167-ED3104435743}" dt="2024-05-20T00:56:13.563" v="3788"/>
          <ac:cxnSpMkLst>
            <pc:docMk/>
            <pc:sldMk cId="2154024183" sldId="976"/>
            <ac:cxnSpMk id="39" creationId="{7A080D24-E414-0D3D-F6F1-519314997D56}"/>
          </ac:cxnSpMkLst>
        </pc:cxnChg>
        <pc:cxnChg chg="mod">
          <ac:chgData name="Phillip Kaufman" userId="c001b2a046940d7c" providerId="LiveId" clId="{5CB25B10-5B1C-4017-B167-ED3104435743}" dt="2024-05-21T04:21:12.558" v="5246"/>
          <ac:cxnSpMkLst>
            <pc:docMk/>
            <pc:sldMk cId="2154024183" sldId="976"/>
            <ac:cxnSpMk id="39" creationId="{C456B2DA-73E8-0FCC-2FE6-4F6D3F7620D0}"/>
          </ac:cxnSpMkLst>
        </pc:cxnChg>
        <pc:cxnChg chg="mod">
          <ac:chgData name="Phillip Kaufman" userId="c001b2a046940d7c" providerId="LiveId" clId="{5CB25B10-5B1C-4017-B167-ED3104435743}" dt="2024-05-21T04:21:12.558" v="5246"/>
          <ac:cxnSpMkLst>
            <pc:docMk/>
            <pc:sldMk cId="2154024183" sldId="976"/>
            <ac:cxnSpMk id="40" creationId="{1F3EC9AD-DADA-4128-78F5-B89886BB3C6F}"/>
          </ac:cxnSpMkLst>
        </pc:cxnChg>
        <pc:cxnChg chg="mod">
          <ac:chgData name="Phillip Kaufman" userId="c001b2a046940d7c" providerId="LiveId" clId="{5CB25B10-5B1C-4017-B167-ED3104435743}" dt="2024-05-20T00:56:13.563" v="3788"/>
          <ac:cxnSpMkLst>
            <pc:docMk/>
            <pc:sldMk cId="2154024183" sldId="976"/>
            <ac:cxnSpMk id="40" creationId="{CBDEF9E0-6361-F4BA-10E1-7C2458F619C7}"/>
          </ac:cxnSpMkLst>
        </pc:cxnChg>
        <pc:cxnChg chg="mod">
          <ac:chgData name="Phillip Kaufman" userId="c001b2a046940d7c" providerId="LiveId" clId="{5CB25B10-5B1C-4017-B167-ED3104435743}" dt="2024-05-21T04:21:12.558" v="5246"/>
          <ac:cxnSpMkLst>
            <pc:docMk/>
            <pc:sldMk cId="2154024183" sldId="976"/>
            <ac:cxnSpMk id="41" creationId="{9E783444-236B-6EA7-6EC7-E0F068F810B2}"/>
          </ac:cxnSpMkLst>
        </pc:cxnChg>
        <pc:cxnChg chg="mod">
          <ac:chgData name="Phillip Kaufman" userId="c001b2a046940d7c" providerId="LiveId" clId="{5CB25B10-5B1C-4017-B167-ED3104435743}" dt="2024-05-20T00:56:13.563" v="3788"/>
          <ac:cxnSpMkLst>
            <pc:docMk/>
            <pc:sldMk cId="2154024183" sldId="976"/>
            <ac:cxnSpMk id="41" creationId="{F44AD340-2EEF-8B75-9DCE-7FDAF890F122}"/>
          </ac:cxnSpMkLst>
        </pc:cxnChg>
        <pc:cxnChg chg="mod">
          <ac:chgData name="Phillip Kaufman" userId="c001b2a046940d7c" providerId="LiveId" clId="{5CB25B10-5B1C-4017-B167-ED3104435743}" dt="2024-05-21T04:21:12.558" v="5246"/>
          <ac:cxnSpMkLst>
            <pc:docMk/>
            <pc:sldMk cId="2154024183" sldId="976"/>
            <ac:cxnSpMk id="42" creationId="{6DD21DE1-B81D-9C27-F294-3B53CC5855B5}"/>
          </ac:cxnSpMkLst>
        </pc:cxnChg>
        <pc:cxnChg chg="mod">
          <ac:chgData name="Phillip Kaufman" userId="c001b2a046940d7c" providerId="LiveId" clId="{5CB25B10-5B1C-4017-B167-ED3104435743}" dt="2024-05-21T04:21:12.558" v="5246"/>
          <ac:cxnSpMkLst>
            <pc:docMk/>
            <pc:sldMk cId="2154024183" sldId="976"/>
            <ac:cxnSpMk id="43" creationId="{D715A201-2A0F-6D9E-DED1-831DEBA3524A}"/>
          </ac:cxnSpMkLst>
        </pc:cxnChg>
        <pc:cxnChg chg="mod">
          <ac:chgData name="Phillip Kaufman" userId="c001b2a046940d7c" providerId="LiveId" clId="{5CB25B10-5B1C-4017-B167-ED3104435743}" dt="2024-05-21T04:21:12.558" v="5246"/>
          <ac:cxnSpMkLst>
            <pc:docMk/>
            <pc:sldMk cId="2154024183" sldId="976"/>
            <ac:cxnSpMk id="44" creationId="{D7427768-69AF-3D16-6D98-F95B5279F6D0}"/>
          </ac:cxnSpMkLst>
        </pc:cxnChg>
        <pc:cxnChg chg="mod">
          <ac:chgData name="Phillip Kaufman" userId="c001b2a046940d7c" providerId="LiveId" clId="{5CB25B10-5B1C-4017-B167-ED3104435743}" dt="2024-05-21T04:21:12.558" v="5246"/>
          <ac:cxnSpMkLst>
            <pc:docMk/>
            <pc:sldMk cId="2154024183" sldId="976"/>
            <ac:cxnSpMk id="45" creationId="{934BB0D8-BEC3-88E0-986C-6DC65594217F}"/>
          </ac:cxnSpMkLst>
        </pc:cxnChg>
        <pc:cxnChg chg="mod">
          <ac:chgData name="Phillip Kaufman" userId="c001b2a046940d7c" providerId="LiveId" clId="{5CB25B10-5B1C-4017-B167-ED3104435743}" dt="2024-05-20T00:56:13.563" v="3788"/>
          <ac:cxnSpMkLst>
            <pc:docMk/>
            <pc:sldMk cId="2154024183" sldId="976"/>
            <ac:cxnSpMk id="45" creationId="{9C6EC42C-F080-F027-04E5-030C55DC47BD}"/>
          </ac:cxnSpMkLst>
        </pc:cxnChg>
        <pc:cxnChg chg="mod">
          <ac:chgData name="Phillip Kaufman" userId="c001b2a046940d7c" providerId="LiveId" clId="{5CB25B10-5B1C-4017-B167-ED3104435743}" dt="2024-05-20T00:56:13.563" v="3788"/>
          <ac:cxnSpMkLst>
            <pc:docMk/>
            <pc:sldMk cId="2154024183" sldId="976"/>
            <ac:cxnSpMk id="46" creationId="{04D473F5-ADBF-1BE6-8D07-BDB9A3AD7A34}"/>
          </ac:cxnSpMkLst>
        </pc:cxnChg>
        <pc:cxnChg chg="mod">
          <ac:chgData name="Phillip Kaufman" userId="c001b2a046940d7c" providerId="LiveId" clId="{5CB25B10-5B1C-4017-B167-ED3104435743}" dt="2024-05-21T04:21:12.558" v="5246"/>
          <ac:cxnSpMkLst>
            <pc:docMk/>
            <pc:sldMk cId="2154024183" sldId="976"/>
            <ac:cxnSpMk id="46" creationId="{9B4F08CC-4BB4-5EB5-586A-C50C912CE646}"/>
          </ac:cxnSpMkLst>
        </pc:cxnChg>
        <pc:cxnChg chg="mod">
          <ac:chgData name="Phillip Kaufman" userId="c001b2a046940d7c" providerId="LiveId" clId="{5CB25B10-5B1C-4017-B167-ED3104435743}" dt="2024-05-20T01:04:20.669" v="3892" actId="165"/>
          <ac:cxnSpMkLst>
            <pc:docMk/>
            <pc:sldMk cId="2154024183" sldId="976"/>
            <ac:cxnSpMk id="51" creationId="{8AB156A7-3837-C5FD-9EF7-0A3537965298}"/>
          </ac:cxnSpMkLst>
        </pc:cxnChg>
        <pc:cxnChg chg="mod">
          <ac:chgData name="Phillip Kaufman" userId="c001b2a046940d7c" providerId="LiveId" clId="{5CB25B10-5B1C-4017-B167-ED3104435743}" dt="2024-05-20T01:04:20.669" v="3892" actId="165"/>
          <ac:cxnSpMkLst>
            <pc:docMk/>
            <pc:sldMk cId="2154024183" sldId="976"/>
            <ac:cxnSpMk id="52" creationId="{3EEF39DB-2071-B1C6-799C-8DFC3D478E64}"/>
          </ac:cxnSpMkLst>
        </pc:cxnChg>
        <pc:cxnChg chg="mod">
          <ac:chgData name="Phillip Kaufman" userId="c001b2a046940d7c" providerId="LiveId" clId="{5CB25B10-5B1C-4017-B167-ED3104435743}" dt="2024-05-20T01:04:20.669" v="3892" actId="165"/>
          <ac:cxnSpMkLst>
            <pc:docMk/>
            <pc:sldMk cId="2154024183" sldId="976"/>
            <ac:cxnSpMk id="53" creationId="{6E8F9FD4-441B-B192-98CC-11EF3BED0D57}"/>
          </ac:cxnSpMkLst>
        </pc:cxnChg>
        <pc:cxnChg chg="mod">
          <ac:chgData name="Phillip Kaufman" userId="c001b2a046940d7c" providerId="LiveId" clId="{5CB25B10-5B1C-4017-B167-ED3104435743}" dt="2024-05-25T00:43:38.620" v="6541"/>
          <ac:cxnSpMkLst>
            <pc:docMk/>
            <pc:sldMk cId="2154024183" sldId="976"/>
            <ac:cxnSpMk id="54" creationId="{55534531-23BF-8801-03FA-4A3E96F6F899}"/>
          </ac:cxnSpMkLst>
        </pc:cxnChg>
        <pc:cxnChg chg="mod">
          <ac:chgData name="Phillip Kaufman" userId="c001b2a046940d7c" providerId="LiveId" clId="{5CB25B10-5B1C-4017-B167-ED3104435743}" dt="2024-05-20T01:04:20.669" v="3892" actId="165"/>
          <ac:cxnSpMkLst>
            <pc:docMk/>
            <pc:sldMk cId="2154024183" sldId="976"/>
            <ac:cxnSpMk id="54" creationId="{85E4C010-1415-8485-977F-C031381B1C29}"/>
          </ac:cxnSpMkLst>
        </pc:cxnChg>
        <pc:cxnChg chg="mod">
          <ac:chgData name="Phillip Kaufman" userId="c001b2a046940d7c" providerId="LiveId" clId="{5CB25B10-5B1C-4017-B167-ED3104435743}" dt="2024-05-25T00:43:38.620" v="6541"/>
          <ac:cxnSpMkLst>
            <pc:docMk/>
            <pc:sldMk cId="2154024183" sldId="976"/>
            <ac:cxnSpMk id="55" creationId="{00E7AFC6-FFC5-DD98-6208-CB4C9F494FDB}"/>
          </ac:cxnSpMkLst>
        </pc:cxnChg>
        <pc:cxnChg chg="mod">
          <ac:chgData name="Phillip Kaufman" userId="c001b2a046940d7c" providerId="LiveId" clId="{5CB25B10-5B1C-4017-B167-ED3104435743}" dt="2024-05-20T01:04:20.669" v="3892" actId="165"/>
          <ac:cxnSpMkLst>
            <pc:docMk/>
            <pc:sldMk cId="2154024183" sldId="976"/>
            <ac:cxnSpMk id="55" creationId="{79CDF76A-91C9-2378-5ABE-837EC05D5C6D}"/>
          </ac:cxnSpMkLst>
        </pc:cxnChg>
        <pc:cxnChg chg="mod">
          <ac:chgData name="Phillip Kaufman" userId="c001b2a046940d7c" providerId="LiveId" clId="{5CB25B10-5B1C-4017-B167-ED3104435743}" dt="2024-05-20T01:04:20.669" v="3892" actId="165"/>
          <ac:cxnSpMkLst>
            <pc:docMk/>
            <pc:sldMk cId="2154024183" sldId="976"/>
            <ac:cxnSpMk id="56" creationId="{39F07935-BFE0-8CE4-C5E7-00776CF3D4BE}"/>
          </ac:cxnSpMkLst>
        </pc:cxnChg>
        <pc:cxnChg chg="mod">
          <ac:chgData name="Phillip Kaufman" userId="c001b2a046940d7c" providerId="LiveId" clId="{5CB25B10-5B1C-4017-B167-ED3104435743}" dt="2024-05-21T04:21:12.558" v="5246"/>
          <ac:cxnSpMkLst>
            <pc:docMk/>
            <pc:sldMk cId="2154024183" sldId="976"/>
            <ac:cxnSpMk id="57" creationId="{0C03373A-50DC-2415-AE66-0EC4124FCB1A}"/>
          </ac:cxnSpMkLst>
        </pc:cxnChg>
        <pc:cxnChg chg="mod">
          <ac:chgData name="Phillip Kaufman" userId="c001b2a046940d7c" providerId="LiveId" clId="{5CB25B10-5B1C-4017-B167-ED3104435743}" dt="2024-05-20T01:04:20.669" v="3892" actId="165"/>
          <ac:cxnSpMkLst>
            <pc:docMk/>
            <pc:sldMk cId="2154024183" sldId="976"/>
            <ac:cxnSpMk id="58" creationId="{E023F7F3-9925-2E62-B3A3-3EDF5D63F4B9}"/>
          </ac:cxnSpMkLst>
        </pc:cxnChg>
        <pc:cxnChg chg="mod">
          <ac:chgData name="Phillip Kaufman" userId="c001b2a046940d7c" providerId="LiveId" clId="{5CB25B10-5B1C-4017-B167-ED3104435743}" dt="2024-05-20T01:04:20.669" v="3892" actId="165"/>
          <ac:cxnSpMkLst>
            <pc:docMk/>
            <pc:sldMk cId="2154024183" sldId="976"/>
            <ac:cxnSpMk id="59" creationId="{7C642171-7230-00A3-CA7F-EC235F34F6A3}"/>
          </ac:cxnSpMkLst>
        </pc:cxnChg>
        <pc:cxnChg chg="mod">
          <ac:chgData name="Phillip Kaufman" userId="c001b2a046940d7c" providerId="LiveId" clId="{5CB25B10-5B1C-4017-B167-ED3104435743}" dt="2024-05-20T01:04:20.669" v="3892" actId="165"/>
          <ac:cxnSpMkLst>
            <pc:docMk/>
            <pc:sldMk cId="2154024183" sldId="976"/>
            <ac:cxnSpMk id="60" creationId="{6BB77D3C-6607-DB47-2B26-3276637F6A30}"/>
          </ac:cxnSpMkLst>
        </pc:cxnChg>
        <pc:cxnChg chg="mod">
          <ac:chgData name="Phillip Kaufman" userId="c001b2a046940d7c" providerId="LiveId" clId="{5CB25B10-5B1C-4017-B167-ED3104435743}" dt="2024-05-20T01:04:20.669" v="3892" actId="165"/>
          <ac:cxnSpMkLst>
            <pc:docMk/>
            <pc:sldMk cId="2154024183" sldId="976"/>
            <ac:cxnSpMk id="61" creationId="{8D2C8850-9A76-8337-AF2E-D44833A8E193}"/>
          </ac:cxnSpMkLst>
        </pc:cxnChg>
        <pc:cxnChg chg="mod">
          <ac:chgData name="Phillip Kaufman" userId="c001b2a046940d7c" providerId="LiveId" clId="{5CB25B10-5B1C-4017-B167-ED3104435743}" dt="2024-05-20T01:04:20.669" v="3892" actId="165"/>
          <ac:cxnSpMkLst>
            <pc:docMk/>
            <pc:sldMk cId="2154024183" sldId="976"/>
            <ac:cxnSpMk id="62" creationId="{F381A69F-7509-DD65-9F06-04EC78AD73B5}"/>
          </ac:cxnSpMkLst>
        </pc:cxnChg>
        <pc:cxnChg chg="mod">
          <ac:chgData name="Phillip Kaufman" userId="c001b2a046940d7c" providerId="LiveId" clId="{5CB25B10-5B1C-4017-B167-ED3104435743}" dt="2024-05-20T01:04:20.669" v="3892" actId="165"/>
          <ac:cxnSpMkLst>
            <pc:docMk/>
            <pc:sldMk cId="2154024183" sldId="976"/>
            <ac:cxnSpMk id="63" creationId="{0E18936E-1133-DB30-483E-EEFD0FCFBD8A}"/>
          </ac:cxnSpMkLst>
        </pc:cxnChg>
        <pc:cxnChg chg="mod">
          <ac:chgData name="Phillip Kaufman" userId="c001b2a046940d7c" providerId="LiveId" clId="{5CB25B10-5B1C-4017-B167-ED3104435743}" dt="2024-05-20T00:58:13.080" v="3818"/>
          <ac:cxnSpMkLst>
            <pc:docMk/>
            <pc:sldMk cId="2154024183" sldId="976"/>
            <ac:cxnSpMk id="94" creationId="{38FBC9B1-A034-8138-7189-CC96E00A4DCB}"/>
          </ac:cxnSpMkLst>
        </pc:cxnChg>
        <pc:cxnChg chg="mod">
          <ac:chgData name="Phillip Kaufman" userId="c001b2a046940d7c" providerId="LiveId" clId="{5CB25B10-5B1C-4017-B167-ED3104435743}" dt="2024-05-20T00:58:13.080" v="3818"/>
          <ac:cxnSpMkLst>
            <pc:docMk/>
            <pc:sldMk cId="2154024183" sldId="976"/>
            <ac:cxnSpMk id="95" creationId="{789ACB18-377F-E127-F478-ABAB614BF286}"/>
          </ac:cxnSpMkLst>
        </pc:cxnChg>
        <pc:cxnChg chg="mod">
          <ac:chgData name="Phillip Kaufman" userId="c001b2a046940d7c" providerId="LiveId" clId="{5CB25B10-5B1C-4017-B167-ED3104435743}" dt="2024-05-20T00:58:13.080" v="3818"/>
          <ac:cxnSpMkLst>
            <pc:docMk/>
            <pc:sldMk cId="2154024183" sldId="976"/>
            <ac:cxnSpMk id="102" creationId="{E9C97DDD-4607-7F09-1374-B900FE6C583E}"/>
          </ac:cxnSpMkLst>
        </pc:cxnChg>
        <pc:cxnChg chg="mod">
          <ac:chgData name="Phillip Kaufman" userId="c001b2a046940d7c" providerId="LiveId" clId="{5CB25B10-5B1C-4017-B167-ED3104435743}" dt="2024-05-20T00:58:13.080" v="3818"/>
          <ac:cxnSpMkLst>
            <pc:docMk/>
            <pc:sldMk cId="2154024183" sldId="976"/>
            <ac:cxnSpMk id="103" creationId="{1C63D391-A427-92B5-442B-60821E089A8E}"/>
          </ac:cxnSpMkLst>
        </pc:cxnChg>
        <pc:cxnChg chg="mod">
          <ac:chgData name="Phillip Kaufman" userId="c001b2a046940d7c" providerId="LiveId" clId="{5CB25B10-5B1C-4017-B167-ED3104435743}" dt="2024-05-20T00:56:12.486" v="3787" actId="478"/>
          <ac:cxnSpMkLst>
            <pc:docMk/>
            <pc:sldMk cId="2154024183" sldId="976"/>
            <ac:cxnSpMk id="125" creationId="{DE6E2B28-A45B-8F5E-A09D-FC59E65D1BDB}"/>
          </ac:cxnSpMkLst>
        </pc:cxnChg>
        <pc:cxnChg chg="mod">
          <ac:chgData name="Phillip Kaufman" userId="c001b2a046940d7c" providerId="LiveId" clId="{5CB25B10-5B1C-4017-B167-ED3104435743}" dt="2024-05-20T00:58:13.080" v="3818"/>
          <ac:cxnSpMkLst>
            <pc:docMk/>
            <pc:sldMk cId="2154024183" sldId="976"/>
            <ac:cxnSpMk id="291" creationId="{C0E3256D-B717-8923-5E9C-18E76CB82072}"/>
          </ac:cxnSpMkLst>
        </pc:cxnChg>
        <pc:cxnChg chg="mod">
          <ac:chgData name="Phillip Kaufman" userId="c001b2a046940d7c" providerId="LiveId" clId="{5CB25B10-5B1C-4017-B167-ED3104435743}" dt="2024-05-20T00:58:13.080" v="3818"/>
          <ac:cxnSpMkLst>
            <pc:docMk/>
            <pc:sldMk cId="2154024183" sldId="976"/>
            <ac:cxnSpMk id="313" creationId="{D4514BBE-0C93-56F1-6CF8-22FF92779FB6}"/>
          </ac:cxnSpMkLst>
        </pc:cxnChg>
        <pc:cxnChg chg="mod">
          <ac:chgData name="Phillip Kaufman" userId="c001b2a046940d7c" providerId="LiveId" clId="{5CB25B10-5B1C-4017-B167-ED3104435743}" dt="2024-05-20T00:59:59.557" v="3839" actId="165"/>
          <ac:cxnSpMkLst>
            <pc:docMk/>
            <pc:sldMk cId="2154024183" sldId="976"/>
            <ac:cxnSpMk id="324" creationId="{FAABCA6F-7026-2BDA-C4DA-88325FBC1D76}"/>
          </ac:cxnSpMkLst>
        </pc:cxnChg>
        <pc:cxnChg chg="mod">
          <ac:chgData name="Phillip Kaufman" userId="c001b2a046940d7c" providerId="LiveId" clId="{5CB25B10-5B1C-4017-B167-ED3104435743}" dt="2024-05-20T00:59:59.557" v="3839" actId="165"/>
          <ac:cxnSpMkLst>
            <pc:docMk/>
            <pc:sldMk cId="2154024183" sldId="976"/>
            <ac:cxnSpMk id="325" creationId="{895E80A5-D47F-A3B3-D0D2-CDD9886B726C}"/>
          </ac:cxnSpMkLst>
        </pc:cxnChg>
        <pc:cxnChg chg="mod">
          <ac:chgData name="Phillip Kaufman" userId="c001b2a046940d7c" providerId="LiveId" clId="{5CB25B10-5B1C-4017-B167-ED3104435743}" dt="2024-05-21T04:22:00.282" v="5249" actId="165"/>
          <ac:cxnSpMkLst>
            <pc:docMk/>
            <pc:sldMk cId="2154024183" sldId="976"/>
            <ac:cxnSpMk id="335" creationId="{A0982A12-80B1-038C-8482-5E16D710117C}"/>
          </ac:cxnSpMkLst>
        </pc:cxnChg>
        <pc:cxnChg chg="mod">
          <ac:chgData name="Phillip Kaufman" userId="c001b2a046940d7c" providerId="LiveId" clId="{5CB25B10-5B1C-4017-B167-ED3104435743}" dt="2024-05-21T04:22:00.282" v="5249" actId="165"/>
          <ac:cxnSpMkLst>
            <pc:docMk/>
            <pc:sldMk cId="2154024183" sldId="976"/>
            <ac:cxnSpMk id="336" creationId="{AD8F39D9-2771-5447-9B79-288182624F7C}"/>
          </ac:cxnSpMkLst>
        </pc:cxnChg>
        <pc:cxnChg chg="mod">
          <ac:chgData name="Phillip Kaufman" userId="c001b2a046940d7c" providerId="LiveId" clId="{5CB25B10-5B1C-4017-B167-ED3104435743}" dt="2024-05-21T04:22:00.282" v="5249" actId="165"/>
          <ac:cxnSpMkLst>
            <pc:docMk/>
            <pc:sldMk cId="2154024183" sldId="976"/>
            <ac:cxnSpMk id="341" creationId="{1948FA12-A0A9-711B-5DE5-E71CBD337994}"/>
          </ac:cxnSpMkLst>
        </pc:cxnChg>
        <pc:cxnChg chg="mod">
          <ac:chgData name="Phillip Kaufman" userId="c001b2a046940d7c" providerId="LiveId" clId="{5CB25B10-5B1C-4017-B167-ED3104435743}" dt="2024-05-21T04:22:00.282" v="5249" actId="165"/>
          <ac:cxnSpMkLst>
            <pc:docMk/>
            <pc:sldMk cId="2154024183" sldId="976"/>
            <ac:cxnSpMk id="342" creationId="{8EEBB51B-8659-3032-CC67-08688878DA06}"/>
          </ac:cxnSpMkLst>
        </pc:cxnChg>
        <pc:cxnChg chg="mod">
          <ac:chgData name="Phillip Kaufman" userId="c001b2a046940d7c" providerId="LiveId" clId="{5CB25B10-5B1C-4017-B167-ED3104435743}" dt="2024-05-21T04:22:00.282" v="5249" actId="165"/>
          <ac:cxnSpMkLst>
            <pc:docMk/>
            <pc:sldMk cId="2154024183" sldId="976"/>
            <ac:cxnSpMk id="343" creationId="{4A083547-3260-5077-91C3-E09506241454}"/>
          </ac:cxnSpMkLst>
        </pc:cxnChg>
        <pc:cxnChg chg="mod">
          <ac:chgData name="Phillip Kaufman" userId="c001b2a046940d7c" providerId="LiveId" clId="{5CB25B10-5B1C-4017-B167-ED3104435743}" dt="2024-05-21T04:22:00.282" v="5249" actId="165"/>
          <ac:cxnSpMkLst>
            <pc:docMk/>
            <pc:sldMk cId="2154024183" sldId="976"/>
            <ac:cxnSpMk id="344" creationId="{221C816E-EE9C-C44E-0DE9-4C3889ABB1CF}"/>
          </ac:cxnSpMkLst>
        </pc:cxnChg>
        <pc:cxnChg chg="mod">
          <ac:chgData name="Phillip Kaufman" userId="c001b2a046940d7c" providerId="LiveId" clId="{5CB25B10-5B1C-4017-B167-ED3104435743}" dt="2024-05-21T04:22:00.282" v="5249" actId="165"/>
          <ac:cxnSpMkLst>
            <pc:docMk/>
            <pc:sldMk cId="2154024183" sldId="976"/>
            <ac:cxnSpMk id="345" creationId="{595EF6B7-2123-B536-0509-C7024CAA0E2B}"/>
          </ac:cxnSpMkLst>
        </pc:cxnChg>
        <pc:cxnChg chg="mod">
          <ac:chgData name="Phillip Kaufman" userId="c001b2a046940d7c" providerId="LiveId" clId="{5CB25B10-5B1C-4017-B167-ED3104435743}" dt="2024-05-21T04:22:00.282" v="5249" actId="165"/>
          <ac:cxnSpMkLst>
            <pc:docMk/>
            <pc:sldMk cId="2154024183" sldId="976"/>
            <ac:cxnSpMk id="346" creationId="{AA9D6DEC-C728-168C-CFDE-C1C74D8442F0}"/>
          </ac:cxnSpMkLst>
        </pc:cxnChg>
        <pc:cxnChg chg="mod">
          <ac:chgData name="Phillip Kaufman" userId="c001b2a046940d7c" providerId="LiveId" clId="{5CB25B10-5B1C-4017-B167-ED3104435743}" dt="2024-05-21T04:22:00.282" v="5249" actId="165"/>
          <ac:cxnSpMkLst>
            <pc:docMk/>
            <pc:sldMk cId="2154024183" sldId="976"/>
            <ac:cxnSpMk id="347" creationId="{09523AEF-BA54-BD15-0057-94BFAC24C143}"/>
          </ac:cxnSpMkLst>
        </pc:cxnChg>
        <pc:cxnChg chg="mod">
          <ac:chgData name="Phillip Kaufman" userId="c001b2a046940d7c" providerId="LiveId" clId="{5CB25B10-5B1C-4017-B167-ED3104435743}" dt="2024-05-21T04:22:00.282" v="5249" actId="165"/>
          <ac:cxnSpMkLst>
            <pc:docMk/>
            <pc:sldMk cId="2154024183" sldId="976"/>
            <ac:cxnSpMk id="348" creationId="{B10A0899-E821-E1B5-BD11-5236F18D5B90}"/>
          </ac:cxnSpMkLst>
        </pc:cxnChg>
        <pc:cxnChg chg="mod">
          <ac:chgData name="Phillip Kaufman" userId="c001b2a046940d7c" providerId="LiveId" clId="{5CB25B10-5B1C-4017-B167-ED3104435743}" dt="2024-05-21T04:22:00.282" v="5249" actId="165"/>
          <ac:cxnSpMkLst>
            <pc:docMk/>
            <pc:sldMk cId="2154024183" sldId="976"/>
            <ac:cxnSpMk id="349" creationId="{9F5915E4-17B8-7525-6ED3-71FEAF3A1190}"/>
          </ac:cxnSpMkLst>
        </pc:cxnChg>
        <pc:cxnChg chg="mod">
          <ac:chgData name="Phillip Kaufman" userId="c001b2a046940d7c" providerId="LiveId" clId="{5CB25B10-5B1C-4017-B167-ED3104435743}" dt="2024-05-21T04:22:00.282" v="5249" actId="165"/>
          <ac:cxnSpMkLst>
            <pc:docMk/>
            <pc:sldMk cId="2154024183" sldId="976"/>
            <ac:cxnSpMk id="350" creationId="{CCB9C084-F425-AB57-0AD3-60FB3AC66B29}"/>
          </ac:cxnSpMkLst>
        </pc:cxnChg>
        <pc:cxnChg chg="mod">
          <ac:chgData name="Phillip Kaufman" userId="c001b2a046940d7c" providerId="LiveId" clId="{5CB25B10-5B1C-4017-B167-ED3104435743}" dt="2024-05-21T04:22:00.282" v="5249" actId="165"/>
          <ac:cxnSpMkLst>
            <pc:docMk/>
            <pc:sldMk cId="2154024183" sldId="976"/>
            <ac:cxnSpMk id="351" creationId="{93794559-6CBC-DBC6-C037-C46BC1085D12}"/>
          </ac:cxnSpMkLst>
        </pc:cxnChg>
        <pc:cxnChg chg="mod">
          <ac:chgData name="Phillip Kaufman" userId="c001b2a046940d7c" providerId="LiveId" clId="{5CB25B10-5B1C-4017-B167-ED3104435743}" dt="2024-05-21T04:22:00.282" v="5249" actId="165"/>
          <ac:cxnSpMkLst>
            <pc:docMk/>
            <pc:sldMk cId="2154024183" sldId="976"/>
            <ac:cxnSpMk id="352" creationId="{41DBB975-F116-2ACA-3848-CFC60B310773}"/>
          </ac:cxnSpMkLst>
        </pc:cxnChg>
        <pc:cxnChg chg="mod">
          <ac:chgData name="Phillip Kaufman" userId="c001b2a046940d7c" providerId="LiveId" clId="{5CB25B10-5B1C-4017-B167-ED3104435743}" dt="2024-05-21T04:22:00.282" v="5249" actId="165"/>
          <ac:cxnSpMkLst>
            <pc:docMk/>
            <pc:sldMk cId="2154024183" sldId="976"/>
            <ac:cxnSpMk id="353" creationId="{DA7BE611-6D98-F760-C476-826102639414}"/>
          </ac:cxnSpMkLst>
        </pc:cxnChg>
        <pc:cxnChg chg="mod">
          <ac:chgData name="Phillip Kaufman" userId="c001b2a046940d7c" providerId="LiveId" clId="{5CB25B10-5B1C-4017-B167-ED3104435743}" dt="2024-05-21T04:22:00.282" v="5249" actId="165"/>
          <ac:cxnSpMkLst>
            <pc:docMk/>
            <pc:sldMk cId="2154024183" sldId="976"/>
            <ac:cxnSpMk id="354" creationId="{2233C26C-5B59-C1FC-6887-81F5C9E838A0}"/>
          </ac:cxnSpMkLst>
        </pc:cxnChg>
        <pc:cxnChg chg="mod">
          <ac:chgData name="Phillip Kaufman" userId="c001b2a046940d7c" providerId="LiveId" clId="{5CB25B10-5B1C-4017-B167-ED3104435743}" dt="2024-05-21T04:22:00.282" v="5249" actId="165"/>
          <ac:cxnSpMkLst>
            <pc:docMk/>
            <pc:sldMk cId="2154024183" sldId="976"/>
            <ac:cxnSpMk id="355" creationId="{D70FED83-2007-2F3E-EA66-2A5F47DB041E}"/>
          </ac:cxnSpMkLst>
        </pc:cxnChg>
        <pc:cxnChg chg="mod">
          <ac:chgData name="Phillip Kaufman" userId="c001b2a046940d7c" providerId="LiveId" clId="{5CB25B10-5B1C-4017-B167-ED3104435743}" dt="2024-05-21T04:22:00.282" v="5249" actId="165"/>
          <ac:cxnSpMkLst>
            <pc:docMk/>
            <pc:sldMk cId="2154024183" sldId="976"/>
            <ac:cxnSpMk id="356" creationId="{95B495F3-E3CF-4FCD-E242-096565752502}"/>
          </ac:cxnSpMkLst>
        </pc:cxnChg>
        <pc:cxnChg chg="mod">
          <ac:chgData name="Phillip Kaufman" userId="c001b2a046940d7c" providerId="LiveId" clId="{5CB25B10-5B1C-4017-B167-ED3104435743}" dt="2024-05-21T04:22:00.282" v="5249" actId="165"/>
          <ac:cxnSpMkLst>
            <pc:docMk/>
            <pc:sldMk cId="2154024183" sldId="976"/>
            <ac:cxnSpMk id="357" creationId="{0F7FFFC7-0029-2A3F-4EAF-41FA3EC9E6E1}"/>
          </ac:cxnSpMkLst>
        </pc:cxnChg>
        <pc:cxnChg chg="mod">
          <ac:chgData name="Phillip Kaufman" userId="c001b2a046940d7c" providerId="LiveId" clId="{5CB25B10-5B1C-4017-B167-ED3104435743}" dt="2024-05-21T04:22:00.282" v="5249" actId="165"/>
          <ac:cxnSpMkLst>
            <pc:docMk/>
            <pc:sldMk cId="2154024183" sldId="976"/>
            <ac:cxnSpMk id="358" creationId="{519D00EE-72EB-D5D9-F253-8942BD725B7A}"/>
          </ac:cxnSpMkLst>
        </pc:cxnChg>
        <pc:cxnChg chg="mod">
          <ac:chgData name="Phillip Kaufman" userId="c001b2a046940d7c" providerId="LiveId" clId="{5CB25B10-5B1C-4017-B167-ED3104435743}" dt="2024-05-21T04:22:00.282" v="5249" actId="165"/>
          <ac:cxnSpMkLst>
            <pc:docMk/>
            <pc:sldMk cId="2154024183" sldId="976"/>
            <ac:cxnSpMk id="359" creationId="{6B0B6173-8037-3A2F-B31B-7972A56A1B06}"/>
          </ac:cxnSpMkLst>
        </pc:cxnChg>
        <pc:cxnChg chg="mod">
          <ac:chgData name="Phillip Kaufman" userId="c001b2a046940d7c" providerId="LiveId" clId="{5CB25B10-5B1C-4017-B167-ED3104435743}" dt="2024-05-21T04:22:00.282" v="5249" actId="165"/>
          <ac:cxnSpMkLst>
            <pc:docMk/>
            <pc:sldMk cId="2154024183" sldId="976"/>
            <ac:cxnSpMk id="360" creationId="{9D7087FB-A34F-EC6D-FCDF-6D2399444656}"/>
          </ac:cxnSpMkLst>
        </pc:cxnChg>
        <pc:cxnChg chg="mod">
          <ac:chgData name="Phillip Kaufman" userId="c001b2a046940d7c" providerId="LiveId" clId="{5CB25B10-5B1C-4017-B167-ED3104435743}" dt="2024-05-21T04:22:00.282" v="5249" actId="165"/>
          <ac:cxnSpMkLst>
            <pc:docMk/>
            <pc:sldMk cId="2154024183" sldId="976"/>
            <ac:cxnSpMk id="361" creationId="{3D5FC82B-C04B-2AF4-5563-1053290C2844}"/>
          </ac:cxnSpMkLst>
        </pc:cxnChg>
        <pc:cxnChg chg="mod">
          <ac:chgData name="Phillip Kaufman" userId="c001b2a046940d7c" providerId="LiveId" clId="{5CB25B10-5B1C-4017-B167-ED3104435743}" dt="2024-05-21T04:22:00.282" v="5249" actId="165"/>
          <ac:cxnSpMkLst>
            <pc:docMk/>
            <pc:sldMk cId="2154024183" sldId="976"/>
            <ac:cxnSpMk id="362" creationId="{9CC15FBA-20E9-8B80-4F89-C05A615C2E34}"/>
          </ac:cxnSpMkLst>
        </pc:cxnChg>
        <pc:cxnChg chg="mod">
          <ac:chgData name="Phillip Kaufman" userId="c001b2a046940d7c" providerId="LiveId" clId="{5CB25B10-5B1C-4017-B167-ED3104435743}" dt="2024-05-21T04:22:00.282" v="5249" actId="165"/>
          <ac:cxnSpMkLst>
            <pc:docMk/>
            <pc:sldMk cId="2154024183" sldId="976"/>
            <ac:cxnSpMk id="386" creationId="{7357AE7E-834F-446B-F767-4264735BD51C}"/>
          </ac:cxnSpMkLst>
        </pc:cxnChg>
        <pc:cxnChg chg="mod">
          <ac:chgData name="Phillip Kaufman" userId="c001b2a046940d7c" providerId="LiveId" clId="{5CB25B10-5B1C-4017-B167-ED3104435743}" dt="2024-05-21T04:22:00.282" v="5249" actId="165"/>
          <ac:cxnSpMkLst>
            <pc:docMk/>
            <pc:sldMk cId="2154024183" sldId="976"/>
            <ac:cxnSpMk id="387" creationId="{13E19882-24A2-69D7-4867-C62C5DD4789B}"/>
          </ac:cxnSpMkLst>
        </pc:cxnChg>
        <pc:cxnChg chg="mod">
          <ac:chgData name="Phillip Kaufman" userId="c001b2a046940d7c" providerId="LiveId" clId="{5CB25B10-5B1C-4017-B167-ED3104435743}" dt="2024-05-21T04:22:00.282" v="5249" actId="165"/>
          <ac:cxnSpMkLst>
            <pc:docMk/>
            <pc:sldMk cId="2154024183" sldId="976"/>
            <ac:cxnSpMk id="388" creationId="{98186C31-D1BB-1CCA-9145-65B86D70515B}"/>
          </ac:cxnSpMkLst>
        </pc:cxnChg>
        <pc:cxnChg chg="mod">
          <ac:chgData name="Phillip Kaufman" userId="c001b2a046940d7c" providerId="LiveId" clId="{5CB25B10-5B1C-4017-B167-ED3104435743}" dt="2024-05-21T04:22:00.282" v="5249" actId="165"/>
          <ac:cxnSpMkLst>
            <pc:docMk/>
            <pc:sldMk cId="2154024183" sldId="976"/>
            <ac:cxnSpMk id="389" creationId="{03FD0561-DA86-691D-CCB0-272FFF192F2F}"/>
          </ac:cxnSpMkLst>
        </pc:cxnChg>
        <pc:cxnChg chg="mod">
          <ac:chgData name="Phillip Kaufman" userId="c001b2a046940d7c" providerId="LiveId" clId="{5CB25B10-5B1C-4017-B167-ED3104435743}" dt="2024-05-21T04:22:00.282" v="5249" actId="165"/>
          <ac:cxnSpMkLst>
            <pc:docMk/>
            <pc:sldMk cId="2154024183" sldId="976"/>
            <ac:cxnSpMk id="390" creationId="{D04FD653-0696-32A1-4499-E55BD5AF55F0}"/>
          </ac:cxnSpMkLst>
        </pc:cxnChg>
        <pc:cxnChg chg="mod">
          <ac:chgData name="Phillip Kaufman" userId="c001b2a046940d7c" providerId="LiveId" clId="{5CB25B10-5B1C-4017-B167-ED3104435743}" dt="2024-05-21T04:22:00.282" v="5249" actId="165"/>
          <ac:cxnSpMkLst>
            <pc:docMk/>
            <pc:sldMk cId="2154024183" sldId="976"/>
            <ac:cxnSpMk id="391" creationId="{BFE2E34E-2FE0-5B1D-ED5F-77EF6612C0FF}"/>
          </ac:cxnSpMkLst>
        </pc:cxnChg>
        <pc:cxnChg chg="mod">
          <ac:chgData name="Phillip Kaufman" userId="c001b2a046940d7c" providerId="LiveId" clId="{5CB25B10-5B1C-4017-B167-ED3104435743}" dt="2024-05-21T04:22:00.282" v="5249" actId="165"/>
          <ac:cxnSpMkLst>
            <pc:docMk/>
            <pc:sldMk cId="2154024183" sldId="976"/>
            <ac:cxnSpMk id="400" creationId="{EB975F6F-97BF-7978-B45B-5186050472C6}"/>
          </ac:cxnSpMkLst>
        </pc:cxnChg>
        <pc:cxnChg chg="mod">
          <ac:chgData name="Phillip Kaufman" userId="c001b2a046940d7c" providerId="LiveId" clId="{5CB25B10-5B1C-4017-B167-ED3104435743}" dt="2024-05-21T04:22:00.282" v="5249" actId="165"/>
          <ac:cxnSpMkLst>
            <pc:docMk/>
            <pc:sldMk cId="2154024183" sldId="976"/>
            <ac:cxnSpMk id="401" creationId="{61FA62CD-CFFD-4CA7-0530-9E9640D30B8B}"/>
          </ac:cxnSpMkLst>
        </pc:cxnChg>
        <pc:cxnChg chg="mod">
          <ac:chgData name="Phillip Kaufman" userId="c001b2a046940d7c" providerId="LiveId" clId="{5CB25B10-5B1C-4017-B167-ED3104435743}" dt="2024-05-21T04:22:00.282" v="5249" actId="165"/>
          <ac:cxnSpMkLst>
            <pc:docMk/>
            <pc:sldMk cId="2154024183" sldId="976"/>
            <ac:cxnSpMk id="402" creationId="{9F2497D2-DDA1-FA95-2085-47EA56375D71}"/>
          </ac:cxnSpMkLst>
        </pc:cxnChg>
        <pc:cxnChg chg="mod">
          <ac:chgData name="Phillip Kaufman" userId="c001b2a046940d7c" providerId="LiveId" clId="{5CB25B10-5B1C-4017-B167-ED3104435743}" dt="2024-05-21T04:22:00.282" v="5249" actId="165"/>
          <ac:cxnSpMkLst>
            <pc:docMk/>
            <pc:sldMk cId="2154024183" sldId="976"/>
            <ac:cxnSpMk id="403" creationId="{ED36D39A-6428-A3A5-F404-D163E392833D}"/>
          </ac:cxnSpMkLst>
        </pc:cxnChg>
        <pc:cxnChg chg="mod">
          <ac:chgData name="Phillip Kaufman" userId="c001b2a046940d7c" providerId="LiveId" clId="{5CB25B10-5B1C-4017-B167-ED3104435743}" dt="2024-05-20T00:56:12.486" v="3787" actId="478"/>
          <ac:cxnSpMkLst>
            <pc:docMk/>
            <pc:sldMk cId="2154024183" sldId="976"/>
            <ac:cxnSpMk id="452" creationId="{EAAB5868-700B-8BDB-9653-E5AA5044B6C6}"/>
          </ac:cxnSpMkLst>
        </pc:cxnChg>
        <pc:cxnChg chg="mod">
          <ac:chgData name="Phillip Kaufman" userId="c001b2a046940d7c" providerId="LiveId" clId="{5CB25B10-5B1C-4017-B167-ED3104435743}" dt="2024-05-20T00:56:12.486" v="3787" actId="478"/>
          <ac:cxnSpMkLst>
            <pc:docMk/>
            <pc:sldMk cId="2154024183" sldId="976"/>
            <ac:cxnSpMk id="453" creationId="{78AC108C-7417-7DB8-0F22-E1038BE982CF}"/>
          </ac:cxnSpMkLst>
        </pc:cxnChg>
        <pc:cxnChg chg="mod">
          <ac:chgData name="Phillip Kaufman" userId="c001b2a046940d7c" providerId="LiveId" clId="{5CB25B10-5B1C-4017-B167-ED3104435743}" dt="2024-05-20T00:56:12.486" v="3787" actId="478"/>
          <ac:cxnSpMkLst>
            <pc:docMk/>
            <pc:sldMk cId="2154024183" sldId="976"/>
            <ac:cxnSpMk id="461" creationId="{853DD3B6-549A-6EA2-B080-565543821D03}"/>
          </ac:cxnSpMkLst>
        </pc:cxnChg>
        <pc:cxnChg chg="mod">
          <ac:chgData name="Phillip Kaufman" userId="c001b2a046940d7c" providerId="LiveId" clId="{5CB25B10-5B1C-4017-B167-ED3104435743}" dt="2024-05-20T01:04:20.669" v="3892" actId="165"/>
          <ac:cxnSpMkLst>
            <pc:docMk/>
            <pc:sldMk cId="2154024183" sldId="976"/>
            <ac:cxnSpMk id="464" creationId="{D1E007EC-15AA-5FC3-55E7-43DA17077DA1}"/>
          </ac:cxnSpMkLst>
        </pc:cxnChg>
        <pc:cxnChg chg="mod">
          <ac:chgData name="Phillip Kaufman" userId="c001b2a046940d7c" providerId="LiveId" clId="{5CB25B10-5B1C-4017-B167-ED3104435743}" dt="2024-05-20T01:04:20.669" v="3892" actId="165"/>
          <ac:cxnSpMkLst>
            <pc:docMk/>
            <pc:sldMk cId="2154024183" sldId="976"/>
            <ac:cxnSpMk id="465" creationId="{203376CB-C447-6552-63D7-0BFEE72C1FE8}"/>
          </ac:cxnSpMkLst>
        </pc:cxnChg>
        <pc:cxnChg chg="mod">
          <ac:chgData name="Phillip Kaufman" userId="c001b2a046940d7c" providerId="LiveId" clId="{5CB25B10-5B1C-4017-B167-ED3104435743}" dt="2024-05-20T01:04:20.669" v="3892" actId="165"/>
          <ac:cxnSpMkLst>
            <pc:docMk/>
            <pc:sldMk cId="2154024183" sldId="976"/>
            <ac:cxnSpMk id="466" creationId="{EA28C4F5-3FA0-F438-A363-4B5F4842FABC}"/>
          </ac:cxnSpMkLst>
        </pc:cxnChg>
        <pc:cxnChg chg="mod">
          <ac:chgData name="Phillip Kaufman" userId="c001b2a046940d7c" providerId="LiveId" clId="{5CB25B10-5B1C-4017-B167-ED3104435743}" dt="2024-05-20T01:04:20.669" v="3892" actId="165"/>
          <ac:cxnSpMkLst>
            <pc:docMk/>
            <pc:sldMk cId="2154024183" sldId="976"/>
            <ac:cxnSpMk id="467" creationId="{486A14C3-8238-FB45-7697-B0A3D3E8C008}"/>
          </ac:cxnSpMkLst>
        </pc:cxnChg>
        <pc:cxnChg chg="mod">
          <ac:chgData name="Phillip Kaufman" userId="c001b2a046940d7c" providerId="LiveId" clId="{5CB25B10-5B1C-4017-B167-ED3104435743}" dt="2024-05-20T01:04:20.669" v="3892" actId="165"/>
          <ac:cxnSpMkLst>
            <pc:docMk/>
            <pc:sldMk cId="2154024183" sldId="976"/>
            <ac:cxnSpMk id="468" creationId="{6284246A-D6D9-7BC8-9C62-6980A471C306}"/>
          </ac:cxnSpMkLst>
        </pc:cxnChg>
        <pc:cxnChg chg="mod">
          <ac:chgData name="Phillip Kaufman" userId="c001b2a046940d7c" providerId="LiveId" clId="{5CB25B10-5B1C-4017-B167-ED3104435743}" dt="2024-05-20T01:04:20.669" v="3892" actId="165"/>
          <ac:cxnSpMkLst>
            <pc:docMk/>
            <pc:sldMk cId="2154024183" sldId="976"/>
            <ac:cxnSpMk id="469" creationId="{C6273F81-5F39-0092-5A4B-AB1EB4F91E7C}"/>
          </ac:cxnSpMkLst>
        </pc:cxnChg>
        <pc:cxnChg chg="mod">
          <ac:chgData name="Phillip Kaufman" userId="c001b2a046940d7c" providerId="LiveId" clId="{5CB25B10-5B1C-4017-B167-ED3104435743}" dt="2024-05-20T01:04:20.669" v="3892" actId="165"/>
          <ac:cxnSpMkLst>
            <pc:docMk/>
            <pc:sldMk cId="2154024183" sldId="976"/>
            <ac:cxnSpMk id="470" creationId="{191DEB28-BFB3-A768-5FFC-C2B0806446BF}"/>
          </ac:cxnSpMkLst>
        </pc:cxnChg>
        <pc:cxnChg chg="mod">
          <ac:chgData name="Phillip Kaufman" userId="c001b2a046940d7c" providerId="LiveId" clId="{5CB25B10-5B1C-4017-B167-ED3104435743}" dt="2024-05-20T01:04:20.669" v="3892" actId="165"/>
          <ac:cxnSpMkLst>
            <pc:docMk/>
            <pc:sldMk cId="2154024183" sldId="976"/>
            <ac:cxnSpMk id="471" creationId="{AF6AA89E-9DB3-4211-A443-70B77E63AC62}"/>
          </ac:cxnSpMkLst>
        </pc:cxnChg>
        <pc:cxnChg chg="mod">
          <ac:chgData name="Phillip Kaufman" userId="c001b2a046940d7c" providerId="LiveId" clId="{5CB25B10-5B1C-4017-B167-ED3104435743}" dt="2024-05-20T01:04:20.669" v="3892" actId="165"/>
          <ac:cxnSpMkLst>
            <pc:docMk/>
            <pc:sldMk cId="2154024183" sldId="976"/>
            <ac:cxnSpMk id="472" creationId="{2CD2DDCB-7344-407C-2717-C7E5C1420E4C}"/>
          </ac:cxnSpMkLst>
        </pc:cxnChg>
        <pc:cxnChg chg="mod">
          <ac:chgData name="Phillip Kaufman" userId="c001b2a046940d7c" providerId="LiveId" clId="{5CB25B10-5B1C-4017-B167-ED3104435743}" dt="2024-05-20T01:04:20.669" v="3892" actId="165"/>
          <ac:cxnSpMkLst>
            <pc:docMk/>
            <pc:sldMk cId="2154024183" sldId="976"/>
            <ac:cxnSpMk id="473" creationId="{DA21F59B-CBAA-DADC-C300-2C95425C5145}"/>
          </ac:cxnSpMkLst>
        </pc:cxnChg>
        <pc:cxnChg chg="mod">
          <ac:chgData name="Phillip Kaufman" userId="c001b2a046940d7c" providerId="LiveId" clId="{5CB25B10-5B1C-4017-B167-ED3104435743}" dt="2024-05-20T01:04:20.669" v="3892" actId="165"/>
          <ac:cxnSpMkLst>
            <pc:docMk/>
            <pc:sldMk cId="2154024183" sldId="976"/>
            <ac:cxnSpMk id="474" creationId="{012375BA-A92A-01D9-C4EC-034E1ACF66E2}"/>
          </ac:cxnSpMkLst>
        </pc:cxnChg>
        <pc:cxnChg chg="mod">
          <ac:chgData name="Phillip Kaufman" userId="c001b2a046940d7c" providerId="LiveId" clId="{5CB25B10-5B1C-4017-B167-ED3104435743}" dt="2024-05-20T01:04:20.669" v="3892" actId="165"/>
          <ac:cxnSpMkLst>
            <pc:docMk/>
            <pc:sldMk cId="2154024183" sldId="976"/>
            <ac:cxnSpMk id="475" creationId="{9A818C0A-36E0-FEA7-F636-FDBAC78CD300}"/>
          </ac:cxnSpMkLst>
        </pc:cxnChg>
        <pc:cxnChg chg="mod">
          <ac:chgData name="Phillip Kaufman" userId="c001b2a046940d7c" providerId="LiveId" clId="{5CB25B10-5B1C-4017-B167-ED3104435743}" dt="2024-05-20T01:04:20.669" v="3892" actId="165"/>
          <ac:cxnSpMkLst>
            <pc:docMk/>
            <pc:sldMk cId="2154024183" sldId="976"/>
            <ac:cxnSpMk id="476" creationId="{E5FE8715-AF95-8D5D-375C-B1B2B665C98F}"/>
          </ac:cxnSpMkLst>
        </pc:cxnChg>
        <pc:cxnChg chg="mod">
          <ac:chgData name="Phillip Kaufman" userId="c001b2a046940d7c" providerId="LiveId" clId="{5CB25B10-5B1C-4017-B167-ED3104435743}" dt="2024-05-20T01:04:20.669" v="3892" actId="165"/>
          <ac:cxnSpMkLst>
            <pc:docMk/>
            <pc:sldMk cId="2154024183" sldId="976"/>
            <ac:cxnSpMk id="477" creationId="{16C59F87-3F0E-590C-DCFE-0EE1A14EA457}"/>
          </ac:cxnSpMkLst>
        </pc:cxnChg>
        <pc:cxnChg chg="mod">
          <ac:chgData name="Phillip Kaufman" userId="c001b2a046940d7c" providerId="LiveId" clId="{5CB25B10-5B1C-4017-B167-ED3104435743}" dt="2024-05-20T01:04:20.669" v="3892" actId="165"/>
          <ac:cxnSpMkLst>
            <pc:docMk/>
            <pc:sldMk cId="2154024183" sldId="976"/>
            <ac:cxnSpMk id="478" creationId="{45382463-617A-93E8-B266-DF9B5E5896C5}"/>
          </ac:cxnSpMkLst>
        </pc:cxnChg>
        <pc:cxnChg chg="mod">
          <ac:chgData name="Phillip Kaufman" userId="c001b2a046940d7c" providerId="LiveId" clId="{5CB25B10-5B1C-4017-B167-ED3104435743}" dt="2024-05-20T01:04:20.669" v="3892" actId="165"/>
          <ac:cxnSpMkLst>
            <pc:docMk/>
            <pc:sldMk cId="2154024183" sldId="976"/>
            <ac:cxnSpMk id="479" creationId="{13F180F3-BDD0-B7B8-007D-6E512216A0E0}"/>
          </ac:cxnSpMkLst>
        </pc:cxnChg>
        <pc:cxnChg chg="mod">
          <ac:chgData name="Phillip Kaufman" userId="c001b2a046940d7c" providerId="LiveId" clId="{5CB25B10-5B1C-4017-B167-ED3104435743}" dt="2024-05-20T01:04:20.669" v="3892" actId="165"/>
          <ac:cxnSpMkLst>
            <pc:docMk/>
            <pc:sldMk cId="2154024183" sldId="976"/>
            <ac:cxnSpMk id="480" creationId="{F30D0F6F-CDE2-F4F2-54E4-5E308D47F3E8}"/>
          </ac:cxnSpMkLst>
        </pc:cxnChg>
        <pc:cxnChg chg="mod">
          <ac:chgData name="Phillip Kaufman" userId="c001b2a046940d7c" providerId="LiveId" clId="{5CB25B10-5B1C-4017-B167-ED3104435743}" dt="2024-05-20T01:04:20.669" v="3892" actId="165"/>
          <ac:cxnSpMkLst>
            <pc:docMk/>
            <pc:sldMk cId="2154024183" sldId="976"/>
            <ac:cxnSpMk id="481" creationId="{370FCF9A-DF8C-17F8-7292-2C4B54A6FE5B}"/>
          </ac:cxnSpMkLst>
        </pc:cxnChg>
        <pc:cxnChg chg="mod">
          <ac:chgData name="Phillip Kaufman" userId="c001b2a046940d7c" providerId="LiveId" clId="{5CB25B10-5B1C-4017-B167-ED3104435743}" dt="2024-05-20T01:04:20.669" v="3892" actId="165"/>
          <ac:cxnSpMkLst>
            <pc:docMk/>
            <pc:sldMk cId="2154024183" sldId="976"/>
            <ac:cxnSpMk id="482" creationId="{898F075A-04A1-AACE-E9B2-7AD4AE8FEB0C}"/>
          </ac:cxnSpMkLst>
        </pc:cxnChg>
        <pc:cxnChg chg="mod">
          <ac:chgData name="Phillip Kaufman" userId="c001b2a046940d7c" providerId="LiveId" clId="{5CB25B10-5B1C-4017-B167-ED3104435743}" dt="2024-05-20T01:04:20.669" v="3892" actId="165"/>
          <ac:cxnSpMkLst>
            <pc:docMk/>
            <pc:sldMk cId="2154024183" sldId="976"/>
            <ac:cxnSpMk id="483" creationId="{8473C546-2707-D440-617D-9F69DD557060}"/>
          </ac:cxnSpMkLst>
        </pc:cxnChg>
        <pc:cxnChg chg="mod">
          <ac:chgData name="Phillip Kaufman" userId="c001b2a046940d7c" providerId="LiveId" clId="{5CB25B10-5B1C-4017-B167-ED3104435743}" dt="2024-05-20T01:04:20.669" v="3892" actId="165"/>
          <ac:cxnSpMkLst>
            <pc:docMk/>
            <pc:sldMk cId="2154024183" sldId="976"/>
            <ac:cxnSpMk id="487" creationId="{2BE01478-77FC-74B0-6E95-652E13C39A64}"/>
          </ac:cxnSpMkLst>
        </pc:cxnChg>
        <pc:cxnChg chg="mod">
          <ac:chgData name="Phillip Kaufman" userId="c001b2a046940d7c" providerId="LiveId" clId="{5CB25B10-5B1C-4017-B167-ED3104435743}" dt="2024-05-20T01:04:20.669" v="3892" actId="165"/>
          <ac:cxnSpMkLst>
            <pc:docMk/>
            <pc:sldMk cId="2154024183" sldId="976"/>
            <ac:cxnSpMk id="488" creationId="{D0FD6A76-364D-5BEF-08BD-67B95777EEEB}"/>
          </ac:cxnSpMkLst>
        </pc:cxnChg>
        <pc:cxnChg chg="mod">
          <ac:chgData name="Phillip Kaufman" userId="c001b2a046940d7c" providerId="LiveId" clId="{5CB25B10-5B1C-4017-B167-ED3104435743}" dt="2024-05-21T04:21:12.183" v="5245" actId="478"/>
          <ac:cxnSpMkLst>
            <pc:docMk/>
            <pc:sldMk cId="2154024183" sldId="976"/>
            <ac:cxnSpMk id="495" creationId="{112F076A-D044-A84E-4F28-28B06ADDCDAF}"/>
          </ac:cxnSpMkLst>
        </pc:cxnChg>
        <pc:cxnChg chg="mod">
          <ac:chgData name="Phillip Kaufman" userId="c001b2a046940d7c" providerId="LiveId" clId="{5CB25B10-5B1C-4017-B167-ED3104435743}" dt="2024-05-21T04:21:12.183" v="5245" actId="478"/>
          <ac:cxnSpMkLst>
            <pc:docMk/>
            <pc:sldMk cId="2154024183" sldId="976"/>
            <ac:cxnSpMk id="496" creationId="{190F3A8F-4659-8AC0-6DF8-E4E837B43F7A}"/>
          </ac:cxnSpMkLst>
        </pc:cxnChg>
        <pc:cxnChg chg="add del mod">
          <ac:chgData name="Phillip Kaufman" userId="c001b2a046940d7c" providerId="LiveId" clId="{5CB25B10-5B1C-4017-B167-ED3104435743}" dt="2024-05-20T01:08:24.450" v="3981" actId="478"/>
          <ac:cxnSpMkLst>
            <pc:docMk/>
            <pc:sldMk cId="2154024183" sldId="976"/>
            <ac:cxnSpMk id="504" creationId="{C0743339-530A-362D-DB81-898E3CAC02A4}"/>
          </ac:cxnSpMkLst>
        </pc:cxnChg>
        <pc:cxnChg chg="add del mod">
          <ac:chgData name="Phillip Kaufman" userId="c001b2a046940d7c" providerId="LiveId" clId="{5CB25B10-5B1C-4017-B167-ED3104435743}" dt="2024-05-20T01:08:22.081" v="3980" actId="478"/>
          <ac:cxnSpMkLst>
            <pc:docMk/>
            <pc:sldMk cId="2154024183" sldId="976"/>
            <ac:cxnSpMk id="505" creationId="{8E45498C-FB69-55DA-AEBF-3BDF7BC53E9F}"/>
          </ac:cxnSpMkLst>
        </pc:cxnChg>
        <pc:cxnChg chg="mod">
          <ac:chgData name="Phillip Kaufman" userId="c001b2a046940d7c" providerId="LiveId" clId="{5CB25B10-5B1C-4017-B167-ED3104435743}" dt="2024-05-20T00:56:12.486" v="3787" actId="478"/>
          <ac:cxnSpMkLst>
            <pc:docMk/>
            <pc:sldMk cId="2154024183" sldId="976"/>
            <ac:cxnSpMk id="593" creationId="{3ED8B13A-97E0-231E-74D3-3C9004716E78}"/>
          </ac:cxnSpMkLst>
        </pc:cxnChg>
        <pc:cxnChg chg="mod">
          <ac:chgData name="Phillip Kaufman" userId="c001b2a046940d7c" providerId="LiveId" clId="{5CB25B10-5B1C-4017-B167-ED3104435743}" dt="2024-05-20T00:56:12.486" v="3787" actId="478"/>
          <ac:cxnSpMkLst>
            <pc:docMk/>
            <pc:sldMk cId="2154024183" sldId="976"/>
            <ac:cxnSpMk id="594" creationId="{B41E890E-E938-450B-E8D4-CEB1DD332D98}"/>
          </ac:cxnSpMkLst>
        </pc:cxnChg>
        <pc:cxnChg chg="mod">
          <ac:chgData name="Phillip Kaufman" userId="c001b2a046940d7c" providerId="LiveId" clId="{5CB25B10-5B1C-4017-B167-ED3104435743}" dt="2024-05-20T00:56:12.486" v="3787" actId="478"/>
          <ac:cxnSpMkLst>
            <pc:docMk/>
            <pc:sldMk cId="2154024183" sldId="976"/>
            <ac:cxnSpMk id="602" creationId="{7ED8D333-8628-40EE-FFD8-CCACB63EDA0A}"/>
          </ac:cxnSpMkLst>
        </pc:cxnChg>
        <pc:cxnChg chg="mod">
          <ac:chgData name="Phillip Kaufman" userId="c001b2a046940d7c" providerId="LiveId" clId="{5CB25B10-5B1C-4017-B167-ED3104435743}" dt="2024-05-20T00:56:12.486" v="3787" actId="478"/>
          <ac:cxnSpMkLst>
            <pc:docMk/>
            <pc:sldMk cId="2154024183" sldId="976"/>
            <ac:cxnSpMk id="603" creationId="{01590271-C103-7E4A-4202-96C15E23AA92}"/>
          </ac:cxnSpMkLst>
        </pc:cxnChg>
        <pc:cxnChg chg="mod">
          <ac:chgData name="Phillip Kaufman" userId="c001b2a046940d7c" providerId="LiveId" clId="{5CB25B10-5B1C-4017-B167-ED3104435743}" dt="2024-05-20T00:58:13.080" v="3818"/>
          <ac:cxnSpMkLst>
            <pc:docMk/>
            <pc:sldMk cId="2154024183" sldId="976"/>
            <ac:cxnSpMk id="605" creationId="{BC740291-6D80-D972-A8BD-1D90681D38E4}"/>
          </ac:cxnSpMkLst>
        </pc:cxnChg>
        <pc:cxnChg chg="mod">
          <ac:chgData name="Phillip Kaufman" userId="c001b2a046940d7c" providerId="LiveId" clId="{5CB25B10-5B1C-4017-B167-ED3104435743}" dt="2024-05-20T00:58:13.080" v="3818"/>
          <ac:cxnSpMkLst>
            <pc:docMk/>
            <pc:sldMk cId="2154024183" sldId="976"/>
            <ac:cxnSpMk id="606" creationId="{E33D4ED0-D831-54A3-7499-FA4E46A507AE}"/>
          </ac:cxnSpMkLst>
        </pc:cxnChg>
        <pc:cxnChg chg="mod">
          <ac:chgData name="Phillip Kaufman" userId="c001b2a046940d7c" providerId="LiveId" clId="{5CB25B10-5B1C-4017-B167-ED3104435743}" dt="2024-05-20T00:58:13.080" v="3818"/>
          <ac:cxnSpMkLst>
            <pc:docMk/>
            <pc:sldMk cId="2154024183" sldId="976"/>
            <ac:cxnSpMk id="607" creationId="{EA2BA525-8D15-5D2E-81F1-D440A4F6FFA1}"/>
          </ac:cxnSpMkLst>
        </pc:cxnChg>
        <pc:cxnChg chg="mod">
          <ac:chgData name="Phillip Kaufman" userId="c001b2a046940d7c" providerId="LiveId" clId="{5CB25B10-5B1C-4017-B167-ED3104435743}" dt="2024-05-20T00:58:13.080" v="3818"/>
          <ac:cxnSpMkLst>
            <pc:docMk/>
            <pc:sldMk cId="2154024183" sldId="976"/>
            <ac:cxnSpMk id="608" creationId="{B66F811F-A1AA-1D8C-7B71-02B822D49DD1}"/>
          </ac:cxnSpMkLst>
        </pc:cxnChg>
        <pc:cxnChg chg="mod">
          <ac:chgData name="Phillip Kaufman" userId="c001b2a046940d7c" providerId="LiveId" clId="{5CB25B10-5B1C-4017-B167-ED3104435743}" dt="2024-05-20T00:58:13.080" v="3818"/>
          <ac:cxnSpMkLst>
            <pc:docMk/>
            <pc:sldMk cId="2154024183" sldId="976"/>
            <ac:cxnSpMk id="609" creationId="{8598A96A-E6F4-F577-EEA5-DF461AFDC1A8}"/>
          </ac:cxnSpMkLst>
        </pc:cxnChg>
        <pc:cxnChg chg="mod">
          <ac:chgData name="Phillip Kaufman" userId="c001b2a046940d7c" providerId="LiveId" clId="{5CB25B10-5B1C-4017-B167-ED3104435743}" dt="2024-05-20T00:58:13.080" v="3818"/>
          <ac:cxnSpMkLst>
            <pc:docMk/>
            <pc:sldMk cId="2154024183" sldId="976"/>
            <ac:cxnSpMk id="610" creationId="{E7DA5D2C-441D-5EDE-DA28-091FC0B044B5}"/>
          </ac:cxnSpMkLst>
        </pc:cxnChg>
        <pc:cxnChg chg="mod">
          <ac:chgData name="Phillip Kaufman" userId="c001b2a046940d7c" providerId="LiveId" clId="{5CB25B10-5B1C-4017-B167-ED3104435743}" dt="2024-05-20T00:58:13.080" v="3818"/>
          <ac:cxnSpMkLst>
            <pc:docMk/>
            <pc:sldMk cId="2154024183" sldId="976"/>
            <ac:cxnSpMk id="611" creationId="{59CFA164-5B6B-59B5-3CF1-A19D0E4E9786}"/>
          </ac:cxnSpMkLst>
        </pc:cxnChg>
        <pc:cxnChg chg="mod">
          <ac:chgData name="Phillip Kaufman" userId="c001b2a046940d7c" providerId="LiveId" clId="{5CB25B10-5B1C-4017-B167-ED3104435743}" dt="2024-05-20T00:58:13.080" v="3818"/>
          <ac:cxnSpMkLst>
            <pc:docMk/>
            <pc:sldMk cId="2154024183" sldId="976"/>
            <ac:cxnSpMk id="612" creationId="{AC519ECC-D3FA-EE4A-32AD-0DA6A1E5E319}"/>
          </ac:cxnSpMkLst>
        </pc:cxnChg>
        <pc:cxnChg chg="mod">
          <ac:chgData name="Phillip Kaufman" userId="c001b2a046940d7c" providerId="LiveId" clId="{5CB25B10-5B1C-4017-B167-ED3104435743}" dt="2024-05-20T00:58:13.080" v="3818"/>
          <ac:cxnSpMkLst>
            <pc:docMk/>
            <pc:sldMk cId="2154024183" sldId="976"/>
            <ac:cxnSpMk id="613" creationId="{FDB89084-4CD6-62FB-B0ED-1FA9253D5869}"/>
          </ac:cxnSpMkLst>
        </pc:cxnChg>
        <pc:cxnChg chg="mod">
          <ac:chgData name="Phillip Kaufman" userId="c001b2a046940d7c" providerId="LiveId" clId="{5CB25B10-5B1C-4017-B167-ED3104435743}" dt="2024-05-20T00:58:13.080" v="3818"/>
          <ac:cxnSpMkLst>
            <pc:docMk/>
            <pc:sldMk cId="2154024183" sldId="976"/>
            <ac:cxnSpMk id="632" creationId="{2EE297AC-5B77-A5B5-83FE-F4E56950C85D}"/>
          </ac:cxnSpMkLst>
        </pc:cxnChg>
        <pc:cxnChg chg="mod">
          <ac:chgData name="Phillip Kaufman" userId="c001b2a046940d7c" providerId="LiveId" clId="{5CB25B10-5B1C-4017-B167-ED3104435743}" dt="2024-05-20T00:58:13.080" v="3818"/>
          <ac:cxnSpMkLst>
            <pc:docMk/>
            <pc:sldMk cId="2154024183" sldId="976"/>
            <ac:cxnSpMk id="634" creationId="{F6F813FA-AF35-6ECF-B597-018FA467BD00}"/>
          </ac:cxnSpMkLst>
        </pc:cxnChg>
        <pc:cxnChg chg="mod">
          <ac:chgData name="Phillip Kaufman" userId="c001b2a046940d7c" providerId="LiveId" clId="{5CB25B10-5B1C-4017-B167-ED3104435743}" dt="2024-05-20T00:58:13.080" v="3818"/>
          <ac:cxnSpMkLst>
            <pc:docMk/>
            <pc:sldMk cId="2154024183" sldId="976"/>
            <ac:cxnSpMk id="670" creationId="{1EBBDB83-2BFA-228E-FFAE-5F54CFB3E2B2}"/>
          </ac:cxnSpMkLst>
        </pc:cxnChg>
        <pc:cxnChg chg="mod">
          <ac:chgData name="Phillip Kaufman" userId="c001b2a046940d7c" providerId="LiveId" clId="{5CB25B10-5B1C-4017-B167-ED3104435743}" dt="2024-05-20T00:58:13.080" v="3818"/>
          <ac:cxnSpMkLst>
            <pc:docMk/>
            <pc:sldMk cId="2154024183" sldId="976"/>
            <ac:cxnSpMk id="678" creationId="{D0B373D9-ED02-1996-FBFB-3C2B0B419F93}"/>
          </ac:cxnSpMkLst>
        </pc:cxnChg>
        <pc:cxnChg chg="mod">
          <ac:chgData name="Phillip Kaufman" userId="c001b2a046940d7c" providerId="LiveId" clId="{5CB25B10-5B1C-4017-B167-ED3104435743}" dt="2024-05-20T00:58:13.080" v="3818"/>
          <ac:cxnSpMkLst>
            <pc:docMk/>
            <pc:sldMk cId="2154024183" sldId="976"/>
            <ac:cxnSpMk id="688" creationId="{57D637A2-7BC1-6869-533A-BC35C0E3E5BE}"/>
          </ac:cxnSpMkLst>
        </pc:cxnChg>
        <pc:cxnChg chg="mod">
          <ac:chgData name="Phillip Kaufman" userId="c001b2a046940d7c" providerId="LiveId" clId="{5CB25B10-5B1C-4017-B167-ED3104435743}" dt="2024-05-20T00:58:13.080" v="3818"/>
          <ac:cxnSpMkLst>
            <pc:docMk/>
            <pc:sldMk cId="2154024183" sldId="976"/>
            <ac:cxnSpMk id="689" creationId="{8AD45C77-70FB-A443-58DE-31FC21DEB46C}"/>
          </ac:cxnSpMkLst>
        </pc:cxnChg>
        <pc:cxnChg chg="mod">
          <ac:chgData name="Phillip Kaufman" userId="c001b2a046940d7c" providerId="LiveId" clId="{5CB25B10-5B1C-4017-B167-ED3104435743}" dt="2024-05-20T00:58:13.080" v="3818"/>
          <ac:cxnSpMkLst>
            <pc:docMk/>
            <pc:sldMk cId="2154024183" sldId="976"/>
            <ac:cxnSpMk id="690" creationId="{4C8EC6E0-C280-22C6-59C0-9EFECB26C51D}"/>
          </ac:cxnSpMkLst>
        </pc:cxnChg>
        <pc:cxnChg chg="mod">
          <ac:chgData name="Phillip Kaufman" userId="c001b2a046940d7c" providerId="LiveId" clId="{5CB25B10-5B1C-4017-B167-ED3104435743}" dt="2024-05-20T00:58:13.080" v="3818"/>
          <ac:cxnSpMkLst>
            <pc:docMk/>
            <pc:sldMk cId="2154024183" sldId="976"/>
            <ac:cxnSpMk id="691" creationId="{E1FBF058-1436-06F6-F48B-E615CFD0BE56}"/>
          </ac:cxnSpMkLst>
        </pc:cxnChg>
        <pc:cxnChg chg="mod">
          <ac:chgData name="Phillip Kaufman" userId="c001b2a046940d7c" providerId="LiveId" clId="{5CB25B10-5B1C-4017-B167-ED3104435743}" dt="2024-05-20T00:58:13.080" v="3818"/>
          <ac:cxnSpMkLst>
            <pc:docMk/>
            <pc:sldMk cId="2154024183" sldId="976"/>
            <ac:cxnSpMk id="692" creationId="{A490D516-4143-F5CA-6E8B-F911A9280AAD}"/>
          </ac:cxnSpMkLst>
        </pc:cxnChg>
        <pc:cxnChg chg="mod">
          <ac:chgData name="Phillip Kaufman" userId="c001b2a046940d7c" providerId="LiveId" clId="{5CB25B10-5B1C-4017-B167-ED3104435743}" dt="2024-05-20T00:58:13.080" v="3818"/>
          <ac:cxnSpMkLst>
            <pc:docMk/>
            <pc:sldMk cId="2154024183" sldId="976"/>
            <ac:cxnSpMk id="693" creationId="{8F9B2120-0BCB-5BE3-AD79-E7D1F8BE8C78}"/>
          </ac:cxnSpMkLst>
        </pc:cxnChg>
        <pc:cxnChg chg="mod">
          <ac:chgData name="Phillip Kaufman" userId="c001b2a046940d7c" providerId="LiveId" clId="{5CB25B10-5B1C-4017-B167-ED3104435743}" dt="2024-05-20T00:58:13.080" v="3818"/>
          <ac:cxnSpMkLst>
            <pc:docMk/>
            <pc:sldMk cId="2154024183" sldId="976"/>
            <ac:cxnSpMk id="694" creationId="{AF366CD0-BC25-7697-0328-EC931EC6B5FC}"/>
          </ac:cxnSpMkLst>
        </pc:cxnChg>
        <pc:cxnChg chg="mod">
          <ac:chgData name="Phillip Kaufman" userId="c001b2a046940d7c" providerId="LiveId" clId="{5CB25B10-5B1C-4017-B167-ED3104435743}" dt="2024-05-20T00:58:13.080" v="3818"/>
          <ac:cxnSpMkLst>
            <pc:docMk/>
            <pc:sldMk cId="2154024183" sldId="976"/>
            <ac:cxnSpMk id="695" creationId="{7F1CCBEE-0787-A716-6A57-375EBB40E516}"/>
          </ac:cxnSpMkLst>
        </pc:cxnChg>
        <pc:cxnChg chg="mod">
          <ac:chgData name="Phillip Kaufman" userId="c001b2a046940d7c" providerId="LiveId" clId="{5CB25B10-5B1C-4017-B167-ED3104435743}" dt="2024-05-20T00:58:13.080" v="3818"/>
          <ac:cxnSpMkLst>
            <pc:docMk/>
            <pc:sldMk cId="2154024183" sldId="976"/>
            <ac:cxnSpMk id="696" creationId="{8AEBF60C-7B31-F196-8ECF-6CC2DC870037}"/>
          </ac:cxnSpMkLst>
        </pc:cxnChg>
        <pc:cxnChg chg="mod">
          <ac:chgData name="Phillip Kaufman" userId="c001b2a046940d7c" providerId="LiveId" clId="{5CB25B10-5B1C-4017-B167-ED3104435743}" dt="2024-05-20T00:58:13.080" v="3818"/>
          <ac:cxnSpMkLst>
            <pc:docMk/>
            <pc:sldMk cId="2154024183" sldId="976"/>
            <ac:cxnSpMk id="697" creationId="{90FD0663-59EA-7B4C-EE29-5F878B527F15}"/>
          </ac:cxnSpMkLst>
        </pc:cxnChg>
        <pc:cxnChg chg="mod">
          <ac:chgData name="Phillip Kaufman" userId="c001b2a046940d7c" providerId="LiveId" clId="{5CB25B10-5B1C-4017-B167-ED3104435743}" dt="2024-05-20T00:58:13.080" v="3818"/>
          <ac:cxnSpMkLst>
            <pc:docMk/>
            <pc:sldMk cId="2154024183" sldId="976"/>
            <ac:cxnSpMk id="698" creationId="{8710FCA3-8B02-42A9-E1E9-56EEE4D171E3}"/>
          </ac:cxnSpMkLst>
        </pc:cxnChg>
        <pc:cxnChg chg="mod">
          <ac:chgData name="Phillip Kaufman" userId="c001b2a046940d7c" providerId="LiveId" clId="{5CB25B10-5B1C-4017-B167-ED3104435743}" dt="2024-05-20T00:58:13.080" v="3818"/>
          <ac:cxnSpMkLst>
            <pc:docMk/>
            <pc:sldMk cId="2154024183" sldId="976"/>
            <ac:cxnSpMk id="699" creationId="{1DA67423-4FA2-866B-4760-44C1595E2896}"/>
          </ac:cxnSpMkLst>
        </pc:cxnChg>
        <pc:cxnChg chg="mod">
          <ac:chgData name="Phillip Kaufman" userId="c001b2a046940d7c" providerId="LiveId" clId="{5CB25B10-5B1C-4017-B167-ED3104435743}" dt="2024-05-20T00:58:13.080" v="3818"/>
          <ac:cxnSpMkLst>
            <pc:docMk/>
            <pc:sldMk cId="2154024183" sldId="976"/>
            <ac:cxnSpMk id="700" creationId="{5801968E-FAC8-7252-D25D-17528C7F7D55}"/>
          </ac:cxnSpMkLst>
        </pc:cxnChg>
        <pc:cxnChg chg="mod">
          <ac:chgData name="Phillip Kaufman" userId="c001b2a046940d7c" providerId="LiveId" clId="{5CB25B10-5B1C-4017-B167-ED3104435743}" dt="2024-05-20T00:58:13.080" v="3818"/>
          <ac:cxnSpMkLst>
            <pc:docMk/>
            <pc:sldMk cId="2154024183" sldId="976"/>
            <ac:cxnSpMk id="701" creationId="{48666E79-9ACA-DA2A-B796-43483AE4DA34}"/>
          </ac:cxnSpMkLst>
        </pc:cxnChg>
        <pc:cxnChg chg="mod">
          <ac:chgData name="Phillip Kaufman" userId="c001b2a046940d7c" providerId="LiveId" clId="{5CB25B10-5B1C-4017-B167-ED3104435743}" dt="2024-05-20T00:58:13.080" v="3818"/>
          <ac:cxnSpMkLst>
            <pc:docMk/>
            <pc:sldMk cId="2154024183" sldId="976"/>
            <ac:cxnSpMk id="702" creationId="{88F7C9A0-866D-0CC1-10AC-96260D1C086B}"/>
          </ac:cxnSpMkLst>
        </pc:cxnChg>
        <pc:cxnChg chg="mod">
          <ac:chgData name="Phillip Kaufman" userId="c001b2a046940d7c" providerId="LiveId" clId="{5CB25B10-5B1C-4017-B167-ED3104435743}" dt="2024-05-20T00:58:13.080" v="3818"/>
          <ac:cxnSpMkLst>
            <pc:docMk/>
            <pc:sldMk cId="2154024183" sldId="976"/>
            <ac:cxnSpMk id="703" creationId="{C60FA0C7-0867-0841-1627-C9CFAF86FD7D}"/>
          </ac:cxnSpMkLst>
        </pc:cxnChg>
        <pc:cxnChg chg="mod">
          <ac:chgData name="Phillip Kaufman" userId="c001b2a046940d7c" providerId="LiveId" clId="{5CB25B10-5B1C-4017-B167-ED3104435743}" dt="2024-05-20T00:58:13.080" v="3818"/>
          <ac:cxnSpMkLst>
            <pc:docMk/>
            <pc:sldMk cId="2154024183" sldId="976"/>
            <ac:cxnSpMk id="704" creationId="{943E0698-529B-5772-0E77-B5B200CEAD71}"/>
          </ac:cxnSpMkLst>
        </pc:cxnChg>
        <pc:cxnChg chg="mod">
          <ac:chgData name="Phillip Kaufman" userId="c001b2a046940d7c" providerId="LiveId" clId="{5CB25B10-5B1C-4017-B167-ED3104435743}" dt="2024-05-20T00:58:13.080" v="3818"/>
          <ac:cxnSpMkLst>
            <pc:docMk/>
            <pc:sldMk cId="2154024183" sldId="976"/>
            <ac:cxnSpMk id="709" creationId="{81CB6C65-B955-351A-CE03-2140CFAA3211}"/>
          </ac:cxnSpMkLst>
        </pc:cxnChg>
        <pc:cxnChg chg="mod">
          <ac:chgData name="Phillip Kaufman" userId="c001b2a046940d7c" providerId="LiveId" clId="{5CB25B10-5B1C-4017-B167-ED3104435743}" dt="2024-05-20T00:58:13.080" v="3818"/>
          <ac:cxnSpMkLst>
            <pc:docMk/>
            <pc:sldMk cId="2154024183" sldId="976"/>
            <ac:cxnSpMk id="710" creationId="{6669E4F2-A768-0B81-5266-AD92F1CC5E11}"/>
          </ac:cxnSpMkLst>
        </pc:cxnChg>
        <pc:cxnChg chg="mod">
          <ac:chgData name="Phillip Kaufman" userId="c001b2a046940d7c" providerId="LiveId" clId="{5CB25B10-5B1C-4017-B167-ED3104435743}" dt="2024-05-20T00:58:23.752" v="3822" actId="478"/>
          <ac:cxnSpMkLst>
            <pc:docMk/>
            <pc:sldMk cId="2154024183" sldId="976"/>
            <ac:cxnSpMk id="720" creationId="{DABDB199-B26C-C831-CAE3-9FD5B3DF2D4A}"/>
          </ac:cxnSpMkLst>
        </pc:cxnChg>
        <pc:cxnChg chg="mod">
          <ac:chgData name="Phillip Kaufman" userId="c001b2a046940d7c" providerId="LiveId" clId="{5CB25B10-5B1C-4017-B167-ED3104435743}" dt="2024-05-20T00:58:23.752" v="3822" actId="478"/>
          <ac:cxnSpMkLst>
            <pc:docMk/>
            <pc:sldMk cId="2154024183" sldId="976"/>
            <ac:cxnSpMk id="721" creationId="{803E340B-A46C-8B8A-C3A0-1ADDE09EEF2F}"/>
          </ac:cxnSpMkLst>
        </pc:cxnChg>
        <pc:cxnChg chg="mod">
          <ac:chgData name="Phillip Kaufman" userId="c001b2a046940d7c" providerId="LiveId" clId="{5CB25B10-5B1C-4017-B167-ED3104435743}" dt="2024-05-20T00:59:59.557" v="3839" actId="165"/>
          <ac:cxnSpMkLst>
            <pc:docMk/>
            <pc:sldMk cId="2154024183" sldId="976"/>
            <ac:cxnSpMk id="728" creationId="{BD6BDA8E-6285-CB65-FCD1-0F9E8A0C029C}"/>
          </ac:cxnSpMkLst>
        </pc:cxnChg>
        <pc:cxnChg chg="mod">
          <ac:chgData name="Phillip Kaufman" userId="c001b2a046940d7c" providerId="LiveId" clId="{5CB25B10-5B1C-4017-B167-ED3104435743}" dt="2024-05-20T00:59:59.557" v="3839" actId="165"/>
          <ac:cxnSpMkLst>
            <pc:docMk/>
            <pc:sldMk cId="2154024183" sldId="976"/>
            <ac:cxnSpMk id="729" creationId="{B9BF8CE6-2E31-748A-5C20-0B17C79862F0}"/>
          </ac:cxnSpMkLst>
        </pc:cxnChg>
        <pc:cxnChg chg="mod">
          <ac:chgData name="Phillip Kaufman" userId="c001b2a046940d7c" providerId="LiveId" clId="{5CB25B10-5B1C-4017-B167-ED3104435743}" dt="2024-05-20T00:59:59.557" v="3839" actId="165"/>
          <ac:cxnSpMkLst>
            <pc:docMk/>
            <pc:sldMk cId="2154024183" sldId="976"/>
            <ac:cxnSpMk id="734" creationId="{040D3EB3-FA29-C79E-BED1-67D270213C40}"/>
          </ac:cxnSpMkLst>
        </pc:cxnChg>
        <pc:cxnChg chg="mod">
          <ac:chgData name="Phillip Kaufman" userId="c001b2a046940d7c" providerId="LiveId" clId="{5CB25B10-5B1C-4017-B167-ED3104435743}" dt="2024-05-20T00:59:59.557" v="3839" actId="165"/>
          <ac:cxnSpMkLst>
            <pc:docMk/>
            <pc:sldMk cId="2154024183" sldId="976"/>
            <ac:cxnSpMk id="735" creationId="{CF7408FD-AF9A-0695-DAA3-FEF932F2ADE2}"/>
          </ac:cxnSpMkLst>
        </pc:cxnChg>
        <pc:cxnChg chg="mod">
          <ac:chgData name="Phillip Kaufman" userId="c001b2a046940d7c" providerId="LiveId" clId="{5CB25B10-5B1C-4017-B167-ED3104435743}" dt="2024-05-20T00:59:59.557" v="3839" actId="165"/>
          <ac:cxnSpMkLst>
            <pc:docMk/>
            <pc:sldMk cId="2154024183" sldId="976"/>
            <ac:cxnSpMk id="736" creationId="{7E7263E6-923D-A0A0-0845-E0310945D978}"/>
          </ac:cxnSpMkLst>
        </pc:cxnChg>
        <pc:cxnChg chg="mod">
          <ac:chgData name="Phillip Kaufman" userId="c001b2a046940d7c" providerId="LiveId" clId="{5CB25B10-5B1C-4017-B167-ED3104435743}" dt="2024-05-20T00:59:59.557" v="3839" actId="165"/>
          <ac:cxnSpMkLst>
            <pc:docMk/>
            <pc:sldMk cId="2154024183" sldId="976"/>
            <ac:cxnSpMk id="737" creationId="{F39D054F-31DB-1C50-5597-E80CAB443F03}"/>
          </ac:cxnSpMkLst>
        </pc:cxnChg>
        <pc:cxnChg chg="mod">
          <ac:chgData name="Phillip Kaufman" userId="c001b2a046940d7c" providerId="LiveId" clId="{5CB25B10-5B1C-4017-B167-ED3104435743}" dt="2024-05-20T00:59:59.557" v="3839" actId="165"/>
          <ac:cxnSpMkLst>
            <pc:docMk/>
            <pc:sldMk cId="2154024183" sldId="976"/>
            <ac:cxnSpMk id="738" creationId="{606C770B-878B-426A-9F49-E06AD26A1317}"/>
          </ac:cxnSpMkLst>
        </pc:cxnChg>
        <pc:cxnChg chg="mod">
          <ac:chgData name="Phillip Kaufman" userId="c001b2a046940d7c" providerId="LiveId" clId="{5CB25B10-5B1C-4017-B167-ED3104435743}" dt="2024-05-20T00:59:59.557" v="3839" actId="165"/>
          <ac:cxnSpMkLst>
            <pc:docMk/>
            <pc:sldMk cId="2154024183" sldId="976"/>
            <ac:cxnSpMk id="739" creationId="{D03DC337-3C9B-F675-1CC6-BA4224E40ED5}"/>
          </ac:cxnSpMkLst>
        </pc:cxnChg>
        <pc:cxnChg chg="mod">
          <ac:chgData name="Phillip Kaufman" userId="c001b2a046940d7c" providerId="LiveId" clId="{5CB25B10-5B1C-4017-B167-ED3104435743}" dt="2024-05-20T00:59:59.557" v="3839" actId="165"/>
          <ac:cxnSpMkLst>
            <pc:docMk/>
            <pc:sldMk cId="2154024183" sldId="976"/>
            <ac:cxnSpMk id="740" creationId="{EF719446-51ED-4619-67BC-F10306E8779D}"/>
          </ac:cxnSpMkLst>
        </pc:cxnChg>
        <pc:cxnChg chg="mod">
          <ac:chgData name="Phillip Kaufman" userId="c001b2a046940d7c" providerId="LiveId" clId="{5CB25B10-5B1C-4017-B167-ED3104435743}" dt="2024-05-20T00:59:59.557" v="3839" actId="165"/>
          <ac:cxnSpMkLst>
            <pc:docMk/>
            <pc:sldMk cId="2154024183" sldId="976"/>
            <ac:cxnSpMk id="741" creationId="{D193A30A-4261-5664-D5A7-2FB6A251EDE7}"/>
          </ac:cxnSpMkLst>
        </pc:cxnChg>
        <pc:cxnChg chg="mod">
          <ac:chgData name="Phillip Kaufman" userId="c001b2a046940d7c" providerId="LiveId" clId="{5CB25B10-5B1C-4017-B167-ED3104435743}" dt="2024-05-20T00:59:59.557" v="3839" actId="165"/>
          <ac:cxnSpMkLst>
            <pc:docMk/>
            <pc:sldMk cId="2154024183" sldId="976"/>
            <ac:cxnSpMk id="742" creationId="{C4646977-A22D-A67F-50DD-7E66A616CFC3}"/>
          </ac:cxnSpMkLst>
        </pc:cxnChg>
        <pc:cxnChg chg="mod">
          <ac:chgData name="Phillip Kaufman" userId="c001b2a046940d7c" providerId="LiveId" clId="{5CB25B10-5B1C-4017-B167-ED3104435743}" dt="2024-05-20T00:59:59.557" v="3839" actId="165"/>
          <ac:cxnSpMkLst>
            <pc:docMk/>
            <pc:sldMk cId="2154024183" sldId="976"/>
            <ac:cxnSpMk id="743" creationId="{FBDD56E0-2CF4-C033-13C7-DB3AF185314E}"/>
          </ac:cxnSpMkLst>
        </pc:cxnChg>
        <pc:cxnChg chg="mod">
          <ac:chgData name="Phillip Kaufman" userId="c001b2a046940d7c" providerId="LiveId" clId="{5CB25B10-5B1C-4017-B167-ED3104435743}" dt="2024-05-20T00:59:59.557" v="3839" actId="165"/>
          <ac:cxnSpMkLst>
            <pc:docMk/>
            <pc:sldMk cId="2154024183" sldId="976"/>
            <ac:cxnSpMk id="744" creationId="{DEAF5E46-D695-5728-0247-70D9E796F136}"/>
          </ac:cxnSpMkLst>
        </pc:cxnChg>
        <pc:cxnChg chg="mod">
          <ac:chgData name="Phillip Kaufman" userId="c001b2a046940d7c" providerId="LiveId" clId="{5CB25B10-5B1C-4017-B167-ED3104435743}" dt="2024-05-20T00:59:59.557" v="3839" actId="165"/>
          <ac:cxnSpMkLst>
            <pc:docMk/>
            <pc:sldMk cId="2154024183" sldId="976"/>
            <ac:cxnSpMk id="745" creationId="{7940910D-9FB3-8E1A-F7FA-3C6B8EF482F3}"/>
          </ac:cxnSpMkLst>
        </pc:cxnChg>
        <pc:cxnChg chg="mod">
          <ac:chgData name="Phillip Kaufman" userId="c001b2a046940d7c" providerId="LiveId" clId="{5CB25B10-5B1C-4017-B167-ED3104435743}" dt="2024-05-20T00:59:59.557" v="3839" actId="165"/>
          <ac:cxnSpMkLst>
            <pc:docMk/>
            <pc:sldMk cId="2154024183" sldId="976"/>
            <ac:cxnSpMk id="746" creationId="{0B424230-3B03-DCEE-A733-6669AD5303B7}"/>
          </ac:cxnSpMkLst>
        </pc:cxnChg>
        <pc:cxnChg chg="mod">
          <ac:chgData name="Phillip Kaufman" userId="c001b2a046940d7c" providerId="LiveId" clId="{5CB25B10-5B1C-4017-B167-ED3104435743}" dt="2024-05-20T00:59:59.557" v="3839" actId="165"/>
          <ac:cxnSpMkLst>
            <pc:docMk/>
            <pc:sldMk cId="2154024183" sldId="976"/>
            <ac:cxnSpMk id="747" creationId="{F96AEB42-BAFC-D244-9367-0F5C6141758A}"/>
          </ac:cxnSpMkLst>
        </pc:cxnChg>
        <pc:cxnChg chg="mod">
          <ac:chgData name="Phillip Kaufman" userId="c001b2a046940d7c" providerId="LiveId" clId="{5CB25B10-5B1C-4017-B167-ED3104435743}" dt="2024-05-20T00:59:59.557" v="3839" actId="165"/>
          <ac:cxnSpMkLst>
            <pc:docMk/>
            <pc:sldMk cId="2154024183" sldId="976"/>
            <ac:cxnSpMk id="748" creationId="{27CFF21F-9F80-3985-A4AA-22E8B829192C}"/>
          </ac:cxnSpMkLst>
        </pc:cxnChg>
        <pc:cxnChg chg="mod">
          <ac:chgData name="Phillip Kaufman" userId="c001b2a046940d7c" providerId="LiveId" clId="{5CB25B10-5B1C-4017-B167-ED3104435743}" dt="2024-05-20T00:59:59.557" v="3839" actId="165"/>
          <ac:cxnSpMkLst>
            <pc:docMk/>
            <pc:sldMk cId="2154024183" sldId="976"/>
            <ac:cxnSpMk id="749" creationId="{9BE2532F-176B-528E-8DBF-8C524EC7B4E4}"/>
          </ac:cxnSpMkLst>
        </pc:cxnChg>
        <pc:cxnChg chg="mod">
          <ac:chgData name="Phillip Kaufman" userId="c001b2a046940d7c" providerId="LiveId" clId="{5CB25B10-5B1C-4017-B167-ED3104435743}" dt="2024-05-20T00:59:59.557" v="3839" actId="165"/>
          <ac:cxnSpMkLst>
            <pc:docMk/>
            <pc:sldMk cId="2154024183" sldId="976"/>
            <ac:cxnSpMk id="750" creationId="{3E5EA36C-5168-AD59-0E96-50C519537238}"/>
          </ac:cxnSpMkLst>
        </pc:cxnChg>
        <pc:cxnChg chg="mod">
          <ac:chgData name="Phillip Kaufman" userId="c001b2a046940d7c" providerId="LiveId" clId="{5CB25B10-5B1C-4017-B167-ED3104435743}" dt="2024-05-20T00:59:59.557" v="3839" actId="165"/>
          <ac:cxnSpMkLst>
            <pc:docMk/>
            <pc:sldMk cId="2154024183" sldId="976"/>
            <ac:cxnSpMk id="751" creationId="{6659F7DE-DEDE-B8CD-1F92-8BEAD8774549}"/>
          </ac:cxnSpMkLst>
        </pc:cxnChg>
        <pc:cxnChg chg="mod">
          <ac:chgData name="Phillip Kaufman" userId="c001b2a046940d7c" providerId="LiveId" clId="{5CB25B10-5B1C-4017-B167-ED3104435743}" dt="2024-05-20T00:59:59.557" v="3839" actId="165"/>
          <ac:cxnSpMkLst>
            <pc:docMk/>
            <pc:sldMk cId="2154024183" sldId="976"/>
            <ac:cxnSpMk id="752" creationId="{5D522058-C506-3C6D-6C8A-CB8649A26C20}"/>
          </ac:cxnSpMkLst>
        </pc:cxnChg>
        <pc:cxnChg chg="mod">
          <ac:chgData name="Phillip Kaufman" userId="c001b2a046940d7c" providerId="LiveId" clId="{5CB25B10-5B1C-4017-B167-ED3104435743}" dt="2024-05-20T00:59:59.557" v="3839" actId="165"/>
          <ac:cxnSpMkLst>
            <pc:docMk/>
            <pc:sldMk cId="2154024183" sldId="976"/>
            <ac:cxnSpMk id="753" creationId="{C4922BA9-4CB9-7E26-7012-4820C89A1FA9}"/>
          </ac:cxnSpMkLst>
        </pc:cxnChg>
        <pc:cxnChg chg="mod">
          <ac:chgData name="Phillip Kaufman" userId="c001b2a046940d7c" providerId="LiveId" clId="{5CB25B10-5B1C-4017-B167-ED3104435743}" dt="2024-05-20T00:59:59.557" v="3839" actId="165"/>
          <ac:cxnSpMkLst>
            <pc:docMk/>
            <pc:sldMk cId="2154024183" sldId="976"/>
            <ac:cxnSpMk id="754" creationId="{02777219-6611-E10B-4764-6F3940726C05}"/>
          </ac:cxnSpMkLst>
        </pc:cxnChg>
        <pc:cxnChg chg="mod">
          <ac:chgData name="Phillip Kaufman" userId="c001b2a046940d7c" providerId="LiveId" clId="{5CB25B10-5B1C-4017-B167-ED3104435743}" dt="2024-05-20T00:59:59.557" v="3839" actId="165"/>
          <ac:cxnSpMkLst>
            <pc:docMk/>
            <pc:sldMk cId="2154024183" sldId="976"/>
            <ac:cxnSpMk id="755" creationId="{C11727A5-B0DC-D152-C10F-8CBA7FA4E607}"/>
          </ac:cxnSpMkLst>
        </pc:cxnChg>
        <pc:cxnChg chg="mod">
          <ac:chgData name="Phillip Kaufman" userId="c001b2a046940d7c" providerId="LiveId" clId="{5CB25B10-5B1C-4017-B167-ED3104435743}" dt="2024-05-20T00:59:59.557" v="3839" actId="165"/>
          <ac:cxnSpMkLst>
            <pc:docMk/>
            <pc:sldMk cId="2154024183" sldId="976"/>
            <ac:cxnSpMk id="756" creationId="{9F586579-F38D-FE4B-D89C-EEAF1D965EA8}"/>
          </ac:cxnSpMkLst>
        </pc:cxnChg>
        <pc:cxnChg chg="mod">
          <ac:chgData name="Phillip Kaufman" userId="c001b2a046940d7c" providerId="LiveId" clId="{5CB25B10-5B1C-4017-B167-ED3104435743}" dt="2024-05-20T00:59:59.557" v="3839" actId="165"/>
          <ac:cxnSpMkLst>
            <pc:docMk/>
            <pc:sldMk cId="2154024183" sldId="976"/>
            <ac:cxnSpMk id="757" creationId="{96DBA47C-47CA-5B9C-B5A1-06DFAADC7D2E}"/>
          </ac:cxnSpMkLst>
        </pc:cxnChg>
        <pc:cxnChg chg="mod">
          <ac:chgData name="Phillip Kaufman" userId="c001b2a046940d7c" providerId="LiveId" clId="{5CB25B10-5B1C-4017-B167-ED3104435743}" dt="2024-05-20T00:59:59.557" v="3839" actId="165"/>
          <ac:cxnSpMkLst>
            <pc:docMk/>
            <pc:sldMk cId="2154024183" sldId="976"/>
            <ac:cxnSpMk id="758" creationId="{F283EC36-C07F-CC17-E4A4-CDED5282BF78}"/>
          </ac:cxnSpMkLst>
        </pc:cxnChg>
        <pc:cxnChg chg="mod">
          <ac:chgData name="Phillip Kaufman" userId="c001b2a046940d7c" providerId="LiveId" clId="{5CB25B10-5B1C-4017-B167-ED3104435743}" dt="2024-05-20T00:59:59.557" v="3839" actId="165"/>
          <ac:cxnSpMkLst>
            <pc:docMk/>
            <pc:sldMk cId="2154024183" sldId="976"/>
            <ac:cxnSpMk id="759" creationId="{A58E80EF-4853-E6B1-1E42-0E41BC86C823}"/>
          </ac:cxnSpMkLst>
        </pc:cxnChg>
        <pc:cxnChg chg="mod">
          <ac:chgData name="Phillip Kaufman" userId="c001b2a046940d7c" providerId="LiveId" clId="{5CB25B10-5B1C-4017-B167-ED3104435743}" dt="2024-05-20T00:59:59.557" v="3839" actId="165"/>
          <ac:cxnSpMkLst>
            <pc:docMk/>
            <pc:sldMk cId="2154024183" sldId="976"/>
            <ac:cxnSpMk id="760" creationId="{011F3329-FA54-5AF9-E2D1-3A8C944084EC}"/>
          </ac:cxnSpMkLst>
        </pc:cxnChg>
        <pc:cxnChg chg="mod">
          <ac:chgData name="Phillip Kaufman" userId="c001b2a046940d7c" providerId="LiveId" clId="{5CB25B10-5B1C-4017-B167-ED3104435743}" dt="2024-05-20T00:59:59.557" v="3839" actId="165"/>
          <ac:cxnSpMkLst>
            <pc:docMk/>
            <pc:sldMk cId="2154024183" sldId="976"/>
            <ac:cxnSpMk id="761" creationId="{F63B7534-72E4-3C5B-0615-61EC987CCF26}"/>
          </ac:cxnSpMkLst>
        </pc:cxnChg>
        <pc:cxnChg chg="mod">
          <ac:chgData name="Phillip Kaufman" userId="c001b2a046940d7c" providerId="LiveId" clId="{5CB25B10-5B1C-4017-B167-ED3104435743}" dt="2024-05-20T00:59:59.557" v="3839" actId="165"/>
          <ac:cxnSpMkLst>
            <pc:docMk/>
            <pc:sldMk cId="2154024183" sldId="976"/>
            <ac:cxnSpMk id="762" creationId="{C8A764F1-A14F-1BD6-1F32-5E96908153A6}"/>
          </ac:cxnSpMkLst>
        </pc:cxnChg>
        <pc:cxnChg chg="mod">
          <ac:chgData name="Phillip Kaufman" userId="c001b2a046940d7c" providerId="LiveId" clId="{5CB25B10-5B1C-4017-B167-ED3104435743}" dt="2024-05-20T00:59:59.557" v="3839" actId="165"/>
          <ac:cxnSpMkLst>
            <pc:docMk/>
            <pc:sldMk cId="2154024183" sldId="976"/>
            <ac:cxnSpMk id="763" creationId="{CB0D7284-9C01-919A-1EC3-434CCADCA46B}"/>
          </ac:cxnSpMkLst>
        </pc:cxnChg>
        <pc:cxnChg chg="mod">
          <ac:chgData name="Phillip Kaufman" userId="c001b2a046940d7c" providerId="LiveId" clId="{5CB25B10-5B1C-4017-B167-ED3104435743}" dt="2024-05-20T00:59:59.557" v="3839" actId="165"/>
          <ac:cxnSpMkLst>
            <pc:docMk/>
            <pc:sldMk cId="2154024183" sldId="976"/>
            <ac:cxnSpMk id="764" creationId="{901C01AA-A7AB-C629-12EC-2D0A324D5B11}"/>
          </ac:cxnSpMkLst>
        </pc:cxnChg>
        <pc:cxnChg chg="mod">
          <ac:chgData name="Phillip Kaufman" userId="c001b2a046940d7c" providerId="LiveId" clId="{5CB25B10-5B1C-4017-B167-ED3104435743}" dt="2024-05-20T00:59:59.557" v="3839" actId="165"/>
          <ac:cxnSpMkLst>
            <pc:docMk/>
            <pc:sldMk cId="2154024183" sldId="976"/>
            <ac:cxnSpMk id="765" creationId="{C5E8CEC1-5D17-2EAA-6943-2B4E6D2E2254}"/>
          </ac:cxnSpMkLst>
        </pc:cxnChg>
        <pc:cxnChg chg="mod">
          <ac:chgData name="Phillip Kaufman" userId="c001b2a046940d7c" providerId="LiveId" clId="{5CB25B10-5B1C-4017-B167-ED3104435743}" dt="2024-05-25T01:05:21.027" v="6966" actId="1036"/>
          <ac:cxnSpMkLst>
            <pc:docMk/>
            <pc:sldMk cId="2154024183" sldId="976"/>
            <ac:cxnSpMk id="768" creationId="{E9B6D92F-3068-4086-3C65-E0D78D0C4376}"/>
          </ac:cxnSpMkLst>
        </pc:cxnChg>
        <pc:cxnChg chg="mod">
          <ac:chgData name="Phillip Kaufman" userId="c001b2a046940d7c" providerId="LiveId" clId="{5CB25B10-5B1C-4017-B167-ED3104435743}" dt="2024-05-25T01:05:16.031" v="6963" actId="1037"/>
          <ac:cxnSpMkLst>
            <pc:docMk/>
            <pc:sldMk cId="2154024183" sldId="976"/>
            <ac:cxnSpMk id="769" creationId="{02BBA54F-6412-FB50-2685-F17701F295D2}"/>
          </ac:cxnSpMkLst>
        </pc:cxnChg>
        <pc:cxnChg chg="mod">
          <ac:chgData name="Phillip Kaufman" userId="c001b2a046940d7c" providerId="LiveId" clId="{5CB25B10-5B1C-4017-B167-ED3104435743}" dt="2024-05-21T04:22:00.282" v="5249" actId="165"/>
          <ac:cxnSpMkLst>
            <pc:docMk/>
            <pc:sldMk cId="2154024183" sldId="976"/>
            <ac:cxnSpMk id="770" creationId="{873AE36D-0264-58BE-4626-7FB6DD46A7C3}"/>
          </ac:cxnSpMkLst>
        </pc:cxnChg>
        <pc:cxnChg chg="mod">
          <ac:chgData name="Phillip Kaufman" userId="c001b2a046940d7c" providerId="LiveId" clId="{5CB25B10-5B1C-4017-B167-ED3104435743}" dt="2024-05-21T04:22:00.282" v="5249" actId="165"/>
          <ac:cxnSpMkLst>
            <pc:docMk/>
            <pc:sldMk cId="2154024183" sldId="976"/>
            <ac:cxnSpMk id="771" creationId="{15F6E04E-3EE0-38CB-25B0-4F002A0243FE}"/>
          </ac:cxnSpMkLst>
        </pc:cxnChg>
        <pc:cxnChg chg="mod">
          <ac:chgData name="Phillip Kaufman" userId="c001b2a046940d7c" providerId="LiveId" clId="{5CB25B10-5B1C-4017-B167-ED3104435743}" dt="2024-05-25T00:41:31.183" v="6488" actId="1035"/>
          <ac:cxnSpMkLst>
            <pc:docMk/>
            <pc:sldMk cId="2154024183" sldId="976"/>
            <ac:cxnSpMk id="780" creationId="{C351A6B5-98EA-7CDC-40E7-C7C86AF7EAF0}"/>
          </ac:cxnSpMkLst>
        </pc:cxnChg>
        <pc:cxnChg chg="mod">
          <ac:chgData name="Phillip Kaufman" userId="c001b2a046940d7c" providerId="LiveId" clId="{5CB25B10-5B1C-4017-B167-ED3104435743}" dt="2024-05-25T00:39:18.892" v="6402" actId="1037"/>
          <ac:cxnSpMkLst>
            <pc:docMk/>
            <pc:sldMk cId="2154024183" sldId="976"/>
            <ac:cxnSpMk id="781" creationId="{FA60189F-31F0-A9FB-4BA1-B331E224120C}"/>
          </ac:cxnSpMkLst>
        </pc:cxnChg>
        <pc:cxnChg chg="mod">
          <ac:chgData name="Phillip Kaufman" userId="c001b2a046940d7c" providerId="LiveId" clId="{5CB25B10-5B1C-4017-B167-ED3104435743}" dt="2024-05-20T01:00:04.881" v="3841" actId="165"/>
          <ac:cxnSpMkLst>
            <pc:docMk/>
            <pc:sldMk cId="2154024183" sldId="976"/>
            <ac:cxnSpMk id="786" creationId="{89DF8921-21DC-C4D3-C31E-768CF7EA1246}"/>
          </ac:cxnSpMkLst>
        </pc:cxnChg>
        <pc:cxnChg chg="mod">
          <ac:chgData name="Phillip Kaufman" userId="c001b2a046940d7c" providerId="LiveId" clId="{5CB25B10-5B1C-4017-B167-ED3104435743}" dt="2024-05-20T01:00:04.881" v="3841" actId="165"/>
          <ac:cxnSpMkLst>
            <pc:docMk/>
            <pc:sldMk cId="2154024183" sldId="976"/>
            <ac:cxnSpMk id="787" creationId="{1B6A7F7E-9A41-3562-EA1D-933ADEF6C4D4}"/>
          </ac:cxnSpMkLst>
        </pc:cxnChg>
        <pc:cxnChg chg="mod">
          <ac:chgData name="Phillip Kaufman" userId="c001b2a046940d7c" providerId="LiveId" clId="{5CB25B10-5B1C-4017-B167-ED3104435743}" dt="2024-05-25T01:05:59.874" v="6977" actId="165"/>
          <ac:cxnSpMkLst>
            <pc:docMk/>
            <pc:sldMk cId="2154024183" sldId="976"/>
            <ac:cxnSpMk id="787" creationId="{24427947-16D6-23FF-C941-4495A08E2431}"/>
          </ac:cxnSpMkLst>
        </pc:cxnChg>
        <pc:cxnChg chg="mod">
          <ac:chgData name="Phillip Kaufman" userId="c001b2a046940d7c" providerId="LiveId" clId="{5CB25B10-5B1C-4017-B167-ED3104435743}" dt="2024-05-20T01:00:04.881" v="3841" actId="165"/>
          <ac:cxnSpMkLst>
            <pc:docMk/>
            <pc:sldMk cId="2154024183" sldId="976"/>
            <ac:cxnSpMk id="788" creationId="{99CC78AE-7054-1655-0CA9-970F59C25395}"/>
          </ac:cxnSpMkLst>
        </pc:cxnChg>
        <pc:cxnChg chg="mod">
          <ac:chgData name="Phillip Kaufman" userId="c001b2a046940d7c" providerId="LiveId" clId="{5CB25B10-5B1C-4017-B167-ED3104435743}" dt="2024-05-25T01:05:59.874" v="6977" actId="165"/>
          <ac:cxnSpMkLst>
            <pc:docMk/>
            <pc:sldMk cId="2154024183" sldId="976"/>
            <ac:cxnSpMk id="788" creationId="{EE500E85-E198-AFE8-EB6A-2E7B236B1506}"/>
          </ac:cxnSpMkLst>
        </pc:cxnChg>
        <pc:cxnChg chg="mod">
          <ac:chgData name="Phillip Kaufman" userId="c001b2a046940d7c" providerId="LiveId" clId="{5CB25B10-5B1C-4017-B167-ED3104435743}" dt="2024-05-20T01:00:04.881" v="3841" actId="165"/>
          <ac:cxnSpMkLst>
            <pc:docMk/>
            <pc:sldMk cId="2154024183" sldId="976"/>
            <ac:cxnSpMk id="789" creationId="{8368AB2C-A510-BA55-FB9A-4E060FE1DA16}"/>
          </ac:cxnSpMkLst>
        </pc:cxnChg>
        <pc:cxnChg chg="mod">
          <ac:chgData name="Phillip Kaufman" userId="c001b2a046940d7c" providerId="LiveId" clId="{5CB25B10-5B1C-4017-B167-ED3104435743}" dt="2024-05-20T01:00:04.881" v="3841" actId="165"/>
          <ac:cxnSpMkLst>
            <pc:docMk/>
            <pc:sldMk cId="2154024183" sldId="976"/>
            <ac:cxnSpMk id="790" creationId="{6B6C2F79-A1DF-12AF-13C5-23483541FCFE}"/>
          </ac:cxnSpMkLst>
        </pc:cxnChg>
        <pc:cxnChg chg="mod">
          <ac:chgData name="Phillip Kaufman" userId="c001b2a046940d7c" providerId="LiveId" clId="{5CB25B10-5B1C-4017-B167-ED3104435743}" dt="2024-05-20T01:00:04.881" v="3841" actId="165"/>
          <ac:cxnSpMkLst>
            <pc:docMk/>
            <pc:sldMk cId="2154024183" sldId="976"/>
            <ac:cxnSpMk id="791" creationId="{CD1200CA-BF76-4EF5-F2DB-D4A32417F0B4}"/>
          </ac:cxnSpMkLst>
        </pc:cxnChg>
        <pc:cxnChg chg="mod">
          <ac:chgData name="Phillip Kaufman" userId="c001b2a046940d7c" providerId="LiveId" clId="{5CB25B10-5B1C-4017-B167-ED3104435743}" dt="2024-05-20T01:00:04.881" v="3841" actId="165"/>
          <ac:cxnSpMkLst>
            <pc:docMk/>
            <pc:sldMk cId="2154024183" sldId="976"/>
            <ac:cxnSpMk id="792" creationId="{17C574EB-8E15-CDE1-035D-C47330C4FC53}"/>
          </ac:cxnSpMkLst>
        </pc:cxnChg>
        <pc:cxnChg chg="mod">
          <ac:chgData name="Phillip Kaufman" userId="c001b2a046940d7c" providerId="LiveId" clId="{5CB25B10-5B1C-4017-B167-ED3104435743}" dt="2024-05-20T01:00:04.881" v="3841" actId="165"/>
          <ac:cxnSpMkLst>
            <pc:docMk/>
            <pc:sldMk cId="2154024183" sldId="976"/>
            <ac:cxnSpMk id="793" creationId="{58EBE71E-E978-EAAA-49C6-A21E14E35FC0}"/>
          </ac:cxnSpMkLst>
        </pc:cxnChg>
        <pc:cxnChg chg="mod">
          <ac:chgData name="Phillip Kaufman" userId="c001b2a046940d7c" providerId="LiveId" clId="{5CB25B10-5B1C-4017-B167-ED3104435743}" dt="2024-05-20T01:00:04.881" v="3841" actId="165"/>
          <ac:cxnSpMkLst>
            <pc:docMk/>
            <pc:sldMk cId="2154024183" sldId="976"/>
            <ac:cxnSpMk id="794" creationId="{E00DD579-02A1-2376-6707-1478ED0AF68D}"/>
          </ac:cxnSpMkLst>
        </pc:cxnChg>
        <pc:cxnChg chg="mod">
          <ac:chgData name="Phillip Kaufman" userId="c001b2a046940d7c" providerId="LiveId" clId="{5CB25B10-5B1C-4017-B167-ED3104435743}" dt="2024-05-20T01:00:04.881" v="3841" actId="165"/>
          <ac:cxnSpMkLst>
            <pc:docMk/>
            <pc:sldMk cId="2154024183" sldId="976"/>
            <ac:cxnSpMk id="795" creationId="{A1E1FD3A-4FB4-8C56-1B2B-D4FB4E966ED5}"/>
          </ac:cxnSpMkLst>
        </pc:cxnChg>
        <pc:cxnChg chg="mod">
          <ac:chgData name="Phillip Kaufman" userId="c001b2a046940d7c" providerId="LiveId" clId="{5CB25B10-5B1C-4017-B167-ED3104435743}" dt="2024-05-20T01:00:04.881" v="3841" actId="165"/>
          <ac:cxnSpMkLst>
            <pc:docMk/>
            <pc:sldMk cId="2154024183" sldId="976"/>
            <ac:cxnSpMk id="796" creationId="{DA5DABFA-8EF1-6724-F3B8-8DD5129F57B9}"/>
          </ac:cxnSpMkLst>
        </pc:cxnChg>
        <pc:cxnChg chg="mod">
          <ac:chgData name="Phillip Kaufman" userId="c001b2a046940d7c" providerId="LiveId" clId="{5CB25B10-5B1C-4017-B167-ED3104435743}" dt="2024-05-20T01:00:04.881" v="3841" actId="165"/>
          <ac:cxnSpMkLst>
            <pc:docMk/>
            <pc:sldMk cId="2154024183" sldId="976"/>
            <ac:cxnSpMk id="797" creationId="{EA649CBB-3BBB-0A3C-0920-CFEB7ACF9241}"/>
          </ac:cxnSpMkLst>
        </pc:cxnChg>
        <pc:cxnChg chg="mod">
          <ac:chgData name="Phillip Kaufman" userId="c001b2a046940d7c" providerId="LiveId" clId="{5CB25B10-5B1C-4017-B167-ED3104435743}" dt="2024-05-20T01:00:04.881" v="3841" actId="165"/>
          <ac:cxnSpMkLst>
            <pc:docMk/>
            <pc:sldMk cId="2154024183" sldId="976"/>
            <ac:cxnSpMk id="798" creationId="{F5198273-3AF6-E3BB-A382-06CED874BD4A}"/>
          </ac:cxnSpMkLst>
        </pc:cxnChg>
        <pc:cxnChg chg="mod">
          <ac:chgData name="Phillip Kaufman" userId="c001b2a046940d7c" providerId="LiveId" clId="{5CB25B10-5B1C-4017-B167-ED3104435743}" dt="2024-05-20T01:00:04.881" v="3841" actId="165"/>
          <ac:cxnSpMkLst>
            <pc:docMk/>
            <pc:sldMk cId="2154024183" sldId="976"/>
            <ac:cxnSpMk id="799" creationId="{F1629189-905E-DBDC-0346-9864069B1993}"/>
          </ac:cxnSpMkLst>
        </pc:cxnChg>
        <pc:cxnChg chg="mod">
          <ac:chgData name="Phillip Kaufman" userId="c001b2a046940d7c" providerId="LiveId" clId="{5CB25B10-5B1C-4017-B167-ED3104435743}" dt="2024-05-20T01:00:04.881" v="3841" actId="165"/>
          <ac:cxnSpMkLst>
            <pc:docMk/>
            <pc:sldMk cId="2154024183" sldId="976"/>
            <ac:cxnSpMk id="800" creationId="{0C7B1E01-6BE2-F5A9-1BE7-6F85C1C788D4}"/>
          </ac:cxnSpMkLst>
        </pc:cxnChg>
        <pc:cxnChg chg="mod">
          <ac:chgData name="Phillip Kaufman" userId="c001b2a046940d7c" providerId="LiveId" clId="{5CB25B10-5B1C-4017-B167-ED3104435743}" dt="2024-05-20T01:00:04.881" v="3841" actId="165"/>
          <ac:cxnSpMkLst>
            <pc:docMk/>
            <pc:sldMk cId="2154024183" sldId="976"/>
            <ac:cxnSpMk id="801" creationId="{43EE589F-A20E-8E32-3C94-CE9F3AF4F199}"/>
          </ac:cxnSpMkLst>
        </pc:cxnChg>
        <pc:cxnChg chg="mod">
          <ac:chgData name="Phillip Kaufman" userId="c001b2a046940d7c" providerId="LiveId" clId="{5CB25B10-5B1C-4017-B167-ED3104435743}" dt="2024-05-20T01:00:04.881" v="3841" actId="165"/>
          <ac:cxnSpMkLst>
            <pc:docMk/>
            <pc:sldMk cId="2154024183" sldId="976"/>
            <ac:cxnSpMk id="802" creationId="{D0D3C861-C482-D7B8-274A-73672677461C}"/>
          </ac:cxnSpMkLst>
        </pc:cxnChg>
        <pc:cxnChg chg="mod">
          <ac:chgData name="Phillip Kaufman" userId="c001b2a046940d7c" providerId="LiveId" clId="{5CB25B10-5B1C-4017-B167-ED3104435743}" dt="2024-05-20T01:00:04.881" v="3841" actId="165"/>
          <ac:cxnSpMkLst>
            <pc:docMk/>
            <pc:sldMk cId="2154024183" sldId="976"/>
            <ac:cxnSpMk id="803" creationId="{A1609218-106C-256E-9AF2-DF83AED58149}"/>
          </ac:cxnSpMkLst>
        </pc:cxnChg>
        <pc:cxnChg chg="mod">
          <ac:chgData name="Phillip Kaufman" userId="c001b2a046940d7c" providerId="LiveId" clId="{5CB25B10-5B1C-4017-B167-ED3104435743}" dt="2024-05-20T01:00:04.881" v="3841" actId="165"/>
          <ac:cxnSpMkLst>
            <pc:docMk/>
            <pc:sldMk cId="2154024183" sldId="976"/>
            <ac:cxnSpMk id="804" creationId="{9CC2CA35-CAD4-FCA3-A801-4F1CA97298C8}"/>
          </ac:cxnSpMkLst>
        </pc:cxnChg>
        <pc:cxnChg chg="mod">
          <ac:chgData name="Phillip Kaufman" userId="c001b2a046940d7c" providerId="LiveId" clId="{5CB25B10-5B1C-4017-B167-ED3104435743}" dt="2024-05-20T01:00:04.881" v="3841" actId="165"/>
          <ac:cxnSpMkLst>
            <pc:docMk/>
            <pc:sldMk cId="2154024183" sldId="976"/>
            <ac:cxnSpMk id="805" creationId="{A1E05A92-FE45-C756-04B1-DAEDAD577458}"/>
          </ac:cxnSpMkLst>
        </pc:cxnChg>
        <pc:cxnChg chg="mod">
          <ac:chgData name="Phillip Kaufman" userId="c001b2a046940d7c" providerId="LiveId" clId="{5CB25B10-5B1C-4017-B167-ED3104435743}" dt="2024-05-20T01:00:04.881" v="3841" actId="165"/>
          <ac:cxnSpMkLst>
            <pc:docMk/>
            <pc:sldMk cId="2154024183" sldId="976"/>
            <ac:cxnSpMk id="806" creationId="{9DCF0181-4E70-421D-7DE5-8A704717486F}"/>
          </ac:cxnSpMkLst>
        </pc:cxnChg>
        <pc:cxnChg chg="mod">
          <ac:chgData name="Phillip Kaufman" userId="c001b2a046940d7c" providerId="LiveId" clId="{5CB25B10-5B1C-4017-B167-ED3104435743}" dt="2024-05-20T01:00:04.881" v="3841" actId="165"/>
          <ac:cxnSpMkLst>
            <pc:docMk/>
            <pc:sldMk cId="2154024183" sldId="976"/>
            <ac:cxnSpMk id="807" creationId="{6BBF5CD9-D0E8-8291-0DBD-9577E47F6618}"/>
          </ac:cxnSpMkLst>
        </pc:cxnChg>
        <pc:cxnChg chg="mod">
          <ac:chgData name="Phillip Kaufman" userId="c001b2a046940d7c" providerId="LiveId" clId="{5CB25B10-5B1C-4017-B167-ED3104435743}" dt="2024-05-20T01:00:04.881" v="3841" actId="165"/>
          <ac:cxnSpMkLst>
            <pc:docMk/>
            <pc:sldMk cId="2154024183" sldId="976"/>
            <ac:cxnSpMk id="808" creationId="{BBACB015-3FA7-C856-B4DF-AFECB38742D6}"/>
          </ac:cxnSpMkLst>
        </pc:cxnChg>
        <pc:cxnChg chg="mod">
          <ac:chgData name="Phillip Kaufman" userId="c001b2a046940d7c" providerId="LiveId" clId="{5CB25B10-5B1C-4017-B167-ED3104435743}" dt="2024-05-20T01:00:04.881" v="3841" actId="165"/>
          <ac:cxnSpMkLst>
            <pc:docMk/>
            <pc:sldMk cId="2154024183" sldId="976"/>
            <ac:cxnSpMk id="809" creationId="{6B7C2E0A-73D3-D4E9-0E81-6238DB9FCEC7}"/>
          </ac:cxnSpMkLst>
        </pc:cxnChg>
        <pc:cxnChg chg="mod">
          <ac:chgData name="Phillip Kaufman" userId="c001b2a046940d7c" providerId="LiveId" clId="{5CB25B10-5B1C-4017-B167-ED3104435743}" dt="2024-05-20T01:00:04.881" v="3841" actId="165"/>
          <ac:cxnSpMkLst>
            <pc:docMk/>
            <pc:sldMk cId="2154024183" sldId="976"/>
            <ac:cxnSpMk id="810" creationId="{36D20CE4-C1A8-03FF-3FF3-91E8059268EB}"/>
          </ac:cxnSpMkLst>
        </pc:cxnChg>
        <pc:cxnChg chg="mod">
          <ac:chgData name="Phillip Kaufman" userId="c001b2a046940d7c" providerId="LiveId" clId="{5CB25B10-5B1C-4017-B167-ED3104435743}" dt="2024-05-20T01:00:04.881" v="3841" actId="165"/>
          <ac:cxnSpMkLst>
            <pc:docMk/>
            <pc:sldMk cId="2154024183" sldId="976"/>
            <ac:cxnSpMk id="811" creationId="{BA07A6F3-4F37-C098-E198-1352937613F4}"/>
          </ac:cxnSpMkLst>
        </pc:cxnChg>
        <pc:cxnChg chg="mod">
          <ac:chgData name="Phillip Kaufman" userId="c001b2a046940d7c" providerId="LiveId" clId="{5CB25B10-5B1C-4017-B167-ED3104435743}" dt="2024-05-20T01:00:04.881" v="3841" actId="165"/>
          <ac:cxnSpMkLst>
            <pc:docMk/>
            <pc:sldMk cId="2154024183" sldId="976"/>
            <ac:cxnSpMk id="812" creationId="{C5DD065C-45DE-B866-8918-908B605B0EA5}"/>
          </ac:cxnSpMkLst>
        </pc:cxnChg>
        <pc:cxnChg chg="mod">
          <ac:chgData name="Phillip Kaufman" userId="c001b2a046940d7c" providerId="LiveId" clId="{5CB25B10-5B1C-4017-B167-ED3104435743}" dt="2024-05-20T01:00:04.881" v="3841" actId="165"/>
          <ac:cxnSpMkLst>
            <pc:docMk/>
            <pc:sldMk cId="2154024183" sldId="976"/>
            <ac:cxnSpMk id="813" creationId="{E1465241-60D0-E126-D8A3-0701028A4F5D}"/>
          </ac:cxnSpMkLst>
        </pc:cxnChg>
        <pc:cxnChg chg="mod">
          <ac:chgData name="Phillip Kaufman" userId="c001b2a046940d7c" providerId="LiveId" clId="{5CB25B10-5B1C-4017-B167-ED3104435743}" dt="2024-05-20T01:00:04.881" v="3841" actId="165"/>
          <ac:cxnSpMkLst>
            <pc:docMk/>
            <pc:sldMk cId="2154024183" sldId="976"/>
            <ac:cxnSpMk id="814" creationId="{399E061E-B64C-B4F4-7D12-3B51178F0CB7}"/>
          </ac:cxnSpMkLst>
        </pc:cxnChg>
        <pc:cxnChg chg="mod">
          <ac:chgData name="Phillip Kaufman" userId="c001b2a046940d7c" providerId="LiveId" clId="{5CB25B10-5B1C-4017-B167-ED3104435743}" dt="2024-05-20T01:00:04.881" v="3841" actId="165"/>
          <ac:cxnSpMkLst>
            <pc:docMk/>
            <pc:sldMk cId="2154024183" sldId="976"/>
            <ac:cxnSpMk id="815" creationId="{928FDCBD-00F3-79FC-3DAE-B0C7DD807F5C}"/>
          </ac:cxnSpMkLst>
        </pc:cxnChg>
        <pc:cxnChg chg="mod">
          <ac:chgData name="Phillip Kaufman" userId="c001b2a046940d7c" providerId="LiveId" clId="{5CB25B10-5B1C-4017-B167-ED3104435743}" dt="2024-05-20T01:00:04.881" v="3841" actId="165"/>
          <ac:cxnSpMkLst>
            <pc:docMk/>
            <pc:sldMk cId="2154024183" sldId="976"/>
            <ac:cxnSpMk id="816" creationId="{1CEBC3EA-C71E-BC01-3583-83A3D3EC368E}"/>
          </ac:cxnSpMkLst>
        </pc:cxnChg>
        <pc:cxnChg chg="mod">
          <ac:chgData name="Phillip Kaufman" userId="c001b2a046940d7c" providerId="LiveId" clId="{5CB25B10-5B1C-4017-B167-ED3104435743}" dt="2024-05-20T01:00:04.881" v="3841" actId="165"/>
          <ac:cxnSpMkLst>
            <pc:docMk/>
            <pc:sldMk cId="2154024183" sldId="976"/>
            <ac:cxnSpMk id="817" creationId="{15106203-D904-5795-2956-0901D4DF015C}"/>
          </ac:cxnSpMkLst>
        </pc:cxnChg>
        <pc:cxnChg chg="mod">
          <ac:chgData name="Phillip Kaufman" userId="c001b2a046940d7c" providerId="LiveId" clId="{5CB25B10-5B1C-4017-B167-ED3104435743}" dt="2024-05-20T01:00:04.881" v="3841" actId="165"/>
          <ac:cxnSpMkLst>
            <pc:docMk/>
            <pc:sldMk cId="2154024183" sldId="976"/>
            <ac:cxnSpMk id="821" creationId="{AEB83A67-B798-991C-8AEC-0BEC719A9DB0}"/>
          </ac:cxnSpMkLst>
        </pc:cxnChg>
        <pc:cxnChg chg="mod">
          <ac:chgData name="Phillip Kaufman" userId="c001b2a046940d7c" providerId="LiveId" clId="{5CB25B10-5B1C-4017-B167-ED3104435743}" dt="2024-05-20T01:00:04.881" v="3841" actId="165"/>
          <ac:cxnSpMkLst>
            <pc:docMk/>
            <pc:sldMk cId="2154024183" sldId="976"/>
            <ac:cxnSpMk id="822" creationId="{13F5E80B-E30E-F1B6-060E-A2281B4150BE}"/>
          </ac:cxnSpMkLst>
        </pc:cxnChg>
        <pc:cxnChg chg="mod">
          <ac:chgData name="Phillip Kaufman" userId="c001b2a046940d7c" providerId="LiveId" clId="{5CB25B10-5B1C-4017-B167-ED3104435743}" dt="2024-05-21T01:35:28.012" v="4168" actId="165"/>
          <ac:cxnSpMkLst>
            <pc:docMk/>
            <pc:sldMk cId="2154024183" sldId="976"/>
            <ac:cxnSpMk id="831" creationId="{95A49E4C-81C4-54C3-4C2F-3FBC95E0ED86}"/>
          </ac:cxnSpMkLst>
        </pc:cxnChg>
        <pc:cxnChg chg="mod">
          <ac:chgData name="Phillip Kaufman" userId="c001b2a046940d7c" providerId="LiveId" clId="{5CB25B10-5B1C-4017-B167-ED3104435743}" dt="2024-05-21T01:35:28.012" v="4168" actId="165"/>
          <ac:cxnSpMkLst>
            <pc:docMk/>
            <pc:sldMk cId="2154024183" sldId="976"/>
            <ac:cxnSpMk id="832" creationId="{53F24ADD-8D28-A481-839F-2A5ECFA3D94F}"/>
          </ac:cxnSpMkLst>
        </pc:cxnChg>
        <pc:cxnChg chg="mod">
          <ac:chgData name="Phillip Kaufman" userId="c001b2a046940d7c" providerId="LiveId" clId="{5CB25B10-5B1C-4017-B167-ED3104435743}" dt="2024-05-21T01:35:28.012" v="4168" actId="165"/>
          <ac:cxnSpMkLst>
            <pc:docMk/>
            <pc:sldMk cId="2154024183" sldId="976"/>
            <ac:cxnSpMk id="837" creationId="{2A78FE9E-3E47-D1DA-F685-E7AE55F7C9B7}"/>
          </ac:cxnSpMkLst>
        </pc:cxnChg>
        <pc:cxnChg chg="mod">
          <ac:chgData name="Phillip Kaufman" userId="c001b2a046940d7c" providerId="LiveId" clId="{5CB25B10-5B1C-4017-B167-ED3104435743}" dt="2024-05-21T01:35:28.012" v="4168" actId="165"/>
          <ac:cxnSpMkLst>
            <pc:docMk/>
            <pc:sldMk cId="2154024183" sldId="976"/>
            <ac:cxnSpMk id="838" creationId="{1A2E2FD4-A18C-8DF4-EC7B-F7E454E230F5}"/>
          </ac:cxnSpMkLst>
        </pc:cxnChg>
        <pc:cxnChg chg="mod">
          <ac:chgData name="Phillip Kaufman" userId="c001b2a046940d7c" providerId="LiveId" clId="{5CB25B10-5B1C-4017-B167-ED3104435743}" dt="2024-05-21T01:35:28.012" v="4168" actId="165"/>
          <ac:cxnSpMkLst>
            <pc:docMk/>
            <pc:sldMk cId="2154024183" sldId="976"/>
            <ac:cxnSpMk id="839" creationId="{82A18526-1479-C286-F219-0A107B051528}"/>
          </ac:cxnSpMkLst>
        </pc:cxnChg>
        <pc:cxnChg chg="mod">
          <ac:chgData name="Phillip Kaufman" userId="c001b2a046940d7c" providerId="LiveId" clId="{5CB25B10-5B1C-4017-B167-ED3104435743}" dt="2024-05-21T01:35:28.012" v="4168" actId="165"/>
          <ac:cxnSpMkLst>
            <pc:docMk/>
            <pc:sldMk cId="2154024183" sldId="976"/>
            <ac:cxnSpMk id="840" creationId="{DE9A1CDF-09F9-2A3D-CD97-E28E8050DECD}"/>
          </ac:cxnSpMkLst>
        </pc:cxnChg>
        <pc:cxnChg chg="mod">
          <ac:chgData name="Phillip Kaufman" userId="c001b2a046940d7c" providerId="LiveId" clId="{5CB25B10-5B1C-4017-B167-ED3104435743}" dt="2024-05-21T01:35:28.012" v="4168" actId="165"/>
          <ac:cxnSpMkLst>
            <pc:docMk/>
            <pc:sldMk cId="2154024183" sldId="976"/>
            <ac:cxnSpMk id="841" creationId="{11739181-3F43-0F23-19EB-8FAA55254C52}"/>
          </ac:cxnSpMkLst>
        </pc:cxnChg>
        <pc:cxnChg chg="mod">
          <ac:chgData name="Phillip Kaufman" userId="c001b2a046940d7c" providerId="LiveId" clId="{5CB25B10-5B1C-4017-B167-ED3104435743}" dt="2024-05-21T01:35:28.012" v="4168" actId="165"/>
          <ac:cxnSpMkLst>
            <pc:docMk/>
            <pc:sldMk cId="2154024183" sldId="976"/>
            <ac:cxnSpMk id="842" creationId="{599CFC51-3DAC-C112-59D0-D875C9776AB5}"/>
          </ac:cxnSpMkLst>
        </pc:cxnChg>
        <pc:cxnChg chg="mod">
          <ac:chgData name="Phillip Kaufman" userId="c001b2a046940d7c" providerId="LiveId" clId="{5CB25B10-5B1C-4017-B167-ED3104435743}" dt="2024-05-21T01:35:28.012" v="4168" actId="165"/>
          <ac:cxnSpMkLst>
            <pc:docMk/>
            <pc:sldMk cId="2154024183" sldId="976"/>
            <ac:cxnSpMk id="843" creationId="{743AF769-6BD3-CAF0-33DB-21C13A2664D6}"/>
          </ac:cxnSpMkLst>
        </pc:cxnChg>
        <pc:cxnChg chg="mod">
          <ac:chgData name="Phillip Kaufman" userId="c001b2a046940d7c" providerId="LiveId" clId="{5CB25B10-5B1C-4017-B167-ED3104435743}" dt="2024-05-21T01:35:28.012" v="4168" actId="165"/>
          <ac:cxnSpMkLst>
            <pc:docMk/>
            <pc:sldMk cId="2154024183" sldId="976"/>
            <ac:cxnSpMk id="844" creationId="{A79E8011-6AAC-0B2C-7F24-089CBB4D6141}"/>
          </ac:cxnSpMkLst>
        </pc:cxnChg>
        <pc:cxnChg chg="mod">
          <ac:chgData name="Phillip Kaufman" userId="c001b2a046940d7c" providerId="LiveId" clId="{5CB25B10-5B1C-4017-B167-ED3104435743}" dt="2024-05-21T01:35:28.012" v="4168" actId="165"/>
          <ac:cxnSpMkLst>
            <pc:docMk/>
            <pc:sldMk cId="2154024183" sldId="976"/>
            <ac:cxnSpMk id="845" creationId="{84706448-9C3F-7574-3924-9EA421C1A2EE}"/>
          </ac:cxnSpMkLst>
        </pc:cxnChg>
        <pc:cxnChg chg="mod">
          <ac:chgData name="Phillip Kaufman" userId="c001b2a046940d7c" providerId="LiveId" clId="{5CB25B10-5B1C-4017-B167-ED3104435743}" dt="2024-05-21T01:35:28.012" v="4168" actId="165"/>
          <ac:cxnSpMkLst>
            <pc:docMk/>
            <pc:sldMk cId="2154024183" sldId="976"/>
            <ac:cxnSpMk id="846" creationId="{A8A99BD3-8B60-2A98-60AC-F7B0B5DCF345}"/>
          </ac:cxnSpMkLst>
        </pc:cxnChg>
        <pc:cxnChg chg="mod">
          <ac:chgData name="Phillip Kaufman" userId="c001b2a046940d7c" providerId="LiveId" clId="{5CB25B10-5B1C-4017-B167-ED3104435743}" dt="2024-05-21T01:35:28.012" v="4168" actId="165"/>
          <ac:cxnSpMkLst>
            <pc:docMk/>
            <pc:sldMk cId="2154024183" sldId="976"/>
            <ac:cxnSpMk id="847" creationId="{5098F9EB-C7DA-B724-01D9-B2DC78E570B4}"/>
          </ac:cxnSpMkLst>
        </pc:cxnChg>
        <pc:cxnChg chg="mod">
          <ac:chgData name="Phillip Kaufman" userId="c001b2a046940d7c" providerId="LiveId" clId="{5CB25B10-5B1C-4017-B167-ED3104435743}" dt="2024-05-21T01:35:28.012" v="4168" actId="165"/>
          <ac:cxnSpMkLst>
            <pc:docMk/>
            <pc:sldMk cId="2154024183" sldId="976"/>
            <ac:cxnSpMk id="848" creationId="{D4F225C3-9ED5-3360-4DD9-23886D35CC9F}"/>
          </ac:cxnSpMkLst>
        </pc:cxnChg>
        <pc:cxnChg chg="mod">
          <ac:chgData name="Phillip Kaufman" userId="c001b2a046940d7c" providerId="LiveId" clId="{5CB25B10-5B1C-4017-B167-ED3104435743}" dt="2024-05-21T01:35:28.012" v="4168" actId="165"/>
          <ac:cxnSpMkLst>
            <pc:docMk/>
            <pc:sldMk cId="2154024183" sldId="976"/>
            <ac:cxnSpMk id="849" creationId="{F970B89C-888E-6764-E1B3-4DBFEA1DA5DA}"/>
          </ac:cxnSpMkLst>
        </pc:cxnChg>
        <pc:cxnChg chg="mod">
          <ac:chgData name="Phillip Kaufman" userId="c001b2a046940d7c" providerId="LiveId" clId="{5CB25B10-5B1C-4017-B167-ED3104435743}" dt="2024-05-21T01:35:28.012" v="4168" actId="165"/>
          <ac:cxnSpMkLst>
            <pc:docMk/>
            <pc:sldMk cId="2154024183" sldId="976"/>
            <ac:cxnSpMk id="850" creationId="{6C814DA8-6F73-6200-277F-B6950FE54E9B}"/>
          </ac:cxnSpMkLst>
        </pc:cxnChg>
        <pc:cxnChg chg="mod">
          <ac:chgData name="Phillip Kaufman" userId="c001b2a046940d7c" providerId="LiveId" clId="{5CB25B10-5B1C-4017-B167-ED3104435743}" dt="2024-05-21T01:35:28.012" v="4168" actId="165"/>
          <ac:cxnSpMkLst>
            <pc:docMk/>
            <pc:sldMk cId="2154024183" sldId="976"/>
            <ac:cxnSpMk id="851" creationId="{EACEA027-E4C3-5A35-72EF-273C900E8A75}"/>
          </ac:cxnSpMkLst>
        </pc:cxnChg>
        <pc:cxnChg chg="mod">
          <ac:chgData name="Phillip Kaufman" userId="c001b2a046940d7c" providerId="LiveId" clId="{5CB25B10-5B1C-4017-B167-ED3104435743}" dt="2024-05-21T01:35:28.012" v="4168" actId="165"/>
          <ac:cxnSpMkLst>
            <pc:docMk/>
            <pc:sldMk cId="2154024183" sldId="976"/>
            <ac:cxnSpMk id="852" creationId="{4CC6E788-999D-F1D4-14A8-447C7790EE7F}"/>
          </ac:cxnSpMkLst>
        </pc:cxnChg>
        <pc:cxnChg chg="mod">
          <ac:chgData name="Phillip Kaufman" userId="c001b2a046940d7c" providerId="LiveId" clId="{5CB25B10-5B1C-4017-B167-ED3104435743}" dt="2024-05-21T01:35:28.012" v="4168" actId="165"/>
          <ac:cxnSpMkLst>
            <pc:docMk/>
            <pc:sldMk cId="2154024183" sldId="976"/>
            <ac:cxnSpMk id="853" creationId="{3C8867E0-3301-0C34-07CB-589F3EEF6656}"/>
          </ac:cxnSpMkLst>
        </pc:cxnChg>
        <pc:cxnChg chg="mod">
          <ac:chgData name="Phillip Kaufman" userId="c001b2a046940d7c" providerId="LiveId" clId="{5CB25B10-5B1C-4017-B167-ED3104435743}" dt="2024-05-21T01:35:28.012" v="4168" actId="165"/>
          <ac:cxnSpMkLst>
            <pc:docMk/>
            <pc:sldMk cId="2154024183" sldId="976"/>
            <ac:cxnSpMk id="854" creationId="{AE916696-FDFD-6FB5-435C-4F0799504EEB}"/>
          </ac:cxnSpMkLst>
        </pc:cxnChg>
        <pc:cxnChg chg="mod">
          <ac:chgData name="Phillip Kaufman" userId="c001b2a046940d7c" providerId="LiveId" clId="{5CB25B10-5B1C-4017-B167-ED3104435743}" dt="2024-05-21T01:35:28.012" v="4168" actId="165"/>
          <ac:cxnSpMkLst>
            <pc:docMk/>
            <pc:sldMk cId="2154024183" sldId="976"/>
            <ac:cxnSpMk id="855" creationId="{50004C72-CEDE-0BAE-DCA2-449371EF3BE4}"/>
          </ac:cxnSpMkLst>
        </pc:cxnChg>
        <pc:cxnChg chg="mod">
          <ac:chgData name="Phillip Kaufman" userId="c001b2a046940d7c" providerId="LiveId" clId="{5CB25B10-5B1C-4017-B167-ED3104435743}" dt="2024-05-21T01:35:28.012" v="4168" actId="165"/>
          <ac:cxnSpMkLst>
            <pc:docMk/>
            <pc:sldMk cId="2154024183" sldId="976"/>
            <ac:cxnSpMk id="856" creationId="{C0A8E376-852A-1D1E-0A81-BEEC403B7292}"/>
          </ac:cxnSpMkLst>
        </pc:cxnChg>
        <pc:cxnChg chg="mod">
          <ac:chgData name="Phillip Kaufman" userId="c001b2a046940d7c" providerId="LiveId" clId="{5CB25B10-5B1C-4017-B167-ED3104435743}" dt="2024-05-21T01:35:28.012" v="4168" actId="165"/>
          <ac:cxnSpMkLst>
            <pc:docMk/>
            <pc:sldMk cId="2154024183" sldId="976"/>
            <ac:cxnSpMk id="857" creationId="{33BF6B08-02BD-9856-DE78-167F748CD738}"/>
          </ac:cxnSpMkLst>
        </pc:cxnChg>
        <pc:cxnChg chg="mod">
          <ac:chgData name="Phillip Kaufman" userId="c001b2a046940d7c" providerId="LiveId" clId="{5CB25B10-5B1C-4017-B167-ED3104435743}" dt="2024-05-21T01:35:28.012" v="4168" actId="165"/>
          <ac:cxnSpMkLst>
            <pc:docMk/>
            <pc:sldMk cId="2154024183" sldId="976"/>
            <ac:cxnSpMk id="858" creationId="{59EAB7B7-9CD9-AE6D-95FA-3C64BD167B65}"/>
          </ac:cxnSpMkLst>
        </pc:cxnChg>
        <pc:cxnChg chg="mod">
          <ac:chgData name="Phillip Kaufman" userId="c001b2a046940d7c" providerId="LiveId" clId="{5CB25B10-5B1C-4017-B167-ED3104435743}" dt="2024-05-21T01:35:28.012" v="4168" actId="165"/>
          <ac:cxnSpMkLst>
            <pc:docMk/>
            <pc:sldMk cId="2154024183" sldId="976"/>
            <ac:cxnSpMk id="859" creationId="{87A071C7-4B74-3409-6079-0567B20C6256}"/>
          </ac:cxnSpMkLst>
        </pc:cxnChg>
        <pc:cxnChg chg="mod">
          <ac:chgData name="Phillip Kaufman" userId="c001b2a046940d7c" providerId="LiveId" clId="{5CB25B10-5B1C-4017-B167-ED3104435743}" dt="2024-05-21T01:35:28.012" v="4168" actId="165"/>
          <ac:cxnSpMkLst>
            <pc:docMk/>
            <pc:sldMk cId="2154024183" sldId="976"/>
            <ac:cxnSpMk id="860" creationId="{B955E491-5819-2BC1-8A16-26305BDFDECB}"/>
          </ac:cxnSpMkLst>
        </pc:cxnChg>
        <pc:cxnChg chg="mod">
          <ac:chgData name="Phillip Kaufman" userId="c001b2a046940d7c" providerId="LiveId" clId="{5CB25B10-5B1C-4017-B167-ED3104435743}" dt="2024-05-21T01:35:28.012" v="4168" actId="165"/>
          <ac:cxnSpMkLst>
            <pc:docMk/>
            <pc:sldMk cId="2154024183" sldId="976"/>
            <ac:cxnSpMk id="861" creationId="{1A9EEEAA-21BC-FD7F-E942-6A1A95143835}"/>
          </ac:cxnSpMkLst>
        </pc:cxnChg>
        <pc:cxnChg chg="mod">
          <ac:chgData name="Phillip Kaufman" userId="c001b2a046940d7c" providerId="LiveId" clId="{5CB25B10-5B1C-4017-B167-ED3104435743}" dt="2024-05-21T01:35:28.012" v="4168" actId="165"/>
          <ac:cxnSpMkLst>
            <pc:docMk/>
            <pc:sldMk cId="2154024183" sldId="976"/>
            <ac:cxnSpMk id="862" creationId="{32B09568-BDA8-D52A-33D0-0F5DB69EEECB}"/>
          </ac:cxnSpMkLst>
        </pc:cxnChg>
        <pc:cxnChg chg="mod">
          <ac:chgData name="Phillip Kaufman" userId="c001b2a046940d7c" providerId="LiveId" clId="{5CB25B10-5B1C-4017-B167-ED3104435743}" dt="2024-05-21T01:35:28.012" v="4168" actId="165"/>
          <ac:cxnSpMkLst>
            <pc:docMk/>
            <pc:sldMk cId="2154024183" sldId="976"/>
            <ac:cxnSpMk id="863" creationId="{EE68D4FC-BDB4-F37F-469F-DC11128D990C}"/>
          </ac:cxnSpMkLst>
        </pc:cxnChg>
        <pc:cxnChg chg="mod">
          <ac:chgData name="Phillip Kaufman" userId="c001b2a046940d7c" providerId="LiveId" clId="{5CB25B10-5B1C-4017-B167-ED3104435743}" dt="2024-05-21T01:35:28.012" v="4168" actId="165"/>
          <ac:cxnSpMkLst>
            <pc:docMk/>
            <pc:sldMk cId="2154024183" sldId="976"/>
            <ac:cxnSpMk id="864" creationId="{03465B29-12ED-B0B8-429C-814B09E5539B}"/>
          </ac:cxnSpMkLst>
        </pc:cxnChg>
        <pc:cxnChg chg="mod">
          <ac:chgData name="Phillip Kaufman" userId="c001b2a046940d7c" providerId="LiveId" clId="{5CB25B10-5B1C-4017-B167-ED3104435743}" dt="2024-05-21T01:35:28.012" v="4168" actId="165"/>
          <ac:cxnSpMkLst>
            <pc:docMk/>
            <pc:sldMk cId="2154024183" sldId="976"/>
            <ac:cxnSpMk id="865" creationId="{30ED5B56-1713-D975-F9D4-1D8E78801BEE}"/>
          </ac:cxnSpMkLst>
        </pc:cxnChg>
        <pc:cxnChg chg="mod">
          <ac:chgData name="Phillip Kaufman" userId="c001b2a046940d7c" providerId="LiveId" clId="{5CB25B10-5B1C-4017-B167-ED3104435743}" dt="2024-05-21T01:35:28.012" v="4168" actId="165"/>
          <ac:cxnSpMkLst>
            <pc:docMk/>
            <pc:sldMk cId="2154024183" sldId="976"/>
            <ac:cxnSpMk id="866" creationId="{48497ACB-3437-19A1-CFAD-B144BF1425E8}"/>
          </ac:cxnSpMkLst>
        </pc:cxnChg>
        <pc:cxnChg chg="mod">
          <ac:chgData name="Phillip Kaufman" userId="c001b2a046940d7c" providerId="LiveId" clId="{5CB25B10-5B1C-4017-B167-ED3104435743}" dt="2024-05-21T01:35:28.012" v="4168" actId="165"/>
          <ac:cxnSpMkLst>
            <pc:docMk/>
            <pc:sldMk cId="2154024183" sldId="976"/>
            <ac:cxnSpMk id="867" creationId="{7C5543BC-4C2C-BA48-30AC-A1EC1A55F467}"/>
          </ac:cxnSpMkLst>
        </pc:cxnChg>
        <pc:cxnChg chg="mod">
          <ac:chgData name="Phillip Kaufman" userId="c001b2a046940d7c" providerId="LiveId" clId="{5CB25B10-5B1C-4017-B167-ED3104435743}" dt="2024-05-21T01:35:28.012" v="4168" actId="165"/>
          <ac:cxnSpMkLst>
            <pc:docMk/>
            <pc:sldMk cId="2154024183" sldId="976"/>
            <ac:cxnSpMk id="868" creationId="{3D6A11AD-69B3-D47C-E669-A58C618E4DD4}"/>
          </ac:cxnSpMkLst>
        </pc:cxnChg>
        <pc:cxnChg chg="mod">
          <ac:chgData name="Phillip Kaufman" userId="c001b2a046940d7c" providerId="LiveId" clId="{5CB25B10-5B1C-4017-B167-ED3104435743}" dt="2024-05-21T01:35:28.012" v="4168" actId="165"/>
          <ac:cxnSpMkLst>
            <pc:docMk/>
            <pc:sldMk cId="2154024183" sldId="976"/>
            <ac:cxnSpMk id="872" creationId="{D7E6FF68-D078-5068-A1F1-7B760AA6664D}"/>
          </ac:cxnSpMkLst>
        </pc:cxnChg>
        <pc:cxnChg chg="mod">
          <ac:chgData name="Phillip Kaufman" userId="c001b2a046940d7c" providerId="LiveId" clId="{5CB25B10-5B1C-4017-B167-ED3104435743}" dt="2024-05-21T01:35:28.012" v="4168" actId="165"/>
          <ac:cxnSpMkLst>
            <pc:docMk/>
            <pc:sldMk cId="2154024183" sldId="976"/>
            <ac:cxnSpMk id="873" creationId="{2DC98097-6285-B76A-36B0-1525FBF652DE}"/>
          </ac:cxnSpMkLst>
        </pc:cxnChg>
        <pc:cxnChg chg="mod ord topLvl">
          <ac:chgData name="Phillip Kaufman" userId="c001b2a046940d7c" providerId="LiveId" clId="{5CB25B10-5B1C-4017-B167-ED3104435743}" dt="2024-05-26T06:42:38.251" v="7304" actId="692"/>
          <ac:cxnSpMkLst>
            <pc:docMk/>
            <pc:sldMk cId="2154024183" sldId="976"/>
            <ac:cxnSpMk id="880" creationId="{CE7537D3-19AC-21D7-3424-2C54D7D5F74E}"/>
          </ac:cxnSpMkLst>
        </pc:cxnChg>
        <pc:cxnChg chg="mod ord topLvl">
          <ac:chgData name="Phillip Kaufman" userId="c001b2a046940d7c" providerId="LiveId" clId="{5CB25B10-5B1C-4017-B167-ED3104435743}" dt="2024-05-26T06:42:38.251" v="7304" actId="692"/>
          <ac:cxnSpMkLst>
            <pc:docMk/>
            <pc:sldMk cId="2154024183" sldId="976"/>
            <ac:cxnSpMk id="881" creationId="{95AE81DD-3B95-C42B-1CEF-E5B2B7302D58}"/>
          </ac:cxnSpMkLst>
        </pc:cxnChg>
        <pc:cxnChg chg="mod">
          <ac:chgData name="Phillip Kaufman" userId="c001b2a046940d7c" providerId="LiveId" clId="{5CB25B10-5B1C-4017-B167-ED3104435743}" dt="2024-05-21T01:35:28.012" v="4168" actId="165"/>
          <ac:cxnSpMkLst>
            <pc:docMk/>
            <pc:sldMk cId="2154024183" sldId="976"/>
            <ac:cxnSpMk id="891" creationId="{5007ADF6-E1DA-E040-B064-C9BB2478B5F6}"/>
          </ac:cxnSpMkLst>
        </pc:cxnChg>
        <pc:cxnChg chg="mod">
          <ac:chgData name="Phillip Kaufman" userId="c001b2a046940d7c" providerId="LiveId" clId="{5CB25B10-5B1C-4017-B167-ED3104435743}" dt="2024-05-21T01:35:28.012" v="4168" actId="165"/>
          <ac:cxnSpMkLst>
            <pc:docMk/>
            <pc:sldMk cId="2154024183" sldId="976"/>
            <ac:cxnSpMk id="892" creationId="{1E728986-FDCC-EC47-7B1F-D09E5E342C16}"/>
          </ac:cxnSpMkLst>
        </pc:cxnChg>
        <pc:cxnChg chg="mod">
          <ac:chgData name="Phillip Kaufman" userId="c001b2a046940d7c" providerId="LiveId" clId="{5CB25B10-5B1C-4017-B167-ED3104435743}" dt="2024-05-25T00:29:49.535" v="6178" actId="255"/>
          <ac:cxnSpMkLst>
            <pc:docMk/>
            <pc:sldMk cId="2154024183" sldId="976"/>
            <ac:cxnSpMk id="900" creationId="{B42B07ED-2B68-AC3F-01B6-CC7938E39884}"/>
          </ac:cxnSpMkLst>
        </pc:cxnChg>
        <pc:cxnChg chg="mod">
          <ac:chgData name="Phillip Kaufman" userId="c001b2a046940d7c" providerId="LiveId" clId="{5CB25B10-5B1C-4017-B167-ED3104435743}" dt="2024-05-25T00:29:49.535" v="6178" actId="255"/>
          <ac:cxnSpMkLst>
            <pc:docMk/>
            <pc:sldMk cId="2154024183" sldId="976"/>
            <ac:cxnSpMk id="901" creationId="{19A6A56B-40CC-D938-1496-7D0D23C0CBDC}"/>
          </ac:cxnSpMkLst>
        </pc:cxnChg>
        <pc:cxnChg chg="mod">
          <ac:chgData name="Phillip Kaufman" userId="c001b2a046940d7c" providerId="LiveId" clId="{5CB25B10-5B1C-4017-B167-ED3104435743}" dt="2024-05-21T04:21:12.558" v="5246"/>
          <ac:cxnSpMkLst>
            <pc:docMk/>
            <pc:sldMk cId="2154024183" sldId="976"/>
            <ac:cxnSpMk id="903" creationId="{DD7E8137-C132-381E-8B95-772F71F5DB43}"/>
          </ac:cxnSpMkLst>
        </pc:cxnChg>
        <pc:cxnChg chg="mod">
          <ac:chgData name="Phillip Kaufman" userId="c001b2a046940d7c" providerId="LiveId" clId="{5CB25B10-5B1C-4017-B167-ED3104435743}" dt="2024-05-21T04:21:12.558" v="5246"/>
          <ac:cxnSpMkLst>
            <pc:docMk/>
            <pc:sldMk cId="2154024183" sldId="976"/>
            <ac:cxnSpMk id="904" creationId="{E2E65D13-6AF3-67A8-25F0-C5635132D3CB}"/>
          </ac:cxnSpMkLst>
        </pc:cxnChg>
        <pc:cxnChg chg="mod">
          <ac:chgData name="Phillip Kaufman" userId="c001b2a046940d7c" providerId="LiveId" clId="{5CB25B10-5B1C-4017-B167-ED3104435743}" dt="2024-05-21T04:21:12.558" v="5246"/>
          <ac:cxnSpMkLst>
            <pc:docMk/>
            <pc:sldMk cId="2154024183" sldId="976"/>
            <ac:cxnSpMk id="905" creationId="{D8D9B64C-E8E4-03EC-8212-97E3CDB7B94E}"/>
          </ac:cxnSpMkLst>
        </pc:cxnChg>
        <pc:cxnChg chg="mod">
          <ac:chgData name="Phillip Kaufman" userId="c001b2a046940d7c" providerId="LiveId" clId="{5CB25B10-5B1C-4017-B167-ED3104435743}" dt="2024-05-21T04:21:12.558" v="5246"/>
          <ac:cxnSpMkLst>
            <pc:docMk/>
            <pc:sldMk cId="2154024183" sldId="976"/>
            <ac:cxnSpMk id="906" creationId="{4F8119A8-920B-F690-2D99-39972D946B3A}"/>
          </ac:cxnSpMkLst>
        </pc:cxnChg>
        <pc:cxnChg chg="mod">
          <ac:chgData name="Phillip Kaufman" userId="c001b2a046940d7c" providerId="LiveId" clId="{5CB25B10-5B1C-4017-B167-ED3104435743}" dt="2024-05-21T04:21:12.558" v="5246"/>
          <ac:cxnSpMkLst>
            <pc:docMk/>
            <pc:sldMk cId="2154024183" sldId="976"/>
            <ac:cxnSpMk id="907" creationId="{6C45A36D-7ADB-B3B1-4325-48F9E4CF92C1}"/>
          </ac:cxnSpMkLst>
        </pc:cxnChg>
        <pc:cxnChg chg="mod">
          <ac:chgData name="Phillip Kaufman" userId="c001b2a046940d7c" providerId="LiveId" clId="{5CB25B10-5B1C-4017-B167-ED3104435743}" dt="2024-05-25T00:29:49.535" v="6178" actId="255"/>
          <ac:cxnSpMkLst>
            <pc:docMk/>
            <pc:sldMk cId="2154024183" sldId="976"/>
            <ac:cxnSpMk id="914" creationId="{5E90F67E-5DB4-D494-518A-889219DA1FD9}"/>
          </ac:cxnSpMkLst>
        </pc:cxnChg>
        <pc:cxnChg chg="mod">
          <ac:chgData name="Phillip Kaufman" userId="c001b2a046940d7c" providerId="LiveId" clId="{5CB25B10-5B1C-4017-B167-ED3104435743}" dt="2024-05-25T00:29:49.535" v="6178" actId="255"/>
          <ac:cxnSpMkLst>
            <pc:docMk/>
            <pc:sldMk cId="2154024183" sldId="976"/>
            <ac:cxnSpMk id="915" creationId="{99C76091-0C12-BB4B-E297-3618811FF778}"/>
          </ac:cxnSpMkLst>
        </pc:cxnChg>
        <pc:cxnChg chg="mod">
          <ac:chgData name="Phillip Kaufman" userId="c001b2a046940d7c" providerId="LiveId" clId="{5CB25B10-5B1C-4017-B167-ED3104435743}" dt="2024-05-25T00:48:22.608" v="6577" actId="20577"/>
          <ac:cxnSpMkLst>
            <pc:docMk/>
            <pc:sldMk cId="2154024183" sldId="976"/>
            <ac:cxnSpMk id="920" creationId="{917E77BC-70FE-4E21-0D7A-4EAAEA117186}"/>
          </ac:cxnSpMkLst>
        </pc:cxnChg>
        <pc:cxnChg chg="mod">
          <ac:chgData name="Phillip Kaufman" userId="c001b2a046940d7c" providerId="LiveId" clId="{5CB25B10-5B1C-4017-B167-ED3104435743}" dt="2024-05-25T00:48:22.608" v="6577" actId="20577"/>
          <ac:cxnSpMkLst>
            <pc:docMk/>
            <pc:sldMk cId="2154024183" sldId="976"/>
            <ac:cxnSpMk id="921" creationId="{1189C799-5F90-2896-01AB-F0C380BCC86F}"/>
          </ac:cxnSpMkLst>
        </pc:cxnChg>
        <pc:cxnChg chg="mod">
          <ac:chgData name="Phillip Kaufman" userId="c001b2a046940d7c" providerId="LiveId" clId="{5CB25B10-5B1C-4017-B167-ED3104435743}" dt="2024-05-21T04:21:12.183" v="5245" actId="478"/>
          <ac:cxnSpMkLst>
            <pc:docMk/>
            <pc:sldMk cId="2154024183" sldId="976"/>
            <ac:cxnSpMk id="923" creationId="{C4780F22-ADD4-1F78-DE55-0A9657B80571}"/>
          </ac:cxnSpMkLst>
        </pc:cxnChg>
        <pc:cxnChg chg="mod">
          <ac:chgData name="Phillip Kaufman" userId="c001b2a046940d7c" providerId="LiveId" clId="{5CB25B10-5B1C-4017-B167-ED3104435743}" dt="2024-05-21T04:21:12.183" v="5245" actId="478"/>
          <ac:cxnSpMkLst>
            <pc:docMk/>
            <pc:sldMk cId="2154024183" sldId="976"/>
            <ac:cxnSpMk id="924" creationId="{AC0CDE0F-0756-3BAF-39F2-00B50FFC19DF}"/>
          </ac:cxnSpMkLst>
        </pc:cxnChg>
        <pc:cxnChg chg="mod">
          <ac:chgData name="Phillip Kaufman" userId="c001b2a046940d7c" providerId="LiveId" clId="{5CB25B10-5B1C-4017-B167-ED3104435743}" dt="2024-05-21T04:21:12.558" v="5246"/>
          <ac:cxnSpMkLst>
            <pc:docMk/>
            <pc:sldMk cId="2154024183" sldId="976"/>
            <ac:cxnSpMk id="926" creationId="{1CB2D616-552E-5330-688B-A3D9A0C2CDCC}"/>
          </ac:cxnSpMkLst>
        </pc:cxnChg>
        <pc:cxnChg chg="mod">
          <ac:chgData name="Phillip Kaufman" userId="c001b2a046940d7c" providerId="LiveId" clId="{5CB25B10-5B1C-4017-B167-ED3104435743}" dt="2024-05-21T04:21:12.558" v="5246"/>
          <ac:cxnSpMkLst>
            <pc:docMk/>
            <pc:sldMk cId="2154024183" sldId="976"/>
            <ac:cxnSpMk id="927" creationId="{363D2D8C-9BF5-99FD-8DB4-55FC89BFA670}"/>
          </ac:cxnSpMkLst>
        </pc:cxnChg>
        <pc:cxnChg chg="mod">
          <ac:chgData name="Phillip Kaufman" userId="c001b2a046940d7c" providerId="LiveId" clId="{5CB25B10-5B1C-4017-B167-ED3104435743}" dt="2024-05-21T04:21:12.558" v="5246"/>
          <ac:cxnSpMkLst>
            <pc:docMk/>
            <pc:sldMk cId="2154024183" sldId="976"/>
            <ac:cxnSpMk id="928" creationId="{66068006-BAD3-D83C-54AD-6A5CD5824C06}"/>
          </ac:cxnSpMkLst>
        </pc:cxnChg>
        <pc:cxnChg chg="mod">
          <ac:chgData name="Phillip Kaufman" userId="c001b2a046940d7c" providerId="LiveId" clId="{5CB25B10-5B1C-4017-B167-ED3104435743}" dt="2024-05-21T04:21:12.558" v="5246"/>
          <ac:cxnSpMkLst>
            <pc:docMk/>
            <pc:sldMk cId="2154024183" sldId="976"/>
            <ac:cxnSpMk id="929" creationId="{F58CFC0A-D536-D15E-9ADB-88819E05D6B5}"/>
          </ac:cxnSpMkLst>
        </pc:cxnChg>
        <pc:cxnChg chg="mod">
          <ac:chgData name="Phillip Kaufman" userId="c001b2a046940d7c" providerId="LiveId" clId="{5CB25B10-5B1C-4017-B167-ED3104435743}" dt="2024-05-21T04:21:12.558" v="5246"/>
          <ac:cxnSpMkLst>
            <pc:docMk/>
            <pc:sldMk cId="2154024183" sldId="976"/>
            <ac:cxnSpMk id="930" creationId="{C08C3224-A10B-7298-FDDC-82A192EB8CE5}"/>
          </ac:cxnSpMkLst>
        </pc:cxnChg>
        <pc:cxnChg chg="mod">
          <ac:chgData name="Phillip Kaufman" userId="c001b2a046940d7c" providerId="LiveId" clId="{5CB25B10-5B1C-4017-B167-ED3104435743}" dt="2024-05-25T00:47:54.002" v="6572" actId="165"/>
          <ac:cxnSpMkLst>
            <pc:docMk/>
            <pc:sldMk cId="2154024183" sldId="976"/>
            <ac:cxnSpMk id="930" creationId="{C25FD0DC-BCF5-A541-A113-21A1943C599D}"/>
          </ac:cxnSpMkLst>
        </pc:cxnChg>
        <pc:cxnChg chg="mod">
          <ac:chgData name="Phillip Kaufman" userId="c001b2a046940d7c" providerId="LiveId" clId="{5CB25B10-5B1C-4017-B167-ED3104435743}" dt="2024-05-21T04:21:12.558" v="5246"/>
          <ac:cxnSpMkLst>
            <pc:docMk/>
            <pc:sldMk cId="2154024183" sldId="976"/>
            <ac:cxnSpMk id="931" creationId="{CC3619C5-6BE7-E053-9F42-FD774D8C7637}"/>
          </ac:cxnSpMkLst>
        </pc:cxnChg>
        <pc:cxnChg chg="mod">
          <ac:chgData name="Phillip Kaufman" userId="c001b2a046940d7c" providerId="LiveId" clId="{5CB25B10-5B1C-4017-B167-ED3104435743}" dt="2024-05-25T00:47:54.002" v="6572" actId="165"/>
          <ac:cxnSpMkLst>
            <pc:docMk/>
            <pc:sldMk cId="2154024183" sldId="976"/>
            <ac:cxnSpMk id="931" creationId="{E45FD0C0-2ECB-071D-0581-52131C989597}"/>
          </ac:cxnSpMkLst>
        </pc:cxnChg>
        <pc:cxnChg chg="mod">
          <ac:chgData name="Phillip Kaufman" userId="c001b2a046940d7c" providerId="LiveId" clId="{5CB25B10-5B1C-4017-B167-ED3104435743}" dt="2024-05-20T01:05:57.038" v="3904"/>
          <ac:cxnSpMkLst>
            <pc:docMk/>
            <pc:sldMk cId="2154024183" sldId="976"/>
            <ac:cxnSpMk id="932" creationId="{C0743339-530A-362D-DB81-898E3CAC02A4}"/>
          </ac:cxnSpMkLst>
        </pc:cxnChg>
        <pc:cxnChg chg="mod">
          <ac:chgData name="Phillip Kaufman" userId="c001b2a046940d7c" providerId="LiveId" clId="{5CB25B10-5B1C-4017-B167-ED3104435743}" dt="2024-05-21T04:21:12.558" v="5246"/>
          <ac:cxnSpMkLst>
            <pc:docMk/>
            <pc:sldMk cId="2154024183" sldId="976"/>
            <ac:cxnSpMk id="932" creationId="{F337F946-1565-7844-30B4-1796DE196B5D}"/>
          </ac:cxnSpMkLst>
        </pc:cxnChg>
        <pc:cxnChg chg="mod">
          <ac:chgData name="Phillip Kaufman" userId="c001b2a046940d7c" providerId="LiveId" clId="{5CB25B10-5B1C-4017-B167-ED3104435743}" dt="2024-05-20T01:05:57.038" v="3904"/>
          <ac:cxnSpMkLst>
            <pc:docMk/>
            <pc:sldMk cId="2154024183" sldId="976"/>
            <ac:cxnSpMk id="933"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33" creationId="{8FA6D1E4-A63B-9D34-E55A-6865469DAF73}"/>
          </ac:cxnSpMkLst>
        </pc:cxnChg>
        <pc:cxnChg chg="mod">
          <ac:chgData name="Phillip Kaufman" userId="c001b2a046940d7c" providerId="LiveId" clId="{5CB25B10-5B1C-4017-B167-ED3104435743}" dt="2024-05-21T04:21:12.558" v="5246"/>
          <ac:cxnSpMkLst>
            <pc:docMk/>
            <pc:sldMk cId="2154024183" sldId="976"/>
            <ac:cxnSpMk id="934" creationId="{B105DFE1-1761-D753-75D4-FDA2C521F1FC}"/>
          </ac:cxnSpMkLst>
        </pc:cxnChg>
        <pc:cxnChg chg="mod">
          <ac:chgData name="Phillip Kaufman" userId="c001b2a046940d7c" providerId="LiveId" clId="{5CB25B10-5B1C-4017-B167-ED3104435743}" dt="2024-05-21T04:21:12.558" v="5246"/>
          <ac:cxnSpMkLst>
            <pc:docMk/>
            <pc:sldMk cId="2154024183" sldId="976"/>
            <ac:cxnSpMk id="935" creationId="{8DF81413-C4CA-E79B-77B4-94F27E77ECFB}"/>
          </ac:cxnSpMkLst>
        </pc:cxnChg>
        <pc:cxnChg chg="mod">
          <ac:chgData name="Phillip Kaufman" userId="c001b2a046940d7c" providerId="LiveId" clId="{5CB25B10-5B1C-4017-B167-ED3104435743}" dt="2024-05-21T04:21:12.558" v="5246"/>
          <ac:cxnSpMkLst>
            <pc:docMk/>
            <pc:sldMk cId="2154024183" sldId="976"/>
            <ac:cxnSpMk id="936" creationId="{627256DB-0C41-64E0-360D-7F1EAB3F6F09}"/>
          </ac:cxnSpMkLst>
        </pc:cxnChg>
        <pc:cxnChg chg="mod">
          <ac:chgData name="Phillip Kaufman" userId="c001b2a046940d7c" providerId="LiveId" clId="{5CB25B10-5B1C-4017-B167-ED3104435743}" dt="2024-05-21T04:21:12.558" v="5246"/>
          <ac:cxnSpMkLst>
            <pc:docMk/>
            <pc:sldMk cId="2154024183" sldId="976"/>
            <ac:cxnSpMk id="937" creationId="{F2E7D771-B47E-A41A-4E0E-809A32517A13}"/>
          </ac:cxnSpMkLst>
        </pc:cxnChg>
        <pc:cxnChg chg="mod">
          <ac:chgData name="Phillip Kaufman" userId="c001b2a046940d7c" providerId="LiveId" clId="{5CB25B10-5B1C-4017-B167-ED3104435743}" dt="2024-05-21T04:21:12.558" v="5246"/>
          <ac:cxnSpMkLst>
            <pc:docMk/>
            <pc:sldMk cId="2154024183" sldId="976"/>
            <ac:cxnSpMk id="938" creationId="{BA79BDE5-2A47-4B81-B9F4-15D11C4451D0}"/>
          </ac:cxnSpMkLst>
        </pc:cxnChg>
        <pc:cxnChg chg="mod">
          <ac:chgData name="Phillip Kaufman" userId="c001b2a046940d7c" providerId="LiveId" clId="{5CB25B10-5B1C-4017-B167-ED3104435743}" dt="2024-05-21T04:21:12.558" v="5246"/>
          <ac:cxnSpMkLst>
            <pc:docMk/>
            <pc:sldMk cId="2154024183" sldId="976"/>
            <ac:cxnSpMk id="939" creationId="{B2E9C923-DC16-5CE0-4E10-4C331A0F9983}"/>
          </ac:cxnSpMkLst>
        </pc:cxnChg>
        <pc:cxnChg chg="mod">
          <ac:chgData name="Phillip Kaufman" userId="c001b2a046940d7c" providerId="LiveId" clId="{5CB25B10-5B1C-4017-B167-ED3104435743}" dt="2024-05-21T04:21:12.558" v="5246"/>
          <ac:cxnSpMkLst>
            <pc:docMk/>
            <pc:sldMk cId="2154024183" sldId="976"/>
            <ac:cxnSpMk id="940" creationId="{8846DFE3-9825-FBB7-EB69-7BCCAEFE7328}"/>
          </ac:cxnSpMkLst>
        </pc:cxnChg>
        <pc:cxnChg chg="mod">
          <ac:chgData name="Phillip Kaufman" userId="c001b2a046940d7c" providerId="LiveId" clId="{5CB25B10-5B1C-4017-B167-ED3104435743}" dt="2024-05-25T00:58:35.776" v="6842" actId="1037"/>
          <ac:cxnSpMkLst>
            <pc:docMk/>
            <pc:sldMk cId="2154024183" sldId="976"/>
            <ac:cxnSpMk id="940" creationId="{DB7AE2AF-70A4-347F-CD8B-AB5B6B1C5B79}"/>
          </ac:cxnSpMkLst>
        </pc:cxnChg>
        <pc:cxnChg chg="mod">
          <ac:chgData name="Phillip Kaufman" userId="c001b2a046940d7c" providerId="LiveId" clId="{5CB25B10-5B1C-4017-B167-ED3104435743}" dt="2024-05-21T04:21:12.558" v="5246"/>
          <ac:cxnSpMkLst>
            <pc:docMk/>
            <pc:sldMk cId="2154024183" sldId="976"/>
            <ac:cxnSpMk id="941" creationId="{7CF8AECC-F8BD-3574-371F-A82061E77D63}"/>
          </ac:cxnSpMkLst>
        </pc:cxnChg>
        <pc:cxnChg chg="mod">
          <ac:chgData name="Phillip Kaufman" userId="c001b2a046940d7c" providerId="LiveId" clId="{5CB25B10-5B1C-4017-B167-ED3104435743}" dt="2024-05-20T01:08:04.778" v="3959" actId="478"/>
          <ac:cxnSpMkLst>
            <pc:docMk/>
            <pc:sldMk cId="2154024183" sldId="976"/>
            <ac:cxnSpMk id="941" creationId="{C0743339-530A-362D-DB81-898E3CAC02A4}"/>
          </ac:cxnSpMkLst>
        </pc:cxnChg>
        <pc:cxnChg chg="mod">
          <ac:chgData name="Phillip Kaufman" userId="c001b2a046940d7c" providerId="LiveId" clId="{5CB25B10-5B1C-4017-B167-ED3104435743}" dt="2024-05-25T00:55:59.357" v="6725" actId="1038"/>
          <ac:cxnSpMkLst>
            <pc:docMk/>
            <pc:sldMk cId="2154024183" sldId="976"/>
            <ac:cxnSpMk id="941" creationId="{F281F79D-6A27-6B97-8E41-98012C758BFE}"/>
          </ac:cxnSpMkLst>
        </pc:cxnChg>
        <pc:cxnChg chg="mod">
          <ac:chgData name="Phillip Kaufman" userId="c001b2a046940d7c" providerId="LiveId" clId="{5CB25B10-5B1C-4017-B167-ED3104435743}" dt="2024-05-20T01:08:04.778" v="3959" actId="478"/>
          <ac:cxnSpMkLst>
            <pc:docMk/>
            <pc:sldMk cId="2154024183" sldId="976"/>
            <ac:cxnSpMk id="942" creationId="{8E45498C-FB69-55DA-AEBF-3BDF7BC53E9F}"/>
          </ac:cxnSpMkLst>
        </pc:cxnChg>
        <pc:cxnChg chg="mod">
          <ac:chgData name="Phillip Kaufman" userId="c001b2a046940d7c" providerId="LiveId" clId="{5CB25B10-5B1C-4017-B167-ED3104435743}" dt="2024-05-21T04:21:12.558" v="5246"/>
          <ac:cxnSpMkLst>
            <pc:docMk/>
            <pc:sldMk cId="2154024183" sldId="976"/>
            <ac:cxnSpMk id="945" creationId="{B75444B5-A69A-C60C-3FAA-26E5F1942038}"/>
          </ac:cxnSpMkLst>
        </pc:cxnChg>
        <pc:cxnChg chg="mod">
          <ac:chgData name="Phillip Kaufman" userId="c001b2a046940d7c" providerId="LiveId" clId="{5CB25B10-5B1C-4017-B167-ED3104435743}" dt="2024-05-21T04:21:12.558" v="5246"/>
          <ac:cxnSpMkLst>
            <pc:docMk/>
            <pc:sldMk cId="2154024183" sldId="976"/>
            <ac:cxnSpMk id="946" creationId="{7C78F48C-7589-6B32-E567-A65877FABD45}"/>
          </ac:cxnSpMkLst>
        </pc:cxnChg>
        <pc:cxnChg chg="mod">
          <ac:chgData name="Phillip Kaufman" userId="c001b2a046940d7c" providerId="LiveId" clId="{5CB25B10-5B1C-4017-B167-ED3104435743}" dt="2024-05-20T01:07:59.232" v="3955" actId="478"/>
          <ac:cxnSpMkLst>
            <pc:docMk/>
            <pc:sldMk cId="2154024183" sldId="976"/>
            <ac:cxnSpMk id="950" creationId="{7DE5AC72-8D53-8FAA-B23B-08C7AF629F9C}"/>
          </ac:cxnSpMkLst>
        </pc:cxnChg>
        <pc:cxnChg chg="mod">
          <ac:chgData name="Phillip Kaufman" userId="c001b2a046940d7c" providerId="LiveId" clId="{5CB25B10-5B1C-4017-B167-ED3104435743}" dt="2024-05-20T01:07:59.232" v="3955" actId="478"/>
          <ac:cxnSpMkLst>
            <pc:docMk/>
            <pc:sldMk cId="2154024183" sldId="976"/>
            <ac:cxnSpMk id="951" creationId="{65D3AD8B-37D4-45E0-16D1-FA00BD3B6632}"/>
          </ac:cxnSpMkLst>
        </pc:cxnChg>
        <pc:cxnChg chg="mod">
          <ac:chgData name="Phillip Kaufman" userId="c001b2a046940d7c" providerId="LiveId" clId="{5CB25B10-5B1C-4017-B167-ED3104435743}" dt="2024-05-20T01:07:57.012" v="3952" actId="478"/>
          <ac:cxnSpMkLst>
            <pc:docMk/>
            <pc:sldMk cId="2154024183" sldId="976"/>
            <ac:cxnSpMk id="959" creationId="{7A0DAAFD-EB93-B2A0-F6C0-AE68D12C402A}"/>
          </ac:cxnSpMkLst>
        </pc:cxnChg>
        <pc:cxnChg chg="mod">
          <ac:chgData name="Phillip Kaufman" userId="c001b2a046940d7c" providerId="LiveId" clId="{5CB25B10-5B1C-4017-B167-ED3104435743}" dt="2024-05-20T01:07:57.012" v="3952" actId="478"/>
          <ac:cxnSpMkLst>
            <pc:docMk/>
            <pc:sldMk cId="2154024183" sldId="976"/>
            <ac:cxnSpMk id="960" creationId="{EEBADB4D-847A-3BA5-E824-8FDB8B77D82E}"/>
          </ac:cxnSpMkLst>
        </pc:cxnChg>
        <pc:cxnChg chg="mod">
          <ac:chgData name="Phillip Kaufman" userId="c001b2a046940d7c" providerId="LiveId" clId="{5CB25B10-5B1C-4017-B167-ED3104435743}" dt="2024-05-20T01:07:56.314" v="3951" actId="478"/>
          <ac:cxnSpMkLst>
            <pc:docMk/>
            <pc:sldMk cId="2154024183" sldId="976"/>
            <ac:cxnSpMk id="968" creationId="{43DF3ACB-2293-9B17-2F3C-6DBB08BEDC8E}"/>
          </ac:cxnSpMkLst>
        </pc:cxnChg>
        <pc:cxnChg chg="mod">
          <ac:chgData name="Phillip Kaufman" userId="c001b2a046940d7c" providerId="LiveId" clId="{5CB25B10-5B1C-4017-B167-ED3104435743}" dt="2024-05-20T01:07:56.314" v="3951" actId="478"/>
          <ac:cxnSpMkLst>
            <pc:docMk/>
            <pc:sldMk cId="2154024183" sldId="976"/>
            <ac:cxnSpMk id="969" creationId="{E9E923B0-EFE2-A4DB-1E6A-9C317A7DD690}"/>
          </ac:cxnSpMkLst>
        </pc:cxnChg>
        <pc:cxnChg chg="mod">
          <ac:chgData name="Phillip Kaufman" userId="c001b2a046940d7c" providerId="LiveId" clId="{5CB25B10-5B1C-4017-B167-ED3104435743}" dt="2024-05-20T01:06:28.584" v="3914" actId="478"/>
          <ac:cxnSpMkLst>
            <pc:docMk/>
            <pc:sldMk cId="2154024183" sldId="976"/>
            <ac:cxnSpMk id="977" creationId="{CB3200CB-5E30-E847-DD00-68884B583FE1}"/>
          </ac:cxnSpMkLst>
        </pc:cxnChg>
        <pc:cxnChg chg="mod">
          <ac:chgData name="Phillip Kaufman" userId="c001b2a046940d7c" providerId="LiveId" clId="{5CB25B10-5B1C-4017-B167-ED3104435743}" dt="2024-05-20T01:06:28.584" v="3914" actId="478"/>
          <ac:cxnSpMkLst>
            <pc:docMk/>
            <pc:sldMk cId="2154024183" sldId="976"/>
            <ac:cxnSpMk id="978" creationId="{C253BE6E-E92E-F23A-6181-100F13C8F922}"/>
          </ac:cxnSpMkLst>
        </pc:cxnChg>
      </pc:sldChg>
      <pc:sldChg chg="addSp delSp modSp add mod">
        <pc:chgData name="Phillip Kaufman" userId="c001b2a046940d7c" providerId="LiveId" clId="{5CB25B10-5B1C-4017-B167-ED3104435743}" dt="2024-06-05T01:13:57.613" v="14424" actId="1076"/>
        <pc:sldMkLst>
          <pc:docMk/>
          <pc:sldMk cId="2856383698" sldId="977"/>
        </pc:sldMkLst>
        <pc:spChg chg="add del mod">
          <ac:chgData name="Phillip Kaufman" userId="c001b2a046940d7c" providerId="LiveId" clId="{5CB25B10-5B1C-4017-B167-ED3104435743}" dt="2024-05-27T03:14:32.934" v="7920" actId="478"/>
          <ac:spMkLst>
            <pc:docMk/>
            <pc:sldMk cId="2856383698" sldId="977"/>
            <ac:spMk id="4" creationId="{53317E69-872F-26D8-4C2C-3B10D4CD5DC9}"/>
          </ac:spMkLst>
        </pc:spChg>
        <pc:spChg chg="add mod">
          <ac:chgData name="Phillip Kaufman" userId="c001b2a046940d7c" providerId="LiveId" clId="{5CB25B10-5B1C-4017-B167-ED3104435743}" dt="2024-05-27T06:31:49.452" v="8087"/>
          <ac:spMkLst>
            <pc:docMk/>
            <pc:sldMk cId="2856383698" sldId="977"/>
            <ac:spMk id="4" creationId="{B2CC37C0-2182-4CE5-C344-715302E91E23}"/>
          </ac:spMkLst>
        </pc:spChg>
        <pc:spChg chg="add del">
          <ac:chgData name="Phillip Kaufman" userId="c001b2a046940d7c" providerId="LiveId" clId="{5CB25B10-5B1C-4017-B167-ED3104435743}" dt="2024-05-21T01:49:15.521" v="4176" actId="478"/>
          <ac:spMkLst>
            <pc:docMk/>
            <pc:sldMk cId="2856383698" sldId="977"/>
            <ac:spMk id="5" creationId="{0C9110CE-403F-42B5-720D-E2B5696126C8}"/>
          </ac:spMkLst>
        </pc:spChg>
        <pc:spChg chg="add mod">
          <ac:chgData name="Phillip Kaufman" userId="c001b2a046940d7c" providerId="LiveId" clId="{5CB25B10-5B1C-4017-B167-ED3104435743}" dt="2024-06-03T01:17:21.142" v="13283" actId="1076"/>
          <ac:spMkLst>
            <pc:docMk/>
            <pc:sldMk cId="2856383698" sldId="977"/>
            <ac:spMk id="5" creationId="{6F5B01DC-F7F0-0FA3-90AB-79B5AE5F71BC}"/>
          </ac:spMkLst>
        </pc:spChg>
        <pc:spChg chg="add mod">
          <ac:chgData name="Phillip Kaufman" userId="c001b2a046940d7c" providerId="LiveId" clId="{5CB25B10-5B1C-4017-B167-ED3104435743}" dt="2024-06-05T01:13:33.230" v="14423" actId="14100"/>
          <ac:spMkLst>
            <pc:docMk/>
            <pc:sldMk cId="2856383698" sldId="977"/>
            <ac:spMk id="6" creationId="{E771EA3A-12CC-E486-D315-8577AFB75257}"/>
          </ac:spMkLst>
        </pc:spChg>
        <pc:spChg chg="add del">
          <ac:chgData name="Phillip Kaufman" userId="c001b2a046940d7c" providerId="LiveId" clId="{5CB25B10-5B1C-4017-B167-ED3104435743}" dt="2024-05-21T01:49:15.521" v="4176" actId="478"/>
          <ac:spMkLst>
            <pc:docMk/>
            <pc:sldMk cId="2856383698" sldId="977"/>
            <ac:spMk id="7" creationId="{69CD2BB4-2A8D-2D48-27FE-1DD576B0F4ED}"/>
          </ac:spMkLst>
        </pc:spChg>
        <pc:spChg chg="mod">
          <ac:chgData name="Phillip Kaufman" userId="c001b2a046940d7c" providerId="LiveId" clId="{5CB25B10-5B1C-4017-B167-ED3104435743}" dt="2024-05-22T03:00:45.326" v="5548"/>
          <ac:spMkLst>
            <pc:docMk/>
            <pc:sldMk cId="2856383698" sldId="977"/>
            <ac:spMk id="7" creationId="{CC6345D5-AC81-82CF-CC27-AFFFD71F94FE}"/>
          </ac:spMkLst>
        </pc:spChg>
        <pc:spChg chg="mod">
          <ac:chgData name="Phillip Kaufman" userId="c001b2a046940d7c" providerId="LiveId" clId="{5CB25B10-5B1C-4017-B167-ED3104435743}" dt="2024-05-22T03:00:45.326" v="5548"/>
          <ac:spMkLst>
            <pc:docMk/>
            <pc:sldMk cId="2856383698" sldId="977"/>
            <ac:spMk id="8" creationId="{52B59F0C-7815-C37A-3F19-CCF7DADFB417}"/>
          </ac:spMkLst>
        </pc:spChg>
        <pc:spChg chg="add del">
          <ac:chgData name="Phillip Kaufman" userId="c001b2a046940d7c" providerId="LiveId" clId="{5CB25B10-5B1C-4017-B167-ED3104435743}" dt="2024-05-21T01:49:15.521" v="4176" actId="478"/>
          <ac:spMkLst>
            <pc:docMk/>
            <pc:sldMk cId="2856383698" sldId="977"/>
            <ac:spMk id="8" creationId="{6B5DC5F7-8826-1C71-23F2-E68D0789DB34}"/>
          </ac:spMkLst>
        </pc:spChg>
        <pc:spChg chg="add del">
          <ac:chgData name="Phillip Kaufman" userId="c001b2a046940d7c" providerId="LiveId" clId="{5CB25B10-5B1C-4017-B167-ED3104435743}" dt="2024-05-21T01:49:15.521" v="4176" actId="478"/>
          <ac:spMkLst>
            <pc:docMk/>
            <pc:sldMk cId="2856383698" sldId="977"/>
            <ac:spMk id="9" creationId="{9ED7F79C-FA13-E6A6-A8B1-AADAE9534C9D}"/>
          </ac:spMkLst>
        </pc:spChg>
        <pc:spChg chg="add del mod">
          <ac:chgData name="Phillip Kaufman" userId="c001b2a046940d7c" providerId="LiveId" clId="{5CB25B10-5B1C-4017-B167-ED3104435743}" dt="2024-05-27T03:14:32.934" v="7920" actId="478"/>
          <ac:spMkLst>
            <pc:docMk/>
            <pc:sldMk cId="2856383698" sldId="977"/>
            <ac:spMk id="38" creationId="{2075C950-D014-A37C-1F27-75D815C42C81}"/>
          </ac:spMkLst>
        </pc:spChg>
        <pc:spChg chg="mod topLvl">
          <ac:chgData name="Phillip Kaufman" userId="c001b2a046940d7c" providerId="LiveId" clId="{5CB25B10-5B1C-4017-B167-ED3104435743}" dt="2024-05-21T01:51:09.826" v="4191" actId="165"/>
          <ac:spMkLst>
            <pc:docMk/>
            <pc:sldMk cId="2856383698" sldId="977"/>
            <ac:spMk id="40" creationId="{8D8BFE28-AB63-E4B2-6DE0-7E947AA8F505}"/>
          </ac:spMkLst>
        </pc:spChg>
        <pc:spChg chg="mod topLvl">
          <ac:chgData name="Phillip Kaufman" userId="c001b2a046940d7c" providerId="LiveId" clId="{5CB25B10-5B1C-4017-B167-ED3104435743}" dt="2024-05-21T01:51:09.826" v="4191" actId="165"/>
          <ac:spMkLst>
            <pc:docMk/>
            <pc:sldMk cId="2856383698" sldId="977"/>
            <ac:spMk id="41" creationId="{DBA848C6-B6C8-10A0-4675-4F9004A37ECA}"/>
          </ac:spMkLst>
        </pc:spChg>
        <pc:spChg chg="add del">
          <ac:chgData name="Phillip Kaufman" userId="c001b2a046940d7c" providerId="LiveId" clId="{5CB25B10-5B1C-4017-B167-ED3104435743}" dt="2024-05-21T01:49:15.521" v="4176" actId="478"/>
          <ac:spMkLst>
            <pc:docMk/>
            <pc:sldMk cId="2856383698" sldId="977"/>
            <ac:spMk id="42" creationId="{B7C30A59-DF56-C246-0FA6-DFCD3DE51467}"/>
          </ac:spMkLst>
        </pc:spChg>
        <pc:spChg chg="add del">
          <ac:chgData name="Phillip Kaufman" userId="c001b2a046940d7c" providerId="LiveId" clId="{5CB25B10-5B1C-4017-B167-ED3104435743}" dt="2024-05-21T01:49:36.310" v="4177" actId="478"/>
          <ac:spMkLst>
            <pc:docMk/>
            <pc:sldMk cId="2856383698" sldId="977"/>
            <ac:spMk id="43" creationId="{B868C507-1548-93F1-23AA-D174EDB62B29}"/>
          </ac:spMkLst>
        </pc:spChg>
        <pc:spChg chg="add del mod">
          <ac:chgData name="Phillip Kaufman" userId="c001b2a046940d7c" providerId="LiveId" clId="{5CB25B10-5B1C-4017-B167-ED3104435743}" dt="2024-05-21T01:51:45.999" v="4195" actId="478"/>
          <ac:spMkLst>
            <pc:docMk/>
            <pc:sldMk cId="2856383698" sldId="977"/>
            <ac:spMk id="44" creationId="{4996786E-9F82-ADEE-D20E-6FE0CDB79F68}"/>
          </ac:spMkLst>
        </pc:spChg>
        <pc:spChg chg="mod">
          <ac:chgData name="Phillip Kaufman" userId="c001b2a046940d7c" providerId="LiveId" clId="{5CB25B10-5B1C-4017-B167-ED3104435743}" dt="2024-05-22T03:00:45.326" v="5548"/>
          <ac:spMkLst>
            <pc:docMk/>
            <pc:sldMk cId="2856383698" sldId="977"/>
            <ac:spMk id="45" creationId="{3D9C836D-747F-1E31-75D2-7DCFE248E0E2}"/>
          </ac:spMkLst>
        </pc:spChg>
        <pc:spChg chg="mod">
          <ac:chgData name="Phillip Kaufman" userId="c001b2a046940d7c" providerId="LiveId" clId="{5CB25B10-5B1C-4017-B167-ED3104435743}" dt="2024-05-22T03:00:45.326" v="5548"/>
          <ac:spMkLst>
            <pc:docMk/>
            <pc:sldMk cId="2856383698" sldId="977"/>
            <ac:spMk id="46" creationId="{5753CBBF-C4AC-FEC0-4441-A1DE8233CD8B}"/>
          </ac:spMkLst>
        </pc:spChg>
        <pc:spChg chg="mod">
          <ac:chgData name="Phillip Kaufman" userId="c001b2a046940d7c" providerId="LiveId" clId="{5CB25B10-5B1C-4017-B167-ED3104435743}" dt="2024-05-21T01:51:55.931" v="4197" actId="165"/>
          <ac:spMkLst>
            <pc:docMk/>
            <pc:sldMk cId="2856383698" sldId="977"/>
            <ac:spMk id="49" creationId="{101E6C80-4C22-308A-6748-EB35A1D8583B}"/>
          </ac:spMkLst>
        </pc:spChg>
        <pc:spChg chg="add mod">
          <ac:chgData name="Phillip Kaufman" userId="c001b2a046940d7c" providerId="LiveId" clId="{5CB25B10-5B1C-4017-B167-ED3104435743}" dt="2024-05-27T03:14:31.196" v="7919"/>
          <ac:spMkLst>
            <pc:docMk/>
            <pc:sldMk cId="2856383698" sldId="977"/>
            <ac:spMk id="49" creationId="{1135AE76-EA29-4583-38C5-063B6D2618C4}"/>
          </ac:spMkLst>
        </pc:spChg>
        <pc:spChg chg="add mod">
          <ac:chgData name="Phillip Kaufman" userId="c001b2a046940d7c" providerId="LiveId" clId="{5CB25B10-5B1C-4017-B167-ED3104435743}" dt="2024-05-27T03:14:33.231" v="7921"/>
          <ac:spMkLst>
            <pc:docMk/>
            <pc:sldMk cId="2856383698" sldId="977"/>
            <ac:spMk id="50" creationId="{A1EC440B-314D-CBA4-9116-75AE5CB037C3}"/>
          </ac:spMkLst>
        </pc:spChg>
        <pc:spChg chg="mod">
          <ac:chgData name="Phillip Kaufman" userId="c001b2a046940d7c" providerId="LiveId" clId="{5CB25B10-5B1C-4017-B167-ED3104435743}" dt="2024-05-21T01:51:55.931" v="4197" actId="165"/>
          <ac:spMkLst>
            <pc:docMk/>
            <pc:sldMk cId="2856383698" sldId="977"/>
            <ac:spMk id="50" creationId="{DF3A3F3E-5416-B39B-E0B4-B3EA9853F8B8}"/>
          </ac:spMkLst>
        </pc:spChg>
        <pc:spChg chg="mod">
          <ac:chgData name="Phillip Kaufman" userId="c001b2a046940d7c" providerId="LiveId" clId="{5CB25B10-5B1C-4017-B167-ED3104435743}" dt="2024-05-21T01:51:55.931" v="4197" actId="165"/>
          <ac:spMkLst>
            <pc:docMk/>
            <pc:sldMk cId="2856383698" sldId="977"/>
            <ac:spMk id="51" creationId="{ACA67D09-B65D-F3A5-0CFB-983A62924A75}"/>
          </ac:spMkLst>
        </pc:spChg>
        <pc:spChg chg="add mod">
          <ac:chgData name="Phillip Kaufman" userId="c001b2a046940d7c" providerId="LiveId" clId="{5CB25B10-5B1C-4017-B167-ED3104435743}" dt="2024-06-05T01:13:57.613" v="14424" actId="1076"/>
          <ac:spMkLst>
            <pc:docMk/>
            <pc:sldMk cId="2856383698" sldId="977"/>
            <ac:spMk id="51" creationId="{BA0A3934-BE92-75E3-1F1F-A5B74B5FAA3E}"/>
          </ac:spMkLst>
        </pc:spChg>
        <pc:spChg chg="add del mod">
          <ac:chgData name="Phillip Kaufman" userId="c001b2a046940d7c" providerId="LiveId" clId="{5CB25B10-5B1C-4017-B167-ED3104435743}" dt="2024-05-27T06:31:49.164" v="8086" actId="478"/>
          <ac:spMkLst>
            <pc:docMk/>
            <pc:sldMk cId="2856383698" sldId="977"/>
            <ac:spMk id="52" creationId="{A6CE3348-8BDF-349D-37DF-09C0C409C245}"/>
          </ac:spMkLst>
        </pc:spChg>
        <pc:spChg chg="mod">
          <ac:chgData name="Phillip Kaufman" userId="c001b2a046940d7c" providerId="LiveId" clId="{5CB25B10-5B1C-4017-B167-ED3104435743}" dt="2024-05-21T01:51:55.931" v="4197" actId="165"/>
          <ac:spMkLst>
            <pc:docMk/>
            <pc:sldMk cId="2856383698" sldId="977"/>
            <ac:spMk id="52" creationId="{FCE11064-D63D-ED76-46DC-1299D96BFFC5}"/>
          </ac:spMkLst>
        </pc:spChg>
        <pc:spChg chg="add mod">
          <ac:chgData name="Phillip Kaufman" userId="c001b2a046940d7c" providerId="LiveId" clId="{5CB25B10-5B1C-4017-B167-ED3104435743}" dt="2024-05-27T03:16:25.285" v="7955" actId="1076"/>
          <ac:spMkLst>
            <pc:docMk/>
            <pc:sldMk cId="2856383698" sldId="977"/>
            <ac:spMk id="53" creationId="{9A7504EC-F181-A897-FBDA-4E3327CE8B62}"/>
          </ac:spMkLst>
        </pc:spChg>
        <pc:spChg chg="add del mod">
          <ac:chgData name="Phillip Kaufman" userId="c001b2a046940d7c" providerId="LiveId" clId="{5CB25B10-5B1C-4017-B167-ED3104435743}" dt="2024-05-27T03:17:00.573" v="7965" actId="478"/>
          <ac:spMkLst>
            <pc:docMk/>
            <pc:sldMk cId="2856383698" sldId="977"/>
            <ac:spMk id="54" creationId="{5E3AF3AD-A55C-1075-6D1F-060814AC34CE}"/>
          </ac:spMkLst>
        </pc:spChg>
        <pc:spChg chg="add del mod">
          <ac:chgData name="Phillip Kaufman" userId="c001b2a046940d7c" providerId="LiveId" clId="{5CB25B10-5B1C-4017-B167-ED3104435743}" dt="2024-05-27T03:17:00.573" v="7965" actId="478"/>
          <ac:spMkLst>
            <pc:docMk/>
            <pc:sldMk cId="2856383698" sldId="977"/>
            <ac:spMk id="55" creationId="{921D5E61-03A8-CDDA-8FAB-DC5FD1A37BE1}"/>
          </ac:spMkLst>
        </pc:spChg>
        <pc:spChg chg="mod">
          <ac:chgData name="Phillip Kaufman" userId="c001b2a046940d7c" providerId="LiveId" clId="{5CB25B10-5B1C-4017-B167-ED3104435743}" dt="2024-05-21T01:51:55.931" v="4197" actId="165"/>
          <ac:spMkLst>
            <pc:docMk/>
            <pc:sldMk cId="2856383698" sldId="977"/>
            <ac:spMk id="55" creationId="{C220E52E-F0C7-56C7-B5CA-19108B08D3E5}"/>
          </ac:spMkLst>
        </pc:spChg>
        <pc:spChg chg="add mod">
          <ac:chgData name="Phillip Kaufman" userId="c001b2a046940d7c" providerId="LiveId" clId="{5CB25B10-5B1C-4017-B167-ED3104435743}" dt="2024-06-03T01:19:30.028" v="13333" actId="1076"/>
          <ac:spMkLst>
            <pc:docMk/>
            <pc:sldMk cId="2856383698" sldId="977"/>
            <ac:spMk id="56" creationId="{C43E0518-3CB6-DA36-6724-EDBB17C3DB1A}"/>
          </ac:spMkLst>
        </pc:spChg>
        <pc:spChg chg="add mod">
          <ac:chgData name="Phillip Kaufman" userId="c001b2a046940d7c" providerId="LiveId" clId="{5CB25B10-5B1C-4017-B167-ED3104435743}" dt="2024-06-03T01:19:27.835" v="13332" actId="688"/>
          <ac:spMkLst>
            <pc:docMk/>
            <pc:sldMk cId="2856383698" sldId="977"/>
            <ac:spMk id="57" creationId="{7468C436-BDD7-9EB8-7694-39CCF50EC30A}"/>
          </ac:spMkLst>
        </pc:spChg>
        <pc:spChg chg="mod">
          <ac:chgData name="Phillip Kaufman" userId="c001b2a046940d7c" providerId="LiveId" clId="{5CB25B10-5B1C-4017-B167-ED3104435743}" dt="2024-05-21T01:51:55.931" v="4197" actId="165"/>
          <ac:spMkLst>
            <pc:docMk/>
            <pc:sldMk cId="2856383698" sldId="977"/>
            <ac:spMk id="57" creationId="{98BE2459-2361-F43E-0242-08EFCFC6B1EF}"/>
          </ac:spMkLst>
        </pc:spChg>
        <pc:spChg chg="add mod">
          <ac:chgData name="Phillip Kaufman" userId="c001b2a046940d7c" providerId="LiveId" clId="{5CB25B10-5B1C-4017-B167-ED3104435743}" dt="2024-06-03T01:19:21.088" v="13329" actId="1076"/>
          <ac:spMkLst>
            <pc:docMk/>
            <pc:sldMk cId="2856383698" sldId="977"/>
            <ac:spMk id="58" creationId="{9D5E2226-DBDC-AF73-E78F-BC82E435A1A7}"/>
          </ac:spMkLst>
        </pc:spChg>
        <pc:spChg chg="mod">
          <ac:chgData name="Phillip Kaufman" userId="c001b2a046940d7c" providerId="LiveId" clId="{5CB25B10-5B1C-4017-B167-ED3104435743}" dt="2024-05-21T01:51:55.931" v="4197" actId="165"/>
          <ac:spMkLst>
            <pc:docMk/>
            <pc:sldMk cId="2856383698" sldId="977"/>
            <ac:spMk id="58" creationId="{A1919A83-3266-2973-BAFB-393B85F7E62F}"/>
          </ac:spMkLst>
        </pc:spChg>
        <pc:spChg chg="add del mod">
          <ac:chgData name="Phillip Kaufman" userId="c001b2a046940d7c" providerId="LiveId" clId="{5CB25B10-5B1C-4017-B167-ED3104435743}" dt="2024-05-27T06:31:49.164" v="8086" actId="478"/>
          <ac:spMkLst>
            <pc:docMk/>
            <pc:sldMk cId="2856383698" sldId="977"/>
            <ac:spMk id="59" creationId="{337A3C4D-A5E0-2E11-55A8-6DD2BD42E03C}"/>
          </ac:spMkLst>
        </pc:spChg>
        <pc:spChg chg="mod">
          <ac:chgData name="Phillip Kaufman" userId="c001b2a046940d7c" providerId="LiveId" clId="{5CB25B10-5B1C-4017-B167-ED3104435743}" dt="2024-05-21T01:51:55.931" v="4197" actId="165"/>
          <ac:spMkLst>
            <pc:docMk/>
            <pc:sldMk cId="2856383698" sldId="977"/>
            <ac:spMk id="59" creationId="{CD8CFD16-CFA6-2402-5DB2-C99F4E195676}"/>
          </ac:spMkLst>
        </pc:spChg>
        <pc:spChg chg="add del mod">
          <ac:chgData name="Phillip Kaufman" userId="c001b2a046940d7c" providerId="LiveId" clId="{5CB25B10-5B1C-4017-B167-ED3104435743}" dt="2024-05-27T03:24:46.085" v="8017" actId="478"/>
          <ac:spMkLst>
            <pc:docMk/>
            <pc:sldMk cId="2856383698" sldId="977"/>
            <ac:spMk id="60" creationId="{217C6A9D-1993-F307-5EDB-4DC0D565B0CE}"/>
          </ac:spMkLst>
        </pc:spChg>
        <pc:spChg chg="mod">
          <ac:chgData name="Phillip Kaufman" userId="c001b2a046940d7c" providerId="LiveId" clId="{5CB25B10-5B1C-4017-B167-ED3104435743}" dt="2024-05-21T01:51:55.931" v="4197" actId="165"/>
          <ac:spMkLst>
            <pc:docMk/>
            <pc:sldMk cId="2856383698" sldId="977"/>
            <ac:spMk id="60" creationId="{74D4E470-3625-AF07-CDB6-8405D7287612}"/>
          </ac:spMkLst>
        </pc:spChg>
        <pc:spChg chg="add del mod">
          <ac:chgData name="Phillip Kaufman" userId="c001b2a046940d7c" providerId="LiveId" clId="{5CB25B10-5B1C-4017-B167-ED3104435743}" dt="2024-05-27T06:31:49.164" v="8086" actId="478"/>
          <ac:spMkLst>
            <pc:docMk/>
            <pc:sldMk cId="2856383698" sldId="977"/>
            <ac:spMk id="61" creationId="{C3174A7A-E20B-F366-EA0E-C4919CFE3FAE}"/>
          </ac:spMkLst>
        </pc:spChg>
        <pc:spChg chg="mod">
          <ac:chgData name="Phillip Kaufman" userId="c001b2a046940d7c" providerId="LiveId" clId="{5CB25B10-5B1C-4017-B167-ED3104435743}" dt="2024-05-21T01:51:55.931" v="4197" actId="165"/>
          <ac:spMkLst>
            <pc:docMk/>
            <pc:sldMk cId="2856383698" sldId="977"/>
            <ac:spMk id="63" creationId="{EA24E223-28B7-AC31-1B08-9733EDA14871}"/>
          </ac:spMkLst>
        </pc:spChg>
        <pc:spChg chg="mod">
          <ac:chgData name="Phillip Kaufman" userId="c001b2a046940d7c" providerId="LiveId" clId="{5CB25B10-5B1C-4017-B167-ED3104435743}" dt="2024-05-21T01:51:55.931" v="4197" actId="165"/>
          <ac:spMkLst>
            <pc:docMk/>
            <pc:sldMk cId="2856383698" sldId="977"/>
            <ac:spMk id="99" creationId="{1D5743FF-3638-54B5-E3F9-B049121E3C0C}"/>
          </ac:spMkLst>
        </pc:spChg>
        <pc:spChg chg="mod">
          <ac:chgData name="Phillip Kaufman" userId="c001b2a046940d7c" providerId="LiveId" clId="{5CB25B10-5B1C-4017-B167-ED3104435743}" dt="2024-05-21T01:51:55.931" v="4197" actId="165"/>
          <ac:spMkLst>
            <pc:docMk/>
            <pc:sldMk cId="2856383698" sldId="977"/>
            <ac:spMk id="100" creationId="{3E8D203F-7615-15BA-9CE1-B0DFA276E1AD}"/>
          </ac:spMkLst>
        </pc:spChg>
        <pc:spChg chg="mod">
          <ac:chgData name="Phillip Kaufman" userId="c001b2a046940d7c" providerId="LiveId" clId="{5CB25B10-5B1C-4017-B167-ED3104435743}" dt="2024-05-21T01:51:55.931" v="4197" actId="165"/>
          <ac:spMkLst>
            <pc:docMk/>
            <pc:sldMk cId="2856383698" sldId="977"/>
            <ac:spMk id="109" creationId="{0F0E54D5-B79A-BB6F-E3A9-4358B90086E7}"/>
          </ac:spMkLst>
        </pc:spChg>
        <pc:spChg chg="mod">
          <ac:chgData name="Phillip Kaufman" userId="c001b2a046940d7c" providerId="LiveId" clId="{5CB25B10-5B1C-4017-B167-ED3104435743}" dt="2024-05-21T01:51:55.931" v="4197" actId="165"/>
          <ac:spMkLst>
            <pc:docMk/>
            <pc:sldMk cId="2856383698" sldId="977"/>
            <ac:spMk id="110" creationId="{9E189CA5-E59F-3776-7775-BB04BA7D968F}"/>
          </ac:spMkLst>
        </pc:spChg>
        <pc:spChg chg="mod">
          <ac:chgData name="Phillip Kaufman" userId="c001b2a046940d7c" providerId="LiveId" clId="{5CB25B10-5B1C-4017-B167-ED3104435743}" dt="2024-05-21T01:51:55.931" v="4197" actId="165"/>
          <ac:spMkLst>
            <pc:docMk/>
            <pc:sldMk cId="2856383698" sldId="977"/>
            <ac:spMk id="111" creationId="{773470D0-8DF9-C997-3D38-C612E161217B}"/>
          </ac:spMkLst>
        </pc:spChg>
        <pc:spChg chg="mod">
          <ac:chgData name="Phillip Kaufman" userId="c001b2a046940d7c" providerId="LiveId" clId="{5CB25B10-5B1C-4017-B167-ED3104435743}" dt="2024-05-21T01:51:55.931" v="4197" actId="165"/>
          <ac:spMkLst>
            <pc:docMk/>
            <pc:sldMk cId="2856383698" sldId="977"/>
            <ac:spMk id="112" creationId="{34424069-6DC3-0057-CDB0-14124F8DAC38}"/>
          </ac:spMkLst>
        </pc:spChg>
        <pc:spChg chg="mod">
          <ac:chgData name="Phillip Kaufman" userId="c001b2a046940d7c" providerId="LiveId" clId="{5CB25B10-5B1C-4017-B167-ED3104435743}" dt="2024-05-21T01:51:55.931" v="4197" actId="165"/>
          <ac:spMkLst>
            <pc:docMk/>
            <pc:sldMk cId="2856383698" sldId="977"/>
            <ac:spMk id="115" creationId="{B2B1D877-D1C6-E207-AF35-E25B956D1615}"/>
          </ac:spMkLst>
        </pc:spChg>
        <pc:spChg chg="mod">
          <ac:chgData name="Phillip Kaufman" userId="c001b2a046940d7c" providerId="LiveId" clId="{5CB25B10-5B1C-4017-B167-ED3104435743}" dt="2024-05-21T01:51:55.931" v="4197" actId="165"/>
          <ac:spMkLst>
            <pc:docMk/>
            <pc:sldMk cId="2856383698" sldId="977"/>
            <ac:spMk id="117" creationId="{29E76103-FF8F-554C-1B3A-2B91968BF619}"/>
          </ac:spMkLst>
        </pc:spChg>
        <pc:spChg chg="mod">
          <ac:chgData name="Phillip Kaufman" userId="c001b2a046940d7c" providerId="LiveId" clId="{5CB25B10-5B1C-4017-B167-ED3104435743}" dt="2024-05-21T01:51:55.931" v="4197" actId="165"/>
          <ac:spMkLst>
            <pc:docMk/>
            <pc:sldMk cId="2856383698" sldId="977"/>
            <ac:spMk id="118" creationId="{39FB9015-A6AA-5F75-5CAE-D9EA11E36774}"/>
          </ac:spMkLst>
        </pc:spChg>
        <pc:spChg chg="mod">
          <ac:chgData name="Phillip Kaufman" userId="c001b2a046940d7c" providerId="LiveId" clId="{5CB25B10-5B1C-4017-B167-ED3104435743}" dt="2024-05-21T01:51:55.931" v="4197" actId="165"/>
          <ac:spMkLst>
            <pc:docMk/>
            <pc:sldMk cId="2856383698" sldId="977"/>
            <ac:spMk id="119" creationId="{DBE35D67-056E-438B-03AD-A22D54284D55}"/>
          </ac:spMkLst>
        </pc:spChg>
        <pc:spChg chg="mod">
          <ac:chgData name="Phillip Kaufman" userId="c001b2a046940d7c" providerId="LiveId" clId="{5CB25B10-5B1C-4017-B167-ED3104435743}" dt="2024-05-21T01:51:55.931" v="4197" actId="165"/>
          <ac:spMkLst>
            <pc:docMk/>
            <pc:sldMk cId="2856383698" sldId="977"/>
            <ac:spMk id="120" creationId="{10F2CAAC-33FD-F568-B4EF-49035CC216A9}"/>
          </ac:spMkLst>
        </pc:spChg>
        <pc:spChg chg="mod">
          <ac:chgData name="Phillip Kaufman" userId="c001b2a046940d7c" providerId="LiveId" clId="{5CB25B10-5B1C-4017-B167-ED3104435743}" dt="2024-05-21T01:51:55.931" v="4197" actId="165"/>
          <ac:spMkLst>
            <pc:docMk/>
            <pc:sldMk cId="2856383698" sldId="977"/>
            <ac:spMk id="123" creationId="{9803C7C8-5762-F79A-7249-655B3AB70B9E}"/>
          </ac:spMkLst>
        </pc:spChg>
        <pc:spChg chg="mod topLvl">
          <ac:chgData name="Phillip Kaufman" userId="c001b2a046940d7c" providerId="LiveId" clId="{5CB25B10-5B1C-4017-B167-ED3104435743}" dt="2024-05-21T02:10:19.693" v="4840" actId="165"/>
          <ac:spMkLst>
            <pc:docMk/>
            <pc:sldMk cId="2856383698" sldId="977"/>
            <ac:spMk id="159" creationId="{3B3B0844-4E7A-54FE-40A8-E214E5B44CC7}"/>
          </ac:spMkLst>
        </pc:spChg>
        <pc:spChg chg="mod topLvl">
          <ac:chgData name="Phillip Kaufman" userId="c001b2a046940d7c" providerId="LiveId" clId="{5CB25B10-5B1C-4017-B167-ED3104435743}" dt="2024-05-21T02:10:19.693" v="4840" actId="165"/>
          <ac:spMkLst>
            <pc:docMk/>
            <pc:sldMk cId="2856383698" sldId="977"/>
            <ac:spMk id="160" creationId="{ED2F69B6-C204-5890-B3C1-D74A8E86573B}"/>
          </ac:spMkLst>
        </pc:spChg>
        <pc:spChg chg="mod">
          <ac:chgData name="Phillip Kaufman" userId="c001b2a046940d7c" providerId="LiveId" clId="{5CB25B10-5B1C-4017-B167-ED3104435743}" dt="2024-05-21T01:51:55.931" v="4197" actId="165"/>
          <ac:spMkLst>
            <pc:docMk/>
            <pc:sldMk cId="2856383698" sldId="977"/>
            <ac:spMk id="169" creationId="{B2701121-9533-5F90-8439-E64F7EAA61DE}"/>
          </ac:spMkLst>
        </pc:spChg>
        <pc:spChg chg="mod">
          <ac:chgData name="Phillip Kaufman" userId="c001b2a046940d7c" providerId="LiveId" clId="{5CB25B10-5B1C-4017-B167-ED3104435743}" dt="2024-05-21T01:51:55.931" v="4197" actId="165"/>
          <ac:spMkLst>
            <pc:docMk/>
            <pc:sldMk cId="2856383698" sldId="977"/>
            <ac:spMk id="170" creationId="{DF3B510E-85A6-080F-2DD1-15BBC9524C8F}"/>
          </ac:spMkLst>
        </pc:spChg>
        <pc:spChg chg="mod">
          <ac:chgData name="Phillip Kaufman" userId="c001b2a046940d7c" providerId="LiveId" clId="{5CB25B10-5B1C-4017-B167-ED3104435743}" dt="2024-05-21T01:51:55.931" v="4197" actId="165"/>
          <ac:spMkLst>
            <pc:docMk/>
            <pc:sldMk cId="2856383698" sldId="977"/>
            <ac:spMk id="171" creationId="{3989ED03-47B5-F885-8F1C-A6BD2FE1AA0B}"/>
          </ac:spMkLst>
        </pc:spChg>
        <pc:spChg chg="mod">
          <ac:chgData name="Phillip Kaufman" userId="c001b2a046940d7c" providerId="LiveId" clId="{5CB25B10-5B1C-4017-B167-ED3104435743}" dt="2024-05-21T01:51:55.931" v="4197" actId="165"/>
          <ac:spMkLst>
            <pc:docMk/>
            <pc:sldMk cId="2856383698" sldId="977"/>
            <ac:spMk id="172" creationId="{1A7A0E54-DBA9-9F86-F872-2F50558156B9}"/>
          </ac:spMkLst>
        </pc:spChg>
        <pc:spChg chg="mod">
          <ac:chgData name="Phillip Kaufman" userId="c001b2a046940d7c" providerId="LiveId" clId="{5CB25B10-5B1C-4017-B167-ED3104435743}" dt="2024-05-21T01:51:55.931" v="4197" actId="165"/>
          <ac:spMkLst>
            <pc:docMk/>
            <pc:sldMk cId="2856383698" sldId="977"/>
            <ac:spMk id="175" creationId="{57F6D9D3-6326-230A-1CB5-B5368AEBFF24}"/>
          </ac:spMkLst>
        </pc:spChg>
        <pc:spChg chg="mod">
          <ac:chgData name="Phillip Kaufman" userId="c001b2a046940d7c" providerId="LiveId" clId="{5CB25B10-5B1C-4017-B167-ED3104435743}" dt="2024-05-21T01:51:55.931" v="4197" actId="165"/>
          <ac:spMkLst>
            <pc:docMk/>
            <pc:sldMk cId="2856383698" sldId="977"/>
            <ac:spMk id="177" creationId="{AB27962E-CE63-DE5D-654A-0CA78A2112F4}"/>
          </ac:spMkLst>
        </pc:spChg>
        <pc:spChg chg="mod">
          <ac:chgData name="Phillip Kaufman" userId="c001b2a046940d7c" providerId="LiveId" clId="{5CB25B10-5B1C-4017-B167-ED3104435743}" dt="2024-05-21T01:51:55.931" v="4197" actId="165"/>
          <ac:spMkLst>
            <pc:docMk/>
            <pc:sldMk cId="2856383698" sldId="977"/>
            <ac:spMk id="178" creationId="{E269F02C-88E1-9E4C-7109-36F61A97387A}"/>
          </ac:spMkLst>
        </pc:spChg>
        <pc:spChg chg="mod">
          <ac:chgData name="Phillip Kaufman" userId="c001b2a046940d7c" providerId="LiveId" clId="{5CB25B10-5B1C-4017-B167-ED3104435743}" dt="2024-05-21T01:51:55.931" v="4197" actId="165"/>
          <ac:spMkLst>
            <pc:docMk/>
            <pc:sldMk cId="2856383698" sldId="977"/>
            <ac:spMk id="179" creationId="{46A1A65D-F61F-041E-B8AB-262870BA24F7}"/>
          </ac:spMkLst>
        </pc:spChg>
        <pc:spChg chg="mod">
          <ac:chgData name="Phillip Kaufman" userId="c001b2a046940d7c" providerId="LiveId" clId="{5CB25B10-5B1C-4017-B167-ED3104435743}" dt="2024-05-21T01:51:55.931" v="4197" actId="165"/>
          <ac:spMkLst>
            <pc:docMk/>
            <pc:sldMk cId="2856383698" sldId="977"/>
            <ac:spMk id="180" creationId="{09EAACC8-0EC6-2B20-5B1C-8B5749CB31C0}"/>
          </ac:spMkLst>
        </pc:spChg>
        <pc:spChg chg="mod">
          <ac:chgData name="Phillip Kaufman" userId="c001b2a046940d7c" providerId="LiveId" clId="{5CB25B10-5B1C-4017-B167-ED3104435743}" dt="2024-05-21T01:51:55.931" v="4197" actId="165"/>
          <ac:spMkLst>
            <pc:docMk/>
            <pc:sldMk cId="2856383698" sldId="977"/>
            <ac:spMk id="183" creationId="{3992B258-4178-2174-E29D-34A5CF38AAB3}"/>
          </ac:spMkLst>
        </pc:spChg>
        <pc:spChg chg="mod">
          <ac:chgData name="Phillip Kaufman" userId="c001b2a046940d7c" providerId="LiveId" clId="{5CB25B10-5B1C-4017-B167-ED3104435743}" dt="2024-05-21T01:51:55.931" v="4197" actId="165"/>
          <ac:spMkLst>
            <pc:docMk/>
            <pc:sldMk cId="2856383698" sldId="977"/>
            <ac:spMk id="219" creationId="{0955BBAE-1ADA-DEBC-7E8B-D4D994686225}"/>
          </ac:spMkLst>
        </pc:spChg>
        <pc:spChg chg="mod">
          <ac:chgData name="Phillip Kaufman" userId="c001b2a046940d7c" providerId="LiveId" clId="{5CB25B10-5B1C-4017-B167-ED3104435743}" dt="2024-05-21T01:51:55.931" v="4197" actId="165"/>
          <ac:spMkLst>
            <pc:docMk/>
            <pc:sldMk cId="2856383698" sldId="977"/>
            <ac:spMk id="220" creationId="{847F8C3B-4166-BF4B-308E-99B7DE895DCC}"/>
          </ac:spMkLst>
        </pc:spChg>
        <pc:spChg chg="mod">
          <ac:chgData name="Phillip Kaufman" userId="c001b2a046940d7c" providerId="LiveId" clId="{5CB25B10-5B1C-4017-B167-ED3104435743}" dt="2024-05-21T01:51:55.931" v="4197" actId="165"/>
          <ac:spMkLst>
            <pc:docMk/>
            <pc:sldMk cId="2856383698" sldId="977"/>
            <ac:spMk id="228" creationId="{DDC636E9-6DFA-7E8A-2EDC-C6DEC5F89A7D}"/>
          </ac:spMkLst>
        </pc:spChg>
        <pc:spChg chg="mod">
          <ac:chgData name="Phillip Kaufman" userId="c001b2a046940d7c" providerId="LiveId" clId="{5CB25B10-5B1C-4017-B167-ED3104435743}" dt="2024-05-21T01:51:55.931" v="4197" actId="165"/>
          <ac:spMkLst>
            <pc:docMk/>
            <pc:sldMk cId="2856383698" sldId="977"/>
            <ac:spMk id="229" creationId="{BF78F7EF-7B4B-067E-46BB-4804E7603F43}"/>
          </ac:spMkLst>
        </pc:spChg>
        <pc:spChg chg="mod">
          <ac:chgData name="Phillip Kaufman" userId="c001b2a046940d7c" providerId="LiveId" clId="{5CB25B10-5B1C-4017-B167-ED3104435743}" dt="2024-05-21T01:51:55.931" v="4197" actId="165"/>
          <ac:spMkLst>
            <pc:docMk/>
            <pc:sldMk cId="2856383698" sldId="977"/>
            <ac:spMk id="231" creationId="{EC6E6877-08D7-5BED-6205-D543BF7706C9}"/>
          </ac:spMkLst>
        </pc:spChg>
        <pc:spChg chg="mod">
          <ac:chgData name="Phillip Kaufman" userId="c001b2a046940d7c" providerId="LiveId" clId="{5CB25B10-5B1C-4017-B167-ED3104435743}" dt="2024-05-21T01:51:55.931" v="4197" actId="165"/>
          <ac:spMkLst>
            <pc:docMk/>
            <pc:sldMk cId="2856383698" sldId="977"/>
            <ac:spMk id="232" creationId="{82154ACB-3A8F-3807-C452-3840CB205AF1}"/>
          </ac:spMkLst>
        </pc:spChg>
        <pc:spChg chg="mod">
          <ac:chgData name="Phillip Kaufman" userId="c001b2a046940d7c" providerId="LiveId" clId="{5CB25B10-5B1C-4017-B167-ED3104435743}" dt="2024-05-21T01:51:55.931" v="4197" actId="165"/>
          <ac:spMkLst>
            <pc:docMk/>
            <pc:sldMk cId="2856383698" sldId="977"/>
            <ac:spMk id="235" creationId="{9957406B-A26B-0BCC-BFB3-8006248D8A59}"/>
          </ac:spMkLst>
        </pc:spChg>
        <pc:spChg chg="mod">
          <ac:chgData name="Phillip Kaufman" userId="c001b2a046940d7c" providerId="LiveId" clId="{5CB25B10-5B1C-4017-B167-ED3104435743}" dt="2024-05-21T01:51:55.931" v="4197" actId="165"/>
          <ac:spMkLst>
            <pc:docMk/>
            <pc:sldMk cId="2856383698" sldId="977"/>
            <ac:spMk id="237" creationId="{3ACDE858-55D2-F68D-6A97-71CA87E1EB8D}"/>
          </ac:spMkLst>
        </pc:spChg>
        <pc:spChg chg="mod">
          <ac:chgData name="Phillip Kaufman" userId="c001b2a046940d7c" providerId="LiveId" clId="{5CB25B10-5B1C-4017-B167-ED3104435743}" dt="2024-05-21T01:51:55.931" v="4197" actId="165"/>
          <ac:spMkLst>
            <pc:docMk/>
            <pc:sldMk cId="2856383698" sldId="977"/>
            <ac:spMk id="238" creationId="{D35D891D-8753-898D-1520-2CF9E01E23A3}"/>
          </ac:spMkLst>
        </pc:spChg>
        <pc:spChg chg="mod">
          <ac:chgData name="Phillip Kaufman" userId="c001b2a046940d7c" providerId="LiveId" clId="{5CB25B10-5B1C-4017-B167-ED3104435743}" dt="2024-05-21T01:51:55.931" v="4197" actId="165"/>
          <ac:spMkLst>
            <pc:docMk/>
            <pc:sldMk cId="2856383698" sldId="977"/>
            <ac:spMk id="239" creationId="{5BF5B2FD-C349-B7DE-6568-50BF725F8718}"/>
          </ac:spMkLst>
        </pc:spChg>
        <pc:spChg chg="mod">
          <ac:chgData name="Phillip Kaufman" userId="c001b2a046940d7c" providerId="LiveId" clId="{5CB25B10-5B1C-4017-B167-ED3104435743}" dt="2024-05-21T01:51:55.931" v="4197" actId="165"/>
          <ac:spMkLst>
            <pc:docMk/>
            <pc:sldMk cId="2856383698" sldId="977"/>
            <ac:spMk id="240" creationId="{C7D00EE5-08F9-ECE5-1BD3-97648C1DB7BD}"/>
          </ac:spMkLst>
        </pc:spChg>
        <pc:spChg chg="mod">
          <ac:chgData name="Phillip Kaufman" userId="c001b2a046940d7c" providerId="LiveId" clId="{5CB25B10-5B1C-4017-B167-ED3104435743}" dt="2024-05-21T01:51:55.931" v="4197" actId="165"/>
          <ac:spMkLst>
            <pc:docMk/>
            <pc:sldMk cId="2856383698" sldId="977"/>
            <ac:spMk id="243" creationId="{13073840-8B53-8D67-7AF5-62BA54D8CDEC}"/>
          </ac:spMkLst>
        </pc:spChg>
        <pc:spChg chg="mod">
          <ac:chgData name="Phillip Kaufman" userId="c001b2a046940d7c" providerId="LiveId" clId="{5CB25B10-5B1C-4017-B167-ED3104435743}" dt="2024-05-21T01:51:55.931" v="4197" actId="165"/>
          <ac:spMkLst>
            <pc:docMk/>
            <pc:sldMk cId="2856383698" sldId="977"/>
            <ac:spMk id="279" creationId="{05F94C26-28FA-7B16-31F7-5C6A0A681B74}"/>
          </ac:spMkLst>
        </pc:spChg>
        <pc:spChg chg="mod">
          <ac:chgData name="Phillip Kaufman" userId="c001b2a046940d7c" providerId="LiveId" clId="{5CB25B10-5B1C-4017-B167-ED3104435743}" dt="2024-05-21T01:51:55.931" v="4197" actId="165"/>
          <ac:spMkLst>
            <pc:docMk/>
            <pc:sldMk cId="2856383698" sldId="977"/>
            <ac:spMk id="280" creationId="{B413FA04-1A01-6E01-75B7-55FF8A3FA49A}"/>
          </ac:spMkLst>
        </pc:spChg>
        <pc:spChg chg="mod">
          <ac:chgData name="Phillip Kaufman" userId="c001b2a046940d7c" providerId="LiveId" clId="{5CB25B10-5B1C-4017-B167-ED3104435743}" dt="2024-05-21T01:51:55.931" v="4197" actId="165"/>
          <ac:spMkLst>
            <pc:docMk/>
            <pc:sldMk cId="2856383698" sldId="977"/>
            <ac:spMk id="289" creationId="{A026FAD4-58E3-8CB6-E3B6-994A06AE6534}"/>
          </ac:spMkLst>
        </pc:spChg>
        <pc:spChg chg="mod">
          <ac:chgData name="Phillip Kaufman" userId="c001b2a046940d7c" providerId="LiveId" clId="{5CB25B10-5B1C-4017-B167-ED3104435743}" dt="2024-05-21T01:51:55.931" v="4197" actId="165"/>
          <ac:spMkLst>
            <pc:docMk/>
            <pc:sldMk cId="2856383698" sldId="977"/>
            <ac:spMk id="290" creationId="{05E24BBD-1B09-5B42-8ACB-53E62F3CC887}"/>
          </ac:spMkLst>
        </pc:spChg>
        <pc:spChg chg="mod">
          <ac:chgData name="Phillip Kaufman" userId="c001b2a046940d7c" providerId="LiveId" clId="{5CB25B10-5B1C-4017-B167-ED3104435743}" dt="2024-05-21T01:51:55.931" v="4197" actId="165"/>
          <ac:spMkLst>
            <pc:docMk/>
            <pc:sldMk cId="2856383698" sldId="977"/>
            <ac:spMk id="291" creationId="{C713173C-138D-F44F-A07D-7E7EB9A23DE9}"/>
          </ac:spMkLst>
        </pc:spChg>
        <pc:spChg chg="mod">
          <ac:chgData name="Phillip Kaufman" userId="c001b2a046940d7c" providerId="LiveId" clId="{5CB25B10-5B1C-4017-B167-ED3104435743}" dt="2024-05-21T01:51:55.931" v="4197" actId="165"/>
          <ac:spMkLst>
            <pc:docMk/>
            <pc:sldMk cId="2856383698" sldId="977"/>
            <ac:spMk id="292" creationId="{06F78294-EEE8-8304-1497-1BCA0EE0AF2A}"/>
          </ac:spMkLst>
        </pc:spChg>
        <pc:spChg chg="mod">
          <ac:chgData name="Phillip Kaufman" userId="c001b2a046940d7c" providerId="LiveId" clId="{5CB25B10-5B1C-4017-B167-ED3104435743}" dt="2024-05-21T01:51:55.931" v="4197" actId="165"/>
          <ac:spMkLst>
            <pc:docMk/>
            <pc:sldMk cId="2856383698" sldId="977"/>
            <ac:spMk id="295" creationId="{35FA6B45-9156-6604-B006-B2ECDC388E3F}"/>
          </ac:spMkLst>
        </pc:spChg>
        <pc:spChg chg="mod">
          <ac:chgData name="Phillip Kaufman" userId="c001b2a046940d7c" providerId="LiveId" clId="{5CB25B10-5B1C-4017-B167-ED3104435743}" dt="2024-05-21T01:51:55.931" v="4197" actId="165"/>
          <ac:spMkLst>
            <pc:docMk/>
            <pc:sldMk cId="2856383698" sldId="977"/>
            <ac:spMk id="297" creationId="{1F2EE732-D307-AD36-9AD1-D47356C001BC}"/>
          </ac:spMkLst>
        </pc:spChg>
        <pc:spChg chg="mod">
          <ac:chgData name="Phillip Kaufman" userId="c001b2a046940d7c" providerId="LiveId" clId="{5CB25B10-5B1C-4017-B167-ED3104435743}" dt="2024-05-21T01:51:55.931" v="4197" actId="165"/>
          <ac:spMkLst>
            <pc:docMk/>
            <pc:sldMk cId="2856383698" sldId="977"/>
            <ac:spMk id="298" creationId="{4C83E207-036A-107D-187F-DCDF565DA9BF}"/>
          </ac:spMkLst>
        </pc:spChg>
        <pc:spChg chg="mod">
          <ac:chgData name="Phillip Kaufman" userId="c001b2a046940d7c" providerId="LiveId" clId="{5CB25B10-5B1C-4017-B167-ED3104435743}" dt="2024-05-21T01:51:55.931" v="4197" actId="165"/>
          <ac:spMkLst>
            <pc:docMk/>
            <pc:sldMk cId="2856383698" sldId="977"/>
            <ac:spMk id="299" creationId="{DEB9A5EF-B5B7-044D-CDC4-059C39150966}"/>
          </ac:spMkLst>
        </pc:spChg>
        <pc:spChg chg="mod">
          <ac:chgData name="Phillip Kaufman" userId="c001b2a046940d7c" providerId="LiveId" clId="{5CB25B10-5B1C-4017-B167-ED3104435743}" dt="2024-05-21T01:51:55.931" v="4197" actId="165"/>
          <ac:spMkLst>
            <pc:docMk/>
            <pc:sldMk cId="2856383698" sldId="977"/>
            <ac:spMk id="300" creationId="{5521D69D-4B09-0DF8-C87D-7B13B8D808CA}"/>
          </ac:spMkLst>
        </pc:spChg>
        <pc:spChg chg="mod">
          <ac:chgData name="Phillip Kaufman" userId="c001b2a046940d7c" providerId="LiveId" clId="{5CB25B10-5B1C-4017-B167-ED3104435743}" dt="2024-05-21T01:51:55.931" v="4197" actId="165"/>
          <ac:spMkLst>
            <pc:docMk/>
            <pc:sldMk cId="2856383698" sldId="977"/>
            <ac:spMk id="303" creationId="{6F338D58-1988-2237-E565-8C1592B060FC}"/>
          </ac:spMkLst>
        </pc:spChg>
        <pc:spChg chg="mod">
          <ac:chgData name="Phillip Kaufman" userId="c001b2a046940d7c" providerId="LiveId" clId="{5CB25B10-5B1C-4017-B167-ED3104435743}" dt="2024-05-21T01:51:55.931" v="4197" actId="165"/>
          <ac:spMkLst>
            <pc:docMk/>
            <pc:sldMk cId="2856383698" sldId="977"/>
            <ac:spMk id="339" creationId="{D8F9AD2A-3065-9B95-B38D-F1BBA5003B43}"/>
          </ac:spMkLst>
        </pc:spChg>
        <pc:spChg chg="mod">
          <ac:chgData name="Phillip Kaufman" userId="c001b2a046940d7c" providerId="LiveId" clId="{5CB25B10-5B1C-4017-B167-ED3104435743}" dt="2024-05-21T01:51:55.931" v="4197" actId="165"/>
          <ac:spMkLst>
            <pc:docMk/>
            <pc:sldMk cId="2856383698" sldId="977"/>
            <ac:spMk id="340" creationId="{9BA45250-DEEA-1CDA-2344-45631F45C98B}"/>
          </ac:spMkLst>
        </pc:spChg>
        <pc:spChg chg="add mod ord topLvl">
          <ac:chgData name="Phillip Kaufman" userId="c001b2a046940d7c" providerId="LiveId" clId="{5CB25B10-5B1C-4017-B167-ED3104435743}" dt="2024-05-21T02:28:25.901" v="5139" actId="164"/>
          <ac:spMkLst>
            <pc:docMk/>
            <pc:sldMk cId="2856383698" sldId="977"/>
            <ac:spMk id="344" creationId="{C8AF2EF2-C34A-2609-5777-00A60091D009}"/>
          </ac:spMkLst>
        </pc:spChg>
        <pc:spChg chg="add mod">
          <ac:chgData name="Phillip Kaufman" userId="c001b2a046940d7c" providerId="LiveId" clId="{5CB25B10-5B1C-4017-B167-ED3104435743}" dt="2024-05-21T01:56:52.423" v="4277"/>
          <ac:spMkLst>
            <pc:docMk/>
            <pc:sldMk cId="2856383698" sldId="977"/>
            <ac:spMk id="346" creationId="{F7BBAD75-D7D4-89AE-3B7A-01E69CF0CFA0}"/>
          </ac:spMkLst>
        </pc:spChg>
        <pc:spChg chg="add mod topLvl">
          <ac:chgData name="Phillip Kaufman" userId="c001b2a046940d7c" providerId="LiveId" clId="{5CB25B10-5B1C-4017-B167-ED3104435743}" dt="2024-05-21T02:28:25.901" v="5139" actId="164"/>
          <ac:spMkLst>
            <pc:docMk/>
            <pc:sldMk cId="2856383698" sldId="977"/>
            <ac:spMk id="347" creationId="{C2749A7C-F8A7-DAE7-5D88-0B2A8B9412B2}"/>
          </ac:spMkLst>
        </pc:spChg>
        <pc:spChg chg="mod">
          <ac:chgData name="Phillip Kaufman" userId="c001b2a046940d7c" providerId="LiveId" clId="{5CB25B10-5B1C-4017-B167-ED3104435743}" dt="2024-05-21T02:02:10.800" v="4383" actId="571"/>
          <ac:spMkLst>
            <pc:docMk/>
            <pc:sldMk cId="2856383698" sldId="977"/>
            <ac:spMk id="356" creationId="{64C58A88-9C36-FDCF-5DD5-D083B6380C3C}"/>
          </ac:spMkLst>
        </pc:spChg>
        <pc:spChg chg="mod">
          <ac:chgData name="Phillip Kaufman" userId="c001b2a046940d7c" providerId="LiveId" clId="{5CB25B10-5B1C-4017-B167-ED3104435743}" dt="2024-05-21T02:02:10.800" v="4383" actId="571"/>
          <ac:spMkLst>
            <pc:docMk/>
            <pc:sldMk cId="2856383698" sldId="977"/>
            <ac:spMk id="357" creationId="{A5BA89A9-9FD2-A865-0830-A3597CD94314}"/>
          </ac:spMkLst>
        </pc:spChg>
        <pc:spChg chg="mod">
          <ac:chgData name="Phillip Kaufman" userId="c001b2a046940d7c" providerId="LiveId" clId="{5CB25B10-5B1C-4017-B167-ED3104435743}" dt="2024-05-21T02:02:10.800" v="4383" actId="571"/>
          <ac:spMkLst>
            <pc:docMk/>
            <pc:sldMk cId="2856383698" sldId="977"/>
            <ac:spMk id="393" creationId="{266EC91C-7C32-F631-93BF-E28A969B760D}"/>
          </ac:spMkLst>
        </pc:spChg>
        <pc:spChg chg="mod">
          <ac:chgData name="Phillip Kaufman" userId="c001b2a046940d7c" providerId="LiveId" clId="{5CB25B10-5B1C-4017-B167-ED3104435743}" dt="2024-05-21T02:02:10.800" v="4383" actId="571"/>
          <ac:spMkLst>
            <pc:docMk/>
            <pc:sldMk cId="2856383698" sldId="977"/>
            <ac:spMk id="394" creationId="{F4CF3D81-C49C-4106-9466-9440998F73BD}"/>
          </ac:spMkLst>
        </pc:spChg>
        <pc:spChg chg="add del mod topLvl">
          <ac:chgData name="Phillip Kaufman" userId="c001b2a046940d7c" providerId="LiveId" clId="{5CB25B10-5B1C-4017-B167-ED3104435743}" dt="2024-05-21T02:18:10.539" v="5038" actId="478"/>
          <ac:spMkLst>
            <pc:docMk/>
            <pc:sldMk cId="2856383698" sldId="977"/>
            <ac:spMk id="399" creationId="{D3C29F52-317A-51EB-D779-F07D1D72B04D}"/>
          </ac:spMkLst>
        </pc:spChg>
        <pc:spChg chg="add del mod topLvl">
          <ac:chgData name="Phillip Kaufman" userId="c001b2a046940d7c" providerId="LiveId" clId="{5CB25B10-5B1C-4017-B167-ED3104435743}" dt="2024-05-21T02:18:10.080" v="5037" actId="478"/>
          <ac:spMkLst>
            <pc:docMk/>
            <pc:sldMk cId="2856383698" sldId="977"/>
            <ac:spMk id="400" creationId="{A9DF7498-43A2-752A-A8C7-0EF358230E2E}"/>
          </ac:spMkLst>
        </pc:spChg>
        <pc:spChg chg="mod">
          <ac:chgData name="Phillip Kaufman" userId="c001b2a046940d7c" providerId="LiveId" clId="{5CB25B10-5B1C-4017-B167-ED3104435743}" dt="2024-05-21T02:10:19.693" v="4840" actId="165"/>
          <ac:spMkLst>
            <pc:docMk/>
            <pc:sldMk cId="2856383698" sldId="977"/>
            <ac:spMk id="436" creationId="{83C2B259-F081-F2B0-BECD-052472A9E374}"/>
          </ac:spMkLst>
        </pc:spChg>
        <pc:spChg chg="mod">
          <ac:chgData name="Phillip Kaufman" userId="c001b2a046940d7c" providerId="LiveId" clId="{5CB25B10-5B1C-4017-B167-ED3104435743}" dt="2024-05-21T02:10:19.693" v="4840" actId="165"/>
          <ac:spMkLst>
            <pc:docMk/>
            <pc:sldMk cId="2856383698" sldId="977"/>
            <ac:spMk id="437" creationId="{048E7B79-B95A-E008-DE04-9289AA40F853}"/>
          </ac:spMkLst>
        </pc:spChg>
        <pc:spChg chg="mod topLvl">
          <ac:chgData name="Phillip Kaufman" userId="c001b2a046940d7c" providerId="LiveId" clId="{5CB25B10-5B1C-4017-B167-ED3104435743}" dt="2024-05-21T02:26:50.815" v="5109" actId="165"/>
          <ac:spMkLst>
            <pc:docMk/>
            <pc:sldMk cId="2856383698" sldId="977"/>
            <ac:spMk id="442" creationId="{7620D257-B162-BF49-4A3B-7F8ED2A87294}"/>
          </ac:spMkLst>
        </pc:spChg>
        <pc:spChg chg="mod topLvl">
          <ac:chgData name="Phillip Kaufman" userId="c001b2a046940d7c" providerId="LiveId" clId="{5CB25B10-5B1C-4017-B167-ED3104435743}" dt="2024-05-21T02:26:50.815" v="5109" actId="165"/>
          <ac:spMkLst>
            <pc:docMk/>
            <pc:sldMk cId="2856383698" sldId="977"/>
            <ac:spMk id="443" creationId="{418D4FB4-4C3B-A6CD-31A3-FDFA3E1C1BDF}"/>
          </ac:spMkLst>
        </pc:spChg>
        <pc:spChg chg="mod">
          <ac:chgData name="Phillip Kaufman" userId="c001b2a046940d7c" providerId="LiveId" clId="{5CB25B10-5B1C-4017-B167-ED3104435743}" dt="2024-05-21T02:26:50.815" v="5109" actId="165"/>
          <ac:spMkLst>
            <pc:docMk/>
            <pc:sldMk cId="2856383698" sldId="977"/>
            <ac:spMk id="479" creationId="{2F01FA7F-82CB-9709-B9A3-DD32252F4013}"/>
          </ac:spMkLst>
        </pc:spChg>
        <pc:spChg chg="mod">
          <ac:chgData name="Phillip Kaufman" userId="c001b2a046940d7c" providerId="LiveId" clId="{5CB25B10-5B1C-4017-B167-ED3104435743}" dt="2024-05-21T02:26:50.815" v="5109" actId="165"/>
          <ac:spMkLst>
            <pc:docMk/>
            <pc:sldMk cId="2856383698" sldId="977"/>
            <ac:spMk id="480" creationId="{2D475B4C-44EE-8D80-5BC5-3FB8BF90C485}"/>
          </ac:spMkLst>
        </pc:spChg>
        <pc:spChg chg="mod topLvl">
          <ac:chgData name="Phillip Kaufman" userId="c001b2a046940d7c" providerId="LiveId" clId="{5CB25B10-5B1C-4017-B167-ED3104435743}" dt="2024-05-21T02:27:43.463" v="5132" actId="164"/>
          <ac:spMkLst>
            <pc:docMk/>
            <pc:sldMk cId="2856383698" sldId="977"/>
            <ac:spMk id="485" creationId="{5932A30C-8DB3-9D92-8E25-408E6677F482}"/>
          </ac:spMkLst>
        </pc:spChg>
        <pc:spChg chg="mod topLvl">
          <ac:chgData name="Phillip Kaufman" userId="c001b2a046940d7c" providerId="LiveId" clId="{5CB25B10-5B1C-4017-B167-ED3104435743}" dt="2024-05-21T02:27:43.463" v="5132" actId="164"/>
          <ac:spMkLst>
            <pc:docMk/>
            <pc:sldMk cId="2856383698" sldId="977"/>
            <ac:spMk id="486" creationId="{4231B59C-2DC8-D4A2-52F3-F158B8F3D651}"/>
          </ac:spMkLst>
        </pc:spChg>
        <pc:spChg chg="mod">
          <ac:chgData name="Phillip Kaufman" userId="c001b2a046940d7c" providerId="LiveId" clId="{5CB25B10-5B1C-4017-B167-ED3104435743}" dt="2024-05-21T02:10:19.693" v="4840" actId="165"/>
          <ac:spMkLst>
            <pc:docMk/>
            <pc:sldMk cId="2856383698" sldId="977"/>
            <ac:spMk id="522" creationId="{12468746-736F-B37B-1F2B-F590D872B1A4}"/>
          </ac:spMkLst>
        </pc:spChg>
        <pc:spChg chg="mod">
          <ac:chgData name="Phillip Kaufman" userId="c001b2a046940d7c" providerId="LiveId" clId="{5CB25B10-5B1C-4017-B167-ED3104435743}" dt="2024-05-21T02:10:19.693" v="4840" actId="165"/>
          <ac:spMkLst>
            <pc:docMk/>
            <pc:sldMk cId="2856383698" sldId="977"/>
            <ac:spMk id="523" creationId="{435350C1-BD9E-3529-FAAB-B0DA074A71A5}"/>
          </ac:spMkLst>
        </pc:spChg>
        <pc:spChg chg="mod topLvl">
          <ac:chgData name="Phillip Kaufman" userId="c001b2a046940d7c" providerId="LiveId" clId="{5CB25B10-5B1C-4017-B167-ED3104435743}" dt="2024-05-21T02:27:21.229" v="5126" actId="164"/>
          <ac:spMkLst>
            <pc:docMk/>
            <pc:sldMk cId="2856383698" sldId="977"/>
            <ac:spMk id="528" creationId="{EC8F4039-6310-3108-4D0E-31C76E924DCF}"/>
          </ac:spMkLst>
        </pc:spChg>
        <pc:spChg chg="mod topLvl">
          <ac:chgData name="Phillip Kaufman" userId="c001b2a046940d7c" providerId="LiveId" clId="{5CB25B10-5B1C-4017-B167-ED3104435743}" dt="2024-05-21T02:27:21.229" v="5126" actId="164"/>
          <ac:spMkLst>
            <pc:docMk/>
            <pc:sldMk cId="2856383698" sldId="977"/>
            <ac:spMk id="529" creationId="{E7CBCC8E-9878-C638-BC19-94DD3CF48191}"/>
          </ac:spMkLst>
        </pc:spChg>
        <pc:spChg chg="mod">
          <ac:chgData name="Phillip Kaufman" userId="c001b2a046940d7c" providerId="LiveId" clId="{5CB25B10-5B1C-4017-B167-ED3104435743}" dt="2024-05-21T02:10:19.693" v="4840" actId="165"/>
          <ac:spMkLst>
            <pc:docMk/>
            <pc:sldMk cId="2856383698" sldId="977"/>
            <ac:spMk id="565" creationId="{B4466CBB-564C-CD63-D515-A17EBAB23C1E}"/>
          </ac:spMkLst>
        </pc:spChg>
        <pc:spChg chg="mod">
          <ac:chgData name="Phillip Kaufman" userId="c001b2a046940d7c" providerId="LiveId" clId="{5CB25B10-5B1C-4017-B167-ED3104435743}" dt="2024-05-21T02:10:19.693" v="4840" actId="165"/>
          <ac:spMkLst>
            <pc:docMk/>
            <pc:sldMk cId="2856383698" sldId="977"/>
            <ac:spMk id="566" creationId="{EF1FA3B3-7E17-7CCB-BBD3-B05DC29983F4}"/>
          </ac:spMkLst>
        </pc:spChg>
        <pc:spChg chg="add mod">
          <ac:chgData name="Phillip Kaufman" userId="c001b2a046940d7c" providerId="LiveId" clId="{5CB25B10-5B1C-4017-B167-ED3104435743}" dt="2024-05-21T02:14:54.177" v="4969" actId="571"/>
          <ac:spMkLst>
            <pc:docMk/>
            <pc:sldMk cId="2856383698" sldId="977"/>
            <ac:spMk id="604" creationId="{F5D31F78-252F-4373-C148-C0CDA7A8E960}"/>
          </ac:spMkLst>
        </pc:spChg>
        <pc:spChg chg="add del mod">
          <ac:chgData name="Phillip Kaufman" userId="c001b2a046940d7c" providerId="LiveId" clId="{5CB25B10-5B1C-4017-B167-ED3104435743}" dt="2024-05-21T02:16:50.884" v="4994" actId="21"/>
          <ac:spMkLst>
            <pc:docMk/>
            <pc:sldMk cId="2856383698" sldId="977"/>
            <ac:spMk id="605" creationId="{D3C29F52-317A-51EB-D779-F07D1D72B04D}"/>
          </ac:spMkLst>
        </pc:spChg>
        <pc:spChg chg="add del mod">
          <ac:chgData name="Phillip Kaufman" userId="c001b2a046940d7c" providerId="LiveId" clId="{5CB25B10-5B1C-4017-B167-ED3104435743}" dt="2024-05-21T02:16:48.577" v="4991" actId="21"/>
          <ac:spMkLst>
            <pc:docMk/>
            <pc:sldMk cId="2856383698" sldId="977"/>
            <ac:spMk id="640" creationId="{D3C29F52-317A-51EB-D779-F07D1D72B04D}"/>
          </ac:spMkLst>
        </pc:spChg>
        <pc:spChg chg="add mod">
          <ac:chgData name="Phillip Kaufman" userId="c001b2a046940d7c" providerId="LiveId" clId="{5CB25B10-5B1C-4017-B167-ED3104435743}" dt="2024-05-21T02:17:49.984" v="5023" actId="1076"/>
          <ac:spMkLst>
            <pc:docMk/>
            <pc:sldMk cId="2856383698" sldId="977"/>
            <ac:spMk id="675" creationId="{F9CC3A38-F796-02DB-78A4-9EEB8DD420BD}"/>
          </ac:spMkLst>
        </pc:spChg>
        <pc:spChg chg="add mod">
          <ac:chgData name="Phillip Kaufman" userId="c001b2a046940d7c" providerId="LiveId" clId="{5CB25B10-5B1C-4017-B167-ED3104435743}" dt="2024-05-21T02:17:36.998" v="5017"/>
          <ac:spMkLst>
            <pc:docMk/>
            <pc:sldMk cId="2856383698" sldId="977"/>
            <ac:spMk id="676" creationId="{E2F71B1B-3349-EEAC-D0AE-0A8A0D49B227}"/>
          </ac:spMkLst>
        </pc:spChg>
        <pc:spChg chg="mod">
          <ac:chgData name="Phillip Kaufman" userId="c001b2a046940d7c" providerId="LiveId" clId="{5CB25B10-5B1C-4017-B167-ED3104435743}" dt="2024-05-21T02:18:04.872" v="5033" actId="571"/>
          <ac:spMkLst>
            <pc:docMk/>
            <pc:sldMk cId="2856383698" sldId="977"/>
            <ac:spMk id="678" creationId="{1120FAE7-07AD-D271-45B9-B632DACF0B03}"/>
          </ac:spMkLst>
        </pc:spChg>
        <pc:spChg chg="mod">
          <ac:chgData name="Phillip Kaufman" userId="c001b2a046940d7c" providerId="LiveId" clId="{5CB25B10-5B1C-4017-B167-ED3104435743}" dt="2024-05-21T02:18:04.872" v="5033" actId="571"/>
          <ac:spMkLst>
            <pc:docMk/>
            <pc:sldMk cId="2856383698" sldId="977"/>
            <ac:spMk id="679" creationId="{68273C88-35FE-2723-8471-2292D7AAF04E}"/>
          </ac:spMkLst>
        </pc:spChg>
        <pc:spChg chg="add mod">
          <ac:chgData name="Phillip Kaufman" userId="c001b2a046940d7c" providerId="LiveId" clId="{5CB25B10-5B1C-4017-B167-ED3104435743}" dt="2024-05-21T02:18:04.872" v="5033" actId="571"/>
          <ac:spMkLst>
            <pc:docMk/>
            <pc:sldMk cId="2856383698" sldId="977"/>
            <ac:spMk id="716" creationId="{348A9DFA-9E8D-DBEB-1155-945C8105E00E}"/>
          </ac:spMkLst>
        </pc:spChg>
        <pc:spChg chg="add mod">
          <ac:chgData name="Phillip Kaufman" userId="c001b2a046940d7c" providerId="LiveId" clId="{5CB25B10-5B1C-4017-B167-ED3104435743}" dt="2024-05-21T02:18:04.872" v="5033" actId="571"/>
          <ac:spMkLst>
            <pc:docMk/>
            <pc:sldMk cId="2856383698" sldId="977"/>
            <ac:spMk id="717" creationId="{298031A9-FF2C-9175-F25D-06FA094C0DF2}"/>
          </ac:spMkLst>
        </pc:spChg>
        <pc:spChg chg="mod">
          <ac:chgData name="Phillip Kaufman" userId="c001b2a046940d7c" providerId="LiveId" clId="{5CB25B10-5B1C-4017-B167-ED3104435743}" dt="2024-05-21T02:18:24.009" v="5045"/>
          <ac:spMkLst>
            <pc:docMk/>
            <pc:sldMk cId="2856383698" sldId="977"/>
            <ac:spMk id="719" creationId="{260E8FD5-7578-48F4-02F2-4C8DA189E8AD}"/>
          </ac:spMkLst>
        </pc:spChg>
        <pc:spChg chg="mod">
          <ac:chgData name="Phillip Kaufman" userId="c001b2a046940d7c" providerId="LiveId" clId="{5CB25B10-5B1C-4017-B167-ED3104435743}" dt="2024-05-21T02:18:24.009" v="5045"/>
          <ac:spMkLst>
            <pc:docMk/>
            <pc:sldMk cId="2856383698" sldId="977"/>
            <ac:spMk id="720" creationId="{EC5634C5-7C95-30CE-D607-865278B6D1AA}"/>
          </ac:spMkLst>
        </pc:spChg>
        <pc:spChg chg="add mod">
          <ac:chgData name="Phillip Kaufman" userId="c001b2a046940d7c" providerId="LiveId" clId="{5CB25B10-5B1C-4017-B167-ED3104435743}" dt="2024-05-21T02:28:44.821" v="5145" actId="164"/>
          <ac:spMkLst>
            <pc:docMk/>
            <pc:sldMk cId="2856383698" sldId="977"/>
            <ac:spMk id="757" creationId="{A8C8B534-E170-78F4-3341-48E027974DDC}"/>
          </ac:spMkLst>
        </pc:spChg>
        <pc:spChg chg="add mod">
          <ac:chgData name="Phillip Kaufman" userId="c001b2a046940d7c" providerId="LiveId" clId="{5CB25B10-5B1C-4017-B167-ED3104435743}" dt="2024-05-21T02:28:44.821" v="5145" actId="164"/>
          <ac:spMkLst>
            <pc:docMk/>
            <pc:sldMk cId="2856383698" sldId="977"/>
            <ac:spMk id="758" creationId="{21639E1F-9D59-643F-1CB8-3DC34F0A5A73}"/>
          </ac:spMkLst>
        </pc:spChg>
        <pc:grpChg chg="add del mod">
          <ac:chgData name="Phillip Kaufman" userId="c001b2a046940d7c" providerId="LiveId" clId="{5CB25B10-5B1C-4017-B167-ED3104435743}" dt="2024-05-27T03:13:41.004" v="7892" actId="478"/>
          <ac:grpSpMkLst>
            <pc:docMk/>
            <pc:sldMk cId="2856383698" sldId="977"/>
            <ac:grpSpMk id="5" creationId="{78F41CCA-2C99-FD0C-BD4D-3F9C055038A4}"/>
          </ac:grpSpMkLst>
        </pc:grpChg>
        <pc:grpChg chg="add del mod">
          <ac:chgData name="Phillip Kaufman" userId="c001b2a046940d7c" providerId="LiveId" clId="{5CB25B10-5B1C-4017-B167-ED3104435743}" dt="2024-05-21T01:51:45.999" v="4195" actId="478"/>
          <ac:grpSpMkLst>
            <pc:docMk/>
            <pc:sldMk cId="2856383698" sldId="977"/>
            <ac:grpSpMk id="6" creationId="{53B503EA-02B1-B7A5-AFB2-8707C6FCE7DB}"/>
          </ac:grpSpMkLst>
        </pc:grpChg>
        <pc:grpChg chg="mod">
          <ac:chgData name="Phillip Kaufman" userId="c001b2a046940d7c" providerId="LiveId" clId="{5CB25B10-5B1C-4017-B167-ED3104435743}" dt="2024-05-22T03:00:45.326" v="5548"/>
          <ac:grpSpMkLst>
            <pc:docMk/>
            <pc:sldMk cId="2856383698" sldId="977"/>
            <ac:grpSpMk id="6" creationId="{698EF6A6-4874-55F0-6981-8BB524907EE9}"/>
          </ac:grpSpMkLst>
        </pc:grpChg>
        <pc:grpChg chg="mod">
          <ac:chgData name="Phillip Kaufman" userId="c001b2a046940d7c" providerId="LiveId" clId="{5CB25B10-5B1C-4017-B167-ED3104435743}" dt="2024-05-22T03:00:45.326" v="5548"/>
          <ac:grpSpMkLst>
            <pc:docMk/>
            <pc:sldMk cId="2856383698" sldId="977"/>
            <ac:grpSpMk id="9" creationId="{EB440B33-A2DB-E4BF-F4D4-FE4E78A8D683}"/>
          </ac:grpSpMkLst>
        </pc:grpChg>
        <pc:grpChg chg="add del mod topLvl">
          <ac:chgData name="Phillip Kaufman" userId="c001b2a046940d7c" providerId="LiveId" clId="{5CB25B10-5B1C-4017-B167-ED3104435743}" dt="2024-05-21T01:51:09.826" v="4191" actId="165"/>
          <ac:grpSpMkLst>
            <pc:docMk/>
            <pc:sldMk cId="2856383698" sldId="977"/>
            <ac:grpSpMk id="10" creationId="{0945DA63-98E7-0402-5115-EF290EDC979A}"/>
          </ac:grpSpMkLst>
        </pc:grpChg>
        <pc:grpChg chg="mod">
          <ac:chgData name="Phillip Kaufman" userId="c001b2a046940d7c" providerId="LiveId" clId="{5CB25B10-5B1C-4017-B167-ED3104435743}" dt="2024-05-22T03:00:45.326" v="5548"/>
          <ac:grpSpMkLst>
            <pc:docMk/>
            <pc:sldMk cId="2856383698" sldId="977"/>
            <ac:grpSpMk id="10" creationId="{A11E7025-840C-F1CB-31F1-761DCC3FCDB7}"/>
          </ac:grpSpMkLst>
        </pc:grpChg>
        <pc:grpChg chg="mod topLvl">
          <ac:chgData name="Phillip Kaufman" userId="c001b2a046940d7c" providerId="LiveId" clId="{5CB25B10-5B1C-4017-B167-ED3104435743}" dt="2024-05-21T01:51:09.826" v="4191" actId="165"/>
          <ac:grpSpMkLst>
            <pc:docMk/>
            <pc:sldMk cId="2856383698" sldId="977"/>
            <ac:grpSpMk id="11" creationId="{48A5A163-DCBC-5146-26D1-E62BC1595320}"/>
          </ac:grpSpMkLst>
        </pc:grpChg>
        <pc:grpChg chg="mod">
          <ac:chgData name="Phillip Kaufman" userId="c001b2a046940d7c" providerId="LiveId" clId="{5CB25B10-5B1C-4017-B167-ED3104435743}" dt="2024-05-22T03:00:45.326" v="5548"/>
          <ac:grpSpMkLst>
            <pc:docMk/>
            <pc:sldMk cId="2856383698" sldId="977"/>
            <ac:grpSpMk id="11" creationId="{86C6D688-B140-FAB8-FA8C-3383666DF382}"/>
          </ac:grpSpMkLst>
        </pc:grpChg>
        <pc:grpChg chg="add del mod">
          <ac:chgData name="Phillip Kaufman" userId="c001b2a046940d7c" providerId="LiveId" clId="{5CB25B10-5B1C-4017-B167-ED3104435743}" dt="2024-05-21T01:51:55.931" v="4197" actId="165"/>
          <ac:grpSpMkLst>
            <pc:docMk/>
            <pc:sldMk cId="2856383698" sldId="977"/>
            <ac:grpSpMk id="39" creationId="{3B626043-FD54-3F07-4B5B-D1A00D5D5286}"/>
          </ac:grpSpMkLst>
        </pc:grpChg>
        <pc:grpChg chg="del mod topLvl">
          <ac:chgData name="Phillip Kaufman" userId="c001b2a046940d7c" providerId="LiveId" clId="{5CB25B10-5B1C-4017-B167-ED3104435743}" dt="2024-05-21T02:03:36.267" v="4558" actId="478"/>
          <ac:grpSpMkLst>
            <pc:docMk/>
            <pc:sldMk cId="2856383698" sldId="977"/>
            <ac:grpSpMk id="45" creationId="{1B28CB4A-A3B9-11AD-73C5-83764EEACA03}"/>
          </ac:grpSpMkLst>
        </pc:grpChg>
        <pc:grpChg chg="del mod topLvl">
          <ac:chgData name="Phillip Kaufman" userId="c001b2a046940d7c" providerId="LiveId" clId="{5CB25B10-5B1C-4017-B167-ED3104435743}" dt="2024-05-21T01:52:04.942" v="4198" actId="478"/>
          <ac:grpSpMkLst>
            <pc:docMk/>
            <pc:sldMk cId="2856383698" sldId="977"/>
            <ac:grpSpMk id="46" creationId="{3BD4D1A7-5120-FE2D-DE0A-9DE29B551C2F}"/>
          </ac:grpSpMkLst>
        </pc:grpChg>
        <pc:grpChg chg="del mod topLvl">
          <ac:chgData name="Phillip Kaufman" userId="c001b2a046940d7c" providerId="LiveId" clId="{5CB25B10-5B1C-4017-B167-ED3104435743}" dt="2024-05-21T01:52:04.942" v="4198" actId="478"/>
          <ac:grpSpMkLst>
            <pc:docMk/>
            <pc:sldMk cId="2856383698" sldId="977"/>
            <ac:grpSpMk id="47" creationId="{1F517F79-DD0B-4A90-F1EA-4A9411EEE8B2}"/>
          </ac:grpSpMkLst>
        </pc:grpChg>
        <pc:grpChg chg="mod">
          <ac:chgData name="Phillip Kaufman" userId="c001b2a046940d7c" providerId="LiveId" clId="{5CB25B10-5B1C-4017-B167-ED3104435743}" dt="2024-05-21T01:51:55.931" v="4197" actId="165"/>
          <ac:grpSpMkLst>
            <pc:docMk/>
            <pc:sldMk cId="2856383698" sldId="977"/>
            <ac:grpSpMk id="48" creationId="{2AB443A5-F9DA-8905-05B8-10B5A41A83FC}"/>
          </ac:grpSpMkLst>
        </pc:grpChg>
        <pc:grpChg chg="mod">
          <ac:chgData name="Phillip Kaufman" userId="c001b2a046940d7c" providerId="LiveId" clId="{5CB25B10-5B1C-4017-B167-ED3104435743}" dt="2024-05-21T01:51:55.931" v="4197" actId="165"/>
          <ac:grpSpMkLst>
            <pc:docMk/>
            <pc:sldMk cId="2856383698" sldId="977"/>
            <ac:grpSpMk id="56" creationId="{F3DB77FE-3A3D-5228-0ACF-87888C106651}"/>
          </ac:grpSpMkLst>
        </pc:grpChg>
        <pc:grpChg chg="mod">
          <ac:chgData name="Phillip Kaufman" userId="c001b2a046940d7c" providerId="LiveId" clId="{5CB25B10-5B1C-4017-B167-ED3104435743}" dt="2024-05-21T01:51:55.931" v="4197" actId="165"/>
          <ac:grpSpMkLst>
            <pc:docMk/>
            <pc:sldMk cId="2856383698" sldId="977"/>
            <ac:grpSpMk id="64" creationId="{5DA8C61E-2D9E-3F3C-C649-FEDE437D0906}"/>
          </ac:grpSpMkLst>
        </pc:grpChg>
        <pc:grpChg chg="mod">
          <ac:chgData name="Phillip Kaufman" userId="c001b2a046940d7c" providerId="LiveId" clId="{5CB25B10-5B1C-4017-B167-ED3104435743}" dt="2024-05-21T01:51:55.931" v="4197" actId="165"/>
          <ac:grpSpMkLst>
            <pc:docMk/>
            <pc:sldMk cId="2856383698" sldId="977"/>
            <ac:grpSpMk id="65" creationId="{2C23B597-EE32-0DC2-A5A6-D6D0425217C4}"/>
          </ac:grpSpMkLst>
        </pc:grpChg>
        <pc:grpChg chg="mod">
          <ac:chgData name="Phillip Kaufman" userId="c001b2a046940d7c" providerId="LiveId" clId="{5CB25B10-5B1C-4017-B167-ED3104435743}" dt="2024-05-21T01:51:55.931" v="4197" actId="165"/>
          <ac:grpSpMkLst>
            <pc:docMk/>
            <pc:sldMk cId="2856383698" sldId="977"/>
            <ac:grpSpMk id="66" creationId="{805A64D5-3C4B-7ECB-5FBD-F65A81A195D9}"/>
          </ac:grpSpMkLst>
        </pc:grpChg>
        <pc:grpChg chg="mod">
          <ac:chgData name="Phillip Kaufman" userId="c001b2a046940d7c" providerId="LiveId" clId="{5CB25B10-5B1C-4017-B167-ED3104435743}" dt="2024-05-21T01:51:55.931" v="4197" actId="165"/>
          <ac:grpSpMkLst>
            <pc:docMk/>
            <pc:sldMk cId="2856383698" sldId="977"/>
            <ac:grpSpMk id="101" creationId="{BE12E47D-4011-74BA-B2F0-16A9C4407C44}"/>
          </ac:grpSpMkLst>
        </pc:grpChg>
        <pc:grpChg chg="add del mod">
          <ac:chgData name="Phillip Kaufman" userId="c001b2a046940d7c" providerId="LiveId" clId="{5CB25B10-5B1C-4017-B167-ED3104435743}" dt="2024-05-21T01:51:55.931" v="4197" actId="165"/>
          <ac:grpSpMkLst>
            <pc:docMk/>
            <pc:sldMk cId="2856383698" sldId="977"/>
            <ac:grpSpMk id="104" creationId="{FA003A99-2581-E7C0-E991-90EDC4986C6B}"/>
          </ac:grpSpMkLst>
        </pc:grpChg>
        <pc:grpChg chg="del mod topLvl">
          <ac:chgData name="Phillip Kaufman" userId="c001b2a046940d7c" providerId="LiveId" clId="{5CB25B10-5B1C-4017-B167-ED3104435743}" dt="2024-05-21T01:54:16.832" v="4229" actId="165"/>
          <ac:grpSpMkLst>
            <pc:docMk/>
            <pc:sldMk cId="2856383698" sldId="977"/>
            <ac:grpSpMk id="105" creationId="{4F2C49CE-BC91-A167-7140-B4013BFD4A88}"/>
          </ac:grpSpMkLst>
        </pc:grpChg>
        <pc:grpChg chg="del mod topLvl">
          <ac:chgData name="Phillip Kaufman" userId="c001b2a046940d7c" providerId="LiveId" clId="{5CB25B10-5B1C-4017-B167-ED3104435743}" dt="2024-05-21T01:52:04.942" v="4198" actId="478"/>
          <ac:grpSpMkLst>
            <pc:docMk/>
            <pc:sldMk cId="2856383698" sldId="977"/>
            <ac:grpSpMk id="106" creationId="{1E2A9091-4AF9-4250-BEE2-3FFAF8049331}"/>
          </ac:grpSpMkLst>
        </pc:grpChg>
        <pc:grpChg chg="del mod topLvl">
          <ac:chgData name="Phillip Kaufman" userId="c001b2a046940d7c" providerId="LiveId" clId="{5CB25B10-5B1C-4017-B167-ED3104435743}" dt="2024-05-21T01:52:04.942" v="4198" actId="478"/>
          <ac:grpSpMkLst>
            <pc:docMk/>
            <pc:sldMk cId="2856383698" sldId="977"/>
            <ac:grpSpMk id="107" creationId="{07EC4B1A-EF60-6E33-532D-A1DA3C017418}"/>
          </ac:grpSpMkLst>
        </pc:grpChg>
        <pc:grpChg chg="mod">
          <ac:chgData name="Phillip Kaufman" userId="c001b2a046940d7c" providerId="LiveId" clId="{5CB25B10-5B1C-4017-B167-ED3104435743}" dt="2024-05-21T01:51:55.931" v="4197" actId="165"/>
          <ac:grpSpMkLst>
            <pc:docMk/>
            <pc:sldMk cId="2856383698" sldId="977"/>
            <ac:grpSpMk id="108" creationId="{BCFC08D4-238B-8CF9-7395-B8A7C002EA19}"/>
          </ac:grpSpMkLst>
        </pc:grpChg>
        <pc:grpChg chg="mod">
          <ac:chgData name="Phillip Kaufman" userId="c001b2a046940d7c" providerId="LiveId" clId="{5CB25B10-5B1C-4017-B167-ED3104435743}" dt="2024-05-21T01:51:55.931" v="4197" actId="165"/>
          <ac:grpSpMkLst>
            <pc:docMk/>
            <pc:sldMk cId="2856383698" sldId="977"/>
            <ac:grpSpMk id="116" creationId="{C538F1A7-7722-6FF3-F92A-57279347F4EF}"/>
          </ac:grpSpMkLst>
        </pc:grpChg>
        <pc:grpChg chg="del mod topLvl">
          <ac:chgData name="Phillip Kaufman" userId="c001b2a046940d7c" providerId="LiveId" clId="{5CB25B10-5B1C-4017-B167-ED3104435743}" dt="2024-05-21T01:59:25.164" v="4336" actId="165"/>
          <ac:grpSpMkLst>
            <pc:docMk/>
            <pc:sldMk cId="2856383698" sldId="977"/>
            <ac:grpSpMk id="124" creationId="{FB9D7AE8-DF3C-99A9-7595-FFEB5C907C71}"/>
          </ac:grpSpMkLst>
        </pc:grpChg>
        <pc:grpChg chg="add del mod topLvl">
          <ac:chgData name="Phillip Kaufman" userId="c001b2a046940d7c" providerId="LiveId" clId="{5CB25B10-5B1C-4017-B167-ED3104435743}" dt="2024-05-21T02:28:23.706" v="5138" actId="164"/>
          <ac:grpSpMkLst>
            <pc:docMk/>
            <pc:sldMk cId="2856383698" sldId="977"/>
            <ac:grpSpMk id="125" creationId="{BC65E48C-624B-A501-3FDC-BA10F26A7391}"/>
          </ac:grpSpMkLst>
        </pc:grpChg>
        <pc:grpChg chg="mod">
          <ac:chgData name="Phillip Kaufman" userId="c001b2a046940d7c" providerId="LiveId" clId="{5CB25B10-5B1C-4017-B167-ED3104435743}" dt="2024-05-21T02:10:19.693" v="4840" actId="165"/>
          <ac:grpSpMkLst>
            <pc:docMk/>
            <pc:sldMk cId="2856383698" sldId="977"/>
            <ac:grpSpMk id="126" creationId="{AD343AEF-789C-25C0-8737-39F0064088F6}"/>
          </ac:grpSpMkLst>
        </pc:grpChg>
        <pc:grpChg chg="del mod topLvl">
          <ac:chgData name="Phillip Kaufman" userId="c001b2a046940d7c" providerId="LiveId" clId="{5CB25B10-5B1C-4017-B167-ED3104435743}" dt="2024-05-21T01:59:29.167" v="4337" actId="165"/>
          <ac:grpSpMkLst>
            <pc:docMk/>
            <pc:sldMk cId="2856383698" sldId="977"/>
            <ac:grpSpMk id="161" creationId="{20F23266-38C5-8D5F-B84F-0360F06E8468}"/>
          </ac:grpSpMkLst>
        </pc:grpChg>
        <pc:grpChg chg="add del mod">
          <ac:chgData name="Phillip Kaufman" userId="c001b2a046940d7c" providerId="LiveId" clId="{5CB25B10-5B1C-4017-B167-ED3104435743}" dt="2024-05-21T01:51:55.931" v="4197" actId="165"/>
          <ac:grpSpMkLst>
            <pc:docMk/>
            <pc:sldMk cId="2856383698" sldId="977"/>
            <ac:grpSpMk id="164" creationId="{28F322DB-267C-3D60-376C-4429D5541CF8}"/>
          </ac:grpSpMkLst>
        </pc:grpChg>
        <pc:grpChg chg="del mod topLvl">
          <ac:chgData name="Phillip Kaufman" userId="c001b2a046940d7c" providerId="LiveId" clId="{5CB25B10-5B1C-4017-B167-ED3104435743}" dt="2024-05-21T02:03:40.959" v="4559" actId="478"/>
          <ac:grpSpMkLst>
            <pc:docMk/>
            <pc:sldMk cId="2856383698" sldId="977"/>
            <ac:grpSpMk id="165" creationId="{D974079E-C7C2-2A6D-1628-DCD4163026AD}"/>
          </ac:grpSpMkLst>
        </pc:grpChg>
        <pc:grpChg chg="del mod topLvl">
          <ac:chgData name="Phillip Kaufman" userId="c001b2a046940d7c" providerId="LiveId" clId="{5CB25B10-5B1C-4017-B167-ED3104435743}" dt="2024-05-21T01:52:04.942" v="4198" actId="478"/>
          <ac:grpSpMkLst>
            <pc:docMk/>
            <pc:sldMk cId="2856383698" sldId="977"/>
            <ac:grpSpMk id="166" creationId="{C82BF9D3-ABD3-1974-BAC6-651A5F5D1994}"/>
          </ac:grpSpMkLst>
        </pc:grpChg>
        <pc:grpChg chg="del mod topLvl">
          <ac:chgData name="Phillip Kaufman" userId="c001b2a046940d7c" providerId="LiveId" clId="{5CB25B10-5B1C-4017-B167-ED3104435743}" dt="2024-05-21T01:52:04.942" v="4198" actId="478"/>
          <ac:grpSpMkLst>
            <pc:docMk/>
            <pc:sldMk cId="2856383698" sldId="977"/>
            <ac:grpSpMk id="167" creationId="{C37BC77D-3807-B82E-23A2-4DAA6E94F38D}"/>
          </ac:grpSpMkLst>
        </pc:grpChg>
        <pc:grpChg chg="mod">
          <ac:chgData name="Phillip Kaufman" userId="c001b2a046940d7c" providerId="LiveId" clId="{5CB25B10-5B1C-4017-B167-ED3104435743}" dt="2024-05-21T01:51:55.931" v="4197" actId="165"/>
          <ac:grpSpMkLst>
            <pc:docMk/>
            <pc:sldMk cId="2856383698" sldId="977"/>
            <ac:grpSpMk id="168" creationId="{5F692A3E-C9A0-B185-4B98-51ABFCD18D04}"/>
          </ac:grpSpMkLst>
        </pc:grpChg>
        <pc:grpChg chg="mod">
          <ac:chgData name="Phillip Kaufman" userId="c001b2a046940d7c" providerId="LiveId" clId="{5CB25B10-5B1C-4017-B167-ED3104435743}" dt="2024-05-21T01:51:55.931" v="4197" actId="165"/>
          <ac:grpSpMkLst>
            <pc:docMk/>
            <pc:sldMk cId="2856383698" sldId="977"/>
            <ac:grpSpMk id="176" creationId="{1C52AF6D-7EE8-6989-C2AF-DD513BE704EE}"/>
          </ac:grpSpMkLst>
        </pc:grpChg>
        <pc:grpChg chg="mod">
          <ac:chgData name="Phillip Kaufman" userId="c001b2a046940d7c" providerId="LiveId" clId="{5CB25B10-5B1C-4017-B167-ED3104435743}" dt="2024-05-21T01:51:55.931" v="4197" actId="165"/>
          <ac:grpSpMkLst>
            <pc:docMk/>
            <pc:sldMk cId="2856383698" sldId="977"/>
            <ac:grpSpMk id="184" creationId="{095AF1B3-C405-8BAE-5B4B-F2D51D88E091}"/>
          </ac:grpSpMkLst>
        </pc:grpChg>
        <pc:grpChg chg="mod">
          <ac:chgData name="Phillip Kaufman" userId="c001b2a046940d7c" providerId="LiveId" clId="{5CB25B10-5B1C-4017-B167-ED3104435743}" dt="2024-05-21T01:51:55.931" v="4197" actId="165"/>
          <ac:grpSpMkLst>
            <pc:docMk/>
            <pc:sldMk cId="2856383698" sldId="977"/>
            <ac:grpSpMk id="185" creationId="{0A9C4EF6-A6AA-FAD0-2EDF-27F8540CFA70}"/>
          </ac:grpSpMkLst>
        </pc:grpChg>
        <pc:grpChg chg="mod">
          <ac:chgData name="Phillip Kaufman" userId="c001b2a046940d7c" providerId="LiveId" clId="{5CB25B10-5B1C-4017-B167-ED3104435743}" dt="2024-05-21T01:51:55.931" v="4197" actId="165"/>
          <ac:grpSpMkLst>
            <pc:docMk/>
            <pc:sldMk cId="2856383698" sldId="977"/>
            <ac:grpSpMk id="186" creationId="{0397BE19-B3C1-07F9-B8A7-E66FADDD4FC5}"/>
          </ac:grpSpMkLst>
        </pc:grpChg>
        <pc:grpChg chg="mod">
          <ac:chgData name="Phillip Kaufman" userId="c001b2a046940d7c" providerId="LiveId" clId="{5CB25B10-5B1C-4017-B167-ED3104435743}" dt="2024-05-21T01:51:55.931" v="4197" actId="165"/>
          <ac:grpSpMkLst>
            <pc:docMk/>
            <pc:sldMk cId="2856383698" sldId="977"/>
            <ac:grpSpMk id="221" creationId="{D725970E-9D68-2521-C3EA-AE20CA237691}"/>
          </ac:grpSpMkLst>
        </pc:grpChg>
        <pc:grpChg chg="add del mod">
          <ac:chgData name="Phillip Kaufman" userId="c001b2a046940d7c" providerId="LiveId" clId="{5CB25B10-5B1C-4017-B167-ED3104435743}" dt="2024-05-21T01:51:55.931" v="4197" actId="165"/>
          <ac:grpSpMkLst>
            <pc:docMk/>
            <pc:sldMk cId="2856383698" sldId="977"/>
            <ac:grpSpMk id="224" creationId="{AFAB06F4-FB06-F89E-DB0F-ACAB27FCBACD}"/>
          </ac:grpSpMkLst>
        </pc:grpChg>
        <pc:grpChg chg="del mod topLvl">
          <ac:chgData name="Phillip Kaufman" userId="c001b2a046940d7c" providerId="LiveId" clId="{5CB25B10-5B1C-4017-B167-ED3104435743}" dt="2024-05-21T02:03:32.901" v="4557" actId="478"/>
          <ac:grpSpMkLst>
            <pc:docMk/>
            <pc:sldMk cId="2856383698" sldId="977"/>
            <ac:grpSpMk id="225" creationId="{E48A476D-61C3-1D7B-2BD3-9D9BC878B42C}"/>
          </ac:grpSpMkLst>
        </pc:grpChg>
        <pc:grpChg chg="del mod topLvl">
          <ac:chgData name="Phillip Kaufman" userId="c001b2a046940d7c" providerId="LiveId" clId="{5CB25B10-5B1C-4017-B167-ED3104435743}" dt="2024-05-21T01:52:04.942" v="4198" actId="478"/>
          <ac:grpSpMkLst>
            <pc:docMk/>
            <pc:sldMk cId="2856383698" sldId="977"/>
            <ac:grpSpMk id="226" creationId="{ECD12EBC-2B90-837B-147D-16F05BA577A0}"/>
          </ac:grpSpMkLst>
        </pc:grpChg>
        <pc:grpChg chg="del mod topLvl">
          <ac:chgData name="Phillip Kaufman" userId="c001b2a046940d7c" providerId="LiveId" clId="{5CB25B10-5B1C-4017-B167-ED3104435743}" dt="2024-05-21T01:52:04.942" v="4198" actId="478"/>
          <ac:grpSpMkLst>
            <pc:docMk/>
            <pc:sldMk cId="2856383698" sldId="977"/>
            <ac:grpSpMk id="227" creationId="{2F391436-F94A-867D-D243-2AF0CC5ADAF3}"/>
          </ac:grpSpMkLst>
        </pc:grpChg>
        <pc:grpChg chg="mod">
          <ac:chgData name="Phillip Kaufman" userId="c001b2a046940d7c" providerId="LiveId" clId="{5CB25B10-5B1C-4017-B167-ED3104435743}" dt="2024-05-21T01:51:55.931" v="4197" actId="165"/>
          <ac:grpSpMkLst>
            <pc:docMk/>
            <pc:sldMk cId="2856383698" sldId="977"/>
            <ac:grpSpMk id="230" creationId="{58CE1958-4D84-2C1D-8D8E-1EF08505741B}"/>
          </ac:grpSpMkLst>
        </pc:grpChg>
        <pc:grpChg chg="mod">
          <ac:chgData name="Phillip Kaufman" userId="c001b2a046940d7c" providerId="LiveId" clId="{5CB25B10-5B1C-4017-B167-ED3104435743}" dt="2024-05-21T01:51:55.931" v="4197" actId="165"/>
          <ac:grpSpMkLst>
            <pc:docMk/>
            <pc:sldMk cId="2856383698" sldId="977"/>
            <ac:grpSpMk id="236" creationId="{9F5954E3-A114-9033-ACB9-A8F32A2AA58A}"/>
          </ac:grpSpMkLst>
        </pc:grpChg>
        <pc:grpChg chg="mod">
          <ac:chgData name="Phillip Kaufman" userId="c001b2a046940d7c" providerId="LiveId" clId="{5CB25B10-5B1C-4017-B167-ED3104435743}" dt="2024-05-21T01:51:55.931" v="4197" actId="165"/>
          <ac:grpSpMkLst>
            <pc:docMk/>
            <pc:sldMk cId="2856383698" sldId="977"/>
            <ac:grpSpMk id="244" creationId="{A89C8E4C-C1C8-CB8D-5667-915BF07DC7A3}"/>
          </ac:grpSpMkLst>
        </pc:grpChg>
        <pc:grpChg chg="mod">
          <ac:chgData name="Phillip Kaufman" userId="c001b2a046940d7c" providerId="LiveId" clId="{5CB25B10-5B1C-4017-B167-ED3104435743}" dt="2024-05-21T01:51:55.931" v="4197" actId="165"/>
          <ac:grpSpMkLst>
            <pc:docMk/>
            <pc:sldMk cId="2856383698" sldId="977"/>
            <ac:grpSpMk id="245" creationId="{9DB5C3F4-CA3E-E32C-4491-305E6EA09260}"/>
          </ac:grpSpMkLst>
        </pc:grpChg>
        <pc:grpChg chg="mod">
          <ac:chgData name="Phillip Kaufman" userId="c001b2a046940d7c" providerId="LiveId" clId="{5CB25B10-5B1C-4017-B167-ED3104435743}" dt="2024-05-21T01:51:55.931" v="4197" actId="165"/>
          <ac:grpSpMkLst>
            <pc:docMk/>
            <pc:sldMk cId="2856383698" sldId="977"/>
            <ac:grpSpMk id="246" creationId="{1EC048B1-BFE2-D1C0-54EB-AD95556BB129}"/>
          </ac:grpSpMkLst>
        </pc:grpChg>
        <pc:grpChg chg="mod">
          <ac:chgData name="Phillip Kaufman" userId="c001b2a046940d7c" providerId="LiveId" clId="{5CB25B10-5B1C-4017-B167-ED3104435743}" dt="2024-05-21T01:51:55.931" v="4197" actId="165"/>
          <ac:grpSpMkLst>
            <pc:docMk/>
            <pc:sldMk cId="2856383698" sldId="977"/>
            <ac:grpSpMk id="281" creationId="{D0BF9D68-40D0-0CD8-6E43-27CC9460AD22}"/>
          </ac:grpSpMkLst>
        </pc:grpChg>
        <pc:grpChg chg="add del mod">
          <ac:chgData name="Phillip Kaufman" userId="c001b2a046940d7c" providerId="LiveId" clId="{5CB25B10-5B1C-4017-B167-ED3104435743}" dt="2024-05-21T01:51:55.931" v="4197" actId="165"/>
          <ac:grpSpMkLst>
            <pc:docMk/>
            <pc:sldMk cId="2856383698" sldId="977"/>
            <ac:grpSpMk id="284" creationId="{6BA6187A-7E79-9938-CFD3-CD38CF2AF638}"/>
          </ac:grpSpMkLst>
        </pc:grpChg>
        <pc:grpChg chg="del mod topLvl">
          <ac:chgData name="Phillip Kaufman" userId="c001b2a046940d7c" providerId="LiveId" clId="{5CB25B10-5B1C-4017-B167-ED3104435743}" dt="2024-05-21T02:02:30.780" v="4384" actId="478"/>
          <ac:grpSpMkLst>
            <pc:docMk/>
            <pc:sldMk cId="2856383698" sldId="977"/>
            <ac:grpSpMk id="285" creationId="{4025EB42-8590-1CF5-619F-6F6A1E6DCC5F}"/>
          </ac:grpSpMkLst>
        </pc:grpChg>
        <pc:grpChg chg="del mod topLvl">
          <ac:chgData name="Phillip Kaufman" userId="c001b2a046940d7c" providerId="LiveId" clId="{5CB25B10-5B1C-4017-B167-ED3104435743}" dt="2024-05-21T01:52:04.942" v="4198" actId="478"/>
          <ac:grpSpMkLst>
            <pc:docMk/>
            <pc:sldMk cId="2856383698" sldId="977"/>
            <ac:grpSpMk id="286" creationId="{67FB229C-42A7-6A82-3203-148BFC251613}"/>
          </ac:grpSpMkLst>
        </pc:grpChg>
        <pc:grpChg chg="del mod topLvl">
          <ac:chgData name="Phillip Kaufman" userId="c001b2a046940d7c" providerId="LiveId" clId="{5CB25B10-5B1C-4017-B167-ED3104435743}" dt="2024-05-21T01:52:04.942" v="4198" actId="478"/>
          <ac:grpSpMkLst>
            <pc:docMk/>
            <pc:sldMk cId="2856383698" sldId="977"/>
            <ac:grpSpMk id="287" creationId="{CA3814A8-07C1-71C1-B4F3-FB741FE45444}"/>
          </ac:grpSpMkLst>
        </pc:grpChg>
        <pc:grpChg chg="mod">
          <ac:chgData name="Phillip Kaufman" userId="c001b2a046940d7c" providerId="LiveId" clId="{5CB25B10-5B1C-4017-B167-ED3104435743}" dt="2024-05-21T01:51:55.931" v="4197" actId="165"/>
          <ac:grpSpMkLst>
            <pc:docMk/>
            <pc:sldMk cId="2856383698" sldId="977"/>
            <ac:grpSpMk id="288" creationId="{A1C67297-7AA1-6BFA-7DED-1BA83D0EB0DE}"/>
          </ac:grpSpMkLst>
        </pc:grpChg>
        <pc:grpChg chg="mod">
          <ac:chgData name="Phillip Kaufman" userId="c001b2a046940d7c" providerId="LiveId" clId="{5CB25B10-5B1C-4017-B167-ED3104435743}" dt="2024-05-21T01:51:55.931" v="4197" actId="165"/>
          <ac:grpSpMkLst>
            <pc:docMk/>
            <pc:sldMk cId="2856383698" sldId="977"/>
            <ac:grpSpMk id="296" creationId="{76C95722-1B8E-3759-2D83-E1DB0DFB8C00}"/>
          </ac:grpSpMkLst>
        </pc:grpChg>
        <pc:grpChg chg="mod">
          <ac:chgData name="Phillip Kaufman" userId="c001b2a046940d7c" providerId="LiveId" clId="{5CB25B10-5B1C-4017-B167-ED3104435743}" dt="2024-05-21T01:51:55.931" v="4197" actId="165"/>
          <ac:grpSpMkLst>
            <pc:docMk/>
            <pc:sldMk cId="2856383698" sldId="977"/>
            <ac:grpSpMk id="304" creationId="{8B374A9C-8FA9-A79D-9CF1-AB9312CDFD21}"/>
          </ac:grpSpMkLst>
        </pc:grpChg>
        <pc:grpChg chg="mod">
          <ac:chgData name="Phillip Kaufman" userId="c001b2a046940d7c" providerId="LiveId" clId="{5CB25B10-5B1C-4017-B167-ED3104435743}" dt="2024-05-21T01:51:55.931" v="4197" actId="165"/>
          <ac:grpSpMkLst>
            <pc:docMk/>
            <pc:sldMk cId="2856383698" sldId="977"/>
            <ac:grpSpMk id="305" creationId="{0FA7BCD4-54EC-FDEF-8AD8-F2F827B76F29}"/>
          </ac:grpSpMkLst>
        </pc:grpChg>
        <pc:grpChg chg="mod">
          <ac:chgData name="Phillip Kaufman" userId="c001b2a046940d7c" providerId="LiveId" clId="{5CB25B10-5B1C-4017-B167-ED3104435743}" dt="2024-05-21T01:51:55.931" v="4197" actId="165"/>
          <ac:grpSpMkLst>
            <pc:docMk/>
            <pc:sldMk cId="2856383698" sldId="977"/>
            <ac:grpSpMk id="306" creationId="{F4674656-7FBA-D25A-7662-8D85B944C520}"/>
          </ac:grpSpMkLst>
        </pc:grpChg>
        <pc:grpChg chg="mod">
          <ac:chgData name="Phillip Kaufman" userId="c001b2a046940d7c" providerId="LiveId" clId="{5CB25B10-5B1C-4017-B167-ED3104435743}" dt="2024-05-21T01:51:55.931" v="4197" actId="165"/>
          <ac:grpSpMkLst>
            <pc:docMk/>
            <pc:sldMk cId="2856383698" sldId="977"/>
            <ac:grpSpMk id="341" creationId="{25055523-68BD-CDE6-6E9C-09220CD48939}"/>
          </ac:grpSpMkLst>
        </pc:grpChg>
        <pc:grpChg chg="add del mod">
          <ac:chgData name="Phillip Kaufman" userId="c001b2a046940d7c" providerId="LiveId" clId="{5CB25B10-5B1C-4017-B167-ED3104435743}" dt="2024-05-21T01:58:35.115" v="4327" actId="165"/>
          <ac:grpSpMkLst>
            <pc:docMk/>
            <pc:sldMk cId="2856383698" sldId="977"/>
            <ac:grpSpMk id="345" creationId="{22F9EA22-410E-DA25-0D63-FD6F77C52841}"/>
          </ac:grpSpMkLst>
        </pc:grpChg>
        <pc:grpChg chg="add del mod">
          <ac:chgData name="Phillip Kaufman" userId="c001b2a046940d7c" providerId="LiveId" clId="{5CB25B10-5B1C-4017-B167-ED3104435743}" dt="2024-05-21T01:59:05.165" v="4331" actId="165"/>
          <ac:grpSpMkLst>
            <pc:docMk/>
            <pc:sldMk cId="2856383698" sldId="977"/>
            <ac:grpSpMk id="348" creationId="{51E3FEB2-CB2D-DB8C-2757-AA96B455DCA0}"/>
          </ac:grpSpMkLst>
        </pc:grpChg>
        <pc:grpChg chg="add del mod topLvl">
          <ac:chgData name="Phillip Kaufman" userId="c001b2a046940d7c" providerId="LiveId" clId="{5CB25B10-5B1C-4017-B167-ED3104435743}" dt="2024-05-21T02:28:23.706" v="5138" actId="164"/>
          <ac:grpSpMkLst>
            <pc:docMk/>
            <pc:sldMk cId="2856383698" sldId="977"/>
            <ac:grpSpMk id="351" creationId="{F5A2A0C0-D399-DA5F-DEFF-12977F33A52D}"/>
          </ac:grpSpMkLst>
        </pc:grpChg>
        <pc:grpChg chg="add del mod topLvl">
          <ac:chgData name="Phillip Kaufman" userId="c001b2a046940d7c" providerId="LiveId" clId="{5CB25B10-5B1C-4017-B167-ED3104435743}" dt="2024-05-21T02:10:19.693" v="4840" actId="165"/>
          <ac:grpSpMkLst>
            <pc:docMk/>
            <pc:sldMk cId="2856383698" sldId="977"/>
            <ac:grpSpMk id="352" creationId="{D7D0A8EE-181B-2100-0C88-72AC6EF13734}"/>
          </ac:grpSpMkLst>
        </pc:grpChg>
        <pc:grpChg chg="add del mod">
          <ac:chgData name="Phillip Kaufman" userId="c001b2a046940d7c" providerId="LiveId" clId="{5CB25B10-5B1C-4017-B167-ED3104435743}" dt="2024-05-21T02:08:24.358" v="4818" actId="165"/>
          <ac:grpSpMkLst>
            <pc:docMk/>
            <pc:sldMk cId="2856383698" sldId="977"/>
            <ac:grpSpMk id="353" creationId="{29E3DA04-CF86-8BC8-88C5-91DE3C2A932A}"/>
          </ac:grpSpMkLst>
        </pc:grpChg>
        <pc:grpChg chg="add mod">
          <ac:chgData name="Phillip Kaufman" userId="c001b2a046940d7c" providerId="LiveId" clId="{5CB25B10-5B1C-4017-B167-ED3104435743}" dt="2024-05-21T02:02:10.800" v="4383" actId="571"/>
          <ac:grpSpMkLst>
            <pc:docMk/>
            <pc:sldMk cId="2856383698" sldId="977"/>
            <ac:grpSpMk id="354" creationId="{692F0C40-92FA-B445-67A3-7656720EF712}"/>
          </ac:grpSpMkLst>
        </pc:grpChg>
        <pc:grpChg chg="mod">
          <ac:chgData name="Phillip Kaufman" userId="c001b2a046940d7c" providerId="LiveId" clId="{5CB25B10-5B1C-4017-B167-ED3104435743}" dt="2024-05-21T02:02:10.800" v="4383" actId="571"/>
          <ac:grpSpMkLst>
            <pc:docMk/>
            <pc:sldMk cId="2856383698" sldId="977"/>
            <ac:grpSpMk id="355" creationId="{5810DCA4-3997-C527-9217-678FE2CF7E4C}"/>
          </ac:grpSpMkLst>
        </pc:grpChg>
        <pc:grpChg chg="mod">
          <ac:chgData name="Phillip Kaufman" userId="c001b2a046940d7c" providerId="LiveId" clId="{5CB25B10-5B1C-4017-B167-ED3104435743}" dt="2024-05-21T02:02:10.800" v="4383" actId="571"/>
          <ac:grpSpMkLst>
            <pc:docMk/>
            <pc:sldMk cId="2856383698" sldId="977"/>
            <ac:grpSpMk id="358" creationId="{24640927-1E17-0056-F6C2-8267564E169F}"/>
          </ac:grpSpMkLst>
        </pc:grpChg>
        <pc:grpChg chg="mod">
          <ac:chgData name="Phillip Kaufman" userId="c001b2a046940d7c" providerId="LiveId" clId="{5CB25B10-5B1C-4017-B167-ED3104435743}" dt="2024-05-21T02:02:10.800" v="4383" actId="571"/>
          <ac:grpSpMkLst>
            <pc:docMk/>
            <pc:sldMk cId="2856383698" sldId="977"/>
            <ac:grpSpMk id="359" creationId="{7F0107D9-8A93-35C8-2898-C0414576A451}"/>
          </ac:grpSpMkLst>
        </pc:grpChg>
        <pc:grpChg chg="mod">
          <ac:chgData name="Phillip Kaufman" userId="c001b2a046940d7c" providerId="LiveId" clId="{5CB25B10-5B1C-4017-B167-ED3104435743}" dt="2024-05-21T02:02:10.800" v="4383" actId="571"/>
          <ac:grpSpMkLst>
            <pc:docMk/>
            <pc:sldMk cId="2856383698" sldId="977"/>
            <ac:grpSpMk id="360" creationId="{1433F772-132B-CB57-C052-E0E046609C6F}"/>
          </ac:grpSpMkLst>
        </pc:grpChg>
        <pc:grpChg chg="add del mod">
          <ac:chgData name="Phillip Kaufman" userId="c001b2a046940d7c" providerId="LiveId" clId="{5CB25B10-5B1C-4017-B167-ED3104435743}" dt="2024-05-21T02:08:24.358" v="4818" actId="165"/>
          <ac:grpSpMkLst>
            <pc:docMk/>
            <pc:sldMk cId="2856383698" sldId="977"/>
            <ac:grpSpMk id="397" creationId="{ADB6D389-5AC6-EF83-5601-DEBE03E30116}"/>
          </ac:grpSpMkLst>
        </pc:grpChg>
        <pc:grpChg chg="del mod topLvl">
          <ac:chgData name="Phillip Kaufman" userId="c001b2a046940d7c" providerId="LiveId" clId="{5CB25B10-5B1C-4017-B167-ED3104435743}" dt="2024-05-21T02:10:19.693" v="4840" actId="165"/>
          <ac:grpSpMkLst>
            <pc:docMk/>
            <pc:sldMk cId="2856383698" sldId="977"/>
            <ac:grpSpMk id="398" creationId="{962E3C20-894B-7CB7-0769-FEEA501A3255}"/>
          </ac:grpSpMkLst>
        </pc:grpChg>
        <pc:grpChg chg="add del mod topLvl">
          <ac:chgData name="Phillip Kaufman" userId="c001b2a046940d7c" providerId="LiveId" clId="{5CB25B10-5B1C-4017-B167-ED3104435743}" dt="2024-05-21T02:18:09.129" v="5036" actId="478"/>
          <ac:grpSpMkLst>
            <pc:docMk/>
            <pc:sldMk cId="2856383698" sldId="977"/>
            <ac:grpSpMk id="401" creationId="{8B22E9D3-6A31-1E6C-BA41-61E731B1DC16}"/>
          </ac:grpSpMkLst>
        </pc:grpChg>
        <pc:grpChg chg="add del mod topLvl">
          <ac:chgData name="Phillip Kaufman" userId="c001b2a046940d7c" providerId="LiveId" clId="{5CB25B10-5B1C-4017-B167-ED3104435743}" dt="2024-05-21T02:18:09.129" v="5036" actId="478"/>
          <ac:grpSpMkLst>
            <pc:docMk/>
            <pc:sldMk cId="2856383698" sldId="977"/>
            <ac:grpSpMk id="402" creationId="{C40D90A8-3DD3-59F5-2692-21FF77CA079B}"/>
          </ac:grpSpMkLst>
        </pc:grpChg>
        <pc:grpChg chg="mod">
          <ac:chgData name="Phillip Kaufman" userId="c001b2a046940d7c" providerId="LiveId" clId="{5CB25B10-5B1C-4017-B167-ED3104435743}" dt="2024-05-21T02:14:17.728" v="4962" actId="571"/>
          <ac:grpSpMkLst>
            <pc:docMk/>
            <pc:sldMk cId="2856383698" sldId="977"/>
            <ac:grpSpMk id="403" creationId="{E7A8D2C7-4E41-F9E5-A725-97E0177D0C13}"/>
          </ac:grpSpMkLst>
        </pc:grpChg>
        <pc:grpChg chg="add del mod">
          <ac:chgData name="Phillip Kaufman" userId="c001b2a046940d7c" providerId="LiveId" clId="{5CB25B10-5B1C-4017-B167-ED3104435743}" dt="2024-05-21T02:08:24.358" v="4818" actId="165"/>
          <ac:grpSpMkLst>
            <pc:docMk/>
            <pc:sldMk cId="2856383698" sldId="977"/>
            <ac:grpSpMk id="440" creationId="{42BB6EAE-015A-01AD-94C2-208C323A60C3}"/>
          </ac:grpSpMkLst>
        </pc:grpChg>
        <pc:grpChg chg="del mod topLvl">
          <ac:chgData name="Phillip Kaufman" userId="c001b2a046940d7c" providerId="LiveId" clId="{5CB25B10-5B1C-4017-B167-ED3104435743}" dt="2024-05-21T02:10:19.693" v="4840" actId="165"/>
          <ac:grpSpMkLst>
            <pc:docMk/>
            <pc:sldMk cId="2856383698" sldId="977"/>
            <ac:grpSpMk id="441" creationId="{97AFAC97-807F-56C0-D938-D886687BCB7D}"/>
          </ac:grpSpMkLst>
        </pc:grpChg>
        <pc:grpChg chg="mod topLvl">
          <ac:chgData name="Phillip Kaufman" userId="c001b2a046940d7c" providerId="LiveId" clId="{5CB25B10-5B1C-4017-B167-ED3104435743}" dt="2024-05-21T02:26:50.815" v="5109" actId="165"/>
          <ac:grpSpMkLst>
            <pc:docMk/>
            <pc:sldMk cId="2856383698" sldId="977"/>
            <ac:grpSpMk id="444" creationId="{B192EDAB-E199-DF67-4DD8-DA2A048EB5D7}"/>
          </ac:grpSpMkLst>
        </pc:grpChg>
        <pc:grpChg chg="mod topLvl">
          <ac:chgData name="Phillip Kaufman" userId="c001b2a046940d7c" providerId="LiveId" clId="{5CB25B10-5B1C-4017-B167-ED3104435743}" dt="2024-05-21T02:26:50.815" v="5109" actId="165"/>
          <ac:grpSpMkLst>
            <pc:docMk/>
            <pc:sldMk cId="2856383698" sldId="977"/>
            <ac:grpSpMk id="445" creationId="{F42BD527-64FF-2E74-06E2-BDD12118CCC2}"/>
          </ac:grpSpMkLst>
        </pc:grpChg>
        <pc:grpChg chg="mod">
          <ac:chgData name="Phillip Kaufman" userId="c001b2a046940d7c" providerId="LiveId" clId="{5CB25B10-5B1C-4017-B167-ED3104435743}" dt="2024-05-21T02:26:50.815" v="5109" actId="165"/>
          <ac:grpSpMkLst>
            <pc:docMk/>
            <pc:sldMk cId="2856383698" sldId="977"/>
            <ac:grpSpMk id="446" creationId="{EBE59D30-1052-FF9E-3438-0F95F9AAE3E1}"/>
          </ac:grpSpMkLst>
        </pc:grpChg>
        <pc:grpChg chg="add del mod">
          <ac:chgData name="Phillip Kaufman" userId="c001b2a046940d7c" providerId="LiveId" clId="{5CB25B10-5B1C-4017-B167-ED3104435743}" dt="2024-05-21T02:08:24.358" v="4818" actId="165"/>
          <ac:grpSpMkLst>
            <pc:docMk/>
            <pc:sldMk cId="2856383698" sldId="977"/>
            <ac:grpSpMk id="483" creationId="{A6BE63E8-7279-28B4-ED16-DAB96BDA81C5}"/>
          </ac:grpSpMkLst>
        </pc:grpChg>
        <pc:grpChg chg="del mod topLvl">
          <ac:chgData name="Phillip Kaufman" userId="c001b2a046940d7c" providerId="LiveId" clId="{5CB25B10-5B1C-4017-B167-ED3104435743}" dt="2024-05-21T02:10:19.693" v="4840" actId="165"/>
          <ac:grpSpMkLst>
            <pc:docMk/>
            <pc:sldMk cId="2856383698" sldId="977"/>
            <ac:grpSpMk id="484" creationId="{E5F03C4D-1366-B4A9-20D9-206115C7A4C7}"/>
          </ac:grpSpMkLst>
        </pc:grpChg>
        <pc:grpChg chg="mod topLvl">
          <ac:chgData name="Phillip Kaufman" userId="c001b2a046940d7c" providerId="LiveId" clId="{5CB25B10-5B1C-4017-B167-ED3104435743}" dt="2024-05-21T02:27:40.684" v="5131" actId="164"/>
          <ac:grpSpMkLst>
            <pc:docMk/>
            <pc:sldMk cId="2856383698" sldId="977"/>
            <ac:grpSpMk id="487" creationId="{AFD3D56C-FC9E-9286-1C91-4FC5ADC063AE}"/>
          </ac:grpSpMkLst>
        </pc:grpChg>
        <pc:grpChg chg="mod topLvl">
          <ac:chgData name="Phillip Kaufman" userId="c001b2a046940d7c" providerId="LiveId" clId="{5CB25B10-5B1C-4017-B167-ED3104435743}" dt="2024-05-21T02:27:40.684" v="5131" actId="164"/>
          <ac:grpSpMkLst>
            <pc:docMk/>
            <pc:sldMk cId="2856383698" sldId="977"/>
            <ac:grpSpMk id="488" creationId="{23FBE046-FF81-0337-2815-60EE1A1D6B6B}"/>
          </ac:grpSpMkLst>
        </pc:grpChg>
        <pc:grpChg chg="mod">
          <ac:chgData name="Phillip Kaufman" userId="c001b2a046940d7c" providerId="LiveId" clId="{5CB25B10-5B1C-4017-B167-ED3104435743}" dt="2024-05-21T02:27:02.193" v="5112" actId="164"/>
          <ac:grpSpMkLst>
            <pc:docMk/>
            <pc:sldMk cId="2856383698" sldId="977"/>
            <ac:grpSpMk id="489" creationId="{260125AC-047A-B80D-9E32-654C264F6E8B}"/>
          </ac:grpSpMkLst>
        </pc:grpChg>
        <pc:grpChg chg="add del mod">
          <ac:chgData name="Phillip Kaufman" userId="c001b2a046940d7c" providerId="LiveId" clId="{5CB25B10-5B1C-4017-B167-ED3104435743}" dt="2024-05-21T02:08:24.358" v="4818" actId="165"/>
          <ac:grpSpMkLst>
            <pc:docMk/>
            <pc:sldMk cId="2856383698" sldId="977"/>
            <ac:grpSpMk id="526" creationId="{D264A77B-7D5E-6142-3FDB-31A44E43A660}"/>
          </ac:grpSpMkLst>
        </pc:grpChg>
        <pc:grpChg chg="del mod topLvl">
          <ac:chgData name="Phillip Kaufman" userId="c001b2a046940d7c" providerId="LiveId" clId="{5CB25B10-5B1C-4017-B167-ED3104435743}" dt="2024-05-21T02:10:19.693" v="4840" actId="165"/>
          <ac:grpSpMkLst>
            <pc:docMk/>
            <pc:sldMk cId="2856383698" sldId="977"/>
            <ac:grpSpMk id="527" creationId="{69E1DF1F-06D9-C4AC-A878-3DEB2AA8E296}"/>
          </ac:grpSpMkLst>
        </pc:grpChg>
        <pc:grpChg chg="mod topLvl">
          <ac:chgData name="Phillip Kaufman" userId="c001b2a046940d7c" providerId="LiveId" clId="{5CB25B10-5B1C-4017-B167-ED3104435743}" dt="2024-05-21T02:27:17.775" v="5125" actId="164"/>
          <ac:grpSpMkLst>
            <pc:docMk/>
            <pc:sldMk cId="2856383698" sldId="977"/>
            <ac:grpSpMk id="530" creationId="{2ED7AD97-5BD8-9CC5-17AB-B7DF90CCE1D0}"/>
          </ac:grpSpMkLst>
        </pc:grpChg>
        <pc:grpChg chg="mod topLvl">
          <ac:chgData name="Phillip Kaufman" userId="c001b2a046940d7c" providerId="LiveId" clId="{5CB25B10-5B1C-4017-B167-ED3104435743}" dt="2024-05-21T02:27:17.775" v="5125" actId="164"/>
          <ac:grpSpMkLst>
            <pc:docMk/>
            <pc:sldMk cId="2856383698" sldId="977"/>
            <ac:grpSpMk id="531" creationId="{48708788-5AF7-0C96-1530-B736D0CE18C6}"/>
          </ac:grpSpMkLst>
        </pc:grpChg>
        <pc:grpChg chg="mod">
          <ac:chgData name="Phillip Kaufman" userId="c001b2a046940d7c" providerId="LiveId" clId="{5CB25B10-5B1C-4017-B167-ED3104435743}" dt="2024-05-21T02:27:02.729" v="5113" actId="164"/>
          <ac:grpSpMkLst>
            <pc:docMk/>
            <pc:sldMk cId="2856383698" sldId="977"/>
            <ac:grpSpMk id="532" creationId="{95D3553D-8F05-B364-ACF8-B1D200860A92}"/>
          </ac:grpSpMkLst>
        </pc:grpChg>
        <pc:grpChg chg="add mod">
          <ac:chgData name="Phillip Kaufman" userId="c001b2a046940d7c" providerId="LiveId" clId="{5CB25B10-5B1C-4017-B167-ED3104435743}" dt="2024-05-21T02:14:20.605" v="4964" actId="571"/>
          <ac:grpSpMkLst>
            <pc:docMk/>
            <pc:sldMk cId="2856383698" sldId="977"/>
            <ac:grpSpMk id="570" creationId="{BF82E972-3462-6103-6180-E74BA00DA16A}"/>
          </ac:grpSpMkLst>
        </pc:grpChg>
        <pc:grpChg chg="mod">
          <ac:chgData name="Phillip Kaufman" userId="c001b2a046940d7c" providerId="LiveId" clId="{5CB25B10-5B1C-4017-B167-ED3104435743}" dt="2024-05-21T02:14:20.605" v="4964" actId="571"/>
          <ac:grpSpMkLst>
            <pc:docMk/>
            <pc:sldMk cId="2856383698" sldId="977"/>
            <ac:grpSpMk id="571" creationId="{C7D3D99E-FA27-292F-C0D5-7655929F7317}"/>
          </ac:grpSpMkLst>
        </pc:grpChg>
        <pc:grpChg chg="add mod">
          <ac:chgData name="Phillip Kaufman" userId="c001b2a046940d7c" providerId="LiveId" clId="{5CB25B10-5B1C-4017-B167-ED3104435743}" dt="2024-05-21T02:15:49.655" v="4984" actId="571"/>
          <ac:grpSpMkLst>
            <pc:docMk/>
            <pc:sldMk cId="2856383698" sldId="977"/>
            <ac:grpSpMk id="606" creationId="{5CBF7089-6B86-B459-D221-F25538862617}"/>
          </ac:grpSpMkLst>
        </pc:grpChg>
        <pc:grpChg chg="mod">
          <ac:chgData name="Phillip Kaufman" userId="c001b2a046940d7c" providerId="LiveId" clId="{5CB25B10-5B1C-4017-B167-ED3104435743}" dt="2024-05-21T02:15:49.655" v="4984" actId="571"/>
          <ac:grpSpMkLst>
            <pc:docMk/>
            <pc:sldMk cId="2856383698" sldId="977"/>
            <ac:grpSpMk id="607" creationId="{9A5E8D1E-EB49-0C8F-5191-A37FF460117F}"/>
          </ac:grpSpMkLst>
        </pc:grpChg>
        <pc:grpChg chg="add mod">
          <ac:chgData name="Phillip Kaufman" userId="c001b2a046940d7c" providerId="LiveId" clId="{5CB25B10-5B1C-4017-B167-ED3104435743}" dt="2024-05-21T02:17:36.998" v="5017"/>
          <ac:grpSpMkLst>
            <pc:docMk/>
            <pc:sldMk cId="2856383698" sldId="977"/>
            <ac:grpSpMk id="641" creationId="{F09DA1B9-C1A4-DFD3-6CF3-C116B889058D}"/>
          </ac:grpSpMkLst>
        </pc:grpChg>
        <pc:grpChg chg="mod">
          <ac:chgData name="Phillip Kaufman" userId="c001b2a046940d7c" providerId="LiveId" clId="{5CB25B10-5B1C-4017-B167-ED3104435743}" dt="2024-05-21T02:17:36.998" v="5017"/>
          <ac:grpSpMkLst>
            <pc:docMk/>
            <pc:sldMk cId="2856383698" sldId="977"/>
            <ac:grpSpMk id="642" creationId="{10073603-D965-4B6A-6774-92F48488ABD2}"/>
          </ac:grpSpMkLst>
        </pc:grpChg>
        <pc:grpChg chg="add mod">
          <ac:chgData name="Phillip Kaufman" userId="c001b2a046940d7c" providerId="LiveId" clId="{5CB25B10-5B1C-4017-B167-ED3104435743}" dt="2024-05-21T02:18:04.872" v="5033" actId="571"/>
          <ac:grpSpMkLst>
            <pc:docMk/>
            <pc:sldMk cId="2856383698" sldId="977"/>
            <ac:grpSpMk id="677" creationId="{EE33ED9C-395A-0B7E-C93B-E93C14DF402B}"/>
          </ac:grpSpMkLst>
        </pc:grpChg>
        <pc:grpChg chg="add mod">
          <ac:chgData name="Phillip Kaufman" userId="c001b2a046940d7c" providerId="LiveId" clId="{5CB25B10-5B1C-4017-B167-ED3104435743}" dt="2024-05-21T02:18:04.872" v="5033" actId="571"/>
          <ac:grpSpMkLst>
            <pc:docMk/>
            <pc:sldMk cId="2856383698" sldId="977"/>
            <ac:grpSpMk id="682" creationId="{6B615E3B-0CA1-DBD5-39A4-ECA74D17BED7}"/>
          </ac:grpSpMkLst>
        </pc:grpChg>
        <pc:grpChg chg="mod">
          <ac:chgData name="Phillip Kaufman" userId="c001b2a046940d7c" providerId="LiveId" clId="{5CB25B10-5B1C-4017-B167-ED3104435743}" dt="2024-05-21T02:18:04.872" v="5033" actId="571"/>
          <ac:grpSpMkLst>
            <pc:docMk/>
            <pc:sldMk cId="2856383698" sldId="977"/>
            <ac:grpSpMk id="683" creationId="{E0B97EA9-B703-067D-416B-1AD6551AEBC6}"/>
          </ac:grpSpMkLst>
        </pc:grpChg>
        <pc:grpChg chg="add mod">
          <ac:chgData name="Phillip Kaufman" userId="c001b2a046940d7c" providerId="LiveId" clId="{5CB25B10-5B1C-4017-B167-ED3104435743}" dt="2024-05-21T02:28:42.725" v="5144" actId="164"/>
          <ac:grpSpMkLst>
            <pc:docMk/>
            <pc:sldMk cId="2856383698" sldId="977"/>
            <ac:grpSpMk id="718" creationId="{E39F5845-CFA9-0301-ABA0-0E1E1FADBED3}"/>
          </ac:grpSpMkLst>
        </pc:grpChg>
        <pc:grpChg chg="add mod">
          <ac:chgData name="Phillip Kaufman" userId="c001b2a046940d7c" providerId="LiveId" clId="{5CB25B10-5B1C-4017-B167-ED3104435743}" dt="2024-05-21T02:28:42.725" v="5144" actId="164"/>
          <ac:grpSpMkLst>
            <pc:docMk/>
            <pc:sldMk cId="2856383698" sldId="977"/>
            <ac:grpSpMk id="723" creationId="{5698F9EB-AC11-3B3D-E578-8BD5B4FB29CA}"/>
          </ac:grpSpMkLst>
        </pc:grpChg>
        <pc:grpChg chg="mod">
          <ac:chgData name="Phillip Kaufman" userId="c001b2a046940d7c" providerId="LiveId" clId="{5CB25B10-5B1C-4017-B167-ED3104435743}" dt="2024-05-21T02:18:24.009" v="5045"/>
          <ac:grpSpMkLst>
            <pc:docMk/>
            <pc:sldMk cId="2856383698" sldId="977"/>
            <ac:grpSpMk id="724" creationId="{8F9078F3-CBDE-BC0D-0029-B82E2FAD7058}"/>
          </ac:grpSpMkLst>
        </pc:grpChg>
        <pc:grpChg chg="add mod">
          <ac:chgData name="Phillip Kaufman" userId="c001b2a046940d7c" providerId="LiveId" clId="{5CB25B10-5B1C-4017-B167-ED3104435743}" dt="2024-05-21T02:22:03.957" v="5072" actId="164"/>
          <ac:grpSpMkLst>
            <pc:docMk/>
            <pc:sldMk cId="2856383698" sldId="977"/>
            <ac:grpSpMk id="759" creationId="{C15D2388-6BA2-9A7E-C2C3-7A459A39FE43}"/>
          </ac:grpSpMkLst>
        </pc:grpChg>
        <pc:grpChg chg="add mod topLvl">
          <ac:chgData name="Phillip Kaufman" userId="c001b2a046940d7c" providerId="LiveId" clId="{5CB25B10-5B1C-4017-B167-ED3104435743}" dt="2024-05-21T02:26:50.815" v="5109" actId="165"/>
          <ac:grpSpMkLst>
            <pc:docMk/>
            <pc:sldMk cId="2856383698" sldId="977"/>
            <ac:grpSpMk id="760" creationId="{CF4F61E8-BD41-F2E3-D509-1720549EF063}"/>
          </ac:grpSpMkLst>
        </pc:grpChg>
        <pc:grpChg chg="add del mod">
          <ac:chgData name="Phillip Kaufman" userId="c001b2a046940d7c" providerId="LiveId" clId="{5CB25B10-5B1C-4017-B167-ED3104435743}" dt="2024-05-22T02:59:58.147" v="5541" actId="478"/>
          <ac:grpSpMkLst>
            <pc:docMk/>
            <pc:sldMk cId="2856383698" sldId="977"/>
            <ac:grpSpMk id="761" creationId="{862F4230-B6D4-B0E0-1A49-108EC60D4597}"/>
          </ac:grpSpMkLst>
        </pc:grpChg>
        <pc:grpChg chg="add mod">
          <ac:chgData name="Phillip Kaufman" userId="c001b2a046940d7c" providerId="LiveId" clId="{5CB25B10-5B1C-4017-B167-ED3104435743}" dt="2024-05-21T02:27:02.729" v="5113" actId="164"/>
          <ac:grpSpMkLst>
            <pc:docMk/>
            <pc:sldMk cId="2856383698" sldId="977"/>
            <ac:grpSpMk id="762" creationId="{FEA83DDD-26DD-8D30-AC0C-0026E42969A6}"/>
          </ac:grpSpMkLst>
        </pc:grpChg>
        <pc:grpChg chg="add mod">
          <ac:chgData name="Phillip Kaufman" userId="c001b2a046940d7c" providerId="LiveId" clId="{5CB25B10-5B1C-4017-B167-ED3104435743}" dt="2024-05-21T02:27:02.193" v="5112" actId="164"/>
          <ac:grpSpMkLst>
            <pc:docMk/>
            <pc:sldMk cId="2856383698" sldId="977"/>
            <ac:grpSpMk id="763" creationId="{6B565554-72FF-E218-6BD0-D8E9665CA4B4}"/>
          </ac:grpSpMkLst>
        </pc:grpChg>
        <pc:grpChg chg="add mod">
          <ac:chgData name="Phillip Kaufman" userId="c001b2a046940d7c" providerId="LiveId" clId="{5CB25B10-5B1C-4017-B167-ED3104435743}" dt="2024-05-21T02:27:21.229" v="5126" actId="164"/>
          <ac:grpSpMkLst>
            <pc:docMk/>
            <pc:sldMk cId="2856383698" sldId="977"/>
            <ac:grpSpMk id="764" creationId="{1539E579-4175-7BF9-9E03-8BB7963CE6C8}"/>
          </ac:grpSpMkLst>
        </pc:grpChg>
        <pc:grpChg chg="add del mod">
          <ac:chgData name="Phillip Kaufman" userId="c001b2a046940d7c" providerId="LiveId" clId="{5CB25B10-5B1C-4017-B167-ED3104435743}" dt="2024-05-27T03:13:41.004" v="7892" actId="478"/>
          <ac:grpSpMkLst>
            <pc:docMk/>
            <pc:sldMk cId="2856383698" sldId="977"/>
            <ac:grpSpMk id="765" creationId="{07DC7084-1C3B-33AC-20E1-46EC54AA97AE}"/>
          </ac:grpSpMkLst>
        </pc:grpChg>
        <pc:grpChg chg="add mod">
          <ac:chgData name="Phillip Kaufman" userId="c001b2a046940d7c" providerId="LiveId" clId="{5CB25B10-5B1C-4017-B167-ED3104435743}" dt="2024-05-21T02:27:43.463" v="5132" actId="164"/>
          <ac:grpSpMkLst>
            <pc:docMk/>
            <pc:sldMk cId="2856383698" sldId="977"/>
            <ac:grpSpMk id="766" creationId="{527E0610-7961-4871-6D7F-09FBAEBC8DA6}"/>
          </ac:grpSpMkLst>
        </pc:grpChg>
        <pc:grpChg chg="add del mod">
          <ac:chgData name="Phillip Kaufman" userId="c001b2a046940d7c" providerId="LiveId" clId="{5CB25B10-5B1C-4017-B167-ED3104435743}" dt="2024-05-27T03:13:41.004" v="7892" actId="478"/>
          <ac:grpSpMkLst>
            <pc:docMk/>
            <pc:sldMk cId="2856383698" sldId="977"/>
            <ac:grpSpMk id="767" creationId="{47A9A73D-A263-97B5-4C54-369AA663CF63}"/>
          </ac:grpSpMkLst>
        </pc:grpChg>
        <pc:grpChg chg="add mod">
          <ac:chgData name="Phillip Kaufman" userId="c001b2a046940d7c" providerId="LiveId" clId="{5CB25B10-5B1C-4017-B167-ED3104435743}" dt="2024-05-21T02:28:25.901" v="5139" actId="164"/>
          <ac:grpSpMkLst>
            <pc:docMk/>
            <pc:sldMk cId="2856383698" sldId="977"/>
            <ac:grpSpMk id="768" creationId="{7D7DE0A5-6962-71F4-7BA2-0A2B8BB95B27}"/>
          </ac:grpSpMkLst>
        </pc:grpChg>
        <pc:grpChg chg="add del mod">
          <ac:chgData name="Phillip Kaufman" userId="c001b2a046940d7c" providerId="LiveId" clId="{5CB25B10-5B1C-4017-B167-ED3104435743}" dt="2024-05-27T03:13:41.004" v="7892" actId="478"/>
          <ac:grpSpMkLst>
            <pc:docMk/>
            <pc:sldMk cId="2856383698" sldId="977"/>
            <ac:grpSpMk id="769" creationId="{26915E4E-4B3F-A4D5-0A43-6EE0ABAEB6D8}"/>
          </ac:grpSpMkLst>
        </pc:grpChg>
        <pc:grpChg chg="add mod">
          <ac:chgData name="Phillip Kaufman" userId="c001b2a046940d7c" providerId="LiveId" clId="{5CB25B10-5B1C-4017-B167-ED3104435743}" dt="2024-05-21T02:28:44.821" v="5145" actId="164"/>
          <ac:grpSpMkLst>
            <pc:docMk/>
            <pc:sldMk cId="2856383698" sldId="977"/>
            <ac:grpSpMk id="770" creationId="{BA75A475-9EC0-4D3B-BB6D-60596C6055AD}"/>
          </ac:grpSpMkLst>
        </pc:grpChg>
        <pc:grpChg chg="add del mod">
          <ac:chgData name="Phillip Kaufman" userId="c001b2a046940d7c" providerId="LiveId" clId="{5CB25B10-5B1C-4017-B167-ED3104435743}" dt="2024-05-27T03:13:41.004" v="7892" actId="478"/>
          <ac:grpSpMkLst>
            <pc:docMk/>
            <pc:sldMk cId="2856383698" sldId="977"/>
            <ac:grpSpMk id="771" creationId="{6A298A79-4DC7-9471-9DFF-5FC6F2F2D4BB}"/>
          </ac:grpSpMkLst>
        </pc:grpChg>
        <pc:cxnChg chg="add mod">
          <ac:chgData name="Phillip Kaufman" userId="c001b2a046940d7c" providerId="LiveId" clId="{5CB25B10-5B1C-4017-B167-ED3104435743}" dt="2024-06-05T01:13:57.613" v="14424" actId="1076"/>
          <ac:cxnSpMkLst>
            <pc:docMk/>
            <pc:sldMk cId="2856383698" sldId="977"/>
            <ac:cxnSpMk id="8" creationId="{AC3CD31B-B15B-72C6-C2C5-0BC7F02DDFF7}"/>
          </ac:cxnSpMkLst>
        </pc:cxnChg>
        <pc:cxnChg chg="add mod">
          <ac:chgData name="Phillip Kaufman" userId="c001b2a046940d7c" providerId="LiveId" clId="{5CB25B10-5B1C-4017-B167-ED3104435743}" dt="2024-06-05T01:13:57.613" v="14424" actId="1076"/>
          <ac:cxnSpMkLst>
            <pc:docMk/>
            <pc:sldMk cId="2856383698" sldId="977"/>
            <ac:cxnSpMk id="9" creationId="{7F3662DC-AF32-13C9-146E-C943EF4FF2CC}"/>
          </ac:cxnSpMkLst>
        </pc:cxnChg>
        <pc:cxnChg chg="mod">
          <ac:chgData name="Phillip Kaufman" userId="c001b2a046940d7c" providerId="LiveId" clId="{5CB25B10-5B1C-4017-B167-ED3104435743}" dt="2024-05-21T01:51:09.826" v="4191" actId="165"/>
          <ac:cxnSpMkLst>
            <pc:docMk/>
            <pc:sldMk cId="2856383698" sldId="977"/>
            <ac:cxnSpMk id="12" creationId="{0918918D-046D-142F-A909-AF0E6A86C03A}"/>
          </ac:cxnSpMkLst>
        </pc:cxnChg>
        <pc:cxnChg chg="add mod">
          <ac:chgData name="Phillip Kaufman" userId="c001b2a046940d7c" providerId="LiveId" clId="{5CB25B10-5B1C-4017-B167-ED3104435743}" dt="2024-06-03T01:19:30.028" v="13333" actId="1076"/>
          <ac:cxnSpMkLst>
            <pc:docMk/>
            <pc:sldMk cId="2856383698" sldId="977"/>
            <ac:cxnSpMk id="12" creationId="{3EE82669-02C8-D993-84C3-EE1DDFEFB1C9}"/>
          </ac:cxnSpMkLst>
        </pc:cxnChg>
        <pc:cxnChg chg="mod">
          <ac:chgData name="Phillip Kaufman" userId="c001b2a046940d7c" providerId="LiveId" clId="{5CB25B10-5B1C-4017-B167-ED3104435743}" dt="2024-05-22T03:00:45.326" v="5548"/>
          <ac:cxnSpMkLst>
            <pc:docMk/>
            <pc:sldMk cId="2856383698" sldId="977"/>
            <ac:cxnSpMk id="12" creationId="{C6BBF8AC-9BCC-7070-ED84-B0071ABEF57F}"/>
          </ac:cxnSpMkLst>
        </pc:cxnChg>
        <pc:cxnChg chg="add mod">
          <ac:chgData name="Phillip Kaufman" userId="c001b2a046940d7c" providerId="LiveId" clId="{5CB25B10-5B1C-4017-B167-ED3104435743}" dt="2024-06-03T01:19:30.028" v="13333" actId="1076"/>
          <ac:cxnSpMkLst>
            <pc:docMk/>
            <pc:sldMk cId="2856383698" sldId="977"/>
            <ac:cxnSpMk id="13" creationId="{2BCF0173-6990-95E0-88DD-602C7C69BF8B}"/>
          </ac:cxnSpMkLst>
        </pc:cxnChg>
        <pc:cxnChg chg="mod">
          <ac:chgData name="Phillip Kaufman" userId="c001b2a046940d7c" providerId="LiveId" clId="{5CB25B10-5B1C-4017-B167-ED3104435743}" dt="2024-05-22T03:00:45.326" v="5548"/>
          <ac:cxnSpMkLst>
            <pc:docMk/>
            <pc:sldMk cId="2856383698" sldId="977"/>
            <ac:cxnSpMk id="13" creationId="{F4ECA081-FE62-8C4A-29F9-C68DE7793B38}"/>
          </ac:cxnSpMkLst>
        </pc:cxnChg>
        <pc:cxnChg chg="mod">
          <ac:chgData name="Phillip Kaufman" userId="c001b2a046940d7c" providerId="LiveId" clId="{5CB25B10-5B1C-4017-B167-ED3104435743}" dt="2024-05-21T01:51:09.826" v="4191" actId="165"/>
          <ac:cxnSpMkLst>
            <pc:docMk/>
            <pc:sldMk cId="2856383698" sldId="977"/>
            <ac:cxnSpMk id="13" creationId="{F929A3FF-0622-60A2-7E0F-CE7666C969A2}"/>
          </ac:cxnSpMkLst>
        </pc:cxnChg>
        <pc:cxnChg chg="add mod">
          <ac:chgData name="Phillip Kaufman" userId="c001b2a046940d7c" providerId="LiveId" clId="{5CB25B10-5B1C-4017-B167-ED3104435743}" dt="2024-06-03T01:19:27.835" v="13332" actId="688"/>
          <ac:cxnSpMkLst>
            <pc:docMk/>
            <pc:sldMk cId="2856383698" sldId="977"/>
            <ac:cxnSpMk id="14" creationId="{7B4B1670-F30D-BE52-552D-800A79804206}"/>
          </ac:cxnSpMkLst>
        </pc:cxnChg>
        <pc:cxnChg chg="mod">
          <ac:chgData name="Phillip Kaufman" userId="c001b2a046940d7c" providerId="LiveId" clId="{5CB25B10-5B1C-4017-B167-ED3104435743}" dt="2024-05-22T03:00:45.326" v="5548"/>
          <ac:cxnSpMkLst>
            <pc:docMk/>
            <pc:sldMk cId="2856383698" sldId="977"/>
            <ac:cxnSpMk id="14" creationId="{82CD76D6-FB2B-F01A-6145-105133FCD0CF}"/>
          </ac:cxnSpMkLst>
        </pc:cxnChg>
        <pc:cxnChg chg="mod">
          <ac:chgData name="Phillip Kaufman" userId="c001b2a046940d7c" providerId="LiveId" clId="{5CB25B10-5B1C-4017-B167-ED3104435743}" dt="2024-05-21T01:51:09.826" v="4191" actId="165"/>
          <ac:cxnSpMkLst>
            <pc:docMk/>
            <pc:sldMk cId="2856383698" sldId="977"/>
            <ac:cxnSpMk id="14" creationId="{D1E74617-352E-448F-F8BE-0EE8EBB42C8A}"/>
          </ac:cxnSpMkLst>
        </pc:cxnChg>
        <pc:cxnChg chg="add mod">
          <ac:chgData name="Phillip Kaufman" userId="c001b2a046940d7c" providerId="LiveId" clId="{5CB25B10-5B1C-4017-B167-ED3104435743}" dt="2024-06-03T01:19:27.835" v="13332" actId="688"/>
          <ac:cxnSpMkLst>
            <pc:docMk/>
            <pc:sldMk cId="2856383698" sldId="977"/>
            <ac:cxnSpMk id="15" creationId="{71895D01-0648-B596-7AAF-9369E78CB20A}"/>
          </ac:cxnSpMkLst>
        </pc:cxnChg>
        <pc:cxnChg chg="mod">
          <ac:chgData name="Phillip Kaufman" userId="c001b2a046940d7c" providerId="LiveId" clId="{5CB25B10-5B1C-4017-B167-ED3104435743}" dt="2024-05-22T03:00:45.326" v="5548"/>
          <ac:cxnSpMkLst>
            <pc:docMk/>
            <pc:sldMk cId="2856383698" sldId="977"/>
            <ac:cxnSpMk id="15" creationId="{98FFFEE3-A000-A25C-D0D3-D1276E72BC2D}"/>
          </ac:cxnSpMkLst>
        </pc:cxnChg>
        <pc:cxnChg chg="mod">
          <ac:chgData name="Phillip Kaufman" userId="c001b2a046940d7c" providerId="LiveId" clId="{5CB25B10-5B1C-4017-B167-ED3104435743}" dt="2024-05-21T01:51:09.826" v="4191" actId="165"/>
          <ac:cxnSpMkLst>
            <pc:docMk/>
            <pc:sldMk cId="2856383698" sldId="977"/>
            <ac:cxnSpMk id="15" creationId="{C1A0909F-FE51-1AD4-61D2-B553C1E08C04}"/>
          </ac:cxnSpMkLst>
        </pc:cxnChg>
        <pc:cxnChg chg="add mod">
          <ac:chgData name="Phillip Kaufman" userId="c001b2a046940d7c" providerId="LiveId" clId="{5CB25B10-5B1C-4017-B167-ED3104435743}" dt="2024-06-03T01:19:21.088" v="13329" actId="1076"/>
          <ac:cxnSpMkLst>
            <pc:docMk/>
            <pc:sldMk cId="2856383698" sldId="977"/>
            <ac:cxnSpMk id="16" creationId="{51E620F4-4CD2-95D2-FFA2-D8C517EAA7BA}"/>
          </ac:cxnSpMkLst>
        </pc:cxnChg>
        <pc:cxnChg chg="mod">
          <ac:chgData name="Phillip Kaufman" userId="c001b2a046940d7c" providerId="LiveId" clId="{5CB25B10-5B1C-4017-B167-ED3104435743}" dt="2024-05-21T01:51:09.826" v="4191" actId="165"/>
          <ac:cxnSpMkLst>
            <pc:docMk/>
            <pc:sldMk cId="2856383698" sldId="977"/>
            <ac:cxnSpMk id="16" creationId="{AFAD58E8-B012-0C58-6910-AAA771BD66B2}"/>
          </ac:cxnSpMkLst>
        </pc:cxnChg>
        <pc:cxnChg chg="mod">
          <ac:chgData name="Phillip Kaufman" userId="c001b2a046940d7c" providerId="LiveId" clId="{5CB25B10-5B1C-4017-B167-ED3104435743}" dt="2024-05-22T03:00:45.326" v="5548"/>
          <ac:cxnSpMkLst>
            <pc:docMk/>
            <pc:sldMk cId="2856383698" sldId="977"/>
            <ac:cxnSpMk id="16" creationId="{ED059FEA-7FD4-5909-2373-E4119B9967D3}"/>
          </ac:cxnSpMkLst>
        </pc:cxnChg>
        <pc:cxnChg chg="mod">
          <ac:chgData name="Phillip Kaufman" userId="c001b2a046940d7c" providerId="LiveId" clId="{5CB25B10-5B1C-4017-B167-ED3104435743}" dt="2024-05-21T01:51:09.826" v="4191" actId="165"/>
          <ac:cxnSpMkLst>
            <pc:docMk/>
            <pc:sldMk cId="2856383698" sldId="977"/>
            <ac:cxnSpMk id="17" creationId="{63918148-556B-42DB-E414-A4A7424463E8}"/>
          </ac:cxnSpMkLst>
        </pc:cxnChg>
        <pc:cxnChg chg="add mod">
          <ac:chgData name="Phillip Kaufman" userId="c001b2a046940d7c" providerId="LiveId" clId="{5CB25B10-5B1C-4017-B167-ED3104435743}" dt="2024-06-03T01:19:21.088" v="13329" actId="1076"/>
          <ac:cxnSpMkLst>
            <pc:docMk/>
            <pc:sldMk cId="2856383698" sldId="977"/>
            <ac:cxnSpMk id="17" creationId="{78E5A2BA-51FA-78F5-C4D0-84C775DA2CA8}"/>
          </ac:cxnSpMkLst>
        </pc:cxnChg>
        <pc:cxnChg chg="mod">
          <ac:chgData name="Phillip Kaufman" userId="c001b2a046940d7c" providerId="LiveId" clId="{5CB25B10-5B1C-4017-B167-ED3104435743}" dt="2024-05-22T03:00:45.326" v="5548"/>
          <ac:cxnSpMkLst>
            <pc:docMk/>
            <pc:sldMk cId="2856383698" sldId="977"/>
            <ac:cxnSpMk id="17" creationId="{A7F6D4FF-1DB1-1B5E-A62A-074DAF8B23E0}"/>
          </ac:cxnSpMkLst>
        </pc:cxnChg>
        <pc:cxnChg chg="mod">
          <ac:chgData name="Phillip Kaufman" userId="c001b2a046940d7c" providerId="LiveId" clId="{5CB25B10-5B1C-4017-B167-ED3104435743}" dt="2024-05-21T01:51:09.826" v="4191" actId="165"/>
          <ac:cxnSpMkLst>
            <pc:docMk/>
            <pc:sldMk cId="2856383698" sldId="977"/>
            <ac:cxnSpMk id="18" creationId="{300AFEEE-56AE-2590-0251-93C3C7CAB31F}"/>
          </ac:cxnSpMkLst>
        </pc:cxnChg>
        <pc:cxnChg chg="mod">
          <ac:chgData name="Phillip Kaufman" userId="c001b2a046940d7c" providerId="LiveId" clId="{5CB25B10-5B1C-4017-B167-ED3104435743}" dt="2024-05-22T03:00:45.326" v="5548"/>
          <ac:cxnSpMkLst>
            <pc:docMk/>
            <pc:sldMk cId="2856383698" sldId="977"/>
            <ac:cxnSpMk id="18" creationId="{62D18744-9746-0923-1F65-4E4F7FB4572F}"/>
          </ac:cxnSpMkLst>
        </pc:cxnChg>
        <pc:cxnChg chg="add mod">
          <ac:chgData name="Phillip Kaufman" userId="c001b2a046940d7c" providerId="LiveId" clId="{5CB25B10-5B1C-4017-B167-ED3104435743}" dt="2024-06-05T01:13:33.230" v="14423" actId="14100"/>
          <ac:cxnSpMkLst>
            <pc:docMk/>
            <pc:sldMk cId="2856383698" sldId="977"/>
            <ac:cxnSpMk id="18" creationId="{838CAFAF-58AC-B8B4-D703-5B00BD1293E7}"/>
          </ac:cxnSpMkLst>
        </pc:cxnChg>
        <pc:cxnChg chg="mod">
          <ac:chgData name="Phillip Kaufman" userId="c001b2a046940d7c" providerId="LiveId" clId="{5CB25B10-5B1C-4017-B167-ED3104435743}" dt="2024-05-21T01:51:09.826" v="4191" actId="165"/>
          <ac:cxnSpMkLst>
            <pc:docMk/>
            <pc:sldMk cId="2856383698" sldId="977"/>
            <ac:cxnSpMk id="19" creationId="{16D8B361-2AE2-046E-8A1D-D5310E0F8B0D}"/>
          </ac:cxnSpMkLst>
        </pc:cxnChg>
        <pc:cxnChg chg="mod">
          <ac:chgData name="Phillip Kaufman" userId="c001b2a046940d7c" providerId="LiveId" clId="{5CB25B10-5B1C-4017-B167-ED3104435743}" dt="2024-05-22T03:00:45.326" v="5548"/>
          <ac:cxnSpMkLst>
            <pc:docMk/>
            <pc:sldMk cId="2856383698" sldId="977"/>
            <ac:cxnSpMk id="19" creationId="{67830A1E-CCFA-2930-C642-39DBB01076F0}"/>
          </ac:cxnSpMkLst>
        </pc:cxnChg>
        <pc:cxnChg chg="add mod">
          <ac:chgData name="Phillip Kaufman" userId="c001b2a046940d7c" providerId="LiveId" clId="{5CB25B10-5B1C-4017-B167-ED3104435743}" dt="2024-06-05T01:13:33.230" v="14423" actId="14100"/>
          <ac:cxnSpMkLst>
            <pc:docMk/>
            <pc:sldMk cId="2856383698" sldId="977"/>
            <ac:cxnSpMk id="19" creationId="{D2DBC3F8-25A7-1CFB-5F8D-33494C7FFA1E}"/>
          </ac:cxnSpMkLst>
        </pc:cxnChg>
        <pc:cxnChg chg="mod">
          <ac:chgData name="Phillip Kaufman" userId="c001b2a046940d7c" providerId="LiveId" clId="{5CB25B10-5B1C-4017-B167-ED3104435743}" dt="2024-05-21T01:51:09.826" v="4191" actId="165"/>
          <ac:cxnSpMkLst>
            <pc:docMk/>
            <pc:sldMk cId="2856383698" sldId="977"/>
            <ac:cxnSpMk id="20" creationId="{416B5AB3-75DF-F058-76FF-443B7C0B850E}"/>
          </ac:cxnSpMkLst>
        </pc:cxnChg>
        <pc:cxnChg chg="add mod">
          <ac:chgData name="Phillip Kaufman" userId="c001b2a046940d7c" providerId="LiveId" clId="{5CB25B10-5B1C-4017-B167-ED3104435743}" dt="2024-06-03T01:18:18.446" v="13304" actId="14100"/>
          <ac:cxnSpMkLst>
            <pc:docMk/>
            <pc:sldMk cId="2856383698" sldId="977"/>
            <ac:cxnSpMk id="20" creationId="{6D7A895E-9BEB-96E5-D6BA-DFA18F9E05B8}"/>
          </ac:cxnSpMkLst>
        </pc:cxnChg>
        <pc:cxnChg chg="mod">
          <ac:chgData name="Phillip Kaufman" userId="c001b2a046940d7c" providerId="LiveId" clId="{5CB25B10-5B1C-4017-B167-ED3104435743}" dt="2024-05-22T03:00:45.326" v="5548"/>
          <ac:cxnSpMkLst>
            <pc:docMk/>
            <pc:sldMk cId="2856383698" sldId="977"/>
            <ac:cxnSpMk id="20" creationId="{EF1A0854-884C-9D82-6A29-52C5A318A5C3}"/>
          </ac:cxnSpMkLst>
        </pc:cxnChg>
        <pc:cxnChg chg="add mod">
          <ac:chgData name="Phillip Kaufman" userId="c001b2a046940d7c" providerId="LiveId" clId="{5CB25B10-5B1C-4017-B167-ED3104435743}" dt="2024-06-03T01:18:23.749" v="13306" actId="14100"/>
          <ac:cxnSpMkLst>
            <pc:docMk/>
            <pc:sldMk cId="2856383698" sldId="977"/>
            <ac:cxnSpMk id="21" creationId="{2297A914-C4C8-B336-79AA-2873310A7197}"/>
          </ac:cxnSpMkLst>
        </pc:cxnChg>
        <pc:cxnChg chg="mod">
          <ac:chgData name="Phillip Kaufman" userId="c001b2a046940d7c" providerId="LiveId" clId="{5CB25B10-5B1C-4017-B167-ED3104435743}" dt="2024-05-22T03:00:45.326" v="5548"/>
          <ac:cxnSpMkLst>
            <pc:docMk/>
            <pc:sldMk cId="2856383698" sldId="977"/>
            <ac:cxnSpMk id="21" creationId="{4177628D-4B76-B677-0A56-AC90080B2B96}"/>
          </ac:cxnSpMkLst>
        </pc:cxnChg>
        <pc:cxnChg chg="mod">
          <ac:chgData name="Phillip Kaufman" userId="c001b2a046940d7c" providerId="LiveId" clId="{5CB25B10-5B1C-4017-B167-ED3104435743}" dt="2024-05-21T01:51:09.826" v="4191" actId="165"/>
          <ac:cxnSpMkLst>
            <pc:docMk/>
            <pc:sldMk cId="2856383698" sldId="977"/>
            <ac:cxnSpMk id="21" creationId="{8AF7C4A6-A9FF-95D1-AA2C-C659B867A20B}"/>
          </ac:cxnSpMkLst>
        </pc:cxnChg>
        <pc:cxnChg chg="mod">
          <ac:chgData name="Phillip Kaufman" userId="c001b2a046940d7c" providerId="LiveId" clId="{5CB25B10-5B1C-4017-B167-ED3104435743}" dt="2024-05-22T03:00:45.326" v="5548"/>
          <ac:cxnSpMkLst>
            <pc:docMk/>
            <pc:sldMk cId="2856383698" sldId="977"/>
            <ac:cxnSpMk id="22" creationId="{C2F7CA63-ED06-EFAC-17E0-B348ADB9B60E}"/>
          </ac:cxnSpMkLst>
        </pc:cxnChg>
        <pc:cxnChg chg="mod">
          <ac:chgData name="Phillip Kaufman" userId="c001b2a046940d7c" providerId="LiveId" clId="{5CB25B10-5B1C-4017-B167-ED3104435743}" dt="2024-05-21T01:51:09.826" v="4191" actId="165"/>
          <ac:cxnSpMkLst>
            <pc:docMk/>
            <pc:sldMk cId="2856383698" sldId="977"/>
            <ac:cxnSpMk id="22" creationId="{EE12480F-7625-F7B3-52B2-DA6C6A3A2AF1}"/>
          </ac:cxnSpMkLst>
        </pc:cxnChg>
        <pc:cxnChg chg="mod">
          <ac:chgData name="Phillip Kaufman" userId="c001b2a046940d7c" providerId="LiveId" clId="{5CB25B10-5B1C-4017-B167-ED3104435743}" dt="2024-05-22T03:00:45.326" v="5548"/>
          <ac:cxnSpMkLst>
            <pc:docMk/>
            <pc:sldMk cId="2856383698" sldId="977"/>
            <ac:cxnSpMk id="23" creationId="{A6E6068C-CCDB-3D07-12AB-FC5FCB01F5A5}"/>
          </ac:cxnSpMkLst>
        </pc:cxnChg>
        <pc:cxnChg chg="mod">
          <ac:chgData name="Phillip Kaufman" userId="c001b2a046940d7c" providerId="LiveId" clId="{5CB25B10-5B1C-4017-B167-ED3104435743}" dt="2024-05-21T01:51:09.826" v="4191" actId="165"/>
          <ac:cxnSpMkLst>
            <pc:docMk/>
            <pc:sldMk cId="2856383698" sldId="977"/>
            <ac:cxnSpMk id="23" creationId="{D0F3837D-407A-1C31-01C8-57446D095999}"/>
          </ac:cxnSpMkLst>
        </pc:cxnChg>
        <pc:cxnChg chg="mod">
          <ac:chgData name="Phillip Kaufman" userId="c001b2a046940d7c" providerId="LiveId" clId="{5CB25B10-5B1C-4017-B167-ED3104435743}" dt="2024-05-22T03:00:45.326" v="5548"/>
          <ac:cxnSpMkLst>
            <pc:docMk/>
            <pc:sldMk cId="2856383698" sldId="977"/>
            <ac:cxnSpMk id="24" creationId="{8949DA08-6CAF-8628-4E19-79F30DEE611B}"/>
          </ac:cxnSpMkLst>
        </pc:cxnChg>
        <pc:cxnChg chg="mod">
          <ac:chgData name="Phillip Kaufman" userId="c001b2a046940d7c" providerId="LiveId" clId="{5CB25B10-5B1C-4017-B167-ED3104435743}" dt="2024-05-21T01:51:09.826" v="4191" actId="165"/>
          <ac:cxnSpMkLst>
            <pc:docMk/>
            <pc:sldMk cId="2856383698" sldId="977"/>
            <ac:cxnSpMk id="24" creationId="{BE9F8914-262E-E8F3-A38B-93E2F27BB936}"/>
          </ac:cxnSpMkLst>
        </pc:cxnChg>
        <pc:cxnChg chg="mod">
          <ac:chgData name="Phillip Kaufman" userId="c001b2a046940d7c" providerId="LiveId" clId="{5CB25B10-5B1C-4017-B167-ED3104435743}" dt="2024-05-21T01:51:09.826" v="4191" actId="165"/>
          <ac:cxnSpMkLst>
            <pc:docMk/>
            <pc:sldMk cId="2856383698" sldId="977"/>
            <ac:cxnSpMk id="25" creationId="{2CB90B15-85E3-1DC2-7FE4-B82E5EA0CB85}"/>
          </ac:cxnSpMkLst>
        </pc:cxnChg>
        <pc:cxnChg chg="mod">
          <ac:chgData name="Phillip Kaufman" userId="c001b2a046940d7c" providerId="LiveId" clId="{5CB25B10-5B1C-4017-B167-ED3104435743}" dt="2024-05-22T03:00:45.326" v="5548"/>
          <ac:cxnSpMkLst>
            <pc:docMk/>
            <pc:sldMk cId="2856383698" sldId="977"/>
            <ac:cxnSpMk id="25" creationId="{604CA9B0-5662-EE93-9F4A-49396C52DB62}"/>
          </ac:cxnSpMkLst>
        </pc:cxnChg>
        <pc:cxnChg chg="mod">
          <ac:chgData name="Phillip Kaufman" userId="c001b2a046940d7c" providerId="LiveId" clId="{5CB25B10-5B1C-4017-B167-ED3104435743}" dt="2024-05-21T01:51:09.826" v="4191" actId="165"/>
          <ac:cxnSpMkLst>
            <pc:docMk/>
            <pc:sldMk cId="2856383698" sldId="977"/>
            <ac:cxnSpMk id="26" creationId="{7B116326-B073-C242-DE44-C2286E92D62C}"/>
          </ac:cxnSpMkLst>
        </pc:cxnChg>
        <pc:cxnChg chg="mod">
          <ac:chgData name="Phillip Kaufman" userId="c001b2a046940d7c" providerId="LiveId" clId="{5CB25B10-5B1C-4017-B167-ED3104435743}" dt="2024-05-22T03:00:45.326" v="5548"/>
          <ac:cxnSpMkLst>
            <pc:docMk/>
            <pc:sldMk cId="2856383698" sldId="977"/>
            <ac:cxnSpMk id="26" creationId="{EC6DC9BB-51E8-3604-59D4-052E81B9CF20}"/>
          </ac:cxnSpMkLst>
        </pc:cxnChg>
        <pc:cxnChg chg="mod">
          <ac:chgData name="Phillip Kaufman" userId="c001b2a046940d7c" providerId="LiveId" clId="{5CB25B10-5B1C-4017-B167-ED3104435743}" dt="2024-05-22T03:00:45.326" v="5548"/>
          <ac:cxnSpMkLst>
            <pc:docMk/>
            <pc:sldMk cId="2856383698" sldId="977"/>
            <ac:cxnSpMk id="27" creationId="{00B92962-5F13-1C7F-3FED-5C0FA0BE1D66}"/>
          </ac:cxnSpMkLst>
        </pc:cxnChg>
        <pc:cxnChg chg="mod">
          <ac:chgData name="Phillip Kaufman" userId="c001b2a046940d7c" providerId="LiveId" clId="{5CB25B10-5B1C-4017-B167-ED3104435743}" dt="2024-05-21T01:51:09.826" v="4191" actId="165"/>
          <ac:cxnSpMkLst>
            <pc:docMk/>
            <pc:sldMk cId="2856383698" sldId="977"/>
            <ac:cxnSpMk id="27" creationId="{29D5D238-3C2C-A809-8084-EC6FD51E2FCA}"/>
          </ac:cxnSpMkLst>
        </pc:cxnChg>
        <pc:cxnChg chg="mod">
          <ac:chgData name="Phillip Kaufman" userId="c001b2a046940d7c" providerId="LiveId" clId="{5CB25B10-5B1C-4017-B167-ED3104435743}" dt="2024-05-22T03:00:45.326" v="5548"/>
          <ac:cxnSpMkLst>
            <pc:docMk/>
            <pc:sldMk cId="2856383698" sldId="977"/>
            <ac:cxnSpMk id="28" creationId="{587A52A6-94D5-E3F2-431C-F5C5DA394DCF}"/>
          </ac:cxnSpMkLst>
        </pc:cxnChg>
        <pc:cxnChg chg="mod">
          <ac:chgData name="Phillip Kaufman" userId="c001b2a046940d7c" providerId="LiveId" clId="{5CB25B10-5B1C-4017-B167-ED3104435743}" dt="2024-05-21T01:51:09.826" v="4191" actId="165"/>
          <ac:cxnSpMkLst>
            <pc:docMk/>
            <pc:sldMk cId="2856383698" sldId="977"/>
            <ac:cxnSpMk id="28" creationId="{92A50CA6-F923-B054-D44F-F9B8BB36F849}"/>
          </ac:cxnSpMkLst>
        </pc:cxnChg>
        <pc:cxnChg chg="mod">
          <ac:chgData name="Phillip Kaufman" userId="c001b2a046940d7c" providerId="LiveId" clId="{5CB25B10-5B1C-4017-B167-ED3104435743}" dt="2024-05-21T01:51:09.826" v="4191" actId="165"/>
          <ac:cxnSpMkLst>
            <pc:docMk/>
            <pc:sldMk cId="2856383698" sldId="977"/>
            <ac:cxnSpMk id="29" creationId="{2FA70D32-5527-F7FE-F9ED-7F32BDFDF01A}"/>
          </ac:cxnSpMkLst>
        </pc:cxnChg>
        <pc:cxnChg chg="mod">
          <ac:chgData name="Phillip Kaufman" userId="c001b2a046940d7c" providerId="LiveId" clId="{5CB25B10-5B1C-4017-B167-ED3104435743}" dt="2024-05-22T03:00:45.326" v="5548"/>
          <ac:cxnSpMkLst>
            <pc:docMk/>
            <pc:sldMk cId="2856383698" sldId="977"/>
            <ac:cxnSpMk id="29" creationId="{F27C386B-E443-AE22-5690-42309E709CC0}"/>
          </ac:cxnSpMkLst>
        </pc:cxnChg>
        <pc:cxnChg chg="mod">
          <ac:chgData name="Phillip Kaufman" userId="c001b2a046940d7c" providerId="LiveId" clId="{5CB25B10-5B1C-4017-B167-ED3104435743}" dt="2024-05-21T01:51:09.826" v="4191" actId="165"/>
          <ac:cxnSpMkLst>
            <pc:docMk/>
            <pc:sldMk cId="2856383698" sldId="977"/>
            <ac:cxnSpMk id="30" creationId="{77E77540-DB73-1BBE-6EEC-0ABBCEB77C86}"/>
          </ac:cxnSpMkLst>
        </pc:cxnChg>
        <pc:cxnChg chg="mod">
          <ac:chgData name="Phillip Kaufman" userId="c001b2a046940d7c" providerId="LiveId" clId="{5CB25B10-5B1C-4017-B167-ED3104435743}" dt="2024-05-22T03:00:45.326" v="5548"/>
          <ac:cxnSpMkLst>
            <pc:docMk/>
            <pc:sldMk cId="2856383698" sldId="977"/>
            <ac:cxnSpMk id="30" creationId="{FF4C35E0-5ADB-74CB-F309-411B225A2DED}"/>
          </ac:cxnSpMkLst>
        </pc:cxnChg>
        <pc:cxnChg chg="mod">
          <ac:chgData name="Phillip Kaufman" userId="c001b2a046940d7c" providerId="LiveId" clId="{5CB25B10-5B1C-4017-B167-ED3104435743}" dt="2024-05-22T03:00:45.326" v="5548"/>
          <ac:cxnSpMkLst>
            <pc:docMk/>
            <pc:sldMk cId="2856383698" sldId="977"/>
            <ac:cxnSpMk id="31" creationId="{93D149A1-A0BC-16A3-7580-60768F0FCF73}"/>
          </ac:cxnSpMkLst>
        </pc:cxnChg>
        <pc:cxnChg chg="mod">
          <ac:chgData name="Phillip Kaufman" userId="c001b2a046940d7c" providerId="LiveId" clId="{5CB25B10-5B1C-4017-B167-ED3104435743}" dt="2024-05-21T01:51:09.826" v="4191" actId="165"/>
          <ac:cxnSpMkLst>
            <pc:docMk/>
            <pc:sldMk cId="2856383698" sldId="977"/>
            <ac:cxnSpMk id="31" creationId="{9C1B1EB7-409D-C252-C98D-01B9C018EB4D}"/>
          </ac:cxnSpMkLst>
        </pc:cxnChg>
        <pc:cxnChg chg="mod">
          <ac:chgData name="Phillip Kaufman" userId="c001b2a046940d7c" providerId="LiveId" clId="{5CB25B10-5B1C-4017-B167-ED3104435743}" dt="2024-05-21T01:51:09.826" v="4191" actId="165"/>
          <ac:cxnSpMkLst>
            <pc:docMk/>
            <pc:sldMk cId="2856383698" sldId="977"/>
            <ac:cxnSpMk id="32" creationId="{018FFFBB-2110-D465-CA5D-EA31D001DF18}"/>
          </ac:cxnSpMkLst>
        </pc:cxnChg>
        <pc:cxnChg chg="mod">
          <ac:chgData name="Phillip Kaufman" userId="c001b2a046940d7c" providerId="LiveId" clId="{5CB25B10-5B1C-4017-B167-ED3104435743}" dt="2024-05-22T03:00:45.326" v="5548"/>
          <ac:cxnSpMkLst>
            <pc:docMk/>
            <pc:sldMk cId="2856383698" sldId="977"/>
            <ac:cxnSpMk id="32" creationId="{DC07F06D-B403-3471-BFCF-FB883402059E}"/>
          </ac:cxnSpMkLst>
        </pc:cxnChg>
        <pc:cxnChg chg="mod">
          <ac:chgData name="Phillip Kaufman" userId="c001b2a046940d7c" providerId="LiveId" clId="{5CB25B10-5B1C-4017-B167-ED3104435743}" dt="2024-05-22T03:00:45.326" v="5548"/>
          <ac:cxnSpMkLst>
            <pc:docMk/>
            <pc:sldMk cId="2856383698" sldId="977"/>
            <ac:cxnSpMk id="33" creationId="{02A5073E-3481-B92E-75E2-5A59DE84A32E}"/>
          </ac:cxnSpMkLst>
        </pc:cxnChg>
        <pc:cxnChg chg="mod">
          <ac:chgData name="Phillip Kaufman" userId="c001b2a046940d7c" providerId="LiveId" clId="{5CB25B10-5B1C-4017-B167-ED3104435743}" dt="2024-05-21T01:51:09.826" v="4191" actId="165"/>
          <ac:cxnSpMkLst>
            <pc:docMk/>
            <pc:sldMk cId="2856383698" sldId="977"/>
            <ac:cxnSpMk id="33" creationId="{CCCCC3A2-787F-FF5A-A679-CC6BB9D8825D}"/>
          </ac:cxnSpMkLst>
        </pc:cxnChg>
        <pc:cxnChg chg="mod">
          <ac:chgData name="Phillip Kaufman" userId="c001b2a046940d7c" providerId="LiveId" clId="{5CB25B10-5B1C-4017-B167-ED3104435743}" dt="2024-05-22T03:00:45.326" v="5548"/>
          <ac:cxnSpMkLst>
            <pc:docMk/>
            <pc:sldMk cId="2856383698" sldId="977"/>
            <ac:cxnSpMk id="34" creationId="{325B8CB8-DE2B-2C01-2375-B0560A182664}"/>
          </ac:cxnSpMkLst>
        </pc:cxnChg>
        <pc:cxnChg chg="mod">
          <ac:chgData name="Phillip Kaufman" userId="c001b2a046940d7c" providerId="LiveId" clId="{5CB25B10-5B1C-4017-B167-ED3104435743}" dt="2024-05-21T01:51:09.826" v="4191" actId="165"/>
          <ac:cxnSpMkLst>
            <pc:docMk/>
            <pc:sldMk cId="2856383698" sldId="977"/>
            <ac:cxnSpMk id="34" creationId="{87452628-DC97-71A5-EE02-278B2806F21F}"/>
          </ac:cxnSpMkLst>
        </pc:cxnChg>
        <pc:cxnChg chg="mod">
          <ac:chgData name="Phillip Kaufman" userId="c001b2a046940d7c" providerId="LiveId" clId="{5CB25B10-5B1C-4017-B167-ED3104435743}" dt="2024-05-22T03:00:45.326" v="5548"/>
          <ac:cxnSpMkLst>
            <pc:docMk/>
            <pc:sldMk cId="2856383698" sldId="977"/>
            <ac:cxnSpMk id="35" creationId="{9C9820FB-5745-2818-71AF-2A87668969B5}"/>
          </ac:cxnSpMkLst>
        </pc:cxnChg>
        <pc:cxnChg chg="mod">
          <ac:chgData name="Phillip Kaufman" userId="c001b2a046940d7c" providerId="LiveId" clId="{5CB25B10-5B1C-4017-B167-ED3104435743}" dt="2024-05-21T01:51:09.826" v="4191" actId="165"/>
          <ac:cxnSpMkLst>
            <pc:docMk/>
            <pc:sldMk cId="2856383698" sldId="977"/>
            <ac:cxnSpMk id="35" creationId="{C65948BD-9459-F42F-4CEE-0E3EE15B9E9D}"/>
          </ac:cxnSpMkLst>
        </pc:cxnChg>
        <pc:cxnChg chg="mod topLvl">
          <ac:chgData name="Phillip Kaufman" userId="c001b2a046940d7c" providerId="LiveId" clId="{5CB25B10-5B1C-4017-B167-ED3104435743}" dt="2024-05-21T01:51:09.826" v="4191" actId="165"/>
          <ac:cxnSpMkLst>
            <pc:docMk/>
            <pc:sldMk cId="2856383698" sldId="977"/>
            <ac:cxnSpMk id="36" creationId="{3F8F483E-048D-6466-EA70-89588B280DE9}"/>
          </ac:cxnSpMkLst>
        </pc:cxnChg>
        <pc:cxnChg chg="mod">
          <ac:chgData name="Phillip Kaufman" userId="c001b2a046940d7c" providerId="LiveId" clId="{5CB25B10-5B1C-4017-B167-ED3104435743}" dt="2024-05-22T03:00:45.326" v="5548"/>
          <ac:cxnSpMkLst>
            <pc:docMk/>
            <pc:sldMk cId="2856383698" sldId="977"/>
            <ac:cxnSpMk id="36" creationId="{9EB03957-D13B-CA96-3FD1-228F72EFD627}"/>
          </ac:cxnSpMkLst>
        </pc:cxnChg>
        <pc:cxnChg chg="mod">
          <ac:chgData name="Phillip Kaufman" userId="c001b2a046940d7c" providerId="LiveId" clId="{5CB25B10-5B1C-4017-B167-ED3104435743}" dt="2024-05-22T03:00:45.326" v="5548"/>
          <ac:cxnSpMkLst>
            <pc:docMk/>
            <pc:sldMk cId="2856383698" sldId="977"/>
            <ac:cxnSpMk id="37" creationId="{362CC829-A63B-7730-0E89-405A3B71E312}"/>
          </ac:cxnSpMkLst>
        </pc:cxnChg>
        <pc:cxnChg chg="mod topLvl">
          <ac:chgData name="Phillip Kaufman" userId="c001b2a046940d7c" providerId="LiveId" clId="{5CB25B10-5B1C-4017-B167-ED3104435743}" dt="2024-05-21T01:51:09.826" v="4191" actId="165"/>
          <ac:cxnSpMkLst>
            <pc:docMk/>
            <pc:sldMk cId="2856383698" sldId="977"/>
            <ac:cxnSpMk id="37" creationId="{EB76D901-7E50-A0E9-D80F-64057548CDF6}"/>
          </ac:cxnSpMkLst>
        </pc:cxnChg>
        <pc:cxnChg chg="mod">
          <ac:chgData name="Phillip Kaufman" userId="c001b2a046940d7c" providerId="LiveId" clId="{5CB25B10-5B1C-4017-B167-ED3104435743}" dt="2024-05-22T03:00:45.326" v="5548"/>
          <ac:cxnSpMkLst>
            <pc:docMk/>
            <pc:sldMk cId="2856383698" sldId="977"/>
            <ac:cxnSpMk id="39" creationId="{E10D74E7-991E-4A1D-4C80-CAE32EEFC8B8}"/>
          </ac:cxnSpMkLst>
        </pc:cxnChg>
        <pc:cxnChg chg="mod">
          <ac:chgData name="Phillip Kaufman" userId="c001b2a046940d7c" providerId="LiveId" clId="{5CB25B10-5B1C-4017-B167-ED3104435743}" dt="2024-05-22T03:00:45.326" v="5548"/>
          <ac:cxnSpMkLst>
            <pc:docMk/>
            <pc:sldMk cId="2856383698" sldId="977"/>
            <ac:cxnSpMk id="40" creationId="{E9E52A6D-D5BB-5AA3-6C92-A3169AB5076B}"/>
          </ac:cxnSpMkLst>
        </pc:cxnChg>
        <pc:cxnChg chg="mod">
          <ac:chgData name="Phillip Kaufman" userId="c001b2a046940d7c" providerId="LiveId" clId="{5CB25B10-5B1C-4017-B167-ED3104435743}" dt="2024-05-22T03:00:45.326" v="5548"/>
          <ac:cxnSpMkLst>
            <pc:docMk/>
            <pc:sldMk cId="2856383698" sldId="977"/>
            <ac:cxnSpMk id="41" creationId="{AF71F3DA-0ADB-BA89-A7B7-E56F3DAC7614}"/>
          </ac:cxnSpMkLst>
        </pc:cxnChg>
        <pc:cxnChg chg="mod">
          <ac:chgData name="Phillip Kaufman" userId="c001b2a046940d7c" providerId="LiveId" clId="{5CB25B10-5B1C-4017-B167-ED3104435743}" dt="2024-05-22T03:00:45.326" v="5548"/>
          <ac:cxnSpMkLst>
            <pc:docMk/>
            <pc:sldMk cId="2856383698" sldId="977"/>
            <ac:cxnSpMk id="42" creationId="{2272FE0D-7F97-17F0-1148-EABB35DA6414}"/>
          </ac:cxnSpMkLst>
        </pc:cxnChg>
        <pc:cxnChg chg="mod">
          <ac:chgData name="Phillip Kaufman" userId="c001b2a046940d7c" providerId="LiveId" clId="{5CB25B10-5B1C-4017-B167-ED3104435743}" dt="2024-05-22T03:00:45.326" v="5548"/>
          <ac:cxnSpMkLst>
            <pc:docMk/>
            <pc:sldMk cId="2856383698" sldId="977"/>
            <ac:cxnSpMk id="43" creationId="{70768D39-0CEB-78B2-F73F-AFBE73A3581F}"/>
          </ac:cxnSpMkLst>
        </pc:cxnChg>
        <pc:cxnChg chg="mod">
          <ac:chgData name="Phillip Kaufman" userId="c001b2a046940d7c" providerId="LiveId" clId="{5CB25B10-5B1C-4017-B167-ED3104435743}" dt="2024-05-22T03:00:45.326" v="5548"/>
          <ac:cxnSpMkLst>
            <pc:docMk/>
            <pc:sldMk cId="2856383698" sldId="977"/>
            <ac:cxnSpMk id="44" creationId="{C00D883B-5F19-AB87-88ED-EC6A2E1EA465}"/>
          </ac:cxnSpMkLst>
        </pc:cxnChg>
        <pc:cxnChg chg="mod">
          <ac:chgData name="Phillip Kaufman" userId="c001b2a046940d7c" providerId="LiveId" clId="{5CB25B10-5B1C-4017-B167-ED3104435743}" dt="2024-05-22T03:00:45.326" v="5548"/>
          <ac:cxnSpMkLst>
            <pc:docMk/>
            <pc:sldMk cId="2856383698" sldId="977"/>
            <ac:cxnSpMk id="47" creationId="{89E8EA6C-3A53-539F-AE8D-03F09DCE406F}"/>
          </ac:cxnSpMkLst>
        </pc:cxnChg>
        <pc:cxnChg chg="mod">
          <ac:chgData name="Phillip Kaufman" userId="c001b2a046940d7c" providerId="LiveId" clId="{5CB25B10-5B1C-4017-B167-ED3104435743}" dt="2024-05-22T03:00:45.326" v="5548"/>
          <ac:cxnSpMkLst>
            <pc:docMk/>
            <pc:sldMk cId="2856383698" sldId="977"/>
            <ac:cxnSpMk id="48" creationId="{23612AFF-C6E9-A29E-42FA-2690EBD47699}"/>
          </ac:cxnSpMkLst>
        </pc:cxnChg>
        <pc:cxnChg chg="mod">
          <ac:chgData name="Phillip Kaufman" userId="c001b2a046940d7c" providerId="LiveId" clId="{5CB25B10-5B1C-4017-B167-ED3104435743}" dt="2024-05-21T01:51:55.931" v="4197" actId="165"/>
          <ac:cxnSpMkLst>
            <pc:docMk/>
            <pc:sldMk cId="2856383698" sldId="977"/>
            <ac:cxnSpMk id="53" creationId="{61B22DC7-B765-BA8E-51CD-44DF4190DEEB}"/>
          </ac:cxnSpMkLst>
        </pc:cxnChg>
        <pc:cxnChg chg="mod">
          <ac:chgData name="Phillip Kaufman" userId="c001b2a046940d7c" providerId="LiveId" clId="{5CB25B10-5B1C-4017-B167-ED3104435743}" dt="2024-05-21T01:52:04.942" v="4198" actId="478"/>
          <ac:cxnSpMkLst>
            <pc:docMk/>
            <pc:sldMk cId="2856383698" sldId="977"/>
            <ac:cxnSpMk id="54" creationId="{931E72BE-827C-537C-63CB-EB6FCA848A20}"/>
          </ac:cxnSpMkLst>
        </pc:cxnChg>
        <pc:cxnChg chg="mod">
          <ac:chgData name="Phillip Kaufman" userId="c001b2a046940d7c" providerId="LiveId" clId="{5CB25B10-5B1C-4017-B167-ED3104435743}" dt="2024-05-21T01:52:04.942" v="4198" actId="478"/>
          <ac:cxnSpMkLst>
            <pc:docMk/>
            <pc:sldMk cId="2856383698" sldId="977"/>
            <ac:cxnSpMk id="61" creationId="{BC7B8BD2-DBE5-15BB-D7F8-F315AD9E8B1B}"/>
          </ac:cxnSpMkLst>
        </pc:cxnChg>
        <pc:cxnChg chg="mod">
          <ac:chgData name="Phillip Kaufman" userId="c001b2a046940d7c" providerId="LiveId" clId="{5CB25B10-5B1C-4017-B167-ED3104435743}" dt="2024-05-21T01:52:04.942" v="4198" actId="478"/>
          <ac:cxnSpMkLst>
            <pc:docMk/>
            <pc:sldMk cId="2856383698" sldId="977"/>
            <ac:cxnSpMk id="62" creationId="{B7B70A57-E3E2-42E2-F06A-B6AAE3DB22BF}"/>
          </ac:cxnSpMkLst>
        </pc:cxnChg>
        <pc:cxnChg chg="mod">
          <ac:chgData name="Phillip Kaufman" userId="c001b2a046940d7c" providerId="LiveId" clId="{5CB25B10-5B1C-4017-B167-ED3104435743}" dt="2024-05-21T01:51:55.931" v="4197" actId="165"/>
          <ac:cxnSpMkLst>
            <pc:docMk/>
            <pc:sldMk cId="2856383698" sldId="977"/>
            <ac:cxnSpMk id="67" creationId="{AD1F974E-98F2-7B67-7832-88DF874E2215}"/>
          </ac:cxnSpMkLst>
        </pc:cxnChg>
        <pc:cxnChg chg="mod">
          <ac:chgData name="Phillip Kaufman" userId="c001b2a046940d7c" providerId="LiveId" clId="{5CB25B10-5B1C-4017-B167-ED3104435743}" dt="2024-05-21T01:51:55.931" v="4197" actId="165"/>
          <ac:cxnSpMkLst>
            <pc:docMk/>
            <pc:sldMk cId="2856383698" sldId="977"/>
            <ac:cxnSpMk id="68" creationId="{990E7154-B909-974C-D6EE-B59DD1F597C8}"/>
          </ac:cxnSpMkLst>
        </pc:cxnChg>
        <pc:cxnChg chg="mod">
          <ac:chgData name="Phillip Kaufman" userId="c001b2a046940d7c" providerId="LiveId" clId="{5CB25B10-5B1C-4017-B167-ED3104435743}" dt="2024-05-21T01:51:55.931" v="4197" actId="165"/>
          <ac:cxnSpMkLst>
            <pc:docMk/>
            <pc:sldMk cId="2856383698" sldId="977"/>
            <ac:cxnSpMk id="69" creationId="{55118E4C-DE8F-7780-6FE4-5326CCEA626A}"/>
          </ac:cxnSpMkLst>
        </pc:cxnChg>
        <pc:cxnChg chg="mod">
          <ac:chgData name="Phillip Kaufman" userId="c001b2a046940d7c" providerId="LiveId" clId="{5CB25B10-5B1C-4017-B167-ED3104435743}" dt="2024-05-21T01:51:55.931" v="4197" actId="165"/>
          <ac:cxnSpMkLst>
            <pc:docMk/>
            <pc:sldMk cId="2856383698" sldId="977"/>
            <ac:cxnSpMk id="70" creationId="{E291139D-9E9E-1750-7880-38CE2B090E22}"/>
          </ac:cxnSpMkLst>
        </pc:cxnChg>
        <pc:cxnChg chg="mod">
          <ac:chgData name="Phillip Kaufman" userId="c001b2a046940d7c" providerId="LiveId" clId="{5CB25B10-5B1C-4017-B167-ED3104435743}" dt="2024-05-21T01:51:55.931" v="4197" actId="165"/>
          <ac:cxnSpMkLst>
            <pc:docMk/>
            <pc:sldMk cId="2856383698" sldId="977"/>
            <ac:cxnSpMk id="71" creationId="{F0BE81D7-D8F1-3B88-EAD4-1AED73104FCC}"/>
          </ac:cxnSpMkLst>
        </pc:cxnChg>
        <pc:cxnChg chg="mod">
          <ac:chgData name="Phillip Kaufman" userId="c001b2a046940d7c" providerId="LiveId" clId="{5CB25B10-5B1C-4017-B167-ED3104435743}" dt="2024-05-21T01:51:55.931" v="4197" actId="165"/>
          <ac:cxnSpMkLst>
            <pc:docMk/>
            <pc:sldMk cId="2856383698" sldId="977"/>
            <ac:cxnSpMk id="72" creationId="{A9307EC8-BB98-F95F-4B79-EA5B0AAD4FD2}"/>
          </ac:cxnSpMkLst>
        </pc:cxnChg>
        <pc:cxnChg chg="mod">
          <ac:chgData name="Phillip Kaufman" userId="c001b2a046940d7c" providerId="LiveId" clId="{5CB25B10-5B1C-4017-B167-ED3104435743}" dt="2024-05-21T01:51:55.931" v="4197" actId="165"/>
          <ac:cxnSpMkLst>
            <pc:docMk/>
            <pc:sldMk cId="2856383698" sldId="977"/>
            <ac:cxnSpMk id="73" creationId="{11AEFDF9-1E42-C418-DDFC-E6CF9696C266}"/>
          </ac:cxnSpMkLst>
        </pc:cxnChg>
        <pc:cxnChg chg="mod">
          <ac:chgData name="Phillip Kaufman" userId="c001b2a046940d7c" providerId="LiveId" clId="{5CB25B10-5B1C-4017-B167-ED3104435743}" dt="2024-05-21T01:51:55.931" v="4197" actId="165"/>
          <ac:cxnSpMkLst>
            <pc:docMk/>
            <pc:sldMk cId="2856383698" sldId="977"/>
            <ac:cxnSpMk id="74" creationId="{9FA2CD29-4181-4843-668B-EE8EC16018C0}"/>
          </ac:cxnSpMkLst>
        </pc:cxnChg>
        <pc:cxnChg chg="mod">
          <ac:chgData name="Phillip Kaufman" userId="c001b2a046940d7c" providerId="LiveId" clId="{5CB25B10-5B1C-4017-B167-ED3104435743}" dt="2024-05-21T01:51:55.931" v="4197" actId="165"/>
          <ac:cxnSpMkLst>
            <pc:docMk/>
            <pc:sldMk cId="2856383698" sldId="977"/>
            <ac:cxnSpMk id="75" creationId="{5A5F2D32-0776-FBDD-D2C9-824822318076}"/>
          </ac:cxnSpMkLst>
        </pc:cxnChg>
        <pc:cxnChg chg="mod">
          <ac:chgData name="Phillip Kaufman" userId="c001b2a046940d7c" providerId="LiveId" clId="{5CB25B10-5B1C-4017-B167-ED3104435743}" dt="2024-05-21T01:51:55.931" v="4197" actId="165"/>
          <ac:cxnSpMkLst>
            <pc:docMk/>
            <pc:sldMk cId="2856383698" sldId="977"/>
            <ac:cxnSpMk id="76" creationId="{94536006-3759-2DC7-C104-9E350A91D8CD}"/>
          </ac:cxnSpMkLst>
        </pc:cxnChg>
        <pc:cxnChg chg="mod">
          <ac:chgData name="Phillip Kaufman" userId="c001b2a046940d7c" providerId="LiveId" clId="{5CB25B10-5B1C-4017-B167-ED3104435743}" dt="2024-05-21T01:51:55.931" v="4197" actId="165"/>
          <ac:cxnSpMkLst>
            <pc:docMk/>
            <pc:sldMk cId="2856383698" sldId="977"/>
            <ac:cxnSpMk id="77" creationId="{C79553EE-56B6-B879-3A0A-FB6C6BDECECF}"/>
          </ac:cxnSpMkLst>
        </pc:cxnChg>
        <pc:cxnChg chg="mod">
          <ac:chgData name="Phillip Kaufman" userId="c001b2a046940d7c" providerId="LiveId" clId="{5CB25B10-5B1C-4017-B167-ED3104435743}" dt="2024-05-21T01:51:55.931" v="4197" actId="165"/>
          <ac:cxnSpMkLst>
            <pc:docMk/>
            <pc:sldMk cId="2856383698" sldId="977"/>
            <ac:cxnSpMk id="78" creationId="{FE65740D-E62F-9993-1FCF-A2A87AA75468}"/>
          </ac:cxnSpMkLst>
        </pc:cxnChg>
        <pc:cxnChg chg="mod">
          <ac:chgData name="Phillip Kaufman" userId="c001b2a046940d7c" providerId="LiveId" clId="{5CB25B10-5B1C-4017-B167-ED3104435743}" dt="2024-05-21T01:51:55.931" v="4197" actId="165"/>
          <ac:cxnSpMkLst>
            <pc:docMk/>
            <pc:sldMk cId="2856383698" sldId="977"/>
            <ac:cxnSpMk id="79" creationId="{6A96C75F-4926-730C-8529-BE7546ABA5D2}"/>
          </ac:cxnSpMkLst>
        </pc:cxnChg>
        <pc:cxnChg chg="mod">
          <ac:chgData name="Phillip Kaufman" userId="c001b2a046940d7c" providerId="LiveId" clId="{5CB25B10-5B1C-4017-B167-ED3104435743}" dt="2024-05-21T01:51:55.931" v="4197" actId="165"/>
          <ac:cxnSpMkLst>
            <pc:docMk/>
            <pc:sldMk cId="2856383698" sldId="977"/>
            <ac:cxnSpMk id="80" creationId="{FE87B849-5D1F-39DC-4D00-33B969E0C54D}"/>
          </ac:cxnSpMkLst>
        </pc:cxnChg>
        <pc:cxnChg chg="mod">
          <ac:chgData name="Phillip Kaufman" userId="c001b2a046940d7c" providerId="LiveId" clId="{5CB25B10-5B1C-4017-B167-ED3104435743}" dt="2024-05-21T01:51:55.931" v="4197" actId="165"/>
          <ac:cxnSpMkLst>
            <pc:docMk/>
            <pc:sldMk cId="2856383698" sldId="977"/>
            <ac:cxnSpMk id="81" creationId="{DA52CBB7-E07A-D526-5311-109BDBB29237}"/>
          </ac:cxnSpMkLst>
        </pc:cxnChg>
        <pc:cxnChg chg="mod">
          <ac:chgData name="Phillip Kaufman" userId="c001b2a046940d7c" providerId="LiveId" clId="{5CB25B10-5B1C-4017-B167-ED3104435743}" dt="2024-05-21T01:51:55.931" v="4197" actId="165"/>
          <ac:cxnSpMkLst>
            <pc:docMk/>
            <pc:sldMk cId="2856383698" sldId="977"/>
            <ac:cxnSpMk id="82" creationId="{1BB2A9C1-56E0-5317-E882-8850874F566B}"/>
          </ac:cxnSpMkLst>
        </pc:cxnChg>
        <pc:cxnChg chg="mod">
          <ac:chgData name="Phillip Kaufman" userId="c001b2a046940d7c" providerId="LiveId" clId="{5CB25B10-5B1C-4017-B167-ED3104435743}" dt="2024-05-21T01:51:55.931" v="4197" actId="165"/>
          <ac:cxnSpMkLst>
            <pc:docMk/>
            <pc:sldMk cId="2856383698" sldId="977"/>
            <ac:cxnSpMk id="83" creationId="{4D79C768-E3A3-E6E7-A72A-1724F5466FB4}"/>
          </ac:cxnSpMkLst>
        </pc:cxnChg>
        <pc:cxnChg chg="mod">
          <ac:chgData name="Phillip Kaufman" userId="c001b2a046940d7c" providerId="LiveId" clId="{5CB25B10-5B1C-4017-B167-ED3104435743}" dt="2024-05-21T01:51:55.931" v="4197" actId="165"/>
          <ac:cxnSpMkLst>
            <pc:docMk/>
            <pc:sldMk cId="2856383698" sldId="977"/>
            <ac:cxnSpMk id="84" creationId="{0B8F1C96-DE40-3101-51BC-C73E7DEBF762}"/>
          </ac:cxnSpMkLst>
        </pc:cxnChg>
        <pc:cxnChg chg="mod">
          <ac:chgData name="Phillip Kaufman" userId="c001b2a046940d7c" providerId="LiveId" clId="{5CB25B10-5B1C-4017-B167-ED3104435743}" dt="2024-05-21T01:51:55.931" v="4197" actId="165"/>
          <ac:cxnSpMkLst>
            <pc:docMk/>
            <pc:sldMk cId="2856383698" sldId="977"/>
            <ac:cxnSpMk id="85" creationId="{37DB26F0-A7C6-715B-2354-BABA658BC5FD}"/>
          </ac:cxnSpMkLst>
        </pc:cxnChg>
        <pc:cxnChg chg="mod">
          <ac:chgData name="Phillip Kaufman" userId="c001b2a046940d7c" providerId="LiveId" clId="{5CB25B10-5B1C-4017-B167-ED3104435743}" dt="2024-05-21T01:51:55.931" v="4197" actId="165"/>
          <ac:cxnSpMkLst>
            <pc:docMk/>
            <pc:sldMk cId="2856383698" sldId="977"/>
            <ac:cxnSpMk id="86" creationId="{31583B9C-0B35-E274-424A-8DC0F483AF6B}"/>
          </ac:cxnSpMkLst>
        </pc:cxnChg>
        <pc:cxnChg chg="mod">
          <ac:chgData name="Phillip Kaufman" userId="c001b2a046940d7c" providerId="LiveId" clId="{5CB25B10-5B1C-4017-B167-ED3104435743}" dt="2024-05-21T01:51:55.931" v="4197" actId="165"/>
          <ac:cxnSpMkLst>
            <pc:docMk/>
            <pc:sldMk cId="2856383698" sldId="977"/>
            <ac:cxnSpMk id="87" creationId="{DC17AD3E-A4DB-9C76-2EFC-64866EC1EF81}"/>
          </ac:cxnSpMkLst>
        </pc:cxnChg>
        <pc:cxnChg chg="mod">
          <ac:chgData name="Phillip Kaufman" userId="c001b2a046940d7c" providerId="LiveId" clId="{5CB25B10-5B1C-4017-B167-ED3104435743}" dt="2024-05-21T01:51:55.931" v="4197" actId="165"/>
          <ac:cxnSpMkLst>
            <pc:docMk/>
            <pc:sldMk cId="2856383698" sldId="977"/>
            <ac:cxnSpMk id="88" creationId="{F54B7FDE-A31F-0A26-1064-355B29B3CD1D}"/>
          </ac:cxnSpMkLst>
        </pc:cxnChg>
        <pc:cxnChg chg="mod">
          <ac:chgData name="Phillip Kaufman" userId="c001b2a046940d7c" providerId="LiveId" clId="{5CB25B10-5B1C-4017-B167-ED3104435743}" dt="2024-05-21T01:51:55.931" v="4197" actId="165"/>
          <ac:cxnSpMkLst>
            <pc:docMk/>
            <pc:sldMk cId="2856383698" sldId="977"/>
            <ac:cxnSpMk id="89" creationId="{7BBB965B-7F55-F066-42F2-2BDDFFE9BD9B}"/>
          </ac:cxnSpMkLst>
        </pc:cxnChg>
        <pc:cxnChg chg="mod">
          <ac:chgData name="Phillip Kaufman" userId="c001b2a046940d7c" providerId="LiveId" clId="{5CB25B10-5B1C-4017-B167-ED3104435743}" dt="2024-05-21T01:51:55.931" v="4197" actId="165"/>
          <ac:cxnSpMkLst>
            <pc:docMk/>
            <pc:sldMk cId="2856383698" sldId="977"/>
            <ac:cxnSpMk id="90" creationId="{574EB162-CBB6-C805-865E-CCCB6CE89B93}"/>
          </ac:cxnSpMkLst>
        </pc:cxnChg>
        <pc:cxnChg chg="mod">
          <ac:chgData name="Phillip Kaufman" userId="c001b2a046940d7c" providerId="LiveId" clId="{5CB25B10-5B1C-4017-B167-ED3104435743}" dt="2024-05-21T01:51:55.931" v="4197" actId="165"/>
          <ac:cxnSpMkLst>
            <pc:docMk/>
            <pc:sldMk cId="2856383698" sldId="977"/>
            <ac:cxnSpMk id="91" creationId="{01BD4368-B8A4-CDC5-B606-C6836ED16C56}"/>
          </ac:cxnSpMkLst>
        </pc:cxnChg>
        <pc:cxnChg chg="mod">
          <ac:chgData name="Phillip Kaufman" userId="c001b2a046940d7c" providerId="LiveId" clId="{5CB25B10-5B1C-4017-B167-ED3104435743}" dt="2024-05-21T01:51:55.931" v="4197" actId="165"/>
          <ac:cxnSpMkLst>
            <pc:docMk/>
            <pc:sldMk cId="2856383698" sldId="977"/>
            <ac:cxnSpMk id="92" creationId="{FAAF231F-308B-9185-52E5-9DF59A866D8A}"/>
          </ac:cxnSpMkLst>
        </pc:cxnChg>
        <pc:cxnChg chg="mod">
          <ac:chgData name="Phillip Kaufman" userId="c001b2a046940d7c" providerId="LiveId" clId="{5CB25B10-5B1C-4017-B167-ED3104435743}" dt="2024-05-21T01:51:55.931" v="4197" actId="165"/>
          <ac:cxnSpMkLst>
            <pc:docMk/>
            <pc:sldMk cId="2856383698" sldId="977"/>
            <ac:cxnSpMk id="93" creationId="{96000529-426F-4B38-D4A1-2D344C093F62}"/>
          </ac:cxnSpMkLst>
        </pc:cxnChg>
        <pc:cxnChg chg="mod">
          <ac:chgData name="Phillip Kaufman" userId="c001b2a046940d7c" providerId="LiveId" clId="{5CB25B10-5B1C-4017-B167-ED3104435743}" dt="2024-05-21T01:51:55.931" v="4197" actId="165"/>
          <ac:cxnSpMkLst>
            <pc:docMk/>
            <pc:sldMk cId="2856383698" sldId="977"/>
            <ac:cxnSpMk id="94" creationId="{0766E4B2-5741-2969-FF04-3795EA8EC9BD}"/>
          </ac:cxnSpMkLst>
        </pc:cxnChg>
        <pc:cxnChg chg="mod">
          <ac:chgData name="Phillip Kaufman" userId="c001b2a046940d7c" providerId="LiveId" clId="{5CB25B10-5B1C-4017-B167-ED3104435743}" dt="2024-05-21T01:51:55.931" v="4197" actId="165"/>
          <ac:cxnSpMkLst>
            <pc:docMk/>
            <pc:sldMk cId="2856383698" sldId="977"/>
            <ac:cxnSpMk id="95" creationId="{E4E1FB05-62E1-9338-2660-ED675F93F881}"/>
          </ac:cxnSpMkLst>
        </pc:cxnChg>
        <pc:cxnChg chg="mod">
          <ac:chgData name="Phillip Kaufman" userId="c001b2a046940d7c" providerId="LiveId" clId="{5CB25B10-5B1C-4017-B167-ED3104435743}" dt="2024-05-21T01:51:55.931" v="4197" actId="165"/>
          <ac:cxnSpMkLst>
            <pc:docMk/>
            <pc:sldMk cId="2856383698" sldId="977"/>
            <ac:cxnSpMk id="96" creationId="{F32176E3-8A70-FB98-ED37-E85CEFD62771}"/>
          </ac:cxnSpMkLst>
        </pc:cxnChg>
        <pc:cxnChg chg="mod">
          <ac:chgData name="Phillip Kaufman" userId="c001b2a046940d7c" providerId="LiveId" clId="{5CB25B10-5B1C-4017-B167-ED3104435743}" dt="2024-05-21T01:51:55.931" v="4197" actId="165"/>
          <ac:cxnSpMkLst>
            <pc:docMk/>
            <pc:sldMk cId="2856383698" sldId="977"/>
            <ac:cxnSpMk id="97" creationId="{7384B34D-29BF-87DB-285D-5C2EA0E03005}"/>
          </ac:cxnSpMkLst>
        </pc:cxnChg>
        <pc:cxnChg chg="mod">
          <ac:chgData name="Phillip Kaufman" userId="c001b2a046940d7c" providerId="LiveId" clId="{5CB25B10-5B1C-4017-B167-ED3104435743}" dt="2024-05-21T01:51:55.931" v="4197" actId="165"/>
          <ac:cxnSpMkLst>
            <pc:docMk/>
            <pc:sldMk cId="2856383698" sldId="977"/>
            <ac:cxnSpMk id="98" creationId="{9BCE88C5-CF65-9F92-B9B0-F5DBA107D779}"/>
          </ac:cxnSpMkLst>
        </pc:cxnChg>
        <pc:cxnChg chg="mod">
          <ac:chgData name="Phillip Kaufman" userId="c001b2a046940d7c" providerId="LiveId" clId="{5CB25B10-5B1C-4017-B167-ED3104435743}" dt="2024-05-21T01:51:55.931" v="4197" actId="165"/>
          <ac:cxnSpMkLst>
            <pc:docMk/>
            <pc:sldMk cId="2856383698" sldId="977"/>
            <ac:cxnSpMk id="102" creationId="{BEC39977-4486-C0AC-507D-B9BDA5A9FC9C}"/>
          </ac:cxnSpMkLst>
        </pc:cxnChg>
        <pc:cxnChg chg="mod">
          <ac:chgData name="Phillip Kaufman" userId="c001b2a046940d7c" providerId="LiveId" clId="{5CB25B10-5B1C-4017-B167-ED3104435743}" dt="2024-05-21T01:51:55.931" v="4197" actId="165"/>
          <ac:cxnSpMkLst>
            <pc:docMk/>
            <pc:sldMk cId="2856383698" sldId="977"/>
            <ac:cxnSpMk id="103" creationId="{B63199E2-F57A-F698-1556-56AF5E18C731}"/>
          </ac:cxnSpMkLst>
        </pc:cxnChg>
        <pc:cxnChg chg="mod">
          <ac:chgData name="Phillip Kaufman" userId="c001b2a046940d7c" providerId="LiveId" clId="{5CB25B10-5B1C-4017-B167-ED3104435743}" dt="2024-05-21T01:51:55.931" v="4197" actId="165"/>
          <ac:cxnSpMkLst>
            <pc:docMk/>
            <pc:sldMk cId="2856383698" sldId="977"/>
            <ac:cxnSpMk id="113" creationId="{852BC2AA-6C91-7EBB-F03A-B36E4A2A9737}"/>
          </ac:cxnSpMkLst>
        </pc:cxnChg>
        <pc:cxnChg chg="mod">
          <ac:chgData name="Phillip Kaufman" userId="c001b2a046940d7c" providerId="LiveId" clId="{5CB25B10-5B1C-4017-B167-ED3104435743}" dt="2024-05-21T01:51:55.931" v="4197" actId="165"/>
          <ac:cxnSpMkLst>
            <pc:docMk/>
            <pc:sldMk cId="2856383698" sldId="977"/>
            <ac:cxnSpMk id="114" creationId="{65E117AD-9D85-2CB6-BCD3-08930954ECCF}"/>
          </ac:cxnSpMkLst>
        </pc:cxnChg>
        <pc:cxnChg chg="mod">
          <ac:chgData name="Phillip Kaufman" userId="c001b2a046940d7c" providerId="LiveId" clId="{5CB25B10-5B1C-4017-B167-ED3104435743}" dt="2024-05-21T01:52:04.942" v="4198" actId="478"/>
          <ac:cxnSpMkLst>
            <pc:docMk/>
            <pc:sldMk cId="2856383698" sldId="977"/>
            <ac:cxnSpMk id="121" creationId="{C4207168-8C62-3B12-04BA-05EA6C2ACF53}"/>
          </ac:cxnSpMkLst>
        </pc:cxnChg>
        <pc:cxnChg chg="mod">
          <ac:chgData name="Phillip Kaufman" userId="c001b2a046940d7c" providerId="LiveId" clId="{5CB25B10-5B1C-4017-B167-ED3104435743}" dt="2024-05-21T01:52:04.942" v="4198" actId="478"/>
          <ac:cxnSpMkLst>
            <pc:docMk/>
            <pc:sldMk cId="2856383698" sldId="977"/>
            <ac:cxnSpMk id="122" creationId="{52F37A72-2C56-2AF4-5CB3-1E1D013A94AD}"/>
          </ac:cxnSpMkLst>
        </pc:cxnChg>
        <pc:cxnChg chg="mod">
          <ac:chgData name="Phillip Kaufman" userId="c001b2a046940d7c" providerId="LiveId" clId="{5CB25B10-5B1C-4017-B167-ED3104435743}" dt="2024-05-21T02:10:19.693" v="4840" actId="165"/>
          <ac:cxnSpMkLst>
            <pc:docMk/>
            <pc:sldMk cId="2856383698" sldId="977"/>
            <ac:cxnSpMk id="127" creationId="{B5C4ADFF-FD30-5385-89DB-9E598D5DA044}"/>
          </ac:cxnSpMkLst>
        </pc:cxnChg>
        <pc:cxnChg chg="mod">
          <ac:chgData name="Phillip Kaufman" userId="c001b2a046940d7c" providerId="LiveId" clId="{5CB25B10-5B1C-4017-B167-ED3104435743}" dt="2024-05-21T02:10:19.693" v="4840" actId="165"/>
          <ac:cxnSpMkLst>
            <pc:docMk/>
            <pc:sldMk cId="2856383698" sldId="977"/>
            <ac:cxnSpMk id="128" creationId="{65C100C5-C5A1-FAB0-A9E6-68C09FFF61E2}"/>
          </ac:cxnSpMkLst>
        </pc:cxnChg>
        <pc:cxnChg chg="mod">
          <ac:chgData name="Phillip Kaufman" userId="c001b2a046940d7c" providerId="LiveId" clId="{5CB25B10-5B1C-4017-B167-ED3104435743}" dt="2024-05-21T02:10:19.693" v="4840" actId="165"/>
          <ac:cxnSpMkLst>
            <pc:docMk/>
            <pc:sldMk cId="2856383698" sldId="977"/>
            <ac:cxnSpMk id="129" creationId="{2539AFFF-CAA3-FC03-5D91-447D9E9F4176}"/>
          </ac:cxnSpMkLst>
        </pc:cxnChg>
        <pc:cxnChg chg="mod">
          <ac:chgData name="Phillip Kaufman" userId="c001b2a046940d7c" providerId="LiveId" clId="{5CB25B10-5B1C-4017-B167-ED3104435743}" dt="2024-05-21T02:10:19.693" v="4840" actId="165"/>
          <ac:cxnSpMkLst>
            <pc:docMk/>
            <pc:sldMk cId="2856383698" sldId="977"/>
            <ac:cxnSpMk id="130" creationId="{7B23DE6E-C2F2-15DC-DF6F-DAC4C35362EA}"/>
          </ac:cxnSpMkLst>
        </pc:cxnChg>
        <pc:cxnChg chg="mod">
          <ac:chgData name="Phillip Kaufman" userId="c001b2a046940d7c" providerId="LiveId" clId="{5CB25B10-5B1C-4017-B167-ED3104435743}" dt="2024-05-21T02:10:19.693" v="4840" actId="165"/>
          <ac:cxnSpMkLst>
            <pc:docMk/>
            <pc:sldMk cId="2856383698" sldId="977"/>
            <ac:cxnSpMk id="131" creationId="{C69EAF61-EEFA-941E-A928-503D07E3AC76}"/>
          </ac:cxnSpMkLst>
        </pc:cxnChg>
        <pc:cxnChg chg="mod">
          <ac:chgData name="Phillip Kaufman" userId="c001b2a046940d7c" providerId="LiveId" clId="{5CB25B10-5B1C-4017-B167-ED3104435743}" dt="2024-05-21T02:10:19.693" v="4840" actId="165"/>
          <ac:cxnSpMkLst>
            <pc:docMk/>
            <pc:sldMk cId="2856383698" sldId="977"/>
            <ac:cxnSpMk id="132" creationId="{9076E6B6-090B-E42B-043A-02F201432B8A}"/>
          </ac:cxnSpMkLst>
        </pc:cxnChg>
        <pc:cxnChg chg="mod">
          <ac:chgData name="Phillip Kaufman" userId="c001b2a046940d7c" providerId="LiveId" clId="{5CB25B10-5B1C-4017-B167-ED3104435743}" dt="2024-05-21T02:10:19.693" v="4840" actId="165"/>
          <ac:cxnSpMkLst>
            <pc:docMk/>
            <pc:sldMk cId="2856383698" sldId="977"/>
            <ac:cxnSpMk id="133" creationId="{11C849AA-D53D-59E1-AF28-7F0BA7D8EAE4}"/>
          </ac:cxnSpMkLst>
        </pc:cxnChg>
        <pc:cxnChg chg="mod">
          <ac:chgData name="Phillip Kaufman" userId="c001b2a046940d7c" providerId="LiveId" clId="{5CB25B10-5B1C-4017-B167-ED3104435743}" dt="2024-05-21T02:10:19.693" v="4840" actId="165"/>
          <ac:cxnSpMkLst>
            <pc:docMk/>
            <pc:sldMk cId="2856383698" sldId="977"/>
            <ac:cxnSpMk id="134" creationId="{0F159A33-AFAE-3430-3A34-39B168AA671A}"/>
          </ac:cxnSpMkLst>
        </pc:cxnChg>
        <pc:cxnChg chg="mod">
          <ac:chgData name="Phillip Kaufman" userId="c001b2a046940d7c" providerId="LiveId" clId="{5CB25B10-5B1C-4017-B167-ED3104435743}" dt="2024-05-21T02:10:19.693" v="4840" actId="165"/>
          <ac:cxnSpMkLst>
            <pc:docMk/>
            <pc:sldMk cId="2856383698" sldId="977"/>
            <ac:cxnSpMk id="135" creationId="{F25C7CDF-A8DD-365F-72DB-A887104A71E5}"/>
          </ac:cxnSpMkLst>
        </pc:cxnChg>
        <pc:cxnChg chg="mod">
          <ac:chgData name="Phillip Kaufman" userId="c001b2a046940d7c" providerId="LiveId" clId="{5CB25B10-5B1C-4017-B167-ED3104435743}" dt="2024-05-21T02:10:19.693" v="4840" actId="165"/>
          <ac:cxnSpMkLst>
            <pc:docMk/>
            <pc:sldMk cId="2856383698" sldId="977"/>
            <ac:cxnSpMk id="136" creationId="{FE00C4CA-492E-4631-9373-AE709D5A822B}"/>
          </ac:cxnSpMkLst>
        </pc:cxnChg>
        <pc:cxnChg chg="mod">
          <ac:chgData name="Phillip Kaufman" userId="c001b2a046940d7c" providerId="LiveId" clId="{5CB25B10-5B1C-4017-B167-ED3104435743}" dt="2024-05-21T02:10:19.693" v="4840" actId="165"/>
          <ac:cxnSpMkLst>
            <pc:docMk/>
            <pc:sldMk cId="2856383698" sldId="977"/>
            <ac:cxnSpMk id="137" creationId="{E8D0DDA2-8844-DEA8-C7B6-78A7696BAC63}"/>
          </ac:cxnSpMkLst>
        </pc:cxnChg>
        <pc:cxnChg chg="mod">
          <ac:chgData name="Phillip Kaufman" userId="c001b2a046940d7c" providerId="LiveId" clId="{5CB25B10-5B1C-4017-B167-ED3104435743}" dt="2024-05-21T02:10:19.693" v="4840" actId="165"/>
          <ac:cxnSpMkLst>
            <pc:docMk/>
            <pc:sldMk cId="2856383698" sldId="977"/>
            <ac:cxnSpMk id="138" creationId="{438A8939-0338-8885-5C2F-32DD47DFB229}"/>
          </ac:cxnSpMkLst>
        </pc:cxnChg>
        <pc:cxnChg chg="mod">
          <ac:chgData name="Phillip Kaufman" userId="c001b2a046940d7c" providerId="LiveId" clId="{5CB25B10-5B1C-4017-B167-ED3104435743}" dt="2024-05-21T02:10:19.693" v="4840" actId="165"/>
          <ac:cxnSpMkLst>
            <pc:docMk/>
            <pc:sldMk cId="2856383698" sldId="977"/>
            <ac:cxnSpMk id="139" creationId="{069EF4D7-D3A7-1EFF-C4B2-F75C68CA9B8E}"/>
          </ac:cxnSpMkLst>
        </pc:cxnChg>
        <pc:cxnChg chg="mod">
          <ac:chgData name="Phillip Kaufman" userId="c001b2a046940d7c" providerId="LiveId" clId="{5CB25B10-5B1C-4017-B167-ED3104435743}" dt="2024-05-21T02:10:19.693" v="4840" actId="165"/>
          <ac:cxnSpMkLst>
            <pc:docMk/>
            <pc:sldMk cId="2856383698" sldId="977"/>
            <ac:cxnSpMk id="140" creationId="{A903E7F7-3260-C74B-D51E-0CFF7FE56727}"/>
          </ac:cxnSpMkLst>
        </pc:cxnChg>
        <pc:cxnChg chg="mod">
          <ac:chgData name="Phillip Kaufman" userId="c001b2a046940d7c" providerId="LiveId" clId="{5CB25B10-5B1C-4017-B167-ED3104435743}" dt="2024-05-21T02:10:19.693" v="4840" actId="165"/>
          <ac:cxnSpMkLst>
            <pc:docMk/>
            <pc:sldMk cId="2856383698" sldId="977"/>
            <ac:cxnSpMk id="141" creationId="{50357084-235D-D43B-76C8-CF429BAAF58B}"/>
          </ac:cxnSpMkLst>
        </pc:cxnChg>
        <pc:cxnChg chg="mod">
          <ac:chgData name="Phillip Kaufman" userId="c001b2a046940d7c" providerId="LiveId" clId="{5CB25B10-5B1C-4017-B167-ED3104435743}" dt="2024-05-21T02:10:19.693" v="4840" actId="165"/>
          <ac:cxnSpMkLst>
            <pc:docMk/>
            <pc:sldMk cId="2856383698" sldId="977"/>
            <ac:cxnSpMk id="142" creationId="{1ABA892D-F258-9713-67CD-905E385C8E0D}"/>
          </ac:cxnSpMkLst>
        </pc:cxnChg>
        <pc:cxnChg chg="mod">
          <ac:chgData name="Phillip Kaufman" userId="c001b2a046940d7c" providerId="LiveId" clId="{5CB25B10-5B1C-4017-B167-ED3104435743}" dt="2024-05-21T02:10:19.693" v="4840" actId="165"/>
          <ac:cxnSpMkLst>
            <pc:docMk/>
            <pc:sldMk cId="2856383698" sldId="977"/>
            <ac:cxnSpMk id="143" creationId="{08832D9D-D8FA-9397-E60F-A0E23505DAC5}"/>
          </ac:cxnSpMkLst>
        </pc:cxnChg>
        <pc:cxnChg chg="mod">
          <ac:chgData name="Phillip Kaufman" userId="c001b2a046940d7c" providerId="LiveId" clId="{5CB25B10-5B1C-4017-B167-ED3104435743}" dt="2024-05-21T02:10:19.693" v="4840" actId="165"/>
          <ac:cxnSpMkLst>
            <pc:docMk/>
            <pc:sldMk cId="2856383698" sldId="977"/>
            <ac:cxnSpMk id="144" creationId="{6D3D49BA-133C-5C4B-C60E-511753FC7661}"/>
          </ac:cxnSpMkLst>
        </pc:cxnChg>
        <pc:cxnChg chg="mod">
          <ac:chgData name="Phillip Kaufman" userId="c001b2a046940d7c" providerId="LiveId" clId="{5CB25B10-5B1C-4017-B167-ED3104435743}" dt="2024-05-21T02:10:19.693" v="4840" actId="165"/>
          <ac:cxnSpMkLst>
            <pc:docMk/>
            <pc:sldMk cId="2856383698" sldId="977"/>
            <ac:cxnSpMk id="145" creationId="{B072723C-13B4-F7C6-A2AB-81D06D960D29}"/>
          </ac:cxnSpMkLst>
        </pc:cxnChg>
        <pc:cxnChg chg="mod">
          <ac:chgData name="Phillip Kaufman" userId="c001b2a046940d7c" providerId="LiveId" clId="{5CB25B10-5B1C-4017-B167-ED3104435743}" dt="2024-05-21T02:10:19.693" v="4840" actId="165"/>
          <ac:cxnSpMkLst>
            <pc:docMk/>
            <pc:sldMk cId="2856383698" sldId="977"/>
            <ac:cxnSpMk id="146" creationId="{425360BB-5685-09C9-A69B-38FF31D6B327}"/>
          </ac:cxnSpMkLst>
        </pc:cxnChg>
        <pc:cxnChg chg="mod">
          <ac:chgData name="Phillip Kaufman" userId="c001b2a046940d7c" providerId="LiveId" clId="{5CB25B10-5B1C-4017-B167-ED3104435743}" dt="2024-05-21T02:10:19.693" v="4840" actId="165"/>
          <ac:cxnSpMkLst>
            <pc:docMk/>
            <pc:sldMk cId="2856383698" sldId="977"/>
            <ac:cxnSpMk id="147" creationId="{B5DEFE93-9195-0D38-48A7-3B588F49B407}"/>
          </ac:cxnSpMkLst>
        </pc:cxnChg>
        <pc:cxnChg chg="mod">
          <ac:chgData name="Phillip Kaufman" userId="c001b2a046940d7c" providerId="LiveId" clId="{5CB25B10-5B1C-4017-B167-ED3104435743}" dt="2024-05-21T02:10:19.693" v="4840" actId="165"/>
          <ac:cxnSpMkLst>
            <pc:docMk/>
            <pc:sldMk cId="2856383698" sldId="977"/>
            <ac:cxnSpMk id="148" creationId="{9DC94BC1-489C-A26D-6195-B817ACACC3F2}"/>
          </ac:cxnSpMkLst>
        </pc:cxnChg>
        <pc:cxnChg chg="mod">
          <ac:chgData name="Phillip Kaufman" userId="c001b2a046940d7c" providerId="LiveId" clId="{5CB25B10-5B1C-4017-B167-ED3104435743}" dt="2024-05-21T02:10:19.693" v="4840" actId="165"/>
          <ac:cxnSpMkLst>
            <pc:docMk/>
            <pc:sldMk cId="2856383698" sldId="977"/>
            <ac:cxnSpMk id="149" creationId="{E00E3A2A-6FCB-A2A7-EBBC-10ED0723F828}"/>
          </ac:cxnSpMkLst>
        </pc:cxnChg>
        <pc:cxnChg chg="mod">
          <ac:chgData name="Phillip Kaufman" userId="c001b2a046940d7c" providerId="LiveId" clId="{5CB25B10-5B1C-4017-B167-ED3104435743}" dt="2024-05-21T02:10:19.693" v="4840" actId="165"/>
          <ac:cxnSpMkLst>
            <pc:docMk/>
            <pc:sldMk cId="2856383698" sldId="977"/>
            <ac:cxnSpMk id="150" creationId="{03D20D4D-545C-1A1C-1B78-8A8511CF1727}"/>
          </ac:cxnSpMkLst>
        </pc:cxnChg>
        <pc:cxnChg chg="mod">
          <ac:chgData name="Phillip Kaufman" userId="c001b2a046940d7c" providerId="LiveId" clId="{5CB25B10-5B1C-4017-B167-ED3104435743}" dt="2024-05-21T02:10:19.693" v="4840" actId="165"/>
          <ac:cxnSpMkLst>
            <pc:docMk/>
            <pc:sldMk cId="2856383698" sldId="977"/>
            <ac:cxnSpMk id="151" creationId="{9C2633FD-B522-1466-03F5-3AE7EED917A1}"/>
          </ac:cxnSpMkLst>
        </pc:cxnChg>
        <pc:cxnChg chg="mod">
          <ac:chgData name="Phillip Kaufman" userId="c001b2a046940d7c" providerId="LiveId" clId="{5CB25B10-5B1C-4017-B167-ED3104435743}" dt="2024-05-21T02:10:19.693" v="4840" actId="165"/>
          <ac:cxnSpMkLst>
            <pc:docMk/>
            <pc:sldMk cId="2856383698" sldId="977"/>
            <ac:cxnSpMk id="152" creationId="{A746F225-DC8F-0862-7F22-25178D466DC0}"/>
          </ac:cxnSpMkLst>
        </pc:cxnChg>
        <pc:cxnChg chg="mod">
          <ac:chgData name="Phillip Kaufman" userId="c001b2a046940d7c" providerId="LiveId" clId="{5CB25B10-5B1C-4017-B167-ED3104435743}" dt="2024-05-21T02:10:19.693" v="4840" actId="165"/>
          <ac:cxnSpMkLst>
            <pc:docMk/>
            <pc:sldMk cId="2856383698" sldId="977"/>
            <ac:cxnSpMk id="153" creationId="{87B3BC4A-1EAB-4678-C7F8-EE252AF73753}"/>
          </ac:cxnSpMkLst>
        </pc:cxnChg>
        <pc:cxnChg chg="mod">
          <ac:chgData name="Phillip Kaufman" userId="c001b2a046940d7c" providerId="LiveId" clId="{5CB25B10-5B1C-4017-B167-ED3104435743}" dt="2024-05-21T02:10:19.693" v="4840" actId="165"/>
          <ac:cxnSpMkLst>
            <pc:docMk/>
            <pc:sldMk cId="2856383698" sldId="977"/>
            <ac:cxnSpMk id="154" creationId="{96E19555-4FAC-3D3E-7191-4BE7B5154FA0}"/>
          </ac:cxnSpMkLst>
        </pc:cxnChg>
        <pc:cxnChg chg="mod">
          <ac:chgData name="Phillip Kaufman" userId="c001b2a046940d7c" providerId="LiveId" clId="{5CB25B10-5B1C-4017-B167-ED3104435743}" dt="2024-05-21T02:10:19.693" v="4840" actId="165"/>
          <ac:cxnSpMkLst>
            <pc:docMk/>
            <pc:sldMk cId="2856383698" sldId="977"/>
            <ac:cxnSpMk id="155" creationId="{476E50C0-CD33-D677-CFFD-2EADD63ECCD0}"/>
          </ac:cxnSpMkLst>
        </pc:cxnChg>
        <pc:cxnChg chg="mod">
          <ac:chgData name="Phillip Kaufman" userId="c001b2a046940d7c" providerId="LiveId" clId="{5CB25B10-5B1C-4017-B167-ED3104435743}" dt="2024-05-21T02:10:19.693" v="4840" actId="165"/>
          <ac:cxnSpMkLst>
            <pc:docMk/>
            <pc:sldMk cId="2856383698" sldId="977"/>
            <ac:cxnSpMk id="156" creationId="{5549C035-6985-2FE8-A1BD-677D804C383D}"/>
          </ac:cxnSpMkLst>
        </pc:cxnChg>
        <pc:cxnChg chg="mod">
          <ac:chgData name="Phillip Kaufman" userId="c001b2a046940d7c" providerId="LiveId" clId="{5CB25B10-5B1C-4017-B167-ED3104435743}" dt="2024-05-21T02:10:19.693" v="4840" actId="165"/>
          <ac:cxnSpMkLst>
            <pc:docMk/>
            <pc:sldMk cId="2856383698" sldId="977"/>
            <ac:cxnSpMk id="157" creationId="{C88EB876-86F9-0BD1-C06C-C20EC53803B4}"/>
          </ac:cxnSpMkLst>
        </pc:cxnChg>
        <pc:cxnChg chg="mod">
          <ac:chgData name="Phillip Kaufman" userId="c001b2a046940d7c" providerId="LiveId" clId="{5CB25B10-5B1C-4017-B167-ED3104435743}" dt="2024-05-21T02:10:19.693" v="4840" actId="165"/>
          <ac:cxnSpMkLst>
            <pc:docMk/>
            <pc:sldMk cId="2856383698" sldId="977"/>
            <ac:cxnSpMk id="158" creationId="{BAFDA7B7-6178-E9C9-E407-A49F7A73AE17}"/>
          </ac:cxnSpMkLst>
        </pc:cxnChg>
        <pc:cxnChg chg="mod topLvl">
          <ac:chgData name="Phillip Kaufman" userId="c001b2a046940d7c" providerId="LiveId" clId="{5CB25B10-5B1C-4017-B167-ED3104435743}" dt="2024-05-21T02:10:19.693" v="4840" actId="165"/>
          <ac:cxnSpMkLst>
            <pc:docMk/>
            <pc:sldMk cId="2856383698" sldId="977"/>
            <ac:cxnSpMk id="162" creationId="{0C13F331-F93A-F9C7-763D-922090CAEEC4}"/>
          </ac:cxnSpMkLst>
        </pc:cxnChg>
        <pc:cxnChg chg="mod topLvl">
          <ac:chgData name="Phillip Kaufman" userId="c001b2a046940d7c" providerId="LiveId" clId="{5CB25B10-5B1C-4017-B167-ED3104435743}" dt="2024-05-21T02:10:19.693" v="4840" actId="165"/>
          <ac:cxnSpMkLst>
            <pc:docMk/>
            <pc:sldMk cId="2856383698" sldId="977"/>
            <ac:cxnSpMk id="163" creationId="{00A453A8-5288-E083-61F6-9BFD33866C17}"/>
          </ac:cxnSpMkLst>
        </pc:cxnChg>
        <pc:cxnChg chg="mod">
          <ac:chgData name="Phillip Kaufman" userId="c001b2a046940d7c" providerId="LiveId" clId="{5CB25B10-5B1C-4017-B167-ED3104435743}" dt="2024-05-21T01:51:55.931" v="4197" actId="165"/>
          <ac:cxnSpMkLst>
            <pc:docMk/>
            <pc:sldMk cId="2856383698" sldId="977"/>
            <ac:cxnSpMk id="173" creationId="{4AF8A0F9-BFDE-8814-C675-AF02133E352D}"/>
          </ac:cxnSpMkLst>
        </pc:cxnChg>
        <pc:cxnChg chg="mod">
          <ac:chgData name="Phillip Kaufman" userId="c001b2a046940d7c" providerId="LiveId" clId="{5CB25B10-5B1C-4017-B167-ED3104435743}" dt="2024-05-21T01:51:55.931" v="4197" actId="165"/>
          <ac:cxnSpMkLst>
            <pc:docMk/>
            <pc:sldMk cId="2856383698" sldId="977"/>
            <ac:cxnSpMk id="174" creationId="{3E2E69B7-6651-8A7C-3768-DD95A293CB76}"/>
          </ac:cxnSpMkLst>
        </pc:cxnChg>
        <pc:cxnChg chg="mod">
          <ac:chgData name="Phillip Kaufman" userId="c001b2a046940d7c" providerId="LiveId" clId="{5CB25B10-5B1C-4017-B167-ED3104435743}" dt="2024-05-21T01:52:04.942" v="4198" actId="478"/>
          <ac:cxnSpMkLst>
            <pc:docMk/>
            <pc:sldMk cId="2856383698" sldId="977"/>
            <ac:cxnSpMk id="181" creationId="{0894ABA9-14B0-1FAD-2635-8CC95F4D92D6}"/>
          </ac:cxnSpMkLst>
        </pc:cxnChg>
        <pc:cxnChg chg="mod">
          <ac:chgData name="Phillip Kaufman" userId="c001b2a046940d7c" providerId="LiveId" clId="{5CB25B10-5B1C-4017-B167-ED3104435743}" dt="2024-05-21T01:52:04.942" v="4198" actId="478"/>
          <ac:cxnSpMkLst>
            <pc:docMk/>
            <pc:sldMk cId="2856383698" sldId="977"/>
            <ac:cxnSpMk id="182" creationId="{53A60F4D-7BAD-EB2C-7883-97B0E356E575}"/>
          </ac:cxnSpMkLst>
        </pc:cxnChg>
        <pc:cxnChg chg="mod">
          <ac:chgData name="Phillip Kaufman" userId="c001b2a046940d7c" providerId="LiveId" clId="{5CB25B10-5B1C-4017-B167-ED3104435743}" dt="2024-05-21T01:51:55.931" v="4197" actId="165"/>
          <ac:cxnSpMkLst>
            <pc:docMk/>
            <pc:sldMk cId="2856383698" sldId="977"/>
            <ac:cxnSpMk id="187" creationId="{0E1B8445-8A26-C248-17A3-39AE01B60EC3}"/>
          </ac:cxnSpMkLst>
        </pc:cxnChg>
        <pc:cxnChg chg="mod">
          <ac:chgData name="Phillip Kaufman" userId="c001b2a046940d7c" providerId="LiveId" clId="{5CB25B10-5B1C-4017-B167-ED3104435743}" dt="2024-05-21T01:51:55.931" v="4197" actId="165"/>
          <ac:cxnSpMkLst>
            <pc:docMk/>
            <pc:sldMk cId="2856383698" sldId="977"/>
            <ac:cxnSpMk id="188" creationId="{36A21D2B-0F33-F250-0C18-8FAA126CEFF5}"/>
          </ac:cxnSpMkLst>
        </pc:cxnChg>
        <pc:cxnChg chg="mod">
          <ac:chgData name="Phillip Kaufman" userId="c001b2a046940d7c" providerId="LiveId" clId="{5CB25B10-5B1C-4017-B167-ED3104435743}" dt="2024-05-21T01:51:55.931" v="4197" actId="165"/>
          <ac:cxnSpMkLst>
            <pc:docMk/>
            <pc:sldMk cId="2856383698" sldId="977"/>
            <ac:cxnSpMk id="189" creationId="{B4F78B29-87E7-3D02-F6DD-EFAA781D17A7}"/>
          </ac:cxnSpMkLst>
        </pc:cxnChg>
        <pc:cxnChg chg="mod">
          <ac:chgData name="Phillip Kaufman" userId="c001b2a046940d7c" providerId="LiveId" clId="{5CB25B10-5B1C-4017-B167-ED3104435743}" dt="2024-05-21T01:51:55.931" v="4197" actId="165"/>
          <ac:cxnSpMkLst>
            <pc:docMk/>
            <pc:sldMk cId="2856383698" sldId="977"/>
            <ac:cxnSpMk id="190" creationId="{9D41FE10-E8D2-063B-3979-8E60006BE3EC}"/>
          </ac:cxnSpMkLst>
        </pc:cxnChg>
        <pc:cxnChg chg="mod">
          <ac:chgData name="Phillip Kaufman" userId="c001b2a046940d7c" providerId="LiveId" clId="{5CB25B10-5B1C-4017-B167-ED3104435743}" dt="2024-05-21T01:51:55.931" v="4197" actId="165"/>
          <ac:cxnSpMkLst>
            <pc:docMk/>
            <pc:sldMk cId="2856383698" sldId="977"/>
            <ac:cxnSpMk id="191" creationId="{EE650F9E-C573-10DE-1EE7-5D5BD9BCB619}"/>
          </ac:cxnSpMkLst>
        </pc:cxnChg>
        <pc:cxnChg chg="mod">
          <ac:chgData name="Phillip Kaufman" userId="c001b2a046940d7c" providerId="LiveId" clId="{5CB25B10-5B1C-4017-B167-ED3104435743}" dt="2024-05-21T01:51:55.931" v="4197" actId="165"/>
          <ac:cxnSpMkLst>
            <pc:docMk/>
            <pc:sldMk cId="2856383698" sldId="977"/>
            <ac:cxnSpMk id="192" creationId="{1DD4E4AA-BC2C-6F20-728A-C9B0C373CF39}"/>
          </ac:cxnSpMkLst>
        </pc:cxnChg>
        <pc:cxnChg chg="mod">
          <ac:chgData name="Phillip Kaufman" userId="c001b2a046940d7c" providerId="LiveId" clId="{5CB25B10-5B1C-4017-B167-ED3104435743}" dt="2024-05-21T01:51:55.931" v="4197" actId="165"/>
          <ac:cxnSpMkLst>
            <pc:docMk/>
            <pc:sldMk cId="2856383698" sldId="977"/>
            <ac:cxnSpMk id="193" creationId="{472FDC10-4CA8-8E99-B108-79D4FC4839FC}"/>
          </ac:cxnSpMkLst>
        </pc:cxnChg>
        <pc:cxnChg chg="mod">
          <ac:chgData name="Phillip Kaufman" userId="c001b2a046940d7c" providerId="LiveId" clId="{5CB25B10-5B1C-4017-B167-ED3104435743}" dt="2024-05-21T01:51:55.931" v="4197" actId="165"/>
          <ac:cxnSpMkLst>
            <pc:docMk/>
            <pc:sldMk cId="2856383698" sldId="977"/>
            <ac:cxnSpMk id="194" creationId="{FD2B734B-8F63-AC33-032D-6AEFA4BEB642}"/>
          </ac:cxnSpMkLst>
        </pc:cxnChg>
        <pc:cxnChg chg="mod">
          <ac:chgData name="Phillip Kaufman" userId="c001b2a046940d7c" providerId="LiveId" clId="{5CB25B10-5B1C-4017-B167-ED3104435743}" dt="2024-05-21T01:51:55.931" v="4197" actId="165"/>
          <ac:cxnSpMkLst>
            <pc:docMk/>
            <pc:sldMk cId="2856383698" sldId="977"/>
            <ac:cxnSpMk id="195" creationId="{A968DA26-013B-38AF-2D2D-DEF5BEE78D3E}"/>
          </ac:cxnSpMkLst>
        </pc:cxnChg>
        <pc:cxnChg chg="mod">
          <ac:chgData name="Phillip Kaufman" userId="c001b2a046940d7c" providerId="LiveId" clId="{5CB25B10-5B1C-4017-B167-ED3104435743}" dt="2024-05-21T01:51:55.931" v="4197" actId="165"/>
          <ac:cxnSpMkLst>
            <pc:docMk/>
            <pc:sldMk cId="2856383698" sldId="977"/>
            <ac:cxnSpMk id="196" creationId="{EA6EE8FB-23C9-07CD-9F95-3A84D87EDE86}"/>
          </ac:cxnSpMkLst>
        </pc:cxnChg>
        <pc:cxnChg chg="mod">
          <ac:chgData name="Phillip Kaufman" userId="c001b2a046940d7c" providerId="LiveId" clId="{5CB25B10-5B1C-4017-B167-ED3104435743}" dt="2024-05-21T01:51:55.931" v="4197" actId="165"/>
          <ac:cxnSpMkLst>
            <pc:docMk/>
            <pc:sldMk cId="2856383698" sldId="977"/>
            <ac:cxnSpMk id="197" creationId="{29BCF05C-DC49-090A-88EB-10C4FDA16818}"/>
          </ac:cxnSpMkLst>
        </pc:cxnChg>
        <pc:cxnChg chg="mod">
          <ac:chgData name="Phillip Kaufman" userId="c001b2a046940d7c" providerId="LiveId" clId="{5CB25B10-5B1C-4017-B167-ED3104435743}" dt="2024-05-21T01:51:55.931" v="4197" actId="165"/>
          <ac:cxnSpMkLst>
            <pc:docMk/>
            <pc:sldMk cId="2856383698" sldId="977"/>
            <ac:cxnSpMk id="198" creationId="{2C74FD4E-FA0B-0D65-0B0C-76BF120B55B6}"/>
          </ac:cxnSpMkLst>
        </pc:cxnChg>
        <pc:cxnChg chg="mod">
          <ac:chgData name="Phillip Kaufman" userId="c001b2a046940d7c" providerId="LiveId" clId="{5CB25B10-5B1C-4017-B167-ED3104435743}" dt="2024-05-21T01:51:55.931" v="4197" actId="165"/>
          <ac:cxnSpMkLst>
            <pc:docMk/>
            <pc:sldMk cId="2856383698" sldId="977"/>
            <ac:cxnSpMk id="199" creationId="{C90C7524-78F1-083D-6643-8257CA812021}"/>
          </ac:cxnSpMkLst>
        </pc:cxnChg>
        <pc:cxnChg chg="mod">
          <ac:chgData name="Phillip Kaufman" userId="c001b2a046940d7c" providerId="LiveId" clId="{5CB25B10-5B1C-4017-B167-ED3104435743}" dt="2024-05-21T01:51:55.931" v="4197" actId="165"/>
          <ac:cxnSpMkLst>
            <pc:docMk/>
            <pc:sldMk cId="2856383698" sldId="977"/>
            <ac:cxnSpMk id="200" creationId="{C468937A-3E3E-CD8D-D099-2ED35599460F}"/>
          </ac:cxnSpMkLst>
        </pc:cxnChg>
        <pc:cxnChg chg="mod">
          <ac:chgData name="Phillip Kaufman" userId="c001b2a046940d7c" providerId="LiveId" clId="{5CB25B10-5B1C-4017-B167-ED3104435743}" dt="2024-05-21T01:51:55.931" v="4197" actId="165"/>
          <ac:cxnSpMkLst>
            <pc:docMk/>
            <pc:sldMk cId="2856383698" sldId="977"/>
            <ac:cxnSpMk id="201" creationId="{3089C17F-80AF-3777-9CD1-D032ADD88A6A}"/>
          </ac:cxnSpMkLst>
        </pc:cxnChg>
        <pc:cxnChg chg="mod">
          <ac:chgData name="Phillip Kaufman" userId="c001b2a046940d7c" providerId="LiveId" clId="{5CB25B10-5B1C-4017-B167-ED3104435743}" dt="2024-05-21T01:51:55.931" v="4197" actId="165"/>
          <ac:cxnSpMkLst>
            <pc:docMk/>
            <pc:sldMk cId="2856383698" sldId="977"/>
            <ac:cxnSpMk id="202" creationId="{2702CACF-2A46-787C-D4E7-AF20519B6483}"/>
          </ac:cxnSpMkLst>
        </pc:cxnChg>
        <pc:cxnChg chg="mod">
          <ac:chgData name="Phillip Kaufman" userId="c001b2a046940d7c" providerId="LiveId" clId="{5CB25B10-5B1C-4017-B167-ED3104435743}" dt="2024-05-21T01:51:55.931" v="4197" actId="165"/>
          <ac:cxnSpMkLst>
            <pc:docMk/>
            <pc:sldMk cId="2856383698" sldId="977"/>
            <ac:cxnSpMk id="203" creationId="{1447A25F-3C4B-4FCE-1104-35A4494B2D24}"/>
          </ac:cxnSpMkLst>
        </pc:cxnChg>
        <pc:cxnChg chg="mod">
          <ac:chgData name="Phillip Kaufman" userId="c001b2a046940d7c" providerId="LiveId" clId="{5CB25B10-5B1C-4017-B167-ED3104435743}" dt="2024-05-21T01:51:55.931" v="4197" actId="165"/>
          <ac:cxnSpMkLst>
            <pc:docMk/>
            <pc:sldMk cId="2856383698" sldId="977"/>
            <ac:cxnSpMk id="204" creationId="{2F399813-7C79-200A-1276-BA738B8D59DB}"/>
          </ac:cxnSpMkLst>
        </pc:cxnChg>
        <pc:cxnChg chg="mod">
          <ac:chgData name="Phillip Kaufman" userId="c001b2a046940d7c" providerId="LiveId" clId="{5CB25B10-5B1C-4017-B167-ED3104435743}" dt="2024-05-21T01:51:55.931" v="4197" actId="165"/>
          <ac:cxnSpMkLst>
            <pc:docMk/>
            <pc:sldMk cId="2856383698" sldId="977"/>
            <ac:cxnSpMk id="205" creationId="{14A4C92E-ED5F-E7E8-FFE0-218FF51E4D2B}"/>
          </ac:cxnSpMkLst>
        </pc:cxnChg>
        <pc:cxnChg chg="mod">
          <ac:chgData name="Phillip Kaufman" userId="c001b2a046940d7c" providerId="LiveId" clId="{5CB25B10-5B1C-4017-B167-ED3104435743}" dt="2024-05-21T01:51:55.931" v="4197" actId="165"/>
          <ac:cxnSpMkLst>
            <pc:docMk/>
            <pc:sldMk cId="2856383698" sldId="977"/>
            <ac:cxnSpMk id="206" creationId="{B6A9E33B-88E1-E49B-8BEF-73E9A92B4D18}"/>
          </ac:cxnSpMkLst>
        </pc:cxnChg>
        <pc:cxnChg chg="mod">
          <ac:chgData name="Phillip Kaufman" userId="c001b2a046940d7c" providerId="LiveId" clId="{5CB25B10-5B1C-4017-B167-ED3104435743}" dt="2024-05-21T01:51:55.931" v="4197" actId="165"/>
          <ac:cxnSpMkLst>
            <pc:docMk/>
            <pc:sldMk cId="2856383698" sldId="977"/>
            <ac:cxnSpMk id="207" creationId="{8DEBEEE6-70CA-6416-4C2F-DFA936F307F3}"/>
          </ac:cxnSpMkLst>
        </pc:cxnChg>
        <pc:cxnChg chg="mod">
          <ac:chgData name="Phillip Kaufman" userId="c001b2a046940d7c" providerId="LiveId" clId="{5CB25B10-5B1C-4017-B167-ED3104435743}" dt="2024-05-21T01:51:55.931" v="4197" actId="165"/>
          <ac:cxnSpMkLst>
            <pc:docMk/>
            <pc:sldMk cId="2856383698" sldId="977"/>
            <ac:cxnSpMk id="208" creationId="{C5346C1D-CD59-4799-561B-0EB0C39844F0}"/>
          </ac:cxnSpMkLst>
        </pc:cxnChg>
        <pc:cxnChg chg="mod">
          <ac:chgData name="Phillip Kaufman" userId="c001b2a046940d7c" providerId="LiveId" clId="{5CB25B10-5B1C-4017-B167-ED3104435743}" dt="2024-05-21T01:51:55.931" v="4197" actId="165"/>
          <ac:cxnSpMkLst>
            <pc:docMk/>
            <pc:sldMk cId="2856383698" sldId="977"/>
            <ac:cxnSpMk id="209" creationId="{1E23BE32-9CD8-B462-755C-10B582926744}"/>
          </ac:cxnSpMkLst>
        </pc:cxnChg>
        <pc:cxnChg chg="mod">
          <ac:chgData name="Phillip Kaufman" userId="c001b2a046940d7c" providerId="LiveId" clId="{5CB25B10-5B1C-4017-B167-ED3104435743}" dt="2024-05-21T01:51:55.931" v="4197" actId="165"/>
          <ac:cxnSpMkLst>
            <pc:docMk/>
            <pc:sldMk cId="2856383698" sldId="977"/>
            <ac:cxnSpMk id="210" creationId="{76830B52-58DE-D9D0-376F-9CB47EF26379}"/>
          </ac:cxnSpMkLst>
        </pc:cxnChg>
        <pc:cxnChg chg="mod">
          <ac:chgData name="Phillip Kaufman" userId="c001b2a046940d7c" providerId="LiveId" clId="{5CB25B10-5B1C-4017-B167-ED3104435743}" dt="2024-05-21T01:51:55.931" v="4197" actId="165"/>
          <ac:cxnSpMkLst>
            <pc:docMk/>
            <pc:sldMk cId="2856383698" sldId="977"/>
            <ac:cxnSpMk id="211" creationId="{08B26805-3C21-D73E-3428-5071A7746C78}"/>
          </ac:cxnSpMkLst>
        </pc:cxnChg>
        <pc:cxnChg chg="mod">
          <ac:chgData name="Phillip Kaufman" userId="c001b2a046940d7c" providerId="LiveId" clId="{5CB25B10-5B1C-4017-B167-ED3104435743}" dt="2024-05-21T01:51:55.931" v="4197" actId="165"/>
          <ac:cxnSpMkLst>
            <pc:docMk/>
            <pc:sldMk cId="2856383698" sldId="977"/>
            <ac:cxnSpMk id="212" creationId="{043F205E-5F76-F24E-94AE-7DF7495FF137}"/>
          </ac:cxnSpMkLst>
        </pc:cxnChg>
        <pc:cxnChg chg="mod">
          <ac:chgData name="Phillip Kaufman" userId="c001b2a046940d7c" providerId="LiveId" clId="{5CB25B10-5B1C-4017-B167-ED3104435743}" dt="2024-05-21T01:51:55.931" v="4197" actId="165"/>
          <ac:cxnSpMkLst>
            <pc:docMk/>
            <pc:sldMk cId="2856383698" sldId="977"/>
            <ac:cxnSpMk id="213" creationId="{C903AC42-87E5-211E-66B7-BE8BD8A91698}"/>
          </ac:cxnSpMkLst>
        </pc:cxnChg>
        <pc:cxnChg chg="mod">
          <ac:chgData name="Phillip Kaufman" userId="c001b2a046940d7c" providerId="LiveId" clId="{5CB25B10-5B1C-4017-B167-ED3104435743}" dt="2024-05-21T01:51:55.931" v="4197" actId="165"/>
          <ac:cxnSpMkLst>
            <pc:docMk/>
            <pc:sldMk cId="2856383698" sldId="977"/>
            <ac:cxnSpMk id="214" creationId="{37A9D217-208F-2086-6348-DF0A98A305B2}"/>
          </ac:cxnSpMkLst>
        </pc:cxnChg>
        <pc:cxnChg chg="mod">
          <ac:chgData name="Phillip Kaufman" userId="c001b2a046940d7c" providerId="LiveId" clId="{5CB25B10-5B1C-4017-B167-ED3104435743}" dt="2024-05-21T01:51:55.931" v="4197" actId="165"/>
          <ac:cxnSpMkLst>
            <pc:docMk/>
            <pc:sldMk cId="2856383698" sldId="977"/>
            <ac:cxnSpMk id="215" creationId="{DD284A34-72C4-34A2-D108-75AFE41D428F}"/>
          </ac:cxnSpMkLst>
        </pc:cxnChg>
        <pc:cxnChg chg="mod">
          <ac:chgData name="Phillip Kaufman" userId="c001b2a046940d7c" providerId="LiveId" clId="{5CB25B10-5B1C-4017-B167-ED3104435743}" dt="2024-05-21T01:51:55.931" v="4197" actId="165"/>
          <ac:cxnSpMkLst>
            <pc:docMk/>
            <pc:sldMk cId="2856383698" sldId="977"/>
            <ac:cxnSpMk id="216" creationId="{FC2F8122-0EC6-E870-69EF-EC96D43AB176}"/>
          </ac:cxnSpMkLst>
        </pc:cxnChg>
        <pc:cxnChg chg="mod">
          <ac:chgData name="Phillip Kaufman" userId="c001b2a046940d7c" providerId="LiveId" clId="{5CB25B10-5B1C-4017-B167-ED3104435743}" dt="2024-05-21T01:51:55.931" v="4197" actId="165"/>
          <ac:cxnSpMkLst>
            <pc:docMk/>
            <pc:sldMk cId="2856383698" sldId="977"/>
            <ac:cxnSpMk id="217" creationId="{4FEFCBDF-F3B9-E766-81A5-7EA22CF6823F}"/>
          </ac:cxnSpMkLst>
        </pc:cxnChg>
        <pc:cxnChg chg="mod">
          <ac:chgData name="Phillip Kaufman" userId="c001b2a046940d7c" providerId="LiveId" clId="{5CB25B10-5B1C-4017-B167-ED3104435743}" dt="2024-05-21T01:51:55.931" v="4197" actId="165"/>
          <ac:cxnSpMkLst>
            <pc:docMk/>
            <pc:sldMk cId="2856383698" sldId="977"/>
            <ac:cxnSpMk id="218" creationId="{70B1830E-1C5B-AE11-0AC7-F13B3B244240}"/>
          </ac:cxnSpMkLst>
        </pc:cxnChg>
        <pc:cxnChg chg="mod">
          <ac:chgData name="Phillip Kaufman" userId="c001b2a046940d7c" providerId="LiveId" clId="{5CB25B10-5B1C-4017-B167-ED3104435743}" dt="2024-05-21T01:51:55.931" v="4197" actId="165"/>
          <ac:cxnSpMkLst>
            <pc:docMk/>
            <pc:sldMk cId="2856383698" sldId="977"/>
            <ac:cxnSpMk id="222" creationId="{5BF85B0A-ACCE-C291-29D3-47DEB10298C4}"/>
          </ac:cxnSpMkLst>
        </pc:cxnChg>
        <pc:cxnChg chg="mod">
          <ac:chgData name="Phillip Kaufman" userId="c001b2a046940d7c" providerId="LiveId" clId="{5CB25B10-5B1C-4017-B167-ED3104435743}" dt="2024-05-21T01:51:55.931" v="4197" actId="165"/>
          <ac:cxnSpMkLst>
            <pc:docMk/>
            <pc:sldMk cId="2856383698" sldId="977"/>
            <ac:cxnSpMk id="223" creationId="{B4D6D5E3-9D93-56D4-4FA3-CCE6F119A9AA}"/>
          </ac:cxnSpMkLst>
        </pc:cxnChg>
        <pc:cxnChg chg="mod">
          <ac:chgData name="Phillip Kaufman" userId="c001b2a046940d7c" providerId="LiveId" clId="{5CB25B10-5B1C-4017-B167-ED3104435743}" dt="2024-05-21T01:52:04.942" v="4198" actId="478"/>
          <ac:cxnSpMkLst>
            <pc:docMk/>
            <pc:sldMk cId="2856383698" sldId="977"/>
            <ac:cxnSpMk id="233" creationId="{32C04F1E-5C31-AA33-2B33-03E4822399AB}"/>
          </ac:cxnSpMkLst>
        </pc:cxnChg>
        <pc:cxnChg chg="mod">
          <ac:chgData name="Phillip Kaufman" userId="c001b2a046940d7c" providerId="LiveId" clId="{5CB25B10-5B1C-4017-B167-ED3104435743}" dt="2024-05-21T01:52:04.942" v="4198" actId="478"/>
          <ac:cxnSpMkLst>
            <pc:docMk/>
            <pc:sldMk cId="2856383698" sldId="977"/>
            <ac:cxnSpMk id="234" creationId="{D190B704-7586-AD02-14A7-61DEC7170B52}"/>
          </ac:cxnSpMkLst>
        </pc:cxnChg>
        <pc:cxnChg chg="mod">
          <ac:chgData name="Phillip Kaufman" userId="c001b2a046940d7c" providerId="LiveId" clId="{5CB25B10-5B1C-4017-B167-ED3104435743}" dt="2024-05-21T01:52:04.942" v="4198" actId="478"/>
          <ac:cxnSpMkLst>
            <pc:docMk/>
            <pc:sldMk cId="2856383698" sldId="977"/>
            <ac:cxnSpMk id="241" creationId="{CF277C80-3198-175E-5ACE-F40C27D95AF3}"/>
          </ac:cxnSpMkLst>
        </pc:cxnChg>
        <pc:cxnChg chg="mod">
          <ac:chgData name="Phillip Kaufman" userId="c001b2a046940d7c" providerId="LiveId" clId="{5CB25B10-5B1C-4017-B167-ED3104435743}" dt="2024-05-21T01:52:04.942" v="4198" actId="478"/>
          <ac:cxnSpMkLst>
            <pc:docMk/>
            <pc:sldMk cId="2856383698" sldId="977"/>
            <ac:cxnSpMk id="242" creationId="{C6C5B715-578B-541A-E203-86EA27C12118}"/>
          </ac:cxnSpMkLst>
        </pc:cxnChg>
        <pc:cxnChg chg="mod">
          <ac:chgData name="Phillip Kaufman" userId="c001b2a046940d7c" providerId="LiveId" clId="{5CB25B10-5B1C-4017-B167-ED3104435743}" dt="2024-05-21T01:51:55.931" v="4197" actId="165"/>
          <ac:cxnSpMkLst>
            <pc:docMk/>
            <pc:sldMk cId="2856383698" sldId="977"/>
            <ac:cxnSpMk id="247" creationId="{B154B4B7-2D8C-6365-8939-BC387340AD64}"/>
          </ac:cxnSpMkLst>
        </pc:cxnChg>
        <pc:cxnChg chg="mod">
          <ac:chgData name="Phillip Kaufman" userId="c001b2a046940d7c" providerId="LiveId" clId="{5CB25B10-5B1C-4017-B167-ED3104435743}" dt="2024-05-21T01:51:55.931" v="4197" actId="165"/>
          <ac:cxnSpMkLst>
            <pc:docMk/>
            <pc:sldMk cId="2856383698" sldId="977"/>
            <ac:cxnSpMk id="248" creationId="{0915AC51-6F3F-3E7E-E786-E8AB63FC9B55}"/>
          </ac:cxnSpMkLst>
        </pc:cxnChg>
        <pc:cxnChg chg="mod">
          <ac:chgData name="Phillip Kaufman" userId="c001b2a046940d7c" providerId="LiveId" clId="{5CB25B10-5B1C-4017-B167-ED3104435743}" dt="2024-05-21T01:51:55.931" v="4197" actId="165"/>
          <ac:cxnSpMkLst>
            <pc:docMk/>
            <pc:sldMk cId="2856383698" sldId="977"/>
            <ac:cxnSpMk id="249" creationId="{E77B7579-AD36-5347-6C4D-2D2785418981}"/>
          </ac:cxnSpMkLst>
        </pc:cxnChg>
        <pc:cxnChg chg="mod">
          <ac:chgData name="Phillip Kaufman" userId="c001b2a046940d7c" providerId="LiveId" clId="{5CB25B10-5B1C-4017-B167-ED3104435743}" dt="2024-05-21T01:51:55.931" v="4197" actId="165"/>
          <ac:cxnSpMkLst>
            <pc:docMk/>
            <pc:sldMk cId="2856383698" sldId="977"/>
            <ac:cxnSpMk id="250" creationId="{061EAE7E-0A0B-4816-FC64-1F49F9AE8606}"/>
          </ac:cxnSpMkLst>
        </pc:cxnChg>
        <pc:cxnChg chg="mod">
          <ac:chgData name="Phillip Kaufman" userId="c001b2a046940d7c" providerId="LiveId" clId="{5CB25B10-5B1C-4017-B167-ED3104435743}" dt="2024-05-21T01:51:55.931" v="4197" actId="165"/>
          <ac:cxnSpMkLst>
            <pc:docMk/>
            <pc:sldMk cId="2856383698" sldId="977"/>
            <ac:cxnSpMk id="251" creationId="{9E41EB30-B674-29C7-BCFF-C609FFD2C60F}"/>
          </ac:cxnSpMkLst>
        </pc:cxnChg>
        <pc:cxnChg chg="mod">
          <ac:chgData name="Phillip Kaufman" userId="c001b2a046940d7c" providerId="LiveId" clId="{5CB25B10-5B1C-4017-B167-ED3104435743}" dt="2024-05-21T01:51:55.931" v="4197" actId="165"/>
          <ac:cxnSpMkLst>
            <pc:docMk/>
            <pc:sldMk cId="2856383698" sldId="977"/>
            <ac:cxnSpMk id="252" creationId="{1F913C36-A5AF-A6CC-9FDF-1FE565EE2969}"/>
          </ac:cxnSpMkLst>
        </pc:cxnChg>
        <pc:cxnChg chg="mod">
          <ac:chgData name="Phillip Kaufman" userId="c001b2a046940d7c" providerId="LiveId" clId="{5CB25B10-5B1C-4017-B167-ED3104435743}" dt="2024-05-21T01:51:55.931" v="4197" actId="165"/>
          <ac:cxnSpMkLst>
            <pc:docMk/>
            <pc:sldMk cId="2856383698" sldId="977"/>
            <ac:cxnSpMk id="253" creationId="{E1B820CA-87E1-203F-8015-33C1AB4F0029}"/>
          </ac:cxnSpMkLst>
        </pc:cxnChg>
        <pc:cxnChg chg="mod">
          <ac:chgData name="Phillip Kaufman" userId="c001b2a046940d7c" providerId="LiveId" clId="{5CB25B10-5B1C-4017-B167-ED3104435743}" dt="2024-05-21T01:51:55.931" v="4197" actId="165"/>
          <ac:cxnSpMkLst>
            <pc:docMk/>
            <pc:sldMk cId="2856383698" sldId="977"/>
            <ac:cxnSpMk id="254" creationId="{ED7E7512-376D-2562-7F48-7E026A81158F}"/>
          </ac:cxnSpMkLst>
        </pc:cxnChg>
        <pc:cxnChg chg="mod">
          <ac:chgData name="Phillip Kaufman" userId="c001b2a046940d7c" providerId="LiveId" clId="{5CB25B10-5B1C-4017-B167-ED3104435743}" dt="2024-05-21T01:51:55.931" v="4197" actId="165"/>
          <ac:cxnSpMkLst>
            <pc:docMk/>
            <pc:sldMk cId="2856383698" sldId="977"/>
            <ac:cxnSpMk id="255" creationId="{6E9F1354-CC77-F91C-4047-4F865ECC30F0}"/>
          </ac:cxnSpMkLst>
        </pc:cxnChg>
        <pc:cxnChg chg="mod">
          <ac:chgData name="Phillip Kaufman" userId="c001b2a046940d7c" providerId="LiveId" clId="{5CB25B10-5B1C-4017-B167-ED3104435743}" dt="2024-05-21T01:51:55.931" v="4197" actId="165"/>
          <ac:cxnSpMkLst>
            <pc:docMk/>
            <pc:sldMk cId="2856383698" sldId="977"/>
            <ac:cxnSpMk id="256" creationId="{A4343254-3DFA-9817-F405-C0C1B42B6290}"/>
          </ac:cxnSpMkLst>
        </pc:cxnChg>
        <pc:cxnChg chg="mod">
          <ac:chgData name="Phillip Kaufman" userId="c001b2a046940d7c" providerId="LiveId" clId="{5CB25B10-5B1C-4017-B167-ED3104435743}" dt="2024-05-21T01:51:55.931" v="4197" actId="165"/>
          <ac:cxnSpMkLst>
            <pc:docMk/>
            <pc:sldMk cId="2856383698" sldId="977"/>
            <ac:cxnSpMk id="257" creationId="{A72DC8F3-65D4-4214-A220-A33FE3B6167E}"/>
          </ac:cxnSpMkLst>
        </pc:cxnChg>
        <pc:cxnChg chg="mod">
          <ac:chgData name="Phillip Kaufman" userId="c001b2a046940d7c" providerId="LiveId" clId="{5CB25B10-5B1C-4017-B167-ED3104435743}" dt="2024-05-21T01:51:55.931" v="4197" actId="165"/>
          <ac:cxnSpMkLst>
            <pc:docMk/>
            <pc:sldMk cId="2856383698" sldId="977"/>
            <ac:cxnSpMk id="258" creationId="{F378742D-0504-3FEC-9CF3-9D1C4CC542BF}"/>
          </ac:cxnSpMkLst>
        </pc:cxnChg>
        <pc:cxnChg chg="mod">
          <ac:chgData name="Phillip Kaufman" userId="c001b2a046940d7c" providerId="LiveId" clId="{5CB25B10-5B1C-4017-B167-ED3104435743}" dt="2024-05-21T01:51:55.931" v="4197" actId="165"/>
          <ac:cxnSpMkLst>
            <pc:docMk/>
            <pc:sldMk cId="2856383698" sldId="977"/>
            <ac:cxnSpMk id="259" creationId="{FF49C4B1-36B8-FA06-3462-CB9EAA0DCF73}"/>
          </ac:cxnSpMkLst>
        </pc:cxnChg>
        <pc:cxnChg chg="mod">
          <ac:chgData name="Phillip Kaufman" userId="c001b2a046940d7c" providerId="LiveId" clId="{5CB25B10-5B1C-4017-B167-ED3104435743}" dt="2024-05-21T01:51:55.931" v="4197" actId="165"/>
          <ac:cxnSpMkLst>
            <pc:docMk/>
            <pc:sldMk cId="2856383698" sldId="977"/>
            <ac:cxnSpMk id="260" creationId="{F179BBBA-3228-87F5-6E7E-BC1F2D017596}"/>
          </ac:cxnSpMkLst>
        </pc:cxnChg>
        <pc:cxnChg chg="mod">
          <ac:chgData name="Phillip Kaufman" userId="c001b2a046940d7c" providerId="LiveId" clId="{5CB25B10-5B1C-4017-B167-ED3104435743}" dt="2024-05-21T01:51:55.931" v="4197" actId="165"/>
          <ac:cxnSpMkLst>
            <pc:docMk/>
            <pc:sldMk cId="2856383698" sldId="977"/>
            <ac:cxnSpMk id="261" creationId="{F4CB6250-5D8E-A67F-0A92-90E651437274}"/>
          </ac:cxnSpMkLst>
        </pc:cxnChg>
        <pc:cxnChg chg="mod">
          <ac:chgData name="Phillip Kaufman" userId="c001b2a046940d7c" providerId="LiveId" clId="{5CB25B10-5B1C-4017-B167-ED3104435743}" dt="2024-05-21T01:51:55.931" v="4197" actId="165"/>
          <ac:cxnSpMkLst>
            <pc:docMk/>
            <pc:sldMk cId="2856383698" sldId="977"/>
            <ac:cxnSpMk id="262" creationId="{6E9AA3AC-0E7A-67F1-B620-05A820FA5D38}"/>
          </ac:cxnSpMkLst>
        </pc:cxnChg>
        <pc:cxnChg chg="mod">
          <ac:chgData name="Phillip Kaufman" userId="c001b2a046940d7c" providerId="LiveId" clId="{5CB25B10-5B1C-4017-B167-ED3104435743}" dt="2024-05-21T01:51:55.931" v="4197" actId="165"/>
          <ac:cxnSpMkLst>
            <pc:docMk/>
            <pc:sldMk cId="2856383698" sldId="977"/>
            <ac:cxnSpMk id="263" creationId="{BB4E9EC9-BA7C-4054-3610-E58506822FFD}"/>
          </ac:cxnSpMkLst>
        </pc:cxnChg>
        <pc:cxnChg chg="mod">
          <ac:chgData name="Phillip Kaufman" userId="c001b2a046940d7c" providerId="LiveId" clId="{5CB25B10-5B1C-4017-B167-ED3104435743}" dt="2024-05-21T01:51:55.931" v="4197" actId="165"/>
          <ac:cxnSpMkLst>
            <pc:docMk/>
            <pc:sldMk cId="2856383698" sldId="977"/>
            <ac:cxnSpMk id="264" creationId="{F3747955-4E38-932B-3B7F-C5A625E4B30C}"/>
          </ac:cxnSpMkLst>
        </pc:cxnChg>
        <pc:cxnChg chg="mod">
          <ac:chgData name="Phillip Kaufman" userId="c001b2a046940d7c" providerId="LiveId" clId="{5CB25B10-5B1C-4017-B167-ED3104435743}" dt="2024-05-21T01:51:55.931" v="4197" actId="165"/>
          <ac:cxnSpMkLst>
            <pc:docMk/>
            <pc:sldMk cId="2856383698" sldId="977"/>
            <ac:cxnSpMk id="265" creationId="{B8F2B62E-44FF-F7CD-FF54-B58FBAC20595}"/>
          </ac:cxnSpMkLst>
        </pc:cxnChg>
        <pc:cxnChg chg="mod">
          <ac:chgData name="Phillip Kaufman" userId="c001b2a046940d7c" providerId="LiveId" clId="{5CB25B10-5B1C-4017-B167-ED3104435743}" dt="2024-05-21T01:51:55.931" v="4197" actId="165"/>
          <ac:cxnSpMkLst>
            <pc:docMk/>
            <pc:sldMk cId="2856383698" sldId="977"/>
            <ac:cxnSpMk id="266" creationId="{023192C5-7081-123D-5B08-56734FCD6A41}"/>
          </ac:cxnSpMkLst>
        </pc:cxnChg>
        <pc:cxnChg chg="mod">
          <ac:chgData name="Phillip Kaufman" userId="c001b2a046940d7c" providerId="LiveId" clId="{5CB25B10-5B1C-4017-B167-ED3104435743}" dt="2024-05-21T01:51:55.931" v="4197" actId="165"/>
          <ac:cxnSpMkLst>
            <pc:docMk/>
            <pc:sldMk cId="2856383698" sldId="977"/>
            <ac:cxnSpMk id="267" creationId="{08DBD972-6877-CAC6-1462-35C3C3C7CC38}"/>
          </ac:cxnSpMkLst>
        </pc:cxnChg>
        <pc:cxnChg chg="mod">
          <ac:chgData name="Phillip Kaufman" userId="c001b2a046940d7c" providerId="LiveId" clId="{5CB25B10-5B1C-4017-B167-ED3104435743}" dt="2024-05-21T01:51:55.931" v="4197" actId="165"/>
          <ac:cxnSpMkLst>
            <pc:docMk/>
            <pc:sldMk cId="2856383698" sldId="977"/>
            <ac:cxnSpMk id="268" creationId="{A74F216B-410A-767B-C338-32EEF985FFA9}"/>
          </ac:cxnSpMkLst>
        </pc:cxnChg>
        <pc:cxnChg chg="mod">
          <ac:chgData name="Phillip Kaufman" userId="c001b2a046940d7c" providerId="LiveId" clId="{5CB25B10-5B1C-4017-B167-ED3104435743}" dt="2024-05-21T01:51:55.931" v="4197" actId="165"/>
          <ac:cxnSpMkLst>
            <pc:docMk/>
            <pc:sldMk cId="2856383698" sldId="977"/>
            <ac:cxnSpMk id="269" creationId="{8231E782-14FB-38DF-BC7F-21783BAD1D90}"/>
          </ac:cxnSpMkLst>
        </pc:cxnChg>
        <pc:cxnChg chg="mod">
          <ac:chgData name="Phillip Kaufman" userId="c001b2a046940d7c" providerId="LiveId" clId="{5CB25B10-5B1C-4017-B167-ED3104435743}" dt="2024-05-21T01:51:55.931" v="4197" actId="165"/>
          <ac:cxnSpMkLst>
            <pc:docMk/>
            <pc:sldMk cId="2856383698" sldId="977"/>
            <ac:cxnSpMk id="270" creationId="{6C97FBDC-C5F4-7206-6716-B8D37461081F}"/>
          </ac:cxnSpMkLst>
        </pc:cxnChg>
        <pc:cxnChg chg="mod">
          <ac:chgData name="Phillip Kaufman" userId="c001b2a046940d7c" providerId="LiveId" clId="{5CB25B10-5B1C-4017-B167-ED3104435743}" dt="2024-05-21T01:51:55.931" v="4197" actId="165"/>
          <ac:cxnSpMkLst>
            <pc:docMk/>
            <pc:sldMk cId="2856383698" sldId="977"/>
            <ac:cxnSpMk id="271" creationId="{68E8FF39-93E4-FF7B-1C57-624C10FF8522}"/>
          </ac:cxnSpMkLst>
        </pc:cxnChg>
        <pc:cxnChg chg="mod">
          <ac:chgData name="Phillip Kaufman" userId="c001b2a046940d7c" providerId="LiveId" clId="{5CB25B10-5B1C-4017-B167-ED3104435743}" dt="2024-05-21T01:51:55.931" v="4197" actId="165"/>
          <ac:cxnSpMkLst>
            <pc:docMk/>
            <pc:sldMk cId="2856383698" sldId="977"/>
            <ac:cxnSpMk id="272" creationId="{E82B1608-F62B-7997-6946-CDB74A61D8F7}"/>
          </ac:cxnSpMkLst>
        </pc:cxnChg>
        <pc:cxnChg chg="mod">
          <ac:chgData name="Phillip Kaufman" userId="c001b2a046940d7c" providerId="LiveId" clId="{5CB25B10-5B1C-4017-B167-ED3104435743}" dt="2024-05-21T01:51:55.931" v="4197" actId="165"/>
          <ac:cxnSpMkLst>
            <pc:docMk/>
            <pc:sldMk cId="2856383698" sldId="977"/>
            <ac:cxnSpMk id="273" creationId="{DD0C636D-4DF2-06B3-5734-EB5B6AE0F237}"/>
          </ac:cxnSpMkLst>
        </pc:cxnChg>
        <pc:cxnChg chg="mod">
          <ac:chgData name="Phillip Kaufman" userId="c001b2a046940d7c" providerId="LiveId" clId="{5CB25B10-5B1C-4017-B167-ED3104435743}" dt="2024-05-21T01:51:55.931" v="4197" actId="165"/>
          <ac:cxnSpMkLst>
            <pc:docMk/>
            <pc:sldMk cId="2856383698" sldId="977"/>
            <ac:cxnSpMk id="274" creationId="{36E4C2AD-4BDA-7079-CB26-5C0A65C81B25}"/>
          </ac:cxnSpMkLst>
        </pc:cxnChg>
        <pc:cxnChg chg="mod">
          <ac:chgData name="Phillip Kaufman" userId="c001b2a046940d7c" providerId="LiveId" clId="{5CB25B10-5B1C-4017-B167-ED3104435743}" dt="2024-05-21T01:51:55.931" v="4197" actId="165"/>
          <ac:cxnSpMkLst>
            <pc:docMk/>
            <pc:sldMk cId="2856383698" sldId="977"/>
            <ac:cxnSpMk id="275" creationId="{CC991F9A-C601-2463-570A-1090DDB5EEC2}"/>
          </ac:cxnSpMkLst>
        </pc:cxnChg>
        <pc:cxnChg chg="mod">
          <ac:chgData name="Phillip Kaufman" userId="c001b2a046940d7c" providerId="LiveId" clId="{5CB25B10-5B1C-4017-B167-ED3104435743}" dt="2024-05-21T01:51:55.931" v="4197" actId="165"/>
          <ac:cxnSpMkLst>
            <pc:docMk/>
            <pc:sldMk cId="2856383698" sldId="977"/>
            <ac:cxnSpMk id="276" creationId="{A4950ACD-98A0-CE4A-E962-50C9FAB6F5A1}"/>
          </ac:cxnSpMkLst>
        </pc:cxnChg>
        <pc:cxnChg chg="mod">
          <ac:chgData name="Phillip Kaufman" userId="c001b2a046940d7c" providerId="LiveId" clId="{5CB25B10-5B1C-4017-B167-ED3104435743}" dt="2024-05-21T01:51:55.931" v="4197" actId="165"/>
          <ac:cxnSpMkLst>
            <pc:docMk/>
            <pc:sldMk cId="2856383698" sldId="977"/>
            <ac:cxnSpMk id="277" creationId="{14848846-5097-AC8B-E831-BA7BB1322994}"/>
          </ac:cxnSpMkLst>
        </pc:cxnChg>
        <pc:cxnChg chg="mod">
          <ac:chgData name="Phillip Kaufman" userId="c001b2a046940d7c" providerId="LiveId" clId="{5CB25B10-5B1C-4017-B167-ED3104435743}" dt="2024-05-21T01:51:55.931" v="4197" actId="165"/>
          <ac:cxnSpMkLst>
            <pc:docMk/>
            <pc:sldMk cId="2856383698" sldId="977"/>
            <ac:cxnSpMk id="278" creationId="{4468D59D-1A7A-4F7F-868E-4BB754A65790}"/>
          </ac:cxnSpMkLst>
        </pc:cxnChg>
        <pc:cxnChg chg="mod">
          <ac:chgData name="Phillip Kaufman" userId="c001b2a046940d7c" providerId="LiveId" clId="{5CB25B10-5B1C-4017-B167-ED3104435743}" dt="2024-05-21T01:51:55.931" v="4197" actId="165"/>
          <ac:cxnSpMkLst>
            <pc:docMk/>
            <pc:sldMk cId="2856383698" sldId="977"/>
            <ac:cxnSpMk id="282" creationId="{66D371DB-3011-281A-D151-75E7107D3D3D}"/>
          </ac:cxnSpMkLst>
        </pc:cxnChg>
        <pc:cxnChg chg="mod">
          <ac:chgData name="Phillip Kaufman" userId="c001b2a046940d7c" providerId="LiveId" clId="{5CB25B10-5B1C-4017-B167-ED3104435743}" dt="2024-05-21T01:51:55.931" v="4197" actId="165"/>
          <ac:cxnSpMkLst>
            <pc:docMk/>
            <pc:sldMk cId="2856383698" sldId="977"/>
            <ac:cxnSpMk id="283" creationId="{9A466A51-DA55-4F11-E300-71C86C22ED4B}"/>
          </ac:cxnSpMkLst>
        </pc:cxnChg>
        <pc:cxnChg chg="mod">
          <ac:chgData name="Phillip Kaufman" userId="c001b2a046940d7c" providerId="LiveId" clId="{5CB25B10-5B1C-4017-B167-ED3104435743}" dt="2024-05-21T01:51:55.931" v="4197" actId="165"/>
          <ac:cxnSpMkLst>
            <pc:docMk/>
            <pc:sldMk cId="2856383698" sldId="977"/>
            <ac:cxnSpMk id="293" creationId="{148440C6-BEDB-7464-C0E3-E51FE589222F}"/>
          </ac:cxnSpMkLst>
        </pc:cxnChg>
        <pc:cxnChg chg="mod">
          <ac:chgData name="Phillip Kaufman" userId="c001b2a046940d7c" providerId="LiveId" clId="{5CB25B10-5B1C-4017-B167-ED3104435743}" dt="2024-05-21T01:51:55.931" v="4197" actId="165"/>
          <ac:cxnSpMkLst>
            <pc:docMk/>
            <pc:sldMk cId="2856383698" sldId="977"/>
            <ac:cxnSpMk id="294" creationId="{9696CD95-0EFD-50EA-B366-F0C1E024D5B6}"/>
          </ac:cxnSpMkLst>
        </pc:cxnChg>
        <pc:cxnChg chg="mod">
          <ac:chgData name="Phillip Kaufman" userId="c001b2a046940d7c" providerId="LiveId" clId="{5CB25B10-5B1C-4017-B167-ED3104435743}" dt="2024-05-21T01:52:04.942" v="4198" actId="478"/>
          <ac:cxnSpMkLst>
            <pc:docMk/>
            <pc:sldMk cId="2856383698" sldId="977"/>
            <ac:cxnSpMk id="301" creationId="{EEB844A9-741F-A5FA-224E-BC380756EA3F}"/>
          </ac:cxnSpMkLst>
        </pc:cxnChg>
        <pc:cxnChg chg="mod">
          <ac:chgData name="Phillip Kaufman" userId="c001b2a046940d7c" providerId="LiveId" clId="{5CB25B10-5B1C-4017-B167-ED3104435743}" dt="2024-05-21T01:52:04.942" v="4198" actId="478"/>
          <ac:cxnSpMkLst>
            <pc:docMk/>
            <pc:sldMk cId="2856383698" sldId="977"/>
            <ac:cxnSpMk id="302" creationId="{32F22E33-5772-6E7D-FE02-A46DADE14CA7}"/>
          </ac:cxnSpMkLst>
        </pc:cxnChg>
        <pc:cxnChg chg="mod">
          <ac:chgData name="Phillip Kaufman" userId="c001b2a046940d7c" providerId="LiveId" clId="{5CB25B10-5B1C-4017-B167-ED3104435743}" dt="2024-05-21T01:51:55.931" v="4197" actId="165"/>
          <ac:cxnSpMkLst>
            <pc:docMk/>
            <pc:sldMk cId="2856383698" sldId="977"/>
            <ac:cxnSpMk id="307" creationId="{27C7F2DA-5A92-0C4E-093E-3EE9CEC0BF60}"/>
          </ac:cxnSpMkLst>
        </pc:cxnChg>
        <pc:cxnChg chg="mod">
          <ac:chgData name="Phillip Kaufman" userId="c001b2a046940d7c" providerId="LiveId" clId="{5CB25B10-5B1C-4017-B167-ED3104435743}" dt="2024-05-21T01:51:55.931" v="4197" actId="165"/>
          <ac:cxnSpMkLst>
            <pc:docMk/>
            <pc:sldMk cId="2856383698" sldId="977"/>
            <ac:cxnSpMk id="308" creationId="{9C404200-3CA5-2AC9-2BBD-B31F084DF996}"/>
          </ac:cxnSpMkLst>
        </pc:cxnChg>
        <pc:cxnChg chg="mod">
          <ac:chgData name="Phillip Kaufman" userId="c001b2a046940d7c" providerId="LiveId" clId="{5CB25B10-5B1C-4017-B167-ED3104435743}" dt="2024-05-21T01:51:55.931" v="4197" actId="165"/>
          <ac:cxnSpMkLst>
            <pc:docMk/>
            <pc:sldMk cId="2856383698" sldId="977"/>
            <ac:cxnSpMk id="309" creationId="{ED672A54-230F-7A5D-CB51-9234A67F1137}"/>
          </ac:cxnSpMkLst>
        </pc:cxnChg>
        <pc:cxnChg chg="mod">
          <ac:chgData name="Phillip Kaufman" userId="c001b2a046940d7c" providerId="LiveId" clId="{5CB25B10-5B1C-4017-B167-ED3104435743}" dt="2024-05-21T01:51:55.931" v="4197" actId="165"/>
          <ac:cxnSpMkLst>
            <pc:docMk/>
            <pc:sldMk cId="2856383698" sldId="977"/>
            <ac:cxnSpMk id="310" creationId="{3FA77918-82E7-ACF8-C590-87D4A57B55B1}"/>
          </ac:cxnSpMkLst>
        </pc:cxnChg>
        <pc:cxnChg chg="mod">
          <ac:chgData name="Phillip Kaufman" userId="c001b2a046940d7c" providerId="LiveId" clId="{5CB25B10-5B1C-4017-B167-ED3104435743}" dt="2024-05-21T01:51:55.931" v="4197" actId="165"/>
          <ac:cxnSpMkLst>
            <pc:docMk/>
            <pc:sldMk cId="2856383698" sldId="977"/>
            <ac:cxnSpMk id="311" creationId="{67732C77-19CA-97DA-1D23-061F33697219}"/>
          </ac:cxnSpMkLst>
        </pc:cxnChg>
        <pc:cxnChg chg="mod">
          <ac:chgData name="Phillip Kaufman" userId="c001b2a046940d7c" providerId="LiveId" clId="{5CB25B10-5B1C-4017-B167-ED3104435743}" dt="2024-05-21T01:51:55.931" v="4197" actId="165"/>
          <ac:cxnSpMkLst>
            <pc:docMk/>
            <pc:sldMk cId="2856383698" sldId="977"/>
            <ac:cxnSpMk id="312" creationId="{C2A009B6-B9AF-80D5-0DCA-60A62F7F1422}"/>
          </ac:cxnSpMkLst>
        </pc:cxnChg>
        <pc:cxnChg chg="mod">
          <ac:chgData name="Phillip Kaufman" userId="c001b2a046940d7c" providerId="LiveId" clId="{5CB25B10-5B1C-4017-B167-ED3104435743}" dt="2024-05-21T01:51:55.931" v="4197" actId="165"/>
          <ac:cxnSpMkLst>
            <pc:docMk/>
            <pc:sldMk cId="2856383698" sldId="977"/>
            <ac:cxnSpMk id="313" creationId="{38A854E2-1F4E-7442-1F88-26EF3B6F2E26}"/>
          </ac:cxnSpMkLst>
        </pc:cxnChg>
        <pc:cxnChg chg="mod">
          <ac:chgData name="Phillip Kaufman" userId="c001b2a046940d7c" providerId="LiveId" clId="{5CB25B10-5B1C-4017-B167-ED3104435743}" dt="2024-05-21T01:51:55.931" v="4197" actId="165"/>
          <ac:cxnSpMkLst>
            <pc:docMk/>
            <pc:sldMk cId="2856383698" sldId="977"/>
            <ac:cxnSpMk id="314" creationId="{17E4F9C1-0237-63D8-301D-22D201A5F828}"/>
          </ac:cxnSpMkLst>
        </pc:cxnChg>
        <pc:cxnChg chg="mod">
          <ac:chgData name="Phillip Kaufman" userId="c001b2a046940d7c" providerId="LiveId" clId="{5CB25B10-5B1C-4017-B167-ED3104435743}" dt="2024-05-21T01:51:55.931" v="4197" actId="165"/>
          <ac:cxnSpMkLst>
            <pc:docMk/>
            <pc:sldMk cId="2856383698" sldId="977"/>
            <ac:cxnSpMk id="315" creationId="{6C921725-031B-B239-5901-789DE3CC8516}"/>
          </ac:cxnSpMkLst>
        </pc:cxnChg>
        <pc:cxnChg chg="mod">
          <ac:chgData name="Phillip Kaufman" userId="c001b2a046940d7c" providerId="LiveId" clId="{5CB25B10-5B1C-4017-B167-ED3104435743}" dt="2024-05-21T01:51:55.931" v="4197" actId="165"/>
          <ac:cxnSpMkLst>
            <pc:docMk/>
            <pc:sldMk cId="2856383698" sldId="977"/>
            <ac:cxnSpMk id="316" creationId="{064FEE4E-5533-A5F7-F5DB-C4FCC8E722DA}"/>
          </ac:cxnSpMkLst>
        </pc:cxnChg>
        <pc:cxnChg chg="mod">
          <ac:chgData name="Phillip Kaufman" userId="c001b2a046940d7c" providerId="LiveId" clId="{5CB25B10-5B1C-4017-B167-ED3104435743}" dt="2024-05-21T01:51:55.931" v="4197" actId="165"/>
          <ac:cxnSpMkLst>
            <pc:docMk/>
            <pc:sldMk cId="2856383698" sldId="977"/>
            <ac:cxnSpMk id="317" creationId="{E80BC4A5-8E68-5E60-903C-B41DA69A5CD1}"/>
          </ac:cxnSpMkLst>
        </pc:cxnChg>
        <pc:cxnChg chg="mod">
          <ac:chgData name="Phillip Kaufman" userId="c001b2a046940d7c" providerId="LiveId" clId="{5CB25B10-5B1C-4017-B167-ED3104435743}" dt="2024-05-21T01:51:55.931" v="4197" actId="165"/>
          <ac:cxnSpMkLst>
            <pc:docMk/>
            <pc:sldMk cId="2856383698" sldId="977"/>
            <ac:cxnSpMk id="318" creationId="{53B8351D-5347-47B3-5B55-B6270E386F9A}"/>
          </ac:cxnSpMkLst>
        </pc:cxnChg>
        <pc:cxnChg chg="mod">
          <ac:chgData name="Phillip Kaufman" userId="c001b2a046940d7c" providerId="LiveId" clId="{5CB25B10-5B1C-4017-B167-ED3104435743}" dt="2024-05-21T01:51:55.931" v="4197" actId="165"/>
          <ac:cxnSpMkLst>
            <pc:docMk/>
            <pc:sldMk cId="2856383698" sldId="977"/>
            <ac:cxnSpMk id="319" creationId="{01012535-3532-EC94-80ED-26102FB15735}"/>
          </ac:cxnSpMkLst>
        </pc:cxnChg>
        <pc:cxnChg chg="mod">
          <ac:chgData name="Phillip Kaufman" userId="c001b2a046940d7c" providerId="LiveId" clId="{5CB25B10-5B1C-4017-B167-ED3104435743}" dt="2024-05-21T01:51:55.931" v="4197" actId="165"/>
          <ac:cxnSpMkLst>
            <pc:docMk/>
            <pc:sldMk cId="2856383698" sldId="977"/>
            <ac:cxnSpMk id="320" creationId="{6A2B58B5-5A34-1016-F023-3C4800F2CF46}"/>
          </ac:cxnSpMkLst>
        </pc:cxnChg>
        <pc:cxnChg chg="mod">
          <ac:chgData name="Phillip Kaufman" userId="c001b2a046940d7c" providerId="LiveId" clId="{5CB25B10-5B1C-4017-B167-ED3104435743}" dt="2024-05-21T01:51:55.931" v="4197" actId="165"/>
          <ac:cxnSpMkLst>
            <pc:docMk/>
            <pc:sldMk cId="2856383698" sldId="977"/>
            <ac:cxnSpMk id="321" creationId="{D151E787-2AF2-C2B6-B54E-C4F9C72029AA}"/>
          </ac:cxnSpMkLst>
        </pc:cxnChg>
        <pc:cxnChg chg="mod">
          <ac:chgData name="Phillip Kaufman" userId="c001b2a046940d7c" providerId="LiveId" clId="{5CB25B10-5B1C-4017-B167-ED3104435743}" dt="2024-05-21T01:51:55.931" v="4197" actId="165"/>
          <ac:cxnSpMkLst>
            <pc:docMk/>
            <pc:sldMk cId="2856383698" sldId="977"/>
            <ac:cxnSpMk id="322" creationId="{817E760B-07F2-D17A-3A60-C8D7B5DE16EA}"/>
          </ac:cxnSpMkLst>
        </pc:cxnChg>
        <pc:cxnChg chg="mod">
          <ac:chgData name="Phillip Kaufman" userId="c001b2a046940d7c" providerId="LiveId" clId="{5CB25B10-5B1C-4017-B167-ED3104435743}" dt="2024-05-21T01:51:55.931" v="4197" actId="165"/>
          <ac:cxnSpMkLst>
            <pc:docMk/>
            <pc:sldMk cId="2856383698" sldId="977"/>
            <ac:cxnSpMk id="323" creationId="{D992577F-B178-453A-8309-631257BCD2CD}"/>
          </ac:cxnSpMkLst>
        </pc:cxnChg>
        <pc:cxnChg chg="mod">
          <ac:chgData name="Phillip Kaufman" userId="c001b2a046940d7c" providerId="LiveId" clId="{5CB25B10-5B1C-4017-B167-ED3104435743}" dt="2024-05-21T01:51:55.931" v="4197" actId="165"/>
          <ac:cxnSpMkLst>
            <pc:docMk/>
            <pc:sldMk cId="2856383698" sldId="977"/>
            <ac:cxnSpMk id="324" creationId="{F5E6E649-A303-1A91-6633-F4FC45300209}"/>
          </ac:cxnSpMkLst>
        </pc:cxnChg>
        <pc:cxnChg chg="mod">
          <ac:chgData name="Phillip Kaufman" userId="c001b2a046940d7c" providerId="LiveId" clId="{5CB25B10-5B1C-4017-B167-ED3104435743}" dt="2024-05-21T01:51:55.931" v="4197" actId="165"/>
          <ac:cxnSpMkLst>
            <pc:docMk/>
            <pc:sldMk cId="2856383698" sldId="977"/>
            <ac:cxnSpMk id="325" creationId="{2A0C567F-A1E7-8739-E835-AE0A781AAEDC}"/>
          </ac:cxnSpMkLst>
        </pc:cxnChg>
        <pc:cxnChg chg="mod">
          <ac:chgData name="Phillip Kaufman" userId="c001b2a046940d7c" providerId="LiveId" clId="{5CB25B10-5B1C-4017-B167-ED3104435743}" dt="2024-05-21T01:51:55.931" v="4197" actId="165"/>
          <ac:cxnSpMkLst>
            <pc:docMk/>
            <pc:sldMk cId="2856383698" sldId="977"/>
            <ac:cxnSpMk id="326" creationId="{1E469A11-7C51-2A28-39C9-5AD269F3C37A}"/>
          </ac:cxnSpMkLst>
        </pc:cxnChg>
        <pc:cxnChg chg="mod">
          <ac:chgData name="Phillip Kaufman" userId="c001b2a046940d7c" providerId="LiveId" clId="{5CB25B10-5B1C-4017-B167-ED3104435743}" dt="2024-05-21T01:51:55.931" v="4197" actId="165"/>
          <ac:cxnSpMkLst>
            <pc:docMk/>
            <pc:sldMk cId="2856383698" sldId="977"/>
            <ac:cxnSpMk id="327" creationId="{E9E21887-C378-9038-7008-7959F99CAC6C}"/>
          </ac:cxnSpMkLst>
        </pc:cxnChg>
        <pc:cxnChg chg="mod">
          <ac:chgData name="Phillip Kaufman" userId="c001b2a046940d7c" providerId="LiveId" clId="{5CB25B10-5B1C-4017-B167-ED3104435743}" dt="2024-05-21T01:51:55.931" v="4197" actId="165"/>
          <ac:cxnSpMkLst>
            <pc:docMk/>
            <pc:sldMk cId="2856383698" sldId="977"/>
            <ac:cxnSpMk id="328" creationId="{4CEBB559-A35B-CF9A-1B1B-E204DF3CC269}"/>
          </ac:cxnSpMkLst>
        </pc:cxnChg>
        <pc:cxnChg chg="mod">
          <ac:chgData name="Phillip Kaufman" userId="c001b2a046940d7c" providerId="LiveId" clId="{5CB25B10-5B1C-4017-B167-ED3104435743}" dt="2024-05-21T01:51:55.931" v="4197" actId="165"/>
          <ac:cxnSpMkLst>
            <pc:docMk/>
            <pc:sldMk cId="2856383698" sldId="977"/>
            <ac:cxnSpMk id="329" creationId="{8AA8A742-AC90-DFFF-334B-C0DE0FD48E1B}"/>
          </ac:cxnSpMkLst>
        </pc:cxnChg>
        <pc:cxnChg chg="mod">
          <ac:chgData name="Phillip Kaufman" userId="c001b2a046940d7c" providerId="LiveId" clId="{5CB25B10-5B1C-4017-B167-ED3104435743}" dt="2024-05-21T01:51:55.931" v="4197" actId="165"/>
          <ac:cxnSpMkLst>
            <pc:docMk/>
            <pc:sldMk cId="2856383698" sldId="977"/>
            <ac:cxnSpMk id="330" creationId="{4F4C9EC7-8E63-1252-F060-10367D899C95}"/>
          </ac:cxnSpMkLst>
        </pc:cxnChg>
        <pc:cxnChg chg="mod">
          <ac:chgData name="Phillip Kaufman" userId="c001b2a046940d7c" providerId="LiveId" clId="{5CB25B10-5B1C-4017-B167-ED3104435743}" dt="2024-05-21T01:51:55.931" v="4197" actId="165"/>
          <ac:cxnSpMkLst>
            <pc:docMk/>
            <pc:sldMk cId="2856383698" sldId="977"/>
            <ac:cxnSpMk id="331" creationId="{6341EE9D-75A5-155D-54CA-01CEBC9CAFEB}"/>
          </ac:cxnSpMkLst>
        </pc:cxnChg>
        <pc:cxnChg chg="mod">
          <ac:chgData name="Phillip Kaufman" userId="c001b2a046940d7c" providerId="LiveId" clId="{5CB25B10-5B1C-4017-B167-ED3104435743}" dt="2024-05-21T01:51:55.931" v="4197" actId="165"/>
          <ac:cxnSpMkLst>
            <pc:docMk/>
            <pc:sldMk cId="2856383698" sldId="977"/>
            <ac:cxnSpMk id="332" creationId="{9254988A-0A11-F559-0262-757E9F4956C4}"/>
          </ac:cxnSpMkLst>
        </pc:cxnChg>
        <pc:cxnChg chg="mod">
          <ac:chgData name="Phillip Kaufman" userId="c001b2a046940d7c" providerId="LiveId" clId="{5CB25B10-5B1C-4017-B167-ED3104435743}" dt="2024-05-21T01:51:55.931" v="4197" actId="165"/>
          <ac:cxnSpMkLst>
            <pc:docMk/>
            <pc:sldMk cId="2856383698" sldId="977"/>
            <ac:cxnSpMk id="333" creationId="{C81AC617-080B-3D40-FBB2-D039895D3908}"/>
          </ac:cxnSpMkLst>
        </pc:cxnChg>
        <pc:cxnChg chg="mod">
          <ac:chgData name="Phillip Kaufman" userId="c001b2a046940d7c" providerId="LiveId" clId="{5CB25B10-5B1C-4017-B167-ED3104435743}" dt="2024-05-21T01:51:55.931" v="4197" actId="165"/>
          <ac:cxnSpMkLst>
            <pc:docMk/>
            <pc:sldMk cId="2856383698" sldId="977"/>
            <ac:cxnSpMk id="334" creationId="{D48AFA85-0E4A-FBA5-0EBA-92FB44DFE23E}"/>
          </ac:cxnSpMkLst>
        </pc:cxnChg>
        <pc:cxnChg chg="mod">
          <ac:chgData name="Phillip Kaufman" userId="c001b2a046940d7c" providerId="LiveId" clId="{5CB25B10-5B1C-4017-B167-ED3104435743}" dt="2024-05-21T01:51:55.931" v="4197" actId="165"/>
          <ac:cxnSpMkLst>
            <pc:docMk/>
            <pc:sldMk cId="2856383698" sldId="977"/>
            <ac:cxnSpMk id="335" creationId="{893B3D68-70AF-A17B-E4AF-4999DE924252}"/>
          </ac:cxnSpMkLst>
        </pc:cxnChg>
        <pc:cxnChg chg="mod">
          <ac:chgData name="Phillip Kaufman" userId="c001b2a046940d7c" providerId="LiveId" clId="{5CB25B10-5B1C-4017-B167-ED3104435743}" dt="2024-05-21T01:51:55.931" v="4197" actId="165"/>
          <ac:cxnSpMkLst>
            <pc:docMk/>
            <pc:sldMk cId="2856383698" sldId="977"/>
            <ac:cxnSpMk id="336" creationId="{678A293B-4D10-FFF2-DAB6-AB06884BD2E9}"/>
          </ac:cxnSpMkLst>
        </pc:cxnChg>
        <pc:cxnChg chg="mod">
          <ac:chgData name="Phillip Kaufman" userId="c001b2a046940d7c" providerId="LiveId" clId="{5CB25B10-5B1C-4017-B167-ED3104435743}" dt="2024-05-21T01:51:55.931" v="4197" actId="165"/>
          <ac:cxnSpMkLst>
            <pc:docMk/>
            <pc:sldMk cId="2856383698" sldId="977"/>
            <ac:cxnSpMk id="337" creationId="{55CD8DE7-9C2E-488A-6B16-27FD09ED6C20}"/>
          </ac:cxnSpMkLst>
        </pc:cxnChg>
        <pc:cxnChg chg="mod">
          <ac:chgData name="Phillip Kaufman" userId="c001b2a046940d7c" providerId="LiveId" clId="{5CB25B10-5B1C-4017-B167-ED3104435743}" dt="2024-05-21T01:51:55.931" v="4197" actId="165"/>
          <ac:cxnSpMkLst>
            <pc:docMk/>
            <pc:sldMk cId="2856383698" sldId="977"/>
            <ac:cxnSpMk id="338" creationId="{2A644B22-0C53-52DC-A597-E64D2705985C}"/>
          </ac:cxnSpMkLst>
        </pc:cxnChg>
        <pc:cxnChg chg="mod">
          <ac:chgData name="Phillip Kaufman" userId="c001b2a046940d7c" providerId="LiveId" clId="{5CB25B10-5B1C-4017-B167-ED3104435743}" dt="2024-05-21T01:51:55.931" v="4197" actId="165"/>
          <ac:cxnSpMkLst>
            <pc:docMk/>
            <pc:sldMk cId="2856383698" sldId="977"/>
            <ac:cxnSpMk id="342" creationId="{C2137CD4-310F-29AB-EBBA-D24AA6BC111B}"/>
          </ac:cxnSpMkLst>
        </pc:cxnChg>
        <pc:cxnChg chg="mod">
          <ac:chgData name="Phillip Kaufman" userId="c001b2a046940d7c" providerId="LiveId" clId="{5CB25B10-5B1C-4017-B167-ED3104435743}" dt="2024-05-21T01:51:55.931" v="4197" actId="165"/>
          <ac:cxnSpMkLst>
            <pc:docMk/>
            <pc:sldMk cId="2856383698" sldId="977"/>
            <ac:cxnSpMk id="343" creationId="{DF52C353-81F6-6C90-93E1-64F9E9F5392C}"/>
          </ac:cxnSpMkLst>
        </pc:cxnChg>
        <pc:cxnChg chg="add mod">
          <ac:chgData name="Phillip Kaufman" userId="c001b2a046940d7c" providerId="LiveId" clId="{5CB25B10-5B1C-4017-B167-ED3104435743}" dt="2024-05-21T02:00:25.624" v="4349" actId="571"/>
          <ac:cxnSpMkLst>
            <pc:docMk/>
            <pc:sldMk cId="2856383698" sldId="977"/>
            <ac:cxnSpMk id="349" creationId="{51CB3724-3D66-7290-FEC1-369B61563763}"/>
          </ac:cxnSpMkLst>
        </pc:cxnChg>
        <pc:cxnChg chg="mod">
          <ac:chgData name="Phillip Kaufman" userId="c001b2a046940d7c" providerId="LiveId" clId="{5CB25B10-5B1C-4017-B167-ED3104435743}" dt="2024-05-21T02:02:10.800" v="4383" actId="571"/>
          <ac:cxnSpMkLst>
            <pc:docMk/>
            <pc:sldMk cId="2856383698" sldId="977"/>
            <ac:cxnSpMk id="361" creationId="{CAB336F7-0CA6-A50A-07BA-54C0D35EF1E0}"/>
          </ac:cxnSpMkLst>
        </pc:cxnChg>
        <pc:cxnChg chg="mod">
          <ac:chgData name="Phillip Kaufman" userId="c001b2a046940d7c" providerId="LiveId" clId="{5CB25B10-5B1C-4017-B167-ED3104435743}" dt="2024-05-21T02:02:10.800" v="4383" actId="571"/>
          <ac:cxnSpMkLst>
            <pc:docMk/>
            <pc:sldMk cId="2856383698" sldId="977"/>
            <ac:cxnSpMk id="362" creationId="{409F80DF-98E3-3837-97C0-B6275089544F}"/>
          </ac:cxnSpMkLst>
        </pc:cxnChg>
        <pc:cxnChg chg="mod">
          <ac:chgData name="Phillip Kaufman" userId="c001b2a046940d7c" providerId="LiveId" clId="{5CB25B10-5B1C-4017-B167-ED3104435743}" dt="2024-05-21T02:02:10.800" v="4383" actId="571"/>
          <ac:cxnSpMkLst>
            <pc:docMk/>
            <pc:sldMk cId="2856383698" sldId="977"/>
            <ac:cxnSpMk id="363" creationId="{9A1DAB9B-5B53-0EA4-774C-9F2501A32679}"/>
          </ac:cxnSpMkLst>
        </pc:cxnChg>
        <pc:cxnChg chg="mod">
          <ac:chgData name="Phillip Kaufman" userId="c001b2a046940d7c" providerId="LiveId" clId="{5CB25B10-5B1C-4017-B167-ED3104435743}" dt="2024-05-21T02:02:10.800" v="4383" actId="571"/>
          <ac:cxnSpMkLst>
            <pc:docMk/>
            <pc:sldMk cId="2856383698" sldId="977"/>
            <ac:cxnSpMk id="364" creationId="{C9F769F4-3405-E7D1-0476-032C996D9EC7}"/>
          </ac:cxnSpMkLst>
        </pc:cxnChg>
        <pc:cxnChg chg="mod">
          <ac:chgData name="Phillip Kaufman" userId="c001b2a046940d7c" providerId="LiveId" clId="{5CB25B10-5B1C-4017-B167-ED3104435743}" dt="2024-05-21T02:02:10.800" v="4383" actId="571"/>
          <ac:cxnSpMkLst>
            <pc:docMk/>
            <pc:sldMk cId="2856383698" sldId="977"/>
            <ac:cxnSpMk id="365" creationId="{B13C6DBB-D7C5-80B7-03F0-02E9F06DFEFA}"/>
          </ac:cxnSpMkLst>
        </pc:cxnChg>
        <pc:cxnChg chg="mod">
          <ac:chgData name="Phillip Kaufman" userId="c001b2a046940d7c" providerId="LiveId" clId="{5CB25B10-5B1C-4017-B167-ED3104435743}" dt="2024-05-21T02:02:10.800" v="4383" actId="571"/>
          <ac:cxnSpMkLst>
            <pc:docMk/>
            <pc:sldMk cId="2856383698" sldId="977"/>
            <ac:cxnSpMk id="366" creationId="{D5D0BC15-F6D0-4823-F28F-DFB888FDCA20}"/>
          </ac:cxnSpMkLst>
        </pc:cxnChg>
        <pc:cxnChg chg="mod">
          <ac:chgData name="Phillip Kaufman" userId="c001b2a046940d7c" providerId="LiveId" clId="{5CB25B10-5B1C-4017-B167-ED3104435743}" dt="2024-05-21T02:02:10.800" v="4383" actId="571"/>
          <ac:cxnSpMkLst>
            <pc:docMk/>
            <pc:sldMk cId="2856383698" sldId="977"/>
            <ac:cxnSpMk id="367" creationId="{1F2F3D0C-04D1-6064-D76C-3C2700282199}"/>
          </ac:cxnSpMkLst>
        </pc:cxnChg>
        <pc:cxnChg chg="mod">
          <ac:chgData name="Phillip Kaufman" userId="c001b2a046940d7c" providerId="LiveId" clId="{5CB25B10-5B1C-4017-B167-ED3104435743}" dt="2024-05-21T02:02:10.800" v="4383" actId="571"/>
          <ac:cxnSpMkLst>
            <pc:docMk/>
            <pc:sldMk cId="2856383698" sldId="977"/>
            <ac:cxnSpMk id="368" creationId="{784DDB4F-8D70-F89B-2C59-B2B1F6AB3206}"/>
          </ac:cxnSpMkLst>
        </pc:cxnChg>
        <pc:cxnChg chg="mod">
          <ac:chgData name="Phillip Kaufman" userId="c001b2a046940d7c" providerId="LiveId" clId="{5CB25B10-5B1C-4017-B167-ED3104435743}" dt="2024-05-21T02:02:10.800" v="4383" actId="571"/>
          <ac:cxnSpMkLst>
            <pc:docMk/>
            <pc:sldMk cId="2856383698" sldId="977"/>
            <ac:cxnSpMk id="369" creationId="{C57E327B-2F1C-809B-EDE1-E85CCB41EB9C}"/>
          </ac:cxnSpMkLst>
        </pc:cxnChg>
        <pc:cxnChg chg="mod">
          <ac:chgData name="Phillip Kaufman" userId="c001b2a046940d7c" providerId="LiveId" clId="{5CB25B10-5B1C-4017-B167-ED3104435743}" dt="2024-05-21T02:02:10.800" v="4383" actId="571"/>
          <ac:cxnSpMkLst>
            <pc:docMk/>
            <pc:sldMk cId="2856383698" sldId="977"/>
            <ac:cxnSpMk id="370" creationId="{E79AAD55-4D2A-4BDE-DC8A-629A2701ACC9}"/>
          </ac:cxnSpMkLst>
        </pc:cxnChg>
        <pc:cxnChg chg="mod">
          <ac:chgData name="Phillip Kaufman" userId="c001b2a046940d7c" providerId="LiveId" clId="{5CB25B10-5B1C-4017-B167-ED3104435743}" dt="2024-05-21T02:02:10.800" v="4383" actId="571"/>
          <ac:cxnSpMkLst>
            <pc:docMk/>
            <pc:sldMk cId="2856383698" sldId="977"/>
            <ac:cxnSpMk id="371" creationId="{B4B0D799-849E-A0D1-96A4-07916BB6DFAB}"/>
          </ac:cxnSpMkLst>
        </pc:cxnChg>
        <pc:cxnChg chg="mod">
          <ac:chgData name="Phillip Kaufman" userId="c001b2a046940d7c" providerId="LiveId" clId="{5CB25B10-5B1C-4017-B167-ED3104435743}" dt="2024-05-21T02:02:10.800" v="4383" actId="571"/>
          <ac:cxnSpMkLst>
            <pc:docMk/>
            <pc:sldMk cId="2856383698" sldId="977"/>
            <ac:cxnSpMk id="372" creationId="{B842AA9A-B2F2-87EC-0E04-1EB610D1271B}"/>
          </ac:cxnSpMkLst>
        </pc:cxnChg>
        <pc:cxnChg chg="mod">
          <ac:chgData name="Phillip Kaufman" userId="c001b2a046940d7c" providerId="LiveId" clId="{5CB25B10-5B1C-4017-B167-ED3104435743}" dt="2024-05-21T02:02:10.800" v="4383" actId="571"/>
          <ac:cxnSpMkLst>
            <pc:docMk/>
            <pc:sldMk cId="2856383698" sldId="977"/>
            <ac:cxnSpMk id="373" creationId="{6EE615EC-19D5-6470-24BC-7EF77B6AF1CB}"/>
          </ac:cxnSpMkLst>
        </pc:cxnChg>
        <pc:cxnChg chg="mod">
          <ac:chgData name="Phillip Kaufman" userId="c001b2a046940d7c" providerId="LiveId" clId="{5CB25B10-5B1C-4017-B167-ED3104435743}" dt="2024-05-21T02:02:10.800" v="4383" actId="571"/>
          <ac:cxnSpMkLst>
            <pc:docMk/>
            <pc:sldMk cId="2856383698" sldId="977"/>
            <ac:cxnSpMk id="374" creationId="{DCA6C5CB-0A99-F0A6-C723-8558797BEB6B}"/>
          </ac:cxnSpMkLst>
        </pc:cxnChg>
        <pc:cxnChg chg="mod">
          <ac:chgData name="Phillip Kaufman" userId="c001b2a046940d7c" providerId="LiveId" clId="{5CB25B10-5B1C-4017-B167-ED3104435743}" dt="2024-05-21T02:02:10.800" v="4383" actId="571"/>
          <ac:cxnSpMkLst>
            <pc:docMk/>
            <pc:sldMk cId="2856383698" sldId="977"/>
            <ac:cxnSpMk id="375" creationId="{78FD1104-CC3B-9671-0845-0C5C41F5FC6D}"/>
          </ac:cxnSpMkLst>
        </pc:cxnChg>
        <pc:cxnChg chg="mod">
          <ac:chgData name="Phillip Kaufman" userId="c001b2a046940d7c" providerId="LiveId" clId="{5CB25B10-5B1C-4017-B167-ED3104435743}" dt="2024-05-21T02:02:10.800" v="4383" actId="571"/>
          <ac:cxnSpMkLst>
            <pc:docMk/>
            <pc:sldMk cId="2856383698" sldId="977"/>
            <ac:cxnSpMk id="376" creationId="{A1790040-001B-69E3-87B0-B8875419752E}"/>
          </ac:cxnSpMkLst>
        </pc:cxnChg>
        <pc:cxnChg chg="mod">
          <ac:chgData name="Phillip Kaufman" userId="c001b2a046940d7c" providerId="LiveId" clId="{5CB25B10-5B1C-4017-B167-ED3104435743}" dt="2024-05-21T02:02:10.800" v="4383" actId="571"/>
          <ac:cxnSpMkLst>
            <pc:docMk/>
            <pc:sldMk cId="2856383698" sldId="977"/>
            <ac:cxnSpMk id="377" creationId="{4C1F2987-F3C8-5950-6B42-DB7223430E8F}"/>
          </ac:cxnSpMkLst>
        </pc:cxnChg>
        <pc:cxnChg chg="mod">
          <ac:chgData name="Phillip Kaufman" userId="c001b2a046940d7c" providerId="LiveId" clId="{5CB25B10-5B1C-4017-B167-ED3104435743}" dt="2024-05-21T02:02:10.800" v="4383" actId="571"/>
          <ac:cxnSpMkLst>
            <pc:docMk/>
            <pc:sldMk cId="2856383698" sldId="977"/>
            <ac:cxnSpMk id="378" creationId="{29BA6D7A-623B-80E4-7569-561533E56073}"/>
          </ac:cxnSpMkLst>
        </pc:cxnChg>
        <pc:cxnChg chg="mod">
          <ac:chgData name="Phillip Kaufman" userId="c001b2a046940d7c" providerId="LiveId" clId="{5CB25B10-5B1C-4017-B167-ED3104435743}" dt="2024-05-21T02:02:10.800" v="4383" actId="571"/>
          <ac:cxnSpMkLst>
            <pc:docMk/>
            <pc:sldMk cId="2856383698" sldId="977"/>
            <ac:cxnSpMk id="379" creationId="{09A4DD8A-52D0-1CC1-7E0B-C78070AFBDA0}"/>
          </ac:cxnSpMkLst>
        </pc:cxnChg>
        <pc:cxnChg chg="mod">
          <ac:chgData name="Phillip Kaufman" userId="c001b2a046940d7c" providerId="LiveId" clId="{5CB25B10-5B1C-4017-B167-ED3104435743}" dt="2024-05-21T02:02:10.800" v="4383" actId="571"/>
          <ac:cxnSpMkLst>
            <pc:docMk/>
            <pc:sldMk cId="2856383698" sldId="977"/>
            <ac:cxnSpMk id="380" creationId="{22E0E5A3-54DA-A8A3-7859-306B96F27ACD}"/>
          </ac:cxnSpMkLst>
        </pc:cxnChg>
        <pc:cxnChg chg="mod">
          <ac:chgData name="Phillip Kaufman" userId="c001b2a046940d7c" providerId="LiveId" clId="{5CB25B10-5B1C-4017-B167-ED3104435743}" dt="2024-05-21T02:02:10.800" v="4383" actId="571"/>
          <ac:cxnSpMkLst>
            <pc:docMk/>
            <pc:sldMk cId="2856383698" sldId="977"/>
            <ac:cxnSpMk id="381" creationId="{373F4DF2-92DA-D689-3380-18E34786D592}"/>
          </ac:cxnSpMkLst>
        </pc:cxnChg>
        <pc:cxnChg chg="mod">
          <ac:chgData name="Phillip Kaufman" userId="c001b2a046940d7c" providerId="LiveId" clId="{5CB25B10-5B1C-4017-B167-ED3104435743}" dt="2024-05-21T02:02:10.800" v="4383" actId="571"/>
          <ac:cxnSpMkLst>
            <pc:docMk/>
            <pc:sldMk cId="2856383698" sldId="977"/>
            <ac:cxnSpMk id="382" creationId="{C5BDD420-8856-7121-F1AE-1C4D6528DA61}"/>
          </ac:cxnSpMkLst>
        </pc:cxnChg>
        <pc:cxnChg chg="mod">
          <ac:chgData name="Phillip Kaufman" userId="c001b2a046940d7c" providerId="LiveId" clId="{5CB25B10-5B1C-4017-B167-ED3104435743}" dt="2024-05-21T02:02:10.800" v="4383" actId="571"/>
          <ac:cxnSpMkLst>
            <pc:docMk/>
            <pc:sldMk cId="2856383698" sldId="977"/>
            <ac:cxnSpMk id="383" creationId="{FE5D2409-082E-8199-47A3-27F3219FB8B8}"/>
          </ac:cxnSpMkLst>
        </pc:cxnChg>
        <pc:cxnChg chg="mod">
          <ac:chgData name="Phillip Kaufman" userId="c001b2a046940d7c" providerId="LiveId" clId="{5CB25B10-5B1C-4017-B167-ED3104435743}" dt="2024-05-21T02:02:10.800" v="4383" actId="571"/>
          <ac:cxnSpMkLst>
            <pc:docMk/>
            <pc:sldMk cId="2856383698" sldId="977"/>
            <ac:cxnSpMk id="384" creationId="{E2AA38FB-9C4C-0FD3-024F-2B55CA53D583}"/>
          </ac:cxnSpMkLst>
        </pc:cxnChg>
        <pc:cxnChg chg="mod">
          <ac:chgData name="Phillip Kaufman" userId="c001b2a046940d7c" providerId="LiveId" clId="{5CB25B10-5B1C-4017-B167-ED3104435743}" dt="2024-05-21T02:02:10.800" v="4383" actId="571"/>
          <ac:cxnSpMkLst>
            <pc:docMk/>
            <pc:sldMk cId="2856383698" sldId="977"/>
            <ac:cxnSpMk id="385" creationId="{80558A7F-C76B-2A7A-087B-55CC3415C927}"/>
          </ac:cxnSpMkLst>
        </pc:cxnChg>
        <pc:cxnChg chg="mod">
          <ac:chgData name="Phillip Kaufman" userId="c001b2a046940d7c" providerId="LiveId" clId="{5CB25B10-5B1C-4017-B167-ED3104435743}" dt="2024-05-21T02:02:10.800" v="4383" actId="571"/>
          <ac:cxnSpMkLst>
            <pc:docMk/>
            <pc:sldMk cId="2856383698" sldId="977"/>
            <ac:cxnSpMk id="386" creationId="{76B76480-7650-A491-386C-E5E4B0B4983E}"/>
          </ac:cxnSpMkLst>
        </pc:cxnChg>
        <pc:cxnChg chg="mod">
          <ac:chgData name="Phillip Kaufman" userId="c001b2a046940d7c" providerId="LiveId" clId="{5CB25B10-5B1C-4017-B167-ED3104435743}" dt="2024-05-21T02:02:10.800" v="4383" actId="571"/>
          <ac:cxnSpMkLst>
            <pc:docMk/>
            <pc:sldMk cId="2856383698" sldId="977"/>
            <ac:cxnSpMk id="387" creationId="{684C1F63-E00B-5245-7F1C-EAE6505AB7AD}"/>
          </ac:cxnSpMkLst>
        </pc:cxnChg>
        <pc:cxnChg chg="mod">
          <ac:chgData name="Phillip Kaufman" userId="c001b2a046940d7c" providerId="LiveId" clId="{5CB25B10-5B1C-4017-B167-ED3104435743}" dt="2024-05-21T02:02:10.800" v="4383" actId="571"/>
          <ac:cxnSpMkLst>
            <pc:docMk/>
            <pc:sldMk cId="2856383698" sldId="977"/>
            <ac:cxnSpMk id="388" creationId="{50BFF15C-FD03-0CCB-3C4B-A36730A2CC83}"/>
          </ac:cxnSpMkLst>
        </pc:cxnChg>
        <pc:cxnChg chg="mod">
          <ac:chgData name="Phillip Kaufman" userId="c001b2a046940d7c" providerId="LiveId" clId="{5CB25B10-5B1C-4017-B167-ED3104435743}" dt="2024-05-21T02:02:10.800" v="4383" actId="571"/>
          <ac:cxnSpMkLst>
            <pc:docMk/>
            <pc:sldMk cId="2856383698" sldId="977"/>
            <ac:cxnSpMk id="389" creationId="{484586C2-3095-9CD3-01B7-2F1BC2C7F9B1}"/>
          </ac:cxnSpMkLst>
        </pc:cxnChg>
        <pc:cxnChg chg="mod">
          <ac:chgData name="Phillip Kaufman" userId="c001b2a046940d7c" providerId="LiveId" clId="{5CB25B10-5B1C-4017-B167-ED3104435743}" dt="2024-05-21T02:02:10.800" v="4383" actId="571"/>
          <ac:cxnSpMkLst>
            <pc:docMk/>
            <pc:sldMk cId="2856383698" sldId="977"/>
            <ac:cxnSpMk id="390" creationId="{5DF69C13-1E33-8E18-AB7B-99AE22FF6DA9}"/>
          </ac:cxnSpMkLst>
        </pc:cxnChg>
        <pc:cxnChg chg="mod">
          <ac:chgData name="Phillip Kaufman" userId="c001b2a046940d7c" providerId="LiveId" clId="{5CB25B10-5B1C-4017-B167-ED3104435743}" dt="2024-05-21T02:02:10.800" v="4383" actId="571"/>
          <ac:cxnSpMkLst>
            <pc:docMk/>
            <pc:sldMk cId="2856383698" sldId="977"/>
            <ac:cxnSpMk id="391" creationId="{2E8BC6A5-F465-2943-FA86-B8CB46A7E31A}"/>
          </ac:cxnSpMkLst>
        </pc:cxnChg>
        <pc:cxnChg chg="mod">
          <ac:chgData name="Phillip Kaufman" userId="c001b2a046940d7c" providerId="LiveId" clId="{5CB25B10-5B1C-4017-B167-ED3104435743}" dt="2024-05-21T02:02:10.800" v="4383" actId="571"/>
          <ac:cxnSpMkLst>
            <pc:docMk/>
            <pc:sldMk cId="2856383698" sldId="977"/>
            <ac:cxnSpMk id="392" creationId="{33259A7B-7FA0-2024-AC61-10B6602AC635}"/>
          </ac:cxnSpMkLst>
        </pc:cxnChg>
        <pc:cxnChg chg="mod">
          <ac:chgData name="Phillip Kaufman" userId="c001b2a046940d7c" providerId="LiveId" clId="{5CB25B10-5B1C-4017-B167-ED3104435743}" dt="2024-05-21T02:02:10.800" v="4383" actId="571"/>
          <ac:cxnSpMkLst>
            <pc:docMk/>
            <pc:sldMk cId="2856383698" sldId="977"/>
            <ac:cxnSpMk id="395" creationId="{3B34DD4C-C748-F225-5615-12F9045B815E}"/>
          </ac:cxnSpMkLst>
        </pc:cxnChg>
        <pc:cxnChg chg="mod">
          <ac:chgData name="Phillip Kaufman" userId="c001b2a046940d7c" providerId="LiveId" clId="{5CB25B10-5B1C-4017-B167-ED3104435743}" dt="2024-05-21T02:02:10.800" v="4383" actId="571"/>
          <ac:cxnSpMkLst>
            <pc:docMk/>
            <pc:sldMk cId="2856383698" sldId="977"/>
            <ac:cxnSpMk id="396" creationId="{E8D678B5-BC9F-4206-35C0-5FA433B74614}"/>
          </ac:cxnSpMkLst>
        </pc:cxnChg>
        <pc:cxnChg chg="mod">
          <ac:chgData name="Phillip Kaufman" userId="c001b2a046940d7c" providerId="LiveId" clId="{5CB25B10-5B1C-4017-B167-ED3104435743}" dt="2024-05-21T02:14:17.728" v="4962" actId="571"/>
          <ac:cxnSpMkLst>
            <pc:docMk/>
            <pc:sldMk cId="2856383698" sldId="977"/>
            <ac:cxnSpMk id="404" creationId="{B112E01B-70AD-4494-684E-04DE069D93C2}"/>
          </ac:cxnSpMkLst>
        </pc:cxnChg>
        <pc:cxnChg chg="mod">
          <ac:chgData name="Phillip Kaufman" userId="c001b2a046940d7c" providerId="LiveId" clId="{5CB25B10-5B1C-4017-B167-ED3104435743}" dt="2024-05-21T02:14:17.728" v="4962" actId="571"/>
          <ac:cxnSpMkLst>
            <pc:docMk/>
            <pc:sldMk cId="2856383698" sldId="977"/>
            <ac:cxnSpMk id="405" creationId="{9010E699-2FF8-AA53-2C03-973578D0EC52}"/>
          </ac:cxnSpMkLst>
        </pc:cxnChg>
        <pc:cxnChg chg="mod">
          <ac:chgData name="Phillip Kaufman" userId="c001b2a046940d7c" providerId="LiveId" clId="{5CB25B10-5B1C-4017-B167-ED3104435743}" dt="2024-05-21T02:14:17.728" v="4962" actId="571"/>
          <ac:cxnSpMkLst>
            <pc:docMk/>
            <pc:sldMk cId="2856383698" sldId="977"/>
            <ac:cxnSpMk id="406" creationId="{FF146CD8-91F3-EE07-4F47-6FC76C53BAC0}"/>
          </ac:cxnSpMkLst>
        </pc:cxnChg>
        <pc:cxnChg chg="mod">
          <ac:chgData name="Phillip Kaufman" userId="c001b2a046940d7c" providerId="LiveId" clId="{5CB25B10-5B1C-4017-B167-ED3104435743}" dt="2024-05-21T02:14:17.728" v="4962" actId="571"/>
          <ac:cxnSpMkLst>
            <pc:docMk/>
            <pc:sldMk cId="2856383698" sldId="977"/>
            <ac:cxnSpMk id="407" creationId="{AF52607F-4214-3EB5-BC38-941673338988}"/>
          </ac:cxnSpMkLst>
        </pc:cxnChg>
        <pc:cxnChg chg="mod">
          <ac:chgData name="Phillip Kaufman" userId="c001b2a046940d7c" providerId="LiveId" clId="{5CB25B10-5B1C-4017-B167-ED3104435743}" dt="2024-05-21T02:14:17.728" v="4962" actId="571"/>
          <ac:cxnSpMkLst>
            <pc:docMk/>
            <pc:sldMk cId="2856383698" sldId="977"/>
            <ac:cxnSpMk id="408" creationId="{15D927F5-424D-0BF1-5320-7E7889E0EBC9}"/>
          </ac:cxnSpMkLst>
        </pc:cxnChg>
        <pc:cxnChg chg="mod">
          <ac:chgData name="Phillip Kaufman" userId="c001b2a046940d7c" providerId="LiveId" clId="{5CB25B10-5B1C-4017-B167-ED3104435743}" dt="2024-05-21T02:14:17.728" v="4962" actId="571"/>
          <ac:cxnSpMkLst>
            <pc:docMk/>
            <pc:sldMk cId="2856383698" sldId="977"/>
            <ac:cxnSpMk id="409" creationId="{FF728CAB-F50A-C4F8-A830-596F82571A43}"/>
          </ac:cxnSpMkLst>
        </pc:cxnChg>
        <pc:cxnChg chg="mod">
          <ac:chgData name="Phillip Kaufman" userId="c001b2a046940d7c" providerId="LiveId" clId="{5CB25B10-5B1C-4017-B167-ED3104435743}" dt="2024-05-21T02:14:17.728" v="4962" actId="571"/>
          <ac:cxnSpMkLst>
            <pc:docMk/>
            <pc:sldMk cId="2856383698" sldId="977"/>
            <ac:cxnSpMk id="410" creationId="{0315F1BC-A721-4E79-95E8-003F26E565D7}"/>
          </ac:cxnSpMkLst>
        </pc:cxnChg>
        <pc:cxnChg chg="mod">
          <ac:chgData name="Phillip Kaufman" userId="c001b2a046940d7c" providerId="LiveId" clId="{5CB25B10-5B1C-4017-B167-ED3104435743}" dt="2024-05-21T02:14:17.728" v="4962" actId="571"/>
          <ac:cxnSpMkLst>
            <pc:docMk/>
            <pc:sldMk cId="2856383698" sldId="977"/>
            <ac:cxnSpMk id="411" creationId="{DC16EBA5-F4A2-F032-7BB4-64BC5C16C281}"/>
          </ac:cxnSpMkLst>
        </pc:cxnChg>
        <pc:cxnChg chg="mod">
          <ac:chgData name="Phillip Kaufman" userId="c001b2a046940d7c" providerId="LiveId" clId="{5CB25B10-5B1C-4017-B167-ED3104435743}" dt="2024-05-21T02:14:17.728" v="4962" actId="571"/>
          <ac:cxnSpMkLst>
            <pc:docMk/>
            <pc:sldMk cId="2856383698" sldId="977"/>
            <ac:cxnSpMk id="412" creationId="{134AC1B3-8217-314D-69F5-C0C614A50C09}"/>
          </ac:cxnSpMkLst>
        </pc:cxnChg>
        <pc:cxnChg chg="mod">
          <ac:chgData name="Phillip Kaufman" userId="c001b2a046940d7c" providerId="LiveId" clId="{5CB25B10-5B1C-4017-B167-ED3104435743}" dt="2024-05-21T02:14:17.728" v="4962" actId="571"/>
          <ac:cxnSpMkLst>
            <pc:docMk/>
            <pc:sldMk cId="2856383698" sldId="977"/>
            <ac:cxnSpMk id="413" creationId="{4911EF8F-8714-302B-1170-C93BB137DD34}"/>
          </ac:cxnSpMkLst>
        </pc:cxnChg>
        <pc:cxnChg chg="mod">
          <ac:chgData name="Phillip Kaufman" userId="c001b2a046940d7c" providerId="LiveId" clId="{5CB25B10-5B1C-4017-B167-ED3104435743}" dt="2024-05-21T02:14:17.728" v="4962" actId="571"/>
          <ac:cxnSpMkLst>
            <pc:docMk/>
            <pc:sldMk cId="2856383698" sldId="977"/>
            <ac:cxnSpMk id="414" creationId="{1CB04F0E-EB19-69ED-4D03-E46033B6287D}"/>
          </ac:cxnSpMkLst>
        </pc:cxnChg>
        <pc:cxnChg chg="mod">
          <ac:chgData name="Phillip Kaufman" userId="c001b2a046940d7c" providerId="LiveId" clId="{5CB25B10-5B1C-4017-B167-ED3104435743}" dt="2024-05-21T02:14:17.728" v="4962" actId="571"/>
          <ac:cxnSpMkLst>
            <pc:docMk/>
            <pc:sldMk cId="2856383698" sldId="977"/>
            <ac:cxnSpMk id="415" creationId="{CB5B06CE-BDBA-985A-45D3-8AB317D9262C}"/>
          </ac:cxnSpMkLst>
        </pc:cxnChg>
        <pc:cxnChg chg="mod">
          <ac:chgData name="Phillip Kaufman" userId="c001b2a046940d7c" providerId="LiveId" clId="{5CB25B10-5B1C-4017-B167-ED3104435743}" dt="2024-05-21T02:17:28.960" v="5016" actId="1035"/>
          <ac:cxnSpMkLst>
            <pc:docMk/>
            <pc:sldMk cId="2856383698" sldId="977"/>
            <ac:cxnSpMk id="416" creationId="{03F9CF03-E38A-046C-121E-0ED7CFC23C92}"/>
          </ac:cxnSpMkLst>
        </pc:cxnChg>
        <pc:cxnChg chg="mod">
          <ac:chgData name="Phillip Kaufman" userId="c001b2a046940d7c" providerId="LiveId" clId="{5CB25B10-5B1C-4017-B167-ED3104435743}" dt="2024-05-21T02:17:27.374" v="5013" actId="1076"/>
          <ac:cxnSpMkLst>
            <pc:docMk/>
            <pc:sldMk cId="2856383698" sldId="977"/>
            <ac:cxnSpMk id="417" creationId="{47956219-B2D8-0513-2ED6-789BC1F096B4}"/>
          </ac:cxnSpMkLst>
        </pc:cxnChg>
        <pc:cxnChg chg="mod">
          <ac:chgData name="Phillip Kaufman" userId="c001b2a046940d7c" providerId="LiveId" clId="{5CB25B10-5B1C-4017-B167-ED3104435743}" dt="2024-05-21T02:16:51.919" v="4996" actId="1076"/>
          <ac:cxnSpMkLst>
            <pc:docMk/>
            <pc:sldMk cId="2856383698" sldId="977"/>
            <ac:cxnSpMk id="418" creationId="{0E5B2616-FEBA-138E-4E23-BDBAB8190413}"/>
          </ac:cxnSpMkLst>
        </pc:cxnChg>
        <pc:cxnChg chg="mod">
          <ac:chgData name="Phillip Kaufman" userId="c001b2a046940d7c" providerId="LiveId" clId="{5CB25B10-5B1C-4017-B167-ED3104435743}" dt="2024-05-21T02:16:52.569" v="4998" actId="1076"/>
          <ac:cxnSpMkLst>
            <pc:docMk/>
            <pc:sldMk cId="2856383698" sldId="977"/>
            <ac:cxnSpMk id="419" creationId="{4634482C-0B90-0CA0-14F8-FEBAAE633C6C}"/>
          </ac:cxnSpMkLst>
        </pc:cxnChg>
        <pc:cxnChg chg="mod">
          <ac:chgData name="Phillip Kaufman" userId="c001b2a046940d7c" providerId="LiveId" clId="{5CB25B10-5B1C-4017-B167-ED3104435743}" dt="2024-05-21T02:14:17.728" v="4962" actId="571"/>
          <ac:cxnSpMkLst>
            <pc:docMk/>
            <pc:sldMk cId="2856383698" sldId="977"/>
            <ac:cxnSpMk id="420" creationId="{33C0F78C-E259-48C0-3678-AC3652F95160}"/>
          </ac:cxnSpMkLst>
        </pc:cxnChg>
        <pc:cxnChg chg="mod">
          <ac:chgData name="Phillip Kaufman" userId="c001b2a046940d7c" providerId="LiveId" clId="{5CB25B10-5B1C-4017-B167-ED3104435743}" dt="2024-05-21T02:14:17.728" v="4962" actId="571"/>
          <ac:cxnSpMkLst>
            <pc:docMk/>
            <pc:sldMk cId="2856383698" sldId="977"/>
            <ac:cxnSpMk id="421" creationId="{5F00B496-21DC-1E32-181B-34391A0E6FAB}"/>
          </ac:cxnSpMkLst>
        </pc:cxnChg>
        <pc:cxnChg chg="mod">
          <ac:chgData name="Phillip Kaufman" userId="c001b2a046940d7c" providerId="LiveId" clId="{5CB25B10-5B1C-4017-B167-ED3104435743}" dt="2024-05-21T02:14:17.728" v="4962" actId="571"/>
          <ac:cxnSpMkLst>
            <pc:docMk/>
            <pc:sldMk cId="2856383698" sldId="977"/>
            <ac:cxnSpMk id="422" creationId="{5E0CE1DA-4155-730C-742D-69B498D22C14}"/>
          </ac:cxnSpMkLst>
        </pc:cxnChg>
        <pc:cxnChg chg="mod">
          <ac:chgData name="Phillip Kaufman" userId="c001b2a046940d7c" providerId="LiveId" clId="{5CB25B10-5B1C-4017-B167-ED3104435743}" dt="2024-05-21T02:14:17.728" v="4962" actId="571"/>
          <ac:cxnSpMkLst>
            <pc:docMk/>
            <pc:sldMk cId="2856383698" sldId="977"/>
            <ac:cxnSpMk id="423" creationId="{58ACA372-3F17-5152-CE83-AB09AAADC8C2}"/>
          </ac:cxnSpMkLst>
        </pc:cxnChg>
        <pc:cxnChg chg="mod">
          <ac:chgData name="Phillip Kaufman" userId="c001b2a046940d7c" providerId="LiveId" clId="{5CB25B10-5B1C-4017-B167-ED3104435743}" dt="2024-05-21T02:14:17.728" v="4962" actId="571"/>
          <ac:cxnSpMkLst>
            <pc:docMk/>
            <pc:sldMk cId="2856383698" sldId="977"/>
            <ac:cxnSpMk id="424" creationId="{BEF7F067-4C53-C479-BBE8-1BC124E75838}"/>
          </ac:cxnSpMkLst>
        </pc:cxnChg>
        <pc:cxnChg chg="mod">
          <ac:chgData name="Phillip Kaufman" userId="c001b2a046940d7c" providerId="LiveId" clId="{5CB25B10-5B1C-4017-B167-ED3104435743}" dt="2024-05-21T02:14:17.728" v="4962" actId="571"/>
          <ac:cxnSpMkLst>
            <pc:docMk/>
            <pc:sldMk cId="2856383698" sldId="977"/>
            <ac:cxnSpMk id="425" creationId="{51EC9FDF-5676-C80A-CE9F-7C65CEC8749E}"/>
          </ac:cxnSpMkLst>
        </pc:cxnChg>
        <pc:cxnChg chg="mod">
          <ac:chgData name="Phillip Kaufman" userId="c001b2a046940d7c" providerId="LiveId" clId="{5CB25B10-5B1C-4017-B167-ED3104435743}" dt="2024-05-21T02:14:17.728" v="4962" actId="571"/>
          <ac:cxnSpMkLst>
            <pc:docMk/>
            <pc:sldMk cId="2856383698" sldId="977"/>
            <ac:cxnSpMk id="426" creationId="{094FB980-5E57-CF3F-B3A6-A1E5954B24F7}"/>
          </ac:cxnSpMkLst>
        </pc:cxnChg>
        <pc:cxnChg chg="mod">
          <ac:chgData name="Phillip Kaufman" userId="c001b2a046940d7c" providerId="LiveId" clId="{5CB25B10-5B1C-4017-B167-ED3104435743}" dt="2024-05-21T02:14:17.728" v="4962" actId="571"/>
          <ac:cxnSpMkLst>
            <pc:docMk/>
            <pc:sldMk cId="2856383698" sldId="977"/>
            <ac:cxnSpMk id="427" creationId="{54B7243F-BA32-0F07-7694-F2FBA3F14A42}"/>
          </ac:cxnSpMkLst>
        </pc:cxnChg>
        <pc:cxnChg chg="mod">
          <ac:chgData name="Phillip Kaufman" userId="c001b2a046940d7c" providerId="LiveId" clId="{5CB25B10-5B1C-4017-B167-ED3104435743}" dt="2024-05-21T02:14:17.728" v="4962" actId="571"/>
          <ac:cxnSpMkLst>
            <pc:docMk/>
            <pc:sldMk cId="2856383698" sldId="977"/>
            <ac:cxnSpMk id="428" creationId="{D65863D0-F86C-7177-80BB-1A5624097A24}"/>
          </ac:cxnSpMkLst>
        </pc:cxnChg>
        <pc:cxnChg chg="mod">
          <ac:chgData name="Phillip Kaufman" userId="c001b2a046940d7c" providerId="LiveId" clId="{5CB25B10-5B1C-4017-B167-ED3104435743}" dt="2024-05-21T02:14:17.728" v="4962" actId="571"/>
          <ac:cxnSpMkLst>
            <pc:docMk/>
            <pc:sldMk cId="2856383698" sldId="977"/>
            <ac:cxnSpMk id="429" creationId="{61CA0F10-0946-2329-DFA8-90C462478696}"/>
          </ac:cxnSpMkLst>
        </pc:cxnChg>
        <pc:cxnChg chg="mod">
          <ac:chgData name="Phillip Kaufman" userId="c001b2a046940d7c" providerId="LiveId" clId="{5CB25B10-5B1C-4017-B167-ED3104435743}" dt="2024-05-21T02:14:17.728" v="4962" actId="571"/>
          <ac:cxnSpMkLst>
            <pc:docMk/>
            <pc:sldMk cId="2856383698" sldId="977"/>
            <ac:cxnSpMk id="430" creationId="{1688CD21-A0F4-E031-425C-E75A1BFBA6F7}"/>
          </ac:cxnSpMkLst>
        </pc:cxnChg>
        <pc:cxnChg chg="mod">
          <ac:chgData name="Phillip Kaufman" userId="c001b2a046940d7c" providerId="LiveId" clId="{5CB25B10-5B1C-4017-B167-ED3104435743}" dt="2024-05-21T02:14:17.728" v="4962" actId="571"/>
          <ac:cxnSpMkLst>
            <pc:docMk/>
            <pc:sldMk cId="2856383698" sldId="977"/>
            <ac:cxnSpMk id="431" creationId="{F7136E3E-33C6-E526-ADEB-F02E46B446E3}"/>
          </ac:cxnSpMkLst>
        </pc:cxnChg>
        <pc:cxnChg chg="mod">
          <ac:chgData name="Phillip Kaufman" userId="c001b2a046940d7c" providerId="LiveId" clId="{5CB25B10-5B1C-4017-B167-ED3104435743}" dt="2024-05-21T02:14:17.728" v="4962" actId="571"/>
          <ac:cxnSpMkLst>
            <pc:docMk/>
            <pc:sldMk cId="2856383698" sldId="977"/>
            <ac:cxnSpMk id="432" creationId="{81B7851E-1EBC-3CCC-C010-9B8C1E09C460}"/>
          </ac:cxnSpMkLst>
        </pc:cxnChg>
        <pc:cxnChg chg="mod">
          <ac:chgData name="Phillip Kaufman" userId="c001b2a046940d7c" providerId="LiveId" clId="{5CB25B10-5B1C-4017-B167-ED3104435743}" dt="2024-05-21T02:14:17.728" v="4962" actId="571"/>
          <ac:cxnSpMkLst>
            <pc:docMk/>
            <pc:sldMk cId="2856383698" sldId="977"/>
            <ac:cxnSpMk id="433" creationId="{3BF3AE2D-538B-71E5-2F8C-F1F63DA9203F}"/>
          </ac:cxnSpMkLst>
        </pc:cxnChg>
        <pc:cxnChg chg="mod">
          <ac:chgData name="Phillip Kaufman" userId="c001b2a046940d7c" providerId="LiveId" clId="{5CB25B10-5B1C-4017-B167-ED3104435743}" dt="2024-05-21T02:14:17.728" v="4962" actId="571"/>
          <ac:cxnSpMkLst>
            <pc:docMk/>
            <pc:sldMk cId="2856383698" sldId="977"/>
            <ac:cxnSpMk id="434" creationId="{30801D84-838C-1AAC-BF63-29ECA14E13F0}"/>
          </ac:cxnSpMkLst>
        </pc:cxnChg>
        <pc:cxnChg chg="mod">
          <ac:chgData name="Phillip Kaufman" userId="c001b2a046940d7c" providerId="LiveId" clId="{5CB25B10-5B1C-4017-B167-ED3104435743}" dt="2024-05-21T02:14:17.728" v="4962" actId="571"/>
          <ac:cxnSpMkLst>
            <pc:docMk/>
            <pc:sldMk cId="2856383698" sldId="977"/>
            <ac:cxnSpMk id="435" creationId="{D8FDB8FC-C151-0189-E422-B5F9767250AD}"/>
          </ac:cxnSpMkLst>
        </pc:cxnChg>
        <pc:cxnChg chg="mod">
          <ac:chgData name="Phillip Kaufman" userId="c001b2a046940d7c" providerId="LiveId" clId="{5CB25B10-5B1C-4017-B167-ED3104435743}" dt="2024-05-21T02:10:19.693" v="4840" actId="165"/>
          <ac:cxnSpMkLst>
            <pc:docMk/>
            <pc:sldMk cId="2856383698" sldId="977"/>
            <ac:cxnSpMk id="438" creationId="{62BDFC1D-118D-EBF8-D901-EE68FFCB697B}"/>
          </ac:cxnSpMkLst>
        </pc:cxnChg>
        <pc:cxnChg chg="mod">
          <ac:chgData name="Phillip Kaufman" userId="c001b2a046940d7c" providerId="LiveId" clId="{5CB25B10-5B1C-4017-B167-ED3104435743}" dt="2024-05-21T02:10:19.693" v="4840" actId="165"/>
          <ac:cxnSpMkLst>
            <pc:docMk/>
            <pc:sldMk cId="2856383698" sldId="977"/>
            <ac:cxnSpMk id="439" creationId="{3541BA14-B83C-CC22-519E-606D66FEE11D}"/>
          </ac:cxnSpMkLst>
        </pc:cxnChg>
        <pc:cxnChg chg="mod">
          <ac:chgData name="Phillip Kaufman" userId="c001b2a046940d7c" providerId="LiveId" clId="{5CB25B10-5B1C-4017-B167-ED3104435743}" dt="2024-05-21T02:26:50.815" v="5109" actId="165"/>
          <ac:cxnSpMkLst>
            <pc:docMk/>
            <pc:sldMk cId="2856383698" sldId="977"/>
            <ac:cxnSpMk id="447" creationId="{E324573B-6B26-CF46-B554-FA99566C160A}"/>
          </ac:cxnSpMkLst>
        </pc:cxnChg>
        <pc:cxnChg chg="mod">
          <ac:chgData name="Phillip Kaufman" userId="c001b2a046940d7c" providerId="LiveId" clId="{5CB25B10-5B1C-4017-B167-ED3104435743}" dt="2024-05-21T02:26:50.815" v="5109" actId="165"/>
          <ac:cxnSpMkLst>
            <pc:docMk/>
            <pc:sldMk cId="2856383698" sldId="977"/>
            <ac:cxnSpMk id="448" creationId="{A29A1ADF-021B-708D-3178-D7B27DB7108C}"/>
          </ac:cxnSpMkLst>
        </pc:cxnChg>
        <pc:cxnChg chg="mod">
          <ac:chgData name="Phillip Kaufman" userId="c001b2a046940d7c" providerId="LiveId" clId="{5CB25B10-5B1C-4017-B167-ED3104435743}" dt="2024-05-21T02:26:50.815" v="5109" actId="165"/>
          <ac:cxnSpMkLst>
            <pc:docMk/>
            <pc:sldMk cId="2856383698" sldId="977"/>
            <ac:cxnSpMk id="449" creationId="{BFBB0262-0F76-3815-04AD-C8854E33DCCC}"/>
          </ac:cxnSpMkLst>
        </pc:cxnChg>
        <pc:cxnChg chg="mod">
          <ac:chgData name="Phillip Kaufman" userId="c001b2a046940d7c" providerId="LiveId" clId="{5CB25B10-5B1C-4017-B167-ED3104435743}" dt="2024-05-21T02:26:50.815" v="5109" actId="165"/>
          <ac:cxnSpMkLst>
            <pc:docMk/>
            <pc:sldMk cId="2856383698" sldId="977"/>
            <ac:cxnSpMk id="450" creationId="{85EF416A-98FD-39C7-84D7-86897CF610A5}"/>
          </ac:cxnSpMkLst>
        </pc:cxnChg>
        <pc:cxnChg chg="mod">
          <ac:chgData name="Phillip Kaufman" userId="c001b2a046940d7c" providerId="LiveId" clId="{5CB25B10-5B1C-4017-B167-ED3104435743}" dt="2024-05-21T02:26:50.815" v="5109" actId="165"/>
          <ac:cxnSpMkLst>
            <pc:docMk/>
            <pc:sldMk cId="2856383698" sldId="977"/>
            <ac:cxnSpMk id="451" creationId="{05BB3A55-416C-2E3C-B2DB-F10FF95650B1}"/>
          </ac:cxnSpMkLst>
        </pc:cxnChg>
        <pc:cxnChg chg="mod">
          <ac:chgData name="Phillip Kaufman" userId="c001b2a046940d7c" providerId="LiveId" clId="{5CB25B10-5B1C-4017-B167-ED3104435743}" dt="2024-05-21T02:26:50.815" v="5109" actId="165"/>
          <ac:cxnSpMkLst>
            <pc:docMk/>
            <pc:sldMk cId="2856383698" sldId="977"/>
            <ac:cxnSpMk id="452" creationId="{00EA3F91-7054-028F-ED07-5225BC139F2F}"/>
          </ac:cxnSpMkLst>
        </pc:cxnChg>
        <pc:cxnChg chg="mod">
          <ac:chgData name="Phillip Kaufman" userId="c001b2a046940d7c" providerId="LiveId" clId="{5CB25B10-5B1C-4017-B167-ED3104435743}" dt="2024-05-21T02:26:50.815" v="5109" actId="165"/>
          <ac:cxnSpMkLst>
            <pc:docMk/>
            <pc:sldMk cId="2856383698" sldId="977"/>
            <ac:cxnSpMk id="453" creationId="{D37C8BA7-B840-7D71-9A95-0743502B874C}"/>
          </ac:cxnSpMkLst>
        </pc:cxnChg>
        <pc:cxnChg chg="mod">
          <ac:chgData name="Phillip Kaufman" userId="c001b2a046940d7c" providerId="LiveId" clId="{5CB25B10-5B1C-4017-B167-ED3104435743}" dt="2024-05-21T02:26:50.815" v="5109" actId="165"/>
          <ac:cxnSpMkLst>
            <pc:docMk/>
            <pc:sldMk cId="2856383698" sldId="977"/>
            <ac:cxnSpMk id="454" creationId="{ECD7855D-78C7-D624-FA38-B2B21C492B16}"/>
          </ac:cxnSpMkLst>
        </pc:cxnChg>
        <pc:cxnChg chg="mod">
          <ac:chgData name="Phillip Kaufman" userId="c001b2a046940d7c" providerId="LiveId" clId="{5CB25B10-5B1C-4017-B167-ED3104435743}" dt="2024-05-21T02:26:50.815" v="5109" actId="165"/>
          <ac:cxnSpMkLst>
            <pc:docMk/>
            <pc:sldMk cId="2856383698" sldId="977"/>
            <ac:cxnSpMk id="455" creationId="{86E84AC9-C0FD-B595-6AFD-14CBE98D10D0}"/>
          </ac:cxnSpMkLst>
        </pc:cxnChg>
        <pc:cxnChg chg="mod">
          <ac:chgData name="Phillip Kaufman" userId="c001b2a046940d7c" providerId="LiveId" clId="{5CB25B10-5B1C-4017-B167-ED3104435743}" dt="2024-05-21T02:26:50.815" v="5109" actId="165"/>
          <ac:cxnSpMkLst>
            <pc:docMk/>
            <pc:sldMk cId="2856383698" sldId="977"/>
            <ac:cxnSpMk id="456" creationId="{C704612A-09AF-B793-976B-94D093FA8F70}"/>
          </ac:cxnSpMkLst>
        </pc:cxnChg>
        <pc:cxnChg chg="mod">
          <ac:chgData name="Phillip Kaufman" userId="c001b2a046940d7c" providerId="LiveId" clId="{5CB25B10-5B1C-4017-B167-ED3104435743}" dt="2024-05-21T02:26:50.815" v="5109" actId="165"/>
          <ac:cxnSpMkLst>
            <pc:docMk/>
            <pc:sldMk cId="2856383698" sldId="977"/>
            <ac:cxnSpMk id="457" creationId="{BDECA5E5-6A59-4098-8381-ED7D08E7A5B9}"/>
          </ac:cxnSpMkLst>
        </pc:cxnChg>
        <pc:cxnChg chg="mod">
          <ac:chgData name="Phillip Kaufman" userId="c001b2a046940d7c" providerId="LiveId" clId="{5CB25B10-5B1C-4017-B167-ED3104435743}" dt="2024-05-21T02:26:50.815" v="5109" actId="165"/>
          <ac:cxnSpMkLst>
            <pc:docMk/>
            <pc:sldMk cId="2856383698" sldId="977"/>
            <ac:cxnSpMk id="458" creationId="{DF445AA2-1402-60D9-B919-6DB4627D4E9C}"/>
          </ac:cxnSpMkLst>
        </pc:cxnChg>
        <pc:cxnChg chg="mod">
          <ac:chgData name="Phillip Kaufman" userId="c001b2a046940d7c" providerId="LiveId" clId="{5CB25B10-5B1C-4017-B167-ED3104435743}" dt="2024-05-21T02:26:50.815" v="5109" actId="165"/>
          <ac:cxnSpMkLst>
            <pc:docMk/>
            <pc:sldMk cId="2856383698" sldId="977"/>
            <ac:cxnSpMk id="459" creationId="{6E7D3817-5D4D-4490-DCC4-79D203C37AD1}"/>
          </ac:cxnSpMkLst>
        </pc:cxnChg>
        <pc:cxnChg chg="mod">
          <ac:chgData name="Phillip Kaufman" userId="c001b2a046940d7c" providerId="LiveId" clId="{5CB25B10-5B1C-4017-B167-ED3104435743}" dt="2024-05-21T02:26:50.815" v="5109" actId="165"/>
          <ac:cxnSpMkLst>
            <pc:docMk/>
            <pc:sldMk cId="2856383698" sldId="977"/>
            <ac:cxnSpMk id="460" creationId="{ACF8EB33-C55B-342A-F3DE-B9F66B081CEE}"/>
          </ac:cxnSpMkLst>
        </pc:cxnChg>
        <pc:cxnChg chg="mod">
          <ac:chgData name="Phillip Kaufman" userId="c001b2a046940d7c" providerId="LiveId" clId="{5CB25B10-5B1C-4017-B167-ED3104435743}" dt="2024-05-21T02:26:50.815" v="5109" actId="165"/>
          <ac:cxnSpMkLst>
            <pc:docMk/>
            <pc:sldMk cId="2856383698" sldId="977"/>
            <ac:cxnSpMk id="461" creationId="{63F7714B-5984-7C10-9A47-1F55A83014F1}"/>
          </ac:cxnSpMkLst>
        </pc:cxnChg>
        <pc:cxnChg chg="mod">
          <ac:chgData name="Phillip Kaufman" userId="c001b2a046940d7c" providerId="LiveId" clId="{5CB25B10-5B1C-4017-B167-ED3104435743}" dt="2024-05-21T02:26:50.815" v="5109" actId="165"/>
          <ac:cxnSpMkLst>
            <pc:docMk/>
            <pc:sldMk cId="2856383698" sldId="977"/>
            <ac:cxnSpMk id="462" creationId="{C6D6D636-2B46-AD93-FA50-CEDD81D5AD5D}"/>
          </ac:cxnSpMkLst>
        </pc:cxnChg>
        <pc:cxnChg chg="mod">
          <ac:chgData name="Phillip Kaufman" userId="c001b2a046940d7c" providerId="LiveId" clId="{5CB25B10-5B1C-4017-B167-ED3104435743}" dt="2024-05-21T02:26:50.815" v="5109" actId="165"/>
          <ac:cxnSpMkLst>
            <pc:docMk/>
            <pc:sldMk cId="2856383698" sldId="977"/>
            <ac:cxnSpMk id="463" creationId="{6DEE46AE-98DE-A5B7-3D65-1EC84301CFE8}"/>
          </ac:cxnSpMkLst>
        </pc:cxnChg>
        <pc:cxnChg chg="mod">
          <ac:chgData name="Phillip Kaufman" userId="c001b2a046940d7c" providerId="LiveId" clId="{5CB25B10-5B1C-4017-B167-ED3104435743}" dt="2024-05-21T02:26:50.815" v="5109" actId="165"/>
          <ac:cxnSpMkLst>
            <pc:docMk/>
            <pc:sldMk cId="2856383698" sldId="977"/>
            <ac:cxnSpMk id="464" creationId="{ED20396A-C39B-7DA5-91CB-E14A9B93CCC3}"/>
          </ac:cxnSpMkLst>
        </pc:cxnChg>
        <pc:cxnChg chg="mod">
          <ac:chgData name="Phillip Kaufman" userId="c001b2a046940d7c" providerId="LiveId" clId="{5CB25B10-5B1C-4017-B167-ED3104435743}" dt="2024-05-21T02:26:50.815" v="5109" actId="165"/>
          <ac:cxnSpMkLst>
            <pc:docMk/>
            <pc:sldMk cId="2856383698" sldId="977"/>
            <ac:cxnSpMk id="465" creationId="{9041F423-36A7-BBF2-E35F-2BD32C3B3596}"/>
          </ac:cxnSpMkLst>
        </pc:cxnChg>
        <pc:cxnChg chg="mod">
          <ac:chgData name="Phillip Kaufman" userId="c001b2a046940d7c" providerId="LiveId" clId="{5CB25B10-5B1C-4017-B167-ED3104435743}" dt="2024-05-21T02:26:50.815" v="5109" actId="165"/>
          <ac:cxnSpMkLst>
            <pc:docMk/>
            <pc:sldMk cId="2856383698" sldId="977"/>
            <ac:cxnSpMk id="466" creationId="{C8589F03-0C2C-773C-D816-2F42A51BCA76}"/>
          </ac:cxnSpMkLst>
        </pc:cxnChg>
        <pc:cxnChg chg="mod">
          <ac:chgData name="Phillip Kaufman" userId="c001b2a046940d7c" providerId="LiveId" clId="{5CB25B10-5B1C-4017-B167-ED3104435743}" dt="2024-05-21T02:26:50.815" v="5109" actId="165"/>
          <ac:cxnSpMkLst>
            <pc:docMk/>
            <pc:sldMk cId="2856383698" sldId="977"/>
            <ac:cxnSpMk id="467" creationId="{C90326B2-1195-EB60-5968-A60FC06D0D19}"/>
          </ac:cxnSpMkLst>
        </pc:cxnChg>
        <pc:cxnChg chg="mod">
          <ac:chgData name="Phillip Kaufman" userId="c001b2a046940d7c" providerId="LiveId" clId="{5CB25B10-5B1C-4017-B167-ED3104435743}" dt="2024-05-21T02:26:50.815" v="5109" actId="165"/>
          <ac:cxnSpMkLst>
            <pc:docMk/>
            <pc:sldMk cId="2856383698" sldId="977"/>
            <ac:cxnSpMk id="468" creationId="{C19F350C-92A5-A1A0-27F5-46068D038CE5}"/>
          </ac:cxnSpMkLst>
        </pc:cxnChg>
        <pc:cxnChg chg="mod">
          <ac:chgData name="Phillip Kaufman" userId="c001b2a046940d7c" providerId="LiveId" clId="{5CB25B10-5B1C-4017-B167-ED3104435743}" dt="2024-05-21T02:26:50.815" v="5109" actId="165"/>
          <ac:cxnSpMkLst>
            <pc:docMk/>
            <pc:sldMk cId="2856383698" sldId="977"/>
            <ac:cxnSpMk id="469" creationId="{7BD0D122-0758-67B2-204B-2B19A3E54E80}"/>
          </ac:cxnSpMkLst>
        </pc:cxnChg>
        <pc:cxnChg chg="mod">
          <ac:chgData name="Phillip Kaufman" userId="c001b2a046940d7c" providerId="LiveId" clId="{5CB25B10-5B1C-4017-B167-ED3104435743}" dt="2024-05-21T02:26:50.815" v="5109" actId="165"/>
          <ac:cxnSpMkLst>
            <pc:docMk/>
            <pc:sldMk cId="2856383698" sldId="977"/>
            <ac:cxnSpMk id="470" creationId="{0EBF8065-F184-5C73-7988-897A23855B24}"/>
          </ac:cxnSpMkLst>
        </pc:cxnChg>
        <pc:cxnChg chg="mod">
          <ac:chgData name="Phillip Kaufman" userId="c001b2a046940d7c" providerId="LiveId" clId="{5CB25B10-5B1C-4017-B167-ED3104435743}" dt="2024-05-21T02:26:50.815" v="5109" actId="165"/>
          <ac:cxnSpMkLst>
            <pc:docMk/>
            <pc:sldMk cId="2856383698" sldId="977"/>
            <ac:cxnSpMk id="471" creationId="{0A72C33C-9742-8C6C-C00B-76131B64FEED}"/>
          </ac:cxnSpMkLst>
        </pc:cxnChg>
        <pc:cxnChg chg="mod">
          <ac:chgData name="Phillip Kaufman" userId="c001b2a046940d7c" providerId="LiveId" clId="{5CB25B10-5B1C-4017-B167-ED3104435743}" dt="2024-05-21T02:26:50.815" v="5109" actId="165"/>
          <ac:cxnSpMkLst>
            <pc:docMk/>
            <pc:sldMk cId="2856383698" sldId="977"/>
            <ac:cxnSpMk id="472" creationId="{5EEE6680-B0B8-87FF-E920-1FC3BB00063A}"/>
          </ac:cxnSpMkLst>
        </pc:cxnChg>
        <pc:cxnChg chg="mod">
          <ac:chgData name="Phillip Kaufman" userId="c001b2a046940d7c" providerId="LiveId" clId="{5CB25B10-5B1C-4017-B167-ED3104435743}" dt="2024-05-21T02:26:50.815" v="5109" actId="165"/>
          <ac:cxnSpMkLst>
            <pc:docMk/>
            <pc:sldMk cId="2856383698" sldId="977"/>
            <ac:cxnSpMk id="473" creationId="{C11530F5-8CD1-0968-489A-8C0E04C70EDC}"/>
          </ac:cxnSpMkLst>
        </pc:cxnChg>
        <pc:cxnChg chg="mod">
          <ac:chgData name="Phillip Kaufman" userId="c001b2a046940d7c" providerId="LiveId" clId="{5CB25B10-5B1C-4017-B167-ED3104435743}" dt="2024-05-21T02:26:50.815" v="5109" actId="165"/>
          <ac:cxnSpMkLst>
            <pc:docMk/>
            <pc:sldMk cId="2856383698" sldId="977"/>
            <ac:cxnSpMk id="474" creationId="{839C7CD7-FB91-0C99-7ED7-CF9427200209}"/>
          </ac:cxnSpMkLst>
        </pc:cxnChg>
        <pc:cxnChg chg="mod">
          <ac:chgData name="Phillip Kaufman" userId="c001b2a046940d7c" providerId="LiveId" clId="{5CB25B10-5B1C-4017-B167-ED3104435743}" dt="2024-05-21T02:26:50.815" v="5109" actId="165"/>
          <ac:cxnSpMkLst>
            <pc:docMk/>
            <pc:sldMk cId="2856383698" sldId="977"/>
            <ac:cxnSpMk id="475" creationId="{37256438-425A-83F8-D81D-41B2DD8E4A7C}"/>
          </ac:cxnSpMkLst>
        </pc:cxnChg>
        <pc:cxnChg chg="mod">
          <ac:chgData name="Phillip Kaufman" userId="c001b2a046940d7c" providerId="LiveId" clId="{5CB25B10-5B1C-4017-B167-ED3104435743}" dt="2024-05-21T02:26:50.815" v="5109" actId="165"/>
          <ac:cxnSpMkLst>
            <pc:docMk/>
            <pc:sldMk cId="2856383698" sldId="977"/>
            <ac:cxnSpMk id="476" creationId="{6A94593B-D12A-FE17-681B-E4921E8D05B5}"/>
          </ac:cxnSpMkLst>
        </pc:cxnChg>
        <pc:cxnChg chg="mod">
          <ac:chgData name="Phillip Kaufman" userId="c001b2a046940d7c" providerId="LiveId" clId="{5CB25B10-5B1C-4017-B167-ED3104435743}" dt="2024-05-21T02:26:50.815" v="5109" actId="165"/>
          <ac:cxnSpMkLst>
            <pc:docMk/>
            <pc:sldMk cId="2856383698" sldId="977"/>
            <ac:cxnSpMk id="477" creationId="{6E18C3A0-0E8C-4C4D-D48F-30955CADB402}"/>
          </ac:cxnSpMkLst>
        </pc:cxnChg>
        <pc:cxnChg chg="mod">
          <ac:chgData name="Phillip Kaufman" userId="c001b2a046940d7c" providerId="LiveId" clId="{5CB25B10-5B1C-4017-B167-ED3104435743}" dt="2024-05-21T02:26:50.815" v="5109" actId="165"/>
          <ac:cxnSpMkLst>
            <pc:docMk/>
            <pc:sldMk cId="2856383698" sldId="977"/>
            <ac:cxnSpMk id="478" creationId="{1F1FADF1-51C4-5E18-EA03-A4047AB91F04}"/>
          </ac:cxnSpMkLst>
        </pc:cxnChg>
        <pc:cxnChg chg="mod">
          <ac:chgData name="Phillip Kaufman" userId="c001b2a046940d7c" providerId="LiveId" clId="{5CB25B10-5B1C-4017-B167-ED3104435743}" dt="2024-05-21T02:26:50.815" v="5109" actId="165"/>
          <ac:cxnSpMkLst>
            <pc:docMk/>
            <pc:sldMk cId="2856383698" sldId="977"/>
            <ac:cxnSpMk id="481" creationId="{F85FDB20-B42B-E20A-684C-60BA814B44A9}"/>
          </ac:cxnSpMkLst>
        </pc:cxnChg>
        <pc:cxnChg chg="mod">
          <ac:chgData name="Phillip Kaufman" userId="c001b2a046940d7c" providerId="LiveId" clId="{5CB25B10-5B1C-4017-B167-ED3104435743}" dt="2024-05-21T02:26:50.815" v="5109" actId="165"/>
          <ac:cxnSpMkLst>
            <pc:docMk/>
            <pc:sldMk cId="2856383698" sldId="977"/>
            <ac:cxnSpMk id="482" creationId="{1E8EF08D-A565-51A0-1068-E164D7000638}"/>
          </ac:cxnSpMkLst>
        </pc:cxnChg>
        <pc:cxnChg chg="mod">
          <ac:chgData name="Phillip Kaufman" userId="c001b2a046940d7c" providerId="LiveId" clId="{5CB25B10-5B1C-4017-B167-ED3104435743}" dt="2024-05-21T02:27:02.193" v="5112" actId="164"/>
          <ac:cxnSpMkLst>
            <pc:docMk/>
            <pc:sldMk cId="2856383698" sldId="977"/>
            <ac:cxnSpMk id="490" creationId="{6B1C1BBA-3691-B705-103A-673DA0749F17}"/>
          </ac:cxnSpMkLst>
        </pc:cxnChg>
        <pc:cxnChg chg="mod">
          <ac:chgData name="Phillip Kaufman" userId="c001b2a046940d7c" providerId="LiveId" clId="{5CB25B10-5B1C-4017-B167-ED3104435743}" dt="2024-05-21T02:27:02.193" v="5112" actId="164"/>
          <ac:cxnSpMkLst>
            <pc:docMk/>
            <pc:sldMk cId="2856383698" sldId="977"/>
            <ac:cxnSpMk id="491" creationId="{F0D305F6-0DFA-83BB-EC70-19EA76406CDA}"/>
          </ac:cxnSpMkLst>
        </pc:cxnChg>
        <pc:cxnChg chg="mod">
          <ac:chgData name="Phillip Kaufman" userId="c001b2a046940d7c" providerId="LiveId" clId="{5CB25B10-5B1C-4017-B167-ED3104435743}" dt="2024-05-21T02:27:02.193" v="5112" actId="164"/>
          <ac:cxnSpMkLst>
            <pc:docMk/>
            <pc:sldMk cId="2856383698" sldId="977"/>
            <ac:cxnSpMk id="492" creationId="{0DDFA436-D1BA-39C0-7C53-C234828EF056}"/>
          </ac:cxnSpMkLst>
        </pc:cxnChg>
        <pc:cxnChg chg="mod">
          <ac:chgData name="Phillip Kaufman" userId="c001b2a046940d7c" providerId="LiveId" clId="{5CB25B10-5B1C-4017-B167-ED3104435743}" dt="2024-05-21T02:27:02.193" v="5112" actId="164"/>
          <ac:cxnSpMkLst>
            <pc:docMk/>
            <pc:sldMk cId="2856383698" sldId="977"/>
            <ac:cxnSpMk id="493" creationId="{AE806935-08AC-1C45-D871-93966423FEBA}"/>
          </ac:cxnSpMkLst>
        </pc:cxnChg>
        <pc:cxnChg chg="mod">
          <ac:chgData name="Phillip Kaufman" userId="c001b2a046940d7c" providerId="LiveId" clId="{5CB25B10-5B1C-4017-B167-ED3104435743}" dt="2024-05-21T02:27:02.193" v="5112" actId="164"/>
          <ac:cxnSpMkLst>
            <pc:docMk/>
            <pc:sldMk cId="2856383698" sldId="977"/>
            <ac:cxnSpMk id="494" creationId="{E5BDF065-08FC-74F4-32EB-B8C626413B8A}"/>
          </ac:cxnSpMkLst>
        </pc:cxnChg>
        <pc:cxnChg chg="mod">
          <ac:chgData name="Phillip Kaufman" userId="c001b2a046940d7c" providerId="LiveId" clId="{5CB25B10-5B1C-4017-B167-ED3104435743}" dt="2024-05-21T02:27:02.193" v="5112" actId="164"/>
          <ac:cxnSpMkLst>
            <pc:docMk/>
            <pc:sldMk cId="2856383698" sldId="977"/>
            <ac:cxnSpMk id="495" creationId="{8F1FBA73-A86B-1839-98CA-5086D7215F71}"/>
          </ac:cxnSpMkLst>
        </pc:cxnChg>
        <pc:cxnChg chg="mod">
          <ac:chgData name="Phillip Kaufman" userId="c001b2a046940d7c" providerId="LiveId" clId="{5CB25B10-5B1C-4017-B167-ED3104435743}" dt="2024-05-21T02:27:02.193" v="5112" actId="164"/>
          <ac:cxnSpMkLst>
            <pc:docMk/>
            <pc:sldMk cId="2856383698" sldId="977"/>
            <ac:cxnSpMk id="496" creationId="{6D3808B4-CC18-23F5-3EF4-44C69031CF84}"/>
          </ac:cxnSpMkLst>
        </pc:cxnChg>
        <pc:cxnChg chg="mod">
          <ac:chgData name="Phillip Kaufman" userId="c001b2a046940d7c" providerId="LiveId" clId="{5CB25B10-5B1C-4017-B167-ED3104435743}" dt="2024-05-21T02:27:02.193" v="5112" actId="164"/>
          <ac:cxnSpMkLst>
            <pc:docMk/>
            <pc:sldMk cId="2856383698" sldId="977"/>
            <ac:cxnSpMk id="497" creationId="{CD167FA1-DC3E-F69F-8AE1-BB5AEBBDF07F}"/>
          </ac:cxnSpMkLst>
        </pc:cxnChg>
        <pc:cxnChg chg="mod">
          <ac:chgData name="Phillip Kaufman" userId="c001b2a046940d7c" providerId="LiveId" clId="{5CB25B10-5B1C-4017-B167-ED3104435743}" dt="2024-05-21T02:27:02.193" v="5112" actId="164"/>
          <ac:cxnSpMkLst>
            <pc:docMk/>
            <pc:sldMk cId="2856383698" sldId="977"/>
            <ac:cxnSpMk id="498" creationId="{3D5278E5-57C2-00F1-517F-C1FB85BA1265}"/>
          </ac:cxnSpMkLst>
        </pc:cxnChg>
        <pc:cxnChg chg="mod">
          <ac:chgData name="Phillip Kaufman" userId="c001b2a046940d7c" providerId="LiveId" clId="{5CB25B10-5B1C-4017-B167-ED3104435743}" dt="2024-05-21T02:27:02.193" v="5112" actId="164"/>
          <ac:cxnSpMkLst>
            <pc:docMk/>
            <pc:sldMk cId="2856383698" sldId="977"/>
            <ac:cxnSpMk id="499" creationId="{1FCEFABA-06FF-8D16-2D79-8926B2DF4F7A}"/>
          </ac:cxnSpMkLst>
        </pc:cxnChg>
        <pc:cxnChg chg="mod">
          <ac:chgData name="Phillip Kaufman" userId="c001b2a046940d7c" providerId="LiveId" clId="{5CB25B10-5B1C-4017-B167-ED3104435743}" dt="2024-05-21T02:27:02.193" v="5112" actId="164"/>
          <ac:cxnSpMkLst>
            <pc:docMk/>
            <pc:sldMk cId="2856383698" sldId="977"/>
            <ac:cxnSpMk id="500" creationId="{4837B03E-52F7-DD62-471C-DDBE7EF3A196}"/>
          </ac:cxnSpMkLst>
        </pc:cxnChg>
        <pc:cxnChg chg="mod">
          <ac:chgData name="Phillip Kaufman" userId="c001b2a046940d7c" providerId="LiveId" clId="{5CB25B10-5B1C-4017-B167-ED3104435743}" dt="2024-05-21T02:27:02.193" v="5112" actId="164"/>
          <ac:cxnSpMkLst>
            <pc:docMk/>
            <pc:sldMk cId="2856383698" sldId="977"/>
            <ac:cxnSpMk id="501" creationId="{5AB7B25E-6436-91B1-B9D3-51BF4C7E9F70}"/>
          </ac:cxnSpMkLst>
        </pc:cxnChg>
        <pc:cxnChg chg="mod">
          <ac:chgData name="Phillip Kaufman" userId="c001b2a046940d7c" providerId="LiveId" clId="{5CB25B10-5B1C-4017-B167-ED3104435743}" dt="2024-05-21T02:27:02.193" v="5112" actId="164"/>
          <ac:cxnSpMkLst>
            <pc:docMk/>
            <pc:sldMk cId="2856383698" sldId="977"/>
            <ac:cxnSpMk id="502" creationId="{9BCAB914-6454-F36F-6043-0063D3878794}"/>
          </ac:cxnSpMkLst>
        </pc:cxnChg>
        <pc:cxnChg chg="mod">
          <ac:chgData name="Phillip Kaufman" userId="c001b2a046940d7c" providerId="LiveId" clId="{5CB25B10-5B1C-4017-B167-ED3104435743}" dt="2024-05-21T02:27:02.193" v="5112" actId="164"/>
          <ac:cxnSpMkLst>
            <pc:docMk/>
            <pc:sldMk cId="2856383698" sldId="977"/>
            <ac:cxnSpMk id="503" creationId="{92B84746-393E-EAA2-26CD-32D6C7084740}"/>
          </ac:cxnSpMkLst>
        </pc:cxnChg>
        <pc:cxnChg chg="mod">
          <ac:chgData name="Phillip Kaufman" userId="c001b2a046940d7c" providerId="LiveId" clId="{5CB25B10-5B1C-4017-B167-ED3104435743}" dt="2024-05-21T02:27:02.193" v="5112" actId="164"/>
          <ac:cxnSpMkLst>
            <pc:docMk/>
            <pc:sldMk cId="2856383698" sldId="977"/>
            <ac:cxnSpMk id="504" creationId="{7BE2D57B-89FC-2638-D714-6374A98A0B72}"/>
          </ac:cxnSpMkLst>
        </pc:cxnChg>
        <pc:cxnChg chg="mod">
          <ac:chgData name="Phillip Kaufman" userId="c001b2a046940d7c" providerId="LiveId" clId="{5CB25B10-5B1C-4017-B167-ED3104435743}" dt="2024-05-21T02:27:02.193" v="5112" actId="164"/>
          <ac:cxnSpMkLst>
            <pc:docMk/>
            <pc:sldMk cId="2856383698" sldId="977"/>
            <ac:cxnSpMk id="505" creationId="{A75CB7AE-55F6-72A0-4A29-3618A90C0814}"/>
          </ac:cxnSpMkLst>
        </pc:cxnChg>
        <pc:cxnChg chg="mod">
          <ac:chgData name="Phillip Kaufman" userId="c001b2a046940d7c" providerId="LiveId" clId="{5CB25B10-5B1C-4017-B167-ED3104435743}" dt="2024-05-21T02:27:02.193" v="5112" actId="164"/>
          <ac:cxnSpMkLst>
            <pc:docMk/>
            <pc:sldMk cId="2856383698" sldId="977"/>
            <ac:cxnSpMk id="506" creationId="{4BF73F96-C1A5-CAC1-1C72-EF3423D493DC}"/>
          </ac:cxnSpMkLst>
        </pc:cxnChg>
        <pc:cxnChg chg="mod">
          <ac:chgData name="Phillip Kaufman" userId="c001b2a046940d7c" providerId="LiveId" clId="{5CB25B10-5B1C-4017-B167-ED3104435743}" dt="2024-05-21T02:27:02.193" v="5112" actId="164"/>
          <ac:cxnSpMkLst>
            <pc:docMk/>
            <pc:sldMk cId="2856383698" sldId="977"/>
            <ac:cxnSpMk id="507" creationId="{E179D5B8-366C-E8B4-0983-FC96826AB0C1}"/>
          </ac:cxnSpMkLst>
        </pc:cxnChg>
        <pc:cxnChg chg="mod">
          <ac:chgData name="Phillip Kaufman" userId="c001b2a046940d7c" providerId="LiveId" clId="{5CB25B10-5B1C-4017-B167-ED3104435743}" dt="2024-05-21T02:27:02.193" v="5112" actId="164"/>
          <ac:cxnSpMkLst>
            <pc:docMk/>
            <pc:sldMk cId="2856383698" sldId="977"/>
            <ac:cxnSpMk id="508" creationId="{3A2CF310-E96A-BD67-0563-4B7ABDD3F646}"/>
          </ac:cxnSpMkLst>
        </pc:cxnChg>
        <pc:cxnChg chg="mod">
          <ac:chgData name="Phillip Kaufman" userId="c001b2a046940d7c" providerId="LiveId" clId="{5CB25B10-5B1C-4017-B167-ED3104435743}" dt="2024-05-21T02:27:02.193" v="5112" actId="164"/>
          <ac:cxnSpMkLst>
            <pc:docMk/>
            <pc:sldMk cId="2856383698" sldId="977"/>
            <ac:cxnSpMk id="509" creationId="{16C2E1FF-D44F-1902-8516-EDF2547251B9}"/>
          </ac:cxnSpMkLst>
        </pc:cxnChg>
        <pc:cxnChg chg="mod">
          <ac:chgData name="Phillip Kaufman" userId="c001b2a046940d7c" providerId="LiveId" clId="{5CB25B10-5B1C-4017-B167-ED3104435743}" dt="2024-05-21T02:27:02.193" v="5112" actId="164"/>
          <ac:cxnSpMkLst>
            <pc:docMk/>
            <pc:sldMk cId="2856383698" sldId="977"/>
            <ac:cxnSpMk id="510" creationId="{4BF446D1-B8EA-EA70-2CB7-75759C9C5EE4}"/>
          </ac:cxnSpMkLst>
        </pc:cxnChg>
        <pc:cxnChg chg="mod">
          <ac:chgData name="Phillip Kaufman" userId="c001b2a046940d7c" providerId="LiveId" clId="{5CB25B10-5B1C-4017-B167-ED3104435743}" dt="2024-05-21T02:27:02.193" v="5112" actId="164"/>
          <ac:cxnSpMkLst>
            <pc:docMk/>
            <pc:sldMk cId="2856383698" sldId="977"/>
            <ac:cxnSpMk id="511" creationId="{8C98124B-C51A-AE59-D411-9BAE0A660178}"/>
          </ac:cxnSpMkLst>
        </pc:cxnChg>
        <pc:cxnChg chg="mod">
          <ac:chgData name="Phillip Kaufman" userId="c001b2a046940d7c" providerId="LiveId" clId="{5CB25B10-5B1C-4017-B167-ED3104435743}" dt="2024-05-21T02:27:02.193" v="5112" actId="164"/>
          <ac:cxnSpMkLst>
            <pc:docMk/>
            <pc:sldMk cId="2856383698" sldId="977"/>
            <ac:cxnSpMk id="512" creationId="{D8C506D0-EC9B-8FBA-B49B-0F4170B8AAF2}"/>
          </ac:cxnSpMkLst>
        </pc:cxnChg>
        <pc:cxnChg chg="mod">
          <ac:chgData name="Phillip Kaufman" userId="c001b2a046940d7c" providerId="LiveId" clId="{5CB25B10-5B1C-4017-B167-ED3104435743}" dt="2024-05-21T02:27:02.193" v="5112" actId="164"/>
          <ac:cxnSpMkLst>
            <pc:docMk/>
            <pc:sldMk cId="2856383698" sldId="977"/>
            <ac:cxnSpMk id="513" creationId="{E232940F-46B6-5D5A-E694-69EE5688F11A}"/>
          </ac:cxnSpMkLst>
        </pc:cxnChg>
        <pc:cxnChg chg="mod">
          <ac:chgData name="Phillip Kaufman" userId="c001b2a046940d7c" providerId="LiveId" clId="{5CB25B10-5B1C-4017-B167-ED3104435743}" dt="2024-05-21T02:27:02.193" v="5112" actId="164"/>
          <ac:cxnSpMkLst>
            <pc:docMk/>
            <pc:sldMk cId="2856383698" sldId="977"/>
            <ac:cxnSpMk id="514" creationId="{C097EB7B-87BA-26AF-3326-715CF5B197DD}"/>
          </ac:cxnSpMkLst>
        </pc:cxnChg>
        <pc:cxnChg chg="mod">
          <ac:chgData name="Phillip Kaufman" userId="c001b2a046940d7c" providerId="LiveId" clId="{5CB25B10-5B1C-4017-B167-ED3104435743}" dt="2024-05-21T02:27:02.193" v="5112" actId="164"/>
          <ac:cxnSpMkLst>
            <pc:docMk/>
            <pc:sldMk cId="2856383698" sldId="977"/>
            <ac:cxnSpMk id="515" creationId="{BEAA4AAE-5D0F-82EE-A9C2-783C2ED4F64B}"/>
          </ac:cxnSpMkLst>
        </pc:cxnChg>
        <pc:cxnChg chg="mod">
          <ac:chgData name="Phillip Kaufman" userId="c001b2a046940d7c" providerId="LiveId" clId="{5CB25B10-5B1C-4017-B167-ED3104435743}" dt="2024-05-21T02:27:02.193" v="5112" actId="164"/>
          <ac:cxnSpMkLst>
            <pc:docMk/>
            <pc:sldMk cId="2856383698" sldId="977"/>
            <ac:cxnSpMk id="516" creationId="{571680F0-D754-0AE2-9ACC-154783AA05C1}"/>
          </ac:cxnSpMkLst>
        </pc:cxnChg>
        <pc:cxnChg chg="mod">
          <ac:chgData name="Phillip Kaufman" userId="c001b2a046940d7c" providerId="LiveId" clId="{5CB25B10-5B1C-4017-B167-ED3104435743}" dt="2024-05-21T02:27:02.193" v="5112" actId="164"/>
          <ac:cxnSpMkLst>
            <pc:docMk/>
            <pc:sldMk cId="2856383698" sldId="977"/>
            <ac:cxnSpMk id="517" creationId="{0BBB01C1-F1B7-3B59-DC72-C76D83127B9C}"/>
          </ac:cxnSpMkLst>
        </pc:cxnChg>
        <pc:cxnChg chg="mod">
          <ac:chgData name="Phillip Kaufman" userId="c001b2a046940d7c" providerId="LiveId" clId="{5CB25B10-5B1C-4017-B167-ED3104435743}" dt="2024-05-21T02:27:02.193" v="5112" actId="164"/>
          <ac:cxnSpMkLst>
            <pc:docMk/>
            <pc:sldMk cId="2856383698" sldId="977"/>
            <ac:cxnSpMk id="518" creationId="{6B891452-14F1-09A4-7C93-4758CFCE4FD3}"/>
          </ac:cxnSpMkLst>
        </pc:cxnChg>
        <pc:cxnChg chg="mod">
          <ac:chgData name="Phillip Kaufman" userId="c001b2a046940d7c" providerId="LiveId" clId="{5CB25B10-5B1C-4017-B167-ED3104435743}" dt="2024-05-21T02:27:02.193" v="5112" actId="164"/>
          <ac:cxnSpMkLst>
            <pc:docMk/>
            <pc:sldMk cId="2856383698" sldId="977"/>
            <ac:cxnSpMk id="519" creationId="{6221D45A-87DE-5D64-A1E9-CAABA44D2054}"/>
          </ac:cxnSpMkLst>
        </pc:cxnChg>
        <pc:cxnChg chg="mod">
          <ac:chgData name="Phillip Kaufman" userId="c001b2a046940d7c" providerId="LiveId" clId="{5CB25B10-5B1C-4017-B167-ED3104435743}" dt="2024-05-21T02:27:02.193" v="5112" actId="164"/>
          <ac:cxnSpMkLst>
            <pc:docMk/>
            <pc:sldMk cId="2856383698" sldId="977"/>
            <ac:cxnSpMk id="520" creationId="{293632C1-89A2-7D77-3A55-076D7B69DFBD}"/>
          </ac:cxnSpMkLst>
        </pc:cxnChg>
        <pc:cxnChg chg="mod">
          <ac:chgData name="Phillip Kaufman" userId="c001b2a046940d7c" providerId="LiveId" clId="{5CB25B10-5B1C-4017-B167-ED3104435743}" dt="2024-05-21T02:27:02.193" v="5112" actId="164"/>
          <ac:cxnSpMkLst>
            <pc:docMk/>
            <pc:sldMk cId="2856383698" sldId="977"/>
            <ac:cxnSpMk id="521" creationId="{CF5ED2B4-9E24-5D1F-AFE2-E4A37CBF26DA}"/>
          </ac:cxnSpMkLst>
        </pc:cxnChg>
        <pc:cxnChg chg="mod">
          <ac:chgData name="Phillip Kaufman" userId="c001b2a046940d7c" providerId="LiveId" clId="{5CB25B10-5B1C-4017-B167-ED3104435743}" dt="2024-05-21T02:10:19.693" v="4840" actId="165"/>
          <ac:cxnSpMkLst>
            <pc:docMk/>
            <pc:sldMk cId="2856383698" sldId="977"/>
            <ac:cxnSpMk id="524" creationId="{40D03A13-9DFB-B9D0-A7B3-7E454D34265A}"/>
          </ac:cxnSpMkLst>
        </pc:cxnChg>
        <pc:cxnChg chg="mod">
          <ac:chgData name="Phillip Kaufman" userId="c001b2a046940d7c" providerId="LiveId" clId="{5CB25B10-5B1C-4017-B167-ED3104435743}" dt="2024-05-21T02:10:19.693" v="4840" actId="165"/>
          <ac:cxnSpMkLst>
            <pc:docMk/>
            <pc:sldMk cId="2856383698" sldId="977"/>
            <ac:cxnSpMk id="525" creationId="{FE2BF29E-8D18-CC71-2CD0-D21031CD97DF}"/>
          </ac:cxnSpMkLst>
        </pc:cxnChg>
        <pc:cxnChg chg="mod">
          <ac:chgData name="Phillip Kaufman" userId="c001b2a046940d7c" providerId="LiveId" clId="{5CB25B10-5B1C-4017-B167-ED3104435743}" dt="2024-05-21T02:27:02.729" v="5113" actId="164"/>
          <ac:cxnSpMkLst>
            <pc:docMk/>
            <pc:sldMk cId="2856383698" sldId="977"/>
            <ac:cxnSpMk id="533" creationId="{B3D83A1E-A8F9-3B65-99CB-4CEB39864E5B}"/>
          </ac:cxnSpMkLst>
        </pc:cxnChg>
        <pc:cxnChg chg="mod">
          <ac:chgData name="Phillip Kaufman" userId="c001b2a046940d7c" providerId="LiveId" clId="{5CB25B10-5B1C-4017-B167-ED3104435743}" dt="2024-05-21T02:27:02.729" v="5113" actId="164"/>
          <ac:cxnSpMkLst>
            <pc:docMk/>
            <pc:sldMk cId="2856383698" sldId="977"/>
            <ac:cxnSpMk id="534" creationId="{CBF09FE1-8479-05AD-C69B-F032B3A1F78B}"/>
          </ac:cxnSpMkLst>
        </pc:cxnChg>
        <pc:cxnChg chg="mod">
          <ac:chgData name="Phillip Kaufman" userId="c001b2a046940d7c" providerId="LiveId" clId="{5CB25B10-5B1C-4017-B167-ED3104435743}" dt="2024-05-21T02:27:02.729" v="5113" actId="164"/>
          <ac:cxnSpMkLst>
            <pc:docMk/>
            <pc:sldMk cId="2856383698" sldId="977"/>
            <ac:cxnSpMk id="535" creationId="{988509C7-41AB-F782-F3F9-C18A94C089D6}"/>
          </ac:cxnSpMkLst>
        </pc:cxnChg>
        <pc:cxnChg chg="mod">
          <ac:chgData name="Phillip Kaufman" userId="c001b2a046940d7c" providerId="LiveId" clId="{5CB25B10-5B1C-4017-B167-ED3104435743}" dt="2024-05-21T02:27:02.729" v="5113" actId="164"/>
          <ac:cxnSpMkLst>
            <pc:docMk/>
            <pc:sldMk cId="2856383698" sldId="977"/>
            <ac:cxnSpMk id="536" creationId="{4C830219-2FF6-DCA4-F82D-1B6DA54C0524}"/>
          </ac:cxnSpMkLst>
        </pc:cxnChg>
        <pc:cxnChg chg="mod">
          <ac:chgData name="Phillip Kaufman" userId="c001b2a046940d7c" providerId="LiveId" clId="{5CB25B10-5B1C-4017-B167-ED3104435743}" dt="2024-05-21T02:27:02.729" v="5113" actId="164"/>
          <ac:cxnSpMkLst>
            <pc:docMk/>
            <pc:sldMk cId="2856383698" sldId="977"/>
            <ac:cxnSpMk id="537" creationId="{B3F2A7E2-2146-62A4-D1D5-1C9935CD181B}"/>
          </ac:cxnSpMkLst>
        </pc:cxnChg>
        <pc:cxnChg chg="mod">
          <ac:chgData name="Phillip Kaufman" userId="c001b2a046940d7c" providerId="LiveId" clId="{5CB25B10-5B1C-4017-B167-ED3104435743}" dt="2024-05-21T02:27:02.729" v="5113" actId="164"/>
          <ac:cxnSpMkLst>
            <pc:docMk/>
            <pc:sldMk cId="2856383698" sldId="977"/>
            <ac:cxnSpMk id="538" creationId="{92804CBA-F8C5-F9E0-4F03-C4A3BDAE37B6}"/>
          </ac:cxnSpMkLst>
        </pc:cxnChg>
        <pc:cxnChg chg="mod">
          <ac:chgData name="Phillip Kaufman" userId="c001b2a046940d7c" providerId="LiveId" clId="{5CB25B10-5B1C-4017-B167-ED3104435743}" dt="2024-05-21T02:27:02.729" v="5113" actId="164"/>
          <ac:cxnSpMkLst>
            <pc:docMk/>
            <pc:sldMk cId="2856383698" sldId="977"/>
            <ac:cxnSpMk id="539" creationId="{4DF7A1CF-5D79-ABE8-90A7-EB047BCA3E0B}"/>
          </ac:cxnSpMkLst>
        </pc:cxnChg>
        <pc:cxnChg chg="mod">
          <ac:chgData name="Phillip Kaufman" userId="c001b2a046940d7c" providerId="LiveId" clId="{5CB25B10-5B1C-4017-B167-ED3104435743}" dt="2024-05-21T02:27:02.729" v="5113" actId="164"/>
          <ac:cxnSpMkLst>
            <pc:docMk/>
            <pc:sldMk cId="2856383698" sldId="977"/>
            <ac:cxnSpMk id="540" creationId="{AE5465C8-CE91-7CF0-7651-3B935AE45098}"/>
          </ac:cxnSpMkLst>
        </pc:cxnChg>
        <pc:cxnChg chg="mod">
          <ac:chgData name="Phillip Kaufman" userId="c001b2a046940d7c" providerId="LiveId" clId="{5CB25B10-5B1C-4017-B167-ED3104435743}" dt="2024-05-21T02:27:02.729" v="5113" actId="164"/>
          <ac:cxnSpMkLst>
            <pc:docMk/>
            <pc:sldMk cId="2856383698" sldId="977"/>
            <ac:cxnSpMk id="541" creationId="{7649018E-2C5B-4AF7-DA02-A8D0B418308A}"/>
          </ac:cxnSpMkLst>
        </pc:cxnChg>
        <pc:cxnChg chg="mod">
          <ac:chgData name="Phillip Kaufman" userId="c001b2a046940d7c" providerId="LiveId" clId="{5CB25B10-5B1C-4017-B167-ED3104435743}" dt="2024-05-21T02:27:02.729" v="5113" actId="164"/>
          <ac:cxnSpMkLst>
            <pc:docMk/>
            <pc:sldMk cId="2856383698" sldId="977"/>
            <ac:cxnSpMk id="542" creationId="{7D7EBFBE-3D50-BACC-E8FC-D6FD23E8EE51}"/>
          </ac:cxnSpMkLst>
        </pc:cxnChg>
        <pc:cxnChg chg="mod">
          <ac:chgData name="Phillip Kaufman" userId="c001b2a046940d7c" providerId="LiveId" clId="{5CB25B10-5B1C-4017-B167-ED3104435743}" dt="2024-05-21T02:27:02.729" v="5113" actId="164"/>
          <ac:cxnSpMkLst>
            <pc:docMk/>
            <pc:sldMk cId="2856383698" sldId="977"/>
            <ac:cxnSpMk id="543" creationId="{E5035CCD-5AF9-7CFD-F4DE-CE5190252C96}"/>
          </ac:cxnSpMkLst>
        </pc:cxnChg>
        <pc:cxnChg chg="mod">
          <ac:chgData name="Phillip Kaufman" userId="c001b2a046940d7c" providerId="LiveId" clId="{5CB25B10-5B1C-4017-B167-ED3104435743}" dt="2024-05-21T02:27:02.729" v="5113" actId="164"/>
          <ac:cxnSpMkLst>
            <pc:docMk/>
            <pc:sldMk cId="2856383698" sldId="977"/>
            <ac:cxnSpMk id="544" creationId="{707ECBFE-A550-D6FE-FBBC-259BE978565B}"/>
          </ac:cxnSpMkLst>
        </pc:cxnChg>
        <pc:cxnChg chg="mod">
          <ac:chgData name="Phillip Kaufman" userId="c001b2a046940d7c" providerId="LiveId" clId="{5CB25B10-5B1C-4017-B167-ED3104435743}" dt="2024-05-21T02:27:02.729" v="5113" actId="164"/>
          <ac:cxnSpMkLst>
            <pc:docMk/>
            <pc:sldMk cId="2856383698" sldId="977"/>
            <ac:cxnSpMk id="545" creationId="{9D5793DF-133C-D43E-6944-EB9425D24FBD}"/>
          </ac:cxnSpMkLst>
        </pc:cxnChg>
        <pc:cxnChg chg="mod">
          <ac:chgData name="Phillip Kaufman" userId="c001b2a046940d7c" providerId="LiveId" clId="{5CB25B10-5B1C-4017-B167-ED3104435743}" dt="2024-05-21T02:27:02.729" v="5113" actId="164"/>
          <ac:cxnSpMkLst>
            <pc:docMk/>
            <pc:sldMk cId="2856383698" sldId="977"/>
            <ac:cxnSpMk id="546" creationId="{5C8D2EF2-6A04-AD00-32E2-33192864E292}"/>
          </ac:cxnSpMkLst>
        </pc:cxnChg>
        <pc:cxnChg chg="mod">
          <ac:chgData name="Phillip Kaufman" userId="c001b2a046940d7c" providerId="LiveId" clId="{5CB25B10-5B1C-4017-B167-ED3104435743}" dt="2024-05-21T02:27:02.729" v="5113" actId="164"/>
          <ac:cxnSpMkLst>
            <pc:docMk/>
            <pc:sldMk cId="2856383698" sldId="977"/>
            <ac:cxnSpMk id="547" creationId="{2C74E9C9-659B-A9D2-22C8-B1852F91A7D6}"/>
          </ac:cxnSpMkLst>
        </pc:cxnChg>
        <pc:cxnChg chg="mod">
          <ac:chgData name="Phillip Kaufman" userId="c001b2a046940d7c" providerId="LiveId" clId="{5CB25B10-5B1C-4017-B167-ED3104435743}" dt="2024-05-21T02:27:02.729" v="5113" actId="164"/>
          <ac:cxnSpMkLst>
            <pc:docMk/>
            <pc:sldMk cId="2856383698" sldId="977"/>
            <ac:cxnSpMk id="548" creationId="{5F7ED8FF-7381-B0C5-7B3C-414A2ADB8582}"/>
          </ac:cxnSpMkLst>
        </pc:cxnChg>
        <pc:cxnChg chg="mod">
          <ac:chgData name="Phillip Kaufman" userId="c001b2a046940d7c" providerId="LiveId" clId="{5CB25B10-5B1C-4017-B167-ED3104435743}" dt="2024-05-21T02:27:02.729" v="5113" actId="164"/>
          <ac:cxnSpMkLst>
            <pc:docMk/>
            <pc:sldMk cId="2856383698" sldId="977"/>
            <ac:cxnSpMk id="549" creationId="{C7FF74F7-BC65-0EE3-97B6-B2C4D17ED16E}"/>
          </ac:cxnSpMkLst>
        </pc:cxnChg>
        <pc:cxnChg chg="mod">
          <ac:chgData name="Phillip Kaufman" userId="c001b2a046940d7c" providerId="LiveId" clId="{5CB25B10-5B1C-4017-B167-ED3104435743}" dt="2024-05-21T02:27:02.729" v="5113" actId="164"/>
          <ac:cxnSpMkLst>
            <pc:docMk/>
            <pc:sldMk cId="2856383698" sldId="977"/>
            <ac:cxnSpMk id="550" creationId="{3B81820A-E360-EE70-430D-3E7AE1DA1D52}"/>
          </ac:cxnSpMkLst>
        </pc:cxnChg>
        <pc:cxnChg chg="mod">
          <ac:chgData name="Phillip Kaufman" userId="c001b2a046940d7c" providerId="LiveId" clId="{5CB25B10-5B1C-4017-B167-ED3104435743}" dt="2024-05-21T02:27:02.729" v="5113" actId="164"/>
          <ac:cxnSpMkLst>
            <pc:docMk/>
            <pc:sldMk cId="2856383698" sldId="977"/>
            <ac:cxnSpMk id="551" creationId="{7D0AEF97-32E7-E71A-6762-74D969468124}"/>
          </ac:cxnSpMkLst>
        </pc:cxnChg>
        <pc:cxnChg chg="mod">
          <ac:chgData name="Phillip Kaufman" userId="c001b2a046940d7c" providerId="LiveId" clId="{5CB25B10-5B1C-4017-B167-ED3104435743}" dt="2024-05-21T02:27:02.729" v="5113" actId="164"/>
          <ac:cxnSpMkLst>
            <pc:docMk/>
            <pc:sldMk cId="2856383698" sldId="977"/>
            <ac:cxnSpMk id="552" creationId="{95A168D7-7F8C-0EF8-7722-6E487DE781DF}"/>
          </ac:cxnSpMkLst>
        </pc:cxnChg>
        <pc:cxnChg chg="mod">
          <ac:chgData name="Phillip Kaufman" userId="c001b2a046940d7c" providerId="LiveId" clId="{5CB25B10-5B1C-4017-B167-ED3104435743}" dt="2024-05-21T02:27:02.729" v="5113" actId="164"/>
          <ac:cxnSpMkLst>
            <pc:docMk/>
            <pc:sldMk cId="2856383698" sldId="977"/>
            <ac:cxnSpMk id="553" creationId="{5370912E-C9B6-0991-47ED-303D2CF17F8C}"/>
          </ac:cxnSpMkLst>
        </pc:cxnChg>
        <pc:cxnChg chg="mod">
          <ac:chgData name="Phillip Kaufman" userId="c001b2a046940d7c" providerId="LiveId" clId="{5CB25B10-5B1C-4017-B167-ED3104435743}" dt="2024-05-21T02:27:02.729" v="5113" actId="164"/>
          <ac:cxnSpMkLst>
            <pc:docMk/>
            <pc:sldMk cId="2856383698" sldId="977"/>
            <ac:cxnSpMk id="554" creationId="{3F4F0BDE-D813-9576-1F28-CB66C39F1BC1}"/>
          </ac:cxnSpMkLst>
        </pc:cxnChg>
        <pc:cxnChg chg="mod">
          <ac:chgData name="Phillip Kaufman" userId="c001b2a046940d7c" providerId="LiveId" clId="{5CB25B10-5B1C-4017-B167-ED3104435743}" dt="2024-05-21T02:27:02.729" v="5113" actId="164"/>
          <ac:cxnSpMkLst>
            <pc:docMk/>
            <pc:sldMk cId="2856383698" sldId="977"/>
            <ac:cxnSpMk id="555" creationId="{64CB6D47-A609-5D2D-419E-AB1DCC727A7B}"/>
          </ac:cxnSpMkLst>
        </pc:cxnChg>
        <pc:cxnChg chg="mod">
          <ac:chgData name="Phillip Kaufman" userId="c001b2a046940d7c" providerId="LiveId" clId="{5CB25B10-5B1C-4017-B167-ED3104435743}" dt="2024-05-21T02:27:02.729" v="5113" actId="164"/>
          <ac:cxnSpMkLst>
            <pc:docMk/>
            <pc:sldMk cId="2856383698" sldId="977"/>
            <ac:cxnSpMk id="556" creationId="{A1D338A2-77F2-5FBA-DE6A-749C25FDEA1E}"/>
          </ac:cxnSpMkLst>
        </pc:cxnChg>
        <pc:cxnChg chg="mod">
          <ac:chgData name="Phillip Kaufman" userId="c001b2a046940d7c" providerId="LiveId" clId="{5CB25B10-5B1C-4017-B167-ED3104435743}" dt="2024-05-21T02:27:02.729" v="5113" actId="164"/>
          <ac:cxnSpMkLst>
            <pc:docMk/>
            <pc:sldMk cId="2856383698" sldId="977"/>
            <ac:cxnSpMk id="557" creationId="{0B8F5F29-5C99-8670-544E-43E97F559CA5}"/>
          </ac:cxnSpMkLst>
        </pc:cxnChg>
        <pc:cxnChg chg="mod">
          <ac:chgData name="Phillip Kaufman" userId="c001b2a046940d7c" providerId="LiveId" clId="{5CB25B10-5B1C-4017-B167-ED3104435743}" dt="2024-05-21T02:27:02.729" v="5113" actId="164"/>
          <ac:cxnSpMkLst>
            <pc:docMk/>
            <pc:sldMk cId="2856383698" sldId="977"/>
            <ac:cxnSpMk id="558" creationId="{E833F85F-5859-D0C5-2605-588DC6656FBF}"/>
          </ac:cxnSpMkLst>
        </pc:cxnChg>
        <pc:cxnChg chg="mod">
          <ac:chgData name="Phillip Kaufman" userId="c001b2a046940d7c" providerId="LiveId" clId="{5CB25B10-5B1C-4017-B167-ED3104435743}" dt="2024-05-21T02:27:02.729" v="5113" actId="164"/>
          <ac:cxnSpMkLst>
            <pc:docMk/>
            <pc:sldMk cId="2856383698" sldId="977"/>
            <ac:cxnSpMk id="559" creationId="{7B8641AA-1A1C-D49A-BBB7-72CC33D96661}"/>
          </ac:cxnSpMkLst>
        </pc:cxnChg>
        <pc:cxnChg chg="mod">
          <ac:chgData name="Phillip Kaufman" userId="c001b2a046940d7c" providerId="LiveId" clId="{5CB25B10-5B1C-4017-B167-ED3104435743}" dt="2024-05-21T02:27:02.729" v="5113" actId="164"/>
          <ac:cxnSpMkLst>
            <pc:docMk/>
            <pc:sldMk cId="2856383698" sldId="977"/>
            <ac:cxnSpMk id="560" creationId="{C739A3D9-B299-4D53-A9D9-86402801BADA}"/>
          </ac:cxnSpMkLst>
        </pc:cxnChg>
        <pc:cxnChg chg="mod">
          <ac:chgData name="Phillip Kaufman" userId="c001b2a046940d7c" providerId="LiveId" clId="{5CB25B10-5B1C-4017-B167-ED3104435743}" dt="2024-05-21T02:27:02.729" v="5113" actId="164"/>
          <ac:cxnSpMkLst>
            <pc:docMk/>
            <pc:sldMk cId="2856383698" sldId="977"/>
            <ac:cxnSpMk id="561" creationId="{EED99138-BE53-E495-6DB3-BD06A20E9DE3}"/>
          </ac:cxnSpMkLst>
        </pc:cxnChg>
        <pc:cxnChg chg="mod">
          <ac:chgData name="Phillip Kaufman" userId="c001b2a046940d7c" providerId="LiveId" clId="{5CB25B10-5B1C-4017-B167-ED3104435743}" dt="2024-05-21T02:27:02.729" v="5113" actId="164"/>
          <ac:cxnSpMkLst>
            <pc:docMk/>
            <pc:sldMk cId="2856383698" sldId="977"/>
            <ac:cxnSpMk id="562" creationId="{F397C5F1-E711-A6A0-98AD-DFC136C88C76}"/>
          </ac:cxnSpMkLst>
        </pc:cxnChg>
        <pc:cxnChg chg="mod">
          <ac:chgData name="Phillip Kaufman" userId="c001b2a046940d7c" providerId="LiveId" clId="{5CB25B10-5B1C-4017-B167-ED3104435743}" dt="2024-05-21T02:27:02.729" v="5113" actId="164"/>
          <ac:cxnSpMkLst>
            <pc:docMk/>
            <pc:sldMk cId="2856383698" sldId="977"/>
            <ac:cxnSpMk id="563" creationId="{7377C4D8-8418-26BB-B96A-BA66DB8E0621}"/>
          </ac:cxnSpMkLst>
        </pc:cxnChg>
        <pc:cxnChg chg="mod">
          <ac:chgData name="Phillip Kaufman" userId="c001b2a046940d7c" providerId="LiveId" clId="{5CB25B10-5B1C-4017-B167-ED3104435743}" dt="2024-05-21T02:27:02.729" v="5113" actId="164"/>
          <ac:cxnSpMkLst>
            <pc:docMk/>
            <pc:sldMk cId="2856383698" sldId="977"/>
            <ac:cxnSpMk id="564" creationId="{B678562A-460E-668B-FA69-CF74AF4AF5B6}"/>
          </ac:cxnSpMkLst>
        </pc:cxnChg>
        <pc:cxnChg chg="mod">
          <ac:chgData name="Phillip Kaufman" userId="c001b2a046940d7c" providerId="LiveId" clId="{5CB25B10-5B1C-4017-B167-ED3104435743}" dt="2024-05-21T02:10:19.693" v="4840" actId="165"/>
          <ac:cxnSpMkLst>
            <pc:docMk/>
            <pc:sldMk cId="2856383698" sldId="977"/>
            <ac:cxnSpMk id="567" creationId="{A70F8B06-8392-A7FD-E3C9-B156EC952749}"/>
          </ac:cxnSpMkLst>
        </pc:cxnChg>
        <pc:cxnChg chg="mod">
          <ac:chgData name="Phillip Kaufman" userId="c001b2a046940d7c" providerId="LiveId" clId="{5CB25B10-5B1C-4017-B167-ED3104435743}" dt="2024-05-21T02:10:19.693" v="4840" actId="165"/>
          <ac:cxnSpMkLst>
            <pc:docMk/>
            <pc:sldMk cId="2856383698" sldId="977"/>
            <ac:cxnSpMk id="568" creationId="{B9B9D100-DC83-78BB-1D25-FB37C6142C8F}"/>
          </ac:cxnSpMkLst>
        </pc:cxnChg>
        <pc:cxnChg chg="add mod">
          <ac:chgData name="Phillip Kaufman" userId="c001b2a046940d7c" providerId="LiveId" clId="{5CB25B10-5B1C-4017-B167-ED3104435743}" dt="2024-05-21T02:14:17.728" v="4962" actId="571"/>
          <ac:cxnSpMkLst>
            <pc:docMk/>
            <pc:sldMk cId="2856383698" sldId="977"/>
            <ac:cxnSpMk id="569" creationId="{6622C883-DA6B-DF1F-B16F-7437E2A3B92E}"/>
          </ac:cxnSpMkLst>
        </pc:cxnChg>
        <pc:cxnChg chg="mod">
          <ac:chgData name="Phillip Kaufman" userId="c001b2a046940d7c" providerId="LiveId" clId="{5CB25B10-5B1C-4017-B167-ED3104435743}" dt="2024-05-21T02:14:20.605" v="4964" actId="571"/>
          <ac:cxnSpMkLst>
            <pc:docMk/>
            <pc:sldMk cId="2856383698" sldId="977"/>
            <ac:cxnSpMk id="572" creationId="{68C4AC8A-451F-C772-9239-C19F22CAAD77}"/>
          </ac:cxnSpMkLst>
        </pc:cxnChg>
        <pc:cxnChg chg="mod">
          <ac:chgData name="Phillip Kaufman" userId="c001b2a046940d7c" providerId="LiveId" clId="{5CB25B10-5B1C-4017-B167-ED3104435743}" dt="2024-05-21T02:14:20.605" v="4964" actId="571"/>
          <ac:cxnSpMkLst>
            <pc:docMk/>
            <pc:sldMk cId="2856383698" sldId="977"/>
            <ac:cxnSpMk id="573" creationId="{E44D47E0-948A-5540-4921-7B7D64AC06AB}"/>
          </ac:cxnSpMkLst>
        </pc:cxnChg>
        <pc:cxnChg chg="mod">
          <ac:chgData name="Phillip Kaufman" userId="c001b2a046940d7c" providerId="LiveId" clId="{5CB25B10-5B1C-4017-B167-ED3104435743}" dt="2024-05-21T02:14:20.605" v="4964" actId="571"/>
          <ac:cxnSpMkLst>
            <pc:docMk/>
            <pc:sldMk cId="2856383698" sldId="977"/>
            <ac:cxnSpMk id="574" creationId="{51895E4A-69A5-CFFB-7529-FBC9272DC73E}"/>
          </ac:cxnSpMkLst>
        </pc:cxnChg>
        <pc:cxnChg chg="mod">
          <ac:chgData name="Phillip Kaufman" userId="c001b2a046940d7c" providerId="LiveId" clId="{5CB25B10-5B1C-4017-B167-ED3104435743}" dt="2024-05-21T02:14:20.605" v="4964" actId="571"/>
          <ac:cxnSpMkLst>
            <pc:docMk/>
            <pc:sldMk cId="2856383698" sldId="977"/>
            <ac:cxnSpMk id="575" creationId="{1E1622A8-E3C9-B51F-F0F7-63D72768681E}"/>
          </ac:cxnSpMkLst>
        </pc:cxnChg>
        <pc:cxnChg chg="mod">
          <ac:chgData name="Phillip Kaufman" userId="c001b2a046940d7c" providerId="LiveId" clId="{5CB25B10-5B1C-4017-B167-ED3104435743}" dt="2024-05-21T02:14:20.605" v="4964" actId="571"/>
          <ac:cxnSpMkLst>
            <pc:docMk/>
            <pc:sldMk cId="2856383698" sldId="977"/>
            <ac:cxnSpMk id="576" creationId="{EE3A8957-B6FF-C34F-915F-91174B11F7C0}"/>
          </ac:cxnSpMkLst>
        </pc:cxnChg>
        <pc:cxnChg chg="mod">
          <ac:chgData name="Phillip Kaufman" userId="c001b2a046940d7c" providerId="LiveId" clId="{5CB25B10-5B1C-4017-B167-ED3104435743}" dt="2024-05-21T02:14:20.605" v="4964" actId="571"/>
          <ac:cxnSpMkLst>
            <pc:docMk/>
            <pc:sldMk cId="2856383698" sldId="977"/>
            <ac:cxnSpMk id="577" creationId="{9F76BCC1-380C-9064-6C89-4442494E7BA3}"/>
          </ac:cxnSpMkLst>
        </pc:cxnChg>
        <pc:cxnChg chg="mod">
          <ac:chgData name="Phillip Kaufman" userId="c001b2a046940d7c" providerId="LiveId" clId="{5CB25B10-5B1C-4017-B167-ED3104435743}" dt="2024-05-21T02:14:20.605" v="4964" actId="571"/>
          <ac:cxnSpMkLst>
            <pc:docMk/>
            <pc:sldMk cId="2856383698" sldId="977"/>
            <ac:cxnSpMk id="578" creationId="{AC7DD9F9-2173-1609-4144-E466744E929A}"/>
          </ac:cxnSpMkLst>
        </pc:cxnChg>
        <pc:cxnChg chg="mod">
          <ac:chgData name="Phillip Kaufman" userId="c001b2a046940d7c" providerId="LiveId" clId="{5CB25B10-5B1C-4017-B167-ED3104435743}" dt="2024-05-21T02:14:20.605" v="4964" actId="571"/>
          <ac:cxnSpMkLst>
            <pc:docMk/>
            <pc:sldMk cId="2856383698" sldId="977"/>
            <ac:cxnSpMk id="579" creationId="{715F53A0-0AA2-38F2-009C-60E1C053FD3B}"/>
          </ac:cxnSpMkLst>
        </pc:cxnChg>
        <pc:cxnChg chg="mod">
          <ac:chgData name="Phillip Kaufman" userId="c001b2a046940d7c" providerId="LiveId" clId="{5CB25B10-5B1C-4017-B167-ED3104435743}" dt="2024-05-21T02:14:20.605" v="4964" actId="571"/>
          <ac:cxnSpMkLst>
            <pc:docMk/>
            <pc:sldMk cId="2856383698" sldId="977"/>
            <ac:cxnSpMk id="580" creationId="{F15F99C5-3B27-1808-836C-0A57544AA1EB}"/>
          </ac:cxnSpMkLst>
        </pc:cxnChg>
        <pc:cxnChg chg="mod">
          <ac:chgData name="Phillip Kaufman" userId="c001b2a046940d7c" providerId="LiveId" clId="{5CB25B10-5B1C-4017-B167-ED3104435743}" dt="2024-05-21T02:14:20.605" v="4964" actId="571"/>
          <ac:cxnSpMkLst>
            <pc:docMk/>
            <pc:sldMk cId="2856383698" sldId="977"/>
            <ac:cxnSpMk id="581" creationId="{E887498D-6308-D104-0871-634065308939}"/>
          </ac:cxnSpMkLst>
        </pc:cxnChg>
        <pc:cxnChg chg="mod">
          <ac:chgData name="Phillip Kaufman" userId="c001b2a046940d7c" providerId="LiveId" clId="{5CB25B10-5B1C-4017-B167-ED3104435743}" dt="2024-05-21T02:14:20.605" v="4964" actId="571"/>
          <ac:cxnSpMkLst>
            <pc:docMk/>
            <pc:sldMk cId="2856383698" sldId="977"/>
            <ac:cxnSpMk id="582" creationId="{A033F487-3A72-BBC7-C8E4-B8B7E3AB07C7}"/>
          </ac:cxnSpMkLst>
        </pc:cxnChg>
        <pc:cxnChg chg="mod">
          <ac:chgData name="Phillip Kaufman" userId="c001b2a046940d7c" providerId="LiveId" clId="{5CB25B10-5B1C-4017-B167-ED3104435743}" dt="2024-05-21T02:14:20.605" v="4964" actId="571"/>
          <ac:cxnSpMkLst>
            <pc:docMk/>
            <pc:sldMk cId="2856383698" sldId="977"/>
            <ac:cxnSpMk id="583" creationId="{20B45CA5-8263-E1D1-402E-52F99A15BD6F}"/>
          </ac:cxnSpMkLst>
        </pc:cxnChg>
        <pc:cxnChg chg="mod">
          <ac:chgData name="Phillip Kaufman" userId="c001b2a046940d7c" providerId="LiveId" clId="{5CB25B10-5B1C-4017-B167-ED3104435743}" dt="2024-05-21T02:14:20.605" v="4964" actId="571"/>
          <ac:cxnSpMkLst>
            <pc:docMk/>
            <pc:sldMk cId="2856383698" sldId="977"/>
            <ac:cxnSpMk id="584" creationId="{50234451-AF24-2A5B-BFBF-DA612A78F882}"/>
          </ac:cxnSpMkLst>
        </pc:cxnChg>
        <pc:cxnChg chg="mod">
          <ac:chgData name="Phillip Kaufman" userId="c001b2a046940d7c" providerId="LiveId" clId="{5CB25B10-5B1C-4017-B167-ED3104435743}" dt="2024-05-21T02:14:20.605" v="4964" actId="571"/>
          <ac:cxnSpMkLst>
            <pc:docMk/>
            <pc:sldMk cId="2856383698" sldId="977"/>
            <ac:cxnSpMk id="585" creationId="{0512A4F3-40D0-2D96-8845-D1E63F7468D4}"/>
          </ac:cxnSpMkLst>
        </pc:cxnChg>
        <pc:cxnChg chg="mod">
          <ac:chgData name="Phillip Kaufman" userId="c001b2a046940d7c" providerId="LiveId" clId="{5CB25B10-5B1C-4017-B167-ED3104435743}" dt="2024-05-21T02:14:20.605" v="4964" actId="571"/>
          <ac:cxnSpMkLst>
            <pc:docMk/>
            <pc:sldMk cId="2856383698" sldId="977"/>
            <ac:cxnSpMk id="586" creationId="{DB472508-7770-9E48-EF1B-B1070FF282A4}"/>
          </ac:cxnSpMkLst>
        </pc:cxnChg>
        <pc:cxnChg chg="mod">
          <ac:chgData name="Phillip Kaufman" userId="c001b2a046940d7c" providerId="LiveId" clId="{5CB25B10-5B1C-4017-B167-ED3104435743}" dt="2024-05-21T02:14:20.605" v="4964" actId="571"/>
          <ac:cxnSpMkLst>
            <pc:docMk/>
            <pc:sldMk cId="2856383698" sldId="977"/>
            <ac:cxnSpMk id="587" creationId="{24A65FBB-53A0-C49E-073D-7DB2C28F7497}"/>
          </ac:cxnSpMkLst>
        </pc:cxnChg>
        <pc:cxnChg chg="mod">
          <ac:chgData name="Phillip Kaufman" userId="c001b2a046940d7c" providerId="LiveId" clId="{5CB25B10-5B1C-4017-B167-ED3104435743}" dt="2024-05-21T02:14:20.605" v="4964" actId="571"/>
          <ac:cxnSpMkLst>
            <pc:docMk/>
            <pc:sldMk cId="2856383698" sldId="977"/>
            <ac:cxnSpMk id="588" creationId="{63DB76DB-E131-69EF-1B87-31EB86479C90}"/>
          </ac:cxnSpMkLst>
        </pc:cxnChg>
        <pc:cxnChg chg="mod">
          <ac:chgData name="Phillip Kaufman" userId="c001b2a046940d7c" providerId="LiveId" clId="{5CB25B10-5B1C-4017-B167-ED3104435743}" dt="2024-05-21T02:14:20.605" v="4964" actId="571"/>
          <ac:cxnSpMkLst>
            <pc:docMk/>
            <pc:sldMk cId="2856383698" sldId="977"/>
            <ac:cxnSpMk id="589" creationId="{030E5DE6-214E-E08F-DDCF-570DFE8F462A}"/>
          </ac:cxnSpMkLst>
        </pc:cxnChg>
        <pc:cxnChg chg="mod">
          <ac:chgData name="Phillip Kaufman" userId="c001b2a046940d7c" providerId="LiveId" clId="{5CB25B10-5B1C-4017-B167-ED3104435743}" dt="2024-05-21T02:14:20.605" v="4964" actId="571"/>
          <ac:cxnSpMkLst>
            <pc:docMk/>
            <pc:sldMk cId="2856383698" sldId="977"/>
            <ac:cxnSpMk id="590" creationId="{210551B2-0BB2-DFFA-699C-D8BB4D4625F2}"/>
          </ac:cxnSpMkLst>
        </pc:cxnChg>
        <pc:cxnChg chg="mod">
          <ac:chgData name="Phillip Kaufman" userId="c001b2a046940d7c" providerId="LiveId" clId="{5CB25B10-5B1C-4017-B167-ED3104435743}" dt="2024-05-21T02:14:20.605" v="4964" actId="571"/>
          <ac:cxnSpMkLst>
            <pc:docMk/>
            <pc:sldMk cId="2856383698" sldId="977"/>
            <ac:cxnSpMk id="591" creationId="{E1A498F2-BAC4-B49C-5056-8DA61B2136AC}"/>
          </ac:cxnSpMkLst>
        </pc:cxnChg>
        <pc:cxnChg chg="mod">
          <ac:chgData name="Phillip Kaufman" userId="c001b2a046940d7c" providerId="LiveId" clId="{5CB25B10-5B1C-4017-B167-ED3104435743}" dt="2024-05-21T02:14:20.605" v="4964" actId="571"/>
          <ac:cxnSpMkLst>
            <pc:docMk/>
            <pc:sldMk cId="2856383698" sldId="977"/>
            <ac:cxnSpMk id="592" creationId="{1E74C401-6577-C383-842D-CA9292E8D251}"/>
          </ac:cxnSpMkLst>
        </pc:cxnChg>
        <pc:cxnChg chg="mod">
          <ac:chgData name="Phillip Kaufman" userId="c001b2a046940d7c" providerId="LiveId" clId="{5CB25B10-5B1C-4017-B167-ED3104435743}" dt="2024-05-21T02:14:20.605" v="4964" actId="571"/>
          <ac:cxnSpMkLst>
            <pc:docMk/>
            <pc:sldMk cId="2856383698" sldId="977"/>
            <ac:cxnSpMk id="593" creationId="{47CD361F-B879-0539-03FF-A43EEC168899}"/>
          </ac:cxnSpMkLst>
        </pc:cxnChg>
        <pc:cxnChg chg="mod">
          <ac:chgData name="Phillip Kaufman" userId="c001b2a046940d7c" providerId="LiveId" clId="{5CB25B10-5B1C-4017-B167-ED3104435743}" dt="2024-05-21T02:14:20.605" v="4964" actId="571"/>
          <ac:cxnSpMkLst>
            <pc:docMk/>
            <pc:sldMk cId="2856383698" sldId="977"/>
            <ac:cxnSpMk id="594" creationId="{AD94BADE-E193-B5B3-87E7-128752402788}"/>
          </ac:cxnSpMkLst>
        </pc:cxnChg>
        <pc:cxnChg chg="mod">
          <ac:chgData name="Phillip Kaufman" userId="c001b2a046940d7c" providerId="LiveId" clId="{5CB25B10-5B1C-4017-B167-ED3104435743}" dt="2024-05-21T02:14:20.605" v="4964" actId="571"/>
          <ac:cxnSpMkLst>
            <pc:docMk/>
            <pc:sldMk cId="2856383698" sldId="977"/>
            <ac:cxnSpMk id="595" creationId="{9FB0C06D-3928-D6AD-6321-3AE66789F8BF}"/>
          </ac:cxnSpMkLst>
        </pc:cxnChg>
        <pc:cxnChg chg="mod">
          <ac:chgData name="Phillip Kaufman" userId="c001b2a046940d7c" providerId="LiveId" clId="{5CB25B10-5B1C-4017-B167-ED3104435743}" dt="2024-05-21T02:14:20.605" v="4964" actId="571"/>
          <ac:cxnSpMkLst>
            <pc:docMk/>
            <pc:sldMk cId="2856383698" sldId="977"/>
            <ac:cxnSpMk id="596" creationId="{5E230D31-4F4C-5F02-12FC-A5C6804C1716}"/>
          </ac:cxnSpMkLst>
        </pc:cxnChg>
        <pc:cxnChg chg="mod">
          <ac:chgData name="Phillip Kaufman" userId="c001b2a046940d7c" providerId="LiveId" clId="{5CB25B10-5B1C-4017-B167-ED3104435743}" dt="2024-05-21T02:14:20.605" v="4964" actId="571"/>
          <ac:cxnSpMkLst>
            <pc:docMk/>
            <pc:sldMk cId="2856383698" sldId="977"/>
            <ac:cxnSpMk id="597" creationId="{8834897A-4CCE-52D7-F92D-D4D794F6F75D}"/>
          </ac:cxnSpMkLst>
        </pc:cxnChg>
        <pc:cxnChg chg="mod">
          <ac:chgData name="Phillip Kaufman" userId="c001b2a046940d7c" providerId="LiveId" clId="{5CB25B10-5B1C-4017-B167-ED3104435743}" dt="2024-05-21T02:14:20.605" v="4964" actId="571"/>
          <ac:cxnSpMkLst>
            <pc:docMk/>
            <pc:sldMk cId="2856383698" sldId="977"/>
            <ac:cxnSpMk id="598" creationId="{E86123BD-25AA-D105-FFD7-DEFCA3565783}"/>
          </ac:cxnSpMkLst>
        </pc:cxnChg>
        <pc:cxnChg chg="mod">
          <ac:chgData name="Phillip Kaufman" userId="c001b2a046940d7c" providerId="LiveId" clId="{5CB25B10-5B1C-4017-B167-ED3104435743}" dt="2024-05-21T02:14:20.605" v="4964" actId="571"/>
          <ac:cxnSpMkLst>
            <pc:docMk/>
            <pc:sldMk cId="2856383698" sldId="977"/>
            <ac:cxnSpMk id="599" creationId="{62718046-0E87-3BA6-80AF-D193207C13CC}"/>
          </ac:cxnSpMkLst>
        </pc:cxnChg>
        <pc:cxnChg chg="mod">
          <ac:chgData name="Phillip Kaufman" userId="c001b2a046940d7c" providerId="LiveId" clId="{5CB25B10-5B1C-4017-B167-ED3104435743}" dt="2024-05-21T02:14:20.605" v="4964" actId="571"/>
          <ac:cxnSpMkLst>
            <pc:docMk/>
            <pc:sldMk cId="2856383698" sldId="977"/>
            <ac:cxnSpMk id="600" creationId="{61921DA9-9289-D53A-8465-D5488C989247}"/>
          </ac:cxnSpMkLst>
        </pc:cxnChg>
        <pc:cxnChg chg="mod">
          <ac:chgData name="Phillip Kaufman" userId="c001b2a046940d7c" providerId="LiveId" clId="{5CB25B10-5B1C-4017-B167-ED3104435743}" dt="2024-05-21T02:14:20.605" v="4964" actId="571"/>
          <ac:cxnSpMkLst>
            <pc:docMk/>
            <pc:sldMk cId="2856383698" sldId="977"/>
            <ac:cxnSpMk id="601" creationId="{72423CE1-8867-B2A5-17D8-CE91C9A618BC}"/>
          </ac:cxnSpMkLst>
        </pc:cxnChg>
        <pc:cxnChg chg="mod">
          <ac:chgData name="Phillip Kaufman" userId="c001b2a046940d7c" providerId="LiveId" clId="{5CB25B10-5B1C-4017-B167-ED3104435743}" dt="2024-05-21T02:14:20.605" v="4964" actId="571"/>
          <ac:cxnSpMkLst>
            <pc:docMk/>
            <pc:sldMk cId="2856383698" sldId="977"/>
            <ac:cxnSpMk id="602" creationId="{C7AE308F-E8E0-0619-C845-1739B7218C60}"/>
          </ac:cxnSpMkLst>
        </pc:cxnChg>
        <pc:cxnChg chg="mod">
          <ac:chgData name="Phillip Kaufman" userId="c001b2a046940d7c" providerId="LiveId" clId="{5CB25B10-5B1C-4017-B167-ED3104435743}" dt="2024-05-21T02:14:20.605" v="4964" actId="571"/>
          <ac:cxnSpMkLst>
            <pc:docMk/>
            <pc:sldMk cId="2856383698" sldId="977"/>
            <ac:cxnSpMk id="603" creationId="{9D1F0F6A-5B6C-1551-3664-3BE849548954}"/>
          </ac:cxnSpMkLst>
        </pc:cxnChg>
        <pc:cxnChg chg="mod">
          <ac:chgData name="Phillip Kaufman" userId="c001b2a046940d7c" providerId="LiveId" clId="{5CB25B10-5B1C-4017-B167-ED3104435743}" dt="2024-05-21T02:15:49.655" v="4984" actId="571"/>
          <ac:cxnSpMkLst>
            <pc:docMk/>
            <pc:sldMk cId="2856383698" sldId="977"/>
            <ac:cxnSpMk id="608" creationId="{5CD82F1F-AD12-D5A5-2D87-9A38EB49A1C9}"/>
          </ac:cxnSpMkLst>
        </pc:cxnChg>
        <pc:cxnChg chg="mod">
          <ac:chgData name="Phillip Kaufman" userId="c001b2a046940d7c" providerId="LiveId" clId="{5CB25B10-5B1C-4017-B167-ED3104435743}" dt="2024-05-21T02:15:49.655" v="4984" actId="571"/>
          <ac:cxnSpMkLst>
            <pc:docMk/>
            <pc:sldMk cId="2856383698" sldId="977"/>
            <ac:cxnSpMk id="609" creationId="{623EC671-4953-41CF-7B9B-510148F94BF1}"/>
          </ac:cxnSpMkLst>
        </pc:cxnChg>
        <pc:cxnChg chg="mod">
          <ac:chgData name="Phillip Kaufman" userId="c001b2a046940d7c" providerId="LiveId" clId="{5CB25B10-5B1C-4017-B167-ED3104435743}" dt="2024-05-21T02:15:49.655" v="4984" actId="571"/>
          <ac:cxnSpMkLst>
            <pc:docMk/>
            <pc:sldMk cId="2856383698" sldId="977"/>
            <ac:cxnSpMk id="610" creationId="{AA60BB79-A837-660F-282E-5D89891A60BB}"/>
          </ac:cxnSpMkLst>
        </pc:cxnChg>
        <pc:cxnChg chg="mod">
          <ac:chgData name="Phillip Kaufman" userId="c001b2a046940d7c" providerId="LiveId" clId="{5CB25B10-5B1C-4017-B167-ED3104435743}" dt="2024-05-21T02:15:49.655" v="4984" actId="571"/>
          <ac:cxnSpMkLst>
            <pc:docMk/>
            <pc:sldMk cId="2856383698" sldId="977"/>
            <ac:cxnSpMk id="611" creationId="{462A29FE-A546-28D6-0C72-94995D2FDA01}"/>
          </ac:cxnSpMkLst>
        </pc:cxnChg>
        <pc:cxnChg chg="mod">
          <ac:chgData name="Phillip Kaufman" userId="c001b2a046940d7c" providerId="LiveId" clId="{5CB25B10-5B1C-4017-B167-ED3104435743}" dt="2024-05-21T02:15:49.655" v="4984" actId="571"/>
          <ac:cxnSpMkLst>
            <pc:docMk/>
            <pc:sldMk cId="2856383698" sldId="977"/>
            <ac:cxnSpMk id="612" creationId="{66AB0221-0B48-60B2-C9B5-CE40EF2C6FD6}"/>
          </ac:cxnSpMkLst>
        </pc:cxnChg>
        <pc:cxnChg chg="mod">
          <ac:chgData name="Phillip Kaufman" userId="c001b2a046940d7c" providerId="LiveId" clId="{5CB25B10-5B1C-4017-B167-ED3104435743}" dt="2024-05-21T02:15:49.655" v="4984" actId="571"/>
          <ac:cxnSpMkLst>
            <pc:docMk/>
            <pc:sldMk cId="2856383698" sldId="977"/>
            <ac:cxnSpMk id="613" creationId="{0A606FE5-56AD-170E-07D5-18DA31936527}"/>
          </ac:cxnSpMkLst>
        </pc:cxnChg>
        <pc:cxnChg chg="mod">
          <ac:chgData name="Phillip Kaufman" userId="c001b2a046940d7c" providerId="LiveId" clId="{5CB25B10-5B1C-4017-B167-ED3104435743}" dt="2024-05-21T02:15:49.655" v="4984" actId="571"/>
          <ac:cxnSpMkLst>
            <pc:docMk/>
            <pc:sldMk cId="2856383698" sldId="977"/>
            <ac:cxnSpMk id="614" creationId="{21ED0224-B364-7D49-E0F7-AFA76038C173}"/>
          </ac:cxnSpMkLst>
        </pc:cxnChg>
        <pc:cxnChg chg="mod">
          <ac:chgData name="Phillip Kaufman" userId="c001b2a046940d7c" providerId="LiveId" clId="{5CB25B10-5B1C-4017-B167-ED3104435743}" dt="2024-05-21T02:15:49.655" v="4984" actId="571"/>
          <ac:cxnSpMkLst>
            <pc:docMk/>
            <pc:sldMk cId="2856383698" sldId="977"/>
            <ac:cxnSpMk id="615" creationId="{C5691F5B-C677-EAA3-09E8-719CEBE5F7E9}"/>
          </ac:cxnSpMkLst>
        </pc:cxnChg>
        <pc:cxnChg chg="mod">
          <ac:chgData name="Phillip Kaufman" userId="c001b2a046940d7c" providerId="LiveId" clId="{5CB25B10-5B1C-4017-B167-ED3104435743}" dt="2024-05-21T02:15:49.655" v="4984" actId="571"/>
          <ac:cxnSpMkLst>
            <pc:docMk/>
            <pc:sldMk cId="2856383698" sldId="977"/>
            <ac:cxnSpMk id="616" creationId="{431A0B1D-FD9D-8777-A254-F61E1F5438BE}"/>
          </ac:cxnSpMkLst>
        </pc:cxnChg>
        <pc:cxnChg chg="mod">
          <ac:chgData name="Phillip Kaufman" userId="c001b2a046940d7c" providerId="LiveId" clId="{5CB25B10-5B1C-4017-B167-ED3104435743}" dt="2024-05-21T02:15:49.655" v="4984" actId="571"/>
          <ac:cxnSpMkLst>
            <pc:docMk/>
            <pc:sldMk cId="2856383698" sldId="977"/>
            <ac:cxnSpMk id="617" creationId="{18D2769D-045E-DC2F-00FC-7BBD46658E5E}"/>
          </ac:cxnSpMkLst>
        </pc:cxnChg>
        <pc:cxnChg chg="mod">
          <ac:chgData name="Phillip Kaufman" userId="c001b2a046940d7c" providerId="LiveId" clId="{5CB25B10-5B1C-4017-B167-ED3104435743}" dt="2024-05-21T02:15:49.655" v="4984" actId="571"/>
          <ac:cxnSpMkLst>
            <pc:docMk/>
            <pc:sldMk cId="2856383698" sldId="977"/>
            <ac:cxnSpMk id="618" creationId="{86EF97EA-8CE0-0FB6-2F26-0880245AA4E0}"/>
          </ac:cxnSpMkLst>
        </pc:cxnChg>
        <pc:cxnChg chg="mod">
          <ac:chgData name="Phillip Kaufman" userId="c001b2a046940d7c" providerId="LiveId" clId="{5CB25B10-5B1C-4017-B167-ED3104435743}" dt="2024-05-21T02:15:49.655" v="4984" actId="571"/>
          <ac:cxnSpMkLst>
            <pc:docMk/>
            <pc:sldMk cId="2856383698" sldId="977"/>
            <ac:cxnSpMk id="619" creationId="{4646ED21-4123-939A-57D9-51136EA2F3FA}"/>
          </ac:cxnSpMkLst>
        </pc:cxnChg>
        <pc:cxnChg chg="mod">
          <ac:chgData name="Phillip Kaufman" userId="c001b2a046940d7c" providerId="LiveId" clId="{5CB25B10-5B1C-4017-B167-ED3104435743}" dt="2024-05-21T02:15:49.655" v="4984" actId="571"/>
          <ac:cxnSpMkLst>
            <pc:docMk/>
            <pc:sldMk cId="2856383698" sldId="977"/>
            <ac:cxnSpMk id="620" creationId="{CED40FC5-18E5-6480-21C8-B2471219F62D}"/>
          </ac:cxnSpMkLst>
        </pc:cxnChg>
        <pc:cxnChg chg="mod">
          <ac:chgData name="Phillip Kaufman" userId="c001b2a046940d7c" providerId="LiveId" clId="{5CB25B10-5B1C-4017-B167-ED3104435743}" dt="2024-05-21T02:15:49.655" v="4984" actId="571"/>
          <ac:cxnSpMkLst>
            <pc:docMk/>
            <pc:sldMk cId="2856383698" sldId="977"/>
            <ac:cxnSpMk id="621" creationId="{265359C0-4FA7-3DF7-A90A-61C5FD360DD0}"/>
          </ac:cxnSpMkLst>
        </pc:cxnChg>
        <pc:cxnChg chg="mod">
          <ac:chgData name="Phillip Kaufman" userId="c001b2a046940d7c" providerId="LiveId" clId="{5CB25B10-5B1C-4017-B167-ED3104435743}" dt="2024-05-21T02:15:49.655" v="4984" actId="571"/>
          <ac:cxnSpMkLst>
            <pc:docMk/>
            <pc:sldMk cId="2856383698" sldId="977"/>
            <ac:cxnSpMk id="622" creationId="{6CC8279E-1DC0-F5C2-B6AE-4C029AC90220}"/>
          </ac:cxnSpMkLst>
        </pc:cxnChg>
        <pc:cxnChg chg="mod">
          <ac:chgData name="Phillip Kaufman" userId="c001b2a046940d7c" providerId="LiveId" clId="{5CB25B10-5B1C-4017-B167-ED3104435743}" dt="2024-05-21T02:15:49.655" v="4984" actId="571"/>
          <ac:cxnSpMkLst>
            <pc:docMk/>
            <pc:sldMk cId="2856383698" sldId="977"/>
            <ac:cxnSpMk id="623" creationId="{682765C5-B43C-529D-E8DE-E91BB5C5821A}"/>
          </ac:cxnSpMkLst>
        </pc:cxnChg>
        <pc:cxnChg chg="mod">
          <ac:chgData name="Phillip Kaufman" userId="c001b2a046940d7c" providerId="LiveId" clId="{5CB25B10-5B1C-4017-B167-ED3104435743}" dt="2024-05-21T02:15:49.655" v="4984" actId="571"/>
          <ac:cxnSpMkLst>
            <pc:docMk/>
            <pc:sldMk cId="2856383698" sldId="977"/>
            <ac:cxnSpMk id="624" creationId="{2A447363-08D7-04DE-FEBF-781423D04846}"/>
          </ac:cxnSpMkLst>
        </pc:cxnChg>
        <pc:cxnChg chg="mod">
          <ac:chgData name="Phillip Kaufman" userId="c001b2a046940d7c" providerId="LiveId" clId="{5CB25B10-5B1C-4017-B167-ED3104435743}" dt="2024-05-21T02:15:49.655" v="4984" actId="571"/>
          <ac:cxnSpMkLst>
            <pc:docMk/>
            <pc:sldMk cId="2856383698" sldId="977"/>
            <ac:cxnSpMk id="625" creationId="{134FB851-7570-62AD-EBA1-173F30D6775F}"/>
          </ac:cxnSpMkLst>
        </pc:cxnChg>
        <pc:cxnChg chg="mod">
          <ac:chgData name="Phillip Kaufman" userId="c001b2a046940d7c" providerId="LiveId" clId="{5CB25B10-5B1C-4017-B167-ED3104435743}" dt="2024-05-21T02:15:49.655" v="4984" actId="571"/>
          <ac:cxnSpMkLst>
            <pc:docMk/>
            <pc:sldMk cId="2856383698" sldId="977"/>
            <ac:cxnSpMk id="626" creationId="{F4BFE03D-98BA-5F5C-7E8C-D09920EAC836}"/>
          </ac:cxnSpMkLst>
        </pc:cxnChg>
        <pc:cxnChg chg="mod">
          <ac:chgData name="Phillip Kaufman" userId="c001b2a046940d7c" providerId="LiveId" clId="{5CB25B10-5B1C-4017-B167-ED3104435743}" dt="2024-05-21T02:15:49.655" v="4984" actId="571"/>
          <ac:cxnSpMkLst>
            <pc:docMk/>
            <pc:sldMk cId="2856383698" sldId="977"/>
            <ac:cxnSpMk id="627" creationId="{BD427784-CB83-FDE2-46F9-BF96C6D363E9}"/>
          </ac:cxnSpMkLst>
        </pc:cxnChg>
        <pc:cxnChg chg="mod">
          <ac:chgData name="Phillip Kaufman" userId="c001b2a046940d7c" providerId="LiveId" clId="{5CB25B10-5B1C-4017-B167-ED3104435743}" dt="2024-05-21T02:15:49.655" v="4984" actId="571"/>
          <ac:cxnSpMkLst>
            <pc:docMk/>
            <pc:sldMk cId="2856383698" sldId="977"/>
            <ac:cxnSpMk id="628" creationId="{E4C81017-AA7D-19E7-D90C-476B8D23FA2F}"/>
          </ac:cxnSpMkLst>
        </pc:cxnChg>
        <pc:cxnChg chg="mod">
          <ac:chgData name="Phillip Kaufman" userId="c001b2a046940d7c" providerId="LiveId" clId="{5CB25B10-5B1C-4017-B167-ED3104435743}" dt="2024-05-21T02:15:49.655" v="4984" actId="571"/>
          <ac:cxnSpMkLst>
            <pc:docMk/>
            <pc:sldMk cId="2856383698" sldId="977"/>
            <ac:cxnSpMk id="629" creationId="{04D73A83-E52C-EB23-1A1E-CF1FAEFA96C0}"/>
          </ac:cxnSpMkLst>
        </pc:cxnChg>
        <pc:cxnChg chg="mod">
          <ac:chgData name="Phillip Kaufman" userId="c001b2a046940d7c" providerId="LiveId" clId="{5CB25B10-5B1C-4017-B167-ED3104435743}" dt="2024-05-21T02:15:49.655" v="4984" actId="571"/>
          <ac:cxnSpMkLst>
            <pc:docMk/>
            <pc:sldMk cId="2856383698" sldId="977"/>
            <ac:cxnSpMk id="630" creationId="{AD745C5B-6D28-E5A9-F5E3-6A42053274C6}"/>
          </ac:cxnSpMkLst>
        </pc:cxnChg>
        <pc:cxnChg chg="mod">
          <ac:chgData name="Phillip Kaufman" userId="c001b2a046940d7c" providerId="LiveId" clId="{5CB25B10-5B1C-4017-B167-ED3104435743}" dt="2024-05-21T02:15:49.655" v="4984" actId="571"/>
          <ac:cxnSpMkLst>
            <pc:docMk/>
            <pc:sldMk cId="2856383698" sldId="977"/>
            <ac:cxnSpMk id="631" creationId="{45E90E33-26D5-62BD-9D3C-41D97786C4BB}"/>
          </ac:cxnSpMkLst>
        </pc:cxnChg>
        <pc:cxnChg chg="mod">
          <ac:chgData name="Phillip Kaufman" userId="c001b2a046940d7c" providerId="LiveId" clId="{5CB25B10-5B1C-4017-B167-ED3104435743}" dt="2024-05-21T02:15:49.655" v="4984" actId="571"/>
          <ac:cxnSpMkLst>
            <pc:docMk/>
            <pc:sldMk cId="2856383698" sldId="977"/>
            <ac:cxnSpMk id="632" creationId="{C21CF460-5508-1522-4905-FE800551649E}"/>
          </ac:cxnSpMkLst>
        </pc:cxnChg>
        <pc:cxnChg chg="mod">
          <ac:chgData name="Phillip Kaufman" userId="c001b2a046940d7c" providerId="LiveId" clId="{5CB25B10-5B1C-4017-B167-ED3104435743}" dt="2024-05-21T02:15:49.655" v="4984" actId="571"/>
          <ac:cxnSpMkLst>
            <pc:docMk/>
            <pc:sldMk cId="2856383698" sldId="977"/>
            <ac:cxnSpMk id="633" creationId="{B6E467BA-579F-B00A-4511-96B1AB6615D8}"/>
          </ac:cxnSpMkLst>
        </pc:cxnChg>
        <pc:cxnChg chg="mod">
          <ac:chgData name="Phillip Kaufman" userId="c001b2a046940d7c" providerId="LiveId" clId="{5CB25B10-5B1C-4017-B167-ED3104435743}" dt="2024-05-21T02:15:49.655" v="4984" actId="571"/>
          <ac:cxnSpMkLst>
            <pc:docMk/>
            <pc:sldMk cId="2856383698" sldId="977"/>
            <ac:cxnSpMk id="634" creationId="{7BF7FFF7-15A6-0FE4-5D21-48A178CC8264}"/>
          </ac:cxnSpMkLst>
        </pc:cxnChg>
        <pc:cxnChg chg="mod">
          <ac:chgData name="Phillip Kaufman" userId="c001b2a046940d7c" providerId="LiveId" clId="{5CB25B10-5B1C-4017-B167-ED3104435743}" dt="2024-05-21T02:15:49.655" v="4984" actId="571"/>
          <ac:cxnSpMkLst>
            <pc:docMk/>
            <pc:sldMk cId="2856383698" sldId="977"/>
            <ac:cxnSpMk id="635" creationId="{CC037A89-5F97-10BA-0BB2-EA26F15908B5}"/>
          </ac:cxnSpMkLst>
        </pc:cxnChg>
        <pc:cxnChg chg="mod">
          <ac:chgData name="Phillip Kaufman" userId="c001b2a046940d7c" providerId="LiveId" clId="{5CB25B10-5B1C-4017-B167-ED3104435743}" dt="2024-05-21T02:15:49.655" v="4984" actId="571"/>
          <ac:cxnSpMkLst>
            <pc:docMk/>
            <pc:sldMk cId="2856383698" sldId="977"/>
            <ac:cxnSpMk id="636" creationId="{8652D122-1E29-4CA0-E6EE-55F70A81A31A}"/>
          </ac:cxnSpMkLst>
        </pc:cxnChg>
        <pc:cxnChg chg="mod">
          <ac:chgData name="Phillip Kaufman" userId="c001b2a046940d7c" providerId="LiveId" clId="{5CB25B10-5B1C-4017-B167-ED3104435743}" dt="2024-05-21T02:15:49.655" v="4984" actId="571"/>
          <ac:cxnSpMkLst>
            <pc:docMk/>
            <pc:sldMk cId="2856383698" sldId="977"/>
            <ac:cxnSpMk id="637" creationId="{33BF45B3-974D-DC7D-23CA-B273CAC74634}"/>
          </ac:cxnSpMkLst>
        </pc:cxnChg>
        <pc:cxnChg chg="mod">
          <ac:chgData name="Phillip Kaufman" userId="c001b2a046940d7c" providerId="LiveId" clId="{5CB25B10-5B1C-4017-B167-ED3104435743}" dt="2024-05-21T02:15:49.655" v="4984" actId="571"/>
          <ac:cxnSpMkLst>
            <pc:docMk/>
            <pc:sldMk cId="2856383698" sldId="977"/>
            <ac:cxnSpMk id="638" creationId="{BFC1311C-B5CB-6799-FF4A-D97D59A2A9C4}"/>
          </ac:cxnSpMkLst>
        </pc:cxnChg>
        <pc:cxnChg chg="mod">
          <ac:chgData name="Phillip Kaufman" userId="c001b2a046940d7c" providerId="LiveId" clId="{5CB25B10-5B1C-4017-B167-ED3104435743}" dt="2024-05-21T02:15:49.655" v="4984" actId="571"/>
          <ac:cxnSpMkLst>
            <pc:docMk/>
            <pc:sldMk cId="2856383698" sldId="977"/>
            <ac:cxnSpMk id="639" creationId="{86F482D1-BBF4-24AA-F852-ADBF15A4AD74}"/>
          </ac:cxnSpMkLst>
        </pc:cxnChg>
        <pc:cxnChg chg="mod">
          <ac:chgData name="Phillip Kaufman" userId="c001b2a046940d7c" providerId="LiveId" clId="{5CB25B10-5B1C-4017-B167-ED3104435743}" dt="2024-05-21T02:17:36.998" v="5017"/>
          <ac:cxnSpMkLst>
            <pc:docMk/>
            <pc:sldMk cId="2856383698" sldId="977"/>
            <ac:cxnSpMk id="643" creationId="{1A61D1F9-7A2D-7E4F-D48F-2330A53A1EDA}"/>
          </ac:cxnSpMkLst>
        </pc:cxnChg>
        <pc:cxnChg chg="mod">
          <ac:chgData name="Phillip Kaufman" userId="c001b2a046940d7c" providerId="LiveId" clId="{5CB25B10-5B1C-4017-B167-ED3104435743}" dt="2024-05-21T02:17:36.998" v="5017"/>
          <ac:cxnSpMkLst>
            <pc:docMk/>
            <pc:sldMk cId="2856383698" sldId="977"/>
            <ac:cxnSpMk id="644" creationId="{951A3F2E-5798-4AD3-735D-DDDEE548C77A}"/>
          </ac:cxnSpMkLst>
        </pc:cxnChg>
        <pc:cxnChg chg="mod">
          <ac:chgData name="Phillip Kaufman" userId="c001b2a046940d7c" providerId="LiveId" clId="{5CB25B10-5B1C-4017-B167-ED3104435743}" dt="2024-05-21T02:17:36.998" v="5017"/>
          <ac:cxnSpMkLst>
            <pc:docMk/>
            <pc:sldMk cId="2856383698" sldId="977"/>
            <ac:cxnSpMk id="645" creationId="{0B4FD34A-0C3A-D7D9-0F77-C537A969AB10}"/>
          </ac:cxnSpMkLst>
        </pc:cxnChg>
        <pc:cxnChg chg="mod">
          <ac:chgData name="Phillip Kaufman" userId="c001b2a046940d7c" providerId="LiveId" clId="{5CB25B10-5B1C-4017-B167-ED3104435743}" dt="2024-05-21T02:17:36.998" v="5017"/>
          <ac:cxnSpMkLst>
            <pc:docMk/>
            <pc:sldMk cId="2856383698" sldId="977"/>
            <ac:cxnSpMk id="646" creationId="{196FFA98-E2E8-A847-BFD7-BD5E54A8F9EA}"/>
          </ac:cxnSpMkLst>
        </pc:cxnChg>
        <pc:cxnChg chg="mod">
          <ac:chgData name="Phillip Kaufman" userId="c001b2a046940d7c" providerId="LiveId" clId="{5CB25B10-5B1C-4017-B167-ED3104435743}" dt="2024-05-21T02:17:36.998" v="5017"/>
          <ac:cxnSpMkLst>
            <pc:docMk/>
            <pc:sldMk cId="2856383698" sldId="977"/>
            <ac:cxnSpMk id="647" creationId="{DDBDF252-7B12-1629-F1B7-05664472BE19}"/>
          </ac:cxnSpMkLst>
        </pc:cxnChg>
        <pc:cxnChg chg="mod">
          <ac:chgData name="Phillip Kaufman" userId="c001b2a046940d7c" providerId="LiveId" clId="{5CB25B10-5B1C-4017-B167-ED3104435743}" dt="2024-05-21T02:17:36.998" v="5017"/>
          <ac:cxnSpMkLst>
            <pc:docMk/>
            <pc:sldMk cId="2856383698" sldId="977"/>
            <ac:cxnSpMk id="648" creationId="{B4A9C746-A28B-F6A0-9B6A-7BF9E1DDA3B3}"/>
          </ac:cxnSpMkLst>
        </pc:cxnChg>
        <pc:cxnChg chg="mod">
          <ac:chgData name="Phillip Kaufman" userId="c001b2a046940d7c" providerId="LiveId" clId="{5CB25B10-5B1C-4017-B167-ED3104435743}" dt="2024-05-21T02:17:36.998" v="5017"/>
          <ac:cxnSpMkLst>
            <pc:docMk/>
            <pc:sldMk cId="2856383698" sldId="977"/>
            <ac:cxnSpMk id="649" creationId="{56F60D29-F59C-3BE9-7849-423F66C17C02}"/>
          </ac:cxnSpMkLst>
        </pc:cxnChg>
        <pc:cxnChg chg="mod">
          <ac:chgData name="Phillip Kaufman" userId="c001b2a046940d7c" providerId="LiveId" clId="{5CB25B10-5B1C-4017-B167-ED3104435743}" dt="2024-05-21T02:17:36.998" v="5017"/>
          <ac:cxnSpMkLst>
            <pc:docMk/>
            <pc:sldMk cId="2856383698" sldId="977"/>
            <ac:cxnSpMk id="650" creationId="{4AEA667E-6773-8BE5-1A99-6A26B7732C58}"/>
          </ac:cxnSpMkLst>
        </pc:cxnChg>
        <pc:cxnChg chg="mod">
          <ac:chgData name="Phillip Kaufman" userId="c001b2a046940d7c" providerId="LiveId" clId="{5CB25B10-5B1C-4017-B167-ED3104435743}" dt="2024-05-21T02:17:36.998" v="5017"/>
          <ac:cxnSpMkLst>
            <pc:docMk/>
            <pc:sldMk cId="2856383698" sldId="977"/>
            <ac:cxnSpMk id="651" creationId="{6BB1DE12-AD50-C49D-8F6A-CF8C32A1931E}"/>
          </ac:cxnSpMkLst>
        </pc:cxnChg>
        <pc:cxnChg chg="mod">
          <ac:chgData name="Phillip Kaufman" userId="c001b2a046940d7c" providerId="LiveId" clId="{5CB25B10-5B1C-4017-B167-ED3104435743}" dt="2024-05-21T02:17:36.998" v="5017"/>
          <ac:cxnSpMkLst>
            <pc:docMk/>
            <pc:sldMk cId="2856383698" sldId="977"/>
            <ac:cxnSpMk id="652" creationId="{9E5FBAE1-727E-0225-2210-918A586AABFE}"/>
          </ac:cxnSpMkLst>
        </pc:cxnChg>
        <pc:cxnChg chg="mod">
          <ac:chgData name="Phillip Kaufman" userId="c001b2a046940d7c" providerId="LiveId" clId="{5CB25B10-5B1C-4017-B167-ED3104435743}" dt="2024-05-21T02:17:36.998" v="5017"/>
          <ac:cxnSpMkLst>
            <pc:docMk/>
            <pc:sldMk cId="2856383698" sldId="977"/>
            <ac:cxnSpMk id="653" creationId="{66F44132-E82D-5AE2-4942-356CF57E4CDB}"/>
          </ac:cxnSpMkLst>
        </pc:cxnChg>
        <pc:cxnChg chg="mod">
          <ac:chgData name="Phillip Kaufman" userId="c001b2a046940d7c" providerId="LiveId" clId="{5CB25B10-5B1C-4017-B167-ED3104435743}" dt="2024-05-21T02:17:36.998" v="5017"/>
          <ac:cxnSpMkLst>
            <pc:docMk/>
            <pc:sldMk cId="2856383698" sldId="977"/>
            <ac:cxnSpMk id="654" creationId="{B9B9E30C-D056-F281-04EC-0D206725D16E}"/>
          </ac:cxnSpMkLst>
        </pc:cxnChg>
        <pc:cxnChg chg="mod">
          <ac:chgData name="Phillip Kaufman" userId="c001b2a046940d7c" providerId="LiveId" clId="{5CB25B10-5B1C-4017-B167-ED3104435743}" dt="2024-05-21T02:17:36.998" v="5017"/>
          <ac:cxnSpMkLst>
            <pc:docMk/>
            <pc:sldMk cId="2856383698" sldId="977"/>
            <ac:cxnSpMk id="655" creationId="{253C93EB-2BBA-59ED-35DB-85F5ABC8329A}"/>
          </ac:cxnSpMkLst>
        </pc:cxnChg>
        <pc:cxnChg chg="mod">
          <ac:chgData name="Phillip Kaufman" userId="c001b2a046940d7c" providerId="LiveId" clId="{5CB25B10-5B1C-4017-B167-ED3104435743}" dt="2024-05-21T02:17:36.998" v="5017"/>
          <ac:cxnSpMkLst>
            <pc:docMk/>
            <pc:sldMk cId="2856383698" sldId="977"/>
            <ac:cxnSpMk id="656" creationId="{94DE1DBF-CE2E-B4FB-C5CF-B141A8034B69}"/>
          </ac:cxnSpMkLst>
        </pc:cxnChg>
        <pc:cxnChg chg="mod">
          <ac:chgData name="Phillip Kaufman" userId="c001b2a046940d7c" providerId="LiveId" clId="{5CB25B10-5B1C-4017-B167-ED3104435743}" dt="2024-05-21T02:17:36.998" v="5017"/>
          <ac:cxnSpMkLst>
            <pc:docMk/>
            <pc:sldMk cId="2856383698" sldId="977"/>
            <ac:cxnSpMk id="657" creationId="{159CCC7A-D13B-BA2E-5694-1EF1C1AFBC86}"/>
          </ac:cxnSpMkLst>
        </pc:cxnChg>
        <pc:cxnChg chg="mod">
          <ac:chgData name="Phillip Kaufman" userId="c001b2a046940d7c" providerId="LiveId" clId="{5CB25B10-5B1C-4017-B167-ED3104435743}" dt="2024-05-21T02:17:36.998" v="5017"/>
          <ac:cxnSpMkLst>
            <pc:docMk/>
            <pc:sldMk cId="2856383698" sldId="977"/>
            <ac:cxnSpMk id="658" creationId="{82E4FA13-923B-7D71-5839-8692FF53218C}"/>
          </ac:cxnSpMkLst>
        </pc:cxnChg>
        <pc:cxnChg chg="mod">
          <ac:chgData name="Phillip Kaufman" userId="c001b2a046940d7c" providerId="LiveId" clId="{5CB25B10-5B1C-4017-B167-ED3104435743}" dt="2024-05-21T02:17:36.998" v="5017"/>
          <ac:cxnSpMkLst>
            <pc:docMk/>
            <pc:sldMk cId="2856383698" sldId="977"/>
            <ac:cxnSpMk id="659" creationId="{23963D49-DE41-3AE9-93E1-B483AE0A6541}"/>
          </ac:cxnSpMkLst>
        </pc:cxnChg>
        <pc:cxnChg chg="mod">
          <ac:chgData name="Phillip Kaufman" userId="c001b2a046940d7c" providerId="LiveId" clId="{5CB25B10-5B1C-4017-B167-ED3104435743}" dt="2024-05-21T02:17:36.998" v="5017"/>
          <ac:cxnSpMkLst>
            <pc:docMk/>
            <pc:sldMk cId="2856383698" sldId="977"/>
            <ac:cxnSpMk id="660" creationId="{D5753E2A-F808-F5F4-988C-9A66E8D2079E}"/>
          </ac:cxnSpMkLst>
        </pc:cxnChg>
        <pc:cxnChg chg="mod">
          <ac:chgData name="Phillip Kaufman" userId="c001b2a046940d7c" providerId="LiveId" clId="{5CB25B10-5B1C-4017-B167-ED3104435743}" dt="2024-05-21T02:17:36.998" v="5017"/>
          <ac:cxnSpMkLst>
            <pc:docMk/>
            <pc:sldMk cId="2856383698" sldId="977"/>
            <ac:cxnSpMk id="661" creationId="{78728415-2868-BBCD-3878-E483C3EE458C}"/>
          </ac:cxnSpMkLst>
        </pc:cxnChg>
        <pc:cxnChg chg="mod">
          <ac:chgData name="Phillip Kaufman" userId="c001b2a046940d7c" providerId="LiveId" clId="{5CB25B10-5B1C-4017-B167-ED3104435743}" dt="2024-05-21T02:17:36.998" v="5017"/>
          <ac:cxnSpMkLst>
            <pc:docMk/>
            <pc:sldMk cId="2856383698" sldId="977"/>
            <ac:cxnSpMk id="662" creationId="{361CCB1E-967C-B36E-E2B7-9CAC6114A55F}"/>
          </ac:cxnSpMkLst>
        </pc:cxnChg>
        <pc:cxnChg chg="mod">
          <ac:chgData name="Phillip Kaufman" userId="c001b2a046940d7c" providerId="LiveId" clId="{5CB25B10-5B1C-4017-B167-ED3104435743}" dt="2024-05-21T02:17:36.998" v="5017"/>
          <ac:cxnSpMkLst>
            <pc:docMk/>
            <pc:sldMk cId="2856383698" sldId="977"/>
            <ac:cxnSpMk id="663" creationId="{701ED69E-8FD0-96F6-5084-0A89D9D58FDA}"/>
          </ac:cxnSpMkLst>
        </pc:cxnChg>
        <pc:cxnChg chg="mod">
          <ac:chgData name="Phillip Kaufman" userId="c001b2a046940d7c" providerId="LiveId" clId="{5CB25B10-5B1C-4017-B167-ED3104435743}" dt="2024-05-21T02:17:36.998" v="5017"/>
          <ac:cxnSpMkLst>
            <pc:docMk/>
            <pc:sldMk cId="2856383698" sldId="977"/>
            <ac:cxnSpMk id="664" creationId="{9A6E9406-BBC0-58EE-B8F9-47AE0DF81782}"/>
          </ac:cxnSpMkLst>
        </pc:cxnChg>
        <pc:cxnChg chg="mod">
          <ac:chgData name="Phillip Kaufman" userId="c001b2a046940d7c" providerId="LiveId" clId="{5CB25B10-5B1C-4017-B167-ED3104435743}" dt="2024-05-21T02:17:36.998" v="5017"/>
          <ac:cxnSpMkLst>
            <pc:docMk/>
            <pc:sldMk cId="2856383698" sldId="977"/>
            <ac:cxnSpMk id="665" creationId="{7BEAB875-6434-0CEF-B95A-E55E8A4F99AE}"/>
          </ac:cxnSpMkLst>
        </pc:cxnChg>
        <pc:cxnChg chg="mod">
          <ac:chgData name="Phillip Kaufman" userId="c001b2a046940d7c" providerId="LiveId" clId="{5CB25B10-5B1C-4017-B167-ED3104435743}" dt="2024-05-21T02:17:36.998" v="5017"/>
          <ac:cxnSpMkLst>
            <pc:docMk/>
            <pc:sldMk cId="2856383698" sldId="977"/>
            <ac:cxnSpMk id="666" creationId="{11B26DD7-2A04-61D2-4EE4-6410BF96F314}"/>
          </ac:cxnSpMkLst>
        </pc:cxnChg>
        <pc:cxnChg chg="mod">
          <ac:chgData name="Phillip Kaufman" userId="c001b2a046940d7c" providerId="LiveId" clId="{5CB25B10-5B1C-4017-B167-ED3104435743}" dt="2024-05-21T02:17:36.998" v="5017"/>
          <ac:cxnSpMkLst>
            <pc:docMk/>
            <pc:sldMk cId="2856383698" sldId="977"/>
            <ac:cxnSpMk id="667" creationId="{054CAFF8-22D0-AC9E-A73A-CA9C50004B08}"/>
          </ac:cxnSpMkLst>
        </pc:cxnChg>
        <pc:cxnChg chg="mod">
          <ac:chgData name="Phillip Kaufman" userId="c001b2a046940d7c" providerId="LiveId" clId="{5CB25B10-5B1C-4017-B167-ED3104435743}" dt="2024-05-21T02:17:36.998" v="5017"/>
          <ac:cxnSpMkLst>
            <pc:docMk/>
            <pc:sldMk cId="2856383698" sldId="977"/>
            <ac:cxnSpMk id="668" creationId="{F3D10E00-9615-3788-D55F-3C47F2BCE7D3}"/>
          </ac:cxnSpMkLst>
        </pc:cxnChg>
        <pc:cxnChg chg="mod">
          <ac:chgData name="Phillip Kaufman" userId="c001b2a046940d7c" providerId="LiveId" clId="{5CB25B10-5B1C-4017-B167-ED3104435743}" dt="2024-05-21T02:17:36.998" v="5017"/>
          <ac:cxnSpMkLst>
            <pc:docMk/>
            <pc:sldMk cId="2856383698" sldId="977"/>
            <ac:cxnSpMk id="669" creationId="{420FE053-8340-7BF8-B11C-6850BAE2F00B}"/>
          </ac:cxnSpMkLst>
        </pc:cxnChg>
        <pc:cxnChg chg="mod">
          <ac:chgData name="Phillip Kaufman" userId="c001b2a046940d7c" providerId="LiveId" clId="{5CB25B10-5B1C-4017-B167-ED3104435743}" dt="2024-05-21T02:17:36.998" v="5017"/>
          <ac:cxnSpMkLst>
            <pc:docMk/>
            <pc:sldMk cId="2856383698" sldId="977"/>
            <ac:cxnSpMk id="670" creationId="{D3C38A55-921A-F76A-F57E-58C10CD56C85}"/>
          </ac:cxnSpMkLst>
        </pc:cxnChg>
        <pc:cxnChg chg="mod">
          <ac:chgData name="Phillip Kaufman" userId="c001b2a046940d7c" providerId="LiveId" clId="{5CB25B10-5B1C-4017-B167-ED3104435743}" dt="2024-05-21T02:17:36.998" v="5017"/>
          <ac:cxnSpMkLst>
            <pc:docMk/>
            <pc:sldMk cId="2856383698" sldId="977"/>
            <ac:cxnSpMk id="671" creationId="{8F83AB60-01F6-442A-FAAE-A97203C7A284}"/>
          </ac:cxnSpMkLst>
        </pc:cxnChg>
        <pc:cxnChg chg="mod">
          <ac:chgData name="Phillip Kaufman" userId="c001b2a046940d7c" providerId="LiveId" clId="{5CB25B10-5B1C-4017-B167-ED3104435743}" dt="2024-05-21T02:17:36.998" v="5017"/>
          <ac:cxnSpMkLst>
            <pc:docMk/>
            <pc:sldMk cId="2856383698" sldId="977"/>
            <ac:cxnSpMk id="672" creationId="{3AF0EC5D-0697-3B37-BD5F-A18A3B8520FC}"/>
          </ac:cxnSpMkLst>
        </pc:cxnChg>
        <pc:cxnChg chg="mod">
          <ac:chgData name="Phillip Kaufman" userId="c001b2a046940d7c" providerId="LiveId" clId="{5CB25B10-5B1C-4017-B167-ED3104435743}" dt="2024-05-21T02:17:36.998" v="5017"/>
          <ac:cxnSpMkLst>
            <pc:docMk/>
            <pc:sldMk cId="2856383698" sldId="977"/>
            <ac:cxnSpMk id="673" creationId="{6FA24938-070A-A343-5AC9-82C00D867896}"/>
          </ac:cxnSpMkLst>
        </pc:cxnChg>
        <pc:cxnChg chg="mod">
          <ac:chgData name="Phillip Kaufman" userId="c001b2a046940d7c" providerId="LiveId" clId="{5CB25B10-5B1C-4017-B167-ED3104435743}" dt="2024-05-21T02:17:36.998" v="5017"/>
          <ac:cxnSpMkLst>
            <pc:docMk/>
            <pc:sldMk cId="2856383698" sldId="977"/>
            <ac:cxnSpMk id="674" creationId="{2B8E5867-85AE-5E26-BEB5-E8366AD03E81}"/>
          </ac:cxnSpMkLst>
        </pc:cxnChg>
        <pc:cxnChg chg="mod">
          <ac:chgData name="Phillip Kaufman" userId="c001b2a046940d7c" providerId="LiveId" clId="{5CB25B10-5B1C-4017-B167-ED3104435743}" dt="2024-05-21T02:18:04.872" v="5033" actId="571"/>
          <ac:cxnSpMkLst>
            <pc:docMk/>
            <pc:sldMk cId="2856383698" sldId="977"/>
            <ac:cxnSpMk id="680" creationId="{18986C8C-C597-00A5-2FA1-90803007351A}"/>
          </ac:cxnSpMkLst>
        </pc:cxnChg>
        <pc:cxnChg chg="mod">
          <ac:chgData name="Phillip Kaufman" userId="c001b2a046940d7c" providerId="LiveId" clId="{5CB25B10-5B1C-4017-B167-ED3104435743}" dt="2024-05-21T02:18:04.872" v="5033" actId="571"/>
          <ac:cxnSpMkLst>
            <pc:docMk/>
            <pc:sldMk cId="2856383698" sldId="977"/>
            <ac:cxnSpMk id="681" creationId="{E09DC150-8887-9B7D-E911-8755C4984678}"/>
          </ac:cxnSpMkLst>
        </pc:cxnChg>
        <pc:cxnChg chg="mod">
          <ac:chgData name="Phillip Kaufman" userId="c001b2a046940d7c" providerId="LiveId" clId="{5CB25B10-5B1C-4017-B167-ED3104435743}" dt="2024-05-21T02:18:04.872" v="5033" actId="571"/>
          <ac:cxnSpMkLst>
            <pc:docMk/>
            <pc:sldMk cId="2856383698" sldId="977"/>
            <ac:cxnSpMk id="684" creationId="{B7838D28-0A75-50EE-B059-9AFEC524CFA9}"/>
          </ac:cxnSpMkLst>
        </pc:cxnChg>
        <pc:cxnChg chg="mod">
          <ac:chgData name="Phillip Kaufman" userId="c001b2a046940d7c" providerId="LiveId" clId="{5CB25B10-5B1C-4017-B167-ED3104435743}" dt="2024-05-21T02:18:04.872" v="5033" actId="571"/>
          <ac:cxnSpMkLst>
            <pc:docMk/>
            <pc:sldMk cId="2856383698" sldId="977"/>
            <ac:cxnSpMk id="685" creationId="{EA2E0E84-D809-F209-E439-F51EFA91A694}"/>
          </ac:cxnSpMkLst>
        </pc:cxnChg>
        <pc:cxnChg chg="mod">
          <ac:chgData name="Phillip Kaufman" userId="c001b2a046940d7c" providerId="LiveId" clId="{5CB25B10-5B1C-4017-B167-ED3104435743}" dt="2024-05-21T02:18:04.872" v="5033" actId="571"/>
          <ac:cxnSpMkLst>
            <pc:docMk/>
            <pc:sldMk cId="2856383698" sldId="977"/>
            <ac:cxnSpMk id="686" creationId="{9DC41DAF-E729-9644-B8A8-576D732F560C}"/>
          </ac:cxnSpMkLst>
        </pc:cxnChg>
        <pc:cxnChg chg="mod">
          <ac:chgData name="Phillip Kaufman" userId="c001b2a046940d7c" providerId="LiveId" clId="{5CB25B10-5B1C-4017-B167-ED3104435743}" dt="2024-05-21T02:18:04.872" v="5033" actId="571"/>
          <ac:cxnSpMkLst>
            <pc:docMk/>
            <pc:sldMk cId="2856383698" sldId="977"/>
            <ac:cxnSpMk id="687" creationId="{7A854EA9-77F9-54D4-364D-47B65C82DADF}"/>
          </ac:cxnSpMkLst>
        </pc:cxnChg>
        <pc:cxnChg chg="mod">
          <ac:chgData name="Phillip Kaufman" userId="c001b2a046940d7c" providerId="LiveId" clId="{5CB25B10-5B1C-4017-B167-ED3104435743}" dt="2024-05-21T02:18:04.872" v="5033" actId="571"/>
          <ac:cxnSpMkLst>
            <pc:docMk/>
            <pc:sldMk cId="2856383698" sldId="977"/>
            <ac:cxnSpMk id="688" creationId="{990D378C-B5AC-F1DB-5E53-19B284129845}"/>
          </ac:cxnSpMkLst>
        </pc:cxnChg>
        <pc:cxnChg chg="mod">
          <ac:chgData name="Phillip Kaufman" userId="c001b2a046940d7c" providerId="LiveId" clId="{5CB25B10-5B1C-4017-B167-ED3104435743}" dt="2024-05-21T02:18:04.872" v="5033" actId="571"/>
          <ac:cxnSpMkLst>
            <pc:docMk/>
            <pc:sldMk cId="2856383698" sldId="977"/>
            <ac:cxnSpMk id="689" creationId="{38B9475B-0F90-0DCA-BFC2-F8396B59E328}"/>
          </ac:cxnSpMkLst>
        </pc:cxnChg>
        <pc:cxnChg chg="mod">
          <ac:chgData name="Phillip Kaufman" userId="c001b2a046940d7c" providerId="LiveId" clId="{5CB25B10-5B1C-4017-B167-ED3104435743}" dt="2024-05-21T02:18:04.872" v="5033" actId="571"/>
          <ac:cxnSpMkLst>
            <pc:docMk/>
            <pc:sldMk cId="2856383698" sldId="977"/>
            <ac:cxnSpMk id="690" creationId="{68CEC25B-6B7C-07C9-C6B0-7D341EEA3CB6}"/>
          </ac:cxnSpMkLst>
        </pc:cxnChg>
        <pc:cxnChg chg="mod">
          <ac:chgData name="Phillip Kaufman" userId="c001b2a046940d7c" providerId="LiveId" clId="{5CB25B10-5B1C-4017-B167-ED3104435743}" dt="2024-05-21T02:18:04.872" v="5033" actId="571"/>
          <ac:cxnSpMkLst>
            <pc:docMk/>
            <pc:sldMk cId="2856383698" sldId="977"/>
            <ac:cxnSpMk id="691" creationId="{F531C841-24DA-E496-2CD7-85DF1E6405DA}"/>
          </ac:cxnSpMkLst>
        </pc:cxnChg>
        <pc:cxnChg chg="mod">
          <ac:chgData name="Phillip Kaufman" userId="c001b2a046940d7c" providerId="LiveId" clId="{5CB25B10-5B1C-4017-B167-ED3104435743}" dt="2024-05-21T02:18:04.872" v="5033" actId="571"/>
          <ac:cxnSpMkLst>
            <pc:docMk/>
            <pc:sldMk cId="2856383698" sldId="977"/>
            <ac:cxnSpMk id="692" creationId="{CEA6146E-C4EA-A235-431F-6C073AB3430A}"/>
          </ac:cxnSpMkLst>
        </pc:cxnChg>
        <pc:cxnChg chg="mod">
          <ac:chgData name="Phillip Kaufman" userId="c001b2a046940d7c" providerId="LiveId" clId="{5CB25B10-5B1C-4017-B167-ED3104435743}" dt="2024-05-21T02:18:04.872" v="5033" actId="571"/>
          <ac:cxnSpMkLst>
            <pc:docMk/>
            <pc:sldMk cId="2856383698" sldId="977"/>
            <ac:cxnSpMk id="693" creationId="{1054B53A-8A3D-F858-751E-7D331184B70A}"/>
          </ac:cxnSpMkLst>
        </pc:cxnChg>
        <pc:cxnChg chg="mod">
          <ac:chgData name="Phillip Kaufman" userId="c001b2a046940d7c" providerId="LiveId" clId="{5CB25B10-5B1C-4017-B167-ED3104435743}" dt="2024-05-21T02:18:04.872" v="5033" actId="571"/>
          <ac:cxnSpMkLst>
            <pc:docMk/>
            <pc:sldMk cId="2856383698" sldId="977"/>
            <ac:cxnSpMk id="694" creationId="{A8A99122-11D7-F2C8-9525-E27511EAC040}"/>
          </ac:cxnSpMkLst>
        </pc:cxnChg>
        <pc:cxnChg chg="mod">
          <ac:chgData name="Phillip Kaufman" userId="c001b2a046940d7c" providerId="LiveId" clId="{5CB25B10-5B1C-4017-B167-ED3104435743}" dt="2024-05-21T02:18:04.872" v="5033" actId="571"/>
          <ac:cxnSpMkLst>
            <pc:docMk/>
            <pc:sldMk cId="2856383698" sldId="977"/>
            <ac:cxnSpMk id="695" creationId="{CF4B0314-9ABF-6B84-6EAD-5390BDEE94FE}"/>
          </ac:cxnSpMkLst>
        </pc:cxnChg>
        <pc:cxnChg chg="mod">
          <ac:chgData name="Phillip Kaufman" userId="c001b2a046940d7c" providerId="LiveId" clId="{5CB25B10-5B1C-4017-B167-ED3104435743}" dt="2024-05-21T02:18:04.872" v="5033" actId="571"/>
          <ac:cxnSpMkLst>
            <pc:docMk/>
            <pc:sldMk cId="2856383698" sldId="977"/>
            <ac:cxnSpMk id="696" creationId="{84267691-1FFC-DCBF-CA28-BFED664B0FF1}"/>
          </ac:cxnSpMkLst>
        </pc:cxnChg>
        <pc:cxnChg chg="mod">
          <ac:chgData name="Phillip Kaufman" userId="c001b2a046940d7c" providerId="LiveId" clId="{5CB25B10-5B1C-4017-B167-ED3104435743}" dt="2024-05-21T02:18:04.872" v="5033" actId="571"/>
          <ac:cxnSpMkLst>
            <pc:docMk/>
            <pc:sldMk cId="2856383698" sldId="977"/>
            <ac:cxnSpMk id="697" creationId="{57BAE2B8-C21C-9E8F-C0B3-A692E80B3CFE}"/>
          </ac:cxnSpMkLst>
        </pc:cxnChg>
        <pc:cxnChg chg="mod">
          <ac:chgData name="Phillip Kaufman" userId="c001b2a046940d7c" providerId="LiveId" clId="{5CB25B10-5B1C-4017-B167-ED3104435743}" dt="2024-05-21T02:18:04.872" v="5033" actId="571"/>
          <ac:cxnSpMkLst>
            <pc:docMk/>
            <pc:sldMk cId="2856383698" sldId="977"/>
            <ac:cxnSpMk id="698" creationId="{A2C553E8-AF55-3982-A053-47D1D046AECD}"/>
          </ac:cxnSpMkLst>
        </pc:cxnChg>
        <pc:cxnChg chg="mod">
          <ac:chgData name="Phillip Kaufman" userId="c001b2a046940d7c" providerId="LiveId" clId="{5CB25B10-5B1C-4017-B167-ED3104435743}" dt="2024-05-21T02:18:04.872" v="5033" actId="571"/>
          <ac:cxnSpMkLst>
            <pc:docMk/>
            <pc:sldMk cId="2856383698" sldId="977"/>
            <ac:cxnSpMk id="699" creationId="{46F3F88C-65EF-953D-11E5-83B9CE8EAFF1}"/>
          </ac:cxnSpMkLst>
        </pc:cxnChg>
        <pc:cxnChg chg="mod">
          <ac:chgData name="Phillip Kaufman" userId="c001b2a046940d7c" providerId="LiveId" clId="{5CB25B10-5B1C-4017-B167-ED3104435743}" dt="2024-05-21T02:18:04.872" v="5033" actId="571"/>
          <ac:cxnSpMkLst>
            <pc:docMk/>
            <pc:sldMk cId="2856383698" sldId="977"/>
            <ac:cxnSpMk id="700" creationId="{13EE55E1-10F8-DE5E-6A85-89808FBD9072}"/>
          </ac:cxnSpMkLst>
        </pc:cxnChg>
        <pc:cxnChg chg="mod">
          <ac:chgData name="Phillip Kaufman" userId="c001b2a046940d7c" providerId="LiveId" clId="{5CB25B10-5B1C-4017-B167-ED3104435743}" dt="2024-05-21T02:18:04.872" v="5033" actId="571"/>
          <ac:cxnSpMkLst>
            <pc:docMk/>
            <pc:sldMk cId="2856383698" sldId="977"/>
            <ac:cxnSpMk id="701" creationId="{A6534266-B36F-91B4-22BC-223EB3B82B01}"/>
          </ac:cxnSpMkLst>
        </pc:cxnChg>
        <pc:cxnChg chg="mod">
          <ac:chgData name="Phillip Kaufman" userId="c001b2a046940d7c" providerId="LiveId" clId="{5CB25B10-5B1C-4017-B167-ED3104435743}" dt="2024-05-21T02:18:04.872" v="5033" actId="571"/>
          <ac:cxnSpMkLst>
            <pc:docMk/>
            <pc:sldMk cId="2856383698" sldId="977"/>
            <ac:cxnSpMk id="702" creationId="{1BC85158-BE74-5FBF-4407-169C5CF39914}"/>
          </ac:cxnSpMkLst>
        </pc:cxnChg>
        <pc:cxnChg chg="mod">
          <ac:chgData name="Phillip Kaufman" userId="c001b2a046940d7c" providerId="LiveId" clId="{5CB25B10-5B1C-4017-B167-ED3104435743}" dt="2024-05-21T02:18:04.872" v="5033" actId="571"/>
          <ac:cxnSpMkLst>
            <pc:docMk/>
            <pc:sldMk cId="2856383698" sldId="977"/>
            <ac:cxnSpMk id="703" creationId="{F5E20778-35DF-05C4-DDC0-F6DD0576B76C}"/>
          </ac:cxnSpMkLst>
        </pc:cxnChg>
        <pc:cxnChg chg="mod">
          <ac:chgData name="Phillip Kaufman" userId="c001b2a046940d7c" providerId="LiveId" clId="{5CB25B10-5B1C-4017-B167-ED3104435743}" dt="2024-05-21T02:18:04.872" v="5033" actId="571"/>
          <ac:cxnSpMkLst>
            <pc:docMk/>
            <pc:sldMk cId="2856383698" sldId="977"/>
            <ac:cxnSpMk id="704" creationId="{0DEACA86-5F96-EA9B-5196-433EC9F70262}"/>
          </ac:cxnSpMkLst>
        </pc:cxnChg>
        <pc:cxnChg chg="mod">
          <ac:chgData name="Phillip Kaufman" userId="c001b2a046940d7c" providerId="LiveId" clId="{5CB25B10-5B1C-4017-B167-ED3104435743}" dt="2024-05-21T02:18:04.872" v="5033" actId="571"/>
          <ac:cxnSpMkLst>
            <pc:docMk/>
            <pc:sldMk cId="2856383698" sldId="977"/>
            <ac:cxnSpMk id="705" creationId="{459E9FE8-521D-1244-3E58-7ACC119CE845}"/>
          </ac:cxnSpMkLst>
        </pc:cxnChg>
        <pc:cxnChg chg="mod">
          <ac:chgData name="Phillip Kaufman" userId="c001b2a046940d7c" providerId="LiveId" clId="{5CB25B10-5B1C-4017-B167-ED3104435743}" dt="2024-05-21T02:18:04.872" v="5033" actId="571"/>
          <ac:cxnSpMkLst>
            <pc:docMk/>
            <pc:sldMk cId="2856383698" sldId="977"/>
            <ac:cxnSpMk id="706" creationId="{C07282B0-00E9-3BC0-5635-D87DA33D5787}"/>
          </ac:cxnSpMkLst>
        </pc:cxnChg>
        <pc:cxnChg chg="mod">
          <ac:chgData name="Phillip Kaufman" userId="c001b2a046940d7c" providerId="LiveId" clId="{5CB25B10-5B1C-4017-B167-ED3104435743}" dt="2024-05-21T02:18:04.872" v="5033" actId="571"/>
          <ac:cxnSpMkLst>
            <pc:docMk/>
            <pc:sldMk cId="2856383698" sldId="977"/>
            <ac:cxnSpMk id="707" creationId="{9B5CB6DB-A89B-764E-01EF-4655455D3113}"/>
          </ac:cxnSpMkLst>
        </pc:cxnChg>
        <pc:cxnChg chg="mod">
          <ac:chgData name="Phillip Kaufman" userId="c001b2a046940d7c" providerId="LiveId" clId="{5CB25B10-5B1C-4017-B167-ED3104435743}" dt="2024-05-21T02:18:04.872" v="5033" actId="571"/>
          <ac:cxnSpMkLst>
            <pc:docMk/>
            <pc:sldMk cId="2856383698" sldId="977"/>
            <ac:cxnSpMk id="708" creationId="{70511D6D-60EA-A4E7-6BA3-7EC84C3B6B16}"/>
          </ac:cxnSpMkLst>
        </pc:cxnChg>
        <pc:cxnChg chg="mod">
          <ac:chgData name="Phillip Kaufman" userId="c001b2a046940d7c" providerId="LiveId" clId="{5CB25B10-5B1C-4017-B167-ED3104435743}" dt="2024-05-21T02:18:04.872" v="5033" actId="571"/>
          <ac:cxnSpMkLst>
            <pc:docMk/>
            <pc:sldMk cId="2856383698" sldId="977"/>
            <ac:cxnSpMk id="709" creationId="{1C50B02F-DA1A-F3C6-D371-D4B37F32569A}"/>
          </ac:cxnSpMkLst>
        </pc:cxnChg>
        <pc:cxnChg chg="mod">
          <ac:chgData name="Phillip Kaufman" userId="c001b2a046940d7c" providerId="LiveId" clId="{5CB25B10-5B1C-4017-B167-ED3104435743}" dt="2024-05-21T02:18:04.872" v="5033" actId="571"/>
          <ac:cxnSpMkLst>
            <pc:docMk/>
            <pc:sldMk cId="2856383698" sldId="977"/>
            <ac:cxnSpMk id="710" creationId="{BD7E4060-7785-9C56-74CD-51B5A81CC7C1}"/>
          </ac:cxnSpMkLst>
        </pc:cxnChg>
        <pc:cxnChg chg="mod">
          <ac:chgData name="Phillip Kaufman" userId="c001b2a046940d7c" providerId="LiveId" clId="{5CB25B10-5B1C-4017-B167-ED3104435743}" dt="2024-05-21T02:18:04.872" v="5033" actId="571"/>
          <ac:cxnSpMkLst>
            <pc:docMk/>
            <pc:sldMk cId="2856383698" sldId="977"/>
            <ac:cxnSpMk id="711" creationId="{F2228358-D437-4EB9-FE4A-16F240726A6F}"/>
          </ac:cxnSpMkLst>
        </pc:cxnChg>
        <pc:cxnChg chg="mod">
          <ac:chgData name="Phillip Kaufman" userId="c001b2a046940d7c" providerId="LiveId" clId="{5CB25B10-5B1C-4017-B167-ED3104435743}" dt="2024-05-21T02:18:04.872" v="5033" actId="571"/>
          <ac:cxnSpMkLst>
            <pc:docMk/>
            <pc:sldMk cId="2856383698" sldId="977"/>
            <ac:cxnSpMk id="712" creationId="{88ACC8B8-2AD9-CA8D-FB19-A7F95FFE4117}"/>
          </ac:cxnSpMkLst>
        </pc:cxnChg>
        <pc:cxnChg chg="mod">
          <ac:chgData name="Phillip Kaufman" userId="c001b2a046940d7c" providerId="LiveId" clId="{5CB25B10-5B1C-4017-B167-ED3104435743}" dt="2024-05-21T02:18:04.872" v="5033" actId="571"/>
          <ac:cxnSpMkLst>
            <pc:docMk/>
            <pc:sldMk cId="2856383698" sldId="977"/>
            <ac:cxnSpMk id="713" creationId="{F6A2C021-2F08-31CF-DD39-632609449828}"/>
          </ac:cxnSpMkLst>
        </pc:cxnChg>
        <pc:cxnChg chg="mod">
          <ac:chgData name="Phillip Kaufman" userId="c001b2a046940d7c" providerId="LiveId" clId="{5CB25B10-5B1C-4017-B167-ED3104435743}" dt="2024-05-21T02:18:04.872" v="5033" actId="571"/>
          <ac:cxnSpMkLst>
            <pc:docMk/>
            <pc:sldMk cId="2856383698" sldId="977"/>
            <ac:cxnSpMk id="714" creationId="{7CFADD87-547B-BAF9-4AE9-78CB88C06F7E}"/>
          </ac:cxnSpMkLst>
        </pc:cxnChg>
        <pc:cxnChg chg="mod">
          <ac:chgData name="Phillip Kaufman" userId="c001b2a046940d7c" providerId="LiveId" clId="{5CB25B10-5B1C-4017-B167-ED3104435743}" dt="2024-05-21T02:18:04.872" v="5033" actId="571"/>
          <ac:cxnSpMkLst>
            <pc:docMk/>
            <pc:sldMk cId="2856383698" sldId="977"/>
            <ac:cxnSpMk id="715" creationId="{A7E8BDB0-1AF5-ACD0-01DC-A9666F39F2F2}"/>
          </ac:cxnSpMkLst>
        </pc:cxnChg>
        <pc:cxnChg chg="mod">
          <ac:chgData name="Phillip Kaufman" userId="c001b2a046940d7c" providerId="LiveId" clId="{5CB25B10-5B1C-4017-B167-ED3104435743}" dt="2024-05-21T02:18:24.009" v="5045"/>
          <ac:cxnSpMkLst>
            <pc:docMk/>
            <pc:sldMk cId="2856383698" sldId="977"/>
            <ac:cxnSpMk id="721" creationId="{EE175152-C911-2B2F-D9B9-CCE6E309011B}"/>
          </ac:cxnSpMkLst>
        </pc:cxnChg>
        <pc:cxnChg chg="mod">
          <ac:chgData name="Phillip Kaufman" userId="c001b2a046940d7c" providerId="LiveId" clId="{5CB25B10-5B1C-4017-B167-ED3104435743}" dt="2024-05-21T02:18:24.009" v="5045"/>
          <ac:cxnSpMkLst>
            <pc:docMk/>
            <pc:sldMk cId="2856383698" sldId="977"/>
            <ac:cxnSpMk id="722" creationId="{B2505E93-A9CA-71F8-4161-A80B80DCA6A8}"/>
          </ac:cxnSpMkLst>
        </pc:cxnChg>
        <pc:cxnChg chg="mod">
          <ac:chgData name="Phillip Kaufman" userId="c001b2a046940d7c" providerId="LiveId" clId="{5CB25B10-5B1C-4017-B167-ED3104435743}" dt="2024-05-21T02:18:24.009" v="5045"/>
          <ac:cxnSpMkLst>
            <pc:docMk/>
            <pc:sldMk cId="2856383698" sldId="977"/>
            <ac:cxnSpMk id="725" creationId="{DFCD2990-2D06-9083-C718-D6BFA3EE5340}"/>
          </ac:cxnSpMkLst>
        </pc:cxnChg>
        <pc:cxnChg chg="mod">
          <ac:chgData name="Phillip Kaufman" userId="c001b2a046940d7c" providerId="LiveId" clId="{5CB25B10-5B1C-4017-B167-ED3104435743}" dt="2024-05-21T02:18:24.009" v="5045"/>
          <ac:cxnSpMkLst>
            <pc:docMk/>
            <pc:sldMk cId="2856383698" sldId="977"/>
            <ac:cxnSpMk id="726" creationId="{98E15A13-158B-3C5C-6B59-F3CB3FA0B686}"/>
          </ac:cxnSpMkLst>
        </pc:cxnChg>
        <pc:cxnChg chg="mod">
          <ac:chgData name="Phillip Kaufman" userId="c001b2a046940d7c" providerId="LiveId" clId="{5CB25B10-5B1C-4017-B167-ED3104435743}" dt="2024-05-21T02:18:24.009" v="5045"/>
          <ac:cxnSpMkLst>
            <pc:docMk/>
            <pc:sldMk cId="2856383698" sldId="977"/>
            <ac:cxnSpMk id="727" creationId="{B5EA192C-0A3C-0E0E-A61B-170FD9902136}"/>
          </ac:cxnSpMkLst>
        </pc:cxnChg>
        <pc:cxnChg chg="mod">
          <ac:chgData name="Phillip Kaufman" userId="c001b2a046940d7c" providerId="LiveId" clId="{5CB25B10-5B1C-4017-B167-ED3104435743}" dt="2024-05-21T02:18:24.009" v="5045"/>
          <ac:cxnSpMkLst>
            <pc:docMk/>
            <pc:sldMk cId="2856383698" sldId="977"/>
            <ac:cxnSpMk id="728" creationId="{D922B969-06D4-3A5F-2310-DB2E23FD2E79}"/>
          </ac:cxnSpMkLst>
        </pc:cxnChg>
        <pc:cxnChg chg="mod">
          <ac:chgData name="Phillip Kaufman" userId="c001b2a046940d7c" providerId="LiveId" clId="{5CB25B10-5B1C-4017-B167-ED3104435743}" dt="2024-05-21T02:18:24.009" v="5045"/>
          <ac:cxnSpMkLst>
            <pc:docMk/>
            <pc:sldMk cId="2856383698" sldId="977"/>
            <ac:cxnSpMk id="729" creationId="{1AB995B8-D77F-4E15-CF71-C98EB5189881}"/>
          </ac:cxnSpMkLst>
        </pc:cxnChg>
        <pc:cxnChg chg="mod">
          <ac:chgData name="Phillip Kaufman" userId="c001b2a046940d7c" providerId="LiveId" clId="{5CB25B10-5B1C-4017-B167-ED3104435743}" dt="2024-05-21T02:18:24.009" v="5045"/>
          <ac:cxnSpMkLst>
            <pc:docMk/>
            <pc:sldMk cId="2856383698" sldId="977"/>
            <ac:cxnSpMk id="730" creationId="{F2BAFD86-002B-C2B7-C58E-35A3F60F0749}"/>
          </ac:cxnSpMkLst>
        </pc:cxnChg>
        <pc:cxnChg chg="mod">
          <ac:chgData name="Phillip Kaufman" userId="c001b2a046940d7c" providerId="LiveId" clId="{5CB25B10-5B1C-4017-B167-ED3104435743}" dt="2024-05-21T02:18:24.009" v="5045"/>
          <ac:cxnSpMkLst>
            <pc:docMk/>
            <pc:sldMk cId="2856383698" sldId="977"/>
            <ac:cxnSpMk id="731" creationId="{7BD348E0-F298-3538-D45C-7EEA6FD3CF8C}"/>
          </ac:cxnSpMkLst>
        </pc:cxnChg>
        <pc:cxnChg chg="mod">
          <ac:chgData name="Phillip Kaufman" userId="c001b2a046940d7c" providerId="LiveId" clId="{5CB25B10-5B1C-4017-B167-ED3104435743}" dt="2024-05-21T02:18:24.009" v="5045"/>
          <ac:cxnSpMkLst>
            <pc:docMk/>
            <pc:sldMk cId="2856383698" sldId="977"/>
            <ac:cxnSpMk id="732" creationId="{9B3C9BDA-DD90-93A7-83E1-97D2FD6A0191}"/>
          </ac:cxnSpMkLst>
        </pc:cxnChg>
        <pc:cxnChg chg="mod">
          <ac:chgData name="Phillip Kaufman" userId="c001b2a046940d7c" providerId="LiveId" clId="{5CB25B10-5B1C-4017-B167-ED3104435743}" dt="2024-05-21T02:18:24.009" v="5045"/>
          <ac:cxnSpMkLst>
            <pc:docMk/>
            <pc:sldMk cId="2856383698" sldId="977"/>
            <ac:cxnSpMk id="733" creationId="{9EB128C8-4544-F5A2-137F-15EC266ABBD2}"/>
          </ac:cxnSpMkLst>
        </pc:cxnChg>
        <pc:cxnChg chg="mod">
          <ac:chgData name="Phillip Kaufman" userId="c001b2a046940d7c" providerId="LiveId" clId="{5CB25B10-5B1C-4017-B167-ED3104435743}" dt="2024-05-21T02:18:24.009" v="5045"/>
          <ac:cxnSpMkLst>
            <pc:docMk/>
            <pc:sldMk cId="2856383698" sldId="977"/>
            <ac:cxnSpMk id="734" creationId="{91FA2065-5F92-868B-4919-D6F45711D738}"/>
          </ac:cxnSpMkLst>
        </pc:cxnChg>
        <pc:cxnChg chg="mod">
          <ac:chgData name="Phillip Kaufman" userId="c001b2a046940d7c" providerId="LiveId" clId="{5CB25B10-5B1C-4017-B167-ED3104435743}" dt="2024-05-21T02:18:24.009" v="5045"/>
          <ac:cxnSpMkLst>
            <pc:docMk/>
            <pc:sldMk cId="2856383698" sldId="977"/>
            <ac:cxnSpMk id="735" creationId="{B5BCD281-CE63-850A-4ED6-73E35F77BB08}"/>
          </ac:cxnSpMkLst>
        </pc:cxnChg>
        <pc:cxnChg chg="mod">
          <ac:chgData name="Phillip Kaufman" userId="c001b2a046940d7c" providerId="LiveId" clId="{5CB25B10-5B1C-4017-B167-ED3104435743}" dt="2024-05-21T02:18:24.009" v="5045"/>
          <ac:cxnSpMkLst>
            <pc:docMk/>
            <pc:sldMk cId="2856383698" sldId="977"/>
            <ac:cxnSpMk id="736" creationId="{88E74EAA-B395-CD65-2384-7E197CE35A9D}"/>
          </ac:cxnSpMkLst>
        </pc:cxnChg>
        <pc:cxnChg chg="mod">
          <ac:chgData name="Phillip Kaufman" userId="c001b2a046940d7c" providerId="LiveId" clId="{5CB25B10-5B1C-4017-B167-ED3104435743}" dt="2024-05-21T02:18:24.009" v="5045"/>
          <ac:cxnSpMkLst>
            <pc:docMk/>
            <pc:sldMk cId="2856383698" sldId="977"/>
            <ac:cxnSpMk id="737" creationId="{41DC4A68-F623-1972-30C8-3ECA02AB1CBC}"/>
          </ac:cxnSpMkLst>
        </pc:cxnChg>
        <pc:cxnChg chg="mod">
          <ac:chgData name="Phillip Kaufman" userId="c001b2a046940d7c" providerId="LiveId" clId="{5CB25B10-5B1C-4017-B167-ED3104435743}" dt="2024-05-21T02:18:24.009" v="5045"/>
          <ac:cxnSpMkLst>
            <pc:docMk/>
            <pc:sldMk cId="2856383698" sldId="977"/>
            <ac:cxnSpMk id="738" creationId="{4A6A6060-2662-C5F2-6881-28942386331F}"/>
          </ac:cxnSpMkLst>
        </pc:cxnChg>
        <pc:cxnChg chg="mod">
          <ac:chgData name="Phillip Kaufman" userId="c001b2a046940d7c" providerId="LiveId" clId="{5CB25B10-5B1C-4017-B167-ED3104435743}" dt="2024-05-21T02:18:24.009" v="5045"/>
          <ac:cxnSpMkLst>
            <pc:docMk/>
            <pc:sldMk cId="2856383698" sldId="977"/>
            <ac:cxnSpMk id="739" creationId="{25D89529-1643-A86B-9556-2D61974F7107}"/>
          </ac:cxnSpMkLst>
        </pc:cxnChg>
        <pc:cxnChg chg="mod">
          <ac:chgData name="Phillip Kaufman" userId="c001b2a046940d7c" providerId="LiveId" clId="{5CB25B10-5B1C-4017-B167-ED3104435743}" dt="2024-05-21T02:18:24.009" v="5045"/>
          <ac:cxnSpMkLst>
            <pc:docMk/>
            <pc:sldMk cId="2856383698" sldId="977"/>
            <ac:cxnSpMk id="740" creationId="{98891FD8-866D-4EF2-43DA-DB21C1C29BF2}"/>
          </ac:cxnSpMkLst>
        </pc:cxnChg>
        <pc:cxnChg chg="mod">
          <ac:chgData name="Phillip Kaufman" userId="c001b2a046940d7c" providerId="LiveId" clId="{5CB25B10-5B1C-4017-B167-ED3104435743}" dt="2024-05-21T02:18:24.009" v="5045"/>
          <ac:cxnSpMkLst>
            <pc:docMk/>
            <pc:sldMk cId="2856383698" sldId="977"/>
            <ac:cxnSpMk id="741" creationId="{5AE348B5-424B-881C-B4E4-1268E1705A95}"/>
          </ac:cxnSpMkLst>
        </pc:cxnChg>
        <pc:cxnChg chg="mod">
          <ac:chgData name="Phillip Kaufman" userId="c001b2a046940d7c" providerId="LiveId" clId="{5CB25B10-5B1C-4017-B167-ED3104435743}" dt="2024-05-21T02:18:24.009" v="5045"/>
          <ac:cxnSpMkLst>
            <pc:docMk/>
            <pc:sldMk cId="2856383698" sldId="977"/>
            <ac:cxnSpMk id="742" creationId="{E95BF119-7149-9D5E-99D4-0CB40024155C}"/>
          </ac:cxnSpMkLst>
        </pc:cxnChg>
        <pc:cxnChg chg="mod">
          <ac:chgData name="Phillip Kaufman" userId="c001b2a046940d7c" providerId="LiveId" clId="{5CB25B10-5B1C-4017-B167-ED3104435743}" dt="2024-05-21T02:18:24.009" v="5045"/>
          <ac:cxnSpMkLst>
            <pc:docMk/>
            <pc:sldMk cId="2856383698" sldId="977"/>
            <ac:cxnSpMk id="743" creationId="{A4BF1A60-E54E-69CE-AAEC-ACF783DD0001}"/>
          </ac:cxnSpMkLst>
        </pc:cxnChg>
        <pc:cxnChg chg="mod">
          <ac:chgData name="Phillip Kaufman" userId="c001b2a046940d7c" providerId="LiveId" clId="{5CB25B10-5B1C-4017-B167-ED3104435743}" dt="2024-05-21T02:18:24.009" v="5045"/>
          <ac:cxnSpMkLst>
            <pc:docMk/>
            <pc:sldMk cId="2856383698" sldId="977"/>
            <ac:cxnSpMk id="744" creationId="{D242CDEA-B6FB-2D6F-F08A-39E3EDA0B713}"/>
          </ac:cxnSpMkLst>
        </pc:cxnChg>
        <pc:cxnChg chg="mod">
          <ac:chgData name="Phillip Kaufman" userId="c001b2a046940d7c" providerId="LiveId" clId="{5CB25B10-5B1C-4017-B167-ED3104435743}" dt="2024-05-21T02:18:24.009" v="5045"/>
          <ac:cxnSpMkLst>
            <pc:docMk/>
            <pc:sldMk cId="2856383698" sldId="977"/>
            <ac:cxnSpMk id="745" creationId="{140AEE00-62B0-D6BF-8D24-1F55B73359B5}"/>
          </ac:cxnSpMkLst>
        </pc:cxnChg>
        <pc:cxnChg chg="mod">
          <ac:chgData name="Phillip Kaufman" userId="c001b2a046940d7c" providerId="LiveId" clId="{5CB25B10-5B1C-4017-B167-ED3104435743}" dt="2024-05-21T02:18:24.009" v="5045"/>
          <ac:cxnSpMkLst>
            <pc:docMk/>
            <pc:sldMk cId="2856383698" sldId="977"/>
            <ac:cxnSpMk id="746" creationId="{95C6CEF3-24BE-DE95-B2B5-655F9228ED8F}"/>
          </ac:cxnSpMkLst>
        </pc:cxnChg>
        <pc:cxnChg chg="mod">
          <ac:chgData name="Phillip Kaufman" userId="c001b2a046940d7c" providerId="LiveId" clId="{5CB25B10-5B1C-4017-B167-ED3104435743}" dt="2024-05-21T02:18:24.009" v="5045"/>
          <ac:cxnSpMkLst>
            <pc:docMk/>
            <pc:sldMk cId="2856383698" sldId="977"/>
            <ac:cxnSpMk id="747" creationId="{E2E5A7F5-35E5-7BF6-17E4-85A1712E739D}"/>
          </ac:cxnSpMkLst>
        </pc:cxnChg>
        <pc:cxnChg chg="mod">
          <ac:chgData name="Phillip Kaufman" userId="c001b2a046940d7c" providerId="LiveId" clId="{5CB25B10-5B1C-4017-B167-ED3104435743}" dt="2024-05-21T02:18:24.009" v="5045"/>
          <ac:cxnSpMkLst>
            <pc:docMk/>
            <pc:sldMk cId="2856383698" sldId="977"/>
            <ac:cxnSpMk id="748" creationId="{2A89AF26-C45B-E356-1DD6-A53D19FEEF75}"/>
          </ac:cxnSpMkLst>
        </pc:cxnChg>
        <pc:cxnChg chg="mod">
          <ac:chgData name="Phillip Kaufman" userId="c001b2a046940d7c" providerId="LiveId" clId="{5CB25B10-5B1C-4017-B167-ED3104435743}" dt="2024-05-21T02:18:24.009" v="5045"/>
          <ac:cxnSpMkLst>
            <pc:docMk/>
            <pc:sldMk cId="2856383698" sldId="977"/>
            <ac:cxnSpMk id="749" creationId="{0B8CF13C-4AE8-0A6A-E34E-A511DE9F5A12}"/>
          </ac:cxnSpMkLst>
        </pc:cxnChg>
        <pc:cxnChg chg="mod">
          <ac:chgData name="Phillip Kaufman" userId="c001b2a046940d7c" providerId="LiveId" clId="{5CB25B10-5B1C-4017-B167-ED3104435743}" dt="2024-05-21T02:18:24.009" v="5045"/>
          <ac:cxnSpMkLst>
            <pc:docMk/>
            <pc:sldMk cId="2856383698" sldId="977"/>
            <ac:cxnSpMk id="750" creationId="{DFCE6820-3DC0-DDD3-5641-94557D5587CF}"/>
          </ac:cxnSpMkLst>
        </pc:cxnChg>
        <pc:cxnChg chg="mod">
          <ac:chgData name="Phillip Kaufman" userId="c001b2a046940d7c" providerId="LiveId" clId="{5CB25B10-5B1C-4017-B167-ED3104435743}" dt="2024-05-21T02:18:24.009" v="5045"/>
          <ac:cxnSpMkLst>
            <pc:docMk/>
            <pc:sldMk cId="2856383698" sldId="977"/>
            <ac:cxnSpMk id="751" creationId="{09AA1EFB-EFFC-635C-86C2-88D869DE5B30}"/>
          </ac:cxnSpMkLst>
        </pc:cxnChg>
        <pc:cxnChg chg="mod">
          <ac:chgData name="Phillip Kaufman" userId="c001b2a046940d7c" providerId="LiveId" clId="{5CB25B10-5B1C-4017-B167-ED3104435743}" dt="2024-05-21T02:18:24.009" v="5045"/>
          <ac:cxnSpMkLst>
            <pc:docMk/>
            <pc:sldMk cId="2856383698" sldId="977"/>
            <ac:cxnSpMk id="752" creationId="{2625C062-8434-7447-BC29-C923F25CFC9F}"/>
          </ac:cxnSpMkLst>
        </pc:cxnChg>
        <pc:cxnChg chg="mod">
          <ac:chgData name="Phillip Kaufman" userId="c001b2a046940d7c" providerId="LiveId" clId="{5CB25B10-5B1C-4017-B167-ED3104435743}" dt="2024-05-21T02:18:24.009" v="5045"/>
          <ac:cxnSpMkLst>
            <pc:docMk/>
            <pc:sldMk cId="2856383698" sldId="977"/>
            <ac:cxnSpMk id="753" creationId="{766D0BDC-BEA7-0187-A93D-30B362D22D03}"/>
          </ac:cxnSpMkLst>
        </pc:cxnChg>
        <pc:cxnChg chg="mod">
          <ac:chgData name="Phillip Kaufman" userId="c001b2a046940d7c" providerId="LiveId" clId="{5CB25B10-5B1C-4017-B167-ED3104435743}" dt="2024-05-21T02:18:24.009" v="5045"/>
          <ac:cxnSpMkLst>
            <pc:docMk/>
            <pc:sldMk cId="2856383698" sldId="977"/>
            <ac:cxnSpMk id="754" creationId="{54D24036-9811-0A82-0197-2C00366531B1}"/>
          </ac:cxnSpMkLst>
        </pc:cxnChg>
        <pc:cxnChg chg="mod">
          <ac:chgData name="Phillip Kaufman" userId="c001b2a046940d7c" providerId="LiveId" clId="{5CB25B10-5B1C-4017-B167-ED3104435743}" dt="2024-05-21T02:18:24.009" v="5045"/>
          <ac:cxnSpMkLst>
            <pc:docMk/>
            <pc:sldMk cId="2856383698" sldId="977"/>
            <ac:cxnSpMk id="755" creationId="{582770D6-B0D1-0249-6C57-3D74285610EF}"/>
          </ac:cxnSpMkLst>
        </pc:cxnChg>
        <pc:cxnChg chg="mod">
          <ac:chgData name="Phillip Kaufman" userId="c001b2a046940d7c" providerId="LiveId" clId="{5CB25B10-5B1C-4017-B167-ED3104435743}" dt="2024-05-21T02:18:24.009" v="5045"/>
          <ac:cxnSpMkLst>
            <pc:docMk/>
            <pc:sldMk cId="2856383698" sldId="977"/>
            <ac:cxnSpMk id="756" creationId="{0227A649-7F84-A1DC-DE52-27F81D11DD65}"/>
          </ac:cxnSpMkLst>
        </pc:cxnChg>
      </pc:sldChg>
      <pc:sldChg chg="new ord">
        <pc:chgData name="Phillip Kaufman" userId="c001b2a046940d7c" providerId="LiveId" clId="{5CB25B10-5B1C-4017-B167-ED3104435743}" dt="2024-05-21T04:55:30.643" v="5411"/>
        <pc:sldMkLst>
          <pc:docMk/>
          <pc:sldMk cId="3473540665" sldId="978"/>
        </pc:sldMkLst>
      </pc:sldChg>
      <pc:sldChg chg="addSp delSp modSp new mod">
        <pc:chgData name="Phillip Kaufman" userId="c001b2a046940d7c" providerId="LiveId" clId="{5CB25B10-5B1C-4017-B167-ED3104435743}" dt="2024-05-29T06:24:25.620" v="9419" actId="1076"/>
        <pc:sldMkLst>
          <pc:docMk/>
          <pc:sldMk cId="2667521900" sldId="979"/>
        </pc:sldMkLst>
        <pc:spChg chg="mod">
          <ac:chgData name="Phillip Kaufman" userId="c001b2a046940d7c" providerId="LiveId" clId="{5CB25B10-5B1C-4017-B167-ED3104435743}" dt="2024-05-22T06:08:39.802" v="5924" actId="1076"/>
          <ac:spMkLst>
            <pc:docMk/>
            <pc:sldMk cId="2667521900" sldId="979"/>
            <ac:spMk id="2" creationId="{BCE118C3-0F89-3BF9-77AE-75F20784180B}"/>
          </ac:spMkLst>
        </pc:spChg>
        <pc:spChg chg="add mod">
          <ac:chgData name="Phillip Kaufman" userId="c001b2a046940d7c" providerId="LiveId" clId="{5CB25B10-5B1C-4017-B167-ED3104435743}" dt="2024-05-22T22:10:29.509" v="5975"/>
          <ac:spMkLst>
            <pc:docMk/>
            <pc:sldMk cId="2667521900" sldId="979"/>
            <ac:spMk id="4" creationId="{47C1D1C2-F791-663F-9962-D020515916C7}"/>
          </ac:spMkLst>
        </pc:spChg>
        <pc:spChg chg="add mod">
          <ac:chgData name="Phillip Kaufman" userId="c001b2a046940d7c" providerId="LiveId" clId="{5CB25B10-5B1C-4017-B167-ED3104435743}" dt="2024-05-22T06:02:13.689" v="5892"/>
          <ac:spMkLst>
            <pc:docMk/>
            <pc:sldMk cId="2667521900" sldId="979"/>
            <ac:spMk id="4" creationId="{A49E77A7-DC30-7BF0-3A5D-9B7FD99EC045}"/>
          </ac:spMkLst>
        </pc:spChg>
        <pc:spChg chg="add mod">
          <ac:chgData name="Phillip Kaufman" userId="c001b2a046940d7c" providerId="LiveId" clId="{5CB25B10-5B1C-4017-B167-ED3104435743}" dt="2024-05-22T22:11:06.648" v="5985" actId="1076"/>
          <ac:spMkLst>
            <pc:docMk/>
            <pc:sldMk cId="2667521900" sldId="979"/>
            <ac:spMk id="5" creationId="{6E286E74-E739-4980-0612-CE358971B296}"/>
          </ac:spMkLst>
        </pc:spChg>
        <pc:spChg chg="add del mod">
          <ac:chgData name="Phillip Kaufman" userId="c001b2a046940d7c" providerId="LiveId" clId="{5CB25B10-5B1C-4017-B167-ED3104435743}" dt="2024-05-22T06:05:01.032" v="5913" actId="21"/>
          <ac:spMkLst>
            <pc:docMk/>
            <pc:sldMk cId="2667521900" sldId="979"/>
            <ac:spMk id="6" creationId="{77D13A9E-3606-2979-04AA-C3CBE762842C}"/>
          </ac:spMkLst>
        </pc:spChg>
        <pc:spChg chg="add mod">
          <ac:chgData name="Phillip Kaufman" userId="c001b2a046940d7c" providerId="LiveId" clId="{5CB25B10-5B1C-4017-B167-ED3104435743}" dt="2024-05-29T06:24:25.620" v="9419" actId="1076"/>
          <ac:spMkLst>
            <pc:docMk/>
            <pc:sldMk cId="2667521900" sldId="979"/>
            <ac:spMk id="7" creationId="{8080BA1D-7387-E337-3E3B-43F548498360}"/>
          </ac:spMkLst>
        </pc:spChg>
        <pc:spChg chg="add del mod">
          <ac:chgData name="Phillip Kaufman" userId="c001b2a046940d7c" providerId="LiveId" clId="{5CB25B10-5B1C-4017-B167-ED3104435743}" dt="2024-05-22T05:34:58.499" v="5581" actId="21"/>
          <ac:spMkLst>
            <pc:docMk/>
            <pc:sldMk cId="2667521900" sldId="979"/>
            <ac:spMk id="8" creationId="{C906E049-146D-F806-8B8D-69CC4A13F9E6}"/>
          </ac:spMkLst>
        </pc:spChg>
        <pc:spChg chg="add mod">
          <ac:chgData name="Phillip Kaufman" userId="c001b2a046940d7c" providerId="LiveId" clId="{5CB25B10-5B1C-4017-B167-ED3104435743}" dt="2024-05-22T06:02:32.365" v="5896" actId="571"/>
          <ac:spMkLst>
            <pc:docMk/>
            <pc:sldMk cId="2667521900" sldId="979"/>
            <ac:spMk id="9" creationId="{E192E31E-C8FA-DEB6-26E3-A1A4E4D7B308}"/>
          </ac:spMkLst>
        </pc:spChg>
        <pc:spChg chg="add del">
          <ac:chgData name="Phillip Kaufman" userId="c001b2a046940d7c" providerId="LiveId" clId="{5CB25B10-5B1C-4017-B167-ED3104435743}" dt="2024-05-22T06:04:01.565" v="5901" actId="22"/>
          <ac:spMkLst>
            <pc:docMk/>
            <pc:sldMk cId="2667521900" sldId="979"/>
            <ac:spMk id="11" creationId="{DBD4DA00-41E6-85E9-CD3D-33C563A686F3}"/>
          </ac:spMkLst>
        </pc:spChg>
        <pc:spChg chg="add del">
          <ac:chgData name="Phillip Kaufman" userId="c001b2a046940d7c" providerId="LiveId" clId="{5CB25B10-5B1C-4017-B167-ED3104435743}" dt="2024-05-22T06:04:04.789" v="5903" actId="22"/>
          <ac:spMkLst>
            <pc:docMk/>
            <pc:sldMk cId="2667521900" sldId="979"/>
            <ac:spMk id="13" creationId="{436A6E00-F908-E18B-A467-06127C122766}"/>
          </ac:spMkLst>
        </pc:spChg>
        <pc:spChg chg="add mod">
          <ac:chgData name="Phillip Kaufman" userId="c001b2a046940d7c" providerId="LiveId" clId="{5CB25B10-5B1C-4017-B167-ED3104435743}" dt="2024-05-22T06:02:35.091" v="5897" actId="1076"/>
          <ac:spMkLst>
            <pc:docMk/>
            <pc:sldMk cId="2667521900" sldId="979"/>
            <ac:spMk id="14" creationId="{96CEE855-9860-5FB6-D547-12813A6F2AD9}"/>
          </ac:spMkLst>
        </pc:spChg>
        <pc:spChg chg="add del mod">
          <ac:chgData name="Phillip Kaufman" userId="c001b2a046940d7c" providerId="LiveId" clId="{5CB25B10-5B1C-4017-B167-ED3104435743}" dt="2024-05-22T22:11:03.844" v="5982" actId="478"/>
          <ac:spMkLst>
            <pc:docMk/>
            <pc:sldMk cId="2667521900" sldId="979"/>
            <ac:spMk id="15" creationId="{DB1E8A9E-64B4-6276-DC62-0D2D667522F4}"/>
          </ac:spMkLst>
        </pc:spChg>
        <pc:spChg chg="add mod">
          <ac:chgData name="Phillip Kaufman" userId="c001b2a046940d7c" providerId="LiveId" clId="{5CB25B10-5B1C-4017-B167-ED3104435743}" dt="2024-05-22T06:04:45.809" v="5907" actId="571"/>
          <ac:spMkLst>
            <pc:docMk/>
            <pc:sldMk cId="2667521900" sldId="979"/>
            <ac:spMk id="17" creationId="{1893A9D1-FBDB-726C-0875-9F7788AECC5F}"/>
          </ac:spMkLst>
        </pc:spChg>
        <pc:spChg chg="add del mod">
          <ac:chgData name="Phillip Kaufman" userId="c001b2a046940d7c" providerId="LiveId" clId="{5CB25B10-5B1C-4017-B167-ED3104435743}" dt="2024-05-22T06:09:55.492" v="5928" actId="478"/>
          <ac:spMkLst>
            <pc:docMk/>
            <pc:sldMk cId="2667521900" sldId="979"/>
            <ac:spMk id="19" creationId="{28A4F8A8-975A-C8A8-E95D-8B89FF5DBE7D}"/>
          </ac:spMkLst>
        </pc:spChg>
        <pc:spChg chg="add mod">
          <ac:chgData name="Phillip Kaufman" userId="c001b2a046940d7c" providerId="LiveId" clId="{5CB25B10-5B1C-4017-B167-ED3104435743}" dt="2024-05-28T01:39:48.960" v="9085" actId="207"/>
          <ac:spMkLst>
            <pc:docMk/>
            <pc:sldMk cId="2667521900" sldId="979"/>
            <ac:spMk id="20" creationId="{C0FE8053-EDC3-0B0E-B4CF-D5CCF25B9D12}"/>
          </ac:spMkLst>
        </pc:spChg>
        <pc:picChg chg="add del mod">
          <ac:chgData name="Phillip Kaufman" userId="c001b2a046940d7c" providerId="LiveId" clId="{5CB25B10-5B1C-4017-B167-ED3104435743}" dt="2024-05-22T06:05:01.032" v="5913" actId="21"/>
          <ac:picMkLst>
            <pc:docMk/>
            <pc:sldMk cId="2667521900" sldId="979"/>
            <ac:picMk id="5" creationId="{3CA1A56A-F48F-AE91-FEE6-67B644EF3AE2}"/>
          </ac:picMkLst>
        </pc:picChg>
        <pc:picChg chg="add mod">
          <ac:chgData name="Phillip Kaufman" userId="c001b2a046940d7c" providerId="LiveId" clId="{5CB25B10-5B1C-4017-B167-ED3104435743}" dt="2024-05-22T06:04:45.809" v="5907" actId="571"/>
          <ac:picMkLst>
            <pc:docMk/>
            <pc:sldMk cId="2667521900" sldId="979"/>
            <ac:picMk id="16" creationId="{3DA6D794-6319-34DD-32DB-7E506A61A0D7}"/>
          </ac:picMkLst>
        </pc:picChg>
        <pc:picChg chg="add del mod">
          <ac:chgData name="Phillip Kaufman" userId="c001b2a046940d7c" providerId="LiveId" clId="{5CB25B10-5B1C-4017-B167-ED3104435743}" dt="2024-05-22T06:09:53.345" v="5926" actId="478"/>
          <ac:picMkLst>
            <pc:docMk/>
            <pc:sldMk cId="2667521900" sldId="979"/>
            <ac:picMk id="18" creationId="{65594E43-3FF3-45B8-3F42-F645B7C1A6D5}"/>
          </ac:picMkLst>
        </pc:picChg>
      </pc:sldChg>
      <pc:sldChg chg="add del">
        <pc:chgData name="Phillip Kaufman" userId="c001b2a046940d7c" providerId="LiveId" clId="{5CB25B10-5B1C-4017-B167-ED3104435743}" dt="2024-05-22T06:04:58.948" v="5911"/>
        <pc:sldMkLst>
          <pc:docMk/>
          <pc:sldMk cId="701519259" sldId="980"/>
        </pc:sldMkLst>
      </pc:sldChg>
      <pc:sldChg chg="addSp modSp new del mod">
        <pc:chgData name="Phillip Kaufman" userId="c001b2a046940d7c" providerId="LiveId" clId="{5CB25B10-5B1C-4017-B167-ED3104435743}" dt="2024-05-22T22:11:21.691" v="5987" actId="47"/>
        <pc:sldMkLst>
          <pc:docMk/>
          <pc:sldMk cId="3606059698" sldId="980"/>
        </pc:sldMkLst>
        <pc:spChg chg="add mod">
          <ac:chgData name="Phillip Kaufman" userId="c001b2a046940d7c" providerId="LiveId" clId="{5CB25B10-5B1C-4017-B167-ED3104435743}" dt="2024-05-22T06:05:07.967" v="5916" actId="1076"/>
          <ac:spMkLst>
            <pc:docMk/>
            <pc:sldMk cId="3606059698" sldId="980"/>
            <ac:spMk id="6" creationId="{77D13A9E-3606-2979-04AA-C3CBE762842C}"/>
          </ac:spMkLst>
        </pc:spChg>
        <pc:picChg chg="add mod">
          <ac:chgData name="Phillip Kaufman" userId="c001b2a046940d7c" providerId="LiveId" clId="{5CB25B10-5B1C-4017-B167-ED3104435743}" dt="2024-05-22T06:05:07.967" v="5916" actId="1076"/>
          <ac:picMkLst>
            <pc:docMk/>
            <pc:sldMk cId="3606059698" sldId="980"/>
            <ac:picMk id="5" creationId="{3CA1A56A-F48F-AE91-FEE6-67B644EF3AE2}"/>
          </ac:picMkLst>
        </pc:picChg>
      </pc:sldChg>
      <pc:sldChg chg="add del">
        <pc:chgData name="Phillip Kaufman" userId="c001b2a046940d7c" providerId="LiveId" clId="{5CB25B10-5B1C-4017-B167-ED3104435743}" dt="2024-05-23T05:05:01.942" v="6134" actId="47"/>
        <pc:sldMkLst>
          <pc:docMk/>
          <pc:sldMk cId="1508715231" sldId="981"/>
        </pc:sldMkLst>
      </pc:sldChg>
      <pc:sldChg chg="new del">
        <pc:chgData name="Phillip Kaufman" userId="c001b2a046940d7c" providerId="LiveId" clId="{5CB25B10-5B1C-4017-B167-ED3104435743}" dt="2024-05-23T04:47:50.424" v="6018" actId="47"/>
        <pc:sldMkLst>
          <pc:docMk/>
          <pc:sldMk cId="564870039" sldId="982"/>
        </pc:sldMkLst>
      </pc:sldChg>
      <pc:sldChg chg="modSp add mod ord">
        <pc:chgData name="Phillip Kaufman" userId="c001b2a046940d7c" providerId="LiveId" clId="{5CB25B10-5B1C-4017-B167-ED3104435743}" dt="2024-05-23T05:02:24.287" v="6114" actId="1076"/>
        <pc:sldMkLst>
          <pc:docMk/>
          <pc:sldMk cId="3804073031" sldId="982"/>
        </pc:sldMkLst>
        <pc:spChg chg="mod">
          <ac:chgData name="Phillip Kaufman" userId="c001b2a046940d7c" providerId="LiveId" clId="{5CB25B10-5B1C-4017-B167-ED3104435743}" dt="2024-05-23T05:02:10.539" v="6111" actId="1076"/>
          <ac:spMkLst>
            <pc:docMk/>
            <pc:sldMk cId="3804073031" sldId="982"/>
            <ac:spMk id="8" creationId="{B0C7F11E-F853-76B6-CE69-A5D89BE07336}"/>
          </ac:spMkLst>
        </pc:spChg>
        <pc:spChg chg="mod">
          <ac:chgData name="Phillip Kaufman" userId="c001b2a046940d7c" providerId="LiveId" clId="{5CB25B10-5B1C-4017-B167-ED3104435743}" dt="2024-05-23T05:02:10.539" v="6111" actId="1076"/>
          <ac:spMkLst>
            <pc:docMk/>
            <pc:sldMk cId="3804073031" sldId="982"/>
            <ac:spMk id="9" creationId="{7802991B-AE91-9AF4-6F2B-A6434EB37005}"/>
          </ac:spMkLst>
        </pc:spChg>
        <pc:spChg chg="mod">
          <ac:chgData name="Phillip Kaufman" userId="c001b2a046940d7c" providerId="LiveId" clId="{5CB25B10-5B1C-4017-B167-ED3104435743}" dt="2024-05-23T05:02:10.539" v="6111" actId="1076"/>
          <ac:spMkLst>
            <pc:docMk/>
            <pc:sldMk cId="3804073031" sldId="982"/>
            <ac:spMk id="10" creationId="{2F6D0172-E20A-A522-C020-4F739B83E56D}"/>
          </ac:spMkLst>
        </pc:spChg>
        <pc:spChg chg="mod">
          <ac:chgData name="Phillip Kaufman" userId="c001b2a046940d7c" providerId="LiveId" clId="{5CB25B10-5B1C-4017-B167-ED3104435743}" dt="2024-05-23T05:02:10.539" v="6111" actId="1076"/>
          <ac:spMkLst>
            <pc:docMk/>
            <pc:sldMk cId="3804073031" sldId="982"/>
            <ac:spMk id="11" creationId="{26601CBC-0004-502E-49A8-6F442B728909}"/>
          </ac:spMkLst>
        </pc:spChg>
        <pc:spChg chg="mod">
          <ac:chgData name="Phillip Kaufman" userId="c001b2a046940d7c" providerId="LiveId" clId="{5CB25B10-5B1C-4017-B167-ED3104435743}" dt="2024-05-23T05:02:10.539" v="6111" actId="1076"/>
          <ac:spMkLst>
            <pc:docMk/>
            <pc:sldMk cId="3804073031" sldId="982"/>
            <ac:spMk id="12" creationId="{C8B4FBAD-7AA6-0329-3135-1096D36D89E3}"/>
          </ac:spMkLst>
        </pc:spChg>
        <pc:spChg chg="mod">
          <ac:chgData name="Phillip Kaufman" userId="c001b2a046940d7c" providerId="LiveId" clId="{5CB25B10-5B1C-4017-B167-ED3104435743}" dt="2024-05-23T05:02:24.287" v="6114" actId="1076"/>
          <ac:spMkLst>
            <pc:docMk/>
            <pc:sldMk cId="3804073031" sldId="982"/>
            <ac:spMk id="13" creationId="{EFF2F735-BB6E-3B95-5CDA-79F5FAE2D739}"/>
          </ac:spMkLst>
        </pc:spChg>
        <pc:spChg chg="mod">
          <ac:chgData name="Phillip Kaufman" userId="c001b2a046940d7c" providerId="LiveId" clId="{5CB25B10-5B1C-4017-B167-ED3104435743}" dt="2024-05-23T05:02:14.355" v="6112" actId="1076"/>
          <ac:spMkLst>
            <pc:docMk/>
            <pc:sldMk cId="3804073031" sldId="982"/>
            <ac:spMk id="14" creationId="{5B463380-118C-1FB8-A05B-A4684C9A5651}"/>
          </ac:spMkLst>
        </pc:spChg>
        <pc:spChg chg="mod">
          <ac:chgData name="Phillip Kaufman" userId="c001b2a046940d7c" providerId="LiveId" clId="{5CB25B10-5B1C-4017-B167-ED3104435743}" dt="2024-05-23T05:02:24.287" v="6114" actId="1076"/>
          <ac:spMkLst>
            <pc:docMk/>
            <pc:sldMk cId="3804073031" sldId="982"/>
            <ac:spMk id="15" creationId="{809866D2-EFDF-810D-1702-0C3163B6D1F3}"/>
          </ac:spMkLst>
        </pc:spChg>
        <pc:spChg chg="mod">
          <ac:chgData name="Phillip Kaufman" userId="c001b2a046940d7c" providerId="LiveId" clId="{5CB25B10-5B1C-4017-B167-ED3104435743}" dt="2024-05-23T04:48:23.511" v="6028" actId="1076"/>
          <ac:spMkLst>
            <pc:docMk/>
            <pc:sldMk cId="3804073031" sldId="982"/>
            <ac:spMk id="16" creationId="{A1336F60-41A7-C78F-D08C-CE28BD560EF5}"/>
          </ac:spMkLst>
        </pc:spChg>
        <pc:spChg chg="mod">
          <ac:chgData name="Phillip Kaufman" userId="c001b2a046940d7c" providerId="LiveId" clId="{5CB25B10-5B1C-4017-B167-ED3104435743}" dt="2024-05-23T04:48:21.237" v="6026" actId="1076"/>
          <ac:spMkLst>
            <pc:docMk/>
            <pc:sldMk cId="3804073031" sldId="982"/>
            <ac:spMk id="17" creationId="{2DF980DE-D965-EFBB-650E-B4E1196F215D}"/>
          </ac:spMkLst>
        </pc:spChg>
        <pc:spChg chg="mod">
          <ac:chgData name="Phillip Kaufman" userId="c001b2a046940d7c" providerId="LiveId" clId="{5CB25B10-5B1C-4017-B167-ED3104435743}" dt="2024-05-23T04:48:10.131" v="6022" actId="12789"/>
          <ac:spMkLst>
            <pc:docMk/>
            <pc:sldMk cId="3804073031" sldId="982"/>
            <ac:spMk id="18" creationId="{E0401BD1-C9A3-0BD0-0993-6DE62F834E6F}"/>
          </ac:spMkLst>
        </pc:spChg>
        <pc:spChg chg="mod">
          <ac:chgData name="Phillip Kaufman" userId="c001b2a046940d7c" providerId="LiveId" clId="{5CB25B10-5B1C-4017-B167-ED3104435743}" dt="2024-05-23T05:02:24.287" v="6114" actId="1076"/>
          <ac:spMkLst>
            <pc:docMk/>
            <pc:sldMk cId="3804073031" sldId="982"/>
            <ac:spMk id="20" creationId="{5DE10CCA-4355-950F-EE64-53EF2616C9D0}"/>
          </ac:spMkLst>
        </pc:spChg>
        <pc:grpChg chg="mod">
          <ac:chgData name="Phillip Kaufman" userId="c001b2a046940d7c" providerId="LiveId" clId="{5CB25B10-5B1C-4017-B167-ED3104435743}" dt="2024-05-23T04:48:26.984" v="6029" actId="1076"/>
          <ac:grpSpMkLst>
            <pc:docMk/>
            <pc:sldMk cId="3804073031" sldId="982"/>
            <ac:grpSpMk id="5" creationId="{E9E63025-7E98-16E3-27A9-37CFBBABCF42}"/>
          </ac:grpSpMkLst>
        </pc:grpChg>
      </pc:sldChg>
      <pc:sldChg chg="addSp delSp modSp add del mod">
        <pc:chgData name="Phillip Kaufman" userId="c001b2a046940d7c" providerId="LiveId" clId="{5CB25B10-5B1C-4017-B167-ED3104435743}" dt="2024-05-30T19:35:40.941" v="9889" actId="12788"/>
        <pc:sldMkLst>
          <pc:docMk/>
          <pc:sldMk cId="2910963590" sldId="983"/>
        </pc:sldMkLst>
        <pc:spChg chg="add mod">
          <ac:chgData name="Phillip Kaufman" userId="c001b2a046940d7c" providerId="LiveId" clId="{5CB25B10-5B1C-4017-B167-ED3104435743}" dt="2024-05-23T04:48:49.190" v="6035"/>
          <ac:spMkLst>
            <pc:docMk/>
            <pc:sldMk cId="2910963590" sldId="983"/>
            <ac:spMk id="5" creationId="{8D8B344D-7DE8-D2E3-CCA1-F4540A89D242}"/>
          </ac:spMkLst>
        </pc:spChg>
        <pc:spChg chg="mod">
          <ac:chgData name="Phillip Kaufman" userId="c001b2a046940d7c" providerId="LiveId" clId="{5CB25B10-5B1C-4017-B167-ED3104435743}" dt="2024-05-23T04:49:58.875" v="6052" actId="1076"/>
          <ac:spMkLst>
            <pc:docMk/>
            <pc:sldMk cId="2910963590" sldId="983"/>
            <ac:spMk id="7" creationId="{0B666025-54E4-EC37-01F0-3E01488BEBD2}"/>
          </ac:spMkLst>
        </pc:spChg>
        <pc:spChg chg="mod">
          <ac:chgData name="Phillip Kaufman" userId="c001b2a046940d7c" providerId="LiveId" clId="{5CB25B10-5B1C-4017-B167-ED3104435743}" dt="2024-05-23T04:49:09.755" v="6038"/>
          <ac:spMkLst>
            <pc:docMk/>
            <pc:sldMk cId="2910963590" sldId="983"/>
            <ac:spMk id="8" creationId="{6990ADC8-64B9-608A-7470-78386EE24099}"/>
          </ac:spMkLst>
        </pc:spChg>
        <pc:spChg chg="mod">
          <ac:chgData name="Phillip Kaufman" userId="c001b2a046940d7c" providerId="LiveId" clId="{5CB25B10-5B1C-4017-B167-ED3104435743}" dt="2024-05-30T19:35:40.941" v="9889" actId="12788"/>
          <ac:spMkLst>
            <pc:docMk/>
            <pc:sldMk cId="2910963590" sldId="983"/>
            <ac:spMk id="9" creationId="{A3EC8B33-8C13-F6BD-2332-A018D212C73D}"/>
          </ac:spMkLst>
        </pc:spChg>
        <pc:spChg chg="mod">
          <ac:chgData name="Phillip Kaufman" userId="c001b2a046940d7c" providerId="LiveId" clId="{5CB25B10-5B1C-4017-B167-ED3104435743}" dt="2024-05-23T04:49:09.755" v="6038"/>
          <ac:spMkLst>
            <pc:docMk/>
            <pc:sldMk cId="2910963590" sldId="983"/>
            <ac:spMk id="12" creationId="{F7637A5F-22BC-4CDD-A295-8FA3082CD2BF}"/>
          </ac:spMkLst>
        </pc:spChg>
        <pc:spChg chg="mod">
          <ac:chgData name="Phillip Kaufman" userId="c001b2a046940d7c" providerId="LiveId" clId="{5CB25B10-5B1C-4017-B167-ED3104435743}" dt="2024-05-23T04:49:09.755" v="6038"/>
          <ac:spMkLst>
            <pc:docMk/>
            <pc:sldMk cId="2910963590" sldId="983"/>
            <ac:spMk id="14" creationId="{C82AD4FC-F55A-474E-6B4A-83BD53D86E0E}"/>
          </ac:spMkLst>
        </pc:spChg>
        <pc:spChg chg="mod">
          <ac:chgData name="Phillip Kaufman" userId="c001b2a046940d7c" providerId="LiveId" clId="{5CB25B10-5B1C-4017-B167-ED3104435743}" dt="2024-05-23T04:49:09.755" v="6038"/>
          <ac:spMkLst>
            <pc:docMk/>
            <pc:sldMk cId="2910963590" sldId="983"/>
            <ac:spMk id="17" creationId="{A20E6D8F-8A19-CEF0-14F4-62ABE757F528}"/>
          </ac:spMkLst>
        </pc:spChg>
        <pc:spChg chg="mod">
          <ac:chgData name="Phillip Kaufman" userId="c001b2a046940d7c" providerId="LiveId" clId="{5CB25B10-5B1C-4017-B167-ED3104435743}" dt="2024-05-23T04:49:25.139" v="6046"/>
          <ac:spMkLst>
            <pc:docMk/>
            <pc:sldMk cId="2910963590" sldId="983"/>
            <ac:spMk id="20" creationId="{6990ADC8-64B9-608A-7470-78386EE24099}"/>
          </ac:spMkLst>
        </pc:spChg>
        <pc:spChg chg="mod">
          <ac:chgData name="Phillip Kaufman" userId="c001b2a046940d7c" providerId="LiveId" clId="{5CB25B10-5B1C-4017-B167-ED3104435743}" dt="2024-05-23T04:49:25.139" v="6046"/>
          <ac:spMkLst>
            <pc:docMk/>
            <pc:sldMk cId="2910963590" sldId="983"/>
            <ac:spMk id="21" creationId="{F7637A5F-22BC-4CDD-A295-8FA3082CD2BF}"/>
          </ac:spMkLst>
        </pc:spChg>
        <pc:spChg chg="mod">
          <ac:chgData name="Phillip Kaufman" userId="c001b2a046940d7c" providerId="LiveId" clId="{5CB25B10-5B1C-4017-B167-ED3104435743}" dt="2024-05-23T04:49:25.139" v="6046"/>
          <ac:spMkLst>
            <pc:docMk/>
            <pc:sldMk cId="2910963590" sldId="983"/>
            <ac:spMk id="22" creationId="{C82AD4FC-F55A-474E-6B4A-83BD53D86E0E}"/>
          </ac:spMkLst>
        </pc:spChg>
        <pc:spChg chg="mod">
          <ac:chgData name="Phillip Kaufman" userId="c001b2a046940d7c" providerId="LiveId" clId="{5CB25B10-5B1C-4017-B167-ED3104435743}" dt="2024-05-23T04:49:46.354" v="6051" actId="692"/>
          <ac:spMkLst>
            <pc:docMk/>
            <pc:sldMk cId="2910963590" sldId="983"/>
            <ac:spMk id="23" creationId="{A20E6D8F-8A19-CEF0-14F4-62ABE757F528}"/>
          </ac:spMkLst>
        </pc:spChg>
        <pc:grpChg chg="del">
          <ac:chgData name="Phillip Kaufman" userId="c001b2a046940d7c" providerId="LiveId" clId="{5CB25B10-5B1C-4017-B167-ED3104435743}" dt="2024-05-23T04:49:11.620" v="6039" actId="478"/>
          <ac:grpSpMkLst>
            <pc:docMk/>
            <pc:sldMk cId="2910963590" sldId="983"/>
            <ac:grpSpMk id="4" creationId="{5CDB8D28-2DB2-2976-1B33-74F21A18C39E}"/>
          </ac:grpSpMkLst>
        </pc:grpChg>
        <pc:grpChg chg="add del mod ord">
          <ac:chgData name="Phillip Kaufman" userId="c001b2a046940d7c" providerId="LiveId" clId="{5CB25B10-5B1C-4017-B167-ED3104435743}" dt="2024-05-23T04:49:23.037" v="6044" actId="21"/>
          <ac:grpSpMkLst>
            <pc:docMk/>
            <pc:sldMk cId="2910963590" sldId="983"/>
            <ac:grpSpMk id="6" creationId="{DDB06F89-8E60-4866-D75A-70730F9204AB}"/>
          </ac:grpSpMkLst>
        </pc:grpChg>
        <pc:grpChg chg="add mod">
          <ac:chgData name="Phillip Kaufman" userId="c001b2a046940d7c" providerId="LiveId" clId="{5CB25B10-5B1C-4017-B167-ED3104435743}" dt="2024-05-23T04:49:25.139" v="6046"/>
          <ac:grpSpMkLst>
            <pc:docMk/>
            <pc:sldMk cId="2910963590" sldId="983"/>
            <ac:grpSpMk id="19" creationId="{DDB06F89-8E60-4866-D75A-70730F9204AB}"/>
          </ac:grpSpMkLst>
        </pc:grpChg>
        <pc:cxnChg chg="mod ord">
          <ac:chgData name="Phillip Kaufman" userId="c001b2a046940d7c" providerId="LiveId" clId="{5CB25B10-5B1C-4017-B167-ED3104435743}" dt="2024-05-23T04:49:34.871" v="6050" actId="14100"/>
          <ac:cxnSpMkLst>
            <pc:docMk/>
            <pc:sldMk cId="2910963590" sldId="983"/>
            <ac:cxnSpMk id="18" creationId="{8CE6E6D0-4540-197B-52EC-B4DEEB3E04E7}"/>
          </ac:cxnSpMkLst>
        </pc:cxnChg>
      </pc:sldChg>
      <pc:sldChg chg="addSp delSp modSp add del mod ord">
        <pc:chgData name="Phillip Kaufman" userId="c001b2a046940d7c" providerId="LiveId" clId="{5CB25B10-5B1C-4017-B167-ED3104435743}" dt="2024-05-23T19:52:30.518" v="6151" actId="47"/>
        <pc:sldMkLst>
          <pc:docMk/>
          <pc:sldMk cId="3031596061" sldId="984"/>
        </pc:sldMkLst>
        <pc:spChg chg="del">
          <ac:chgData name="Phillip Kaufman" userId="c001b2a046940d7c" providerId="LiveId" clId="{5CB25B10-5B1C-4017-B167-ED3104435743}" dt="2024-05-23T05:06:26.141" v="6136" actId="478"/>
          <ac:spMkLst>
            <pc:docMk/>
            <pc:sldMk cId="3031596061" sldId="984"/>
            <ac:spMk id="5" creationId="{6E286E74-E739-4980-0612-CE358971B296}"/>
          </ac:spMkLst>
        </pc:spChg>
        <pc:spChg chg="add del mod topLvl">
          <ac:chgData name="Phillip Kaufman" userId="c001b2a046940d7c" providerId="LiveId" clId="{5CB25B10-5B1C-4017-B167-ED3104435743}" dt="2024-05-23T19:52:18.640" v="6148" actId="21"/>
          <ac:spMkLst>
            <pc:docMk/>
            <pc:sldMk cId="3031596061" sldId="984"/>
            <ac:spMk id="6" creationId="{39730F11-F0B8-CD2A-F7D3-CB278DB52923}"/>
          </ac:spMkLst>
        </pc:spChg>
        <pc:spChg chg="del mod topLvl">
          <ac:chgData name="Phillip Kaufman" userId="c001b2a046940d7c" providerId="LiveId" clId="{5CB25B10-5B1C-4017-B167-ED3104435743}" dt="2024-05-23T05:06:26.141" v="6136" actId="478"/>
          <ac:spMkLst>
            <pc:docMk/>
            <pc:sldMk cId="3031596061" sldId="984"/>
            <ac:spMk id="7" creationId="{8080BA1D-7387-E337-3E3B-43F548498360}"/>
          </ac:spMkLst>
        </pc:spChg>
        <pc:spChg chg="del">
          <ac:chgData name="Phillip Kaufman" userId="c001b2a046940d7c" providerId="LiveId" clId="{5CB25B10-5B1C-4017-B167-ED3104435743}" dt="2024-05-23T05:06:26.141" v="6136" actId="478"/>
          <ac:spMkLst>
            <pc:docMk/>
            <pc:sldMk cId="3031596061" sldId="984"/>
            <ac:spMk id="14" creationId="{96CEE855-9860-5FB6-D547-12813A6F2AD9}"/>
          </ac:spMkLst>
        </pc:spChg>
        <pc:spChg chg="del mod">
          <ac:chgData name="Phillip Kaufman" userId="c001b2a046940d7c" providerId="LiveId" clId="{5CB25B10-5B1C-4017-B167-ED3104435743}" dt="2024-05-23T05:06:26.141" v="6136" actId="478"/>
          <ac:spMkLst>
            <pc:docMk/>
            <pc:sldMk cId="3031596061" sldId="984"/>
            <ac:spMk id="20" creationId="{C0FE8053-EDC3-0B0E-B4CF-D5CCF25B9D12}"/>
          </ac:spMkLst>
        </pc:spChg>
        <pc:grpChg chg="add del mod topLvl">
          <ac:chgData name="Phillip Kaufman" userId="c001b2a046940d7c" providerId="LiveId" clId="{5CB25B10-5B1C-4017-B167-ED3104435743}" dt="2024-05-23T05:04:57.235" v="6133" actId="165"/>
          <ac:grpSpMkLst>
            <pc:docMk/>
            <pc:sldMk cId="3031596061" sldId="984"/>
            <ac:grpSpMk id="8" creationId="{4CE55150-5857-A981-8554-A9E656C643D7}"/>
          </ac:grpSpMkLst>
        </pc:grpChg>
        <pc:grpChg chg="add del mod">
          <ac:chgData name="Phillip Kaufman" userId="c001b2a046940d7c" providerId="LiveId" clId="{5CB25B10-5B1C-4017-B167-ED3104435743}" dt="2024-05-23T05:04:53.919" v="6132" actId="165"/>
          <ac:grpSpMkLst>
            <pc:docMk/>
            <pc:sldMk cId="3031596061" sldId="984"/>
            <ac:grpSpMk id="9" creationId="{E73F43F6-6E81-6475-D671-155AD2CA3C37}"/>
          </ac:grpSpMkLst>
        </pc:grpChg>
        <pc:picChg chg="add del mod topLvl">
          <ac:chgData name="Phillip Kaufman" userId="c001b2a046940d7c" providerId="LiveId" clId="{5CB25B10-5B1C-4017-B167-ED3104435743}" dt="2024-05-23T19:52:18.640" v="6148" actId="21"/>
          <ac:picMkLst>
            <pc:docMk/>
            <pc:sldMk cId="3031596061" sldId="984"/>
            <ac:picMk id="4" creationId="{EC88C63B-9B06-17EA-5CB6-BD9891C4BBA5}"/>
          </ac:picMkLst>
        </pc:picChg>
      </pc:sldChg>
      <pc:sldChg chg="add del">
        <pc:chgData name="Phillip Kaufman" userId="c001b2a046940d7c" providerId="LiveId" clId="{5CB25B10-5B1C-4017-B167-ED3104435743}" dt="2024-05-23T19:51:53.939" v="6142"/>
        <pc:sldMkLst>
          <pc:docMk/>
          <pc:sldMk cId="683831149" sldId="985"/>
        </pc:sldMkLst>
      </pc:sldChg>
      <pc:sldChg chg="addSp delSp modSp del mod">
        <pc:chgData name="Phillip Kaufman" userId="c001b2a046940d7c" providerId="LiveId" clId="{5CB25B10-5B1C-4017-B167-ED3104435743}" dt="2024-06-04T02:21:53.314" v="13334" actId="47"/>
        <pc:sldMkLst>
          <pc:docMk/>
          <pc:sldMk cId="3107475894" sldId="985"/>
        </pc:sldMkLst>
        <pc:spChg chg="add mod">
          <ac:chgData name="Phillip Kaufman" userId="c001b2a046940d7c" providerId="LiveId" clId="{5CB25B10-5B1C-4017-B167-ED3104435743}" dt="2024-06-02T22:55:59.620" v="11682" actId="164"/>
          <ac:spMkLst>
            <pc:docMk/>
            <pc:sldMk cId="3107475894" sldId="985"/>
            <ac:spMk id="280" creationId="{40062F89-6C7C-A03B-F496-DA98083BC1CA}"/>
          </ac:spMkLst>
        </pc:spChg>
        <pc:spChg chg="mod">
          <ac:chgData name="Phillip Kaufman" userId="c001b2a046940d7c" providerId="LiveId" clId="{5CB25B10-5B1C-4017-B167-ED3104435743}" dt="2024-06-02T22:55:53.726" v="11679"/>
          <ac:spMkLst>
            <pc:docMk/>
            <pc:sldMk cId="3107475894" sldId="985"/>
            <ac:spMk id="282" creationId="{89DE6ED9-A110-5FA8-E901-FB0E0EF4D57A}"/>
          </ac:spMkLst>
        </pc:spChg>
        <pc:spChg chg="mod">
          <ac:chgData name="Phillip Kaufman" userId="c001b2a046940d7c" providerId="LiveId" clId="{5CB25B10-5B1C-4017-B167-ED3104435743}" dt="2024-06-02T22:55:53.726" v="11679"/>
          <ac:spMkLst>
            <pc:docMk/>
            <pc:sldMk cId="3107475894" sldId="985"/>
            <ac:spMk id="287" creationId="{D7654E7A-D864-2D9F-2707-EE9C8DE30B58}"/>
          </ac:spMkLst>
        </pc:spChg>
        <pc:spChg chg="mod">
          <ac:chgData name="Phillip Kaufman" userId="c001b2a046940d7c" providerId="LiveId" clId="{5CB25B10-5B1C-4017-B167-ED3104435743}" dt="2024-06-02T22:55:53.726" v="11679"/>
          <ac:spMkLst>
            <pc:docMk/>
            <pc:sldMk cId="3107475894" sldId="985"/>
            <ac:spMk id="288" creationId="{6CF20C2E-C1AC-0364-A8CC-2D2E360EF9CE}"/>
          </ac:spMkLst>
        </pc:spChg>
        <pc:spChg chg="mod">
          <ac:chgData name="Phillip Kaufman" userId="c001b2a046940d7c" providerId="LiveId" clId="{5CB25B10-5B1C-4017-B167-ED3104435743}" dt="2024-06-02T22:55:53.726" v="11679"/>
          <ac:spMkLst>
            <pc:docMk/>
            <pc:sldMk cId="3107475894" sldId="985"/>
            <ac:spMk id="289" creationId="{E2949283-9EB8-FBA1-9E3A-1E87909BA73D}"/>
          </ac:spMkLst>
        </pc:spChg>
        <pc:spChg chg="mod">
          <ac:chgData name="Phillip Kaufman" userId="c001b2a046940d7c" providerId="LiveId" clId="{5CB25B10-5B1C-4017-B167-ED3104435743}" dt="2024-06-02T22:55:53.726" v="11679"/>
          <ac:spMkLst>
            <pc:docMk/>
            <pc:sldMk cId="3107475894" sldId="985"/>
            <ac:spMk id="290" creationId="{DAD5E959-F9B8-BC5C-5DC3-1C6E97644B57}"/>
          </ac:spMkLst>
        </pc:spChg>
        <pc:spChg chg="mod">
          <ac:chgData name="Phillip Kaufman" userId="c001b2a046940d7c" providerId="LiveId" clId="{5CB25B10-5B1C-4017-B167-ED3104435743}" dt="2024-06-02T22:55:53.726" v="11679"/>
          <ac:spMkLst>
            <pc:docMk/>
            <pc:sldMk cId="3107475894" sldId="985"/>
            <ac:spMk id="291" creationId="{A4F18921-770C-B9F5-2DC7-9AC57DF18415}"/>
          </ac:spMkLst>
        </pc:spChg>
        <pc:spChg chg="mod">
          <ac:chgData name="Phillip Kaufman" userId="c001b2a046940d7c" providerId="LiveId" clId="{5CB25B10-5B1C-4017-B167-ED3104435743}" dt="2024-06-02T22:55:53.726" v="11679"/>
          <ac:spMkLst>
            <pc:docMk/>
            <pc:sldMk cId="3107475894" sldId="985"/>
            <ac:spMk id="292" creationId="{85855E6F-C793-CCEC-69C7-DC15F463EE7B}"/>
          </ac:spMkLst>
        </pc:spChg>
        <pc:spChg chg="mod">
          <ac:chgData name="Phillip Kaufman" userId="c001b2a046940d7c" providerId="LiveId" clId="{5CB25B10-5B1C-4017-B167-ED3104435743}" dt="2024-06-02T22:55:53.726" v="11679"/>
          <ac:spMkLst>
            <pc:docMk/>
            <pc:sldMk cId="3107475894" sldId="985"/>
            <ac:spMk id="293" creationId="{FCFDAC22-2951-C7E7-8DCB-849EE1077579}"/>
          </ac:spMkLst>
        </pc:spChg>
        <pc:spChg chg="mod">
          <ac:chgData name="Phillip Kaufman" userId="c001b2a046940d7c" providerId="LiveId" clId="{5CB25B10-5B1C-4017-B167-ED3104435743}" dt="2024-06-02T22:55:53.726" v="11679"/>
          <ac:spMkLst>
            <pc:docMk/>
            <pc:sldMk cId="3107475894" sldId="985"/>
            <ac:spMk id="294" creationId="{004C39E3-EAA3-E6FA-5303-08AFD5499629}"/>
          </ac:spMkLst>
        </pc:spChg>
        <pc:spChg chg="mod">
          <ac:chgData name="Phillip Kaufman" userId="c001b2a046940d7c" providerId="LiveId" clId="{5CB25B10-5B1C-4017-B167-ED3104435743}" dt="2024-06-02T22:55:53.726" v="11679"/>
          <ac:spMkLst>
            <pc:docMk/>
            <pc:sldMk cId="3107475894" sldId="985"/>
            <ac:spMk id="295" creationId="{5677741D-ED37-2A01-8FEE-EAB1313C631F}"/>
          </ac:spMkLst>
        </pc:spChg>
        <pc:spChg chg="mod">
          <ac:chgData name="Phillip Kaufman" userId="c001b2a046940d7c" providerId="LiveId" clId="{5CB25B10-5B1C-4017-B167-ED3104435743}" dt="2024-06-02T22:55:53.726" v="11679"/>
          <ac:spMkLst>
            <pc:docMk/>
            <pc:sldMk cId="3107475894" sldId="985"/>
            <ac:spMk id="296" creationId="{B580E237-4F47-8DAB-C519-FD7523DFEEAA}"/>
          </ac:spMkLst>
        </pc:spChg>
        <pc:grpChg chg="add del mod">
          <ac:chgData name="Phillip Kaufman" userId="c001b2a046940d7c" providerId="LiveId" clId="{5CB25B10-5B1C-4017-B167-ED3104435743}" dt="2024-06-02T01:40:18.265" v="10042" actId="165"/>
          <ac:grpSpMkLst>
            <pc:docMk/>
            <pc:sldMk cId="3107475894" sldId="985"/>
            <ac:grpSpMk id="4" creationId="{825F8C33-B48C-6186-2B85-70175B44FD86}"/>
          </ac:grpSpMkLst>
        </pc:grpChg>
        <pc:grpChg chg="add del mod">
          <ac:chgData name="Phillip Kaufman" userId="c001b2a046940d7c" providerId="LiveId" clId="{5CB25B10-5B1C-4017-B167-ED3104435743}" dt="2024-06-02T22:56:06.219" v="11684" actId="478"/>
          <ac:grpSpMkLst>
            <pc:docMk/>
            <pc:sldMk cId="3107475894" sldId="985"/>
            <ac:grpSpMk id="4" creationId="{EC88346A-8FA0-3D55-E6EB-5A12AB4DF10B}"/>
          </ac:grpSpMkLst>
        </pc:grpChg>
        <pc:grpChg chg="add del mod">
          <ac:chgData name="Phillip Kaufman" userId="c001b2a046940d7c" providerId="LiveId" clId="{5CB25B10-5B1C-4017-B167-ED3104435743}" dt="2024-06-02T01:38:02.593" v="10017" actId="478"/>
          <ac:grpSpMkLst>
            <pc:docMk/>
            <pc:sldMk cId="3107475894" sldId="985"/>
            <ac:grpSpMk id="5" creationId="{BFF55684-2D5E-8911-07E8-42EC17C3933A}"/>
          </ac:grpSpMkLst>
        </pc:grpChg>
        <pc:grpChg chg="add del mod topLvl">
          <ac:chgData name="Phillip Kaufman" userId="c001b2a046940d7c" providerId="LiveId" clId="{5CB25B10-5B1C-4017-B167-ED3104435743}" dt="2024-06-02T01:40:20.893" v="10043" actId="165"/>
          <ac:grpSpMkLst>
            <pc:docMk/>
            <pc:sldMk cId="3107475894" sldId="985"/>
            <ac:grpSpMk id="6" creationId="{219BB6B4-475D-49AC-2574-0AE5968E2FCC}"/>
          </ac:grpSpMkLst>
        </pc:grpChg>
        <pc:grpChg chg="mod">
          <ac:chgData name="Phillip Kaufman" userId="c001b2a046940d7c" providerId="LiveId" clId="{5CB25B10-5B1C-4017-B167-ED3104435743}" dt="2024-06-02T01:34:02.349" v="9912"/>
          <ac:grpSpMkLst>
            <pc:docMk/>
            <pc:sldMk cId="3107475894" sldId="985"/>
            <ac:grpSpMk id="11" creationId="{9F5BDD80-E7EE-B970-17EF-DEA97262B515}"/>
          </ac:grpSpMkLst>
        </pc:grpChg>
        <pc:grpChg chg="add mod">
          <ac:chgData name="Phillip Kaufman" userId="c001b2a046940d7c" providerId="LiveId" clId="{5CB25B10-5B1C-4017-B167-ED3104435743}" dt="2024-06-02T01:41:23.150" v="10144" actId="1076"/>
          <ac:grpSpMkLst>
            <pc:docMk/>
            <pc:sldMk cId="3107475894" sldId="985"/>
            <ac:grpSpMk id="71" creationId="{9B4403E2-FD9E-6AFE-295E-9A261E787EC4}"/>
          </ac:grpSpMkLst>
        </pc:grpChg>
        <pc:grpChg chg="mod">
          <ac:chgData name="Phillip Kaufman" userId="c001b2a046940d7c" providerId="LiveId" clId="{5CB25B10-5B1C-4017-B167-ED3104435743}" dt="2024-06-02T01:38:02.994" v="10018"/>
          <ac:grpSpMkLst>
            <pc:docMk/>
            <pc:sldMk cId="3107475894" sldId="985"/>
            <ac:grpSpMk id="72" creationId="{3D78133F-6CAE-B984-3BC6-B92995595E6C}"/>
          </ac:grpSpMkLst>
        </pc:grpChg>
        <pc:grpChg chg="add mod">
          <ac:chgData name="Phillip Kaufman" userId="c001b2a046940d7c" providerId="LiveId" clId="{5CB25B10-5B1C-4017-B167-ED3104435743}" dt="2024-06-02T02:17:22.966" v="11460"/>
          <ac:grpSpMkLst>
            <pc:docMk/>
            <pc:sldMk cId="3107475894" sldId="985"/>
            <ac:grpSpMk id="106" creationId="{84804B0A-3F2A-40D2-C89F-6E80EAEB97CF}"/>
          </ac:grpSpMkLst>
        </pc:grpChg>
        <pc:grpChg chg="add mod">
          <ac:chgData name="Phillip Kaufman" userId="c001b2a046940d7c" providerId="LiveId" clId="{5CB25B10-5B1C-4017-B167-ED3104435743}" dt="2024-06-02T22:55:59.620" v="11682" actId="164"/>
          <ac:grpSpMkLst>
            <pc:docMk/>
            <pc:sldMk cId="3107475894" sldId="985"/>
            <ac:grpSpMk id="193" creationId="{9B400503-025B-C0A2-C6CC-069C1569BCF5}"/>
          </ac:grpSpMkLst>
        </pc:grpChg>
        <pc:grpChg chg="mod">
          <ac:chgData name="Phillip Kaufman" userId="c001b2a046940d7c" providerId="LiveId" clId="{5CB25B10-5B1C-4017-B167-ED3104435743}" dt="2024-06-02T22:55:53.726" v="11679"/>
          <ac:grpSpMkLst>
            <pc:docMk/>
            <pc:sldMk cId="3107475894" sldId="985"/>
            <ac:grpSpMk id="194" creationId="{33F6D393-704B-5CD6-93B6-23C9B18F4585}"/>
          </ac:grpSpMkLst>
        </pc:grpChg>
        <pc:grpChg chg="mod">
          <ac:chgData name="Phillip Kaufman" userId="c001b2a046940d7c" providerId="LiveId" clId="{5CB25B10-5B1C-4017-B167-ED3104435743}" dt="2024-06-02T22:55:53.726" v="11679"/>
          <ac:grpSpMkLst>
            <pc:docMk/>
            <pc:sldMk cId="3107475894" sldId="985"/>
            <ac:grpSpMk id="195" creationId="{7BD16FAC-9D82-4877-DD8C-F4E29096CB77}"/>
          </ac:grpSpMkLst>
        </pc:grpChg>
        <pc:grpChg chg="mod">
          <ac:chgData name="Phillip Kaufman" userId="c001b2a046940d7c" providerId="LiveId" clId="{5CB25B10-5B1C-4017-B167-ED3104435743}" dt="2024-06-02T22:55:53.726" v="11679"/>
          <ac:grpSpMkLst>
            <pc:docMk/>
            <pc:sldMk cId="3107475894" sldId="985"/>
            <ac:grpSpMk id="283" creationId="{701C2DFB-3490-137A-4189-CCF5978E84D1}"/>
          </ac:grpSpMkLst>
        </pc:grpChg>
        <pc:grpChg chg="mod">
          <ac:chgData name="Phillip Kaufman" userId="c001b2a046940d7c" providerId="LiveId" clId="{5CB25B10-5B1C-4017-B167-ED3104435743}" dt="2024-06-02T22:55:53.726" v="11679"/>
          <ac:grpSpMkLst>
            <pc:docMk/>
            <pc:sldMk cId="3107475894" sldId="985"/>
            <ac:grpSpMk id="284" creationId="{169B05A7-2EEE-93F3-B7C6-041A481A926E}"/>
          </ac:grpSpMkLst>
        </pc:grpChg>
        <pc:grpChg chg="mod">
          <ac:chgData name="Phillip Kaufman" userId="c001b2a046940d7c" providerId="LiveId" clId="{5CB25B10-5B1C-4017-B167-ED3104435743}" dt="2024-06-02T22:55:53.726" v="11679"/>
          <ac:grpSpMkLst>
            <pc:docMk/>
            <pc:sldMk cId="3107475894" sldId="985"/>
            <ac:grpSpMk id="285" creationId="{DA2F59BF-4B72-3580-E116-A12B31602E64}"/>
          </ac:grpSpMkLst>
        </pc:grpChg>
        <pc:grpChg chg="mod">
          <ac:chgData name="Phillip Kaufman" userId="c001b2a046940d7c" providerId="LiveId" clId="{5CB25B10-5B1C-4017-B167-ED3104435743}" dt="2024-06-02T22:55:53.726" v="11679"/>
          <ac:grpSpMkLst>
            <pc:docMk/>
            <pc:sldMk cId="3107475894" sldId="985"/>
            <ac:grpSpMk id="286" creationId="{9C242BFC-280C-1F6D-AFF8-6F65F79A3A01}"/>
          </ac:grpSpMkLst>
        </pc:grpChg>
        <pc:grpChg chg="mod">
          <ac:chgData name="Phillip Kaufman" userId="c001b2a046940d7c" providerId="LiveId" clId="{5CB25B10-5B1C-4017-B167-ED3104435743}" dt="2024-06-02T22:55:53.726" v="11679"/>
          <ac:grpSpMkLst>
            <pc:docMk/>
            <pc:sldMk cId="3107475894" sldId="985"/>
            <ac:grpSpMk id="297" creationId="{FAAFFCC1-A6F8-9659-4240-5351FD55D42F}"/>
          </ac:grpSpMkLst>
        </pc:grpChg>
        <pc:cxnChg chg="mod topLvl">
          <ac:chgData name="Phillip Kaufman" userId="c001b2a046940d7c" providerId="LiveId" clId="{5CB25B10-5B1C-4017-B167-ED3104435743}" dt="2024-06-02T01:40:18.265" v="10042" actId="165"/>
          <ac:cxnSpMkLst>
            <pc:docMk/>
            <pc:sldMk cId="3107475894" sldId="985"/>
            <ac:cxnSpMk id="7" creationId="{67CD2ECD-9357-2922-435F-2F002F7F02AC}"/>
          </ac:cxnSpMkLst>
        </pc:cxnChg>
        <pc:cxnChg chg="mod topLvl">
          <ac:chgData name="Phillip Kaufman" userId="c001b2a046940d7c" providerId="LiveId" clId="{5CB25B10-5B1C-4017-B167-ED3104435743}" dt="2024-06-02T01:40:18.265" v="10042" actId="165"/>
          <ac:cxnSpMkLst>
            <pc:docMk/>
            <pc:sldMk cId="3107475894" sldId="985"/>
            <ac:cxnSpMk id="8" creationId="{B6A1D5CF-64F6-5188-4839-53905B0E76BB}"/>
          </ac:cxnSpMkLst>
        </pc:cxnChg>
        <pc:cxnChg chg="mod topLvl">
          <ac:chgData name="Phillip Kaufman" userId="c001b2a046940d7c" providerId="LiveId" clId="{5CB25B10-5B1C-4017-B167-ED3104435743}" dt="2024-06-02T01:40:18.265" v="10042" actId="165"/>
          <ac:cxnSpMkLst>
            <pc:docMk/>
            <pc:sldMk cId="3107475894" sldId="985"/>
            <ac:cxnSpMk id="9" creationId="{1A24C039-1043-AC7D-3ABA-2CDE5E24084D}"/>
          </ac:cxnSpMkLst>
        </pc:cxnChg>
        <pc:cxnChg chg="mod topLvl">
          <ac:chgData name="Phillip Kaufman" userId="c001b2a046940d7c" providerId="LiveId" clId="{5CB25B10-5B1C-4017-B167-ED3104435743}" dt="2024-06-02T01:40:18.265" v="10042" actId="165"/>
          <ac:cxnSpMkLst>
            <pc:docMk/>
            <pc:sldMk cId="3107475894" sldId="985"/>
            <ac:cxnSpMk id="10" creationId="{8F80DF54-5B9A-B697-5A3F-28D12B5D9828}"/>
          </ac:cxnSpMkLst>
        </pc:cxnChg>
        <pc:cxnChg chg="mod">
          <ac:chgData name="Phillip Kaufman" userId="c001b2a046940d7c" providerId="LiveId" clId="{5CB25B10-5B1C-4017-B167-ED3104435743}" dt="2024-06-02T01:35:20.458" v="10007" actId="688"/>
          <ac:cxnSpMkLst>
            <pc:docMk/>
            <pc:sldMk cId="3107475894" sldId="985"/>
            <ac:cxnSpMk id="12" creationId="{55B0DE53-BE6B-EB71-6687-184B74E63872}"/>
          </ac:cxnSpMkLst>
        </pc:cxnChg>
        <pc:cxnChg chg="mod topLvl">
          <ac:chgData name="Phillip Kaufman" userId="c001b2a046940d7c" providerId="LiveId" clId="{5CB25B10-5B1C-4017-B167-ED3104435743}" dt="2024-06-02T01:40:18.265" v="10042" actId="165"/>
          <ac:cxnSpMkLst>
            <pc:docMk/>
            <pc:sldMk cId="3107475894" sldId="985"/>
            <ac:cxnSpMk id="13" creationId="{507062B0-8BAA-9BC8-B769-27D0EADA536E}"/>
          </ac:cxnSpMkLst>
        </pc:cxnChg>
        <pc:cxnChg chg="mod">
          <ac:chgData name="Phillip Kaufman" userId="c001b2a046940d7c" providerId="LiveId" clId="{5CB25B10-5B1C-4017-B167-ED3104435743}" dt="2024-06-02T01:34:48.826" v="10005" actId="688"/>
          <ac:cxnSpMkLst>
            <pc:docMk/>
            <pc:sldMk cId="3107475894" sldId="985"/>
            <ac:cxnSpMk id="14" creationId="{DE1270EC-ACEB-D1D5-9042-47327B9B4317}"/>
          </ac:cxnSpMkLst>
        </pc:cxnChg>
        <pc:cxnChg chg="mod">
          <ac:chgData name="Phillip Kaufman" userId="c001b2a046940d7c" providerId="LiveId" clId="{5CB25B10-5B1C-4017-B167-ED3104435743}" dt="2024-06-02T01:34:48.826" v="10005" actId="688"/>
          <ac:cxnSpMkLst>
            <pc:docMk/>
            <pc:sldMk cId="3107475894" sldId="985"/>
            <ac:cxnSpMk id="15" creationId="{684D4064-3D0D-813A-CD7C-436CDC32A5C2}"/>
          </ac:cxnSpMkLst>
        </pc:cxnChg>
        <pc:cxnChg chg="mod topLvl">
          <ac:chgData name="Phillip Kaufman" userId="c001b2a046940d7c" providerId="LiveId" clId="{5CB25B10-5B1C-4017-B167-ED3104435743}" dt="2024-06-02T01:40:18.265" v="10042" actId="165"/>
          <ac:cxnSpMkLst>
            <pc:docMk/>
            <pc:sldMk cId="3107475894" sldId="985"/>
            <ac:cxnSpMk id="16" creationId="{20AEAB11-7160-2461-0A42-78003B5719B4}"/>
          </ac:cxnSpMkLst>
        </pc:cxnChg>
        <pc:cxnChg chg="mod topLvl">
          <ac:chgData name="Phillip Kaufman" userId="c001b2a046940d7c" providerId="LiveId" clId="{5CB25B10-5B1C-4017-B167-ED3104435743}" dt="2024-06-02T01:40:18.265" v="10042" actId="165"/>
          <ac:cxnSpMkLst>
            <pc:docMk/>
            <pc:sldMk cId="3107475894" sldId="985"/>
            <ac:cxnSpMk id="17" creationId="{B709C3A5-3806-8BB7-E5B7-5BCD8B90C0CE}"/>
          </ac:cxnSpMkLst>
        </pc:cxnChg>
        <pc:cxnChg chg="mod topLvl">
          <ac:chgData name="Phillip Kaufman" userId="c001b2a046940d7c" providerId="LiveId" clId="{5CB25B10-5B1C-4017-B167-ED3104435743}" dt="2024-06-02T01:40:18.265" v="10042" actId="165"/>
          <ac:cxnSpMkLst>
            <pc:docMk/>
            <pc:sldMk cId="3107475894" sldId="985"/>
            <ac:cxnSpMk id="18" creationId="{A4BE5573-D81A-32FA-C5E9-27819BFBD93E}"/>
          </ac:cxnSpMkLst>
        </pc:cxnChg>
        <pc:cxnChg chg="mod">
          <ac:chgData name="Phillip Kaufman" userId="c001b2a046940d7c" providerId="LiveId" clId="{5CB25B10-5B1C-4017-B167-ED3104435743}" dt="2024-06-02T01:34:48.826" v="10005" actId="688"/>
          <ac:cxnSpMkLst>
            <pc:docMk/>
            <pc:sldMk cId="3107475894" sldId="985"/>
            <ac:cxnSpMk id="19" creationId="{903062DC-6884-5B21-9843-F8B1171805F7}"/>
          </ac:cxnSpMkLst>
        </pc:cxnChg>
        <pc:cxnChg chg="mod topLvl">
          <ac:chgData name="Phillip Kaufman" userId="c001b2a046940d7c" providerId="LiveId" clId="{5CB25B10-5B1C-4017-B167-ED3104435743}" dt="2024-06-02T01:50:53.876" v="10658" actId="1036"/>
          <ac:cxnSpMkLst>
            <pc:docMk/>
            <pc:sldMk cId="3107475894" sldId="985"/>
            <ac:cxnSpMk id="20" creationId="{A955B8FB-A574-984E-280E-879DBA3FE9A6}"/>
          </ac:cxnSpMkLst>
        </pc:cxnChg>
        <pc:cxnChg chg="mod topLvl">
          <ac:chgData name="Phillip Kaufman" userId="c001b2a046940d7c" providerId="LiveId" clId="{5CB25B10-5B1C-4017-B167-ED3104435743}" dt="2024-06-02T01:43:14.927" v="10236" actId="1037"/>
          <ac:cxnSpMkLst>
            <pc:docMk/>
            <pc:sldMk cId="3107475894" sldId="985"/>
            <ac:cxnSpMk id="21" creationId="{4E9A8DE0-E5EA-CDBB-90CB-6E0793472162}"/>
          </ac:cxnSpMkLst>
        </pc:cxnChg>
        <pc:cxnChg chg="mod">
          <ac:chgData name="Phillip Kaufman" userId="c001b2a046940d7c" providerId="LiveId" clId="{5CB25B10-5B1C-4017-B167-ED3104435743}" dt="2024-06-02T01:34:48.826" v="10005" actId="688"/>
          <ac:cxnSpMkLst>
            <pc:docMk/>
            <pc:sldMk cId="3107475894" sldId="985"/>
            <ac:cxnSpMk id="22" creationId="{E3B511AE-6AE5-E41C-6706-ECC7407DC82B}"/>
          </ac:cxnSpMkLst>
        </pc:cxnChg>
        <pc:cxnChg chg="mod topLvl">
          <ac:chgData name="Phillip Kaufman" userId="c001b2a046940d7c" providerId="LiveId" clId="{5CB25B10-5B1C-4017-B167-ED3104435743}" dt="2024-06-02T01:40:52.573" v="10117" actId="1035"/>
          <ac:cxnSpMkLst>
            <pc:docMk/>
            <pc:sldMk cId="3107475894" sldId="985"/>
            <ac:cxnSpMk id="23" creationId="{9B5FAEDE-00B1-4129-C7E3-CAFD1FA3CCC6}"/>
          </ac:cxnSpMkLst>
        </pc:cxnChg>
        <pc:cxnChg chg="mod">
          <ac:chgData name="Phillip Kaufman" userId="c001b2a046940d7c" providerId="LiveId" clId="{5CB25B10-5B1C-4017-B167-ED3104435743}" dt="2024-06-02T01:34:48.826" v="10005" actId="688"/>
          <ac:cxnSpMkLst>
            <pc:docMk/>
            <pc:sldMk cId="3107475894" sldId="985"/>
            <ac:cxnSpMk id="24" creationId="{075B21F3-81BC-DD22-7903-B596D9D5BD52}"/>
          </ac:cxnSpMkLst>
        </pc:cxnChg>
        <pc:cxnChg chg="mod topLvl">
          <ac:chgData name="Phillip Kaufman" userId="c001b2a046940d7c" providerId="LiveId" clId="{5CB25B10-5B1C-4017-B167-ED3104435743}" dt="2024-06-02T01:41:12.408" v="10141" actId="1035"/>
          <ac:cxnSpMkLst>
            <pc:docMk/>
            <pc:sldMk cId="3107475894" sldId="985"/>
            <ac:cxnSpMk id="25" creationId="{D1A95550-06D6-A670-B5D3-0683C8A6979F}"/>
          </ac:cxnSpMkLst>
        </pc:cxnChg>
        <pc:cxnChg chg="mod topLvl">
          <ac:chgData name="Phillip Kaufman" userId="c001b2a046940d7c" providerId="LiveId" clId="{5CB25B10-5B1C-4017-B167-ED3104435743}" dt="2024-06-02T01:44:27.551" v="10287" actId="1036"/>
          <ac:cxnSpMkLst>
            <pc:docMk/>
            <pc:sldMk cId="3107475894" sldId="985"/>
            <ac:cxnSpMk id="26" creationId="{A90F4BDB-FACA-8882-1EC0-9CCC5372AF30}"/>
          </ac:cxnSpMkLst>
        </pc:cxnChg>
        <pc:cxnChg chg="mod topLvl">
          <ac:chgData name="Phillip Kaufman" userId="c001b2a046940d7c" providerId="LiveId" clId="{5CB25B10-5B1C-4017-B167-ED3104435743}" dt="2024-06-02T01:40:58.379" v="10118" actId="1076"/>
          <ac:cxnSpMkLst>
            <pc:docMk/>
            <pc:sldMk cId="3107475894" sldId="985"/>
            <ac:cxnSpMk id="27" creationId="{146CBD3C-0049-208E-A647-E3FD35232651}"/>
          </ac:cxnSpMkLst>
        </pc:cxnChg>
        <pc:cxnChg chg="mod topLvl">
          <ac:chgData name="Phillip Kaufman" userId="c001b2a046940d7c" providerId="LiveId" clId="{5CB25B10-5B1C-4017-B167-ED3104435743}" dt="2024-06-02T01:41:18.052" v="10142" actId="1076"/>
          <ac:cxnSpMkLst>
            <pc:docMk/>
            <pc:sldMk cId="3107475894" sldId="985"/>
            <ac:cxnSpMk id="28" creationId="{61B336DB-DF46-64BB-ED1C-EB33B806D78C}"/>
          </ac:cxnSpMkLst>
        </pc:cxnChg>
        <pc:cxnChg chg="mod topLvl">
          <ac:chgData name="Phillip Kaufman" userId="c001b2a046940d7c" providerId="LiveId" clId="{5CB25B10-5B1C-4017-B167-ED3104435743}" dt="2024-06-02T01:42:03.736" v="10179" actId="1037"/>
          <ac:cxnSpMkLst>
            <pc:docMk/>
            <pc:sldMk cId="3107475894" sldId="985"/>
            <ac:cxnSpMk id="29" creationId="{0DF30269-E989-C919-719B-DECC802BE510}"/>
          </ac:cxnSpMkLst>
        </pc:cxnChg>
        <pc:cxnChg chg="mod topLvl">
          <ac:chgData name="Phillip Kaufman" userId="c001b2a046940d7c" providerId="LiveId" clId="{5CB25B10-5B1C-4017-B167-ED3104435743}" dt="2024-06-02T01:40:20.893" v="10043" actId="165"/>
          <ac:cxnSpMkLst>
            <pc:docMk/>
            <pc:sldMk cId="3107475894" sldId="985"/>
            <ac:cxnSpMk id="30" creationId="{866A1A39-5DB8-55F0-1102-6551EFB6B240}"/>
          </ac:cxnSpMkLst>
        </pc:cxnChg>
        <pc:cxnChg chg="mod topLvl">
          <ac:chgData name="Phillip Kaufman" userId="c001b2a046940d7c" providerId="LiveId" clId="{5CB25B10-5B1C-4017-B167-ED3104435743}" dt="2024-06-02T01:40:20.893" v="10043" actId="165"/>
          <ac:cxnSpMkLst>
            <pc:docMk/>
            <pc:sldMk cId="3107475894" sldId="985"/>
            <ac:cxnSpMk id="31" creationId="{11461ECE-48E4-90A2-0496-B295E25AD6D5}"/>
          </ac:cxnSpMkLst>
        </pc:cxnChg>
        <pc:cxnChg chg="mod topLvl">
          <ac:chgData name="Phillip Kaufman" userId="c001b2a046940d7c" providerId="LiveId" clId="{5CB25B10-5B1C-4017-B167-ED3104435743}" dt="2024-06-02T01:40:20.893" v="10043" actId="165"/>
          <ac:cxnSpMkLst>
            <pc:docMk/>
            <pc:sldMk cId="3107475894" sldId="985"/>
            <ac:cxnSpMk id="32" creationId="{43758005-4B93-96EA-1609-C8D1E344475D}"/>
          </ac:cxnSpMkLst>
        </pc:cxnChg>
        <pc:cxnChg chg="mod topLvl">
          <ac:chgData name="Phillip Kaufman" userId="c001b2a046940d7c" providerId="LiveId" clId="{5CB25B10-5B1C-4017-B167-ED3104435743}" dt="2024-06-02T01:40:20.893" v="10043" actId="165"/>
          <ac:cxnSpMkLst>
            <pc:docMk/>
            <pc:sldMk cId="3107475894" sldId="985"/>
            <ac:cxnSpMk id="33" creationId="{975D2A87-EA7E-DA68-6DAE-18904F32342A}"/>
          </ac:cxnSpMkLst>
        </pc:cxnChg>
        <pc:cxnChg chg="mod">
          <ac:chgData name="Phillip Kaufman" userId="c001b2a046940d7c" providerId="LiveId" clId="{5CB25B10-5B1C-4017-B167-ED3104435743}" dt="2024-06-02T01:34:48.826" v="10005" actId="688"/>
          <ac:cxnSpMkLst>
            <pc:docMk/>
            <pc:sldMk cId="3107475894" sldId="985"/>
            <ac:cxnSpMk id="34" creationId="{FC44B596-7AC5-54ED-2033-1D62D0E285F6}"/>
          </ac:cxnSpMkLst>
        </pc:cxnChg>
        <pc:cxnChg chg="mod">
          <ac:chgData name="Phillip Kaufman" userId="c001b2a046940d7c" providerId="LiveId" clId="{5CB25B10-5B1C-4017-B167-ED3104435743}" dt="2024-06-02T01:34:48.826" v="10005" actId="688"/>
          <ac:cxnSpMkLst>
            <pc:docMk/>
            <pc:sldMk cId="3107475894" sldId="985"/>
            <ac:cxnSpMk id="35" creationId="{8A319405-762F-259E-BEF6-C7960C0F6FC9}"/>
          </ac:cxnSpMkLst>
        </pc:cxnChg>
        <pc:cxnChg chg="mod">
          <ac:chgData name="Phillip Kaufman" userId="c001b2a046940d7c" providerId="LiveId" clId="{5CB25B10-5B1C-4017-B167-ED3104435743}" dt="2024-06-02T01:34:48.826" v="10005" actId="688"/>
          <ac:cxnSpMkLst>
            <pc:docMk/>
            <pc:sldMk cId="3107475894" sldId="985"/>
            <ac:cxnSpMk id="36" creationId="{C3C0F19C-8688-0653-A5B5-A1366460B989}"/>
          </ac:cxnSpMkLst>
        </pc:cxnChg>
        <pc:cxnChg chg="mod">
          <ac:chgData name="Phillip Kaufman" userId="c001b2a046940d7c" providerId="LiveId" clId="{5CB25B10-5B1C-4017-B167-ED3104435743}" dt="2024-06-02T01:34:48.826" v="10005" actId="688"/>
          <ac:cxnSpMkLst>
            <pc:docMk/>
            <pc:sldMk cId="3107475894" sldId="985"/>
            <ac:cxnSpMk id="37" creationId="{6CBEEF99-47C3-AE17-EA13-AE97B823249D}"/>
          </ac:cxnSpMkLst>
        </pc:cxnChg>
        <pc:cxnChg chg="mod">
          <ac:chgData name="Phillip Kaufman" userId="c001b2a046940d7c" providerId="LiveId" clId="{5CB25B10-5B1C-4017-B167-ED3104435743}" dt="2024-06-02T01:34:48.826" v="10005" actId="688"/>
          <ac:cxnSpMkLst>
            <pc:docMk/>
            <pc:sldMk cId="3107475894" sldId="985"/>
            <ac:cxnSpMk id="38" creationId="{6853A0A7-1E96-C727-045B-39E004A5BA4C}"/>
          </ac:cxnSpMkLst>
        </pc:cxnChg>
        <pc:cxnChg chg="mod">
          <ac:chgData name="Phillip Kaufman" userId="c001b2a046940d7c" providerId="LiveId" clId="{5CB25B10-5B1C-4017-B167-ED3104435743}" dt="2024-06-02T01:34:48.826" v="10005" actId="688"/>
          <ac:cxnSpMkLst>
            <pc:docMk/>
            <pc:sldMk cId="3107475894" sldId="985"/>
            <ac:cxnSpMk id="39" creationId="{950E0B5F-9E2B-FACB-1D9E-084C2DAE6BE1}"/>
          </ac:cxnSpMkLst>
        </pc:cxnChg>
        <pc:cxnChg chg="mod">
          <ac:chgData name="Phillip Kaufman" userId="c001b2a046940d7c" providerId="LiveId" clId="{5CB25B10-5B1C-4017-B167-ED3104435743}" dt="2024-06-02T01:34:48.826" v="10005" actId="688"/>
          <ac:cxnSpMkLst>
            <pc:docMk/>
            <pc:sldMk cId="3107475894" sldId="985"/>
            <ac:cxnSpMk id="40" creationId="{1C47CFC8-0FFF-5838-A500-20645E91879D}"/>
          </ac:cxnSpMkLst>
        </pc:cxnChg>
        <pc:cxnChg chg="mod">
          <ac:chgData name="Phillip Kaufman" userId="c001b2a046940d7c" providerId="LiveId" clId="{5CB25B10-5B1C-4017-B167-ED3104435743}" dt="2024-06-02T01:34:48.826" v="10005" actId="688"/>
          <ac:cxnSpMkLst>
            <pc:docMk/>
            <pc:sldMk cId="3107475894" sldId="985"/>
            <ac:cxnSpMk id="41" creationId="{996A5153-49E1-92D3-52BB-D635E859CDBC}"/>
          </ac:cxnSpMkLst>
        </pc:cxnChg>
        <pc:cxnChg chg="mod">
          <ac:chgData name="Phillip Kaufman" userId="c001b2a046940d7c" providerId="LiveId" clId="{5CB25B10-5B1C-4017-B167-ED3104435743}" dt="2024-06-02T01:34:48.826" v="10005" actId="688"/>
          <ac:cxnSpMkLst>
            <pc:docMk/>
            <pc:sldMk cId="3107475894" sldId="985"/>
            <ac:cxnSpMk id="42" creationId="{529063C0-005C-6042-9549-0070162634D9}"/>
          </ac:cxnSpMkLst>
        </pc:cxnChg>
        <pc:cxnChg chg="mod">
          <ac:chgData name="Phillip Kaufman" userId="c001b2a046940d7c" providerId="LiveId" clId="{5CB25B10-5B1C-4017-B167-ED3104435743}" dt="2024-06-02T01:34:48.826" v="10005" actId="688"/>
          <ac:cxnSpMkLst>
            <pc:docMk/>
            <pc:sldMk cId="3107475894" sldId="985"/>
            <ac:cxnSpMk id="43" creationId="{C9068761-955B-8F89-7ECC-96BED9916268}"/>
          </ac:cxnSpMkLst>
        </pc:cxnChg>
        <pc:cxnChg chg="mod">
          <ac:chgData name="Phillip Kaufman" userId="c001b2a046940d7c" providerId="LiveId" clId="{5CB25B10-5B1C-4017-B167-ED3104435743}" dt="2024-06-02T01:34:48.826" v="10005" actId="688"/>
          <ac:cxnSpMkLst>
            <pc:docMk/>
            <pc:sldMk cId="3107475894" sldId="985"/>
            <ac:cxnSpMk id="44" creationId="{CBEA9680-B25C-2429-8C6A-7DB3EB035C6C}"/>
          </ac:cxnSpMkLst>
        </pc:cxnChg>
        <pc:cxnChg chg="mod">
          <ac:chgData name="Phillip Kaufman" userId="c001b2a046940d7c" providerId="LiveId" clId="{5CB25B10-5B1C-4017-B167-ED3104435743}" dt="2024-06-02T01:34:48.826" v="10005" actId="688"/>
          <ac:cxnSpMkLst>
            <pc:docMk/>
            <pc:sldMk cId="3107475894" sldId="985"/>
            <ac:cxnSpMk id="45" creationId="{EA5BED9E-740D-A830-7120-597712B2DA7A}"/>
          </ac:cxnSpMkLst>
        </pc:cxnChg>
        <pc:cxnChg chg="mod">
          <ac:chgData name="Phillip Kaufman" userId="c001b2a046940d7c" providerId="LiveId" clId="{5CB25B10-5B1C-4017-B167-ED3104435743}" dt="2024-06-02T01:34:48.826" v="10005" actId="688"/>
          <ac:cxnSpMkLst>
            <pc:docMk/>
            <pc:sldMk cId="3107475894" sldId="985"/>
            <ac:cxnSpMk id="46" creationId="{E8C8B830-B46A-EC0D-695C-40EA74B7E5D8}"/>
          </ac:cxnSpMkLst>
        </pc:cxnChg>
        <pc:cxnChg chg="mod">
          <ac:chgData name="Phillip Kaufman" userId="c001b2a046940d7c" providerId="LiveId" clId="{5CB25B10-5B1C-4017-B167-ED3104435743}" dt="2024-06-02T01:34:48.826" v="10005" actId="688"/>
          <ac:cxnSpMkLst>
            <pc:docMk/>
            <pc:sldMk cId="3107475894" sldId="985"/>
            <ac:cxnSpMk id="47" creationId="{2711FFA7-C705-79DA-8357-646F88F4B872}"/>
          </ac:cxnSpMkLst>
        </pc:cxnChg>
        <pc:cxnChg chg="mod">
          <ac:chgData name="Phillip Kaufman" userId="c001b2a046940d7c" providerId="LiveId" clId="{5CB25B10-5B1C-4017-B167-ED3104435743}" dt="2024-06-02T01:34:48.826" v="10005" actId="688"/>
          <ac:cxnSpMkLst>
            <pc:docMk/>
            <pc:sldMk cId="3107475894" sldId="985"/>
            <ac:cxnSpMk id="48" creationId="{CB657306-5353-8831-DB9B-8D6262D8FCC3}"/>
          </ac:cxnSpMkLst>
        </pc:cxnChg>
        <pc:cxnChg chg="mod">
          <ac:chgData name="Phillip Kaufman" userId="c001b2a046940d7c" providerId="LiveId" clId="{5CB25B10-5B1C-4017-B167-ED3104435743}" dt="2024-06-02T01:34:48.826" v="10005" actId="688"/>
          <ac:cxnSpMkLst>
            <pc:docMk/>
            <pc:sldMk cId="3107475894" sldId="985"/>
            <ac:cxnSpMk id="49" creationId="{91493334-3E78-0B14-36A8-C08E517A29A2}"/>
          </ac:cxnSpMkLst>
        </pc:cxnChg>
        <pc:cxnChg chg="mod">
          <ac:chgData name="Phillip Kaufman" userId="c001b2a046940d7c" providerId="LiveId" clId="{5CB25B10-5B1C-4017-B167-ED3104435743}" dt="2024-06-02T01:34:48.826" v="10005" actId="688"/>
          <ac:cxnSpMkLst>
            <pc:docMk/>
            <pc:sldMk cId="3107475894" sldId="985"/>
            <ac:cxnSpMk id="50" creationId="{06326CB1-BC6C-2BEA-C41F-2767E31A00FC}"/>
          </ac:cxnSpMkLst>
        </pc:cxnChg>
        <pc:cxnChg chg="mod">
          <ac:chgData name="Phillip Kaufman" userId="c001b2a046940d7c" providerId="LiveId" clId="{5CB25B10-5B1C-4017-B167-ED3104435743}" dt="2024-06-02T01:34:48.826" v="10005" actId="688"/>
          <ac:cxnSpMkLst>
            <pc:docMk/>
            <pc:sldMk cId="3107475894" sldId="985"/>
            <ac:cxnSpMk id="51" creationId="{D1151E6A-FC95-6613-B41F-D508704BEA41}"/>
          </ac:cxnSpMkLst>
        </pc:cxnChg>
        <pc:cxnChg chg="mod">
          <ac:chgData name="Phillip Kaufman" userId="c001b2a046940d7c" providerId="LiveId" clId="{5CB25B10-5B1C-4017-B167-ED3104435743}" dt="2024-06-02T01:34:48.826" v="10005" actId="688"/>
          <ac:cxnSpMkLst>
            <pc:docMk/>
            <pc:sldMk cId="3107475894" sldId="985"/>
            <ac:cxnSpMk id="52" creationId="{F8C017BC-DAF5-BF58-04CD-6152CFC0214A}"/>
          </ac:cxnSpMkLst>
        </pc:cxnChg>
        <pc:cxnChg chg="mod">
          <ac:chgData name="Phillip Kaufman" userId="c001b2a046940d7c" providerId="LiveId" clId="{5CB25B10-5B1C-4017-B167-ED3104435743}" dt="2024-06-02T01:34:48.826" v="10005" actId="688"/>
          <ac:cxnSpMkLst>
            <pc:docMk/>
            <pc:sldMk cId="3107475894" sldId="985"/>
            <ac:cxnSpMk id="53" creationId="{582EA28F-E371-3328-F058-F337B8C9526C}"/>
          </ac:cxnSpMkLst>
        </pc:cxnChg>
        <pc:cxnChg chg="mod">
          <ac:chgData name="Phillip Kaufman" userId="c001b2a046940d7c" providerId="LiveId" clId="{5CB25B10-5B1C-4017-B167-ED3104435743}" dt="2024-06-02T01:34:48.826" v="10005" actId="688"/>
          <ac:cxnSpMkLst>
            <pc:docMk/>
            <pc:sldMk cId="3107475894" sldId="985"/>
            <ac:cxnSpMk id="54" creationId="{2976959B-58B3-BE66-5CA6-554276EC06D8}"/>
          </ac:cxnSpMkLst>
        </pc:cxnChg>
        <pc:cxnChg chg="mod">
          <ac:chgData name="Phillip Kaufman" userId="c001b2a046940d7c" providerId="LiveId" clId="{5CB25B10-5B1C-4017-B167-ED3104435743}" dt="2024-06-02T01:34:48.826" v="10005" actId="688"/>
          <ac:cxnSpMkLst>
            <pc:docMk/>
            <pc:sldMk cId="3107475894" sldId="985"/>
            <ac:cxnSpMk id="55" creationId="{F4EF4C9E-6816-5D00-5CFF-0B4646CAEC7E}"/>
          </ac:cxnSpMkLst>
        </pc:cxnChg>
        <pc:cxnChg chg="mod">
          <ac:chgData name="Phillip Kaufman" userId="c001b2a046940d7c" providerId="LiveId" clId="{5CB25B10-5B1C-4017-B167-ED3104435743}" dt="2024-06-02T01:34:48.826" v="10005" actId="688"/>
          <ac:cxnSpMkLst>
            <pc:docMk/>
            <pc:sldMk cId="3107475894" sldId="985"/>
            <ac:cxnSpMk id="56" creationId="{AD75EEFF-7C1C-46BF-F085-D2876F639B85}"/>
          </ac:cxnSpMkLst>
        </pc:cxnChg>
        <pc:cxnChg chg="mod">
          <ac:chgData name="Phillip Kaufman" userId="c001b2a046940d7c" providerId="LiveId" clId="{5CB25B10-5B1C-4017-B167-ED3104435743}" dt="2024-06-02T01:34:48.826" v="10005" actId="688"/>
          <ac:cxnSpMkLst>
            <pc:docMk/>
            <pc:sldMk cId="3107475894" sldId="985"/>
            <ac:cxnSpMk id="57" creationId="{9D0767CB-B73D-6849-4768-5B9D1A6D448E}"/>
          </ac:cxnSpMkLst>
        </pc:cxnChg>
        <pc:cxnChg chg="mod">
          <ac:chgData name="Phillip Kaufman" userId="c001b2a046940d7c" providerId="LiveId" clId="{5CB25B10-5B1C-4017-B167-ED3104435743}" dt="2024-06-02T01:34:48.826" v="10005" actId="688"/>
          <ac:cxnSpMkLst>
            <pc:docMk/>
            <pc:sldMk cId="3107475894" sldId="985"/>
            <ac:cxnSpMk id="58" creationId="{86E322BE-86EB-120B-E194-127108CF4E37}"/>
          </ac:cxnSpMkLst>
        </pc:cxnChg>
        <pc:cxnChg chg="mod topLvl">
          <ac:chgData name="Phillip Kaufman" userId="c001b2a046940d7c" providerId="LiveId" clId="{5CB25B10-5B1C-4017-B167-ED3104435743}" dt="2024-06-02T01:40:20.893" v="10043" actId="165"/>
          <ac:cxnSpMkLst>
            <pc:docMk/>
            <pc:sldMk cId="3107475894" sldId="985"/>
            <ac:cxnSpMk id="59" creationId="{5D320002-8D64-2721-4FEA-6B2ABA8F14D8}"/>
          </ac:cxnSpMkLst>
        </pc:cxnChg>
        <pc:cxnChg chg="mod topLvl">
          <ac:chgData name="Phillip Kaufman" userId="c001b2a046940d7c" providerId="LiveId" clId="{5CB25B10-5B1C-4017-B167-ED3104435743}" dt="2024-06-02T01:40:20.893" v="10043" actId="165"/>
          <ac:cxnSpMkLst>
            <pc:docMk/>
            <pc:sldMk cId="3107475894" sldId="985"/>
            <ac:cxnSpMk id="60" creationId="{99BEA668-EFCE-E997-D054-7FCDAB377B0C}"/>
          </ac:cxnSpMkLst>
        </pc:cxnChg>
        <pc:cxnChg chg="mod topLvl">
          <ac:chgData name="Phillip Kaufman" userId="c001b2a046940d7c" providerId="LiveId" clId="{5CB25B10-5B1C-4017-B167-ED3104435743}" dt="2024-06-02T01:50:15.369" v="10651" actId="1076"/>
          <ac:cxnSpMkLst>
            <pc:docMk/>
            <pc:sldMk cId="3107475894" sldId="985"/>
            <ac:cxnSpMk id="61" creationId="{1EF006F0-E6F3-03BF-5C48-48FC019EF675}"/>
          </ac:cxnSpMkLst>
        </pc:cxnChg>
        <pc:cxnChg chg="mod topLvl">
          <ac:chgData name="Phillip Kaufman" userId="c001b2a046940d7c" providerId="LiveId" clId="{5CB25B10-5B1C-4017-B167-ED3104435743}" dt="2024-06-02T01:44:46.438" v="10301" actId="1036"/>
          <ac:cxnSpMkLst>
            <pc:docMk/>
            <pc:sldMk cId="3107475894" sldId="985"/>
            <ac:cxnSpMk id="62" creationId="{71A0F3E5-7D7B-1D52-6401-08C134AA3DAA}"/>
          </ac:cxnSpMkLst>
        </pc:cxnChg>
        <pc:cxnChg chg="mod topLvl">
          <ac:chgData name="Phillip Kaufman" userId="c001b2a046940d7c" providerId="LiveId" clId="{5CB25B10-5B1C-4017-B167-ED3104435743}" dt="2024-06-02T01:46:39.610" v="10447" actId="1036"/>
          <ac:cxnSpMkLst>
            <pc:docMk/>
            <pc:sldMk cId="3107475894" sldId="985"/>
            <ac:cxnSpMk id="63" creationId="{4502B0A6-BE9C-56DC-DE81-46AB5A69235A}"/>
          </ac:cxnSpMkLst>
        </pc:cxnChg>
        <pc:cxnChg chg="mod topLvl">
          <ac:chgData name="Phillip Kaufman" userId="c001b2a046940d7c" providerId="LiveId" clId="{5CB25B10-5B1C-4017-B167-ED3104435743}" dt="2024-06-02T01:47:18.633" v="10495" actId="1035"/>
          <ac:cxnSpMkLst>
            <pc:docMk/>
            <pc:sldMk cId="3107475894" sldId="985"/>
            <ac:cxnSpMk id="64" creationId="{E0693BCB-FD6C-E6AB-4EC5-9AC81AD7F93A}"/>
          </ac:cxnSpMkLst>
        </pc:cxnChg>
        <pc:cxnChg chg="mod topLvl">
          <ac:chgData name="Phillip Kaufman" userId="c001b2a046940d7c" providerId="LiveId" clId="{5CB25B10-5B1C-4017-B167-ED3104435743}" dt="2024-06-02T01:48:24.384" v="10584" actId="1036"/>
          <ac:cxnSpMkLst>
            <pc:docMk/>
            <pc:sldMk cId="3107475894" sldId="985"/>
            <ac:cxnSpMk id="65" creationId="{E22EE942-E1A1-903B-E68B-85F705A116C8}"/>
          </ac:cxnSpMkLst>
        </pc:cxnChg>
        <pc:cxnChg chg="mod topLvl">
          <ac:chgData name="Phillip Kaufman" userId="c001b2a046940d7c" providerId="LiveId" clId="{5CB25B10-5B1C-4017-B167-ED3104435743}" dt="2024-06-02T01:46:59.665" v="10480" actId="1037"/>
          <ac:cxnSpMkLst>
            <pc:docMk/>
            <pc:sldMk cId="3107475894" sldId="985"/>
            <ac:cxnSpMk id="66" creationId="{C543B900-3B20-5DC4-3BD7-9A1DF1A2E528}"/>
          </ac:cxnSpMkLst>
        </pc:cxnChg>
        <pc:cxnChg chg="mod topLvl">
          <ac:chgData name="Phillip Kaufman" userId="c001b2a046940d7c" providerId="LiveId" clId="{5CB25B10-5B1C-4017-B167-ED3104435743}" dt="2024-06-02T01:47:58.621" v="10556" actId="1038"/>
          <ac:cxnSpMkLst>
            <pc:docMk/>
            <pc:sldMk cId="3107475894" sldId="985"/>
            <ac:cxnSpMk id="67" creationId="{4D5E989C-B01A-EA9E-317E-DBC117ACC39A}"/>
          </ac:cxnSpMkLst>
        </pc:cxnChg>
        <pc:cxnChg chg="mod topLvl">
          <ac:chgData name="Phillip Kaufman" userId="c001b2a046940d7c" providerId="LiveId" clId="{5CB25B10-5B1C-4017-B167-ED3104435743}" dt="2024-06-02T01:44:59.847" v="10310" actId="1038"/>
          <ac:cxnSpMkLst>
            <pc:docMk/>
            <pc:sldMk cId="3107475894" sldId="985"/>
            <ac:cxnSpMk id="68" creationId="{7AC3D220-B76A-1D41-89D5-64F6FF5CB88E}"/>
          </ac:cxnSpMkLst>
        </pc:cxnChg>
        <pc:cxnChg chg="mod topLvl">
          <ac:chgData name="Phillip Kaufman" userId="c001b2a046940d7c" providerId="LiveId" clId="{5CB25B10-5B1C-4017-B167-ED3104435743}" dt="2024-06-02T01:45:34.474" v="10373" actId="1035"/>
          <ac:cxnSpMkLst>
            <pc:docMk/>
            <pc:sldMk cId="3107475894" sldId="985"/>
            <ac:cxnSpMk id="69" creationId="{E36FDDE9-FBE2-7FAE-2547-04BEEB3D61E9}"/>
          </ac:cxnSpMkLst>
        </pc:cxnChg>
        <pc:cxnChg chg="mod topLvl">
          <ac:chgData name="Phillip Kaufman" userId="c001b2a046940d7c" providerId="LiveId" clId="{5CB25B10-5B1C-4017-B167-ED3104435743}" dt="2024-06-02T01:50:48.349" v="10657" actId="1076"/>
          <ac:cxnSpMkLst>
            <pc:docMk/>
            <pc:sldMk cId="3107475894" sldId="985"/>
            <ac:cxnSpMk id="70" creationId="{F57B8ACB-2C50-9A21-DE3A-F849A0CEAD33}"/>
          </ac:cxnSpMkLst>
        </pc:cxnChg>
        <pc:cxnChg chg="mod">
          <ac:chgData name="Phillip Kaufman" userId="c001b2a046940d7c" providerId="LiveId" clId="{5CB25B10-5B1C-4017-B167-ED3104435743}" dt="2024-06-02T01:38:02.994" v="10018"/>
          <ac:cxnSpMkLst>
            <pc:docMk/>
            <pc:sldMk cId="3107475894" sldId="985"/>
            <ac:cxnSpMk id="73" creationId="{B9170F59-C3F2-DFDF-4F38-4C8BD1895B77}"/>
          </ac:cxnSpMkLst>
        </pc:cxnChg>
        <pc:cxnChg chg="mod">
          <ac:chgData name="Phillip Kaufman" userId="c001b2a046940d7c" providerId="LiveId" clId="{5CB25B10-5B1C-4017-B167-ED3104435743}" dt="2024-06-02T01:38:02.994" v="10018"/>
          <ac:cxnSpMkLst>
            <pc:docMk/>
            <pc:sldMk cId="3107475894" sldId="985"/>
            <ac:cxnSpMk id="74" creationId="{2776F073-AFBC-8D22-4744-99091A031106}"/>
          </ac:cxnSpMkLst>
        </pc:cxnChg>
        <pc:cxnChg chg="mod">
          <ac:chgData name="Phillip Kaufman" userId="c001b2a046940d7c" providerId="LiveId" clId="{5CB25B10-5B1C-4017-B167-ED3104435743}" dt="2024-06-02T01:38:02.994" v="10018"/>
          <ac:cxnSpMkLst>
            <pc:docMk/>
            <pc:sldMk cId="3107475894" sldId="985"/>
            <ac:cxnSpMk id="75" creationId="{3F845D49-D077-C2D7-C10B-8659F74E259E}"/>
          </ac:cxnSpMkLst>
        </pc:cxnChg>
        <pc:cxnChg chg="mod">
          <ac:chgData name="Phillip Kaufman" userId="c001b2a046940d7c" providerId="LiveId" clId="{5CB25B10-5B1C-4017-B167-ED3104435743}" dt="2024-06-02T01:38:02.994" v="10018"/>
          <ac:cxnSpMkLst>
            <pc:docMk/>
            <pc:sldMk cId="3107475894" sldId="985"/>
            <ac:cxnSpMk id="76" creationId="{DA506746-25E0-E698-12D2-80812D0361CC}"/>
          </ac:cxnSpMkLst>
        </pc:cxnChg>
        <pc:cxnChg chg="mod">
          <ac:chgData name="Phillip Kaufman" userId="c001b2a046940d7c" providerId="LiveId" clId="{5CB25B10-5B1C-4017-B167-ED3104435743}" dt="2024-06-02T01:38:02.994" v="10018"/>
          <ac:cxnSpMkLst>
            <pc:docMk/>
            <pc:sldMk cId="3107475894" sldId="985"/>
            <ac:cxnSpMk id="77" creationId="{DD562F6F-C5FD-C394-EFF3-B9F3C1871DA6}"/>
          </ac:cxnSpMkLst>
        </pc:cxnChg>
        <pc:cxnChg chg="mod">
          <ac:chgData name="Phillip Kaufman" userId="c001b2a046940d7c" providerId="LiveId" clId="{5CB25B10-5B1C-4017-B167-ED3104435743}" dt="2024-06-02T01:38:02.994" v="10018"/>
          <ac:cxnSpMkLst>
            <pc:docMk/>
            <pc:sldMk cId="3107475894" sldId="985"/>
            <ac:cxnSpMk id="78" creationId="{09AE7EE4-79C0-DFB3-DC19-908D18D4AC96}"/>
          </ac:cxnSpMkLst>
        </pc:cxnChg>
        <pc:cxnChg chg="mod">
          <ac:chgData name="Phillip Kaufman" userId="c001b2a046940d7c" providerId="LiveId" clId="{5CB25B10-5B1C-4017-B167-ED3104435743}" dt="2024-06-02T01:38:02.994" v="10018"/>
          <ac:cxnSpMkLst>
            <pc:docMk/>
            <pc:sldMk cId="3107475894" sldId="985"/>
            <ac:cxnSpMk id="79" creationId="{71382F23-9907-8068-EAF7-A1BB5A91C264}"/>
          </ac:cxnSpMkLst>
        </pc:cxnChg>
        <pc:cxnChg chg="mod">
          <ac:chgData name="Phillip Kaufman" userId="c001b2a046940d7c" providerId="LiveId" clId="{5CB25B10-5B1C-4017-B167-ED3104435743}" dt="2024-06-02T01:38:02.994" v="10018"/>
          <ac:cxnSpMkLst>
            <pc:docMk/>
            <pc:sldMk cId="3107475894" sldId="985"/>
            <ac:cxnSpMk id="80" creationId="{18149E27-ED62-A9A9-26D7-49B593F7F9C4}"/>
          </ac:cxnSpMkLst>
        </pc:cxnChg>
        <pc:cxnChg chg="mod">
          <ac:chgData name="Phillip Kaufman" userId="c001b2a046940d7c" providerId="LiveId" clId="{5CB25B10-5B1C-4017-B167-ED3104435743}" dt="2024-06-02T01:38:02.994" v="10018"/>
          <ac:cxnSpMkLst>
            <pc:docMk/>
            <pc:sldMk cId="3107475894" sldId="985"/>
            <ac:cxnSpMk id="81" creationId="{F47DD9BD-13C9-E387-E9D8-729E840CD86D}"/>
          </ac:cxnSpMkLst>
        </pc:cxnChg>
        <pc:cxnChg chg="mod">
          <ac:chgData name="Phillip Kaufman" userId="c001b2a046940d7c" providerId="LiveId" clId="{5CB25B10-5B1C-4017-B167-ED3104435743}" dt="2024-06-02T01:38:02.994" v="10018"/>
          <ac:cxnSpMkLst>
            <pc:docMk/>
            <pc:sldMk cId="3107475894" sldId="985"/>
            <ac:cxnSpMk id="82" creationId="{EA1DC3D3-CEEC-D6A9-A3EE-8EE2A6428EAA}"/>
          </ac:cxnSpMkLst>
        </pc:cxnChg>
        <pc:cxnChg chg="mod">
          <ac:chgData name="Phillip Kaufman" userId="c001b2a046940d7c" providerId="LiveId" clId="{5CB25B10-5B1C-4017-B167-ED3104435743}" dt="2024-06-02T01:38:02.994" v="10018"/>
          <ac:cxnSpMkLst>
            <pc:docMk/>
            <pc:sldMk cId="3107475894" sldId="985"/>
            <ac:cxnSpMk id="83" creationId="{C348B1B8-1B4D-DE08-9C8C-23A7C902940B}"/>
          </ac:cxnSpMkLst>
        </pc:cxnChg>
        <pc:cxnChg chg="mod">
          <ac:chgData name="Phillip Kaufman" userId="c001b2a046940d7c" providerId="LiveId" clId="{5CB25B10-5B1C-4017-B167-ED3104435743}" dt="2024-06-02T01:38:02.994" v="10018"/>
          <ac:cxnSpMkLst>
            <pc:docMk/>
            <pc:sldMk cId="3107475894" sldId="985"/>
            <ac:cxnSpMk id="84" creationId="{6C304D1B-7B37-1B91-2D82-5419F0B062FF}"/>
          </ac:cxnSpMkLst>
        </pc:cxnChg>
        <pc:cxnChg chg="mod">
          <ac:chgData name="Phillip Kaufman" userId="c001b2a046940d7c" providerId="LiveId" clId="{5CB25B10-5B1C-4017-B167-ED3104435743}" dt="2024-06-02T01:38:02.994" v="10018"/>
          <ac:cxnSpMkLst>
            <pc:docMk/>
            <pc:sldMk cId="3107475894" sldId="985"/>
            <ac:cxnSpMk id="85" creationId="{DA45AAF1-700B-94CB-963F-497BFA4C6C5D}"/>
          </ac:cxnSpMkLst>
        </pc:cxnChg>
        <pc:cxnChg chg="mod">
          <ac:chgData name="Phillip Kaufman" userId="c001b2a046940d7c" providerId="LiveId" clId="{5CB25B10-5B1C-4017-B167-ED3104435743}" dt="2024-06-02T01:38:02.994" v="10018"/>
          <ac:cxnSpMkLst>
            <pc:docMk/>
            <pc:sldMk cId="3107475894" sldId="985"/>
            <ac:cxnSpMk id="86" creationId="{BCDD5312-287F-D8B2-D431-A62DCF794878}"/>
          </ac:cxnSpMkLst>
        </pc:cxnChg>
        <pc:cxnChg chg="mod">
          <ac:chgData name="Phillip Kaufman" userId="c001b2a046940d7c" providerId="LiveId" clId="{5CB25B10-5B1C-4017-B167-ED3104435743}" dt="2024-06-02T01:38:02.994" v="10018"/>
          <ac:cxnSpMkLst>
            <pc:docMk/>
            <pc:sldMk cId="3107475894" sldId="985"/>
            <ac:cxnSpMk id="87" creationId="{0C22A60F-7DEF-297B-9306-42A1B008966E}"/>
          </ac:cxnSpMkLst>
        </pc:cxnChg>
        <pc:cxnChg chg="mod">
          <ac:chgData name="Phillip Kaufman" userId="c001b2a046940d7c" providerId="LiveId" clId="{5CB25B10-5B1C-4017-B167-ED3104435743}" dt="2024-06-02T01:38:02.994" v="10018"/>
          <ac:cxnSpMkLst>
            <pc:docMk/>
            <pc:sldMk cId="3107475894" sldId="985"/>
            <ac:cxnSpMk id="88" creationId="{1519B721-B596-E770-08F7-B685476CB75C}"/>
          </ac:cxnSpMkLst>
        </pc:cxnChg>
        <pc:cxnChg chg="mod">
          <ac:chgData name="Phillip Kaufman" userId="c001b2a046940d7c" providerId="LiveId" clId="{5CB25B10-5B1C-4017-B167-ED3104435743}" dt="2024-06-02T01:38:02.994" v="10018"/>
          <ac:cxnSpMkLst>
            <pc:docMk/>
            <pc:sldMk cId="3107475894" sldId="985"/>
            <ac:cxnSpMk id="89" creationId="{D89EDCDC-4ECD-8AD2-6721-CB086720D6B0}"/>
          </ac:cxnSpMkLst>
        </pc:cxnChg>
        <pc:cxnChg chg="mod">
          <ac:chgData name="Phillip Kaufman" userId="c001b2a046940d7c" providerId="LiveId" clId="{5CB25B10-5B1C-4017-B167-ED3104435743}" dt="2024-06-02T01:38:02.994" v="10018"/>
          <ac:cxnSpMkLst>
            <pc:docMk/>
            <pc:sldMk cId="3107475894" sldId="985"/>
            <ac:cxnSpMk id="90" creationId="{FC8BC603-7720-F44D-3F14-AE8DE1311FF7}"/>
          </ac:cxnSpMkLst>
        </pc:cxnChg>
        <pc:cxnChg chg="mod">
          <ac:chgData name="Phillip Kaufman" userId="c001b2a046940d7c" providerId="LiveId" clId="{5CB25B10-5B1C-4017-B167-ED3104435743}" dt="2024-06-02T01:38:02.994" v="10018"/>
          <ac:cxnSpMkLst>
            <pc:docMk/>
            <pc:sldMk cId="3107475894" sldId="985"/>
            <ac:cxnSpMk id="91" creationId="{B77AFAA4-B321-A882-7E0B-62B91F69ABE3}"/>
          </ac:cxnSpMkLst>
        </pc:cxnChg>
        <pc:cxnChg chg="mod">
          <ac:chgData name="Phillip Kaufman" userId="c001b2a046940d7c" providerId="LiveId" clId="{5CB25B10-5B1C-4017-B167-ED3104435743}" dt="2024-06-02T01:38:02.994" v="10018"/>
          <ac:cxnSpMkLst>
            <pc:docMk/>
            <pc:sldMk cId="3107475894" sldId="985"/>
            <ac:cxnSpMk id="92" creationId="{788A686A-9138-46AE-1A5A-B8AAAFBDDBC8}"/>
          </ac:cxnSpMkLst>
        </pc:cxnChg>
        <pc:cxnChg chg="mod">
          <ac:chgData name="Phillip Kaufman" userId="c001b2a046940d7c" providerId="LiveId" clId="{5CB25B10-5B1C-4017-B167-ED3104435743}" dt="2024-06-02T01:38:02.994" v="10018"/>
          <ac:cxnSpMkLst>
            <pc:docMk/>
            <pc:sldMk cId="3107475894" sldId="985"/>
            <ac:cxnSpMk id="93" creationId="{A4963D8D-006D-879F-3474-9D8D80BD34B6}"/>
          </ac:cxnSpMkLst>
        </pc:cxnChg>
        <pc:cxnChg chg="mod">
          <ac:chgData name="Phillip Kaufman" userId="c001b2a046940d7c" providerId="LiveId" clId="{5CB25B10-5B1C-4017-B167-ED3104435743}" dt="2024-06-02T01:38:02.994" v="10018"/>
          <ac:cxnSpMkLst>
            <pc:docMk/>
            <pc:sldMk cId="3107475894" sldId="985"/>
            <ac:cxnSpMk id="94" creationId="{C5560D41-B57C-73CB-61AB-B43A2C140B69}"/>
          </ac:cxnSpMkLst>
        </pc:cxnChg>
        <pc:cxnChg chg="mod">
          <ac:chgData name="Phillip Kaufman" userId="c001b2a046940d7c" providerId="LiveId" clId="{5CB25B10-5B1C-4017-B167-ED3104435743}" dt="2024-06-02T01:38:02.994" v="10018"/>
          <ac:cxnSpMkLst>
            <pc:docMk/>
            <pc:sldMk cId="3107475894" sldId="985"/>
            <ac:cxnSpMk id="95" creationId="{94155FAE-32CB-98FE-3BCC-86CEEEF3F46E}"/>
          </ac:cxnSpMkLst>
        </pc:cxnChg>
        <pc:cxnChg chg="mod">
          <ac:chgData name="Phillip Kaufman" userId="c001b2a046940d7c" providerId="LiveId" clId="{5CB25B10-5B1C-4017-B167-ED3104435743}" dt="2024-06-02T01:38:02.994" v="10018"/>
          <ac:cxnSpMkLst>
            <pc:docMk/>
            <pc:sldMk cId="3107475894" sldId="985"/>
            <ac:cxnSpMk id="96" creationId="{1302DC7E-7E24-02DE-5701-9611DFEA1B96}"/>
          </ac:cxnSpMkLst>
        </pc:cxnChg>
        <pc:cxnChg chg="mod">
          <ac:chgData name="Phillip Kaufman" userId="c001b2a046940d7c" providerId="LiveId" clId="{5CB25B10-5B1C-4017-B167-ED3104435743}" dt="2024-06-02T01:38:02.994" v="10018"/>
          <ac:cxnSpMkLst>
            <pc:docMk/>
            <pc:sldMk cId="3107475894" sldId="985"/>
            <ac:cxnSpMk id="97" creationId="{7BE5B86D-AD8D-6216-5D71-773B181C03F8}"/>
          </ac:cxnSpMkLst>
        </pc:cxnChg>
        <pc:cxnChg chg="mod">
          <ac:chgData name="Phillip Kaufman" userId="c001b2a046940d7c" providerId="LiveId" clId="{5CB25B10-5B1C-4017-B167-ED3104435743}" dt="2024-06-02T01:38:02.994" v="10018"/>
          <ac:cxnSpMkLst>
            <pc:docMk/>
            <pc:sldMk cId="3107475894" sldId="985"/>
            <ac:cxnSpMk id="98" creationId="{C601DE51-E760-8035-7874-E14B6F69B7D1}"/>
          </ac:cxnSpMkLst>
        </pc:cxnChg>
        <pc:cxnChg chg="mod">
          <ac:chgData name="Phillip Kaufman" userId="c001b2a046940d7c" providerId="LiveId" clId="{5CB25B10-5B1C-4017-B167-ED3104435743}" dt="2024-06-02T01:38:02.994" v="10018"/>
          <ac:cxnSpMkLst>
            <pc:docMk/>
            <pc:sldMk cId="3107475894" sldId="985"/>
            <ac:cxnSpMk id="99" creationId="{D901D313-72FD-0877-1AE2-12EEA94FBB18}"/>
          </ac:cxnSpMkLst>
        </pc:cxnChg>
        <pc:cxnChg chg="mod">
          <ac:chgData name="Phillip Kaufman" userId="c001b2a046940d7c" providerId="LiveId" clId="{5CB25B10-5B1C-4017-B167-ED3104435743}" dt="2024-06-02T01:38:02.994" v="10018"/>
          <ac:cxnSpMkLst>
            <pc:docMk/>
            <pc:sldMk cId="3107475894" sldId="985"/>
            <ac:cxnSpMk id="100" creationId="{380D7AAB-69D8-39E5-980E-1BABB29CD384}"/>
          </ac:cxnSpMkLst>
        </pc:cxnChg>
        <pc:cxnChg chg="mod">
          <ac:chgData name="Phillip Kaufman" userId="c001b2a046940d7c" providerId="LiveId" clId="{5CB25B10-5B1C-4017-B167-ED3104435743}" dt="2024-06-02T01:38:02.994" v="10018"/>
          <ac:cxnSpMkLst>
            <pc:docMk/>
            <pc:sldMk cId="3107475894" sldId="985"/>
            <ac:cxnSpMk id="101" creationId="{D13A5DE9-1AE8-9AED-34D6-1AEFA5F2C2B7}"/>
          </ac:cxnSpMkLst>
        </pc:cxnChg>
        <pc:cxnChg chg="mod">
          <ac:chgData name="Phillip Kaufman" userId="c001b2a046940d7c" providerId="LiveId" clId="{5CB25B10-5B1C-4017-B167-ED3104435743}" dt="2024-06-02T01:38:02.994" v="10018"/>
          <ac:cxnSpMkLst>
            <pc:docMk/>
            <pc:sldMk cId="3107475894" sldId="985"/>
            <ac:cxnSpMk id="102" creationId="{5EC4650B-3C77-51C4-FA84-1F2CF1CDE4DD}"/>
          </ac:cxnSpMkLst>
        </pc:cxnChg>
        <pc:cxnChg chg="mod">
          <ac:chgData name="Phillip Kaufman" userId="c001b2a046940d7c" providerId="LiveId" clId="{5CB25B10-5B1C-4017-B167-ED3104435743}" dt="2024-06-02T01:38:02.994" v="10018"/>
          <ac:cxnSpMkLst>
            <pc:docMk/>
            <pc:sldMk cId="3107475894" sldId="985"/>
            <ac:cxnSpMk id="103" creationId="{27ABF6C9-F9D9-D6DD-622C-0770AED6E012}"/>
          </ac:cxnSpMkLst>
        </pc:cxnChg>
        <pc:cxnChg chg="add mod">
          <ac:chgData name="Phillip Kaufman" userId="c001b2a046940d7c" providerId="LiveId" clId="{5CB25B10-5B1C-4017-B167-ED3104435743}" dt="2024-06-02T01:50:02.514" v="10639" actId="571"/>
          <ac:cxnSpMkLst>
            <pc:docMk/>
            <pc:sldMk cId="3107475894" sldId="985"/>
            <ac:cxnSpMk id="104" creationId="{18FED480-7D50-CA82-5A13-F7A525408A0F}"/>
          </ac:cxnSpMkLst>
        </pc:cxnChg>
        <pc:cxnChg chg="add mod">
          <ac:chgData name="Phillip Kaufman" userId="c001b2a046940d7c" providerId="LiveId" clId="{5CB25B10-5B1C-4017-B167-ED3104435743}" dt="2024-06-02T01:50:32.941" v="10654" actId="571"/>
          <ac:cxnSpMkLst>
            <pc:docMk/>
            <pc:sldMk cId="3107475894" sldId="985"/>
            <ac:cxnSpMk id="105" creationId="{87EB2467-FEF6-57AE-EBEA-91C66A2CA100}"/>
          </ac:cxnSpMkLst>
        </pc:cxnChg>
        <pc:cxnChg chg="mod">
          <ac:chgData name="Phillip Kaufman" userId="c001b2a046940d7c" providerId="LiveId" clId="{5CB25B10-5B1C-4017-B167-ED3104435743}" dt="2024-06-02T02:17:22.966" v="11460"/>
          <ac:cxnSpMkLst>
            <pc:docMk/>
            <pc:sldMk cId="3107475894" sldId="985"/>
            <ac:cxnSpMk id="107" creationId="{5C3469FB-4F11-FB5D-777C-3CCFD5212969}"/>
          </ac:cxnSpMkLst>
        </pc:cxnChg>
        <pc:cxnChg chg="mod">
          <ac:chgData name="Phillip Kaufman" userId="c001b2a046940d7c" providerId="LiveId" clId="{5CB25B10-5B1C-4017-B167-ED3104435743}" dt="2024-06-02T02:17:22.966" v="11460"/>
          <ac:cxnSpMkLst>
            <pc:docMk/>
            <pc:sldMk cId="3107475894" sldId="985"/>
            <ac:cxnSpMk id="108" creationId="{82CE0E06-914B-25AA-30EB-16C36E3583EF}"/>
          </ac:cxnSpMkLst>
        </pc:cxnChg>
        <pc:cxnChg chg="mod">
          <ac:chgData name="Phillip Kaufman" userId="c001b2a046940d7c" providerId="LiveId" clId="{5CB25B10-5B1C-4017-B167-ED3104435743}" dt="2024-06-02T02:17:22.966" v="11460"/>
          <ac:cxnSpMkLst>
            <pc:docMk/>
            <pc:sldMk cId="3107475894" sldId="985"/>
            <ac:cxnSpMk id="109" creationId="{FD9EEDD8-C6E8-3FF7-0F9E-24E9112ADA1D}"/>
          </ac:cxnSpMkLst>
        </pc:cxnChg>
        <pc:cxnChg chg="mod">
          <ac:chgData name="Phillip Kaufman" userId="c001b2a046940d7c" providerId="LiveId" clId="{5CB25B10-5B1C-4017-B167-ED3104435743}" dt="2024-06-02T02:17:22.966" v="11460"/>
          <ac:cxnSpMkLst>
            <pc:docMk/>
            <pc:sldMk cId="3107475894" sldId="985"/>
            <ac:cxnSpMk id="110" creationId="{D1431BE5-6A23-2C57-7C6C-7B1406CF7F9E}"/>
          </ac:cxnSpMkLst>
        </pc:cxnChg>
        <pc:cxnChg chg="mod">
          <ac:chgData name="Phillip Kaufman" userId="c001b2a046940d7c" providerId="LiveId" clId="{5CB25B10-5B1C-4017-B167-ED3104435743}" dt="2024-06-02T02:17:22.966" v="11460"/>
          <ac:cxnSpMkLst>
            <pc:docMk/>
            <pc:sldMk cId="3107475894" sldId="985"/>
            <ac:cxnSpMk id="111" creationId="{3A0C9F1C-2995-E597-DADA-834E1B63585E}"/>
          </ac:cxnSpMkLst>
        </pc:cxnChg>
        <pc:cxnChg chg="mod">
          <ac:chgData name="Phillip Kaufman" userId="c001b2a046940d7c" providerId="LiveId" clId="{5CB25B10-5B1C-4017-B167-ED3104435743}" dt="2024-06-02T02:17:22.966" v="11460"/>
          <ac:cxnSpMkLst>
            <pc:docMk/>
            <pc:sldMk cId="3107475894" sldId="985"/>
            <ac:cxnSpMk id="112" creationId="{243D9A1D-CD4A-612A-B1E4-30B4E517C8AF}"/>
          </ac:cxnSpMkLst>
        </pc:cxnChg>
        <pc:cxnChg chg="mod">
          <ac:chgData name="Phillip Kaufman" userId="c001b2a046940d7c" providerId="LiveId" clId="{5CB25B10-5B1C-4017-B167-ED3104435743}" dt="2024-06-02T02:17:22.966" v="11460"/>
          <ac:cxnSpMkLst>
            <pc:docMk/>
            <pc:sldMk cId="3107475894" sldId="985"/>
            <ac:cxnSpMk id="113" creationId="{1315E7B9-FE79-7FCD-0C9F-9603466896DB}"/>
          </ac:cxnSpMkLst>
        </pc:cxnChg>
        <pc:cxnChg chg="mod">
          <ac:chgData name="Phillip Kaufman" userId="c001b2a046940d7c" providerId="LiveId" clId="{5CB25B10-5B1C-4017-B167-ED3104435743}" dt="2024-06-02T02:17:22.966" v="11460"/>
          <ac:cxnSpMkLst>
            <pc:docMk/>
            <pc:sldMk cId="3107475894" sldId="985"/>
            <ac:cxnSpMk id="114" creationId="{4ED95A48-4B59-492C-CA09-D8AC3CBA9735}"/>
          </ac:cxnSpMkLst>
        </pc:cxnChg>
        <pc:cxnChg chg="mod">
          <ac:chgData name="Phillip Kaufman" userId="c001b2a046940d7c" providerId="LiveId" clId="{5CB25B10-5B1C-4017-B167-ED3104435743}" dt="2024-06-02T02:17:22.966" v="11460"/>
          <ac:cxnSpMkLst>
            <pc:docMk/>
            <pc:sldMk cId="3107475894" sldId="985"/>
            <ac:cxnSpMk id="115" creationId="{99447D3D-9596-6BBD-5D16-D0E57E8D2D0F}"/>
          </ac:cxnSpMkLst>
        </pc:cxnChg>
        <pc:cxnChg chg="mod">
          <ac:chgData name="Phillip Kaufman" userId="c001b2a046940d7c" providerId="LiveId" clId="{5CB25B10-5B1C-4017-B167-ED3104435743}" dt="2024-06-02T02:17:22.966" v="11460"/>
          <ac:cxnSpMkLst>
            <pc:docMk/>
            <pc:sldMk cId="3107475894" sldId="985"/>
            <ac:cxnSpMk id="116" creationId="{CE355917-829E-25C0-12FB-425443BB1992}"/>
          </ac:cxnSpMkLst>
        </pc:cxnChg>
        <pc:cxnChg chg="mod">
          <ac:chgData name="Phillip Kaufman" userId="c001b2a046940d7c" providerId="LiveId" clId="{5CB25B10-5B1C-4017-B167-ED3104435743}" dt="2024-06-02T02:17:22.966" v="11460"/>
          <ac:cxnSpMkLst>
            <pc:docMk/>
            <pc:sldMk cId="3107475894" sldId="985"/>
            <ac:cxnSpMk id="117" creationId="{A0008404-16F6-3838-77BD-29302F28527C}"/>
          </ac:cxnSpMkLst>
        </pc:cxnChg>
        <pc:cxnChg chg="mod">
          <ac:chgData name="Phillip Kaufman" userId="c001b2a046940d7c" providerId="LiveId" clId="{5CB25B10-5B1C-4017-B167-ED3104435743}" dt="2024-06-02T02:17:22.966" v="11460"/>
          <ac:cxnSpMkLst>
            <pc:docMk/>
            <pc:sldMk cId="3107475894" sldId="985"/>
            <ac:cxnSpMk id="118" creationId="{CA34456F-623F-643D-7E61-D52D9A41B704}"/>
          </ac:cxnSpMkLst>
        </pc:cxnChg>
        <pc:cxnChg chg="mod">
          <ac:chgData name="Phillip Kaufman" userId="c001b2a046940d7c" providerId="LiveId" clId="{5CB25B10-5B1C-4017-B167-ED3104435743}" dt="2024-06-02T02:17:22.966" v="11460"/>
          <ac:cxnSpMkLst>
            <pc:docMk/>
            <pc:sldMk cId="3107475894" sldId="985"/>
            <ac:cxnSpMk id="119" creationId="{0ED0273A-D113-6D70-63EE-72C992C6BDEE}"/>
          </ac:cxnSpMkLst>
        </pc:cxnChg>
        <pc:cxnChg chg="mod">
          <ac:chgData name="Phillip Kaufman" userId="c001b2a046940d7c" providerId="LiveId" clId="{5CB25B10-5B1C-4017-B167-ED3104435743}" dt="2024-06-02T02:17:22.966" v="11460"/>
          <ac:cxnSpMkLst>
            <pc:docMk/>
            <pc:sldMk cId="3107475894" sldId="985"/>
            <ac:cxnSpMk id="120" creationId="{55BAD423-3829-25E2-7DFB-251071592003}"/>
          </ac:cxnSpMkLst>
        </pc:cxnChg>
        <pc:cxnChg chg="mod">
          <ac:chgData name="Phillip Kaufman" userId="c001b2a046940d7c" providerId="LiveId" clId="{5CB25B10-5B1C-4017-B167-ED3104435743}" dt="2024-06-02T02:17:22.966" v="11460"/>
          <ac:cxnSpMkLst>
            <pc:docMk/>
            <pc:sldMk cId="3107475894" sldId="985"/>
            <ac:cxnSpMk id="121" creationId="{DA369076-6929-4830-EF0E-C131BCCB22AE}"/>
          </ac:cxnSpMkLst>
        </pc:cxnChg>
        <pc:cxnChg chg="mod">
          <ac:chgData name="Phillip Kaufman" userId="c001b2a046940d7c" providerId="LiveId" clId="{5CB25B10-5B1C-4017-B167-ED3104435743}" dt="2024-06-02T02:17:22.966" v="11460"/>
          <ac:cxnSpMkLst>
            <pc:docMk/>
            <pc:sldMk cId="3107475894" sldId="985"/>
            <ac:cxnSpMk id="122" creationId="{65DD7416-810E-F3F0-FE91-09458E730063}"/>
          </ac:cxnSpMkLst>
        </pc:cxnChg>
        <pc:cxnChg chg="mod">
          <ac:chgData name="Phillip Kaufman" userId="c001b2a046940d7c" providerId="LiveId" clId="{5CB25B10-5B1C-4017-B167-ED3104435743}" dt="2024-06-02T02:17:22.966" v="11460"/>
          <ac:cxnSpMkLst>
            <pc:docMk/>
            <pc:sldMk cId="3107475894" sldId="985"/>
            <ac:cxnSpMk id="123" creationId="{DB416502-4445-FF69-90E8-4A400D11A15E}"/>
          </ac:cxnSpMkLst>
        </pc:cxnChg>
        <pc:cxnChg chg="mod">
          <ac:chgData name="Phillip Kaufman" userId="c001b2a046940d7c" providerId="LiveId" clId="{5CB25B10-5B1C-4017-B167-ED3104435743}" dt="2024-06-02T02:17:22.966" v="11460"/>
          <ac:cxnSpMkLst>
            <pc:docMk/>
            <pc:sldMk cId="3107475894" sldId="985"/>
            <ac:cxnSpMk id="124" creationId="{82E8C9DD-22FB-CE56-0E86-2A371C367C12}"/>
          </ac:cxnSpMkLst>
        </pc:cxnChg>
        <pc:cxnChg chg="mod">
          <ac:chgData name="Phillip Kaufman" userId="c001b2a046940d7c" providerId="LiveId" clId="{5CB25B10-5B1C-4017-B167-ED3104435743}" dt="2024-06-02T02:17:22.966" v="11460"/>
          <ac:cxnSpMkLst>
            <pc:docMk/>
            <pc:sldMk cId="3107475894" sldId="985"/>
            <ac:cxnSpMk id="125" creationId="{8A99D8CF-8F20-99E1-1616-E7D6CA00EAD5}"/>
          </ac:cxnSpMkLst>
        </pc:cxnChg>
        <pc:cxnChg chg="mod">
          <ac:chgData name="Phillip Kaufman" userId="c001b2a046940d7c" providerId="LiveId" clId="{5CB25B10-5B1C-4017-B167-ED3104435743}" dt="2024-06-02T02:17:22.966" v="11460"/>
          <ac:cxnSpMkLst>
            <pc:docMk/>
            <pc:sldMk cId="3107475894" sldId="985"/>
            <ac:cxnSpMk id="126" creationId="{94D69055-92B7-E62B-1DB2-06AEAEFF8B75}"/>
          </ac:cxnSpMkLst>
        </pc:cxnChg>
        <pc:cxnChg chg="mod">
          <ac:chgData name="Phillip Kaufman" userId="c001b2a046940d7c" providerId="LiveId" clId="{5CB25B10-5B1C-4017-B167-ED3104435743}" dt="2024-06-02T02:17:22.966" v="11460"/>
          <ac:cxnSpMkLst>
            <pc:docMk/>
            <pc:sldMk cId="3107475894" sldId="985"/>
            <ac:cxnSpMk id="127" creationId="{2522BAEE-2D37-97D0-4DB8-45CBC0097EDE}"/>
          </ac:cxnSpMkLst>
        </pc:cxnChg>
        <pc:cxnChg chg="mod">
          <ac:chgData name="Phillip Kaufman" userId="c001b2a046940d7c" providerId="LiveId" clId="{5CB25B10-5B1C-4017-B167-ED3104435743}" dt="2024-06-02T02:17:22.966" v="11460"/>
          <ac:cxnSpMkLst>
            <pc:docMk/>
            <pc:sldMk cId="3107475894" sldId="985"/>
            <ac:cxnSpMk id="128" creationId="{A0F87627-8829-95FF-6C2C-793DAECAE6FD}"/>
          </ac:cxnSpMkLst>
        </pc:cxnChg>
        <pc:cxnChg chg="mod">
          <ac:chgData name="Phillip Kaufman" userId="c001b2a046940d7c" providerId="LiveId" clId="{5CB25B10-5B1C-4017-B167-ED3104435743}" dt="2024-06-02T02:17:22.966" v="11460"/>
          <ac:cxnSpMkLst>
            <pc:docMk/>
            <pc:sldMk cId="3107475894" sldId="985"/>
            <ac:cxnSpMk id="129" creationId="{AC4582BC-D128-2817-FFE5-C6E32FDEB5DF}"/>
          </ac:cxnSpMkLst>
        </pc:cxnChg>
        <pc:cxnChg chg="mod">
          <ac:chgData name="Phillip Kaufman" userId="c001b2a046940d7c" providerId="LiveId" clId="{5CB25B10-5B1C-4017-B167-ED3104435743}" dt="2024-06-02T02:17:22.966" v="11460"/>
          <ac:cxnSpMkLst>
            <pc:docMk/>
            <pc:sldMk cId="3107475894" sldId="985"/>
            <ac:cxnSpMk id="130" creationId="{AB92056E-DC82-0058-FF61-E9F4322ADD10}"/>
          </ac:cxnSpMkLst>
        </pc:cxnChg>
        <pc:cxnChg chg="mod">
          <ac:chgData name="Phillip Kaufman" userId="c001b2a046940d7c" providerId="LiveId" clId="{5CB25B10-5B1C-4017-B167-ED3104435743}" dt="2024-06-02T02:17:22.966" v="11460"/>
          <ac:cxnSpMkLst>
            <pc:docMk/>
            <pc:sldMk cId="3107475894" sldId="985"/>
            <ac:cxnSpMk id="131" creationId="{531E7FD3-ADAF-4865-A923-07C73380A95E}"/>
          </ac:cxnSpMkLst>
        </pc:cxnChg>
        <pc:cxnChg chg="mod">
          <ac:chgData name="Phillip Kaufman" userId="c001b2a046940d7c" providerId="LiveId" clId="{5CB25B10-5B1C-4017-B167-ED3104435743}" dt="2024-06-02T02:17:22.966" v="11460"/>
          <ac:cxnSpMkLst>
            <pc:docMk/>
            <pc:sldMk cId="3107475894" sldId="985"/>
            <ac:cxnSpMk id="132" creationId="{275228F7-2402-E76A-5FB7-E56A58E4FF4D}"/>
          </ac:cxnSpMkLst>
        </pc:cxnChg>
        <pc:cxnChg chg="mod">
          <ac:chgData name="Phillip Kaufman" userId="c001b2a046940d7c" providerId="LiveId" clId="{5CB25B10-5B1C-4017-B167-ED3104435743}" dt="2024-06-02T02:17:22.966" v="11460"/>
          <ac:cxnSpMkLst>
            <pc:docMk/>
            <pc:sldMk cId="3107475894" sldId="985"/>
            <ac:cxnSpMk id="133" creationId="{18B06A06-536E-C278-9DFA-B49A1D37855A}"/>
          </ac:cxnSpMkLst>
        </pc:cxnChg>
        <pc:cxnChg chg="mod">
          <ac:chgData name="Phillip Kaufman" userId="c001b2a046940d7c" providerId="LiveId" clId="{5CB25B10-5B1C-4017-B167-ED3104435743}" dt="2024-06-02T02:17:22.966" v="11460"/>
          <ac:cxnSpMkLst>
            <pc:docMk/>
            <pc:sldMk cId="3107475894" sldId="985"/>
            <ac:cxnSpMk id="134" creationId="{1C7530CD-C46F-0870-E590-D0CBE2E80A59}"/>
          </ac:cxnSpMkLst>
        </pc:cxnChg>
        <pc:cxnChg chg="mod">
          <ac:chgData name="Phillip Kaufman" userId="c001b2a046940d7c" providerId="LiveId" clId="{5CB25B10-5B1C-4017-B167-ED3104435743}" dt="2024-06-02T02:17:22.966" v="11460"/>
          <ac:cxnSpMkLst>
            <pc:docMk/>
            <pc:sldMk cId="3107475894" sldId="985"/>
            <ac:cxnSpMk id="135" creationId="{64B046FE-5488-1800-1AA8-28CC79692770}"/>
          </ac:cxnSpMkLst>
        </pc:cxnChg>
        <pc:cxnChg chg="mod">
          <ac:chgData name="Phillip Kaufman" userId="c001b2a046940d7c" providerId="LiveId" clId="{5CB25B10-5B1C-4017-B167-ED3104435743}" dt="2024-06-02T02:17:22.966" v="11460"/>
          <ac:cxnSpMkLst>
            <pc:docMk/>
            <pc:sldMk cId="3107475894" sldId="985"/>
            <ac:cxnSpMk id="136" creationId="{03D23200-C93C-10C6-B6C5-BE13E40D8728}"/>
          </ac:cxnSpMkLst>
        </pc:cxnChg>
        <pc:cxnChg chg="mod">
          <ac:chgData name="Phillip Kaufman" userId="c001b2a046940d7c" providerId="LiveId" clId="{5CB25B10-5B1C-4017-B167-ED3104435743}" dt="2024-06-02T02:17:22.966" v="11460"/>
          <ac:cxnSpMkLst>
            <pc:docMk/>
            <pc:sldMk cId="3107475894" sldId="985"/>
            <ac:cxnSpMk id="137" creationId="{626E45E3-9CAB-6248-AC95-6E69D96A5C91}"/>
          </ac:cxnSpMkLst>
        </pc:cxnChg>
        <pc:cxnChg chg="mod">
          <ac:chgData name="Phillip Kaufman" userId="c001b2a046940d7c" providerId="LiveId" clId="{5CB25B10-5B1C-4017-B167-ED3104435743}" dt="2024-06-02T02:17:22.966" v="11460"/>
          <ac:cxnSpMkLst>
            <pc:docMk/>
            <pc:sldMk cId="3107475894" sldId="985"/>
            <ac:cxnSpMk id="138" creationId="{A65C3C5D-3481-FAF7-182C-99DB7D639081}"/>
          </ac:cxnSpMkLst>
        </pc:cxnChg>
        <pc:cxnChg chg="mod">
          <ac:chgData name="Phillip Kaufman" userId="c001b2a046940d7c" providerId="LiveId" clId="{5CB25B10-5B1C-4017-B167-ED3104435743}" dt="2024-06-02T22:55:53.726" v="11679"/>
          <ac:cxnSpMkLst>
            <pc:docMk/>
            <pc:sldMk cId="3107475894" sldId="985"/>
            <ac:cxnSpMk id="196" creationId="{568168CF-F8B0-B3A3-F5BD-B3B80CF2C05C}"/>
          </ac:cxnSpMkLst>
        </pc:cxnChg>
        <pc:cxnChg chg="mod">
          <ac:chgData name="Phillip Kaufman" userId="c001b2a046940d7c" providerId="LiveId" clId="{5CB25B10-5B1C-4017-B167-ED3104435743}" dt="2024-06-02T22:55:53.726" v="11679"/>
          <ac:cxnSpMkLst>
            <pc:docMk/>
            <pc:sldMk cId="3107475894" sldId="985"/>
            <ac:cxnSpMk id="197" creationId="{87B71376-3392-6AFA-4DF4-E73F6806F0EE}"/>
          </ac:cxnSpMkLst>
        </pc:cxnChg>
        <pc:cxnChg chg="mod">
          <ac:chgData name="Phillip Kaufman" userId="c001b2a046940d7c" providerId="LiveId" clId="{5CB25B10-5B1C-4017-B167-ED3104435743}" dt="2024-06-02T22:55:53.726" v="11679"/>
          <ac:cxnSpMkLst>
            <pc:docMk/>
            <pc:sldMk cId="3107475894" sldId="985"/>
            <ac:cxnSpMk id="198" creationId="{F07349AE-8FEC-726B-CF4B-D4D4CBF7219B}"/>
          </ac:cxnSpMkLst>
        </pc:cxnChg>
        <pc:cxnChg chg="mod">
          <ac:chgData name="Phillip Kaufman" userId="c001b2a046940d7c" providerId="LiveId" clId="{5CB25B10-5B1C-4017-B167-ED3104435743}" dt="2024-06-02T22:55:53.726" v="11679"/>
          <ac:cxnSpMkLst>
            <pc:docMk/>
            <pc:sldMk cId="3107475894" sldId="985"/>
            <ac:cxnSpMk id="199" creationId="{08C32CD9-EC35-5460-CC1C-690B67A52DE5}"/>
          </ac:cxnSpMkLst>
        </pc:cxnChg>
        <pc:cxnChg chg="mod">
          <ac:chgData name="Phillip Kaufman" userId="c001b2a046940d7c" providerId="LiveId" clId="{5CB25B10-5B1C-4017-B167-ED3104435743}" dt="2024-06-02T22:55:53.726" v="11679"/>
          <ac:cxnSpMkLst>
            <pc:docMk/>
            <pc:sldMk cId="3107475894" sldId="985"/>
            <ac:cxnSpMk id="200" creationId="{B29B3EB0-3B18-B308-2729-CB742F53CA4C}"/>
          </ac:cxnSpMkLst>
        </pc:cxnChg>
        <pc:cxnChg chg="mod">
          <ac:chgData name="Phillip Kaufman" userId="c001b2a046940d7c" providerId="LiveId" clId="{5CB25B10-5B1C-4017-B167-ED3104435743}" dt="2024-06-02T22:55:53.726" v="11679"/>
          <ac:cxnSpMkLst>
            <pc:docMk/>
            <pc:sldMk cId="3107475894" sldId="985"/>
            <ac:cxnSpMk id="201" creationId="{2700232B-149D-E2D1-E308-3DEC3280BCA6}"/>
          </ac:cxnSpMkLst>
        </pc:cxnChg>
        <pc:cxnChg chg="mod">
          <ac:chgData name="Phillip Kaufman" userId="c001b2a046940d7c" providerId="LiveId" clId="{5CB25B10-5B1C-4017-B167-ED3104435743}" dt="2024-06-02T22:55:53.726" v="11679"/>
          <ac:cxnSpMkLst>
            <pc:docMk/>
            <pc:sldMk cId="3107475894" sldId="985"/>
            <ac:cxnSpMk id="202" creationId="{BDCC20FE-4AC5-385E-2FF3-E13E3E32FA12}"/>
          </ac:cxnSpMkLst>
        </pc:cxnChg>
        <pc:cxnChg chg="mod">
          <ac:chgData name="Phillip Kaufman" userId="c001b2a046940d7c" providerId="LiveId" clId="{5CB25B10-5B1C-4017-B167-ED3104435743}" dt="2024-06-02T22:55:53.726" v="11679"/>
          <ac:cxnSpMkLst>
            <pc:docMk/>
            <pc:sldMk cId="3107475894" sldId="985"/>
            <ac:cxnSpMk id="203" creationId="{E9DCB6E7-2C85-B69B-FAE8-35A20FB0191F}"/>
          </ac:cxnSpMkLst>
        </pc:cxnChg>
        <pc:cxnChg chg="mod">
          <ac:chgData name="Phillip Kaufman" userId="c001b2a046940d7c" providerId="LiveId" clId="{5CB25B10-5B1C-4017-B167-ED3104435743}" dt="2024-06-02T22:55:53.726" v="11679"/>
          <ac:cxnSpMkLst>
            <pc:docMk/>
            <pc:sldMk cId="3107475894" sldId="985"/>
            <ac:cxnSpMk id="204" creationId="{24F976DF-D0B8-5BAF-BCE4-75B78883D197}"/>
          </ac:cxnSpMkLst>
        </pc:cxnChg>
        <pc:cxnChg chg="mod">
          <ac:chgData name="Phillip Kaufman" userId="c001b2a046940d7c" providerId="LiveId" clId="{5CB25B10-5B1C-4017-B167-ED3104435743}" dt="2024-06-02T22:55:53.726" v="11679"/>
          <ac:cxnSpMkLst>
            <pc:docMk/>
            <pc:sldMk cId="3107475894" sldId="985"/>
            <ac:cxnSpMk id="205" creationId="{6DB71C75-0F6E-E9E9-AA9D-E78A96F39B08}"/>
          </ac:cxnSpMkLst>
        </pc:cxnChg>
        <pc:cxnChg chg="mod">
          <ac:chgData name="Phillip Kaufman" userId="c001b2a046940d7c" providerId="LiveId" clId="{5CB25B10-5B1C-4017-B167-ED3104435743}" dt="2024-06-02T22:55:53.726" v="11679"/>
          <ac:cxnSpMkLst>
            <pc:docMk/>
            <pc:sldMk cId="3107475894" sldId="985"/>
            <ac:cxnSpMk id="206" creationId="{4E206393-2C2B-B32C-A5B6-472E72785374}"/>
          </ac:cxnSpMkLst>
        </pc:cxnChg>
        <pc:cxnChg chg="mod">
          <ac:chgData name="Phillip Kaufman" userId="c001b2a046940d7c" providerId="LiveId" clId="{5CB25B10-5B1C-4017-B167-ED3104435743}" dt="2024-06-02T22:55:53.726" v="11679"/>
          <ac:cxnSpMkLst>
            <pc:docMk/>
            <pc:sldMk cId="3107475894" sldId="985"/>
            <ac:cxnSpMk id="207" creationId="{A3AD0C6A-FD84-45A3-D70D-35CE3801D622}"/>
          </ac:cxnSpMkLst>
        </pc:cxnChg>
        <pc:cxnChg chg="mod">
          <ac:chgData name="Phillip Kaufman" userId="c001b2a046940d7c" providerId="LiveId" clId="{5CB25B10-5B1C-4017-B167-ED3104435743}" dt="2024-06-02T22:55:53.726" v="11679"/>
          <ac:cxnSpMkLst>
            <pc:docMk/>
            <pc:sldMk cId="3107475894" sldId="985"/>
            <ac:cxnSpMk id="208" creationId="{FF5AA6D2-4F0B-448A-9891-7CE784978907}"/>
          </ac:cxnSpMkLst>
        </pc:cxnChg>
        <pc:cxnChg chg="mod">
          <ac:chgData name="Phillip Kaufman" userId="c001b2a046940d7c" providerId="LiveId" clId="{5CB25B10-5B1C-4017-B167-ED3104435743}" dt="2024-06-02T22:55:53.726" v="11679"/>
          <ac:cxnSpMkLst>
            <pc:docMk/>
            <pc:sldMk cId="3107475894" sldId="985"/>
            <ac:cxnSpMk id="209" creationId="{16E55883-5F35-F5B5-E961-18FEEAA7514D}"/>
          </ac:cxnSpMkLst>
        </pc:cxnChg>
        <pc:cxnChg chg="mod">
          <ac:chgData name="Phillip Kaufman" userId="c001b2a046940d7c" providerId="LiveId" clId="{5CB25B10-5B1C-4017-B167-ED3104435743}" dt="2024-06-02T22:55:53.726" v="11679"/>
          <ac:cxnSpMkLst>
            <pc:docMk/>
            <pc:sldMk cId="3107475894" sldId="985"/>
            <ac:cxnSpMk id="210" creationId="{2C02B619-E5BF-C503-322A-BBB63D28B0CC}"/>
          </ac:cxnSpMkLst>
        </pc:cxnChg>
        <pc:cxnChg chg="mod">
          <ac:chgData name="Phillip Kaufman" userId="c001b2a046940d7c" providerId="LiveId" clId="{5CB25B10-5B1C-4017-B167-ED3104435743}" dt="2024-06-02T22:55:53.726" v="11679"/>
          <ac:cxnSpMkLst>
            <pc:docMk/>
            <pc:sldMk cId="3107475894" sldId="985"/>
            <ac:cxnSpMk id="211" creationId="{A32A5516-A155-A302-5997-E7878F60A7BB}"/>
          </ac:cxnSpMkLst>
        </pc:cxnChg>
        <pc:cxnChg chg="mod">
          <ac:chgData name="Phillip Kaufman" userId="c001b2a046940d7c" providerId="LiveId" clId="{5CB25B10-5B1C-4017-B167-ED3104435743}" dt="2024-06-02T22:55:53.726" v="11679"/>
          <ac:cxnSpMkLst>
            <pc:docMk/>
            <pc:sldMk cId="3107475894" sldId="985"/>
            <ac:cxnSpMk id="212" creationId="{462A9E88-2019-E755-B190-ED6214FFF9F9}"/>
          </ac:cxnSpMkLst>
        </pc:cxnChg>
        <pc:cxnChg chg="mod">
          <ac:chgData name="Phillip Kaufman" userId="c001b2a046940d7c" providerId="LiveId" clId="{5CB25B10-5B1C-4017-B167-ED3104435743}" dt="2024-06-02T22:55:53.726" v="11679"/>
          <ac:cxnSpMkLst>
            <pc:docMk/>
            <pc:sldMk cId="3107475894" sldId="985"/>
            <ac:cxnSpMk id="213" creationId="{05B49345-6A49-79C2-3558-36687C345D52}"/>
          </ac:cxnSpMkLst>
        </pc:cxnChg>
        <pc:cxnChg chg="mod">
          <ac:chgData name="Phillip Kaufman" userId="c001b2a046940d7c" providerId="LiveId" clId="{5CB25B10-5B1C-4017-B167-ED3104435743}" dt="2024-06-02T22:55:53.726" v="11679"/>
          <ac:cxnSpMkLst>
            <pc:docMk/>
            <pc:sldMk cId="3107475894" sldId="985"/>
            <ac:cxnSpMk id="214" creationId="{BCC3E6E5-308E-8903-A489-E85A346AF6F5}"/>
          </ac:cxnSpMkLst>
        </pc:cxnChg>
        <pc:cxnChg chg="mod">
          <ac:chgData name="Phillip Kaufman" userId="c001b2a046940d7c" providerId="LiveId" clId="{5CB25B10-5B1C-4017-B167-ED3104435743}" dt="2024-06-02T22:55:53.726" v="11679"/>
          <ac:cxnSpMkLst>
            <pc:docMk/>
            <pc:sldMk cId="3107475894" sldId="985"/>
            <ac:cxnSpMk id="215" creationId="{27AB8251-151D-9054-48AF-C479F12C1F14}"/>
          </ac:cxnSpMkLst>
        </pc:cxnChg>
        <pc:cxnChg chg="mod">
          <ac:chgData name="Phillip Kaufman" userId="c001b2a046940d7c" providerId="LiveId" clId="{5CB25B10-5B1C-4017-B167-ED3104435743}" dt="2024-06-02T22:55:53.726" v="11679"/>
          <ac:cxnSpMkLst>
            <pc:docMk/>
            <pc:sldMk cId="3107475894" sldId="985"/>
            <ac:cxnSpMk id="216" creationId="{F2A332FF-795C-40CD-1684-C1A816BF21F2}"/>
          </ac:cxnSpMkLst>
        </pc:cxnChg>
        <pc:cxnChg chg="mod">
          <ac:chgData name="Phillip Kaufman" userId="c001b2a046940d7c" providerId="LiveId" clId="{5CB25B10-5B1C-4017-B167-ED3104435743}" dt="2024-06-02T22:55:53.726" v="11679"/>
          <ac:cxnSpMkLst>
            <pc:docMk/>
            <pc:sldMk cId="3107475894" sldId="985"/>
            <ac:cxnSpMk id="217" creationId="{D078668F-5CD4-3C76-255C-5788669E677E}"/>
          </ac:cxnSpMkLst>
        </pc:cxnChg>
        <pc:cxnChg chg="mod">
          <ac:chgData name="Phillip Kaufman" userId="c001b2a046940d7c" providerId="LiveId" clId="{5CB25B10-5B1C-4017-B167-ED3104435743}" dt="2024-06-02T22:55:53.726" v="11679"/>
          <ac:cxnSpMkLst>
            <pc:docMk/>
            <pc:sldMk cId="3107475894" sldId="985"/>
            <ac:cxnSpMk id="218" creationId="{311B792F-9801-0323-4E10-5592740DA026}"/>
          </ac:cxnSpMkLst>
        </pc:cxnChg>
        <pc:cxnChg chg="mod">
          <ac:chgData name="Phillip Kaufman" userId="c001b2a046940d7c" providerId="LiveId" clId="{5CB25B10-5B1C-4017-B167-ED3104435743}" dt="2024-06-02T22:55:53.726" v="11679"/>
          <ac:cxnSpMkLst>
            <pc:docMk/>
            <pc:sldMk cId="3107475894" sldId="985"/>
            <ac:cxnSpMk id="219" creationId="{991D23DA-BE6C-4B60-0A0E-C1D2856111A3}"/>
          </ac:cxnSpMkLst>
        </pc:cxnChg>
        <pc:cxnChg chg="mod">
          <ac:chgData name="Phillip Kaufman" userId="c001b2a046940d7c" providerId="LiveId" clId="{5CB25B10-5B1C-4017-B167-ED3104435743}" dt="2024-06-02T22:55:53.726" v="11679"/>
          <ac:cxnSpMkLst>
            <pc:docMk/>
            <pc:sldMk cId="3107475894" sldId="985"/>
            <ac:cxnSpMk id="220" creationId="{CF8D8F33-0F05-3AC8-02DD-6F62981D6CC6}"/>
          </ac:cxnSpMkLst>
        </pc:cxnChg>
        <pc:cxnChg chg="mod">
          <ac:chgData name="Phillip Kaufman" userId="c001b2a046940d7c" providerId="LiveId" clId="{5CB25B10-5B1C-4017-B167-ED3104435743}" dt="2024-06-02T22:55:53.726" v="11679"/>
          <ac:cxnSpMkLst>
            <pc:docMk/>
            <pc:sldMk cId="3107475894" sldId="985"/>
            <ac:cxnSpMk id="221" creationId="{337C1A7B-B049-0D5B-76CE-C5AB359AB1DA}"/>
          </ac:cxnSpMkLst>
        </pc:cxnChg>
        <pc:cxnChg chg="mod">
          <ac:chgData name="Phillip Kaufman" userId="c001b2a046940d7c" providerId="LiveId" clId="{5CB25B10-5B1C-4017-B167-ED3104435743}" dt="2024-06-02T22:55:53.726" v="11679"/>
          <ac:cxnSpMkLst>
            <pc:docMk/>
            <pc:sldMk cId="3107475894" sldId="985"/>
            <ac:cxnSpMk id="222" creationId="{ADF29B7C-184C-96D2-3CC6-A12A7214F76F}"/>
          </ac:cxnSpMkLst>
        </pc:cxnChg>
        <pc:cxnChg chg="mod">
          <ac:chgData name="Phillip Kaufman" userId="c001b2a046940d7c" providerId="LiveId" clId="{5CB25B10-5B1C-4017-B167-ED3104435743}" dt="2024-06-02T22:55:53.726" v="11679"/>
          <ac:cxnSpMkLst>
            <pc:docMk/>
            <pc:sldMk cId="3107475894" sldId="985"/>
            <ac:cxnSpMk id="223" creationId="{FA89C1C7-130F-5788-2FE3-2D366E8B2495}"/>
          </ac:cxnSpMkLst>
        </pc:cxnChg>
        <pc:cxnChg chg="mod">
          <ac:chgData name="Phillip Kaufman" userId="c001b2a046940d7c" providerId="LiveId" clId="{5CB25B10-5B1C-4017-B167-ED3104435743}" dt="2024-06-02T22:55:53.726" v="11679"/>
          <ac:cxnSpMkLst>
            <pc:docMk/>
            <pc:sldMk cId="3107475894" sldId="985"/>
            <ac:cxnSpMk id="224" creationId="{4DFE7F8F-2BCA-5786-A024-9EF22C702036}"/>
          </ac:cxnSpMkLst>
        </pc:cxnChg>
        <pc:cxnChg chg="mod">
          <ac:chgData name="Phillip Kaufman" userId="c001b2a046940d7c" providerId="LiveId" clId="{5CB25B10-5B1C-4017-B167-ED3104435743}" dt="2024-06-02T22:55:53.726" v="11679"/>
          <ac:cxnSpMkLst>
            <pc:docMk/>
            <pc:sldMk cId="3107475894" sldId="985"/>
            <ac:cxnSpMk id="225" creationId="{BBEAE7EC-F15E-4E1C-BC73-DD56C62E4662}"/>
          </ac:cxnSpMkLst>
        </pc:cxnChg>
        <pc:cxnChg chg="mod">
          <ac:chgData name="Phillip Kaufman" userId="c001b2a046940d7c" providerId="LiveId" clId="{5CB25B10-5B1C-4017-B167-ED3104435743}" dt="2024-06-02T22:55:53.726" v="11679"/>
          <ac:cxnSpMkLst>
            <pc:docMk/>
            <pc:sldMk cId="3107475894" sldId="985"/>
            <ac:cxnSpMk id="226" creationId="{44FF2A13-9176-53CB-FCC6-92A60BAC7773}"/>
          </ac:cxnSpMkLst>
        </pc:cxnChg>
        <pc:cxnChg chg="mod">
          <ac:chgData name="Phillip Kaufman" userId="c001b2a046940d7c" providerId="LiveId" clId="{5CB25B10-5B1C-4017-B167-ED3104435743}" dt="2024-06-02T22:55:53.726" v="11679"/>
          <ac:cxnSpMkLst>
            <pc:docMk/>
            <pc:sldMk cId="3107475894" sldId="985"/>
            <ac:cxnSpMk id="227" creationId="{A952E439-5ECC-C1C4-2604-9E0676BC7364}"/>
          </ac:cxnSpMkLst>
        </pc:cxnChg>
        <pc:cxnChg chg="mod">
          <ac:chgData name="Phillip Kaufman" userId="c001b2a046940d7c" providerId="LiveId" clId="{5CB25B10-5B1C-4017-B167-ED3104435743}" dt="2024-06-02T22:55:53.726" v="11679"/>
          <ac:cxnSpMkLst>
            <pc:docMk/>
            <pc:sldMk cId="3107475894" sldId="985"/>
            <ac:cxnSpMk id="298" creationId="{076C9B95-E22F-D527-ABEF-7C21A851B5B3}"/>
          </ac:cxnSpMkLst>
        </pc:cxnChg>
        <pc:cxnChg chg="mod">
          <ac:chgData name="Phillip Kaufman" userId="c001b2a046940d7c" providerId="LiveId" clId="{5CB25B10-5B1C-4017-B167-ED3104435743}" dt="2024-06-02T22:55:53.726" v="11679"/>
          <ac:cxnSpMkLst>
            <pc:docMk/>
            <pc:sldMk cId="3107475894" sldId="985"/>
            <ac:cxnSpMk id="299" creationId="{9D7FA5D8-D546-2234-A741-172B80DEE172}"/>
          </ac:cxnSpMkLst>
        </pc:cxnChg>
      </pc:sldChg>
      <pc:sldChg chg="addSp modSp">
        <pc:chgData name="Phillip Kaufman" userId="c001b2a046940d7c" providerId="LiveId" clId="{5CB25B10-5B1C-4017-B167-ED3104435743}" dt="2024-05-27T07:19:29.548" v="8497"/>
        <pc:sldMkLst>
          <pc:docMk/>
          <pc:sldMk cId="38104800" sldId="986"/>
        </pc:sldMkLst>
        <pc:grpChg chg="add mod">
          <ac:chgData name="Phillip Kaufman" userId="c001b2a046940d7c" providerId="LiveId" clId="{5CB25B10-5B1C-4017-B167-ED3104435743}" dt="2024-05-27T07:19:29.548" v="8497"/>
          <ac:grpSpMkLst>
            <pc:docMk/>
            <pc:sldMk cId="38104800" sldId="986"/>
            <ac:grpSpMk id="5" creationId="{C91C4875-5C7B-D8A6-B18F-9B1B13D3ED57}"/>
          </ac:grpSpMkLst>
        </pc:grpChg>
        <pc:grpChg chg="mod">
          <ac:chgData name="Phillip Kaufman" userId="c001b2a046940d7c" providerId="LiveId" clId="{5CB25B10-5B1C-4017-B167-ED3104435743}" dt="2024-05-27T07:19:29.548" v="8497"/>
          <ac:grpSpMkLst>
            <pc:docMk/>
            <pc:sldMk cId="38104800" sldId="986"/>
            <ac:grpSpMk id="6" creationId="{0AA85E96-83A1-EE29-D56B-433407124D51}"/>
          </ac:grpSpMkLst>
        </pc:grpChg>
        <pc:cxnChg chg="mod">
          <ac:chgData name="Phillip Kaufman" userId="c001b2a046940d7c" providerId="LiveId" clId="{5CB25B10-5B1C-4017-B167-ED3104435743}" dt="2024-05-27T07:19:29.548" v="8497"/>
          <ac:cxnSpMkLst>
            <pc:docMk/>
            <pc:sldMk cId="38104800" sldId="986"/>
            <ac:cxnSpMk id="8" creationId="{2EEBB62F-F31B-C112-B2AC-2BC738C323D8}"/>
          </ac:cxnSpMkLst>
        </pc:cxnChg>
        <pc:cxnChg chg="mod">
          <ac:chgData name="Phillip Kaufman" userId="c001b2a046940d7c" providerId="LiveId" clId="{5CB25B10-5B1C-4017-B167-ED3104435743}" dt="2024-05-27T07:19:29.548" v="8497"/>
          <ac:cxnSpMkLst>
            <pc:docMk/>
            <pc:sldMk cId="38104800" sldId="986"/>
            <ac:cxnSpMk id="9" creationId="{2C6BDF20-ED61-966A-4D16-61B8AB5F18F8}"/>
          </ac:cxnSpMkLst>
        </pc:cxnChg>
        <pc:cxnChg chg="mod">
          <ac:chgData name="Phillip Kaufman" userId="c001b2a046940d7c" providerId="LiveId" clId="{5CB25B10-5B1C-4017-B167-ED3104435743}" dt="2024-05-27T07:19:29.548" v="8497"/>
          <ac:cxnSpMkLst>
            <pc:docMk/>
            <pc:sldMk cId="38104800" sldId="986"/>
            <ac:cxnSpMk id="10" creationId="{3AD3856A-7C88-0FD7-A039-BAF9827FE23A}"/>
          </ac:cxnSpMkLst>
        </pc:cxnChg>
        <pc:cxnChg chg="mod">
          <ac:chgData name="Phillip Kaufman" userId="c001b2a046940d7c" providerId="LiveId" clId="{5CB25B10-5B1C-4017-B167-ED3104435743}" dt="2024-05-27T07:19:29.548" v="8497"/>
          <ac:cxnSpMkLst>
            <pc:docMk/>
            <pc:sldMk cId="38104800" sldId="986"/>
            <ac:cxnSpMk id="11" creationId="{A3479881-92CA-0E3C-21F6-1583F6BA1800}"/>
          </ac:cxnSpMkLst>
        </pc:cxnChg>
        <pc:cxnChg chg="mod">
          <ac:chgData name="Phillip Kaufman" userId="c001b2a046940d7c" providerId="LiveId" clId="{5CB25B10-5B1C-4017-B167-ED3104435743}" dt="2024-05-27T07:19:29.548" v="8497"/>
          <ac:cxnSpMkLst>
            <pc:docMk/>
            <pc:sldMk cId="38104800" sldId="986"/>
            <ac:cxnSpMk id="13" creationId="{FA4CB830-195F-9D8F-5AD1-7163026705D7}"/>
          </ac:cxnSpMkLst>
        </pc:cxnChg>
        <pc:cxnChg chg="mod">
          <ac:chgData name="Phillip Kaufman" userId="c001b2a046940d7c" providerId="LiveId" clId="{5CB25B10-5B1C-4017-B167-ED3104435743}" dt="2024-05-27T07:19:29.548" v="8497"/>
          <ac:cxnSpMkLst>
            <pc:docMk/>
            <pc:sldMk cId="38104800" sldId="986"/>
            <ac:cxnSpMk id="14" creationId="{09F67520-957B-46DB-91C2-CDB6CABB41D6}"/>
          </ac:cxnSpMkLst>
        </pc:cxnChg>
        <pc:cxnChg chg="mod">
          <ac:chgData name="Phillip Kaufman" userId="c001b2a046940d7c" providerId="LiveId" clId="{5CB25B10-5B1C-4017-B167-ED3104435743}" dt="2024-05-27T07:19:29.548" v="8497"/>
          <ac:cxnSpMkLst>
            <pc:docMk/>
            <pc:sldMk cId="38104800" sldId="986"/>
            <ac:cxnSpMk id="15" creationId="{32F3F249-613E-1F58-F4EB-B0EFE734E2C8}"/>
          </ac:cxnSpMkLst>
        </pc:cxnChg>
        <pc:cxnChg chg="mod">
          <ac:chgData name="Phillip Kaufman" userId="c001b2a046940d7c" providerId="LiveId" clId="{5CB25B10-5B1C-4017-B167-ED3104435743}" dt="2024-05-27T07:19:29.548" v="8497"/>
          <ac:cxnSpMkLst>
            <pc:docMk/>
            <pc:sldMk cId="38104800" sldId="986"/>
            <ac:cxnSpMk id="16" creationId="{E301FA3F-09FA-E6DB-A5BC-842FE3A717A5}"/>
          </ac:cxnSpMkLst>
        </pc:cxnChg>
        <pc:cxnChg chg="mod">
          <ac:chgData name="Phillip Kaufman" userId="c001b2a046940d7c" providerId="LiveId" clId="{5CB25B10-5B1C-4017-B167-ED3104435743}" dt="2024-05-27T07:19:29.548" v="8497"/>
          <ac:cxnSpMkLst>
            <pc:docMk/>
            <pc:sldMk cId="38104800" sldId="986"/>
            <ac:cxnSpMk id="18" creationId="{24D69B46-23C2-1A19-B4B9-81A1C1662CBD}"/>
          </ac:cxnSpMkLst>
        </pc:cxnChg>
        <pc:cxnChg chg="mod">
          <ac:chgData name="Phillip Kaufman" userId="c001b2a046940d7c" providerId="LiveId" clId="{5CB25B10-5B1C-4017-B167-ED3104435743}" dt="2024-05-27T07:19:29.548" v="8497"/>
          <ac:cxnSpMkLst>
            <pc:docMk/>
            <pc:sldMk cId="38104800" sldId="986"/>
            <ac:cxnSpMk id="21" creationId="{657E84AA-9D85-D164-C6F9-63ECEF71FF80}"/>
          </ac:cxnSpMkLst>
        </pc:cxnChg>
        <pc:cxnChg chg="mod">
          <ac:chgData name="Phillip Kaufman" userId="c001b2a046940d7c" providerId="LiveId" clId="{5CB25B10-5B1C-4017-B167-ED3104435743}" dt="2024-05-27T07:19:29.548" v="8497"/>
          <ac:cxnSpMkLst>
            <pc:docMk/>
            <pc:sldMk cId="38104800" sldId="986"/>
            <ac:cxnSpMk id="24" creationId="{CEE6DB1A-24C1-F530-005C-1C2160F5F832}"/>
          </ac:cxnSpMkLst>
        </pc:cxnChg>
        <pc:cxnChg chg="mod">
          <ac:chgData name="Phillip Kaufman" userId="c001b2a046940d7c" providerId="LiveId" clId="{5CB25B10-5B1C-4017-B167-ED3104435743}" dt="2024-05-27T07:19:29.548" v="8497"/>
          <ac:cxnSpMkLst>
            <pc:docMk/>
            <pc:sldMk cId="38104800" sldId="986"/>
            <ac:cxnSpMk id="25" creationId="{9F46E0CA-3A79-D40C-0F8E-DCEF07D54FB1}"/>
          </ac:cxnSpMkLst>
        </pc:cxnChg>
        <pc:cxnChg chg="mod">
          <ac:chgData name="Phillip Kaufman" userId="c001b2a046940d7c" providerId="LiveId" clId="{5CB25B10-5B1C-4017-B167-ED3104435743}" dt="2024-05-27T07:19:29.548" v="8497"/>
          <ac:cxnSpMkLst>
            <pc:docMk/>
            <pc:sldMk cId="38104800" sldId="986"/>
            <ac:cxnSpMk id="26" creationId="{A77A368A-ADD9-04FA-3DD8-CB6D086D40D7}"/>
          </ac:cxnSpMkLst>
        </pc:cxnChg>
        <pc:cxnChg chg="mod">
          <ac:chgData name="Phillip Kaufman" userId="c001b2a046940d7c" providerId="LiveId" clId="{5CB25B10-5B1C-4017-B167-ED3104435743}" dt="2024-05-27T07:19:29.548" v="8497"/>
          <ac:cxnSpMkLst>
            <pc:docMk/>
            <pc:sldMk cId="38104800" sldId="986"/>
            <ac:cxnSpMk id="27" creationId="{24456540-F005-48AB-81D9-8544D51F5D39}"/>
          </ac:cxnSpMkLst>
        </pc:cxnChg>
        <pc:cxnChg chg="mod">
          <ac:chgData name="Phillip Kaufman" userId="c001b2a046940d7c" providerId="LiveId" clId="{5CB25B10-5B1C-4017-B167-ED3104435743}" dt="2024-05-27T07:19:29.548" v="8497"/>
          <ac:cxnSpMkLst>
            <pc:docMk/>
            <pc:sldMk cId="38104800" sldId="986"/>
            <ac:cxnSpMk id="28" creationId="{9D5BA6F8-8227-1456-2F6E-FF3669347A0C}"/>
          </ac:cxnSpMkLst>
        </pc:cxnChg>
        <pc:cxnChg chg="mod">
          <ac:chgData name="Phillip Kaufman" userId="c001b2a046940d7c" providerId="LiveId" clId="{5CB25B10-5B1C-4017-B167-ED3104435743}" dt="2024-05-27T07:19:29.548" v="8497"/>
          <ac:cxnSpMkLst>
            <pc:docMk/>
            <pc:sldMk cId="38104800" sldId="986"/>
            <ac:cxnSpMk id="29" creationId="{571B10A9-EC6F-E9D6-9F58-CC2444A72ECB}"/>
          </ac:cxnSpMkLst>
        </pc:cxnChg>
        <pc:cxnChg chg="mod">
          <ac:chgData name="Phillip Kaufman" userId="c001b2a046940d7c" providerId="LiveId" clId="{5CB25B10-5B1C-4017-B167-ED3104435743}" dt="2024-05-27T07:19:29.548" v="8497"/>
          <ac:cxnSpMkLst>
            <pc:docMk/>
            <pc:sldMk cId="38104800" sldId="986"/>
            <ac:cxnSpMk id="30" creationId="{8AF57337-5430-5879-3728-2E4459B014DD}"/>
          </ac:cxnSpMkLst>
        </pc:cxnChg>
        <pc:cxnChg chg="mod">
          <ac:chgData name="Phillip Kaufman" userId="c001b2a046940d7c" providerId="LiveId" clId="{5CB25B10-5B1C-4017-B167-ED3104435743}" dt="2024-05-27T07:19:29.548" v="8497"/>
          <ac:cxnSpMkLst>
            <pc:docMk/>
            <pc:sldMk cId="38104800" sldId="986"/>
            <ac:cxnSpMk id="31" creationId="{CD3D9975-68FA-4BC2-4162-CFACDF90303F}"/>
          </ac:cxnSpMkLst>
        </pc:cxnChg>
        <pc:cxnChg chg="mod">
          <ac:chgData name="Phillip Kaufman" userId="c001b2a046940d7c" providerId="LiveId" clId="{5CB25B10-5B1C-4017-B167-ED3104435743}" dt="2024-05-27T07:19:29.548" v="8497"/>
          <ac:cxnSpMkLst>
            <pc:docMk/>
            <pc:sldMk cId="38104800" sldId="986"/>
            <ac:cxnSpMk id="32" creationId="{44A22008-1A79-4807-A4BA-D2B37CE23E6C}"/>
          </ac:cxnSpMkLst>
        </pc:cxnChg>
        <pc:cxnChg chg="mod">
          <ac:chgData name="Phillip Kaufman" userId="c001b2a046940d7c" providerId="LiveId" clId="{5CB25B10-5B1C-4017-B167-ED3104435743}" dt="2024-05-27T07:19:29.548" v="8497"/>
          <ac:cxnSpMkLst>
            <pc:docMk/>
            <pc:sldMk cId="38104800" sldId="986"/>
            <ac:cxnSpMk id="33" creationId="{FE19CF66-71AA-FFDB-4BF0-AEFE8ECDE8FA}"/>
          </ac:cxnSpMkLst>
        </pc:cxnChg>
        <pc:cxnChg chg="mod">
          <ac:chgData name="Phillip Kaufman" userId="c001b2a046940d7c" providerId="LiveId" clId="{5CB25B10-5B1C-4017-B167-ED3104435743}" dt="2024-05-27T07:19:29.548" v="8497"/>
          <ac:cxnSpMkLst>
            <pc:docMk/>
            <pc:sldMk cId="38104800" sldId="986"/>
            <ac:cxnSpMk id="34" creationId="{0E373C98-3AED-CFCF-75F8-0777C0672FA6}"/>
          </ac:cxnSpMkLst>
        </pc:cxnChg>
        <pc:cxnChg chg="mod">
          <ac:chgData name="Phillip Kaufman" userId="c001b2a046940d7c" providerId="LiveId" clId="{5CB25B10-5B1C-4017-B167-ED3104435743}" dt="2024-05-27T07:19:29.548" v="8497"/>
          <ac:cxnSpMkLst>
            <pc:docMk/>
            <pc:sldMk cId="38104800" sldId="986"/>
            <ac:cxnSpMk id="35" creationId="{6B0FDF21-DD50-851E-3946-A515274F79C5}"/>
          </ac:cxnSpMkLst>
        </pc:cxnChg>
        <pc:cxnChg chg="mod">
          <ac:chgData name="Phillip Kaufman" userId="c001b2a046940d7c" providerId="LiveId" clId="{5CB25B10-5B1C-4017-B167-ED3104435743}" dt="2024-05-27T07:19:29.548" v="8497"/>
          <ac:cxnSpMkLst>
            <pc:docMk/>
            <pc:sldMk cId="38104800" sldId="986"/>
            <ac:cxnSpMk id="36" creationId="{197B8DC9-A28B-2CDC-613C-AFD2245D3FC9}"/>
          </ac:cxnSpMkLst>
        </pc:cxnChg>
        <pc:cxnChg chg="mod">
          <ac:chgData name="Phillip Kaufman" userId="c001b2a046940d7c" providerId="LiveId" clId="{5CB25B10-5B1C-4017-B167-ED3104435743}" dt="2024-05-27T07:19:29.548" v="8497"/>
          <ac:cxnSpMkLst>
            <pc:docMk/>
            <pc:sldMk cId="38104800" sldId="986"/>
            <ac:cxnSpMk id="37" creationId="{4A3D4403-CEC5-8A4A-7B0E-0D8F8DE768B4}"/>
          </ac:cxnSpMkLst>
        </pc:cxnChg>
        <pc:cxnChg chg="mod">
          <ac:chgData name="Phillip Kaufman" userId="c001b2a046940d7c" providerId="LiveId" clId="{5CB25B10-5B1C-4017-B167-ED3104435743}" dt="2024-05-27T07:19:29.548" v="8497"/>
          <ac:cxnSpMkLst>
            <pc:docMk/>
            <pc:sldMk cId="38104800" sldId="986"/>
            <ac:cxnSpMk id="38" creationId="{C552410E-0E79-5E61-D97A-A6BBCA0AF7F1}"/>
          </ac:cxnSpMkLst>
        </pc:cxnChg>
        <pc:cxnChg chg="mod">
          <ac:chgData name="Phillip Kaufman" userId="c001b2a046940d7c" providerId="LiveId" clId="{5CB25B10-5B1C-4017-B167-ED3104435743}" dt="2024-05-27T07:19:29.548" v="8497"/>
          <ac:cxnSpMkLst>
            <pc:docMk/>
            <pc:sldMk cId="38104800" sldId="986"/>
            <ac:cxnSpMk id="39" creationId="{8B756BBC-2154-6A6A-0BAC-342C786827AA}"/>
          </ac:cxnSpMkLst>
        </pc:cxnChg>
        <pc:cxnChg chg="mod">
          <ac:chgData name="Phillip Kaufman" userId="c001b2a046940d7c" providerId="LiveId" clId="{5CB25B10-5B1C-4017-B167-ED3104435743}" dt="2024-05-27T07:19:29.548" v="8497"/>
          <ac:cxnSpMkLst>
            <pc:docMk/>
            <pc:sldMk cId="38104800" sldId="986"/>
            <ac:cxnSpMk id="40" creationId="{61342AFE-4A56-6B00-7B09-303F73DB0F61}"/>
          </ac:cxnSpMkLst>
        </pc:cxnChg>
        <pc:cxnChg chg="mod">
          <ac:chgData name="Phillip Kaufman" userId="c001b2a046940d7c" providerId="LiveId" clId="{5CB25B10-5B1C-4017-B167-ED3104435743}" dt="2024-05-27T07:19:29.548" v="8497"/>
          <ac:cxnSpMkLst>
            <pc:docMk/>
            <pc:sldMk cId="38104800" sldId="986"/>
            <ac:cxnSpMk id="41" creationId="{42486992-4726-9C03-9712-4397138A56CF}"/>
          </ac:cxnSpMkLst>
        </pc:cxnChg>
        <pc:cxnChg chg="mod">
          <ac:chgData name="Phillip Kaufman" userId="c001b2a046940d7c" providerId="LiveId" clId="{5CB25B10-5B1C-4017-B167-ED3104435743}" dt="2024-05-27T07:19:29.548" v="8497"/>
          <ac:cxnSpMkLst>
            <pc:docMk/>
            <pc:sldMk cId="38104800" sldId="986"/>
            <ac:cxnSpMk id="42" creationId="{EEC5973A-A228-2CAC-7CB5-A03ABBE75ACD}"/>
          </ac:cxnSpMkLst>
        </pc:cxnChg>
        <pc:cxnChg chg="mod">
          <ac:chgData name="Phillip Kaufman" userId="c001b2a046940d7c" providerId="LiveId" clId="{5CB25B10-5B1C-4017-B167-ED3104435743}" dt="2024-05-27T07:19:29.548" v="8497"/>
          <ac:cxnSpMkLst>
            <pc:docMk/>
            <pc:sldMk cId="38104800" sldId="986"/>
            <ac:cxnSpMk id="43" creationId="{1A55C102-9EC0-E07E-2908-5FBD0D83FA57}"/>
          </ac:cxnSpMkLst>
        </pc:cxnChg>
        <pc:cxnChg chg="mod">
          <ac:chgData name="Phillip Kaufman" userId="c001b2a046940d7c" providerId="LiveId" clId="{5CB25B10-5B1C-4017-B167-ED3104435743}" dt="2024-05-27T07:19:29.548" v="8497"/>
          <ac:cxnSpMkLst>
            <pc:docMk/>
            <pc:sldMk cId="38104800" sldId="986"/>
            <ac:cxnSpMk id="44" creationId="{64EB295E-F944-6D4F-D6F3-E5306435F6AC}"/>
          </ac:cxnSpMkLst>
        </pc:cxnChg>
        <pc:cxnChg chg="mod">
          <ac:chgData name="Phillip Kaufman" userId="c001b2a046940d7c" providerId="LiveId" clId="{5CB25B10-5B1C-4017-B167-ED3104435743}" dt="2024-05-27T07:19:29.548" v="8497"/>
          <ac:cxnSpMkLst>
            <pc:docMk/>
            <pc:sldMk cId="38104800" sldId="986"/>
            <ac:cxnSpMk id="45" creationId="{79F35D45-89E4-53A8-057E-ED6DD628DCF6}"/>
          </ac:cxnSpMkLst>
        </pc:cxnChg>
      </pc:sldChg>
      <pc:sldChg chg="addSp delSp modSp add del mod">
        <pc:chgData name="Phillip Kaufman" userId="c001b2a046940d7c" providerId="LiveId" clId="{5CB25B10-5B1C-4017-B167-ED3104435743}" dt="2024-05-27T07:10:02.055" v="8379" actId="47"/>
        <pc:sldMkLst>
          <pc:docMk/>
          <pc:sldMk cId="1841702003" sldId="987"/>
        </pc:sldMkLst>
        <pc:spChg chg="add del mod">
          <ac:chgData name="Phillip Kaufman" userId="c001b2a046940d7c" providerId="LiveId" clId="{5CB25B10-5B1C-4017-B167-ED3104435743}" dt="2024-05-27T03:10:17.427" v="7865" actId="478"/>
          <ac:spMkLst>
            <pc:docMk/>
            <pc:sldMk cId="1841702003" sldId="987"/>
            <ac:spMk id="4" creationId="{F42B9990-F021-B857-B5CD-83ABEFEB5DAB}"/>
          </ac:spMkLst>
        </pc:spChg>
        <pc:spChg chg="del mod">
          <ac:chgData name="Phillip Kaufman" userId="c001b2a046940d7c" providerId="LiveId" clId="{5CB25B10-5B1C-4017-B167-ED3104435743}" dt="2024-05-26T07:17:08.035" v="7665" actId="478"/>
          <ac:spMkLst>
            <pc:docMk/>
            <pc:sldMk cId="1841702003" sldId="987"/>
            <ac:spMk id="5" creationId="{0C9110CE-403F-42B5-720D-E2B5696126C8}"/>
          </ac:spMkLst>
        </pc:spChg>
        <pc:spChg chg="add del mod">
          <ac:chgData name="Phillip Kaufman" userId="c001b2a046940d7c" providerId="LiveId" clId="{5CB25B10-5B1C-4017-B167-ED3104435743}" dt="2024-05-27T03:10:17.427" v="7865" actId="478"/>
          <ac:spMkLst>
            <pc:docMk/>
            <pc:sldMk cId="1841702003" sldId="987"/>
            <ac:spMk id="5" creationId="{329A9F0B-D5B0-804C-E5C8-BF2565CAC516}"/>
          </ac:spMkLst>
        </pc:spChg>
        <pc:spChg chg="add del mod">
          <ac:chgData name="Phillip Kaufman" userId="c001b2a046940d7c" providerId="LiveId" clId="{5CB25B10-5B1C-4017-B167-ED3104435743}" dt="2024-05-27T03:10:17.427" v="7865" actId="478"/>
          <ac:spMkLst>
            <pc:docMk/>
            <pc:sldMk cId="1841702003" sldId="987"/>
            <ac:spMk id="6" creationId="{317C8E7C-AC21-6B27-E188-D153F3ACB1AE}"/>
          </ac:spMkLst>
        </pc:spChg>
        <pc:spChg chg="mod">
          <ac:chgData name="Phillip Kaufman" userId="c001b2a046940d7c" providerId="LiveId" clId="{5CB25B10-5B1C-4017-B167-ED3104435743}" dt="2024-05-26T07:14:30.464" v="7643"/>
          <ac:spMkLst>
            <pc:docMk/>
            <pc:sldMk cId="1841702003" sldId="987"/>
            <ac:spMk id="6" creationId="{655DFDF2-4075-0D2D-B73F-17EE686C20BC}"/>
          </ac:spMkLst>
        </pc:spChg>
        <pc:spChg chg="del mod">
          <ac:chgData name="Phillip Kaufman" userId="c001b2a046940d7c" providerId="LiveId" clId="{5CB25B10-5B1C-4017-B167-ED3104435743}" dt="2024-05-26T07:17:08.035" v="7665" actId="478"/>
          <ac:spMkLst>
            <pc:docMk/>
            <pc:sldMk cId="1841702003" sldId="987"/>
            <ac:spMk id="7" creationId="{69CD2BB4-2A8D-2D48-27FE-1DD576B0F4ED}"/>
          </ac:spMkLst>
        </pc:spChg>
        <pc:spChg chg="add del mod">
          <ac:chgData name="Phillip Kaufman" userId="c001b2a046940d7c" providerId="LiveId" clId="{5CB25B10-5B1C-4017-B167-ED3104435743}" dt="2024-05-27T03:10:17.427" v="7865" actId="478"/>
          <ac:spMkLst>
            <pc:docMk/>
            <pc:sldMk cId="1841702003" sldId="987"/>
            <ac:spMk id="7" creationId="{82727E18-DBF3-6CFE-8C2F-B0BEFAAADEC6}"/>
          </ac:spMkLst>
        </pc:spChg>
        <pc:spChg chg="add del mod">
          <ac:chgData name="Phillip Kaufman" userId="c001b2a046940d7c" providerId="LiveId" clId="{5CB25B10-5B1C-4017-B167-ED3104435743}" dt="2024-05-27T03:10:02.200" v="7864" actId="21"/>
          <ac:spMkLst>
            <pc:docMk/>
            <pc:sldMk cId="1841702003" sldId="987"/>
            <ac:spMk id="8" creationId="{63A57469-35C7-E1BB-6518-A0583591B5FD}"/>
          </ac:spMkLst>
        </pc:spChg>
        <pc:spChg chg="del mod">
          <ac:chgData name="Phillip Kaufman" userId="c001b2a046940d7c" providerId="LiveId" clId="{5CB25B10-5B1C-4017-B167-ED3104435743}" dt="2024-05-26T07:17:08.035" v="7665" actId="478"/>
          <ac:spMkLst>
            <pc:docMk/>
            <pc:sldMk cId="1841702003" sldId="987"/>
            <ac:spMk id="8" creationId="{6B5DC5F7-8826-1C71-23F2-E68D0789DB34}"/>
          </ac:spMkLst>
        </pc:spChg>
        <pc:spChg chg="add mod">
          <ac:chgData name="Phillip Kaufman" userId="c001b2a046940d7c" providerId="LiveId" clId="{5CB25B10-5B1C-4017-B167-ED3104435743}" dt="2024-05-27T03:12:16.176" v="7888" actId="164"/>
          <ac:spMkLst>
            <pc:docMk/>
            <pc:sldMk cId="1841702003" sldId="987"/>
            <ac:spMk id="9" creationId="{86681D41-8F6D-C6F7-4846-A47ABD8E0B33}"/>
          </ac:spMkLst>
        </pc:spChg>
        <pc:spChg chg="del mod">
          <ac:chgData name="Phillip Kaufman" userId="c001b2a046940d7c" providerId="LiveId" clId="{5CB25B10-5B1C-4017-B167-ED3104435743}" dt="2024-05-26T07:17:08.035" v="7665" actId="478"/>
          <ac:spMkLst>
            <pc:docMk/>
            <pc:sldMk cId="1841702003" sldId="987"/>
            <ac:spMk id="9" creationId="{9ED7F79C-FA13-E6A6-A8B1-AADAE9534C9D}"/>
          </ac:spMkLst>
        </pc:spChg>
        <pc:spChg chg="add del mod">
          <ac:chgData name="Phillip Kaufman" userId="c001b2a046940d7c" providerId="LiveId" clId="{5CB25B10-5B1C-4017-B167-ED3104435743}" dt="2024-05-26T07:14:50.833" v="7646"/>
          <ac:spMkLst>
            <pc:docMk/>
            <pc:sldMk cId="1841702003" sldId="987"/>
            <ac:spMk id="10" creationId="{056A12C9-2D1E-5D8E-610D-2210C7633985}"/>
          </ac:spMkLst>
        </pc:spChg>
        <pc:spChg chg="add mod">
          <ac:chgData name="Phillip Kaufman" userId="c001b2a046940d7c" providerId="LiveId" clId="{5CB25B10-5B1C-4017-B167-ED3104435743}" dt="2024-05-27T03:12:16.176" v="7888" actId="164"/>
          <ac:spMkLst>
            <pc:docMk/>
            <pc:sldMk cId="1841702003" sldId="987"/>
            <ac:spMk id="10" creationId="{24E05757-9AEA-6D53-7228-D82BA830EBB6}"/>
          </ac:spMkLst>
        </pc:spChg>
        <pc:spChg chg="add mod">
          <ac:chgData name="Phillip Kaufman" userId="c001b2a046940d7c" providerId="LiveId" clId="{5CB25B10-5B1C-4017-B167-ED3104435743}" dt="2024-05-27T03:12:16.176" v="7888" actId="164"/>
          <ac:spMkLst>
            <pc:docMk/>
            <pc:sldMk cId="1841702003" sldId="987"/>
            <ac:spMk id="11" creationId="{173ADB51-EB2C-A4CE-D355-D56F6B5BF0AB}"/>
          </ac:spMkLst>
        </pc:spChg>
        <pc:spChg chg="mod">
          <ac:chgData name="Phillip Kaufman" userId="c001b2a046940d7c" providerId="LiveId" clId="{5CB25B10-5B1C-4017-B167-ED3104435743}" dt="2024-05-26T07:14:30.464" v="7643"/>
          <ac:spMkLst>
            <pc:docMk/>
            <pc:sldMk cId="1841702003" sldId="987"/>
            <ac:spMk id="11" creationId="{66228775-16FA-C625-DADC-A75133583E2B}"/>
          </ac:spMkLst>
        </pc:spChg>
        <pc:spChg chg="add mod">
          <ac:chgData name="Phillip Kaufman" userId="c001b2a046940d7c" providerId="LiveId" clId="{5CB25B10-5B1C-4017-B167-ED3104435743}" dt="2024-05-27T03:12:16.176" v="7888" actId="164"/>
          <ac:spMkLst>
            <pc:docMk/>
            <pc:sldMk cId="1841702003" sldId="987"/>
            <ac:spMk id="12" creationId="{B7C73A75-8212-FE2F-7781-E34A0B74D774}"/>
          </ac:spMkLst>
        </pc:spChg>
        <pc:spChg chg="add mod">
          <ac:chgData name="Phillip Kaufman" userId="c001b2a046940d7c" providerId="LiveId" clId="{5CB25B10-5B1C-4017-B167-ED3104435743}" dt="2024-05-27T03:12:16.176" v="7888" actId="164"/>
          <ac:spMkLst>
            <pc:docMk/>
            <pc:sldMk cId="1841702003" sldId="987"/>
            <ac:spMk id="13" creationId="{2960E888-21DD-2B3A-29B6-88D4CE287EF1}"/>
          </ac:spMkLst>
        </pc:spChg>
        <pc:spChg chg="del mod">
          <ac:chgData name="Phillip Kaufman" userId="c001b2a046940d7c" providerId="LiveId" clId="{5CB25B10-5B1C-4017-B167-ED3104435743}" dt="2024-05-26T07:17:08.035" v="7665" actId="478"/>
          <ac:spMkLst>
            <pc:docMk/>
            <pc:sldMk cId="1841702003" sldId="987"/>
            <ac:spMk id="42" creationId="{B7C30A59-DF56-C246-0FA6-DFCD3DE51467}"/>
          </ac:spMkLst>
        </pc:spChg>
        <pc:spChg chg="add del mod">
          <ac:chgData name="Phillip Kaufman" userId="c001b2a046940d7c" providerId="LiveId" clId="{5CB25B10-5B1C-4017-B167-ED3104435743}" dt="2024-05-26T07:14:50.833" v="7646"/>
          <ac:spMkLst>
            <pc:docMk/>
            <pc:sldMk cId="1841702003" sldId="987"/>
            <ac:spMk id="52" creationId="{B28C4449-26A5-46BA-1933-40CC4AB386DA}"/>
          </ac:spMkLst>
        </pc:spChg>
        <pc:spChg chg="add del mod">
          <ac:chgData name="Phillip Kaufman" userId="c001b2a046940d7c" providerId="LiveId" clId="{5CB25B10-5B1C-4017-B167-ED3104435743}" dt="2024-05-26T07:14:50.833" v="7646"/>
          <ac:spMkLst>
            <pc:docMk/>
            <pc:sldMk cId="1841702003" sldId="987"/>
            <ac:spMk id="53" creationId="{ED0DC72F-4BA1-D586-C1FE-097342A8AD0F}"/>
          </ac:spMkLst>
        </pc:spChg>
        <pc:spChg chg="add del mod">
          <ac:chgData name="Phillip Kaufman" userId="c001b2a046940d7c" providerId="LiveId" clId="{5CB25B10-5B1C-4017-B167-ED3104435743}" dt="2024-05-26T07:14:50.833" v="7646"/>
          <ac:spMkLst>
            <pc:docMk/>
            <pc:sldMk cId="1841702003" sldId="987"/>
            <ac:spMk id="54" creationId="{F6F1B436-C4D5-FB50-DDAE-5EB84750F808}"/>
          </ac:spMkLst>
        </pc:spChg>
        <pc:spChg chg="add del mod">
          <ac:chgData name="Phillip Kaufman" userId="c001b2a046940d7c" providerId="LiveId" clId="{5CB25B10-5B1C-4017-B167-ED3104435743}" dt="2024-05-26T07:14:50.833" v="7646"/>
          <ac:spMkLst>
            <pc:docMk/>
            <pc:sldMk cId="1841702003" sldId="987"/>
            <ac:spMk id="55" creationId="{74EC0EFD-102B-5398-93DE-3DCE3E40B669}"/>
          </ac:spMkLst>
        </pc:spChg>
        <pc:spChg chg="mod">
          <ac:chgData name="Phillip Kaufman" userId="c001b2a046940d7c" providerId="LiveId" clId="{5CB25B10-5B1C-4017-B167-ED3104435743}" dt="2024-05-26T07:14:30.464" v="7643"/>
          <ac:spMkLst>
            <pc:docMk/>
            <pc:sldMk cId="1841702003" sldId="987"/>
            <ac:spMk id="56" creationId="{34AB5432-A703-813D-D3AB-16A3238775F2}"/>
          </ac:spMkLst>
        </pc:spChg>
        <pc:spChg chg="mod">
          <ac:chgData name="Phillip Kaufman" userId="c001b2a046940d7c" providerId="LiveId" clId="{5CB25B10-5B1C-4017-B167-ED3104435743}" dt="2024-05-26T07:14:30.464" v="7643"/>
          <ac:spMkLst>
            <pc:docMk/>
            <pc:sldMk cId="1841702003" sldId="987"/>
            <ac:spMk id="57" creationId="{982ECC01-DC17-EA2E-2A70-F3511454E3E8}"/>
          </ac:spMkLst>
        </pc:spChg>
        <pc:spChg chg="mod">
          <ac:chgData name="Phillip Kaufman" userId="c001b2a046940d7c" providerId="LiveId" clId="{5CB25B10-5B1C-4017-B167-ED3104435743}" dt="2024-05-26T07:14:30.464" v="7643"/>
          <ac:spMkLst>
            <pc:docMk/>
            <pc:sldMk cId="1841702003" sldId="987"/>
            <ac:spMk id="58" creationId="{405B2146-99C9-4C27-CFEE-1657FF9CDC14}"/>
          </ac:spMkLst>
        </pc:spChg>
        <pc:spChg chg="mod">
          <ac:chgData name="Phillip Kaufman" userId="c001b2a046940d7c" providerId="LiveId" clId="{5CB25B10-5B1C-4017-B167-ED3104435743}" dt="2024-05-26T07:14:30.464" v="7643"/>
          <ac:spMkLst>
            <pc:docMk/>
            <pc:sldMk cId="1841702003" sldId="987"/>
            <ac:spMk id="59" creationId="{56279520-1FD9-C0FE-EEDF-49847F8C25D4}"/>
          </ac:spMkLst>
        </pc:spChg>
        <pc:spChg chg="mod">
          <ac:chgData name="Phillip Kaufman" userId="c001b2a046940d7c" providerId="LiveId" clId="{5CB25B10-5B1C-4017-B167-ED3104435743}" dt="2024-05-26T07:14:30.464" v="7643"/>
          <ac:spMkLst>
            <pc:docMk/>
            <pc:sldMk cId="1841702003" sldId="987"/>
            <ac:spMk id="60" creationId="{617BFE51-0AE2-1BBA-F8CC-89564120A7E6}"/>
          </ac:spMkLst>
        </pc:spChg>
        <pc:spChg chg="mod">
          <ac:chgData name="Phillip Kaufman" userId="c001b2a046940d7c" providerId="LiveId" clId="{5CB25B10-5B1C-4017-B167-ED3104435743}" dt="2024-05-26T07:14:30.464" v="7643"/>
          <ac:spMkLst>
            <pc:docMk/>
            <pc:sldMk cId="1841702003" sldId="987"/>
            <ac:spMk id="61" creationId="{BFB3684F-3922-682F-BB74-37C1AB6877B1}"/>
          </ac:spMkLst>
        </pc:spChg>
        <pc:spChg chg="mod">
          <ac:chgData name="Phillip Kaufman" userId="c001b2a046940d7c" providerId="LiveId" clId="{5CB25B10-5B1C-4017-B167-ED3104435743}" dt="2024-05-26T07:14:30.464" v="7643"/>
          <ac:spMkLst>
            <pc:docMk/>
            <pc:sldMk cId="1841702003" sldId="987"/>
            <ac:spMk id="62" creationId="{FD069FE2-3DFE-88DB-832E-C6BAD520F46A}"/>
          </ac:spMkLst>
        </pc:spChg>
        <pc:spChg chg="mod">
          <ac:chgData name="Phillip Kaufman" userId="c001b2a046940d7c" providerId="LiveId" clId="{5CB25B10-5B1C-4017-B167-ED3104435743}" dt="2024-05-26T07:14:30.464" v="7643"/>
          <ac:spMkLst>
            <pc:docMk/>
            <pc:sldMk cId="1841702003" sldId="987"/>
            <ac:spMk id="63" creationId="{B4A5C01F-06D8-09B0-882D-0033F764EA86}"/>
          </ac:spMkLst>
        </pc:spChg>
        <pc:spChg chg="mod">
          <ac:chgData name="Phillip Kaufman" userId="c001b2a046940d7c" providerId="LiveId" clId="{5CB25B10-5B1C-4017-B167-ED3104435743}" dt="2024-05-26T07:14:30.464" v="7643"/>
          <ac:spMkLst>
            <pc:docMk/>
            <pc:sldMk cId="1841702003" sldId="987"/>
            <ac:spMk id="64" creationId="{CF4BF81C-DF12-2E51-32B4-4AF62A346A93}"/>
          </ac:spMkLst>
        </pc:spChg>
        <pc:spChg chg="mod">
          <ac:chgData name="Phillip Kaufman" userId="c001b2a046940d7c" providerId="LiveId" clId="{5CB25B10-5B1C-4017-B167-ED3104435743}" dt="2024-05-26T07:14:30.464" v="7643"/>
          <ac:spMkLst>
            <pc:docMk/>
            <pc:sldMk cId="1841702003" sldId="987"/>
            <ac:spMk id="65" creationId="{265ACC1C-D33A-57E2-269B-6D0797455CD5}"/>
          </ac:spMkLst>
        </pc:spChg>
        <pc:spChg chg="mod">
          <ac:chgData name="Phillip Kaufman" userId="c001b2a046940d7c" providerId="LiveId" clId="{5CB25B10-5B1C-4017-B167-ED3104435743}" dt="2024-05-26T07:14:30.464" v="7643"/>
          <ac:spMkLst>
            <pc:docMk/>
            <pc:sldMk cId="1841702003" sldId="987"/>
            <ac:spMk id="66" creationId="{5F45A7A1-BB60-FFF9-1CD2-0D1B88B62639}"/>
          </ac:spMkLst>
        </pc:spChg>
        <pc:spChg chg="mod">
          <ac:chgData name="Phillip Kaufman" userId="c001b2a046940d7c" providerId="LiveId" clId="{5CB25B10-5B1C-4017-B167-ED3104435743}" dt="2024-05-26T07:14:30.464" v="7643"/>
          <ac:spMkLst>
            <pc:docMk/>
            <pc:sldMk cId="1841702003" sldId="987"/>
            <ac:spMk id="67" creationId="{BFA69FE9-7C33-D5EA-2D14-EB08850462C7}"/>
          </ac:spMkLst>
        </pc:spChg>
        <pc:spChg chg="mod">
          <ac:chgData name="Phillip Kaufman" userId="c001b2a046940d7c" providerId="LiveId" clId="{5CB25B10-5B1C-4017-B167-ED3104435743}" dt="2024-05-26T07:14:30.464" v="7643"/>
          <ac:spMkLst>
            <pc:docMk/>
            <pc:sldMk cId="1841702003" sldId="987"/>
            <ac:spMk id="68" creationId="{C50E0150-308E-82AC-56C6-FE6B857F8A23}"/>
          </ac:spMkLst>
        </pc:spChg>
        <pc:spChg chg="mod">
          <ac:chgData name="Phillip Kaufman" userId="c001b2a046940d7c" providerId="LiveId" clId="{5CB25B10-5B1C-4017-B167-ED3104435743}" dt="2024-05-26T07:14:30.464" v="7643"/>
          <ac:spMkLst>
            <pc:docMk/>
            <pc:sldMk cId="1841702003" sldId="987"/>
            <ac:spMk id="69" creationId="{718648BC-99DF-9FA5-CB9F-3A8E73557013}"/>
          </ac:spMkLst>
        </pc:spChg>
        <pc:spChg chg="mod">
          <ac:chgData name="Phillip Kaufman" userId="c001b2a046940d7c" providerId="LiveId" clId="{5CB25B10-5B1C-4017-B167-ED3104435743}" dt="2024-05-26T07:14:30.464" v="7643"/>
          <ac:spMkLst>
            <pc:docMk/>
            <pc:sldMk cId="1841702003" sldId="987"/>
            <ac:spMk id="70" creationId="{E2EBDF64-151D-F111-B7C1-4B7D30883475}"/>
          </ac:spMkLst>
        </pc:spChg>
        <pc:spChg chg="mod">
          <ac:chgData name="Phillip Kaufman" userId="c001b2a046940d7c" providerId="LiveId" clId="{5CB25B10-5B1C-4017-B167-ED3104435743}" dt="2024-05-26T07:14:30.464" v="7643"/>
          <ac:spMkLst>
            <pc:docMk/>
            <pc:sldMk cId="1841702003" sldId="987"/>
            <ac:spMk id="71" creationId="{2A399909-C87E-4383-7A58-13208FCADB0D}"/>
          </ac:spMkLst>
        </pc:spChg>
        <pc:spChg chg="mod">
          <ac:chgData name="Phillip Kaufman" userId="c001b2a046940d7c" providerId="LiveId" clId="{5CB25B10-5B1C-4017-B167-ED3104435743}" dt="2024-05-26T07:14:30.464" v="7643"/>
          <ac:spMkLst>
            <pc:docMk/>
            <pc:sldMk cId="1841702003" sldId="987"/>
            <ac:spMk id="72" creationId="{77F96880-AC33-9A32-FB50-439E9228F4DA}"/>
          </ac:spMkLst>
        </pc:spChg>
        <pc:spChg chg="mod">
          <ac:chgData name="Phillip Kaufman" userId="c001b2a046940d7c" providerId="LiveId" clId="{5CB25B10-5B1C-4017-B167-ED3104435743}" dt="2024-05-26T07:14:30.464" v="7643"/>
          <ac:spMkLst>
            <pc:docMk/>
            <pc:sldMk cId="1841702003" sldId="987"/>
            <ac:spMk id="73" creationId="{35DCAB54-8EAC-3127-5E33-8CCD269415EC}"/>
          </ac:spMkLst>
        </pc:spChg>
        <pc:spChg chg="mod">
          <ac:chgData name="Phillip Kaufman" userId="c001b2a046940d7c" providerId="LiveId" clId="{5CB25B10-5B1C-4017-B167-ED3104435743}" dt="2024-05-26T07:14:30.464" v="7643"/>
          <ac:spMkLst>
            <pc:docMk/>
            <pc:sldMk cId="1841702003" sldId="987"/>
            <ac:spMk id="74" creationId="{ACD07108-DD72-18DC-C218-6BFEC3985111}"/>
          </ac:spMkLst>
        </pc:spChg>
        <pc:spChg chg="mod">
          <ac:chgData name="Phillip Kaufman" userId="c001b2a046940d7c" providerId="LiveId" clId="{5CB25B10-5B1C-4017-B167-ED3104435743}" dt="2024-05-26T07:14:30.464" v="7643"/>
          <ac:spMkLst>
            <pc:docMk/>
            <pc:sldMk cId="1841702003" sldId="987"/>
            <ac:spMk id="75" creationId="{7297ABA5-FE51-5D58-04FD-93CFEFB13155}"/>
          </ac:spMkLst>
        </pc:spChg>
        <pc:spChg chg="mod">
          <ac:chgData name="Phillip Kaufman" userId="c001b2a046940d7c" providerId="LiveId" clId="{5CB25B10-5B1C-4017-B167-ED3104435743}" dt="2024-05-26T07:14:30.464" v="7643"/>
          <ac:spMkLst>
            <pc:docMk/>
            <pc:sldMk cId="1841702003" sldId="987"/>
            <ac:spMk id="76" creationId="{A434253B-CD10-CFC1-CEF1-699039D3D4C5}"/>
          </ac:spMkLst>
        </pc:spChg>
        <pc:spChg chg="mod">
          <ac:chgData name="Phillip Kaufman" userId="c001b2a046940d7c" providerId="LiveId" clId="{5CB25B10-5B1C-4017-B167-ED3104435743}" dt="2024-05-26T07:14:30.464" v="7643"/>
          <ac:spMkLst>
            <pc:docMk/>
            <pc:sldMk cId="1841702003" sldId="987"/>
            <ac:spMk id="77" creationId="{6ED1A160-848F-4B84-4636-CD3C11FE5E05}"/>
          </ac:spMkLst>
        </pc:spChg>
        <pc:spChg chg="mod">
          <ac:chgData name="Phillip Kaufman" userId="c001b2a046940d7c" providerId="LiveId" clId="{5CB25B10-5B1C-4017-B167-ED3104435743}" dt="2024-05-26T07:14:30.464" v="7643"/>
          <ac:spMkLst>
            <pc:docMk/>
            <pc:sldMk cId="1841702003" sldId="987"/>
            <ac:spMk id="78" creationId="{7B1D312F-9962-D459-12F7-DE1F9BDB784B}"/>
          </ac:spMkLst>
        </pc:spChg>
        <pc:spChg chg="mod">
          <ac:chgData name="Phillip Kaufman" userId="c001b2a046940d7c" providerId="LiveId" clId="{5CB25B10-5B1C-4017-B167-ED3104435743}" dt="2024-05-26T07:14:30.464" v="7643"/>
          <ac:spMkLst>
            <pc:docMk/>
            <pc:sldMk cId="1841702003" sldId="987"/>
            <ac:spMk id="79" creationId="{C93B60F5-5297-3247-1BCD-6E8638993307}"/>
          </ac:spMkLst>
        </pc:spChg>
        <pc:spChg chg="mod">
          <ac:chgData name="Phillip Kaufman" userId="c001b2a046940d7c" providerId="LiveId" clId="{5CB25B10-5B1C-4017-B167-ED3104435743}" dt="2024-05-26T07:14:30.464" v="7643"/>
          <ac:spMkLst>
            <pc:docMk/>
            <pc:sldMk cId="1841702003" sldId="987"/>
            <ac:spMk id="80" creationId="{5234059C-F2F3-27F8-D74A-73FAFE02A280}"/>
          </ac:spMkLst>
        </pc:spChg>
        <pc:spChg chg="mod">
          <ac:chgData name="Phillip Kaufman" userId="c001b2a046940d7c" providerId="LiveId" clId="{5CB25B10-5B1C-4017-B167-ED3104435743}" dt="2024-05-26T07:14:30.464" v="7643"/>
          <ac:spMkLst>
            <pc:docMk/>
            <pc:sldMk cId="1841702003" sldId="987"/>
            <ac:spMk id="81" creationId="{4DE26BEB-4135-C131-4905-9871D088B1DF}"/>
          </ac:spMkLst>
        </pc:spChg>
        <pc:spChg chg="mod">
          <ac:chgData name="Phillip Kaufman" userId="c001b2a046940d7c" providerId="LiveId" clId="{5CB25B10-5B1C-4017-B167-ED3104435743}" dt="2024-05-26T07:14:30.464" v="7643"/>
          <ac:spMkLst>
            <pc:docMk/>
            <pc:sldMk cId="1841702003" sldId="987"/>
            <ac:spMk id="82" creationId="{23C07E1B-DFA7-9C2F-6C33-279AEA65F491}"/>
          </ac:spMkLst>
        </pc:spChg>
        <pc:spChg chg="mod">
          <ac:chgData name="Phillip Kaufman" userId="c001b2a046940d7c" providerId="LiveId" clId="{5CB25B10-5B1C-4017-B167-ED3104435743}" dt="2024-05-26T07:14:30.464" v="7643"/>
          <ac:spMkLst>
            <pc:docMk/>
            <pc:sldMk cId="1841702003" sldId="987"/>
            <ac:spMk id="83" creationId="{16452B09-1FFB-4046-ACF7-124FAAB9508F}"/>
          </ac:spMkLst>
        </pc:spChg>
        <pc:spChg chg="mod">
          <ac:chgData name="Phillip Kaufman" userId="c001b2a046940d7c" providerId="LiveId" clId="{5CB25B10-5B1C-4017-B167-ED3104435743}" dt="2024-05-26T07:14:30.464" v="7643"/>
          <ac:spMkLst>
            <pc:docMk/>
            <pc:sldMk cId="1841702003" sldId="987"/>
            <ac:spMk id="84" creationId="{CD158840-8F1C-D5F5-2BFD-A86B4DA69F8D}"/>
          </ac:spMkLst>
        </pc:spChg>
        <pc:spChg chg="mod">
          <ac:chgData name="Phillip Kaufman" userId="c001b2a046940d7c" providerId="LiveId" clId="{5CB25B10-5B1C-4017-B167-ED3104435743}" dt="2024-05-26T07:14:30.464" v="7643"/>
          <ac:spMkLst>
            <pc:docMk/>
            <pc:sldMk cId="1841702003" sldId="987"/>
            <ac:spMk id="85" creationId="{11F8EF99-3AD0-86C2-85D5-76C98B652788}"/>
          </ac:spMkLst>
        </pc:spChg>
        <pc:spChg chg="mod">
          <ac:chgData name="Phillip Kaufman" userId="c001b2a046940d7c" providerId="LiveId" clId="{5CB25B10-5B1C-4017-B167-ED3104435743}" dt="2024-05-26T07:14:30.464" v="7643"/>
          <ac:spMkLst>
            <pc:docMk/>
            <pc:sldMk cId="1841702003" sldId="987"/>
            <ac:spMk id="86" creationId="{EBA62931-7FF6-6051-4C50-1E5DC093A094}"/>
          </ac:spMkLst>
        </pc:spChg>
        <pc:spChg chg="mod">
          <ac:chgData name="Phillip Kaufman" userId="c001b2a046940d7c" providerId="LiveId" clId="{5CB25B10-5B1C-4017-B167-ED3104435743}" dt="2024-05-26T07:14:30.464" v="7643"/>
          <ac:spMkLst>
            <pc:docMk/>
            <pc:sldMk cId="1841702003" sldId="987"/>
            <ac:spMk id="87" creationId="{5AD87F0E-0A77-ECA7-685D-6F8611BD73A9}"/>
          </ac:spMkLst>
        </pc:spChg>
        <pc:spChg chg="mod">
          <ac:chgData name="Phillip Kaufman" userId="c001b2a046940d7c" providerId="LiveId" clId="{5CB25B10-5B1C-4017-B167-ED3104435743}" dt="2024-05-26T07:14:30.464" v="7643"/>
          <ac:spMkLst>
            <pc:docMk/>
            <pc:sldMk cId="1841702003" sldId="987"/>
            <ac:spMk id="88" creationId="{24F96816-8039-7347-2543-7BC2FB5F01B7}"/>
          </ac:spMkLst>
        </pc:spChg>
        <pc:spChg chg="mod">
          <ac:chgData name="Phillip Kaufman" userId="c001b2a046940d7c" providerId="LiveId" clId="{5CB25B10-5B1C-4017-B167-ED3104435743}" dt="2024-05-26T07:14:30.464" v="7643"/>
          <ac:spMkLst>
            <pc:docMk/>
            <pc:sldMk cId="1841702003" sldId="987"/>
            <ac:spMk id="89" creationId="{54899018-6C2A-6AB3-30C9-913C23F0AA21}"/>
          </ac:spMkLst>
        </pc:spChg>
        <pc:spChg chg="mod">
          <ac:chgData name="Phillip Kaufman" userId="c001b2a046940d7c" providerId="LiveId" clId="{5CB25B10-5B1C-4017-B167-ED3104435743}" dt="2024-05-26T07:14:30.464" v="7643"/>
          <ac:spMkLst>
            <pc:docMk/>
            <pc:sldMk cId="1841702003" sldId="987"/>
            <ac:spMk id="90" creationId="{23D2E91C-DFCF-EB4F-9853-25F7542AEC99}"/>
          </ac:spMkLst>
        </pc:spChg>
        <pc:spChg chg="mod">
          <ac:chgData name="Phillip Kaufman" userId="c001b2a046940d7c" providerId="LiveId" clId="{5CB25B10-5B1C-4017-B167-ED3104435743}" dt="2024-05-26T07:14:30.464" v="7643"/>
          <ac:spMkLst>
            <pc:docMk/>
            <pc:sldMk cId="1841702003" sldId="987"/>
            <ac:spMk id="91" creationId="{4EE67BEC-FDB4-F215-66A5-6C5AF9F4237D}"/>
          </ac:spMkLst>
        </pc:spChg>
        <pc:spChg chg="mod">
          <ac:chgData name="Phillip Kaufman" userId="c001b2a046940d7c" providerId="LiveId" clId="{5CB25B10-5B1C-4017-B167-ED3104435743}" dt="2024-05-26T07:14:30.464" v="7643"/>
          <ac:spMkLst>
            <pc:docMk/>
            <pc:sldMk cId="1841702003" sldId="987"/>
            <ac:spMk id="92" creationId="{548B5101-A68E-723F-E705-DD271E9C5ED4}"/>
          </ac:spMkLst>
        </pc:spChg>
        <pc:spChg chg="mod">
          <ac:chgData name="Phillip Kaufman" userId="c001b2a046940d7c" providerId="LiveId" clId="{5CB25B10-5B1C-4017-B167-ED3104435743}" dt="2024-05-26T07:14:30.464" v="7643"/>
          <ac:spMkLst>
            <pc:docMk/>
            <pc:sldMk cId="1841702003" sldId="987"/>
            <ac:spMk id="93" creationId="{42D8A83F-7DC0-428A-67EA-1958BC2FB7BE}"/>
          </ac:spMkLst>
        </pc:spChg>
        <pc:spChg chg="mod">
          <ac:chgData name="Phillip Kaufman" userId="c001b2a046940d7c" providerId="LiveId" clId="{5CB25B10-5B1C-4017-B167-ED3104435743}" dt="2024-05-26T07:14:30.464" v="7643"/>
          <ac:spMkLst>
            <pc:docMk/>
            <pc:sldMk cId="1841702003" sldId="987"/>
            <ac:spMk id="94" creationId="{231D690C-984F-AFCD-8656-F7FEBB3ACCA3}"/>
          </ac:spMkLst>
        </pc:spChg>
        <pc:spChg chg="mod">
          <ac:chgData name="Phillip Kaufman" userId="c001b2a046940d7c" providerId="LiveId" clId="{5CB25B10-5B1C-4017-B167-ED3104435743}" dt="2024-05-26T07:17:26.401" v="7667" actId="164"/>
          <ac:spMkLst>
            <pc:docMk/>
            <pc:sldMk cId="1841702003" sldId="987"/>
            <ac:spMk id="96" creationId="{2DC93B79-94B5-D88B-9478-E289357AC6DF}"/>
          </ac:spMkLst>
        </pc:spChg>
        <pc:spChg chg="mod">
          <ac:chgData name="Phillip Kaufman" userId="c001b2a046940d7c" providerId="LiveId" clId="{5CB25B10-5B1C-4017-B167-ED3104435743}" dt="2024-05-26T07:17:26.401" v="7667" actId="164"/>
          <ac:spMkLst>
            <pc:docMk/>
            <pc:sldMk cId="1841702003" sldId="987"/>
            <ac:spMk id="97" creationId="{886E057D-92CB-8464-89AD-32E769032957}"/>
          </ac:spMkLst>
        </pc:spChg>
        <pc:spChg chg="mod">
          <ac:chgData name="Phillip Kaufman" userId="c001b2a046940d7c" providerId="LiveId" clId="{5CB25B10-5B1C-4017-B167-ED3104435743}" dt="2024-05-26T07:17:26.401" v="7667" actId="164"/>
          <ac:spMkLst>
            <pc:docMk/>
            <pc:sldMk cId="1841702003" sldId="987"/>
            <ac:spMk id="98" creationId="{9D0E7743-580F-D7C9-00A3-39DC300E256F}"/>
          </ac:spMkLst>
        </pc:spChg>
        <pc:spChg chg="mod">
          <ac:chgData name="Phillip Kaufman" userId="c001b2a046940d7c" providerId="LiveId" clId="{5CB25B10-5B1C-4017-B167-ED3104435743}" dt="2024-05-26T07:17:26.401" v="7667" actId="164"/>
          <ac:spMkLst>
            <pc:docMk/>
            <pc:sldMk cId="1841702003" sldId="987"/>
            <ac:spMk id="99" creationId="{7DBA3506-8295-3BAE-0EB6-90F3B8C0779C}"/>
          </ac:spMkLst>
        </pc:spChg>
        <pc:spChg chg="mod">
          <ac:chgData name="Phillip Kaufman" userId="c001b2a046940d7c" providerId="LiveId" clId="{5CB25B10-5B1C-4017-B167-ED3104435743}" dt="2024-05-26T07:17:26.401" v="7667" actId="164"/>
          <ac:spMkLst>
            <pc:docMk/>
            <pc:sldMk cId="1841702003" sldId="987"/>
            <ac:spMk id="100" creationId="{F92E4E67-676D-FEBD-CCF7-3E4441982076}"/>
          </ac:spMkLst>
        </pc:spChg>
        <pc:spChg chg="mod">
          <ac:chgData name="Phillip Kaufman" userId="c001b2a046940d7c" providerId="LiveId" clId="{5CB25B10-5B1C-4017-B167-ED3104435743}" dt="2024-05-26T07:17:26.401" v="7667" actId="164"/>
          <ac:spMkLst>
            <pc:docMk/>
            <pc:sldMk cId="1841702003" sldId="987"/>
            <ac:spMk id="101" creationId="{48C4614F-48FB-37DC-4341-CF94FD012420}"/>
          </ac:spMkLst>
        </pc:spChg>
        <pc:spChg chg="mod">
          <ac:chgData name="Phillip Kaufman" userId="c001b2a046940d7c" providerId="LiveId" clId="{5CB25B10-5B1C-4017-B167-ED3104435743}" dt="2024-05-26T07:17:26.401" v="7667" actId="164"/>
          <ac:spMkLst>
            <pc:docMk/>
            <pc:sldMk cId="1841702003" sldId="987"/>
            <ac:spMk id="102" creationId="{FBCAE088-5C94-BEDD-D02F-A2CC23065241}"/>
          </ac:spMkLst>
        </pc:spChg>
        <pc:spChg chg="mod">
          <ac:chgData name="Phillip Kaufman" userId="c001b2a046940d7c" providerId="LiveId" clId="{5CB25B10-5B1C-4017-B167-ED3104435743}" dt="2024-05-26T07:17:26.401" v="7667" actId="164"/>
          <ac:spMkLst>
            <pc:docMk/>
            <pc:sldMk cId="1841702003" sldId="987"/>
            <ac:spMk id="103" creationId="{E4A0B493-9804-E2E5-7673-283D8242D6B6}"/>
          </ac:spMkLst>
        </pc:spChg>
        <pc:spChg chg="mod">
          <ac:chgData name="Phillip Kaufman" userId="c001b2a046940d7c" providerId="LiveId" clId="{5CB25B10-5B1C-4017-B167-ED3104435743}" dt="2024-05-26T07:17:26.401" v="7667" actId="164"/>
          <ac:spMkLst>
            <pc:docMk/>
            <pc:sldMk cId="1841702003" sldId="987"/>
            <ac:spMk id="104" creationId="{2C55C4D7-8819-0A7B-3554-68EB3A7F9BD5}"/>
          </ac:spMkLst>
        </pc:spChg>
        <pc:spChg chg="mod">
          <ac:chgData name="Phillip Kaufman" userId="c001b2a046940d7c" providerId="LiveId" clId="{5CB25B10-5B1C-4017-B167-ED3104435743}" dt="2024-05-26T07:17:26.401" v="7667" actId="164"/>
          <ac:spMkLst>
            <pc:docMk/>
            <pc:sldMk cId="1841702003" sldId="987"/>
            <ac:spMk id="105" creationId="{09E31177-7C8E-0A20-ECE6-6B56A3BFACBC}"/>
          </ac:spMkLst>
        </pc:spChg>
        <pc:spChg chg="mod">
          <ac:chgData name="Phillip Kaufman" userId="c001b2a046940d7c" providerId="LiveId" clId="{5CB25B10-5B1C-4017-B167-ED3104435743}" dt="2024-05-26T07:17:26.401" v="7667" actId="164"/>
          <ac:spMkLst>
            <pc:docMk/>
            <pc:sldMk cId="1841702003" sldId="987"/>
            <ac:spMk id="106" creationId="{5FF28D5E-7B39-983F-322A-A658B09391E9}"/>
          </ac:spMkLst>
        </pc:spChg>
        <pc:spChg chg="mod">
          <ac:chgData name="Phillip Kaufman" userId="c001b2a046940d7c" providerId="LiveId" clId="{5CB25B10-5B1C-4017-B167-ED3104435743}" dt="2024-05-26T07:17:26.401" v="7667" actId="164"/>
          <ac:spMkLst>
            <pc:docMk/>
            <pc:sldMk cId="1841702003" sldId="987"/>
            <ac:spMk id="107" creationId="{22731006-F020-43B9-DBD8-77BB7312B56D}"/>
          </ac:spMkLst>
        </pc:spChg>
        <pc:spChg chg="mod">
          <ac:chgData name="Phillip Kaufman" userId="c001b2a046940d7c" providerId="LiveId" clId="{5CB25B10-5B1C-4017-B167-ED3104435743}" dt="2024-05-26T07:17:26.401" v="7667" actId="164"/>
          <ac:spMkLst>
            <pc:docMk/>
            <pc:sldMk cId="1841702003" sldId="987"/>
            <ac:spMk id="108" creationId="{5E927141-09D2-163B-6382-5659F69501AD}"/>
          </ac:spMkLst>
        </pc:spChg>
        <pc:spChg chg="mod">
          <ac:chgData name="Phillip Kaufman" userId="c001b2a046940d7c" providerId="LiveId" clId="{5CB25B10-5B1C-4017-B167-ED3104435743}" dt="2024-05-26T07:17:26.401" v="7667" actId="164"/>
          <ac:spMkLst>
            <pc:docMk/>
            <pc:sldMk cId="1841702003" sldId="987"/>
            <ac:spMk id="109" creationId="{4AE287BF-8D19-D368-CA02-DC80BC383671}"/>
          </ac:spMkLst>
        </pc:spChg>
        <pc:spChg chg="mod">
          <ac:chgData name="Phillip Kaufman" userId="c001b2a046940d7c" providerId="LiveId" clId="{5CB25B10-5B1C-4017-B167-ED3104435743}" dt="2024-05-26T07:17:26.401" v="7667" actId="164"/>
          <ac:spMkLst>
            <pc:docMk/>
            <pc:sldMk cId="1841702003" sldId="987"/>
            <ac:spMk id="110" creationId="{8BED84E3-6410-684D-4DEF-EA3E8F8EC426}"/>
          </ac:spMkLst>
        </pc:spChg>
        <pc:spChg chg="mod">
          <ac:chgData name="Phillip Kaufman" userId="c001b2a046940d7c" providerId="LiveId" clId="{5CB25B10-5B1C-4017-B167-ED3104435743}" dt="2024-05-26T07:17:26.401" v="7667" actId="164"/>
          <ac:spMkLst>
            <pc:docMk/>
            <pc:sldMk cId="1841702003" sldId="987"/>
            <ac:spMk id="111" creationId="{9B68082B-3CA6-97A3-F804-E6A9E1CDF576}"/>
          </ac:spMkLst>
        </pc:spChg>
        <pc:spChg chg="mod">
          <ac:chgData name="Phillip Kaufman" userId="c001b2a046940d7c" providerId="LiveId" clId="{5CB25B10-5B1C-4017-B167-ED3104435743}" dt="2024-05-26T07:17:26.401" v="7667" actId="164"/>
          <ac:spMkLst>
            <pc:docMk/>
            <pc:sldMk cId="1841702003" sldId="987"/>
            <ac:spMk id="112" creationId="{DEB5B80F-B04D-9C96-CF13-D7B90371D418}"/>
          </ac:spMkLst>
        </pc:spChg>
        <pc:spChg chg="mod">
          <ac:chgData name="Phillip Kaufman" userId="c001b2a046940d7c" providerId="LiveId" clId="{5CB25B10-5B1C-4017-B167-ED3104435743}" dt="2024-05-26T07:17:26.401" v="7667" actId="164"/>
          <ac:spMkLst>
            <pc:docMk/>
            <pc:sldMk cId="1841702003" sldId="987"/>
            <ac:spMk id="113" creationId="{6A5464FC-F93D-BC44-E9D7-D3A6FE38B0E7}"/>
          </ac:spMkLst>
        </pc:spChg>
        <pc:spChg chg="mod">
          <ac:chgData name="Phillip Kaufman" userId="c001b2a046940d7c" providerId="LiveId" clId="{5CB25B10-5B1C-4017-B167-ED3104435743}" dt="2024-05-26T07:17:26.401" v="7667" actId="164"/>
          <ac:spMkLst>
            <pc:docMk/>
            <pc:sldMk cId="1841702003" sldId="987"/>
            <ac:spMk id="114" creationId="{FC74ABD2-4326-47AA-ABD1-4D8785840B4E}"/>
          </ac:spMkLst>
        </pc:spChg>
        <pc:spChg chg="mod">
          <ac:chgData name="Phillip Kaufman" userId="c001b2a046940d7c" providerId="LiveId" clId="{5CB25B10-5B1C-4017-B167-ED3104435743}" dt="2024-05-26T07:17:26.401" v="7667" actId="164"/>
          <ac:spMkLst>
            <pc:docMk/>
            <pc:sldMk cId="1841702003" sldId="987"/>
            <ac:spMk id="115" creationId="{4D089BDC-C7BD-98D1-3EBE-32491656C2B2}"/>
          </ac:spMkLst>
        </pc:spChg>
        <pc:spChg chg="mod">
          <ac:chgData name="Phillip Kaufman" userId="c001b2a046940d7c" providerId="LiveId" clId="{5CB25B10-5B1C-4017-B167-ED3104435743}" dt="2024-05-26T07:17:26.401" v="7667" actId="164"/>
          <ac:spMkLst>
            <pc:docMk/>
            <pc:sldMk cId="1841702003" sldId="987"/>
            <ac:spMk id="116" creationId="{C75B5C38-2459-79D0-FBF8-273325C20B98}"/>
          </ac:spMkLst>
        </pc:spChg>
        <pc:spChg chg="mod">
          <ac:chgData name="Phillip Kaufman" userId="c001b2a046940d7c" providerId="LiveId" clId="{5CB25B10-5B1C-4017-B167-ED3104435743}" dt="2024-05-26T07:17:26.401" v="7667" actId="164"/>
          <ac:spMkLst>
            <pc:docMk/>
            <pc:sldMk cId="1841702003" sldId="987"/>
            <ac:spMk id="117" creationId="{E018D915-0024-45A3-D82A-7ED34810611A}"/>
          </ac:spMkLst>
        </pc:spChg>
        <pc:spChg chg="mod">
          <ac:chgData name="Phillip Kaufman" userId="c001b2a046940d7c" providerId="LiveId" clId="{5CB25B10-5B1C-4017-B167-ED3104435743}" dt="2024-05-26T07:17:26.401" v="7667" actId="164"/>
          <ac:spMkLst>
            <pc:docMk/>
            <pc:sldMk cId="1841702003" sldId="987"/>
            <ac:spMk id="118" creationId="{8B54CD6B-4D63-49CE-4813-DD8D999F917A}"/>
          </ac:spMkLst>
        </pc:spChg>
        <pc:spChg chg="mod">
          <ac:chgData name="Phillip Kaufman" userId="c001b2a046940d7c" providerId="LiveId" clId="{5CB25B10-5B1C-4017-B167-ED3104435743}" dt="2024-05-26T07:17:26.401" v="7667" actId="164"/>
          <ac:spMkLst>
            <pc:docMk/>
            <pc:sldMk cId="1841702003" sldId="987"/>
            <ac:spMk id="119" creationId="{F9F55B5A-839D-4406-E01E-67073EDD1E1E}"/>
          </ac:spMkLst>
        </pc:spChg>
        <pc:spChg chg="mod">
          <ac:chgData name="Phillip Kaufman" userId="c001b2a046940d7c" providerId="LiveId" clId="{5CB25B10-5B1C-4017-B167-ED3104435743}" dt="2024-05-26T07:17:26.401" v="7667" actId="164"/>
          <ac:spMkLst>
            <pc:docMk/>
            <pc:sldMk cId="1841702003" sldId="987"/>
            <ac:spMk id="120" creationId="{827E5127-61F2-6644-07EA-BF82DF5C3CF3}"/>
          </ac:spMkLst>
        </pc:spChg>
        <pc:spChg chg="mod">
          <ac:chgData name="Phillip Kaufman" userId="c001b2a046940d7c" providerId="LiveId" clId="{5CB25B10-5B1C-4017-B167-ED3104435743}" dt="2024-05-26T07:17:26.401" v="7667" actId="164"/>
          <ac:spMkLst>
            <pc:docMk/>
            <pc:sldMk cId="1841702003" sldId="987"/>
            <ac:spMk id="121" creationId="{0023F656-003C-A6EC-B317-89E2BB92F964}"/>
          </ac:spMkLst>
        </pc:spChg>
        <pc:spChg chg="mod">
          <ac:chgData name="Phillip Kaufman" userId="c001b2a046940d7c" providerId="LiveId" clId="{5CB25B10-5B1C-4017-B167-ED3104435743}" dt="2024-05-26T07:17:26.401" v="7667" actId="164"/>
          <ac:spMkLst>
            <pc:docMk/>
            <pc:sldMk cId="1841702003" sldId="987"/>
            <ac:spMk id="122" creationId="{26770F95-1ACC-F1C1-C944-CAAC2780C904}"/>
          </ac:spMkLst>
        </pc:spChg>
        <pc:spChg chg="add del mod">
          <ac:chgData name="Phillip Kaufman" userId="c001b2a046940d7c" providerId="LiveId" clId="{5CB25B10-5B1C-4017-B167-ED3104435743}" dt="2024-05-26T07:17:26.401" v="7667" actId="164"/>
          <ac:spMkLst>
            <pc:docMk/>
            <pc:sldMk cId="1841702003" sldId="987"/>
            <ac:spMk id="123" creationId="{F0A88FE4-6DA2-E797-6942-55425957FC58}"/>
          </ac:spMkLst>
        </pc:spChg>
        <pc:spChg chg="mod">
          <ac:chgData name="Phillip Kaufman" userId="c001b2a046940d7c" providerId="LiveId" clId="{5CB25B10-5B1C-4017-B167-ED3104435743}" dt="2024-05-26T07:17:26.401" v="7667" actId="164"/>
          <ac:spMkLst>
            <pc:docMk/>
            <pc:sldMk cId="1841702003" sldId="987"/>
            <ac:spMk id="124" creationId="{79E63107-153D-D61B-1F1E-7F1262BB989D}"/>
          </ac:spMkLst>
        </pc:spChg>
        <pc:spChg chg="mod">
          <ac:chgData name="Phillip Kaufman" userId="c001b2a046940d7c" providerId="LiveId" clId="{5CB25B10-5B1C-4017-B167-ED3104435743}" dt="2024-05-26T07:17:26.401" v="7667" actId="164"/>
          <ac:spMkLst>
            <pc:docMk/>
            <pc:sldMk cId="1841702003" sldId="987"/>
            <ac:spMk id="125" creationId="{8CD5CF4E-424F-CE9B-4DC6-993B197A22F3}"/>
          </ac:spMkLst>
        </pc:spChg>
        <pc:spChg chg="mod">
          <ac:chgData name="Phillip Kaufman" userId="c001b2a046940d7c" providerId="LiveId" clId="{5CB25B10-5B1C-4017-B167-ED3104435743}" dt="2024-05-26T07:17:26.401" v="7667" actId="164"/>
          <ac:spMkLst>
            <pc:docMk/>
            <pc:sldMk cId="1841702003" sldId="987"/>
            <ac:spMk id="126" creationId="{62EBD753-E78E-3A6B-ED9F-70B232C84D2F}"/>
          </ac:spMkLst>
        </pc:spChg>
        <pc:spChg chg="mod">
          <ac:chgData name="Phillip Kaufman" userId="c001b2a046940d7c" providerId="LiveId" clId="{5CB25B10-5B1C-4017-B167-ED3104435743}" dt="2024-05-26T07:17:26.401" v="7667" actId="164"/>
          <ac:spMkLst>
            <pc:docMk/>
            <pc:sldMk cId="1841702003" sldId="987"/>
            <ac:spMk id="127" creationId="{4C483375-F67B-5F05-34A0-F8964592A4FB}"/>
          </ac:spMkLst>
        </pc:spChg>
        <pc:spChg chg="mod">
          <ac:chgData name="Phillip Kaufman" userId="c001b2a046940d7c" providerId="LiveId" clId="{5CB25B10-5B1C-4017-B167-ED3104435743}" dt="2024-05-26T07:17:26.401" v="7667" actId="164"/>
          <ac:spMkLst>
            <pc:docMk/>
            <pc:sldMk cId="1841702003" sldId="987"/>
            <ac:spMk id="128" creationId="{B15F30E9-C65A-62FE-783A-49C95C49FD26}"/>
          </ac:spMkLst>
        </pc:spChg>
        <pc:spChg chg="mod">
          <ac:chgData name="Phillip Kaufman" userId="c001b2a046940d7c" providerId="LiveId" clId="{5CB25B10-5B1C-4017-B167-ED3104435743}" dt="2024-05-26T07:17:26.401" v="7667" actId="164"/>
          <ac:spMkLst>
            <pc:docMk/>
            <pc:sldMk cId="1841702003" sldId="987"/>
            <ac:spMk id="129" creationId="{0E922684-0D40-C97E-78AA-F8CD1CF55F42}"/>
          </ac:spMkLst>
        </pc:spChg>
        <pc:spChg chg="mod">
          <ac:chgData name="Phillip Kaufman" userId="c001b2a046940d7c" providerId="LiveId" clId="{5CB25B10-5B1C-4017-B167-ED3104435743}" dt="2024-05-26T07:17:26.401" v="7667" actId="164"/>
          <ac:spMkLst>
            <pc:docMk/>
            <pc:sldMk cId="1841702003" sldId="987"/>
            <ac:spMk id="130" creationId="{744F90E9-6F5B-8868-F603-22A52F621961}"/>
          </ac:spMkLst>
        </pc:spChg>
        <pc:spChg chg="mod">
          <ac:chgData name="Phillip Kaufman" userId="c001b2a046940d7c" providerId="LiveId" clId="{5CB25B10-5B1C-4017-B167-ED3104435743}" dt="2024-05-26T07:17:26.401" v="7667" actId="164"/>
          <ac:spMkLst>
            <pc:docMk/>
            <pc:sldMk cId="1841702003" sldId="987"/>
            <ac:spMk id="131" creationId="{C5126D9E-E667-0B73-5949-55DE1FA64068}"/>
          </ac:spMkLst>
        </pc:spChg>
        <pc:spChg chg="mod">
          <ac:chgData name="Phillip Kaufman" userId="c001b2a046940d7c" providerId="LiveId" clId="{5CB25B10-5B1C-4017-B167-ED3104435743}" dt="2024-05-26T07:17:26.401" v="7667" actId="164"/>
          <ac:spMkLst>
            <pc:docMk/>
            <pc:sldMk cId="1841702003" sldId="987"/>
            <ac:spMk id="132" creationId="{0E5353CD-AD12-F99A-B698-AD20312D4236}"/>
          </ac:spMkLst>
        </pc:spChg>
        <pc:spChg chg="mod">
          <ac:chgData name="Phillip Kaufman" userId="c001b2a046940d7c" providerId="LiveId" clId="{5CB25B10-5B1C-4017-B167-ED3104435743}" dt="2024-05-26T07:17:26.401" v="7667" actId="164"/>
          <ac:spMkLst>
            <pc:docMk/>
            <pc:sldMk cId="1841702003" sldId="987"/>
            <ac:spMk id="133" creationId="{E75A97E1-8329-5F23-1429-D6B42D874682}"/>
          </ac:spMkLst>
        </pc:spChg>
        <pc:spChg chg="mod">
          <ac:chgData name="Phillip Kaufman" userId="c001b2a046940d7c" providerId="LiveId" clId="{5CB25B10-5B1C-4017-B167-ED3104435743}" dt="2024-05-26T07:17:26.401" v="7667" actId="164"/>
          <ac:spMkLst>
            <pc:docMk/>
            <pc:sldMk cId="1841702003" sldId="987"/>
            <ac:spMk id="134" creationId="{7E7779EC-1BAE-32D6-8B12-453A19B93079}"/>
          </ac:spMkLst>
        </pc:spChg>
        <pc:spChg chg="mod">
          <ac:chgData name="Phillip Kaufman" userId="c001b2a046940d7c" providerId="LiveId" clId="{5CB25B10-5B1C-4017-B167-ED3104435743}" dt="2024-05-26T07:17:26.401" v="7667" actId="164"/>
          <ac:spMkLst>
            <pc:docMk/>
            <pc:sldMk cId="1841702003" sldId="987"/>
            <ac:spMk id="135" creationId="{69F9C61C-5D54-3EFC-804B-5458A4B9B6AE}"/>
          </ac:spMkLst>
        </pc:spChg>
        <pc:spChg chg="mod">
          <ac:chgData name="Phillip Kaufman" userId="c001b2a046940d7c" providerId="LiveId" clId="{5CB25B10-5B1C-4017-B167-ED3104435743}" dt="2024-05-26T07:17:26.401" v="7667" actId="164"/>
          <ac:spMkLst>
            <pc:docMk/>
            <pc:sldMk cId="1841702003" sldId="987"/>
            <ac:spMk id="136" creationId="{25DAC274-55F2-3AE9-01DA-1A280CD7293E}"/>
          </ac:spMkLst>
        </pc:spChg>
        <pc:spChg chg="add mod">
          <ac:chgData name="Phillip Kaufman" userId="c001b2a046940d7c" providerId="LiveId" clId="{5CB25B10-5B1C-4017-B167-ED3104435743}" dt="2024-05-26T07:16:25.952" v="7659" actId="14100"/>
          <ac:spMkLst>
            <pc:docMk/>
            <pc:sldMk cId="1841702003" sldId="987"/>
            <ac:spMk id="137" creationId="{F0A88FE4-6DA2-E797-6942-55425957FC58}"/>
          </ac:spMkLst>
        </pc:spChg>
        <pc:spChg chg="mod topLvl">
          <ac:chgData name="Phillip Kaufman" userId="c001b2a046940d7c" providerId="LiveId" clId="{5CB25B10-5B1C-4017-B167-ED3104435743}" dt="2024-05-26T07:26:42.638" v="7814" actId="692"/>
          <ac:spMkLst>
            <pc:docMk/>
            <pc:sldMk cId="1841702003" sldId="987"/>
            <ac:spMk id="140" creationId="{FD672788-33C8-9F11-CB03-7A1A983B54AF}"/>
          </ac:spMkLst>
        </pc:spChg>
        <pc:spChg chg="mod topLvl">
          <ac:chgData name="Phillip Kaufman" userId="c001b2a046940d7c" providerId="LiveId" clId="{5CB25B10-5B1C-4017-B167-ED3104435743}" dt="2024-05-26T07:26:42.638" v="7814" actId="692"/>
          <ac:spMkLst>
            <pc:docMk/>
            <pc:sldMk cId="1841702003" sldId="987"/>
            <ac:spMk id="141" creationId="{9949CBCD-3457-2D20-F254-3863988E31C8}"/>
          </ac:spMkLst>
        </pc:spChg>
        <pc:spChg chg="mod topLvl">
          <ac:chgData name="Phillip Kaufman" userId="c001b2a046940d7c" providerId="LiveId" clId="{5CB25B10-5B1C-4017-B167-ED3104435743}" dt="2024-05-26T07:26:42.638" v="7814" actId="692"/>
          <ac:spMkLst>
            <pc:docMk/>
            <pc:sldMk cId="1841702003" sldId="987"/>
            <ac:spMk id="142" creationId="{F3F24129-B006-CAB8-5D9C-A9365B5C8C26}"/>
          </ac:spMkLst>
        </pc:spChg>
        <pc:spChg chg="mod topLvl">
          <ac:chgData name="Phillip Kaufman" userId="c001b2a046940d7c" providerId="LiveId" clId="{5CB25B10-5B1C-4017-B167-ED3104435743}" dt="2024-05-26T07:26:42.638" v="7814" actId="692"/>
          <ac:spMkLst>
            <pc:docMk/>
            <pc:sldMk cId="1841702003" sldId="987"/>
            <ac:spMk id="143" creationId="{703D8AEE-9F69-1343-C379-663A5A80CE74}"/>
          </ac:spMkLst>
        </pc:spChg>
        <pc:spChg chg="mod topLvl">
          <ac:chgData name="Phillip Kaufman" userId="c001b2a046940d7c" providerId="LiveId" clId="{5CB25B10-5B1C-4017-B167-ED3104435743}" dt="2024-05-26T07:26:42.638" v="7814" actId="692"/>
          <ac:spMkLst>
            <pc:docMk/>
            <pc:sldMk cId="1841702003" sldId="987"/>
            <ac:spMk id="144" creationId="{D619A196-A1D3-0CAF-F7F4-94F3FDF50D0E}"/>
          </ac:spMkLst>
        </pc:spChg>
        <pc:spChg chg="mod topLvl">
          <ac:chgData name="Phillip Kaufman" userId="c001b2a046940d7c" providerId="LiveId" clId="{5CB25B10-5B1C-4017-B167-ED3104435743}" dt="2024-05-26T07:26:42.638" v="7814" actId="692"/>
          <ac:spMkLst>
            <pc:docMk/>
            <pc:sldMk cId="1841702003" sldId="987"/>
            <ac:spMk id="145" creationId="{35CA741A-8911-D36E-4F9F-8213903F8AEE}"/>
          </ac:spMkLst>
        </pc:spChg>
        <pc:spChg chg="mod topLvl">
          <ac:chgData name="Phillip Kaufman" userId="c001b2a046940d7c" providerId="LiveId" clId="{5CB25B10-5B1C-4017-B167-ED3104435743}" dt="2024-05-26T07:26:42.638" v="7814" actId="692"/>
          <ac:spMkLst>
            <pc:docMk/>
            <pc:sldMk cId="1841702003" sldId="987"/>
            <ac:spMk id="146" creationId="{A08FE348-0156-6E24-5AC3-AE628388B048}"/>
          </ac:spMkLst>
        </pc:spChg>
        <pc:spChg chg="mod topLvl">
          <ac:chgData name="Phillip Kaufman" userId="c001b2a046940d7c" providerId="LiveId" clId="{5CB25B10-5B1C-4017-B167-ED3104435743}" dt="2024-05-26T07:26:42.638" v="7814" actId="692"/>
          <ac:spMkLst>
            <pc:docMk/>
            <pc:sldMk cId="1841702003" sldId="987"/>
            <ac:spMk id="147" creationId="{38DDAD4C-16AC-FD7B-08B7-41518D1157F5}"/>
          </ac:spMkLst>
        </pc:spChg>
        <pc:spChg chg="mod topLvl">
          <ac:chgData name="Phillip Kaufman" userId="c001b2a046940d7c" providerId="LiveId" clId="{5CB25B10-5B1C-4017-B167-ED3104435743}" dt="2024-05-26T07:26:42.638" v="7814" actId="692"/>
          <ac:spMkLst>
            <pc:docMk/>
            <pc:sldMk cId="1841702003" sldId="987"/>
            <ac:spMk id="148" creationId="{7B7422DC-D37F-B4C0-68A1-5B94FE0EC114}"/>
          </ac:spMkLst>
        </pc:spChg>
        <pc:spChg chg="mod topLvl">
          <ac:chgData name="Phillip Kaufman" userId="c001b2a046940d7c" providerId="LiveId" clId="{5CB25B10-5B1C-4017-B167-ED3104435743}" dt="2024-05-26T07:26:42.638" v="7814" actId="692"/>
          <ac:spMkLst>
            <pc:docMk/>
            <pc:sldMk cId="1841702003" sldId="987"/>
            <ac:spMk id="149" creationId="{9863A15B-25B3-6BAD-2207-50041C47A7D4}"/>
          </ac:spMkLst>
        </pc:spChg>
        <pc:spChg chg="mod topLvl">
          <ac:chgData name="Phillip Kaufman" userId="c001b2a046940d7c" providerId="LiveId" clId="{5CB25B10-5B1C-4017-B167-ED3104435743}" dt="2024-05-26T07:26:42.638" v="7814" actId="692"/>
          <ac:spMkLst>
            <pc:docMk/>
            <pc:sldMk cId="1841702003" sldId="987"/>
            <ac:spMk id="150" creationId="{F689226C-14FC-D3D6-BD7B-1D927A542AF6}"/>
          </ac:spMkLst>
        </pc:spChg>
        <pc:spChg chg="mod topLvl">
          <ac:chgData name="Phillip Kaufman" userId="c001b2a046940d7c" providerId="LiveId" clId="{5CB25B10-5B1C-4017-B167-ED3104435743}" dt="2024-05-26T07:26:42.638" v="7814" actId="692"/>
          <ac:spMkLst>
            <pc:docMk/>
            <pc:sldMk cId="1841702003" sldId="987"/>
            <ac:spMk id="151" creationId="{5809D3C7-BF8C-AA43-3621-A5B21BC3C155}"/>
          </ac:spMkLst>
        </pc:spChg>
        <pc:spChg chg="mod topLvl">
          <ac:chgData name="Phillip Kaufman" userId="c001b2a046940d7c" providerId="LiveId" clId="{5CB25B10-5B1C-4017-B167-ED3104435743}" dt="2024-05-26T07:26:42.638" v="7814" actId="692"/>
          <ac:spMkLst>
            <pc:docMk/>
            <pc:sldMk cId="1841702003" sldId="987"/>
            <ac:spMk id="152" creationId="{93091DB6-B9F1-AE40-EBB1-0833FB8620AC}"/>
          </ac:spMkLst>
        </pc:spChg>
        <pc:spChg chg="mod topLvl">
          <ac:chgData name="Phillip Kaufman" userId="c001b2a046940d7c" providerId="LiveId" clId="{5CB25B10-5B1C-4017-B167-ED3104435743}" dt="2024-05-26T07:26:42.638" v="7814" actId="692"/>
          <ac:spMkLst>
            <pc:docMk/>
            <pc:sldMk cId="1841702003" sldId="987"/>
            <ac:spMk id="153" creationId="{5D1EB24D-DC10-91DA-BC4F-605B6E1FBE0B}"/>
          </ac:spMkLst>
        </pc:spChg>
        <pc:spChg chg="mod topLvl">
          <ac:chgData name="Phillip Kaufman" userId="c001b2a046940d7c" providerId="LiveId" clId="{5CB25B10-5B1C-4017-B167-ED3104435743}" dt="2024-05-26T07:26:42.638" v="7814" actId="692"/>
          <ac:spMkLst>
            <pc:docMk/>
            <pc:sldMk cId="1841702003" sldId="987"/>
            <ac:spMk id="154" creationId="{5DCE07B7-A1A2-DEB6-F94C-47501856D3B6}"/>
          </ac:spMkLst>
        </pc:spChg>
        <pc:spChg chg="mod topLvl">
          <ac:chgData name="Phillip Kaufman" userId="c001b2a046940d7c" providerId="LiveId" clId="{5CB25B10-5B1C-4017-B167-ED3104435743}" dt="2024-05-26T07:26:42.638" v="7814" actId="692"/>
          <ac:spMkLst>
            <pc:docMk/>
            <pc:sldMk cId="1841702003" sldId="987"/>
            <ac:spMk id="155" creationId="{A6C11724-9DF3-999A-2F43-80EED041EE4F}"/>
          </ac:spMkLst>
        </pc:spChg>
        <pc:spChg chg="mod topLvl">
          <ac:chgData name="Phillip Kaufman" userId="c001b2a046940d7c" providerId="LiveId" clId="{5CB25B10-5B1C-4017-B167-ED3104435743}" dt="2024-05-26T07:26:42.638" v="7814" actId="692"/>
          <ac:spMkLst>
            <pc:docMk/>
            <pc:sldMk cId="1841702003" sldId="987"/>
            <ac:spMk id="156" creationId="{34419E02-2AE9-4028-452D-BCFDF0AF8BED}"/>
          </ac:spMkLst>
        </pc:spChg>
        <pc:spChg chg="mod topLvl">
          <ac:chgData name="Phillip Kaufman" userId="c001b2a046940d7c" providerId="LiveId" clId="{5CB25B10-5B1C-4017-B167-ED3104435743}" dt="2024-05-26T07:26:42.638" v="7814" actId="692"/>
          <ac:spMkLst>
            <pc:docMk/>
            <pc:sldMk cId="1841702003" sldId="987"/>
            <ac:spMk id="157" creationId="{73B24D9A-2D6F-549B-F686-C05BDF9DC2B4}"/>
          </ac:spMkLst>
        </pc:spChg>
        <pc:spChg chg="mod topLvl">
          <ac:chgData name="Phillip Kaufman" userId="c001b2a046940d7c" providerId="LiveId" clId="{5CB25B10-5B1C-4017-B167-ED3104435743}" dt="2024-05-26T07:26:42.638" v="7814" actId="692"/>
          <ac:spMkLst>
            <pc:docMk/>
            <pc:sldMk cId="1841702003" sldId="987"/>
            <ac:spMk id="158" creationId="{F4A5129F-C2F3-ED16-5B4C-5EFC628A03B8}"/>
          </ac:spMkLst>
        </pc:spChg>
        <pc:spChg chg="mod topLvl">
          <ac:chgData name="Phillip Kaufman" userId="c001b2a046940d7c" providerId="LiveId" clId="{5CB25B10-5B1C-4017-B167-ED3104435743}" dt="2024-05-26T07:26:42.638" v="7814" actId="692"/>
          <ac:spMkLst>
            <pc:docMk/>
            <pc:sldMk cId="1841702003" sldId="987"/>
            <ac:spMk id="159" creationId="{EE341709-AA93-DFED-5191-E233AC0F39DC}"/>
          </ac:spMkLst>
        </pc:spChg>
        <pc:spChg chg="mod topLvl">
          <ac:chgData name="Phillip Kaufman" userId="c001b2a046940d7c" providerId="LiveId" clId="{5CB25B10-5B1C-4017-B167-ED3104435743}" dt="2024-05-26T07:26:42.638" v="7814" actId="692"/>
          <ac:spMkLst>
            <pc:docMk/>
            <pc:sldMk cId="1841702003" sldId="987"/>
            <ac:spMk id="160" creationId="{AAC6435B-CC0D-3B1D-F563-5FA10789203D}"/>
          </ac:spMkLst>
        </pc:spChg>
        <pc:spChg chg="mod topLvl">
          <ac:chgData name="Phillip Kaufman" userId="c001b2a046940d7c" providerId="LiveId" clId="{5CB25B10-5B1C-4017-B167-ED3104435743}" dt="2024-05-26T07:26:42.638" v="7814" actId="692"/>
          <ac:spMkLst>
            <pc:docMk/>
            <pc:sldMk cId="1841702003" sldId="987"/>
            <ac:spMk id="161" creationId="{A05A12F1-4F4C-CDED-3B41-2E756E8BB9EA}"/>
          </ac:spMkLst>
        </pc:spChg>
        <pc:spChg chg="mod topLvl">
          <ac:chgData name="Phillip Kaufman" userId="c001b2a046940d7c" providerId="LiveId" clId="{5CB25B10-5B1C-4017-B167-ED3104435743}" dt="2024-05-26T07:26:42.638" v="7814" actId="692"/>
          <ac:spMkLst>
            <pc:docMk/>
            <pc:sldMk cId="1841702003" sldId="987"/>
            <ac:spMk id="162" creationId="{85E1D110-73D5-D352-8BDE-148CD857E042}"/>
          </ac:spMkLst>
        </pc:spChg>
        <pc:spChg chg="mod topLvl">
          <ac:chgData name="Phillip Kaufman" userId="c001b2a046940d7c" providerId="LiveId" clId="{5CB25B10-5B1C-4017-B167-ED3104435743}" dt="2024-05-26T07:26:42.638" v="7814" actId="692"/>
          <ac:spMkLst>
            <pc:docMk/>
            <pc:sldMk cId="1841702003" sldId="987"/>
            <ac:spMk id="163" creationId="{79C14BA4-DCA7-196B-6120-A3B497A04CB1}"/>
          </ac:spMkLst>
        </pc:spChg>
        <pc:spChg chg="mod topLvl">
          <ac:chgData name="Phillip Kaufman" userId="c001b2a046940d7c" providerId="LiveId" clId="{5CB25B10-5B1C-4017-B167-ED3104435743}" dt="2024-05-26T07:26:42.638" v="7814" actId="692"/>
          <ac:spMkLst>
            <pc:docMk/>
            <pc:sldMk cId="1841702003" sldId="987"/>
            <ac:spMk id="164" creationId="{127B38DE-D8DD-9A19-FCC1-ED2B876BD4F0}"/>
          </ac:spMkLst>
        </pc:spChg>
        <pc:spChg chg="mod topLvl">
          <ac:chgData name="Phillip Kaufman" userId="c001b2a046940d7c" providerId="LiveId" clId="{5CB25B10-5B1C-4017-B167-ED3104435743}" dt="2024-05-26T07:26:42.638" v="7814" actId="692"/>
          <ac:spMkLst>
            <pc:docMk/>
            <pc:sldMk cId="1841702003" sldId="987"/>
            <ac:spMk id="165" creationId="{F96853A0-CCED-AC20-318F-E3AF4F845884}"/>
          </ac:spMkLst>
        </pc:spChg>
        <pc:spChg chg="mod topLvl">
          <ac:chgData name="Phillip Kaufman" userId="c001b2a046940d7c" providerId="LiveId" clId="{5CB25B10-5B1C-4017-B167-ED3104435743}" dt="2024-05-26T07:26:42.638" v="7814" actId="692"/>
          <ac:spMkLst>
            <pc:docMk/>
            <pc:sldMk cId="1841702003" sldId="987"/>
            <ac:spMk id="166" creationId="{FD59E72E-ED20-420F-F5F4-D4337E4C78CA}"/>
          </ac:spMkLst>
        </pc:spChg>
        <pc:spChg chg="mod topLvl">
          <ac:chgData name="Phillip Kaufman" userId="c001b2a046940d7c" providerId="LiveId" clId="{5CB25B10-5B1C-4017-B167-ED3104435743}" dt="2024-05-26T07:26:42.638" v="7814" actId="692"/>
          <ac:spMkLst>
            <pc:docMk/>
            <pc:sldMk cId="1841702003" sldId="987"/>
            <ac:spMk id="167" creationId="{0A19FD04-1F36-438F-F08A-AF4D686C8813}"/>
          </ac:spMkLst>
        </pc:spChg>
        <pc:spChg chg="mod topLvl">
          <ac:chgData name="Phillip Kaufman" userId="c001b2a046940d7c" providerId="LiveId" clId="{5CB25B10-5B1C-4017-B167-ED3104435743}" dt="2024-05-26T07:26:42.638" v="7814" actId="692"/>
          <ac:spMkLst>
            <pc:docMk/>
            <pc:sldMk cId="1841702003" sldId="987"/>
            <ac:spMk id="168" creationId="{6B62C026-7B70-46DA-2EA7-A5932768D50F}"/>
          </ac:spMkLst>
        </pc:spChg>
        <pc:spChg chg="mod topLvl">
          <ac:chgData name="Phillip Kaufman" userId="c001b2a046940d7c" providerId="LiveId" clId="{5CB25B10-5B1C-4017-B167-ED3104435743}" dt="2024-05-26T07:26:42.638" v="7814" actId="692"/>
          <ac:spMkLst>
            <pc:docMk/>
            <pc:sldMk cId="1841702003" sldId="987"/>
            <ac:spMk id="169" creationId="{E222D301-0D1B-AF4B-08EC-2A9E85D45F58}"/>
          </ac:spMkLst>
        </pc:spChg>
        <pc:spChg chg="mod topLvl">
          <ac:chgData name="Phillip Kaufman" userId="c001b2a046940d7c" providerId="LiveId" clId="{5CB25B10-5B1C-4017-B167-ED3104435743}" dt="2024-05-26T07:26:42.638" v="7814" actId="692"/>
          <ac:spMkLst>
            <pc:docMk/>
            <pc:sldMk cId="1841702003" sldId="987"/>
            <ac:spMk id="170" creationId="{7E5C3EDC-4D61-CB58-608E-B8C555FCA381}"/>
          </ac:spMkLst>
        </pc:spChg>
        <pc:spChg chg="mod topLvl">
          <ac:chgData name="Phillip Kaufman" userId="c001b2a046940d7c" providerId="LiveId" clId="{5CB25B10-5B1C-4017-B167-ED3104435743}" dt="2024-05-26T07:26:42.638" v="7814" actId="692"/>
          <ac:spMkLst>
            <pc:docMk/>
            <pc:sldMk cId="1841702003" sldId="987"/>
            <ac:spMk id="171" creationId="{FEB5AB4F-BA5C-42CD-67C2-179488D5835E}"/>
          </ac:spMkLst>
        </pc:spChg>
        <pc:spChg chg="mod topLvl">
          <ac:chgData name="Phillip Kaufman" userId="c001b2a046940d7c" providerId="LiveId" clId="{5CB25B10-5B1C-4017-B167-ED3104435743}" dt="2024-05-26T07:26:42.638" v="7814" actId="692"/>
          <ac:spMkLst>
            <pc:docMk/>
            <pc:sldMk cId="1841702003" sldId="987"/>
            <ac:spMk id="172" creationId="{B3AA1A35-5A29-A93C-6F8F-04E879A90094}"/>
          </ac:spMkLst>
        </pc:spChg>
        <pc:spChg chg="mod topLvl">
          <ac:chgData name="Phillip Kaufman" userId="c001b2a046940d7c" providerId="LiveId" clId="{5CB25B10-5B1C-4017-B167-ED3104435743}" dt="2024-05-26T07:26:42.638" v="7814" actId="692"/>
          <ac:spMkLst>
            <pc:docMk/>
            <pc:sldMk cId="1841702003" sldId="987"/>
            <ac:spMk id="173" creationId="{19656471-94DE-AB1E-D293-CE8A61D92A32}"/>
          </ac:spMkLst>
        </pc:spChg>
        <pc:spChg chg="mod topLvl">
          <ac:chgData name="Phillip Kaufman" userId="c001b2a046940d7c" providerId="LiveId" clId="{5CB25B10-5B1C-4017-B167-ED3104435743}" dt="2024-05-26T07:26:42.638" v="7814" actId="692"/>
          <ac:spMkLst>
            <pc:docMk/>
            <pc:sldMk cId="1841702003" sldId="987"/>
            <ac:spMk id="174" creationId="{E5B4BBDC-542E-8807-4FE2-E929BAC197E9}"/>
          </ac:spMkLst>
        </pc:spChg>
        <pc:spChg chg="mod topLvl">
          <ac:chgData name="Phillip Kaufman" userId="c001b2a046940d7c" providerId="LiveId" clId="{5CB25B10-5B1C-4017-B167-ED3104435743}" dt="2024-05-26T07:26:42.638" v="7814" actId="692"/>
          <ac:spMkLst>
            <pc:docMk/>
            <pc:sldMk cId="1841702003" sldId="987"/>
            <ac:spMk id="175" creationId="{2099B8E3-07E2-6F5F-1F45-3C13B1A999FC}"/>
          </ac:spMkLst>
        </pc:spChg>
        <pc:spChg chg="mod topLvl">
          <ac:chgData name="Phillip Kaufman" userId="c001b2a046940d7c" providerId="LiveId" clId="{5CB25B10-5B1C-4017-B167-ED3104435743}" dt="2024-05-26T07:26:42.638" v="7814" actId="692"/>
          <ac:spMkLst>
            <pc:docMk/>
            <pc:sldMk cId="1841702003" sldId="987"/>
            <ac:spMk id="176" creationId="{8D367E06-5971-3885-08A8-E890ACC68FAC}"/>
          </ac:spMkLst>
        </pc:spChg>
        <pc:spChg chg="mod topLvl">
          <ac:chgData name="Phillip Kaufman" userId="c001b2a046940d7c" providerId="LiveId" clId="{5CB25B10-5B1C-4017-B167-ED3104435743}" dt="2024-05-26T07:26:42.638" v="7814" actId="692"/>
          <ac:spMkLst>
            <pc:docMk/>
            <pc:sldMk cId="1841702003" sldId="987"/>
            <ac:spMk id="177" creationId="{03A056C6-A3BA-B7AA-F131-6415D66E043B}"/>
          </ac:spMkLst>
        </pc:spChg>
        <pc:spChg chg="mod topLvl">
          <ac:chgData name="Phillip Kaufman" userId="c001b2a046940d7c" providerId="LiveId" clId="{5CB25B10-5B1C-4017-B167-ED3104435743}" dt="2024-05-26T07:26:42.638" v="7814" actId="692"/>
          <ac:spMkLst>
            <pc:docMk/>
            <pc:sldMk cId="1841702003" sldId="987"/>
            <ac:spMk id="178" creationId="{CDAE8F52-9D48-0B06-76D0-0A1FE8CE74A5}"/>
          </ac:spMkLst>
        </pc:spChg>
        <pc:spChg chg="mod topLvl">
          <ac:chgData name="Phillip Kaufman" userId="c001b2a046940d7c" providerId="LiveId" clId="{5CB25B10-5B1C-4017-B167-ED3104435743}" dt="2024-05-26T07:26:42.638" v="7814" actId="692"/>
          <ac:spMkLst>
            <pc:docMk/>
            <pc:sldMk cId="1841702003" sldId="987"/>
            <ac:spMk id="179" creationId="{007AA652-A712-2DA5-118F-FD1993D3881B}"/>
          </ac:spMkLst>
        </pc:spChg>
        <pc:spChg chg="mod topLvl">
          <ac:chgData name="Phillip Kaufman" userId="c001b2a046940d7c" providerId="LiveId" clId="{5CB25B10-5B1C-4017-B167-ED3104435743}" dt="2024-05-26T07:26:42.638" v="7814" actId="692"/>
          <ac:spMkLst>
            <pc:docMk/>
            <pc:sldMk cId="1841702003" sldId="987"/>
            <ac:spMk id="180" creationId="{9538AB85-D08F-EBF3-72A2-2816B350433B}"/>
          </ac:spMkLst>
        </pc:spChg>
        <pc:spChg chg="mod">
          <ac:chgData name="Phillip Kaufman" userId="c001b2a046940d7c" providerId="LiveId" clId="{5CB25B10-5B1C-4017-B167-ED3104435743}" dt="2024-05-26T07:27:19.561" v="7822"/>
          <ac:spMkLst>
            <pc:docMk/>
            <pc:sldMk cId="1841702003" sldId="987"/>
            <ac:spMk id="184" creationId="{FD672788-33C8-9F11-CB03-7A1A983B54AF}"/>
          </ac:spMkLst>
        </pc:spChg>
        <pc:spChg chg="mod">
          <ac:chgData name="Phillip Kaufman" userId="c001b2a046940d7c" providerId="LiveId" clId="{5CB25B10-5B1C-4017-B167-ED3104435743}" dt="2024-05-26T07:27:19.561" v="7822"/>
          <ac:spMkLst>
            <pc:docMk/>
            <pc:sldMk cId="1841702003" sldId="987"/>
            <ac:spMk id="185" creationId="{9949CBCD-3457-2D20-F254-3863988E31C8}"/>
          </ac:spMkLst>
        </pc:spChg>
        <pc:spChg chg="mod">
          <ac:chgData name="Phillip Kaufman" userId="c001b2a046940d7c" providerId="LiveId" clId="{5CB25B10-5B1C-4017-B167-ED3104435743}" dt="2024-05-26T07:27:19.561" v="7822"/>
          <ac:spMkLst>
            <pc:docMk/>
            <pc:sldMk cId="1841702003" sldId="987"/>
            <ac:spMk id="186" creationId="{F3F24129-B006-CAB8-5D9C-A9365B5C8C26}"/>
          </ac:spMkLst>
        </pc:spChg>
        <pc:spChg chg="mod">
          <ac:chgData name="Phillip Kaufman" userId="c001b2a046940d7c" providerId="LiveId" clId="{5CB25B10-5B1C-4017-B167-ED3104435743}" dt="2024-05-26T07:27:19.561" v="7822"/>
          <ac:spMkLst>
            <pc:docMk/>
            <pc:sldMk cId="1841702003" sldId="987"/>
            <ac:spMk id="187" creationId="{703D8AEE-9F69-1343-C379-663A5A80CE74}"/>
          </ac:spMkLst>
        </pc:spChg>
        <pc:spChg chg="mod">
          <ac:chgData name="Phillip Kaufman" userId="c001b2a046940d7c" providerId="LiveId" clId="{5CB25B10-5B1C-4017-B167-ED3104435743}" dt="2024-05-26T07:27:19.561" v="7822"/>
          <ac:spMkLst>
            <pc:docMk/>
            <pc:sldMk cId="1841702003" sldId="987"/>
            <ac:spMk id="188" creationId="{D619A196-A1D3-0CAF-F7F4-94F3FDF50D0E}"/>
          </ac:spMkLst>
        </pc:spChg>
        <pc:spChg chg="mod">
          <ac:chgData name="Phillip Kaufman" userId="c001b2a046940d7c" providerId="LiveId" clId="{5CB25B10-5B1C-4017-B167-ED3104435743}" dt="2024-05-26T07:27:19.561" v="7822"/>
          <ac:spMkLst>
            <pc:docMk/>
            <pc:sldMk cId="1841702003" sldId="987"/>
            <ac:spMk id="189" creationId="{35CA741A-8911-D36E-4F9F-8213903F8AEE}"/>
          </ac:spMkLst>
        </pc:spChg>
        <pc:spChg chg="mod">
          <ac:chgData name="Phillip Kaufman" userId="c001b2a046940d7c" providerId="LiveId" clId="{5CB25B10-5B1C-4017-B167-ED3104435743}" dt="2024-05-26T07:27:19.561" v="7822"/>
          <ac:spMkLst>
            <pc:docMk/>
            <pc:sldMk cId="1841702003" sldId="987"/>
            <ac:spMk id="190" creationId="{A08FE348-0156-6E24-5AC3-AE628388B048}"/>
          </ac:spMkLst>
        </pc:spChg>
        <pc:spChg chg="mod">
          <ac:chgData name="Phillip Kaufman" userId="c001b2a046940d7c" providerId="LiveId" clId="{5CB25B10-5B1C-4017-B167-ED3104435743}" dt="2024-05-26T07:27:19.561" v="7822"/>
          <ac:spMkLst>
            <pc:docMk/>
            <pc:sldMk cId="1841702003" sldId="987"/>
            <ac:spMk id="191" creationId="{38DDAD4C-16AC-FD7B-08B7-41518D1157F5}"/>
          </ac:spMkLst>
        </pc:spChg>
        <pc:spChg chg="mod">
          <ac:chgData name="Phillip Kaufman" userId="c001b2a046940d7c" providerId="LiveId" clId="{5CB25B10-5B1C-4017-B167-ED3104435743}" dt="2024-05-26T07:27:19.561" v="7822"/>
          <ac:spMkLst>
            <pc:docMk/>
            <pc:sldMk cId="1841702003" sldId="987"/>
            <ac:spMk id="192" creationId="{7B7422DC-D37F-B4C0-68A1-5B94FE0EC114}"/>
          </ac:spMkLst>
        </pc:spChg>
        <pc:spChg chg="mod">
          <ac:chgData name="Phillip Kaufman" userId="c001b2a046940d7c" providerId="LiveId" clId="{5CB25B10-5B1C-4017-B167-ED3104435743}" dt="2024-05-26T07:27:19.561" v="7822"/>
          <ac:spMkLst>
            <pc:docMk/>
            <pc:sldMk cId="1841702003" sldId="987"/>
            <ac:spMk id="193" creationId="{9863A15B-25B3-6BAD-2207-50041C47A7D4}"/>
          </ac:spMkLst>
        </pc:spChg>
        <pc:spChg chg="mod">
          <ac:chgData name="Phillip Kaufman" userId="c001b2a046940d7c" providerId="LiveId" clId="{5CB25B10-5B1C-4017-B167-ED3104435743}" dt="2024-05-26T07:27:19.561" v="7822"/>
          <ac:spMkLst>
            <pc:docMk/>
            <pc:sldMk cId="1841702003" sldId="987"/>
            <ac:spMk id="194" creationId="{F689226C-14FC-D3D6-BD7B-1D927A542AF6}"/>
          </ac:spMkLst>
        </pc:spChg>
        <pc:spChg chg="mod">
          <ac:chgData name="Phillip Kaufman" userId="c001b2a046940d7c" providerId="LiveId" clId="{5CB25B10-5B1C-4017-B167-ED3104435743}" dt="2024-05-26T07:27:19.561" v="7822"/>
          <ac:spMkLst>
            <pc:docMk/>
            <pc:sldMk cId="1841702003" sldId="987"/>
            <ac:spMk id="195" creationId="{5809D3C7-BF8C-AA43-3621-A5B21BC3C155}"/>
          </ac:spMkLst>
        </pc:spChg>
        <pc:spChg chg="mod">
          <ac:chgData name="Phillip Kaufman" userId="c001b2a046940d7c" providerId="LiveId" clId="{5CB25B10-5B1C-4017-B167-ED3104435743}" dt="2024-05-26T07:27:19.561" v="7822"/>
          <ac:spMkLst>
            <pc:docMk/>
            <pc:sldMk cId="1841702003" sldId="987"/>
            <ac:spMk id="196" creationId="{93091DB6-B9F1-AE40-EBB1-0833FB8620AC}"/>
          </ac:spMkLst>
        </pc:spChg>
        <pc:spChg chg="mod">
          <ac:chgData name="Phillip Kaufman" userId="c001b2a046940d7c" providerId="LiveId" clId="{5CB25B10-5B1C-4017-B167-ED3104435743}" dt="2024-05-26T07:27:19.561" v="7822"/>
          <ac:spMkLst>
            <pc:docMk/>
            <pc:sldMk cId="1841702003" sldId="987"/>
            <ac:spMk id="197" creationId="{5D1EB24D-DC10-91DA-BC4F-605B6E1FBE0B}"/>
          </ac:spMkLst>
        </pc:spChg>
        <pc:spChg chg="mod">
          <ac:chgData name="Phillip Kaufman" userId="c001b2a046940d7c" providerId="LiveId" clId="{5CB25B10-5B1C-4017-B167-ED3104435743}" dt="2024-05-26T07:27:19.561" v="7822"/>
          <ac:spMkLst>
            <pc:docMk/>
            <pc:sldMk cId="1841702003" sldId="987"/>
            <ac:spMk id="198" creationId="{5DCE07B7-A1A2-DEB6-F94C-47501856D3B6}"/>
          </ac:spMkLst>
        </pc:spChg>
        <pc:spChg chg="mod">
          <ac:chgData name="Phillip Kaufman" userId="c001b2a046940d7c" providerId="LiveId" clId="{5CB25B10-5B1C-4017-B167-ED3104435743}" dt="2024-05-26T07:27:19.561" v="7822"/>
          <ac:spMkLst>
            <pc:docMk/>
            <pc:sldMk cId="1841702003" sldId="987"/>
            <ac:spMk id="199" creationId="{A6C11724-9DF3-999A-2F43-80EED041EE4F}"/>
          </ac:spMkLst>
        </pc:spChg>
        <pc:spChg chg="mod">
          <ac:chgData name="Phillip Kaufman" userId="c001b2a046940d7c" providerId="LiveId" clId="{5CB25B10-5B1C-4017-B167-ED3104435743}" dt="2024-05-26T07:27:19.561" v="7822"/>
          <ac:spMkLst>
            <pc:docMk/>
            <pc:sldMk cId="1841702003" sldId="987"/>
            <ac:spMk id="200" creationId="{34419E02-2AE9-4028-452D-BCFDF0AF8BED}"/>
          </ac:spMkLst>
        </pc:spChg>
        <pc:spChg chg="mod">
          <ac:chgData name="Phillip Kaufman" userId="c001b2a046940d7c" providerId="LiveId" clId="{5CB25B10-5B1C-4017-B167-ED3104435743}" dt="2024-05-26T07:27:19.561" v="7822"/>
          <ac:spMkLst>
            <pc:docMk/>
            <pc:sldMk cId="1841702003" sldId="987"/>
            <ac:spMk id="201" creationId="{73B24D9A-2D6F-549B-F686-C05BDF9DC2B4}"/>
          </ac:spMkLst>
        </pc:spChg>
        <pc:spChg chg="mod">
          <ac:chgData name="Phillip Kaufman" userId="c001b2a046940d7c" providerId="LiveId" clId="{5CB25B10-5B1C-4017-B167-ED3104435743}" dt="2024-05-26T07:27:19.561" v="7822"/>
          <ac:spMkLst>
            <pc:docMk/>
            <pc:sldMk cId="1841702003" sldId="987"/>
            <ac:spMk id="202" creationId="{F4A5129F-C2F3-ED16-5B4C-5EFC628A03B8}"/>
          </ac:spMkLst>
        </pc:spChg>
        <pc:spChg chg="mod">
          <ac:chgData name="Phillip Kaufman" userId="c001b2a046940d7c" providerId="LiveId" clId="{5CB25B10-5B1C-4017-B167-ED3104435743}" dt="2024-05-26T07:27:19.561" v="7822"/>
          <ac:spMkLst>
            <pc:docMk/>
            <pc:sldMk cId="1841702003" sldId="987"/>
            <ac:spMk id="203" creationId="{EE341709-AA93-DFED-5191-E233AC0F39DC}"/>
          </ac:spMkLst>
        </pc:spChg>
        <pc:spChg chg="mod">
          <ac:chgData name="Phillip Kaufman" userId="c001b2a046940d7c" providerId="LiveId" clId="{5CB25B10-5B1C-4017-B167-ED3104435743}" dt="2024-05-26T07:27:19.561" v="7822"/>
          <ac:spMkLst>
            <pc:docMk/>
            <pc:sldMk cId="1841702003" sldId="987"/>
            <ac:spMk id="204" creationId="{AAC6435B-CC0D-3B1D-F563-5FA10789203D}"/>
          </ac:spMkLst>
        </pc:spChg>
        <pc:spChg chg="mod">
          <ac:chgData name="Phillip Kaufman" userId="c001b2a046940d7c" providerId="LiveId" clId="{5CB25B10-5B1C-4017-B167-ED3104435743}" dt="2024-05-26T07:27:19.561" v="7822"/>
          <ac:spMkLst>
            <pc:docMk/>
            <pc:sldMk cId="1841702003" sldId="987"/>
            <ac:spMk id="205" creationId="{A05A12F1-4F4C-CDED-3B41-2E756E8BB9EA}"/>
          </ac:spMkLst>
        </pc:spChg>
        <pc:spChg chg="mod">
          <ac:chgData name="Phillip Kaufman" userId="c001b2a046940d7c" providerId="LiveId" clId="{5CB25B10-5B1C-4017-B167-ED3104435743}" dt="2024-05-26T07:27:19.561" v="7822"/>
          <ac:spMkLst>
            <pc:docMk/>
            <pc:sldMk cId="1841702003" sldId="987"/>
            <ac:spMk id="206" creationId="{85E1D110-73D5-D352-8BDE-148CD857E042}"/>
          </ac:spMkLst>
        </pc:spChg>
        <pc:spChg chg="mod">
          <ac:chgData name="Phillip Kaufman" userId="c001b2a046940d7c" providerId="LiveId" clId="{5CB25B10-5B1C-4017-B167-ED3104435743}" dt="2024-05-26T07:27:19.561" v="7822"/>
          <ac:spMkLst>
            <pc:docMk/>
            <pc:sldMk cId="1841702003" sldId="987"/>
            <ac:spMk id="207" creationId="{79C14BA4-DCA7-196B-6120-A3B497A04CB1}"/>
          </ac:spMkLst>
        </pc:spChg>
        <pc:spChg chg="mod">
          <ac:chgData name="Phillip Kaufman" userId="c001b2a046940d7c" providerId="LiveId" clId="{5CB25B10-5B1C-4017-B167-ED3104435743}" dt="2024-05-26T07:27:19.561" v="7822"/>
          <ac:spMkLst>
            <pc:docMk/>
            <pc:sldMk cId="1841702003" sldId="987"/>
            <ac:spMk id="208" creationId="{127B38DE-D8DD-9A19-FCC1-ED2B876BD4F0}"/>
          </ac:spMkLst>
        </pc:spChg>
        <pc:spChg chg="mod">
          <ac:chgData name="Phillip Kaufman" userId="c001b2a046940d7c" providerId="LiveId" clId="{5CB25B10-5B1C-4017-B167-ED3104435743}" dt="2024-05-26T07:27:19.561" v="7822"/>
          <ac:spMkLst>
            <pc:docMk/>
            <pc:sldMk cId="1841702003" sldId="987"/>
            <ac:spMk id="209" creationId="{F96853A0-CCED-AC20-318F-E3AF4F845884}"/>
          </ac:spMkLst>
        </pc:spChg>
        <pc:spChg chg="mod">
          <ac:chgData name="Phillip Kaufman" userId="c001b2a046940d7c" providerId="LiveId" clId="{5CB25B10-5B1C-4017-B167-ED3104435743}" dt="2024-05-26T07:27:19.561" v="7822"/>
          <ac:spMkLst>
            <pc:docMk/>
            <pc:sldMk cId="1841702003" sldId="987"/>
            <ac:spMk id="210" creationId="{FD59E72E-ED20-420F-F5F4-D4337E4C78CA}"/>
          </ac:spMkLst>
        </pc:spChg>
        <pc:spChg chg="mod">
          <ac:chgData name="Phillip Kaufman" userId="c001b2a046940d7c" providerId="LiveId" clId="{5CB25B10-5B1C-4017-B167-ED3104435743}" dt="2024-05-26T07:27:19.561" v="7822"/>
          <ac:spMkLst>
            <pc:docMk/>
            <pc:sldMk cId="1841702003" sldId="987"/>
            <ac:spMk id="211" creationId="{0A19FD04-1F36-438F-F08A-AF4D686C8813}"/>
          </ac:spMkLst>
        </pc:spChg>
        <pc:spChg chg="mod">
          <ac:chgData name="Phillip Kaufman" userId="c001b2a046940d7c" providerId="LiveId" clId="{5CB25B10-5B1C-4017-B167-ED3104435743}" dt="2024-05-26T07:27:19.561" v="7822"/>
          <ac:spMkLst>
            <pc:docMk/>
            <pc:sldMk cId="1841702003" sldId="987"/>
            <ac:spMk id="212" creationId="{6B62C026-7B70-46DA-2EA7-A5932768D50F}"/>
          </ac:spMkLst>
        </pc:spChg>
        <pc:spChg chg="mod">
          <ac:chgData name="Phillip Kaufman" userId="c001b2a046940d7c" providerId="LiveId" clId="{5CB25B10-5B1C-4017-B167-ED3104435743}" dt="2024-05-26T07:27:19.561" v="7822"/>
          <ac:spMkLst>
            <pc:docMk/>
            <pc:sldMk cId="1841702003" sldId="987"/>
            <ac:spMk id="213" creationId="{E222D301-0D1B-AF4B-08EC-2A9E85D45F58}"/>
          </ac:spMkLst>
        </pc:spChg>
        <pc:spChg chg="mod">
          <ac:chgData name="Phillip Kaufman" userId="c001b2a046940d7c" providerId="LiveId" clId="{5CB25B10-5B1C-4017-B167-ED3104435743}" dt="2024-05-26T07:27:19.561" v="7822"/>
          <ac:spMkLst>
            <pc:docMk/>
            <pc:sldMk cId="1841702003" sldId="987"/>
            <ac:spMk id="214" creationId="{7E5C3EDC-4D61-CB58-608E-B8C555FCA381}"/>
          </ac:spMkLst>
        </pc:spChg>
        <pc:spChg chg="mod">
          <ac:chgData name="Phillip Kaufman" userId="c001b2a046940d7c" providerId="LiveId" clId="{5CB25B10-5B1C-4017-B167-ED3104435743}" dt="2024-05-26T07:27:19.561" v="7822"/>
          <ac:spMkLst>
            <pc:docMk/>
            <pc:sldMk cId="1841702003" sldId="987"/>
            <ac:spMk id="215" creationId="{FEB5AB4F-BA5C-42CD-67C2-179488D5835E}"/>
          </ac:spMkLst>
        </pc:spChg>
        <pc:spChg chg="mod">
          <ac:chgData name="Phillip Kaufman" userId="c001b2a046940d7c" providerId="LiveId" clId="{5CB25B10-5B1C-4017-B167-ED3104435743}" dt="2024-05-26T07:27:19.561" v="7822"/>
          <ac:spMkLst>
            <pc:docMk/>
            <pc:sldMk cId="1841702003" sldId="987"/>
            <ac:spMk id="216" creationId="{B3AA1A35-5A29-A93C-6F8F-04E879A90094}"/>
          </ac:spMkLst>
        </pc:spChg>
        <pc:spChg chg="mod">
          <ac:chgData name="Phillip Kaufman" userId="c001b2a046940d7c" providerId="LiveId" clId="{5CB25B10-5B1C-4017-B167-ED3104435743}" dt="2024-05-26T07:27:19.561" v="7822"/>
          <ac:spMkLst>
            <pc:docMk/>
            <pc:sldMk cId="1841702003" sldId="987"/>
            <ac:spMk id="217" creationId="{19656471-94DE-AB1E-D293-CE8A61D92A32}"/>
          </ac:spMkLst>
        </pc:spChg>
        <pc:spChg chg="mod">
          <ac:chgData name="Phillip Kaufman" userId="c001b2a046940d7c" providerId="LiveId" clId="{5CB25B10-5B1C-4017-B167-ED3104435743}" dt="2024-05-26T07:27:19.561" v="7822"/>
          <ac:spMkLst>
            <pc:docMk/>
            <pc:sldMk cId="1841702003" sldId="987"/>
            <ac:spMk id="218" creationId="{E5B4BBDC-542E-8807-4FE2-E929BAC197E9}"/>
          </ac:spMkLst>
        </pc:spChg>
        <pc:spChg chg="mod">
          <ac:chgData name="Phillip Kaufman" userId="c001b2a046940d7c" providerId="LiveId" clId="{5CB25B10-5B1C-4017-B167-ED3104435743}" dt="2024-05-26T07:27:19.561" v="7822"/>
          <ac:spMkLst>
            <pc:docMk/>
            <pc:sldMk cId="1841702003" sldId="987"/>
            <ac:spMk id="219" creationId="{2099B8E3-07E2-6F5F-1F45-3C13B1A999FC}"/>
          </ac:spMkLst>
        </pc:spChg>
        <pc:spChg chg="mod">
          <ac:chgData name="Phillip Kaufman" userId="c001b2a046940d7c" providerId="LiveId" clId="{5CB25B10-5B1C-4017-B167-ED3104435743}" dt="2024-05-26T07:27:19.561" v="7822"/>
          <ac:spMkLst>
            <pc:docMk/>
            <pc:sldMk cId="1841702003" sldId="987"/>
            <ac:spMk id="220" creationId="{8D367E06-5971-3885-08A8-E890ACC68FAC}"/>
          </ac:spMkLst>
        </pc:spChg>
        <pc:spChg chg="mod">
          <ac:chgData name="Phillip Kaufman" userId="c001b2a046940d7c" providerId="LiveId" clId="{5CB25B10-5B1C-4017-B167-ED3104435743}" dt="2024-05-26T07:27:19.561" v="7822"/>
          <ac:spMkLst>
            <pc:docMk/>
            <pc:sldMk cId="1841702003" sldId="987"/>
            <ac:spMk id="221" creationId="{03A056C6-A3BA-B7AA-F131-6415D66E043B}"/>
          </ac:spMkLst>
        </pc:spChg>
        <pc:spChg chg="mod">
          <ac:chgData name="Phillip Kaufman" userId="c001b2a046940d7c" providerId="LiveId" clId="{5CB25B10-5B1C-4017-B167-ED3104435743}" dt="2024-05-26T07:27:19.561" v="7822"/>
          <ac:spMkLst>
            <pc:docMk/>
            <pc:sldMk cId="1841702003" sldId="987"/>
            <ac:spMk id="222" creationId="{CDAE8F52-9D48-0B06-76D0-0A1FE8CE74A5}"/>
          </ac:spMkLst>
        </pc:spChg>
        <pc:spChg chg="mod">
          <ac:chgData name="Phillip Kaufman" userId="c001b2a046940d7c" providerId="LiveId" clId="{5CB25B10-5B1C-4017-B167-ED3104435743}" dt="2024-05-26T07:27:19.561" v="7822"/>
          <ac:spMkLst>
            <pc:docMk/>
            <pc:sldMk cId="1841702003" sldId="987"/>
            <ac:spMk id="223" creationId="{007AA652-A712-2DA5-118F-FD1993D3881B}"/>
          </ac:spMkLst>
        </pc:spChg>
        <pc:spChg chg="mod">
          <ac:chgData name="Phillip Kaufman" userId="c001b2a046940d7c" providerId="LiveId" clId="{5CB25B10-5B1C-4017-B167-ED3104435743}" dt="2024-05-26T07:27:19.561" v="7822"/>
          <ac:spMkLst>
            <pc:docMk/>
            <pc:sldMk cId="1841702003" sldId="987"/>
            <ac:spMk id="224" creationId="{9538AB85-D08F-EBF3-72A2-2816B350433B}"/>
          </ac:spMkLst>
        </pc:spChg>
        <pc:spChg chg="mod topLvl">
          <ac:chgData name="Phillip Kaufman" userId="c001b2a046940d7c" providerId="LiveId" clId="{5CB25B10-5B1C-4017-B167-ED3104435743}" dt="2024-05-27T03:12:58.158" v="7891" actId="1076"/>
          <ac:spMkLst>
            <pc:docMk/>
            <pc:sldMk cId="1841702003" sldId="987"/>
            <ac:spMk id="226" creationId="{AF2DA3AB-0D63-C0AA-14A4-6401462CDD40}"/>
          </ac:spMkLst>
        </pc:spChg>
        <pc:spChg chg="mod topLvl">
          <ac:chgData name="Phillip Kaufman" userId="c001b2a046940d7c" providerId="LiveId" clId="{5CB25B10-5B1C-4017-B167-ED3104435743}" dt="2024-05-27T03:12:58.158" v="7891" actId="1076"/>
          <ac:spMkLst>
            <pc:docMk/>
            <pc:sldMk cId="1841702003" sldId="987"/>
            <ac:spMk id="227" creationId="{7B9A3583-5506-FDAF-B467-7D40DE695EAB}"/>
          </ac:spMkLst>
        </pc:spChg>
        <pc:spChg chg="mod topLvl">
          <ac:chgData name="Phillip Kaufman" userId="c001b2a046940d7c" providerId="LiveId" clId="{5CB25B10-5B1C-4017-B167-ED3104435743}" dt="2024-05-27T03:12:58.158" v="7891" actId="1076"/>
          <ac:spMkLst>
            <pc:docMk/>
            <pc:sldMk cId="1841702003" sldId="987"/>
            <ac:spMk id="228" creationId="{FA5E1D0C-078C-8F64-4A61-49DC773B67BF}"/>
          </ac:spMkLst>
        </pc:spChg>
        <pc:spChg chg="mod topLvl">
          <ac:chgData name="Phillip Kaufman" userId="c001b2a046940d7c" providerId="LiveId" clId="{5CB25B10-5B1C-4017-B167-ED3104435743}" dt="2024-05-27T03:12:58.158" v="7891" actId="1076"/>
          <ac:spMkLst>
            <pc:docMk/>
            <pc:sldMk cId="1841702003" sldId="987"/>
            <ac:spMk id="229" creationId="{9C94AAED-1962-6083-CD19-69A534B3DA9A}"/>
          </ac:spMkLst>
        </pc:spChg>
        <pc:spChg chg="mod topLvl">
          <ac:chgData name="Phillip Kaufman" userId="c001b2a046940d7c" providerId="LiveId" clId="{5CB25B10-5B1C-4017-B167-ED3104435743}" dt="2024-05-27T03:12:58.158" v="7891" actId="1076"/>
          <ac:spMkLst>
            <pc:docMk/>
            <pc:sldMk cId="1841702003" sldId="987"/>
            <ac:spMk id="230" creationId="{4B2419B0-BB5B-82FD-B0FC-B2AA140D18CF}"/>
          </ac:spMkLst>
        </pc:spChg>
        <pc:spChg chg="mod topLvl">
          <ac:chgData name="Phillip Kaufman" userId="c001b2a046940d7c" providerId="LiveId" clId="{5CB25B10-5B1C-4017-B167-ED3104435743}" dt="2024-05-27T03:12:58.158" v="7891" actId="1076"/>
          <ac:spMkLst>
            <pc:docMk/>
            <pc:sldMk cId="1841702003" sldId="987"/>
            <ac:spMk id="231" creationId="{5940D005-51F9-9D70-0DC2-0E62BDE869BE}"/>
          </ac:spMkLst>
        </pc:spChg>
        <pc:spChg chg="mod topLvl">
          <ac:chgData name="Phillip Kaufman" userId="c001b2a046940d7c" providerId="LiveId" clId="{5CB25B10-5B1C-4017-B167-ED3104435743}" dt="2024-05-27T03:12:58.158" v="7891" actId="1076"/>
          <ac:spMkLst>
            <pc:docMk/>
            <pc:sldMk cId="1841702003" sldId="987"/>
            <ac:spMk id="232" creationId="{CB3031C9-35D3-9A50-9580-64FAC3574494}"/>
          </ac:spMkLst>
        </pc:spChg>
        <pc:spChg chg="mod topLvl">
          <ac:chgData name="Phillip Kaufman" userId="c001b2a046940d7c" providerId="LiveId" clId="{5CB25B10-5B1C-4017-B167-ED3104435743}" dt="2024-05-27T03:12:58.158" v="7891" actId="1076"/>
          <ac:spMkLst>
            <pc:docMk/>
            <pc:sldMk cId="1841702003" sldId="987"/>
            <ac:spMk id="233" creationId="{F9392876-CC2B-6A73-7988-716EC0F785B2}"/>
          </ac:spMkLst>
        </pc:spChg>
        <pc:spChg chg="mod topLvl">
          <ac:chgData name="Phillip Kaufman" userId="c001b2a046940d7c" providerId="LiveId" clId="{5CB25B10-5B1C-4017-B167-ED3104435743}" dt="2024-05-27T03:12:58.158" v="7891" actId="1076"/>
          <ac:spMkLst>
            <pc:docMk/>
            <pc:sldMk cId="1841702003" sldId="987"/>
            <ac:spMk id="234" creationId="{93D6E26B-961C-9F28-D7FC-45287BDF226A}"/>
          </ac:spMkLst>
        </pc:spChg>
        <pc:spChg chg="mod topLvl">
          <ac:chgData name="Phillip Kaufman" userId="c001b2a046940d7c" providerId="LiveId" clId="{5CB25B10-5B1C-4017-B167-ED3104435743}" dt="2024-05-27T03:12:58.158" v="7891" actId="1076"/>
          <ac:spMkLst>
            <pc:docMk/>
            <pc:sldMk cId="1841702003" sldId="987"/>
            <ac:spMk id="235" creationId="{10DDFB5B-577E-1365-224A-941E66D40752}"/>
          </ac:spMkLst>
        </pc:spChg>
        <pc:spChg chg="mod topLvl">
          <ac:chgData name="Phillip Kaufman" userId="c001b2a046940d7c" providerId="LiveId" clId="{5CB25B10-5B1C-4017-B167-ED3104435743}" dt="2024-05-27T03:12:58.158" v="7891" actId="1076"/>
          <ac:spMkLst>
            <pc:docMk/>
            <pc:sldMk cId="1841702003" sldId="987"/>
            <ac:spMk id="236" creationId="{41A99FDC-6FCE-BC71-1366-1BE2DA5078DB}"/>
          </ac:spMkLst>
        </pc:spChg>
        <pc:spChg chg="mod topLvl">
          <ac:chgData name="Phillip Kaufman" userId="c001b2a046940d7c" providerId="LiveId" clId="{5CB25B10-5B1C-4017-B167-ED3104435743}" dt="2024-05-27T03:12:58.158" v="7891" actId="1076"/>
          <ac:spMkLst>
            <pc:docMk/>
            <pc:sldMk cId="1841702003" sldId="987"/>
            <ac:spMk id="237" creationId="{C8B07624-21E1-03B3-8F51-DE72B013D767}"/>
          </ac:spMkLst>
        </pc:spChg>
        <pc:spChg chg="mod topLvl">
          <ac:chgData name="Phillip Kaufman" userId="c001b2a046940d7c" providerId="LiveId" clId="{5CB25B10-5B1C-4017-B167-ED3104435743}" dt="2024-05-27T03:12:58.158" v="7891" actId="1076"/>
          <ac:spMkLst>
            <pc:docMk/>
            <pc:sldMk cId="1841702003" sldId="987"/>
            <ac:spMk id="238" creationId="{F206F0C3-B47D-1D71-020E-272F17E762BD}"/>
          </ac:spMkLst>
        </pc:spChg>
        <pc:spChg chg="mod topLvl">
          <ac:chgData name="Phillip Kaufman" userId="c001b2a046940d7c" providerId="LiveId" clId="{5CB25B10-5B1C-4017-B167-ED3104435743}" dt="2024-05-27T03:12:58.158" v="7891" actId="1076"/>
          <ac:spMkLst>
            <pc:docMk/>
            <pc:sldMk cId="1841702003" sldId="987"/>
            <ac:spMk id="239" creationId="{C914CA3B-13F5-084C-B7D8-9EC6F3CF441D}"/>
          </ac:spMkLst>
        </pc:spChg>
        <pc:spChg chg="mod topLvl">
          <ac:chgData name="Phillip Kaufman" userId="c001b2a046940d7c" providerId="LiveId" clId="{5CB25B10-5B1C-4017-B167-ED3104435743}" dt="2024-05-27T03:12:58.158" v="7891" actId="1076"/>
          <ac:spMkLst>
            <pc:docMk/>
            <pc:sldMk cId="1841702003" sldId="987"/>
            <ac:spMk id="240" creationId="{E7E7CDDF-9F10-864B-2276-B561AC0C386B}"/>
          </ac:spMkLst>
        </pc:spChg>
        <pc:spChg chg="mod topLvl">
          <ac:chgData name="Phillip Kaufman" userId="c001b2a046940d7c" providerId="LiveId" clId="{5CB25B10-5B1C-4017-B167-ED3104435743}" dt="2024-05-27T03:12:58.158" v="7891" actId="1076"/>
          <ac:spMkLst>
            <pc:docMk/>
            <pc:sldMk cId="1841702003" sldId="987"/>
            <ac:spMk id="241" creationId="{CC4CBF26-D9B9-DA0A-C9DC-D64099615E9F}"/>
          </ac:spMkLst>
        </pc:spChg>
        <pc:spChg chg="mod topLvl">
          <ac:chgData name="Phillip Kaufman" userId="c001b2a046940d7c" providerId="LiveId" clId="{5CB25B10-5B1C-4017-B167-ED3104435743}" dt="2024-05-27T03:12:58.158" v="7891" actId="1076"/>
          <ac:spMkLst>
            <pc:docMk/>
            <pc:sldMk cId="1841702003" sldId="987"/>
            <ac:spMk id="242" creationId="{D47A3429-EDBA-F7E9-54AD-A232D7BCCF06}"/>
          </ac:spMkLst>
        </pc:spChg>
        <pc:spChg chg="mod topLvl">
          <ac:chgData name="Phillip Kaufman" userId="c001b2a046940d7c" providerId="LiveId" clId="{5CB25B10-5B1C-4017-B167-ED3104435743}" dt="2024-05-27T03:12:58.158" v="7891" actId="1076"/>
          <ac:spMkLst>
            <pc:docMk/>
            <pc:sldMk cId="1841702003" sldId="987"/>
            <ac:spMk id="243" creationId="{BC81C156-8055-FCC2-032E-DF99CF65B51A}"/>
          </ac:spMkLst>
        </pc:spChg>
        <pc:spChg chg="mod topLvl">
          <ac:chgData name="Phillip Kaufman" userId="c001b2a046940d7c" providerId="LiveId" clId="{5CB25B10-5B1C-4017-B167-ED3104435743}" dt="2024-05-27T03:12:58.158" v="7891" actId="1076"/>
          <ac:spMkLst>
            <pc:docMk/>
            <pc:sldMk cId="1841702003" sldId="987"/>
            <ac:spMk id="244" creationId="{F69D7475-B714-5CAB-D9D1-04A1CCC53514}"/>
          </ac:spMkLst>
        </pc:spChg>
        <pc:spChg chg="mod topLvl">
          <ac:chgData name="Phillip Kaufman" userId="c001b2a046940d7c" providerId="LiveId" clId="{5CB25B10-5B1C-4017-B167-ED3104435743}" dt="2024-05-27T03:12:58.158" v="7891" actId="1076"/>
          <ac:spMkLst>
            <pc:docMk/>
            <pc:sldMk cId="1841702003" sldId="987"/>
            <ac:spMk id="245" creationId="{870DED43-E1FD-92E6-8F90-D2FBC94E3D2E}"/>
          </ac:spMkLst>
        </pc:spChg>
        <pc:spChg chg="mod topLvl">
          <ac:chgData name="Phillip Kaufman" userId="c001b2a046940d7c" providerId="LiveId" clId="{5CB25B10-5B1C-4017-B167-ED3104435743}" dt="2024-05-27T03:12:58.158" v="7891" actId="1076"/>
          <ac:spMkLst>
            <pc:docMk/>
            <pc:sldMk cId="1841702003" sldId="987"/>
            <ac:spMk id="246" creationId="{94AD3C01-4060-0369-EDDA-F749D6D7AC7A}"/>
          </ac:spMkLst>
        </pc:spChg>
        <pc:spChg chg="mod topLvl">
          <ac:chgData name="Phillip Kaufman" userId="c001b2a046940d7c" providerId="LiveId" clId="{5CB25B10-5B1C-4017-B167-ED3104435743}" dt="2024-05-27T03:12:58.158" v="7891" actId="1076"/>
          <ac:spMkLst>
            <pc:docMk/>
            <pc:sldMk cId="1841702003" sldId="987"/>
            <ac:spMk id="247" creationId="{D971CB0E-D998-68DE-8211-C46C732A31E6}"/>
          </ac:spMkLst>
        </pc:spChg>
        <pc:spChg chg="mod topLvl">
          <ac:chgData name="Phillip Kaufman" userId="c001b2a046940d7c" providerId="LiveId" clId="{5CB25B10-5B1C-4017-B167-ED3104435743}" dt="2024-05-27T03:12:58.158" v="7891" actId="1076"/>
          <ac:spMkLst>
            <pc:docMk/>
            <pc:sldMk cId="1841702003" sldId="987"/>
            <ac:spMk id="248" creationId="{574CF9D5-696B-44E5-71DA-53A592B96E03}"/>
          </ac:spMkLst>
        </pc:spChg>
        <pc:spChg chg="mod topLvl">
          <ac:chgData name="Phillip Kaufman" userId="c001b2a046940d7c" providerId="LiveId" clId="{5CB25B10-5B1C-4017-B167-ED3104435743}" dt="2024-05-27T03:12:58.158" v="7891" actId="1076"/>
          <ac:spMkLst>
            <pc:docMk/>
            <pc:sldMk cId="1841702003" sldId="987"/>
            <ac:spMk id="249" creationId="{EB4B05C0-D41C-4E99-8F7C-DB3962E857D9}"/>
          </ac:spMkLst>
        </pc:spChg>
        <pc:spChg chg="mod topLvl">
          <ac:chgData name="Phillip Kaufman" userId="c001b2a046940d7c" providerId="LiveId" clId="{5CB25B10-5B1C-4017-B167-ED3104435743}" dt="2024-05-27T03:12:58.158" v="7891" actId="1076"/>
          <ac:spMkLst>
            <pc:docMk/>
            <pc:sldMk cId="1841702003" sldId="987"/>
            <ac:spMk id="250" creationId="{8C0690E1-9FAA-C5FF-0B0A-65FCCBC3A246}"/>
          </ac:spMkLst>
        </pc:spChg>
        <pc:spChg chg="mod topLvl">
          <ac:chgData name="Phillip Kaufman" userId="c001b2a046940d7c" providerId="LiveId" clId="{5CB25B10-5B1C-4017-B167-ED3104435743}" dt="2024-05-27T03:12:58.158" v="7891" actId="1076"/>
          <ac:spMkLst>
            <pc:docMk/>
            <pc:sldMk cId="1841702003" sldId="987"/>
            <ac:spMk id="251" creationId="{DC10778A-E5C5-88F0-7529-0BF0A3A6EBCD}"/>
          </ac:spMkLst>
        </pc:spChg>
        <pc:spChg chg="mod topLvl">
          <ac:chgData name="Phillip Kaufman" userId="c001b2a046940d7c" providerId="LiveId" clId="{5CB25B10-5B1C-4017-B167-ED3104435743}" dt="2024-05-27T03:12:58.158" v="7891" actId="1076"/>
          <ac:spMkLst>
            <pc:docMk/>
            <pc:sldMk cId="1841702003" sldId="987"/>
            <ac:spMk id="252" creationId="{5B0FB650-39CD-1D92-49D7-CC66748D6F50}"/>
          </ac:spMkLst>
        </pc:spChg>
        <pc:spChg chg="mod topLvl">
          <ac:chgData name="Phillip Kaufman" userId="c001b2a046940d7c" providerId="LiveId" clId="{5CB25B10-5B1C-4017-B167-ED3104435743}" dt="2024-05-27T03:12:58.158" v="7891" actId="1076"/>
          <ac:spMkLst>
            <pc:docMk/>
            <pc:sldMk cId="1841702003" sldId="987"/>
            <ac:spMk id="253" creationId="{BF313B56-170E-D692-F565-9DDD68A4ECA0}"/>
          </ac:spMkLst>
        </pc:spChg>
        <pc:spChg chg="mod topLvl">
          <ac:chgData name="Phillip Kaufman" userId="c001b2a046940d7c" providerId="LiveId" clId="{5CB25B10-5B1C-4017-B167-ED3104435743}" dt="2024-05-27T03:12:58.158" v="7891" actId="1076"/>
          <ac:spMkLst>
            <pc:docMk/>
            <pc:sldMk cId="1841702003" sldId="987"/>
            <ac:spMk id="254" creationId="{1781685E-2BE8-9FFC-B8F6-29CEB1326082}"/>
          </ac:spMkLst>
        </pc:spChg>
        <pc:spChg chg="mod topLvl">
          <ac:chgData name="Phillip Kaufman" userId="c001b2a046940d7c" providerId="LiveId" clId="{5CB25B10-5B1C-4017-B167-ED3104435743}" dt="2024-05-27T03:12:58.158" v="7891" actId="1076"/>
          <ac:spMkLst>
            <pc:docMk/>
            <pc:sldMk cId="1841702003" sldId="987"/>
            <ac:spMk id="255" creationId="{F06B0EBF-FA47-FE82-FA13-508B4F19162B}"/>
          </ac:spMkLst>
        </pc:spChg>
        <pc:spChg chg="mod topLvl">
          <ac:chgData name="Phillip Kaufman" userId="c001b2a046940d7c" providerId="LiveId" clId="{5CB25B10-5B1C-4017-B167-ED3104435743}" dt="2024-05-27T03:12:58.158" v="7891" actId="1076"/>
          <ac:spMkLst>
            <pc:docMk/>
            <pc:sldMk cId="1841702003" sldId="987"/>
            <ac:spMk id="256" creationId="{AC81A858-F33E-C925-FE63-644E97A58EB3}"/>
          </ac:spMkLst>
        </pc:spChg>
        <pc:spChg chg="mod topLvl">
          <ac:chgData name="Phillip Kaufman" userId="c001b2a046940d7c" providerId="LiveId" clId="{5CB25B10-5B1C-4017-B167-ED3104435743}" dt="2024-05-27T03:12:58.158" v="7891" actId="1076"/>
          <ac:spMkLst>
            <pc:docMk/>
            <pc:sldMk cId="1841702003" sldId="987"/>
            <ac:spMk id="257" creationId="{BA95CBE5-C05B-C657-D14A-FC628F9C342A}"/>
          </ac:spMkLst>
        </pc:spChg>
        <pc:spChg chg="mod topLvl">
          <ac:chgData name="Phillip Kaufman" userId="c001b2a046940d7c" providerId="LiveId" clId="{5CB25B10-5B1C-4017-B167-ED3104435743}" dt="2024-05-27T03:12:58.158" v="7891" actId="1076"/>
          <ac:spMkLst>
            <pc:docMk/>
            <pc:sldMk cId="1841702003" sldId="987"/>
            <ac:spMk id="258" creationId="{1489362E-8B99-D433-9DC5-6E2423D7FB1D}"/>
          </ac:spMkLst>
        </pc:spChg>
        <pc:spChg chg="mod topLvl">
          <ac:chgData name="Phillip Kaufman" userId="c001b2a046940d7c" providerId="LiveId" clId="{5CB25B10-5B1C-4017-B167-ED3104435743}" dt="2024-05-27T03:12:58.158" v="7891" actId="1076"/>
          <ac:spMkLst>
            <pc:docMk/>
            <pc:sldMk cId="1841702003" sldId="987"/>
            <ac:spMk id="259" creationId="{AA78FBF7-4BF0-BE4D-802A-5F68CBD40898}"/>
          </ac:spMkLst>
        </pc:spChg>
        <pc:spChg chg="mod topLvl">
          <ac:chgData name="Phillip Kaufman" userId="c001b2a046940d7c" providerId="LiveId" clId="{5CB25B10-5B1C-4017-B167-ED3104435743}" dt="2024-05-27T03:12:58.158" v="7891" actId="1076"/>
          <ac:spMkLst>
            <pc:docMk/>
            <pc:sldMk cId="1841702003" sldId="987"/>
            <ac:spMk id="260" creationId="{50F82827-0B77-1892-4918-26FCC0CD35F7}"/>
          </ac:spMkLst>
        </pc:spChg>
        <pc:spChg chg="mod topLvl">
          <ac:chgData name="Phillip Kaufman" userId="c001b2a046940d7c" providerId="LiveId" clId="{5CB25B10-5B1C-4017-B167-ED3104435743}" dt="2024-05-27T03:12:58.158" v="7891" actId="1076"/>
          <ac:spMkLst>
            <pc:docMk/>
            <pc:sldMk cId="1841702003" sldId="987"/>
            <ac:spMk id="261" creationId="{15813355-C46D-C510-0BB1-F7CC4D38EEE5}"/>
          </ac:spMkLst>
        </pc:spChg>
        <pc:spChg chg="mod topLvl">
          <ac:chgData name="Phillip Kaufman" userId="c001b2a046940d7c" providerId="LiveId" clId="{5CB25B10-5B1C-4017-B167-ED3104435743}" dt="2024-05-27T03:12:58.158" v="7891" actId="1076"/>
          <ac:spMkLst>
            <pc:docMk/>
            <pc:sldMk cId="1841702003" sldId="987"/>
            <ac:spMk id="262" creationId="{E2F53251-5693-2E32-9FED-1E8C35A8008F}"/>
          </ac:spMkLst>
        </pc:spChg>
        <pc:spChg chg="mod topLvl">
          <ac:chgData name="Phillip Kaufman" userId="c001b2a046940d7c" providerId="LiveId" clId="{5CB25B10-5B1C-4017-B167-ED3104435743}" dt="2024-05-27T03:12:58.158" v="7891" actId="1076"/>
          <ac:spMkLst>
            <pc:docMk/>
            <pc:sldMk cId="1841702003" sldId="987"/>
            <ac:spMk id="263" creationId="{C5EEDEC2-6296-CEC8-4EDF-82C663F55740}"/>
          </ac:spMkLst>
        </pc:spChg>
        <pc:spChg chg="mod topLvl">
          <ac:chgData name="Phillip Kaufman" userId="c001b2a046940d7c" providerId="LiveId" clId="{5CB25B10-5B1C-4017-B167-ED3104435743}" dt="2024-05-27T03:12:58.158" v="7891" actId="1076"/>
          <ac:spMkLst>
            <pc:docMk/>
            <pc:sldMk cId="1841702003" sldId="987"/>
            <ac:spMk id="264" creationId="{9F9A4980-12E1-461B-D1EE-38137963473C}"/>
          </ac:spMkLst>
        </pc:spChg>
        <pc:spChg chg="mod topLvl">
          <ac:chgData name="Phillip Kaufman" userId="c001b2a046940d7c" providerId="LiveId" clId="{5CB25B10-5B1C-4017-B167-ED3104435743}" dt="2024-05-27T03:12:58.158" v="7891" actId="1076"/>
          <ac:spMkLst>
            <pc:docMk/>
            <pc:sldMk cId="1841702003" sldId="987"/>
            <ac:spMk id="265" creationId="{6140C4B0-AF34-6F89-AA6D-1BCDE5E6FA2C}"/>
          </ac:spMkLst>
        </pc:spChg>
        <pc:spChg chg="mod topLvl">
          <ac:chgData name="Phillip Kaufman" userId="c001b2a046940d7c" providerId="LiveId" clId="{5CB25B10-5B1C-4017-B167-ED3104435743}" dt="2024-05-27T03:12:58.158" v="7891" actId="1076"/>
          <ac:spMkLst>
            <pc:docMk/>
            <pc:sldMk cId="1841702003" sldId="987"/>
            <ac:spMk id="266" creationId="{3D7F92BE-2661-B47C-BB57-A0725B82C633}"/>
          </ac:spMkLst>
        </pc:spChg>
        <pc:grpChg chg="add mod">
          <ac:chgData name="Phillip Kaufman" userId="c001b2a046940d7c" providerId="LiveId" clId="{5CB25B10-5B1C-4017-B167-ED3104435743}" dt="2024-05-26T07:14:09.510" v="7637" actId="164"/>
          <ac:grpSpMkLst>
            <pc:docMk/>
            <pc:sldMk cId="1841702003" sldId="987"/>
            <ac:grpSpMk id="4" creationId="{61383909-9C62-FE81-2C7D-9C30B9BA1709}"/>
          </ac:grpSpMkLst>
        </pc:grpChg>
        <pc:grpChg chg="del">
          <ac:chgData name="Phillip Kaufman" userId="c001b2a046940d7c" providerId="LiveId" clId="{5CB25B10-5B1C-4017-B167-ED3104435743}" dt="2024-05-26T07:17:09.289" v="7666" actId="478"/>
          <ac:grpSpMkLst>
            <pc:docMk/>
            <pc:sldMk cId="1841702003" sldId="987"/>
            <ac:grpSpMk id="12" creationId="{B0F2FAC9-3B0E-7B78-1C42-2A488439A7DA}"/>
          </ac:grpSpMkLst>
        </pc:grpChg>
        <pc:grpChg chg="del mod">
          <ac:chgData name="Phillip Kaufman" userId="c001b2a046940d7c" providerId="LiveId" clId="{5CB25B10-5B1C-4017-B167-ED3104435743}" dt="2024-05-26T07:17:08.035" v="7665" actId="478"/>
          <ac:grpSpMkLst>
            <pc:docMk/>
            <pc:sldMk cId="1841702003" sldId="987"/>
            <ac:grpSpMk id="13" creationId="{804AF3B8-BCFE-17BE-6FB8-1A91EAB17B24}"/>
          </ac:grpSpMkLst>
        </pc:grpChg>
        <pc:grpChg chg="add mod">
          <ac:chgData name="Phillip Kaufman" userId="c001b2a046940d7c" providerId="LiveId" clId="{5CB25B10-5B1C-4017-B167-ED3104435743}" dt="2024-05-27T03:12:16.176" v="7888" actId="164"/>
          <ac:grpSpMkLst>
            <pc:docMk/>
            <pc:sldMk cId="1841702003" sldId="987"/>
            <ac:grpSpMk id="14" creationId="{AE1E806D-ECB2-94BE-0AFA-B69F0AB84D43}"/>
          </ac:grpSpMkLst>
        </pc:grpChg>
        <pc:grpChg chg="add mod">
          <ac:chgData name="Phillip Kaufman" userId="c001b2a046940d7c" providerId="LiveId" clId="{5CB25B10-5B1C-4017-B167-ED3104435743}" dt="2024-05-26T07:14:25.525" v="7642" actId="164"/>
          <ac:grpSpMkLst>
            <pc:docMk/>
            <pc:sldMk cId="1841702003" sldId="987"/>
            <ac:grpSpMk id="95" creationId="{2226E1BD-B533-EA52-861D-A6E724259BB4}"/>
          </ac:grpSpMkLst>
        </pc:grpChg>
        <pc:grpChg chg="add del mod">
          <ac:chgData name="Phillip Kaufman" userId="c001b2a046940d7c" providerId="LiveId" clId="{5CB25B10-5B1C-4017-B167-ED3104435743}" dt="2024-05-26T07:27:11.494" v="7819" actId="478"/>
          <ac:grpSpMkLst>
            <pc:docMk/>
            <pc:sldMk cId="1841702003" sldId="987"/>
            <ac:grpSpMk id="138" creationId="{6D4E8F8C-4ADB-8006-1167-768D6810FBAF}"/>
          </ac:grpSpMkLst>
        </pc:grpChg>
        <pc:grpChg chg="add del mod">
          <ac:chgData name="Phillip Kaufman" userId="c001b2a046940d7c" providerId="LiveId" clId="{5CB25B10-5B1C-4017-B167-ED3104435743}" dt="2024-05-26T07:18:06.639" v="7675" actId="165"/>
          <ac:grpSpMkLst>
            <pc:docMk/>
            <pc:sldMk cId="1841702003" sldId="987"/>
            <ac:grpSpMk id="139" creationId="{41CFFF69-D067-88EC-7EF9-02BBFFF6BB68}"/>
          </ac:grpSpMkLst>
        </pc:grpChg>
        <pc:grpChg chg="add mod">
          <ac:chgData name="Phillip Kaufman" userId="c001b2a046940d7c" providerId="LiveId" clId="{5CB25B10-5B1C-4017-B167-ED3104435743}" dt="2024-05-26T07:24:32.416" v="7786" actId="164"/>
          <ac:grpSpMkLst>
            <pc:docMk/>
            <pc:sldMk cId="1841702003" sldId="987"/>
            <ac:grpSpMk id="181" creationId="{81C4E913-FD4C-ECBB-A85D-3F99C4231EDE}"/>
          </ac:grpSpMkLst>
        </pc:grpChg>
        <pc:grpChg chg="add del mod">
          <ac:chgData name="Phillip Kaufman" userId="c001b2a046940d7c" providerId="LiveId" clId="{5CB25B10-5B1C-4017-B167-ED3104435743}" dt="2024-05-26T07:27:18.087" v="7821" actId="21"/>
          <ac:grpSpMkLst>
            <pc:docMk/>
            <pc:sldMk cId="1841702003" sldId="987"/>
            <ac:grpSpMk id="182" creationId="{D233E78C-FAD4-2631-8CF1-56A599ACF2F8}"/>
          </ac:grpSpMkLst>
        </pc:grpChg>
        <pc:grpChg chg="add mod">
          <ac:chgData name="Phillip Kaufman" userId="c001b2a046940d7c" providerId="LiveId" clId="{5CB25B10-5B1C-4017-B167-ED3104435743}" dt="2024-05-27T03:09:36.304" v="7861" actId="1076"/>
          <ac:grpSpMkLst>
            <pc:docMk/>
            <pc:sldMk cId="1841702003" sldId="987"/>
            <ac:grpSpMk id="183" creationId="{D233E78C-FAD4-2631-8CF1-56A599ACF2F8}"/>
          </ac:grpSpMkLst>
        </pc:grpChg>
        <pc:grpChg chg="add del mod">
          <ac:chgData name="Phillip Kaufman" userId="c001b2a046940d7c" providerId="LiveId" clId="{5CB25B10-5B1C-4017-B167-ED3104435743}" dt="2024-05-26T07:29:20.061" v="7849" actId="165"/>
          <ac:grpSpMkLst>
            <pc:docMk/>
            <pc:sldMk cId="1841702003" sldId="987"/>
            <ac:grpSpMk id="225" creationId="{DC3899EC-A0F7-087D-0E42-54B941E0DFFF}"/>
          </ac:grpSpMkLst>
        </pc:grpChg>
      </pc:sldChg>
      <pc:sldChg chg="addSp delSp modSp add del mod">
        <pc:chgData name="Phillip Kaufman" userId="c001b2a046940d7c" providerId="LiveId" clId="{5CB25B10-5B1C-4017-B167-ED3104435743}" dt="2024-06-03T00:58:19.478" v="13100" actId="47"/>
        <pc:sldMkLst>
          <pc:docMk/>
          <pc:sldMk cId="2687408676" sldId="988"/>
        </pc:sldMkLst>
        <pc:spChg chg="mod">
          <ac:chgData name="Phillip Kaufman" userId="c001b2a046940d7c" providerId="LiveId" clId="{5CB25B10-5B1C-4017-B167-ED3104435743}" dt="2024-05-26T07:27:20.786" v="7823"/>
          <ac:spMkLst>
            <pc:docMk/>
            <pc:sldMk cId="2687408676" sldId="988"/>
            <ac:spMk id="6" creationId="{442701BB-366F-3CC7-28AA-CF3E98CD5DA8}"/>
          </ac:spMkLst>
        </pc:spChg>
        <pc:spChg chg="del">
          <ac:chgData name="Phillip Kaufman" userId="c001b2a046940d7c" providerId="LiveId" clId="{5CB25B10-5B1C-4017-B167-ED3104435743}" dt="2024-05-26T07:27:27.486" v="7825" actId="478"/>
          <ac:spMkLst>
            <pc:docMk/>
            <pc:sldMk cId="2687408676" sldId="988"/>
            <ac:spMk id="10" creationId="{056A12C9-2D1E-5D8E-610D-2210C7633985}"/>
          </ac:spMkLst>
        </pc:spChg>
        <pc:spChg chg="mod">
          <ac:chgData name="Phillip Kaufman" userId="c001b2a046940d7c" providerId="LiveId" clId="{5CB25B10-5B1C-4017-B167-ED3104435743}" dt="2024-05-26T07:27:20.786" v="7823"/>
          <ac:spMkLst>
            <pc:docMk/>
            <pc:sldMk cId="2687408676" sldId="988"/>
            <ac:spMk id="11" creationId="{8C06EB47-3114-0703-26FC-536F4C371B97}"/>
          </ac:spMkLst>
        </pc:spChg>
        <pc:spChg chg="del">
          <ac:chgData name="Phillip Kaufman" userId="c001b2a046940d7c" providerId="LiveId" clId="{5CB25B10-5B1C-4017-B167-ED3104435743}" dt="2024-05-26T07:27:27.486" v="7825" actId="478"/>
          <ac:spMkLst>
            <pc:docMk/>
            <pc:sldMk cId="2687408676" sldId="988"/>
            <ac:spMk id="52" creationId="{B28C4449-26A5-46BA-1933-40CC4AB386DA}"/>
          </ac:spMkLst>
        </pc:spChg>
        <pc:spChg chg="del">
          <ac:chgData name="Phillip Kaufman" userId="c001b2a046940d7c" providerId="LiveId" clId="{5CB25B10-5B1C-4017-B167-ED3104435743}" dt="2024-05-26T07:27:27.486" v="7825" actId="478"/>
          <ac:spMkLst>
            <pc:docMk/>
            <pc:sldMk cId="2687408676" sldId="988"/>
            <ac:spMk id="53" creationId="{ED0DC72F-4BA1-D586-C1FE-097342A8AD0F}"/>
          </ac:spMkLst>
        </pc:spChg>
        <pc:spChg chg="del">
          <ac:chgData name="Phillip Kaufman" userId="c001b2a046940d7c" providerId="LiveId" clId="{5CB25B10-5B1C-4017-B167-ED3104435743}" dt="2024-05-26T07:27:28.294" v="7826" actId="478"/>
          <ac:spMkLst>
            <pc:docMk/>
            <pc:sldMk cId="2687408676" sldId="988"/>
            <ac:spMk id="54" creationId="{F6F1B436-C4D5-FB50-DDAE-5EB84750F808}"/>
          </ac:spMkLst>
        </pc:spChg>
        <pc:spChg chg="del">
          <ac:chgData name="Phillip Kaufman" userId="c001b2a046940d7c" providerId="LiveId" clId="{5CB25B10-5B1C-4017-B167-ED3104435743}" dt="2024-05-26T07:27:27.486" v="7825" actId="478"/>
          <ac:spMkLst>
            <pc:docMk/>
            <pc:sldMk cId="2687408676" sldId="988"/>
            <ac:spMk id="55" creationId="{74EC0EFD-102B-5398-93DE-3DCE3E40B669}"/>
          </ac:spMkLst>
        </pc:spChg>
        <pc:spChg chg="mod">
          <ac:chgData name="Phillip Kaufman" userId="c001b2a046940d7c" providerId="LiveId" clId="{5CB25B10-5B1C-4017-B167-ED3104435743}" dt="2024-05-26T07:27:20.786" v="7823"/>
          <ac:spMkLst>
            <pc:docMk/>
            <pc:sldMk cId="2687408676" sldId="988"/>
            <ac:spMk id="56" creationId="{1A45A22A-8B57-1DFD-CB07-56333D4E78A4}"/>
          </ac:spMkLst>
        </pc:spChg>
        <pc:spChg chg="mod">
          <ac:chgData name="Phillip Kaufman" userId="c001b2a046940d7c" providerId="LiveId" clId="{5CB25B10-5B1C-4017-B167-ED3104435743}" dt="2024-05-26T07:27:20.786" v="7823"/>
          <ac:spMkLst>
            <pc:docMk/>
            <pc:sldMk cId="2687408676" sldId="988"/>
            <ac:spMk id="57" creationId="{58461B00-D103-51AB-F337-CE5E7E1667E0}"/>
          </ac:spMkLst>
        </pc:spChg>
        <pc:spChg chg="mod">
          <ac:chgData name="Phillip Kaufman" userId="c001b2a046940d7c" providerId="LiveId" clId="{5CB25B10-5B1C-4017-B167-ED3104435743}" dt="2024-05-26T07:27:20.786" v="7823"/>
          <ac:spMkLst>
            <pc:docMk/>
            <pc:sldMk cId="2687408676" sldId="988"/>
            <ac:spMk id="58" creationId="{F5A4F18B-4AB0-6766-12F0-58CD90312C80}"/>
          </ac:spMkLst>
        </pc:spChg>
        <pc:spChg chg="mod">
          <ac:chgData name="Phillip Kaufman" userId="c001b2a046940d7c" providerId="LiveId" clId="{5CB25B10-5B1C-4017-B167-ED3104435743}" dt="2024-05-26T07:27:20.786" v="7823"/>
          <ac:spMkLst>
            <pc:docMk/>
            <pc:sldMk cId="2687408676" sldId="988"/>
            <ac:spMk id="59" creationId="{55E10640-E158-1063-DD8B-D47CF8C241C6}"/>
          </ac:spMkLst>
        </pc:spChg>
        <pc:spChg chg="mod">
          <ac:chgData name="Phillip Kaufman" userId="c001b2a046940d7c" providerId="LiveId" clId="{5CB25B10-5B1C-4017-B167-ED3104435743}" dt="2024-05-26T07:27:20.786" v="7823"/>
          <ac:spMkLst>
            <pc:docMk/>
            <pc:sldMk cId="2687408676" sldId="988"/>
            <ac:spMk id="60" creationId="{161521C3-11D8-DC0D-973C-88D0C5216BBA}"/>
          </ac:spMkLst>
        </pc:spChg>
        <pc:spChg chg="mod">
          <ac:chgData name="Phillip Kaufman" userId="c001b2a046940d7c" providerId="LiveId" clId="{5CB25B10-5B1C-4017-B167-ED3104435743}" dt="2024-05-26T07:27:20.786" v="7823"/>
          <ac:spMkLst>
            <pc:docMk/>
            <pc:sldMk cId="2687408676" sldId="988"/>
            <ac:spMk id="61" creationId="{57442558-01EB-9845-6D00-C40AAD87EF3E}"/>
          </ac:spMkLst>
        </pc:spChg>
        <pc:spChg chg="mod">
          <ac:chgData name="Phillip Kaufman" userId="c001b2a046940d7c" providerId="LiveId" clId="{5CB25B10-5B1C-4017-B167-ED3104435743}" dt="2024-05-26T07:27:20.786" v="7823"/>
          <ac:spMkLst>
            <pc:docMk/>
            <pc:sldMk cId="2687408676" sldId="988"/>
            <ac:spMk id="62" creationId="{65D33F0F-9154-1565-E969-DC11EB6F089C}"/>
          </ac:spMkLst>
        </pc:spChg>
        <pc:spChg chg="mod">
          <ac:chgData name="Phillip Kaufman" userId="c001b2a046940d7c" providerId="LiveId" clId="{5CB25B10-5B1C-4017-B167-ED3104435743}" dt="2024-05-26T07:27:20.786" v="7823"/>
          <ac:spMkLst>
            <pc:docMk/>
            <pc:sldMk cId="2687408676" sldId="988"/>
            <ac:spMk id="63" creationId="{01741964-DD25-DB2A-CE7B-A779858AB5E7}"/>
          </ac:spMkLst>
        </pc:spChg>
        <pc:spChg chg="mod">
          <ac:chgData name="Phillip Kaufman" userId="c001b2a046940d7c" providerId="LiveId" clId="{5CB25B10-5B1C-4017-B167-ED3104435743}" dt="2024-05-26T07:27:20.786" v="7823"/>
          <ac:spMkLst>
            <pc:docMk/>
            <pc:sldMk cId="2687408676" sldId="988"/>
            <ac:spMk id="64" creationId="{8DE58AED-DE40-DCA3-ACA1-FA67FB74CE8F}"/>
          </ac:spMkLst>
        </pc:spChg>
        <pc:spChg chg="mod">
          <ac:chgData name="Phillip Kaufman" userId="c001b2a046940d7c" providerId="LiveId" clId="{5CB25B10-5B1C-4017-B167-ED3104435743}" dt="2024-05-26T07:27:20.786" v="7823"/>
          <ac:spMkLst>
            <pc:docMk/>
            <pc:sldMk cId="2687408676" sldId="988"/>
            <ac:spMk id="65" creationId="{AFC3FD9C-972B-0F58-76D7-1044644955CA}"/>
          </ac:spMkLst>
        </pc:spChg>
        <pc:spChg chg="mod">
          <ac:chgData name="Phillip Kaufman" userId="c001b2a046940d7c" providerId="LiveId" clId="{5CB25B10-5B1C-4017-B167-ED3104435743}" dt="2024-05-26T07:27:20.786" v="7823"/>
          <ac:spMkLst>
            <pc:docMk/>
            <pc:sldMk cId="2687408676" sldId="988"/>
            <ac:spMk id="66" creationId="{47BB9C96-E646-EF56-853A-F1ED8C0475D9}"/>
          </ac:spMkLst>
        </pc:spChg>
        <pc:spChg chg="mod">
          <ac:chgData name="Phillip Kaufman" userId="c001b2a046940d7c" providerId="LiveId" clId="{5CB25B10-5B1C-4017-B167-ED3104435743}" dt="2024-05-26T07:27:20.786" v="7823"/>
          <ac:spMkLst>
            <pc:docMk/>
            <pc:sldMk cId="2687408676" sldId="988"/>
            <ac:spMk id="67" creationId="{275816F8-1CB3-51BB-E22B-99FABBF1273F}"/>
          </ac:spMkLst>
        </pc:spChg>
        <pc:spChg chg="mod">
          <ac:chgData name="Phillip Kaufman" userId="c001b2a046940d7c" providerId="LiveId" clId="{5CB25B10-5B1C-4017-B167-ED3104435743}" dt="2024-05-26T07:27:20.786" v="7823"/>
          <ac:spMkLst>
            <pc:docMk/>
            <pc:sldMk cId="2687408676" sldId="988"/>
            <ac:spMk id="68" creationId="{5EC7B553-848D-91F6-99CB-7E28C9F6F9BB}"/>
          </ac:spMkLst>
        </pc:spChg>
        <pc:spChg chg="mod">
          <ac:chgData name="Phillip Kaufman" userId="c001b2a046940d7c" providerId="LiveId" clId="{5CB25B10-5B1C-4017-B167-ED3104435743}" dt="2024-05-26T07:27:20.786" v="7823"/>
          <ac:spMkLst>
            <pc:docMk/>
            <pc:sldMk cId="2687408676" sldId="988"/>
            <ac:spMk id="69" creationId="{C81870DC-6733-EEA1-A786-90B21F1C1606}"/>
          </ac:spMkLst>
        </pc:spChg>
        <pc:spChg chg="mod">
          <ac:chgData name="Phillip Kaufman" userId="c001b2a046940d7c" providerId="LiveId" clId="{5CB25B10-5B1C-4017-B167-ED3104435743}" dt="2024-05-26T07:27:20.786" v="7823"/>
          <ac:spMkLst>
            <pc:docMk/>
            <pc:sldMk cId="2687408676" sldId="988"/>
            <ac:spMk id="70" creationId="{F1634206-78CB-3A6C-C2A5-65073CD6504B}"/>
          </ac:spMkLst>
        </pc:spChg>
        <pc:spChg chg="mod">
          <ac:chgData name="Phillip Kaufman" userId="c001b2a046940d7c" providerId="LiveId" clId="{5CB25B10-5B1C-4017-B167-ED3104435743}" dt="2024-05-26T07:27:20.786" v="7823"/>
          <ac:spMkLst>
            <pc:docMk/>
            <pc:sldMk cId="2687408676" sldId="988"/>
            <ac:spMk id="71" creationId="{79E8CC1E-5DB4-4D9B-D6F9-D762FEAE4F96}"/>
          </ac:spMkLst>
        </pc:spChg>
        <pc:spChg chg="mod">
          <ac:chgData name="Phillip Kaufman" userId="c001b2a046940d7c" providerId="LiveId" clId="{5CB25B10-5B1C-4017-B167-ED3104435743}" dt="2024-05-26T07:27:20.786" v="7823"/>
          <ac:spMkLst>
            <pc:docMk/>
            <pc:sldMk cId="2687408676" sldId="988"/>
            <ac:spMk id="72" creationId="{FC946FCF-EBCA-B3A8-6855-781955A1E3EA}"/>
          </ac:spMkLst>
        </pc:spChg>
        <pc:spChg chg="mod">
          <ac:chgData name="Phillip Kaufman" userId="c001b2a046940d7c" providerId="LiveId" clId="{5CB25B10-5B1C-4017-B167-ED3104435743}" dt="2024-05-26T07:27:20.786" v="7823"/>
          <ac:spMkLst>
            <pc:docMk/>
            <pc:sldMk cId="2687408676" sldId="988"/>
            <ac:spMk id="73" creationId="{333D8B9B-505C-11B8-B94F-0DED4B889DCB}"/>
          </ac:spMkLst>
        </pc:spChg>
        <pc:spChg chg="mod">
          <ac:chgData name="Phillip Kaufman" userId="c001b2a046940d7c" providerId="LiveId" clId="{5CB25B10-5B1C-4017-B167-ED3104435743}" dt="2024-05-26T07:27:20.786" v="7823"/>
          <ac:spMkLst>
            <pc:docMk/>
            <pc:sldMk cId="2687408676" sldId="988"/>
            <ac:spMk id="74" creationId="{F7C50D38-6725-1C70-A0F9-4274B693F43F}"/>
          </ac:spMkLst>
        </pc:spChg>
        <pc:spChg chg="mod">
          <ac:chgData name="Phillip Kaufman" userId="c001b2a046940d7c" providerId="LiveId" clId="{5CB25B10-5B1C-4017-B167-ED3104435743}" dt="2024-05-26T07:27:20.786" v="7823"/>
          <ac:spMkLst>
            <pc:docMk/>
            <pc:sldMk cId="2687408676" sldId="988"/>
            <ac:spMk id="75" creationId="{9C4FB3CB-A3A4-3F38-5041-C1D60D2AC186}"/>
          </ac:spMkLst>
        </pc:spChg>
        <pc:spChg chg="mod">
          <ac:chgData name="Phillip Kaufman" userId="c001b2a046940d7c" providerId="LiveId" clId="{5CB25B10-5B1C-4017-B167-ED3104435743}" dt="2024-05-26T07:27:20.786" v="7823"/>
          <ac:spMkLst>
            <pc:docMk/>
            <pc:sldMk cId="2687408676" sldId="988"/>
            <ac:spMk id="76" creationId="{0AA8EC13-0ECB-FCF6-6625-1305693CDDF2}"/>
          </ac:spMkLst>
        </pc:spChg>
        <pc:spChg chg="mod">
          <ac:chgData name="Phillip Kaufman" userId="c001b2a046940d7c" providerId="LiveId" clId="{5CB25B10-5B1C-4017-B167-ED3104435743}" dt="2024-05-26T07:27:20.786" v="7823"/>
          <ac:spMkLst>
            <pc:docMk/>
            <pc:sldMk cId="2687408676" sldId="988"/>
            <ac:spMk id="77" creationId="{22C4998A-0A35-8EFB-63D2-61BC1998D344}"/>
          </ac:spMkLst>
        </pc:spChg>
        <pc:spChg chg="mod">
          <ac:chgData name="Phillip Kaufman" userId="c001b2a046940d7c" providerId="LiveId" clId="{5CB25B10-5B1C-4017-B167-ED3104435743}" dt="2024-05-26T07:27:20.786" v="7823"/>
          <ac:spMkLst>
            <pc:docMk/>
            <pc:sldMk cId="2687408676" sldId="988"/>
            <ac:spMk id="78" creationId="{ABA2D8AA-3F6A-85BD-DF8C-4E1A041CC4A3}"/>
          </ac:spMkLst>
        </pc:spChg>
        <pc:spChg chg="mod">
          <ac:chgData name="Phillip Kaufman" userId="c001b2a046940d7c" providerId="LiveId" clId="{5CB25B10-5B1C-4017-B167-ED3104435743}" dt="2024-05-26T07:27:20.786" v="7823"/>
          <ac:spMkLst>
            <pc:docMk/>
            <pc:sldMk cId="2687408676" sldId="988"/>
            <ac:spMk id="79" creationId="{101B0AB9-0A3B-521E-F610-70902BBCBE30}"/>
          </ac:spMkLst>
        </pc:spChg>
        <pc:spChg chg="mod">
          <ac:chgData name="Phillip Kaufman" userId="c001b2a046940d7c" providerId="LiveId" clId="{5CB25B10-5B1C-4017-B167-ED3104435743}" dt="2024-05-26T07:27:20.786" v="7823"/>
          <ac:spMkLst>
            <pc:docMk/>
            <pc:sldMk cId="2687408676" sldId="988"/>
            <ac:spMk id="80" creationId="{89F9F4EA-628B-6531-B5BB-2EF8948E3CD9}"/>
          </ac:spMkLst>
        </pc:spChg>
        <pc:spChg chg="mod">
          <ac:chgData name="Phillip Kaufman" userId="c001b2a046940d7c" providerId="LiveId" clId="{5CB25B10-5B1C-4017-B167-ED3104435743}" dt="2024-05-26T07:27:20.786" v="7823"/>
          <ac:spMkLst>
            <pc:docMk/>
            <pc:sldMk cId="2687408676" sldId="988"/>
            <ac:spMk id="81" creationId="{C02D458D-B76A-8871-8344-D287354C2A5B}"/>
          </ac:spMkLst>
        </pc:spChg>
        <pc:spChg chg="mod">
          <ac:chgData name="Phillip Kaufman" userId="c001b2a046940d7c" providerId="LiveId" clId="{5CB25B10-5B1C-4017-B167-ED3104435743}" dt="2024-05-26T07:27:20.786" v="7823"/>
          <ac:spMkLst>
            <pc:docMk/>
            <pc:sldMk cId="2687408676" sldId="988"/>
            <ac:spMk id="82" creationId="{898F9325-B160-3D5B-D707-8B6D184CB6D4}"/>
          </ac:spMkLst>
        </pc:spChg>
        <pc:spChg chg="mod">
          <ac:chgData name="Phillip Kaufman" userId="c001b2a046940d7c" providerId="LiveId" clId="{5CB25B10-5B1C-4017-B167-ED3104435743}" dt="2024-05-26T07:27:20.786" v="7823"/>
          <ac:spMkLst>
            <pc:docMk/>
            <pc:sldMk cId="2687408676" sldId="988"/>
            <ac:spMk id="83" creationId="{D24545E4-D5B7-227D-6A1F-0C242A0B0FC8}"/>
          </ac:spMkLst>
        </pc:spChg>
        <pc:spChg chg="mod">
          <ac:chgData name="Phillip Kaufman" userId="c001b2a046940d7c" providerId="LiveId" clId="{5CB25B10-5B1C-4017-B167-ED3104435743}" dt="2024-05-26T07:27:20.786" v="7823"/>
          <ac:spMkLst>
            <pc:docMk/>
            <pc:sldMk cId="2687408676" sldId="988"/>
            <ac:spMk id="84" creationId="{CEA4D622-E0DC-8AE8-7CF5-C8055771AF87}"/>
          </ac:spMkLst>
        </pc:spChg>
        <pc:spChg chg="mod">
          <ac:chgData name="Phillip Kaufman" userId="c001b2a046940d7c" providerId="LiveId" clId="{5CB25B10-5B1C-4017-B167-ED3104435743}" dt="2024-05-26T07:27:20.786" v="7823"/>
          <ac:spMkLst>
            <pc:docMk/>
            <pc:sldMk cId="2687408676" sldId="988"/>
            <ac:spMk id="85" creationId="{D867DB91-A313-3C6A-8537-81A601ADED62}"/>
          </ac:spMkLst>
        </pc:spChg>
        <pc:spChg chg="mod">
          <ac:chgData name="Phillip Kaufman" userId="c001b2a046940d7c" providerId="LiveId" clId="{5CB25B10-5B1C-4017-B167-ED3104435743}" dt="2024-05-26T07:27:20.786" v="7823"/>
          <ac:spMkLst>
            <pc:docMk/>
            <pc:sldMk cId="2687408676" sldId="988"/>
            <ac:spMk id="86" creationId="{9B636DC2-B54F-40C0-DC0E-E8290AB4CCF3}"/>
          </ac:spMkLst>
        </pc:spChg>
        <pc:spChg chg="mod">
          <ac:chgData name="Phillip Kaufman" userId="c001b2a046940d7c" providerId="LiveId" clId="{5CB25B10-5B1C-4017-B167-ED3104435743}" dt="2024-05-26T07:27:20.786" v="7823"/>
          <ac:spMkLst>
            <pc:docMk/>
            <pc:sldMk cId="2687408676" sldId="988"/>
            <ac:spMk id="87" creationId="{7847CBF3-BD34-D810-E608-82EE6D90991D}"/>
          </ac:spMkLst>
        </pc:spChg>
        <pc:spChg chg="mod">
          <ac:chgData name="Phillip Kaufman" userId="c001b2a046940d7c" providerId="LiveId" clId="{5CB25B10-5B1C-4017-B167-ED3104435743}" dt="2024-05-26T07:27:20.786" v="7823"/>
          <ac:spMkLst>
            <pc:docMk/>
            <pc:sldMk cId="2687408676" sldId="988"/>
            <ac:spMk id="88" creationId="{2BA7DF37-0381-BA96-EDB7-790630703737}"/>
          </ac:spMkLst>
        </pc:spChg>
        <pc:spChg chg="mod">
          <ac:chgData name="Phillip Kaufman" userId="c001b2a046940d7c" providerId="LiveId" clId="{5CB25B10-5B1C-4017-B167-ED3104435743}" dt="2024-05-26T07:27:20.786" v="7823"/>
          <ac:spMkLst>
            <pc:docMk/>
            <pc:sldMk cId="2687408676" sldId="988"/>
            <ac:spMk id="89" creationId="{0A3845A2-0EFC-1E31-0294-5709BC0A6BB8}"/>
          </ac:spMkLst>
        </pc:spChg>
        <pc:spChg chg="mod">
          <ac:chgData name="Phillip Kaufman" userId="c001b2a046940d7c" providerId="LiveId" clId="{5CB25B10-5B1C-4017-B167-ED3104435743}" dt="2024-05-26T07:27:20.786" v="7823"/>
          <ac:spMkLst>
            <pc:docMk/>
            <pc:sldMk cId="2687408676" sldId="988"/>
            <ac:spMk id="90" creationId="{20AAF699-A71F-08B7-3DBD-887D4CC06CB7}"/>
          </ac:spMkLst>
        </pc:spChg>
        <pc:spChg chg="mod">
          <ac:chgData name="Phillip Kaufman" userId="c001b2a046940d7c" providerId="LiveId" clId="{5CB25B10-5B1C-4017-B167-ED3104435743}" dt="2024-05-26T07:27:20.786" v="7823"/>
          <ac:spMkLst>
            <pc:docMk/>
            <pc:sldMk cId="2687408676" sldId="988"/>
            <ac:spMk id="91" creationId="{84A306F0-B6AD-EDBE-5860-E0A95BF16874}"/>
          </ac:spMkLst>
        </pc:spChg>
        <pc:spChg chg="mod">
          <ac:chgData name="Phillip Kaufman" userId="c001b2a046940d7c" providerId="LiveId" clId="{5CB25B10-5B1C-4017-B167-ED3104435743}" dt="2024-05-26T07:27:20.786" v="7823"/>
          <ac:spMkLst>
            <pc:docMk/>
            <pc:sldMk cId="2687408676" sldId="988"/>
            <ac:spMk id="92" creationId="{3BF79EE7-9966-2B4B-583A-3BBF0AD70ED5}"/>
          </ac:spMkLst>
        </pc:spChg>
        <pc:spChg chg="mod">
          <ac:chgData name="Phillip Kaufman" userId="c001b2a046940d7c" providerId="LiveId" clId="{5CB25B10-5B1C-4017-B167-ED3104435743}" dt="2024-05-26T07:27:20.786" v="7823"/>
          <ac:spMkLst>
            <pc:docMk/>
            <pc:sldMk cId="2687408676" sldId="988"/>
            <ac:spMk id="93" creationId="{23A54A92-920C-FD7F-BA5B-EF17A27CB9BD}"/>
          </ac:spMkLst>
        </pc:spChg>
        <pc:spChg chg="mod">
          <ac:chgData name="Phillip Kaufman" userId="c001b2a046940d7c" providerId="LiveId" clId="{5CB25B10-5B1C-4017-B167-ED3104435743}" dt="2024-05-26T07:27:20.786" v="7823"/>
          <ac:spMkLst>
            <pc:docMk/>
            <pc:sldMk cId="2687408676" sldId="988"/>
            <ac:spMk id="94" creationId="{7ECB383A-19BD-8C54-57C0-B587BF6CB1FA}"/>
          </ac:spMkLst>
        </pc:spChg>
        <pc:grpChg chg="add mod ord">
          <ac:chgData name="Phillip Kaufman" userId="c001b2a046940d7c" providerId="LiveId" clId="{5CB25B10-5B1C-4017-B167-ED3104435743}" dt="2024-05-27T07:22:07.957" v="8542" actId="166"/>
          <ac:grpSpMkLst>
            <pc:docMk/>
            <pc:sldMk cId="2687408676" sldId="988"/>
            <ac:grpSpMk id="4" creationId="{4711A11C-29FB-0D47-D724-B44488C51E97}"/>
          </ac:grpSpMkLst>
        </pc:grpChg>
        <pc:grpChg chg="add mod">
          <ac:chgData name="Phillip Kaufman" userId="c001b2a046940d7c" providerId="LiveId" clId="{5CB25B10-5B1C-4017-B167-ED3104435743}" dt="2024-05-27T07:22:01.794" v="8541"/>
          <ac:grpSpMkLst>
            <pc:docMk/>
            <pc:sldMk cId="2687408676" sldId="988"/>
            <ac:grpSpMk id="10" creationId="{E5C7C7F2-A0F6-F081-CBEA-173518723690}"/>
          </ac:grpSpMkLst>
        </pc:grpChg>
        <pc:grpChg chg="del mod">
          <ac:chgData name="Phillip Kaufman" userId="c001b2a046940d7c" providerId="LiveId" clId="{5CB25B10-5B1C-4017-B167-ED3104435743}" dt="2024-05-27T07:22:01.477" v="8540" actId="478"/>
          <ac:grpSpMkLst>
            <pc:docMk/>
            <pc:sldMk cId="2687408676" sldId="988"/>
            <ac:grpSpMk id="13" creationId="{804AF3B8-BCFE-17BE-6FB8-1A91EAB17B24}"/>
          </ac:grpSpMkLst>
        </pc:grpChg>
        <pc:grpChg chg="mod">
          <ac:chgData name="Phillip Kaufman" userId="c001b2a046940d7c" providerId="LiveId" clId="{5CB25B10-5B1C-4017-B167-ED3104435743}" dt="2024-05-27T07:22:01.794" v="8541"/>
          <ac:grpSpMkLst>
            <pc:docMk/>
            <pc:sldMk cId="2687408676" sldId="988"/>
            <ac:grpSpMk id="52" creationId="{AA8FFCEE-EC09-97C1-70D2-D15211196982}"/>
          </ac:grpSpMkLst>
        </pc:grpChg>
        <pc:cxnChg chg="mod">
          <ac:chgData name="Phillip Kaufman" userId="c001b2a046940d7c" providerId="LiveId" clId="{5CB25B10-5B1C-4017-B167-ED3104435743}" dt="2024-05-26T07:28:33.693" v="7842" actId="1038"/>
          <ac:cxnSpMkLst>
            <pc:docMk/>
            <pc:sldMk cId="2687408676" sldId="988"/>
            <ac:cxnSpMk id="26" creationId="{E1F0F8B4-8465-86FB-915D-EEDEC1B6F6D8}"/>
          </ac:cxnSpMkLst>
        </pc:cxnChg>
        <pc:cxnChg chg="mod">
          <ac:chgData name="Phillip Kaufman" userId="c001b2a046940d7c" providerId="LiveId" clId="{5CB25B10-5B1C-4017-B167-ED3104435743}" dt="2024-05-27T07:22:01.794" v="8541"/>
          <ac:cxnSpMkLst>
            <pc:docMk/>
            <pc:sldMk cId="2687408676" sldId="988"/>
            <ac:cxnSpMk id="53" creationId="{9D0F622C-FAC7-AC5A-DE84-56E69E0E7C73}"/>
          </ac:cxnSpMkLst>
        </pc:cxnChg>
        <pc:cxnChg chg="mod">
          <ac:chgData name="Phillip Kaufman" userId="c001b2a046940d7c" providerId="LiveId" clId="{5CB25B10-5B1C-4017-B167-ED3104435743}" dt="2024-05-27T07:22:01.794" v="8541"/>
          <ac:cxnSpMkLst>
            <pc:docMk/>
            <pc:sldMk cId="2687408676" sldId="988"/>
            <ac:cxnSpMk id="54" creationId="{68377BFE-6C39-B3CF-55E1-FBEB3882163E}"/>
          </ac:cxnSpMkLst>
        </pc:cxnChg>
        <pc:cxnChg chg="mod">
          <ac:chgData name="Phillip Kaufman" userId="c001b2a046940d7c" providerId="LiveId" clId="{5CB25B10-5B1C-4017-B167-ED3104435743}" dt="2024-05-27T07:22:01.794" v="8541"/>
          <ac:cxnSpMkLst>
            <pc:docMk/>
            <pc:sldMk cId="2687408676" sldId="988"/>
            <ac:cxnSpMk id="55" creationId="{5A216447-4556-2E6B-BE22-592180812763}"/>
          </ac:cxnSpMkLst>
        </pc:cxnChg>
        <pc:cxnChg chg="mod">
          <ac:chgData name="Phillip Kaufman" userId="c001b2a046940d7c" providerId="LiveId" clId="{5CB25B10-5B1C-4017-B167-ED3104435743}" dt="2024-05-27T07:22:01.794" v="8541"/>
          <ac:cxnSpMkLst>
            <pc:docMk/>
            <pc:sldMk cId="2687408676" sldId="988"/>
            <ac:cxnSpMk id="95" creationId="{42C41131-5DF5-DE9D-5477-4D38760CB596}"/>
          </ac:cxnSpMkLst>
        </pc:cxnChg>
        <pc:cxnChg chg="mod">
          <ac:chgData name="Phillip Kaufman" userId="c001b2a046940d7c" providerId="LiveId" clId="{5CB25B10-5B1C-4017-B167-ED3104435743}" dt="2024-05-27T07:22:01.794" v="8541"/>
          <ac:cxnSpMkLst>
            <pc:docMk/>
            <pc:sldMk cId="2687408676" sldId="988"/>
            <ac:cxnSpMk id="96" creationId="{96C84333-FAFF-C80C-C3E4-CE5D42FB672F}"/>
          </ac:cxnSpMkLst>
        </pc:cxnChg>
        <pc:cxnChg chg="mod">
          <ac:chgData name="Phillip Kaufman" userId="c001b2a046940d7c" providerId="LiveId" clId="{5CB25B10-5B1C-4017-B167-ED3104435743}" dt="2024-05-27T07:22:01.794" v="8541"/>
          <ac:cxnSpMkLst>
            <pc:docMk/>
            <pc:sldMk cId="2687408676" sldId="988"/>
            <ac:cxnSpMk id="97" creationId="{30CF383D-33DF-DCC9-D043-18AE10D5586D}"/>
          </ac:cxnSpMkLst>
        </pc:cxnChg>
        <pc:cxnChg chg="mod">
          <ac:chgData name="Phillip Kaufman" userId="c001b2a046940d7c" providerId="LiveId" clId="{5CB25B10-5B1C-4017-B167-ED3104435743}" dt="2024-05-27T07:22:01.794" v="8541"/>
          <ac:cxnSpMkLst>
            <pc:docMk/>
            <pc:sldMk cId="2687408676" sldId="988"/>
            <ac:cxnSpMk id="98" creationId="{DD9B4707-A230-CF6F-301E-AE0BCF49D84A}"/>
          </ac:cxnSpMkLst>
        </pc:cxnChg>
        <pc:cxnChg chg="mod">
          <ac:chgData name="Phillip Kaufman" userId="c001b2a046940d7c" providerId="LiveId" clId="{5CB25B10-5B1C-4017-B167-ED3104435743}" dt="2024-05-27T07:22:01.794" v="8541"/>
          <ac:cxnSpMkLst>
            <pc:docMk/>
            <pc:sldMk cId="2687408676" sldId="988"/>
            <ac:cxnSpMk id="99" creationId="{B038A506-BED9-9269-7519-E9A444C7FCD1}"/>
          </ac:cxnSpMkLst>
        </pc:cxnChg>
        <pc:cxnChg chg="mod">
          <ac:chgData name="Phillip Kaufman" userId="c001b2a046940d7c" providerId="LiveId" clId="{5CB25B10-5B1C-4017-B167-ED3104435743}" dt="2024-05-27T07:22:01.794" v="8541"/>
          <ac:cxnSpMkLst>
            <pc:docMk/>
            <pc:sldMk cId="2687408676" sldId="988"/>
            <ac:cxnSpMk id="100" creationId="{08EE99DB-A605-A3F9-F8D4-2391FA54335B}"/>
          </ac:cxnSpMkLst>
        </pc:cxnChg>
        <pc:cxnChg chg="mod">
          <ac:chgData name="Phillip Kaufman" userId="c001b2a046940d7c" providerId="LiveId" clId="{5CB25B10-5B1C-4017-B167-ED3104435743}" dt="2024-05-27T07:22:01.794" v="8541"/>
          <ac:cxnSpMkLst>
            <pc:docMk/>
            <pc:sldMk cId="2687408676" sldId="988"/>
            <ac:cxnSpMk id="101" creationId="{BA36F195-634A-453C-4D17-49BB1C5342ED}"/>
          </ac:cxnSpMkLst>
        </pc:cxnChg>
        <pc:cxnChg chg="mod">
          <ac:chgData name="Phillip Kaufman" userId="c001b2a046940d7c" providerId="LiveId" clId="{5CB25B10-5B1C-4017-B167-ED3104435743}" dt="2024-05-27T07:22:01.794" v="8541"/>
          <ac:cxnSpMkLst>
            <pc:docMk/>
            <pc:sldMk cId="2687408676" sldId="988"/>
            <ac:cxnSpMk id="102" creationId="{310117D9-5FE1-4726-B59C-685F570567BF}"/>
          </ac:cxnSpMkLst>
        </pc:cxnChg>
        <pc:cxnChg chg="mod">
          <ac:chgData name="Phillip Kaufman" userId="c001b2a046940d7c" providerId="LiveId" clId="{5CB25B10-5B1C-4017-B167-ED3104435743}" dt="2024-05-27T07:22:01.794" v="8541"/>
          <ac:cxnSpMkLst>
            <pc:docMk/>
            <pc:sldMk cId="2687408676" sldId="988"/>
            <ac:cxnSpMk id="103" creationId="{49480FE8-D7C1-DAA2-8890-11F54FFAD5A5}"/>
          </ac:cxnSpMkLst>
        </pc:cxnChg>
        <pc:cxnChg chg="mod">
          <ac:chgData name="Phillip Kaufman" userId="c001b2a046940d7c" providerId="LiveId" clId="{5CB25B10-5B1C-4017-B167-ED3104435743}" dt="2024-05-27T07:22:01.794" v="8541"/>
          <ac:cxnSpMkLst>
            <pc:docMk/>
            <pc:sldMk cId="2687408676" sldId="988"/>
            <ac:cxnSpMk id="104" creationId="{207286BD-6CDB-C6D4-ED4D-5A1BFF5A6F27}"/>
          </ac:cxnSpMkLst>
        </pc:cxnChg>
        <pc:cxnChg chg="mod">
          <ac:chgData name="Phillip Kaufman" userId="c001b2a046940d7c" providerId="LiveId" clId="{5CB25B10-5B1C-4017-B167-ED3104435743}" dt="2024-05-27T07:22:01.794" v="8541"/>
          <ac:cxnSpMkLst>
            <pc:docMk/>
            <pc:sldMk cId="2687408676" sldId="988"/>
            <ac:cxnSpMk id="105" creationId="{692FBBEE-31EF-0387-C57B-6DB0E2DE1381}"/>
          </ac:cxnSpMkLst>
        </pc:cxnChg>
        <pc:cxnChg chg="mod">
          <ac:chgData name="Phillip Kaufman" userId="c001b2a046940d7c" providerId="LiveId" clId="{5CB25B10-5B1C-4017-B167-ED3104435743}" dt="2024-05-27T07:22:01.794" v="8541"/>
          <ac:cxnSpMkLst>
            <pc:docMk/>
            <pc:sldMk cId="2687408676" sldId="988"/>
            <ac:cxnSpMk id="106" creationId="{AD98F830-13FE-3F35-34D7-842361A122F8}"/>
          </ac:cxnSpMkLst>
        </pc:cxnChg>
        <pc:cxnChg chg="mod">
          <ac:chgData name="Phillip Kaufman" userId="c001b2a046940d7c" providerId="LiveId" clId="{5CB25B10-5B1C-4017-B167-ED3104435743}" dt="2024-05-27T07:22:01.794" v="8541"/>
          <ac:cxnSpMkLst>
            <pc:docMk/>
            <pc:sldMk cId="2687408676" sldId="988"/>
            <ac:cxnSpMk id="107" creationId="{A24DFD5A-9D1C-64EB-9150-3F451720553C}"/>
          </ac:cxnSpMkLst>
        </pc:cxnChg>
        <pc:cxnChg chg="mod">
          <ac:chgData name="Phillip Kaufman" userId="c001b2a046940d7c" providerId="LiveId" clId="{5CB25B10-5B1C-4017-B167-ED3104435743}" dt="2024-05-27T07:22:01.794" v="8541"/>
          <ac:cxnSpMkLst>
            <pc:docMk/>
            <pc:sldMk cId="2687408676" sldId="988"/>
            <ac:cxnSpMk id="108" creationId="{7188DA54-C924-3B99-4360-43193B4BA619}"/>
          </ac:cxnSpMkLst>
        </pc:cxnChg>
        <pc:cxnChg chg="mod">
          <ac:chgData name="Phillip Kaufman" userId="c001b2a046940d7c" providerId="LiveId" clId="{5CB25B10-5B1C-4017-B167-ED3104435743}" dt="2024-05-27T07:22:01.794" v="8541"/>
          <ac:cxnSpMkLst>
            <pc:docMk/>
            <pc:sldMk cId="2687408676" sldId="988"/>
            <ac:cxnSpMk id="109" creationId="{E19903A7-EFDC-9D28-8869-E438900A99CE}"/>
          </ac:cxnSpMkLst>
        </pc:cxnChg>
        <pc:cxnChg chg="mod">
          <ac:chgData name="Phillip Kaufman" userId="c001b2a046940d7c" providerId="LiveId" clId="{5CB25B10-5B1C-4017-B167-ED3104435743}" dt="2024-05-27T07:22:01.794" v="8541"/>
          <ac:cxnSpMkLst>
            <pc:docMk/>
            <pc:sldMk cId="2687408676" sldId="988"/>
            <ac:cxnSpMk id="110" creationId="{18BAF9AB-D846-C10B-EAD0-D4C49175BE88}"/>
          </ac:cxnSpMkLst>
        </pc:cxnChg>
        <pc:cxnChg chg="mod">
          <ac:chgData name="Phillip Kaufman" userId="c001b2a046940d7c" providerId="LiveId" clId="{5CB25B10-5B1C-4017-B167-ED3104435743}" dt="2024-05-27T07:22:01.794" v="8541"/>
          <ac:cxnSpMkLst>
            <pc:docMk/>
            <pc:sldMk cId="2687408676" sldId="988"/>
            <ac:cxnSpMk id="111" creationId="{A7A07E08-CCFF-3B4E-00C2-DCE726A58DCE}"/>
          </ac:cxnSpMkLst>
        </pc:cxnChg>
        <pc:cxnChg chg="mod">
          <ac:chgData name="Phillip Kaufman" userId="c001b2a046940d7c" providerId="LiveId" clId="{5CB25B10-5B1C-4017-B167-ED3104435743}" dt="2024-05-27T07:22:01.794" v="8541"/>
          <ac:cxnSpMkLst>
            <pc:docMk/>
            <pc:sldMk cId="2687408676" sldId="988"/>
            <ac:cxnSpMk id="112" creationId="{07E45E19-89A1-5DB1-541A-5A90148B6076}"/>
          </ac:cxnSpMkLst>
        </pc:cxnChg>
        <pc:cxnChg chg="mod">
          <ac:chgData name="Phillip Kaufman" userId="c001b2a046940d7c" providerId="LiveId" clId="{5CB25B10-5B1C-4017-B167-ED3104435743}" dt="2024-05-27T07:22:01.794" v="8541"/>
          <ac:cxnSpMkLst>
            <pc:docMk/>
            <pc:sldMk cId="2687408676" sldId="988"/>
            <ac:cxnSpMk id="113" creationId="{4503D07F-854F-5910-80C8-7410530A98A8}"/>
          </ac:cxnSpMkLst>
        </pc:cxnChg>
        <pc:cxnChg chg="mod">
          <ac:chgData name="Phillip Kaufman" userId="c001b2a046940d7c" providerId="LiveId" clId="{5CB25B10-5B1C-4017-B167-ED3104435743}" dt="2024-05-27T07:22:01.794" v="8541"/>
          <ac:cxnSpMkLst>
            <pc:docMk/>
            <pc:sldMk cId="2687408676" sldId="988"/>
            <ac:cxnSpMk id="114" creationId="{B1A6FF18-63B6-D8DA-1B4C-1C851BD90AEF}"/>
          </ac:cxnSpMkLst>
        </pc:cxnChg>
        <pc:cxnChg chg="mod">
          <ac:chgData name="Phillip Kaufman" userId="c001b2a046940d7c" providerId="LiveId" clId="{5CB25B10-5B1C-4017-B167-ED3104435743}" dt="2024-05-27T07:22:01.794" v="8541"/>
          <ac:cxnSpMkLst>
            <pc:docMk/>
            <pc:sldMk cId="2687408676" sldId="988"/>
            <ac:cxnSpMk id="115" creationId="{9C7FED19-2237-9342-2B3D-346F26FA4627}"/>
          </ac:cxnSpMkLst>
        </pc:cxnChg>
        <pc:cxnChg chg="mod">
          <ac:chgData name="Phillip Kaufman" userId="c001b2a046940d7c" providerId="LiveId" clId="{5CB25B10-5B1C-4017-B167-ED3104435743}" dt="2024-05-27T07:22:01.794" v="8541"/>
          <ac:cxnSpMkLst>
            <pc:docMk/>
            <pc:sldMk cId="2687408676" sldId="988"/>
            <ac:cxnSpMk id="116" creationId="{08978FAC-6D2A-125B-2483-F1AC3A26FAAF}"/>
          </ac:cxnSpMkLst>
        </pc:cxnChg>
        <pc:cxnChg chg="mod">
          <ac:chgData name="Phillip Kaufman" userId="c001b2a046940d7c" providerId="LiveId" clId="{5CB25B10-5B1C-4017-B167-ED3104435743}" dt="2024-05-27T07:22:01.794" v="8541"/>
          <ac:cxnSpMkLst>
            <pc:docMk/>
            <pc:sldMk cId="2687408676" sldId="988"/>
            <ac:cxnSpMk id="117" creationId="{B97B817D-0CED-893B-2BB3-369724D2D8D1}"/>
          </ac:cxnSpMkLst>
        </pc:cxnChg>
        <pc:cxnChg chg="mod">
          <ac:chgData name="Phillip Kaufman" userId="c001b2a046940d7c" providerId="LiveId" clId="{5CB25B10-5B1C-4017-B167-ED3104435743}" dt="2024-05-27T07:22:01.794" v="8541"/>
          <ac:cxnSpMkLst>
            <pc:docMk/>
            <pc:sldMk cId="2687408676" sldId="988"/>
            <ac:cxnSpMk id="118" creationId="{1BEB8296-C9C4-4773-4F47-A5495F255F4B}"/>
          </ac:cxnSpMkLst>
        </pc:cxnChg>
        <pc:cxnChg chg="mod">
          <ac:chgData name="Phillip Kaufman" userId="c001b2a046940d7c" providerId="LiveId" clId="{5CB25B10-5B1C-4017-B167-ED3104435743}" dt="2024-05-27T07:22:01.794" v="8541"/>
          <ac:cxnSpMkLst>
            <pc:docMk/>
            <pc:sldMk cId="2687408676" sldId="988"/>
            <ac:cxnSpMk id="119" creationId="{79CDE303-D165-B2A3-5A5B-5A0CCCCC2B27}"/>
          </ac:cxnSpMkLst>
        </pc:cxnChg>
        <pc:cxnChg chg="mod">
          <ac:chgData name="Phillip Kaufman" userId="c001b2a046940d7c" providerId="LiveId" clId="{5CB25B10-5B1C-4017-B167-ED3104435743}" dt="2024-05-27T07:22:01.794" v="8541"/>
          <ac:cxnSpMkLst>
            <pc:docMk/>
            <pc:sldMk cId="2687408676" sldId="988"/>
            <ac:cxnSpMk id="120" creationId="{1C149E39-E24B-EEDE-E220-E398792FFF1A}"/>
          </ac:cxnSpMkLst>
        </pc:cxnChg>
        <pc:cxnChg chg="mod">
          <ac:chgData name="Phillip Kaufman" userId="c001b2a046940d7c" providerId="LiveId" clId="{5CB25B10-5B1C-4017-B167-ED3104435743}" dt="2024-05-27T07:22:01.794" v="8541"/>
          <ac:cxnSpMkLst>
            <pc:docMk/>
            <pc:sldMk cId="2687408676" sldId="988"/>
            <ac:cxnSpMk id="121" creationId="{D0A22508-B12C-95BC-9D21-EBC686FAFA80}"/>
          </ac:cxnSpMkLst>
        </pc:cxnChg>
        <pc:cxnChg chg="mod">
          <ac:chgData name="Phillip Kaufman" userId="c001b2a046940d7c" providerId="LiveId" clId="{5CB25B10-5B1C-4017-B167-ED3104435743}" dt="2024-05-27T07:22:01.794" v="8541"/>
          <ac:cxnSpMkLst>
            <pc:docMk/>
            <pc:sldMk cId="2687408676" sldId="988"/>
            <ac:cxnSpMk id="122" creationId="{3E13B97A-C19A-35CF-5529-035B743D6050}"/>
          </ac:cxnSpMkLst>
        </pc:cxnChg>
        <pc:cxnChg chg="mod">
          <ac:chgData name="Phillip Kaufman" userId="c001b2a046940d7c" providerId="LiveId" clId="{5CB25B10-5B1C-4017-B167-ED3104435743}" dt="2024-05-27T07:22:01.794" v="8541"/>
          <ac:cxnSpMkLst>
            <pc:docMk/>
            <pc:sldMk cId="2687408676" sldId="988"/>
            <ac:cxnSpMk id="123" creationId="{42F0AA86-746A-F183-BD92-038028BC655A}"/>
          </ac:cxnSpMkLst>
        </pc:cxnChg>
      </pc:sldChg>
      <pc:sldChg chg="addSp modSp add del mod">
        <pc:chgData name="Phillip Kaufman" userId="c001b2a046940d7c" providerId="LiveId" clId="{5CB25B10-5B1C-4017-B167-ED3104435743}" dt="2024-05-27T06:34:17.025" v="8102" actId="47"/>
        <pc:sldMkLst>
          <pc:docMk/>
          <pc:sldMk cId="1350525286" sldId="989"/>
        </pc:sldMkLst>
        <pc:spChg chg="add mod">
          <ac:chgData name="Phillip Kaufman" userId="c001b2a046940d7c" providerId="LiveId" clId="{5CB25B10-5B1C-4017-B167-ED3104435743}" dt="2024-05-27T03:14:03.400" v="7914" actId="1076"/>
          <ac:spMkLst>
            <pc:docMk/>
            <pc:sldMk cId="1350525286" sldId="989"/>
            <ac:spMk id="4" creationId="{514DFD63-CBA6-117E-FC9C-433D66854605}"/>
          </ac:spMkLst>
        </pc:spChg>
        <pc:grpChg chg="mod">
          <ac:chgData name="Phillip Kaufman" userId="c001b2a046940d7c" providerId="LiveId" clId="{5CB25B10-5B1C-4017-B167-ED3104435743}" dt="2024-05-27T03:14:14.263" v="7916" actId="1076"/>
          <ac:grpSpMkLst>
            <pc:docMk/>
            <pc:sldMk cId="1350525286" sldId="989"/>
            <ac:grpSpMk id="30" creationId="{01B921DE-A510-2DE8-4B67-64509A7E4EDD}"/>
          </ac:grpSpMkLst>
        </pc:grpChg>
        <pc:grpChg chg="mod">
          <ac:chgData name="Phillip Kaufman" userId="c001b2a046940d7c" providerId="LiveId" clId="{5CB25B10-5B1C-4017-B167-ED3104435743}" dt="2024-05-27T03:14:17.210" v="7917" actId="1076"/>
          <ac:grpSpMkLst>
            <pc:docMk/>
            <pc:sldMk cId="1350525286" sldId="989"/>
            <ac:grpSpMk id="933" creationId="{AD5EB44E-57BE-D58D-54E3-31A465116C16}"/>
          </ac:grpSpMkLst>
        </pc:grpChg>
        <pc:grpChg chg="mod">
          <ac:chgData name="Phillip Kaufman" userId="c001b2a046940d7c" providerId="LiveId" clId="{5CB25B10-5B1C-4017-B167-ED3104435743}" dt="2024-05-27T03:14:10.166" v="7915" actId="1076"/>
          <ac:grpSpMkLst>
            <pc:docMk/>
            <pc:sldMk cId="1350525286" sldId="989"/>
            <ac:grpSpMk id="953" creationId="{5F1ED7FB-FB43-CAAB-1855-E976F70C9D36}"/>
          </ac:grpSpMkLst>
        </pc:grpChg>
      </pc:sldChg>
      <pc:sldChg chg="addSp delSp modSp add del mod">
        <pc:chgData name="Phillip Kaufman" userId="c001b2a046940d7c" providerId="LiveId" clId="{5CB25B10-5B1C-4017-B167-ED3104435743}" dt="2024-06-03T00:58:20.344" v="13101" actId="47"/>
        <pc:sldMkLst>
          <pc:docMk/>
          <pc:sldMk cId="2851432807" sldId="990"/>
        </pc:sldMkLst>
        <pc:spChg chg="add mod">
          <ac:chgData name="Phillip Kaufman" userId="c001b2a046940d7c" providerId="LiveId" clId="{5CB25B10-5B1C-4017-B167-ED3104435743}" dt="2024-05-27T03:12:11.826" v="7887"/>
          <ac:spMkLst>
            <pc:docMk/>
            <pc:sldMk cId="2851432807" sldId="990"/>
            <ac:spMk id="10" creationId="{93660DB3-A5C2-3349-184B-5D68F6BC6E20}"/>
          </ac:spMkLst>
        </pc:spChg>
        <pc:spChg chg="mod">
          <ac:chgData name="Phillip Kaufman" userId="c001b2a046940d7c" providerId="LiveId" clId="{5CB25B10-5B1C-4017-B167-ED3104435743}" dt="2024-05-27T03:12:17.671" v="7889"/>
          <ac:spMkLst>
            <pc:docMk/>
            <pc:sldMk cId="2851432807" sldId="990"/>
            <ac:spMk id="53" creationId="{16132A60-6FD5-479C-273F-361A2738A7BD}"/>
          </ac:spMkLst>
        </pc:spChg>
        <pc:spChg chg="mod">
          <ac:chgData name="Phillip Kaufman" userId="c001b2a046940d7c" providerId="LiveId" clId="{5CB25B10-5B1C-4017-B167-ED3104435743}" dt="2024-05-27T03:12:17.671" v="7889"/>
          <ac:spMkLst>
            <pc:docMk/>
            <pc:sldMk cId="2851432807" sldId="990"/>
            <ac:spMk id="54" creationId="{A8D558E3-3340-D944-9B4A-E046E88E305D}"/>
          </ac:spMkLst>
        </pc:spChg>
        <pc:spChg chg="mod">
          <ac:chgData name="Phillip Kaufman" userId="c001b2a046940d7c" providerId="LiveId" clId="{5CB25B10-5B1C-4017-B167-ED3104435743}" dt="2024-05-27T03:12:17.671" v="7889"/>
          <ac:spMkLst>
            <pc:docMk/>
            <pc:sldMk cId="2851432807" sldId="990"/>
            <ac:spMk id="55" creationId="{32D9E12B-DDB4-3B19-1285-0A25CBDFD1AB}"/>
          </ac:spMkLst>
        </pc:spChg>
        <pc:spChg chg="mod">
          <ac:chgData name="Phillip Kaufman" userId="c001b2a046940d7c" providerId="LiveId" clId="{5CB25B10-5B1C-4017-B167-ED3104435743}" dt="2024-05-27T03:12:17.671" v="7889"/>
          <ac:spMkLst>
            <pc:docMk/>
            <pc:sldMk cId="2851432807" sldId="990"/>
            <ac:spMk id="95" creationId="{04ACB931-9852-C5D7-221C-47909BEBBD5E}"/>
          </ac:spMkLst>
        </pc:spChg>
        <pc:spChg chg="mod">
          <ac:chgData name="Phillip Kaufman" userId="c001b2a046940d7c" providerId="LiveId" clId="{5CB25B10-5B1C-4017-B167-ED3104435743}" dt="2024-05-27T03:12:17.671" v="7889"/>
          <ac:spMkLst>
            <pc:docMk/>
            <pc:sldMk cId="2851432807" sldId="990"/>
            <ac:spMk id="96" creationId="{1B4FD352-D7AA-ECBC-9CB9-6F8A48ACDB95}"/>
          </ac:spMkLst>
        </pc:spChg>
        <pc:grpChg chg="del">
          <ac:chgData name="Phillip Kaufman" userId="c001b2a046940d7c" providerId="LiveId" clId="{5CB25B10-5B1C-4017-B167-ED3104435743}" dt="2024-05-27T03:12:06.988" v="7886" actId="478"/>
          <ac:grpSpMkLst>
            <pc:docMk/>
            <pc:sldMk cId="2851432807" sldId="990"/>
            <ac:grpSpMk id="4" creationId="{4711A11C-29FB-0D47-D724-B44488C51E97}"/>
          </ac:grpSpMkLst>
        </pc:grpChg>
        <pc:grpChg chg="add mod">
          <ac:chgData name="Phillip Kaufman" userId="c001b2a046940d7c" providerId="LiveId" clId="{5CB25B10-5B1C-4017-B167-ED3104435743}" dt="2024-05-27T07:22:43.152" v="8546"/>
          <ac:grpSpMkLst>
            <pc:docMk/>
            <pc:sldMk cId="2851432807" sldId="990"/>
            <ac:grpSpMk id="4" creationId="{A1A4FA36-FFCC-4BAD-89CC-494998FC4399}"/>
          </ac:grpSpMkLst>
        </pc:grpChg>
        <pc:grpChg chg="mod">
          <ac:chgData name="Phillip Kaufman" userId="c001b2a046940d7c" providerId="LiveId" clId="{5CB25B10-5B1C-4017-B167-ED3104435743}" dt="2024-05-27T07:22:43.152" v="8546"/>
          <ac:grpSpMkLst>
            <pc:docMk/>
            <pc:sldMk cId="2851432807" sldId="990"/>
            <ac:grpSpMk id="6" creationId="{1F8A1ED3-17B2-E5EF-F339-6286F0ACD9D0}"/>
          </ac:grpSpMkLst>
        </pc:grpChg>
        <pc:grpChg chg="del">
          <ac:chgData name="Phillip Kaufman" userId="c001b2a046940d7c" providerId="LiveId" clId="{5CB25B10-5B1C-4017-B167-ED3104435743}" dt="2024-05-27T07:22:42.794" v="8545" actId="478"/>
          <ac:grpSpMkLst>
            <pc:docMk/>
            <pc:sldMk cId="2851432807" sldId="990"/>
            <ac:grpSpMk id="13" creationId="{804AF3B8-BCFE-17BE-6FB8-1A91EAB17B24}"/>
          </ac:grpSpMkLst>
        </pc:grpChg>
        <pc:grpChg chg="add mod ord">
          <ac:chgData name="Phillip Kaufman" userId="c001b2a046940d7c" providerId="LiveId" clId="{5CB25B10-5B1C-4017-B167-ED3104435743}" dt="2024-05-27T07:22:48.417" v="8547" actId="166"/>
          <ac:grpSpMkLst>
            <pc:docMk/>
            <pc:sldMk cId="2851432807" sldId="990"/>
            <ac:grpSpMk id="52" creationId="{80D9AC93-FB5B-9557-6EFE-9F2FD6862013}"/>
          </ac:grpSpMkLst>
        </pc:grpChg>
        <pc:cxnChg chg="mod">
          <ac:chgData name="Phillip Kaufman" userId="c001b2a046940d7c" providerId="LiveId" clId="{5CB25B10-5B1C-4017-B167-ED3104435743}" dt="2024-05-27T07:22:43.152" v="8546"/>
          <ac:cxnSpMkLst>
            <pc:docMk/>
            <pc:sldMk cId="2851432807" sldId="990"/>
            <ac:cxnSpMk id="10" creationId="{7956AA5A-4CE6-034C-2E71-DB35AD897FA0}"/>
          </ac:cxnSpMkLst>
        </pc:cxnChg>
        <pc:cxnChg chg="mod">
          <ac:chgData name="Phillip Kaufman" userId="c001b2a046940d7c" providerId="LiveId" clId="{5CB25B10-5B1C-4017-B167-ED3104435743}" dt="2024-05-27T07:22:43.152" v="8546"/>
          <ac:cxnSpMkLst>
            <pc:docMk/>
            <pc:sldMk cId="2851432807" sldId="990"/>
            <ac:cxnSpMk id="11" creationId="{DD273510-84DE-7A92-495E-7F05DF82C682}"/>
          </ac:cxnSpMkLst>
        </pc:cxnChg>
        <pc:cxnChg chg="mod">
          <ac:chgData name="Phillip Kaufman" userId="c001b2a046940d7c" providerId="LiveId" clId="{5CB25B10-5B1C-4017-B167-ED3104435743}" dt="2024-05-27T07:22:43.152" v="8546"/>
          <ac:cxnSpMkLst>
            <pc:docMk/>
            <pc:sldMk cId="2851432807" sldId="990"/>
            <ac:cxnSpMk id="56" creationId="{134A2AF2-5033-9C22-45B4-E42F6EE74917}"/>
          </ac:cxnSpMkLst>
        </pc:cxnChg>
        <pc:cxnChg chg="mod">
          <ac:chgData name="Phillip Kaufman" userId="c001b2a046940d7c" providerId="LiveId" clId="{5CB25B10-5B1C-4017-B167-ED3104435743}" dt="2024-05-27T07:22:43.152" v="8546"/>
          <ac:cxnSpMkLst>
            <pc:docMk/>
            <pc:sldMk cId="2851432807" sldId="990"/>
            <ac:cxnSpMk id="57" creationId="{E9F71F9F-4A51-0B9A-F0A3-62B86BCC9F2D}"/>
          </ac:cxnSpMkLst>
        </pc:cxnChg>
        <pc:cxnChg chg="mod">
          <ac:chgData name="Phillip Kaufman" userId="c001b2a046940d7c" providerId="LiveId" clId="{5CB25B10-5B1C-4017-B167-ED3104435743}" dt="2024-05-27T07:22:43.152" v="8546"/>
          <ac:cxnSpMkLst>
            <pc:docMk/>
            <pc:sldMk cId="2851432807" sldId="990"/>
            <ac:cxnSpMk id="58" creationId="{56738986-FE99-8CF1-838F-1AF849CE6398}"/>
          </ac:cxnSpMkLst>
        </pc:cxnChg>
        <pc:cxnChg chg="mod">
          <ac:chgData name="Phillip Kaufman" userId="c001b2a046940d7c" providerId="LiveId" clId="{5CB25B10-5B1C-4017-B167-ED3104435743}" dt="2024-05-27T07:22:43.152" v="8546"/>
          <ac:cxnSpMkLst>
            <pc:docMk/>
            <pc:sldMk cId="2851432807" sldId="990"/>
            <ac:cxnSpMk id="59" creationId="{7FE01587-83E8-F5A9-8885-04B8299A2A6F}"/>
          </ac:cxnSpMkLst>
        </pc:cxnChg>
        <pc:cxnChg chg="mod">
          <ac:chgData name="Phillip Kaufman" userId="c001b2a046940d7c" providerId="LiveId" clId="{5CB25B10-5B1C-4017-B167-ED3104435743}" dt="2024-05-27T07:22:43.152" v="8546"/>
          <ac:cxnSpMkLst>
            <pc:docMk/>
            <pc:sldMk cId="2851432807" sldId="990"/>
            <ac:cxnSpMk id="60" creationId="{C63EABE5-74D4-34D9-F400-921F09A948FC}"/>
          </ac:cxnSpMkLst>
        </pc:cxnChg>
        <pc:cxnChg chg="mod">
          <ac:chgData name="Phillip Kaufman" userId="c001b2a046940d7c" providerId="LiveId" clId="{5CB25B10-5B1C-4017-B167-ED3104435743}" dt="2024-05-27T07:22:43.152" v="8546"/>
          <ac:cxnSpMkLst>
            <pc:docMk/>
            <pc:sldMk cId="2851432807" sldId="990"/>
            <ac:cxnSpMk id="61" creationId="{31E8F4A6-35CC-8AE2-4F24-3AD7573612EA}"/>
          </ac:cxnSpMkLst>
        </pc:cxnChg>
        <pc:cxnChg chg="mod">
          <ac:chgData name="Phillip Kaufman" userId="c001b2a046940d7c" providerId="LiveId" clId="{5CB25B10-5B1C-4017-B167-ED3104435743}" dt="2024-05-27T07:22:43.152" v="8546"/>
          <ac:cxnSpMkLst>
            <pc:docMk/>
            <pc:sldMk cId="2851432807" sldId="990"/>
            <ac:cxnSpMk id="62" creationId="{CCCAE31C-E7EA-B5CF-86EC-325FC58FD848}"/>
          </ac:cxnSpMkLst>
        </pc:cxnChg>
        <pc:cxnChg chg="mod">
          <ac:chgData name="Phillip Kaufman" userId="c001b2a046940d7c" providerId="LiveId" clId="{5CB25B10-5B1C-4017-B167-ED3104435743}" dt="2024-05-27T07:22:43.152" v="8546"/>
          <ac:cxnSpMkLst>
            <pc:docMk/>
            <pc:sldMk cId="2851432807" sldId="990"/>
            <ac:cxnSpMk id="63" creationId="{85A39709-811D-2E73-F0FB-45D24D03496A}"/>
          </ac:cxnSpMkLst>
        </pc:cxnChg>
        <pc:cxnChg chg="mod">
          <ac:chgData name="Phillip Kaufman" userId="c001b2a046940d7c" providerId="LiveId" clId="{5CB25B10-5B1C-4017-B167-ED3104435743}" dt="2024-05-27T07:22:43.152" v="8546"/>
          <ac:cxnSpMkLst>
            <pc:docMk/>
            <pc:sldMk cId="2851432807" sldId="990"/>
            <ac:cxnSpMk id="64" creationId="{81A4C8C2-59CA-DF46-4103-7BFA5945D17C}"/>
          </ac:cxnSpMkLst>
        </pc:cxnChg>
        <pc:cxnChg chg="mod">
          <ac:chgData name="Phillip Kaufman" userId="c001b2a046940d7c" providerId="LiveId" clId="{5CB25B10-5B1C-4017-B167-ED3104435743}" dt="2024-05-27T07:22:43.152" v="8546"/>
          <ac:cxnSpMkLst>
            <pc:docMk/>
            <pc:sldMk cId="2851432807" sldId="990"/>
            <ac:cxnSpMk id="65" creationId="{2DA7C7C0-07F4-8430-CF1B-9E04ABD7EC87}"/>
          </ac:cxnSpMkLst>
        </pc:cxnChg>
        <pc:cxnChg chg="mod">
          <ac:chgData name="Phillip Kaufman" userId="c001b2a046940d7c" providerId="LiveId" clId="{5CB25B10-5B1C-4017-B167-ED3104435743}" dt="2024-05-27T07:22:43.152" v="8546"/>
          <ac:cxnSpMkLst>
            <pc:docMk/>
            <pc:sldMk cId="2851432807" sldId="990"/>
            <ac:cxnSpMk id="66" creationId="{B48820EC-EE82-E850-1D88-113A29AA0929}"/>
          </ac:cxnSpMkLst>
        </pc:cxnChg>
        <pc:cxnChg chg="mod">
          <ac:chgData name="Phillip Kaufman" userId="c001b2a046940d7c" providerId="LiveId" clId="{5CB25B10-5B1C-4017-B167-ED3104435743}" dt="2024-05-27T07:22:43.152" v="8546"/>
          <ac:cxnSpMkLst>
            <pc:docMk/>
            <pc:sldMk cId="2851432807" sldId="990"/>
            <ac:cxnSpMk id="67" creationId="{6EB5FB25-770E-FB94-935B-F57E32835732}"/>
          </ac:cxnSpMkLst>
        </pc:cxnChg>
        <pc:cxnChg chg="mod">
          <ac:chgData name="Phillip Kaufman" userId="c001b2a046940d7c" providerId="LiveId" clId="{5CB25B10-5B1C-4017-B167-ED3104435743}" dt="2024-05-27T07:22:43.152" v="8546"/>
          <ac:cxnSpMkLst>
            <pc:docMk/>
            <pc:sldMk cId="2851432807" sldId="990"/>
            <ac:cxnSpMk id="68" creationId="{D162492E-3D78-7BDD-E13A-DC2F889D8C8C}"/>
          </ac:cxnSpMkLst>
        </pc:cxnChg>
        <pc:cxnChg chg="mod">
          <ac:chgData name="Phillip Kaufman" userId="c001b2a046940d7c" providerId="LiveId" clId="{5CB25B10-5B1C-4017-B167-ED3104435743}" dt="2024-05-27T07:22:43.152" v="8546"/>
          <ac:cxnSpMkLst>
            <pc:docMk/>
            <pc:sldMk cId="2851432807" sldId="990"/>
            <ac:cxnSpMk id="69" creationId="{5518A2C8-07DE-8226-CBAA-871871FE147E}"/>
          </ac:cxnSpMkLst>
        </pc:cxnChg>
        <pc:cxnChg chg="mod">
          <ac:chgData name="Phillip Kaufman" userId="c001b2a046940d7c" providerId="LiveId" clId="{5CB25B10-5B1C-4017-B167-ED3104435743}" dt="2024-05-27T07:22:43.152" v="8546"/>
          <ac:cxnSpMkLst>
            <pc:docMk/>
            <pc:sldMk cId="2851432807" sldId="990"/>
            <ac:cxnSpMk id="70" creationId="{B8152F0D-CDA6-2E29-B97D-43D090936FF9}"/>
          </ac:cxnSpMkLst>
        </pc:cxnChg>
        <pc:cxnChg chg="mod">
          <ac:chgData name="Phillip Kaufman" userId="c001b2a046940d7c" providerId="LiveId" clId="{5CB25B10-5B1C-4017-B167-ED3104435743}" dt="2024-05-27T07:22:43.152" v="8546"/>
          <ac:cxnSpMkLst>
            <pc:docMk/>
            <pc:sldMk cId="2851432807" sldId="990"/>
            <ac:cxnSpMk id="71" creationId="{92BE74F1-4648-405B-BEF5-DC84A3E2B87D}"/>
          </ac:cxnSpMkLst>
        </pc:cxnChg>
        <pc:cxnChg chg="mod">
          <ac:chgData name="Phillip Kaufman" userId="c001b2a046940d7c" providerId="LiveId" clId="{5CB25B10-5B1C-4017-B167-ED3104435743}" dt="2024-05-27T07:22:43.152" v="8546"/>
          <ac:cxnSpMkLst>
            <pc:docMk/>
            <pc:sldMk cId="2851432807" sldId="990"/>
            <ac:cxnSpMk id="72" creationId="{3FDE7063-46F1-19F1-EE0C-483AF5BE1F65}"/>
          </ac:cxnSpMkLst>
        </pc:cxnChg>
        <pc:cxnChg chg="mod">
          <ac:chgData name="Phillip Kaufman" userId="c001b2a046940d7c" providerId="LiveId" clId="{5CB25B10-5B1C-4017-B167-ED3104435743}" dt="2024-05-27T07:22:43.152" v="8546"/>
          <ac:cxnSpMkLst>
            <pc:docMk/>
            <pc:sldMk cId="2851432807" sldId="990"/>
            <ac:cxnSpMk id="73" creationId="{A5B7D8EC-E985-B370-ECA9-AA4138EB5D57}"/>
          </ac:cxnSpMkLst>
        </pc:cxnChg>
        <pc:cxnChg chg="mod">
          <ac:chgData name="Phillip Kaufman" userId="c001b2a046940d7c" providerId="LiveId" clId="{5CB25B10-5B1C-4017-B167-ED3104435743}" dt="2024-05-27T07:22:43.152" v="8546"/>
          <ac:cxnSpMkLst>
            <pc:docMk/>
            <pc:sldMk cId="2851432807" sldId="990"/>
            <ac:cxnSpMk id="74" creationId="{726FC25F-0707-ECFC-8330-76D3E55C868D}"/>
          </ac:cxnSpMkLst>
        </pc:cxnChg>
        <pc:cxnChg chg="mod">
          <ac:chgData name="Phillip Kaufman" userId="c001b2a046940d7c" providerId="LiveId" clId="{5CB25B10-5B1C-4017-B167-ED3104435743}" dt="2024-05-27T07:22:43.152" v="8546"/>
          <ac:cxnSpMkLst>
            <pc:docMk/>
            <pc:sldMk cId="2851432807" sldId="990"/>
            <ac:cxnSpMk id="75" creationId="{235434C8-C3E5-1D43-1683-FAB155D2FEC5}"/>
          </ac:cxnSpMkLst>
        </pc:cxnChg>
        <pc:cxnChg chg="mod">
          <ac:chgData name="Phillip Kaufman" userId="c001b2a046940d7c" providerId="LiveId" clId="{5CB25B10-5B1C-4017-B167-ED3104435743}" dt="2024-05-27T07:22:43.152" v="8546"/>
          <ac:cxnSpMkLst>
            <pc:docMk/>
            <pc:sldMk cId="2851432807" sldId="990"/>
            <ac:cxnSpMk id="76" creationId="{102EF280-7A31-627A-5649-22F03210B303}"/>
          </ac:cxnSpMkLst>
        </pc:cxnChg>
        <pc:cxnChg chg="mod">
          <ac:chgData name="Phillip Kaufman" userId="c001b2a046940d7c" providerId="LiveId" clId="{5CB25B10-5B1C-4017-B167-ED3104435743}" dt="2024-05-27T07:22:43.152" v="8546"/>
          <ac:cxnSpMkLst>
            <pc:docMk/>
            <pc:sldMk cId="2851432807" sldId="990"/>
            <ac:cxnSpMk id="77" creationId="{7D11A559-015B-8719-499A-2ED2BA27DCF0}"/>
          </ac:cxnSpMkLst>
        </pc:cxnChg>
        <pc:cxnChg chg="mod">
          <ac:chgData name="Phillip Kaufman" userId="c001b2a046940d7c" providerId="LiveId" clId="{5CB25B10-5B1C-4017-B167-ED3104435743}" dt="2024-05-27T07:22:43.152" v="8546"/>
          <ac:cxnSpMkLst>
            <pc:docMk/>
            <pc:sldMk cId="2851432807" sldId="990"/>
            <ac:cxnSpMk id="78" creationId="{05B73605-BA03-C475-8C61-0D40BAF1DB5A}"/>
          </ac:cxnSpMkLst>
        </pc:cxnChg>
        <pc:cxnChg chg="mod">
          <ac:chgData name="Phillip Kaufman" userId="c001b2a046940d7c" providerId="LiveId" clId="{5CB25B10-5B1C-4017-B167-ED3104435743}" dt="2024-05-27T07:22:43.152" v="8546"/>
          <ac:cxnSpMkLst>
            <pc:docMk/>
            <pc:sldMk cId="2851432807" sldId="990"/>
            <ac:cxnSpMk id="79" creationId="{C4D67F07-867D-1AFE-76AC-0CDFFF1AA372}"/>
          </ac:cxnSpMkLst>
        </pc:cxnChg>
        <pc:cxnChg chg="mod">
          <ac:chgData name="Phillip Kaufman" userId="c001b2a046940d7c" providerId="LiveId" clId="{5CB25B10-5B1C-4017-B167-ED3104435743}" dt="2024-05-27T07:22:43.152" v="8546"/>
          <ac:cxnSpMkLst>
            <pc:docMk/>
            <pc:sldMk cId="2851432807" sldId="990"/>
            <ac:cxnSpMk id="80" creationId="{DB831B40-538A-B0B5-3EEB-D7E387E2E339}"/>
          </ac:cxnSpMkLst>
        </pc:cxnChg>
        <pc:cxnChg chg="mod">
          <ac:chgData name="Phillip Kaufman" userId="c001b2a046940d7c" providerId="LiveId" clId="{5CB25B10-5B1C-4017-B167-ED3104435743}" dt="2024-05-27T07:22:43.152" v="8546"/>
          <ac:cxnSpMkLst>
            <pc:docMk/>
            <pc:sldMk cId="2851432807" sldId="990"/>
            <ac:cxnSpMk id="81" creationId="{CC783FA5-BF43-0B87-E354-0B7DE4B07C82}"/>
          </ac:cxnSpMkLst>
        </pc:cxnChg>
        <pc:cxnChg chg="mod">
          <ac:chgData name="Phillip Kaufman" userId="c001b2a046940d7c" providerId="LiveId" clId="{5CB25B10-5B1C-4017-B167-ED3104435743}" dt="2024-05-27T07:22:43.152" v="8546"/>
          <ac:cxnSpMkLst>
            <pc:docMk/>
            <pc:sldMk cId="2851432807" sldId="990"/>
            <ac:cxnSpMk id="82" creationId="{F4E9F170-9281-2C90-4A1B-FCDB58B17CD5}"/>
          </ac:cxnSpMkLst>
        </pc:cxnChg>
        <pc:cxnChg chg="mod">
          <ac:chgData name="Phillip Kaufman" userId="c001b2a046940d7c" providerId="LiveId" clId="{5CB25B10-5B1C-4017-B167-ED3104435743}" dt="2024-05-27T07:22:43.152" v="8546"/>
          <ac:cxnSpMkLst>
            <pc:docMk/>
            <pc:sldMk cId="2851432807" sldId="990"/>
            <ac:cxnSpMk id="83" creationId="{E25C8D24-ABE6-4A54-A33C-BD12C32922E1}"/>
          </ac:cxnSpMkLst>
        </pc:cxnChg>
        <pc:cxnChg chg="mod">
          <ac:chgData name="Phillip Kaufman" userId="c001b2a046940d7c" providerId="LiveId" clId="{5CB25B10-5B1C-4017-B167-ED3104435743}" dt="2024-05-27T07:22:43.152" v="8546"/>
          <ac:cxnSpMkLst>
            <pc:docMk/>
            <pc:sldMk cId="2851432807" sldId="990"/>
            <ac:cxnSpMk id="84" creationId="{0ECBAFBD-2FC5-FC1B-8396-6E84F24E0E05}"/>
          </ac:cxnSpMkLst>
        </pc:cxnChg>
        <pc:cxnChg chg="mod">
          <ac:chgData name="Phillip Kaufman" userId="c001b2a046940d7c" providerId="LiveId" clId="{5CB25B10-5B1C-4017-B167-ED3104435743}" dt="2024-05-27T07:22:43.152" v="8546"/>
          <ac:cxnSpMkLst>
            <pc:docMk/>
            <pc:sldMk cId="2851432807" sldId="990"/>
            <ac:cxnSpMk id="85" creationId="{D2C26323-C48B-EBC6-CFFB-DF82762C9536}"/>
          </ac:cxnSpMkLst>
        </pc:cxnChg>
      </pc:sldChg>
      <pc:sldChg chg="addSp delSp modSp add del mod">
        <pc:chgData name="Phillip Kaufman" userId="c001b2a046940d7c" providerId="LiveId" clId="{5CB25B10-5B1C-4017-B167-ED3104435743}" dt="2024-06-03T00:58:22.216" v="13102" actId="47"/>
        <pc:sldMkLst>
          <pc:docMk/>
          <pc:sldMk cId="3320864555" sldId="991"/>
        </pc:sldMkLst>
        <pc:spChg chg="add mod">
          <ac:chgData name="Phillip Kaufman" userId="c001b2a046940d7c" providerId="LiveId" clId="{5CB25B10-5B1C-4017-B167-ED3104435743}" dt="2024-05-27T06:31:38.603" v="8083"/>
          <ac:spMkLst>
            <pc:docMk/>
            <pc:sldMk cId="3320864555" sldId="991"/>
            <ac:spMk id="4" creationId="{A33D78F0-0B5B-FCE0-266F-CF615CC6A236}"/>
          </ac:spMkLst>
        </pc:spChg>
        <pc:spChg chg="add mod">
          <ac:chgData name="Phillip Kaufman" userId="c001b2a046940d7c" providerId="LiveId" clId="{5CB25B10-5B1C-4017-B167-ED3104435743}" dt="2024-05-27T06:31:38.603" v="8083"/>
          <ac:spMkLst>
            <pc:docMk/>
            <pc:sldMk cId="3320864555" sldId="991"/>
            <ac:spMk id="5" creationId="{AA203CDA-218E-9E00-F758-BA74A7838205}"/>
          </ac:spMkLst>
        </pc:spChg>
        <pc:spChg chg="add mod">
          <ac:chgData name="Phillip Kaufman" userId="c001b2a046940d7c" providerId="LiveId" clId="{5CB25B10-5B1C-4017-B167-ED3104435743}" dt="2024-05-27T06:31:38.603" v="8083"/>
          <ac:spMkLst>
            <pc:docMk/>
            <pc:sldMk cId="3320864555" sldId="991"/>
            <ac:spMk id="6" creationId="{81DC2468-7A1F-9D89-B8F3-23AC712004C4}"/>
          </ac:spMkLst>
        </pc:spChg>
        <pc:spChg chg="add mod">
          <ac:chgData name="Phillip Kaufman" userId="c001b2a046940d7c" providerId="LiveId" clId="{5CB25B10-5B1C-4017-B167-ED3104435743}" dt="2024-05-27T06:31:43.884" v="8085"/>
          <ac:spMkLst>
            <pc:docMk/>
            <pc:sldMk cId="3320864555" sldId="991"/>
            <ac:spMk id="7" creationId="{614BD6C8-AC49-2C61-6D83-0940B5741DE9}"/>
          </ac:spMkLst>
        </pc:spChg>
        <pc:spChg chg="add mod">
          <ac:chgData name="Phillip Kaufman" userId="c001b2a046940d7c" providerId="LiveId" clId="{5CB25B10-5B1C-4017-B167-ED3104435743}" dt="2024-05-27T06:33:13.681" v="8095" actId="692"/>
          <ac:spMkLst>
            <pc:docMk/>
            <pc:sldMk cId="3320864555" sldId="991"/>
            <ac:spMk id="8" creationId="{E7F143E7-B024-B6EF-48AC-B89062C6706B}"/>
          </ac:spMkLst>
        </pc:spChg>
        <pc:spChg chg="add mod">
          <ac:chgData name="Phillip Kaufman" userId="c001b2a046940d7c" providerId="LiveId" clId="{5CB25B10-5B1C-4017-B167-ED3104435743}" dt="2024-05-27T06:33:13.681" v="8095" actId="692"/>
          <ac:spMkLst>
            <pc:docMk/>
            <pc:sldMk cId="3320864555" sldId="991"/>
            <ac:spMk id="9" creationId="{260488F9-0CCE-A5A7-3712-EDFC455C3E0D}"/>
          </ac:spMkLst>
        </pc:spChg>
        <pc:spChg chg="mod">
          <ac:chgData name="Phillip Kaufman" userId="c001b2a046940d7c" providerId="LiveId" clId="{5CB25B10-5B1C-4017-B167-ED3104435743}" dt="2024-05-27T06:29:54.330" v="8035" actId="207"/>
          <ac:spMkLst>
            <pc:docMk/>
            <pc:sldMk cId="3320864555" sldId="991"/>
            <ac:spMk id="51" creationId="{BA0A3934-BE92-75E3-1F1F-A5B74B5FAA3E}"/>
          </ac:spMkLst>
        </pc:spChg>
        <pc:spChg chg="del">
          <ac:chgData name="Phillip Kaufman" userId="c001b2a046940d7c" providerId="LiveId" clId="{5CB25B10-5B1C-4017-B167-ED3104435743}" dt="2024-05-27T06:31:43.064" v="8084" actId="478"/>
          <ac:spMkLst>
            <pc:docMk/>
            <pc:sldMk cId="3320864555" sldId="991"/>
            <ac:spMk id="52" creationId="{A6CE3348-8BDF-349D-37DF-09C0C409C245}"/>
          </ac:spMkLst>
        </pc:spChg>
        <pc:spChg chg="mod">
          <ac:chgData name="Phillip Kaufman" userId="c001b2a046940d7c" providerId="LiveId" clId="{5CB25B10-5B1C-4017-B167-ED3104435743}" dt="2024-05-27T06:33:13.681" v="8095" actId="692"/>
          <ac:spMkLst>
            <pc:docMk/>
            <pc:sldMk cId="3320864555" sldId="991"/>
            <ac:spMk id="56" creationId="{C43E0518-3CB6-DA36-6724-EDBB17C3DB1A}"/>
          </ac:spMkLst>
        </pc:spChg>
        <pc:spChg chg="mod">
          <ac:chgData name="Phillip Kaufman" userId="c001b2a046940d7c" providerId="LiveId" clId="{5CB25B10-5B1C-4017-B167-ED3104435743}" dt="2024-05-27T06:33:13.681" v="8095" actId="692"/>
          <ac:spMkLst>
            <pc:docMk/>
            <pc:sldMk cId="3320864555" sldId="991"/>
            <ac:spMk id="57" creationId="{7468C436-BDD7-9EB8-7694-39CCF50EC30A}"/>
          </ac:spMkLst>
        </pc:spChg>
        <pc:spChg chg="mod">
          <ac:chgData name="Phillip Kaufman" userId="c001b2a046940d7c" providerId="LiveId" clId="{5CB25B10-5B1C-4017-B167-ED3104435743}" dt="2024-05-27T06:33:13.681" v="8095" actId="692"/>
          <ac:spMkLst>
            <pc:docMk/>
            <pc:sldMk cId="3320864555" sldId="991"/>
            <ac:spMk id="58" creationId="{9D5E2226-DBDC-AF73-E78F-BC82E435A1A7}"/>
          </ac:spMkLst>
        </pc:spChg>
        <pc:spChg chg="del mod">
          <ac:chgData name="Phillip Kaufman" userId="c001b2a046940d7c" providerId="LiveId" clId="{5CB25B10-5B1C-4017-B167-ED3104435743}" dt="2024-05-27T06:31:43.064" v="8084" actId="478"/>
          <ac:spMkLst>
            <pc:docMk/>
            <pc:sldMk cId="3320864555" sldId="991"/>
            <ac:spMk id="59" creationId="{337A3C4D-A5E0-2E11-55A8-6DD2BD42E03C}"/>
          </ac:spMkLst>
        </pc:spChg>
        <pc:spChg chg="del mod">
          <ac:chgData name="Phillip Kaufman" userId="c001b2a046940d7c" providerId="LiveId" clId="{5CB25B10-5B1C-4017-B167-ED3104435743}" dt="2024-05-27T06:31:43.064" v="8084" actId="478"/>
          <ac:spMkLst>
            <pc:docMk/>
            <pc:sldMk cId="3320864555" sldId="991"/>
            <ac:spMk id="61" creationId="{C3174A7A-E20B-F366-EA0E-C4919CFE3FAE}"/>
          </ac:spMkLst>
        </pc:spChg>
      </pc:sldChg>
      <pc:sldChg chg="modSp add del mod">
        <pc:chgData name="Phillip Kaufman" userId="c001b2a046940d7c" providerId="LiveId" clId="{5CB25B10-5B1C-4017-B167-ED3104435743}" dt="2024-06-03T00:58:23.398" v="13103" actId="47"/>
        <pc:sldMkLst>
          <pc:docMk/>
          <pc:sldMk cId="2466340843" sldId="992"/>
        </pc:sldMkLst>
        <pc:spChg chg="mod">
          <ac:chgData name="Phillip Kaufman" userId="c001b2a046940d7c" providerId="LiveId" clId="{5CB25B10-5B1C-4017-B167-ED3104435743}" dt="2024-05-27T06:30:22.559" v="8038" actId="692"/>
          <ac:spMkLst>
            <pc:docMk/>
            <pc:sldMk cId="2466340843" sldId="992"/>
            <ac:spMk id="51" creationId="{BA0A3934-BE92-75E3-1F1F-A5B74B5FAA3E}"/>
          </ac:spMkLst>
        </pc:spChg>
        <pc:spChg chg="mod">
          <ac:chgData name="Phillip Kaufman" userId="c001b2a046940d7c" providerId="LiveId" clId="{5CB25B10-5B1C-4017-B167-ED3104435743}" dt="2024-05-27T06:31:26.024" v="8081" actId="1076"/>
          <ac:spMkLst>
            <pc:docMk/>
            <pc:sldMk cId="2466340843" sldId="992"/>
            <ac:spMk id="52" creationId="{A6CE3348-8BDF-349D-37DF-09C0C409C245}"/>
          </ac:spMkLst>
        </pc:spChg>
        <pc:spChg chg="mod">
          <ac:chgData name="Phillip Kaufman" userId="c001b2a046940d7c" providerId="LiveId" clId="{5CB25B10-5B1C-4017-B167-ED3104435743}" dt="2024-05-30T05:58:03.295" v="9524" actId="207"/>
          <ac:spMkLst>
            <pc:docMk/>
            <pc:sldMk cId="2466340843" sldId="992"/>
            <ac:spMk id="56" creationId="{C43E0518-3CB6-DA36-6724-EDBB17C3DB1A}"/>
          </ac:spMkLst>
        </pc:spChg>
        <pc:spChg chg="mod">
          <ac:chgData name="Phillip Kaufman" userId="c001b2a046940d7c" providerId="LiveId" clId="{5CB25B10-5B1C-4017-B167-ED3104435743}" dt="2024-05-30T05:58:03.295" v="9524" actId="207"/>
          <ac:spMkLst>
            <pc:docMk/>
            <pc:sldMk cId="2466340843" sldId="992"/>
            <ac:spMk id="57" creationId="{7468C436-BDD7-9EB8-7694-39CCF50EC30A}"/>
          </ac:spMkLst>
        </pc:spChg>
        <pc:spChg chg="mod">
          <ac:chgData name="Phillip Kaufman" userId="c001b2a046940d7c" providerId="LiveId" clId="{5CB25B10-5B1C-4017-B167-ED3104435743}" dt="2024-05-30T05:58:03.295" v="9524" actId="207"/>
          <ac:spMkLst>
            <pc:docMk/>
            <pc:sldMk cId="2466340843" sldId="992"/>
            <ac:spMk id="58" creationId="{9D5E2226-DBDC-AF73-E78F-BC82E435A1A7}"/>
          </ac:spMkLst>
        </pc:spChg>
        <pc:spChg chg="mod">
          <ac:chgData name="Phillip Kaufman" userId="c001b2a046940d7c" providerId="LiveId" clId="{5CB25B10-5B1C-4017-B167-ED3104435743}" dt="2024-05-30T05:58:03.295" v="9524" actId="207"/>
          <ac:spMkLst>
            <pc:docMk/>
            <pc:sldMk cId="2466340843" sldId="992"/>
            <ac:spMk id="59" creationId="{337A3C4D-A5E0-2E11-55A8-6DD2BD42E03C}"/>
          </ac:spMkLst>
        </pc:spChg>
        <pc:spChg chg="mod">
          <ac:chgData name="Phillip Kaufman" userId="c001b2a046940d7c" providerId="LiveId" clId="{5CB25B10-5B1C-4017-B167-ED3104435743}" dt="2024-05-30T05:58:03.295" v="9524" actId="207"/>
          <ac:spMkLst>
            <pc:docMk/>
            <pc:sldMk cId="2466340843" sldId="992"/>
            <ac:spMk id="61" creationId="{C3174A7A-E20B-F366-EA0E-C4919CFE3FAE}"/>
          </ac:spMkLst>
        </pc:spChg>
      </pc:sldChg>
      <pc:sldChg chg="addSp delSp modSp add mod ord">
        <pc:chgData name="Phillip Kaufman" userId="c001b2a046940d7c" providerId="LiveId" clId="{5CB25B10-5B1C-4017-B167-ED3104435743}" dt="2024-05-30T06:45:01.593" v="9864"/>
        <pc:sldMkLst>
          <pc:docMk/>
          <pc:sldMk cId="1966656965" sldId="993"/>
        </pc:sldMkLst>
        <pc:spChg chg="mod">
          <ac:chgData name="Phillip Kaufman" userId="c001b2a046940d7c" providerId="LiveId" clId="{5CB25B10-5B1C-4017-B167-ED3104435743}" dt="2024-05-29T01:26:31.534" v="9222" actId="20577"/>
          <ac:spMkLst>
            <pc:docMk/>
            <pc:sldMk cId="1966656965" sldId="993"/>
            <ac:spMk id="4" creationId="{C906E049-146D-F806-8B8D-69CC4A13F9E6}"/>
          </ac:spMkLst>
        </pc:spChg>
        <pc:spChg chg="add del mod">
          <ac:chgData name="Phillip Kaufman" userId="c001b2a046940d7c" providerId="LiveId" clId="{5CB25B10-5B1C-4017-B167-ED3104435743}" dt="2024-05-30T06:45:01.593" v="9864"/>
          <ac:spMkLst>
            <pc:docMk/>
            <pc:sldMk cId="1966656965" sldId="993"/>
            <ac:spMk id="8" creationId="{D8D84109-6555-29B8-1664-F1390071D604}"/>
          </ac:spMkLst>
        </pc:spChg>
        <pc:spChg chg="mod topLvl">
          <ac:chgData name="Phillip Kaufman" userId="c001b2a046940d7c" providerId="LiveId" clId="{5CB25B10-5B1C-4017-B167-ED3104435743}" dt="2024-05-27T06:46:04.148" v="8112" actId="165"/>
          <ac:spMkLst>
            <pc:docMk/>
            <pc:sldMk cId="1966656965" sldId="993"/>
            <ac:spMk id="17" creationId="{2AE7C604-82E1-22E4-5BA3-CF004E319064}"/>
          </ac:spMkLst>
        </pc:spChg>
        <pc:spChg chg="mod topLvl">
          <ac:chgData name="Phillip Kaufman" userId="c001b2a046940d7c" providerId="LiveId" clId="{5CB25B10-5B1C-4017-B167-ED3104435743}" dt="2024-05-27T06:46:04.148" v="8112" actId="165"/>
          <ac:spMkLst>
            <pc:docMk/>
            <pc:sldMk cId="1966656965" sldId="993"/>
            <ac:spMk id="18" creationId="{1E10F083-177D-0DB3-B34F-77E51C4BD780}"/>
          </ac:spMkLst>
        </pc:spChg>
        <pc:spChg chg="del mod topLvl">
          <ac:chgData name="Phillip Kaufman" userId="c001b2a046940d7c" providerId="LiveId" clId="{5CB25B10-5B1C-4017-B167-ED3104435743}" dt="2024-05-27T06:46:50.644" v="8122" actId="478"/>
          <ac:spMkLst>
            <pc:docMk/>
            <pc:sldMk cId="1966656965" sldId="993"/>
            <ac:spMk id="19" creationId="{FB29C77C-43D3-7496-22A2-E17137859A3E}"/>
          </ac:spMkLst>
        </pc:spChg>
        <pc:spChg chg="mod topLvl">
          <ac:chgData name="Phillip Kaufman" userId="c001b2a046940d7c" providerId="LiveId" clId="{5CB25B10-5B1C-4017-B167-ED3104435743}" dt="2024-05-27T06:52:33.498" v="8178" actId="206"/>
          <ac:spMkLst>
            <pc:docMk/>
            <pc:sldMk cId="1966656965" sldId="993"/>
            <ac:spMk id="21" creationId="{823699C4-8EA1-6C17-C83E-225FE53A921C}"/>
          </ac:spMkLst>
        </pc:spChg>
        <pc:spChg chg="mod topLvl">
          <ac:chgData name="Phillip Kaufman" userId="c001b2a046940d7c" providerId="LiveId" clId="{5CB25B10-5B1C-4017-B167-ED3104435743}" dt="2024-05-27T06:46:04.148" v="8112" actId="165"/>
          <ac:spMkLst>
            <pc:docMk/>
            <pc:sldMk cId="1966656965" sldId="993"/>
            <ac:spMk id="29" creationId="{4E9408F0-D22B-2264-425F-0A72738214F9}"/>
          </ac:spMkLst>
        </pc:spChg>
        <pc:spChg chg="mod topLvl">
          <ac:chgData name="Phillip Kaufman" userId="c001b2a046940d7c" providerId="LiveId" clId="{5CB25B10-5B1C-4017-B167-ED3104435743}" dt="2024-05-27T06:46:04.148" v="8112" actId="165"/>
          <ac:spMkLst>
            <pc:docMk/>
            <pc:sldMk cId="1966656965" sldId="993"/>
            <ac:spMk id="30" creationId="{282C853E-9472-9E78-B83D-5F79EA99DFFE}"/>
          </ac:spMkLst>
        </pc:spChg>
        <pc:spChg chg="mod topLvl">
          <ac:chgData name="Phillip Kaufman" userId="c001b2a046940d7c" providerId="LiveId" clId="{5CB25B10-5B1C-4017-B167-ED3104435743}" dt="2024-05-27T06:46:04.148" v="8112" actId="165"/>
          <ac:spMkLst>
            <pc:docMk/>
            <pc:sldMk cId="1966656965" sldId="993"/>
            <ac:spMk id="31" creationId="{ED3E8604-219C-D429-55B3-70BEABAF5375}"/>
          </ac:spMkLst>
        </pc:spChg>
        <pc:grpChg chg="del">
          <ac:chgData name="Phillip Kaufman" userId="c001b2a046940d7c" providerId="LiveId" clId="{5CB25B10-5B1C-4017-B167-ED3104435743}" dt="2024-05-27T06:46:04.148" v="8112" actId="165"/>
          <ac:grpSpMkLst>
            <pc:docMk/>
            <pc:sldMk cId="1966656965" sldId="993"/>
            <ac:grpSpMk id="7" creationId="{9EC1D2C3-7B90-C5F3-A14E-A578833886D3}"/>
          </ac:grpSpMkLst>
        </pc:grpChg>
        <pc:cxnChg chg="del mod">
          <ac:chgData name="Phillip Kaufman" userId="c001b2a046940d7c" providerId="LiveId" clId="{5CB25B10-5B1C-4017-B167-ED3104435743}" dt="2024-05-29T01:26:03.840" v="9217" actId="478"/>
          <ac:cxnSpMkLst>
            <pc:docMk/>
            <pc:sldMk cId="1966656965" sldId="993"/>
            <ac:cxnSpMk id="6" creationId="{898BA013-E847-5EA3-D1BA-49F3EA2FCA73}"/>
          </ac:cxnSpMkLst>
        </pc:cxnChg>
        <pc:cxnChg chg="mod topLvl">
          <ac:chgData name="Phillip Kaufman" userId="c001b2a046940d7c" providerId="LiveId" clId="{5CB25B10-5B1C-4017-B167-ED3104435743}" dt="2024-05-27T06:46:04.148" v="8112" actId="165"/>
          <ac:cxnSpMkLst>
            <pc:docMk/>
            <pc:sldMk cId="1966656965" sldId="993"/>
            <ac:cxnSpMk id="10" creationId="{4B4C3E15-BEE4-1356-DCF8-C05624ACDAEB}"/>
          </ac:cxnSpMkLst>
        </pc:cxnChg>
        <pc:cxnChg chg="del mod">
          <ac:chgData name="Phillip Kaufman" userId="c001b2a046940d7c" providerId="LiveId" clId="{5CB25B10-5B1C-4017-B167-ED3104435743}" dt="2024-05-29T01:26:06.614" v="9218" actId="478"/>
          <ac:cxnSpMkLst>
            <pc:docMk/>
            <pc:sldMk cId="1966656965" sldId="993"/>
            <ac:cxnSpMk id="11" creationId="{36DBCF39-F4F6-6C0E-9EB9-96B7CCFC26B2}"/>
          </ac:cxnSpMkLst>
        </pc:cxnChg>
        <pc:cxnChg chg="mod topLvl">
          <ac:chgData name="Phillip Kaufman" userId="c001b2a046940d7c" providerId="LiveId" clId="{5CB25B10-5B1C-4017-B167-ED3104435743}" dt="2024-05-27T06:46:04.148" v="8112" actId="165"/>
          <ac:cxnSpMkLst>
            <pc:docMk/>
            <pc:sldMk cId="1966656965" sldId="993"/>
            <ac:cxnSpMk id="16" creationId="{F5AAB8FF-31CC-4660-032C-54D633021042}"/>
          </ac:cxnSpMkLst>
        </pc:cxnChg>
        <pc:cxnChg chg="mod topLvl">
          <ac:chgData name="Phillip Kaufman" userId="c001b2a046940d7c" providerId="LiveId" clId="{5CB25B10-5B1C-4017-B167-ED3104435743}" dt="2024-05-27T06:47:18.198" v="8125" actId="14100"/>
          <ac:cxnSpMkLst>
            <pc:docMk/>
            <pc:sldMk cId="1966656965" sldId="993"/>
            <ac:cxnSpMk id="23" creationId="{0892F863-BE46-9187-7274-31FF0D4332E8}"/>
          </ac:cxnSpMkLst>
        </pc:cxnChg>
        <pc:cxnChg chg="mod topLvl">
          <ac:chgData name="Phillip Kaufman" userId="c001b2a046940d7c" providerId="LiveId" clId="{5CB25B10-5B1C-4017-B167-ED3104435743}" dt="2024-05-27T06:52:05.569" v="8170" actId="1076"/>
          <ac:cxnSpMkLst>
            <pc:docMk/>
            <pc:sldMk cId="1966656965" sldId="993"/>
            <ac:cxnSpMk id="24" creationId="{67112123-3B30-F479-3D61-BE599F92A173}"/>
          </ac:cxnSpMkLst>
        </pc:cxnChg>
        <pc:cxnChg chg="mod topLvl">
          <ac:chgData name="Phillip Kaufman" userId="c001b2a046940d7c" providerId="LiveId" clId="{5CB25B10-5B1C-4017-B167-ED3104435743}" dt="2024-05-27T06:53:08.843" v="8184" actId="14100"/>
          <ac:cxnSpMkLst>
            <pc:docMk/>
            <pc:sldMk cId="1966656965" sldId="993"/>
            <ac:cxnSpMk id="26" creationId="{1C133E07-F5C5-6012-C9B0-B2D3D39C6AE8}"/>
          </ac:cxnSpMkLst>
        </pc:cxnChg>
        <pc:cxnChg chg="mod topLvl">
          <ac:chgData name="Phillip Kaufman" userId="c001b2a046940d7c" providerId="LiveId" clId="{5CB25B10-5B1C-4017-B167-ED3104435743}" dt="2024-05-27T06:50:57.360" v="8162" actId="1076"/>
          <ac:cxnSpMkLst>
            <pc:docMk/>
            <pc:sldMk cId="1966656965" sldId="993"/>
            <ac:cxnSpMk id="27" creationId="{25735759-D22D-8A32-EE97-375E3219E586}"/>
          </ac:cxnSpMkLst>
        </pc:cxnChg>
      </pc:sldChg>
      <pc:sldChg chg="addSp delSp modSp add del mod">
        <pc:chgData name="Phillip Kaufman" userId="c001b2a046940d7c" providerId="LiveId" clId="{5CB25B10-5B1C-4017-B167-ED3104435743}" dt="2024-05-27T06:58:28.410" v="8240" actId="47"/>
        <pc:sldMkLst>
          <pc:docMk/>
          <pc:sldMk cId="3648252726" sldId="994"/>
        </pc:sldMkLst>
        <pc:spChg chg="add mod">
          <ac:chgData name="Phillip Kaufman" userId="c001b2a046940d7c" providerId="LiveId" clId="{5CB25B10-5B1C-4017-B167-ED3104435743}" dt="2024-05-27T06:58:02.108" v="8239" actId="206"/>
          <ac:spMkLst>
            <pc:docMk/>
            <pc:sldMk cId="3648252726" sldId="994"/>
            <ac:spMk id="5" creationId="{29C579FB-3755-0219-9E2E-95C94844A9BA}"/>
          </ac:spMkLst>
        </pc:spChg>
        <pc:spChg chg="mod topLvl">
          <ac:chgData name="Phillip Kaufman" userId="c001b2a046940d7c" providerId="LiveId" clId="{5CB25B10-5B1C-4017-B167-ED3104435743}" dt="2024-05-27T06:55:13.646" v="8203" actId="165"/>
          <ac:spMkLst>
            <pc:docMk/>
            <pc:sldMk cId="3648252726" sldId="994"/>
            <ac:spMk id="17" creationId="{2AE7C604-82E1-22E4-5BA3-CF004E319064}"/>
          </ac:spMkLst>
        </pc:spChg>
        <pc:spChg chg="mod topLvl">
          <ac:chgData name="Phillip Kaufman" userId="c001b2a046940d7c" providerId="LiveId" clId="{5CB25B10-5B1C-4017-B167-ED3104435743}" dt="2024-05-27T06:55:13.646" v="8203" actId="165"/>
          <ac:spMkLst>
            <pc:docMk/>
            <pc:sldMk cId="3648252726" sldId="994"/>
            <ac:spMk id="18" creationId="{1E10F083-177D-0DB3-B34F-77E51C4BD780}"/>
          </ac:spMkLst>
        </pc:spChg>
        <pc:spChg chg="del mod topLvl">
          <ac:chgData name="Phillip Kaufman" userId="c001b2a046940d7c" providerId="LiveId" clId="{5CB25B10-5B1C-4017-B167-ED3104435743}" dt="2024-05-27T06:56:14.146" v="8218" actId="478"/>
          <ac:spMkLst>
            <pc:docMk/>
            <pc:sldMk cId="3648252726" sldId="994"/>
            <ac:spMk id="19" creationId="{FB29C77C-43D3-7496-22A2-E17137859A3E}"/>
          </ac:spMkLst>
        </pc:spChg>
        <pc:spChg chg="mod topLvl">
          <ac:chgData name="Phillip Kaufman" userId="c001b2a046940d7c" providerId="LiveId" clId="{5CB25B10-5B1C-4017-B167-ED3104435743}" dt="2024-05-27T06:55:46.538" v="8211" actId="206"/>
          <ac:spMkLst>
            <pc:docMk/>
            <pc:sldMk cId="3648252726" sldId="994"/>
            <ac:spMk id="21" creationId="{823699C4-8EA1-6C17-C83E-225FE53A921C}"/>
          </ac:spMkLst>
        </pc:spChg>
        <pc:spChg chg="mod topLvl">
          <ac:chgData name="Phillip Kaufman" userId="c001b2a046940d7c" providerId="LiveId" clId="{5CB25B10-5B1C-4017-B167-ED3104435743}" dt="2024-05-27T06:55:13.646" v="8203" actId="165"/>
          <ac:spMkLst>
            <pc:docMk/>
            <pc:sldMk cId="3648252726" sldId="994"/>
            <ac:spMk id="29" creationId="{4E9408F0-D22B-2264-425F-0A72738214F9}"/>
          </ac:spMkLst>
        </pc:spChg>
        <pc:spChg chg="mod topLvl">
          <ac:chgData name="Phillip Kaufman" userId="c001b2a046940d7c" providerId="LiveId" clId="{5CB25B10-5B1C-4017-B167-ED3104435743}" dt="2024-05-27T06:55:13.646" v="8203" actId="165"/>
          <ac:spMkLst>
            <pc:docMk/>
            <pc:sldMk cId="3648252726" sldId="994"/>
            <ac:spMk id="30" creationId="{282C853E-9472-9E78-B83D-5F79EA99DFFE}"/>
          </ac:spMkLst>
        </pc:spChg>
        <pc:spChg chg="mod topLvl">
          <ac:chgData name="Phillip Kaufman" userId="c001b2a046940d7c" providerId="LiveId" clId="{5CB25B10-5B1C-4017-B167-ED3104435743}" dt="2024-05-27T06:55:13.646" v="8203" actId="165"/>
          <ac:spMkLst>
            <pc:docMk/>
            <pc:sldMk cId="3648252726" sldId="994"/>
            <ac:spMk id="31" creationId="{ED3E8604-219C-D429-55B3-70BEABAF5375}"/>
          </ac:spMkLst>
        </pc:spChg>
        <pc:grpChg chg="del">
          <ac:chgData name="Phillip Kaufman" userId="c001b2a046940d7c" providerId="LiveId" clId="{5CB25B10-5B1C-4017-B167-ED3104435743}" dt="2024-05-27T06:55:13.646" v="8203" actId="165"/>
          <ac:grpSpMkLst>
            <pc:docMk/>
            <pc:sldMk cId="3648252726" sldId="994"/>
            <ac:grpSpMk id="7" creationId="{9EC1D2C3-7B90-C5F3-A14E-A578833886D3}"/>
          </ac:grpSpMkLst>
        </pc:grpChg>
        <pc:cxnChg chg="mod">
          <ac:chgData name="Phillip Kaufman" userId="c001b2a046940d7c" providerId="LiveId" clId="{5CB25B10-5B1C-4017-B167-ED3104435743}" dt="2024-05-27T06:57:10.025" v="8229" actId="14100"/>
          <ac:cxnSpMkLst>
            <pc:docMk/>
            <pc:sldMk cId="3648252726" sldId="994"/>
            <ac:cxnSpMk id="6" creationId="{898BA013-E847-5EA3-D1BA-49F3EA2FCA73}"/>
          </ac:cxnSpMkLst>
        </pc:cxnChg>
        <pc:cxnChg chg="mod topLvl">
          <ac:chgData name="Phillip Kaufman" userId="c001b2a046940d7c" providerId="LiveId" clId="{5CB25B10-5B1C-4017-B167-ED3104435743}" dt="2024-05-27T06:55:13.646" v="8203" actId="165"/>
          <ac:cxnSpMkLst>
            <pc:docMk/>
            <pc:sldMk cId="3648252726" sldId="994"/>
            <ac:cxnSpMk id="10" creationId="{4B4C3E15-BEE4-1356-DCF8-C05624ACDAEB}"/>
          </ac:cxnSpMkLst>
        </pc:cxnChg>
        <pc:cxnChg chg="mod">
          <ac:chgData name="Phillip Kaufman" userId="c001b2a046940d7c" providerId="LiveId" clId="{5CB25B10-5B1C-4017-B167-ED3104435743}" dt="2024-05-27T06:57:13.151" v="8230" actId="1076"/>
          <ac:cxnSpMkLst>
            <pc:docMk/>
            <pc:sldMk cId="3648252726" sldId="994"/>
            <ac:cxnSpMk id="11" creationId="{36DBCF39-F4F6-6C0E-9EB9-96B7CCFC26B2}"/>
          </ac:cxnSpMkLst>
        </pc:cxnChg>
        <pc:cxnChg chg="mod topLvl">
          <ac:chgData name="Phillip Kaufman" userId="c001b2a046940d7c" providerId="LiveId" clId="{5CB25B10-5B1C-4017-B167-ED3104435743}" dt="2024-05-27T06:55:13.646" v="8203" actId="165"/>
          <ac:cxnSpMkLst>
            <pc:docMk/>
            <pc:sldMk cId="3648252726" sldId="994"/>
            <ac:cxnSpMk id="16" creationId="{F5AAB8FF-31CC-4660-032C-54D633021042}"/>
          </ac:cxnSpMkLst>
        </pc:cxnChg>
        <pc:cxnChg chg="mod topLvl">
          <ac:chgData name="Phillip Kaufman" userId="c001b2a046940d7c" providerId="LiveId" clId="{5CB25B10-5B1C-4017-B167-ED3104435743}" dt="2024-05-27T06:56:09.338" v="8216" actId="1076"/>
          <ac:cxnSpMkLst>
            <pc:docMk/>
            <pc:sldMk cId="3648252726" sldId="994"/>
            <ac:cxnSpMk id="23" creationId="{0892F863-BE46-9187-7274-31FF0D4332E8}"/>
          </ac:cxnSpMkLst>
        </pc:cxnChg>
        <pc:cxnChg chg="mod topLvl">
          <ac:chgData name="Phillip Kaufman" userId="c001b2a046940d7c" providerId="LiveId" clId="{5CB25B10-5B1C-4017-B167-ED3104435743}" dt="2024-05-27T06:56:05.816" v="8215" actId="1076"/>
          <ac:cxnSpMkLst>
            <pc:docMk/>
            <pc:sldMk cId="3648252726" sldId="994"/>
            <ac:cxnSpMk id="24" creationId="{67112123-3B30-F479-3D61-BE599F92A173}"/>
          </ac:cxnSpMkLst>
        </pc:cxnChg>
        <pc:cxnChg chg="mod topLvl">
          <ac:chgData name="Phillip Kaufman" userId="c001b2a046940d7c" providerId="LiveId" clId="{5CB25B10-5B1C-4017-B167-ED3104435743}" dt="2024-05-27T06:56:01.575" v="8214" actId="1076"/>
          <ac:cxnSpMkLst>
            <pc:docMk/>
            <pc:sldMk cId="3648252726" sldId="994"/>
            <ac:cxnSpMk id="26" creationId="{1C133E07-F5C5-6012-C9B0-B2D3D39C6AE8}"/>
          </ac:cxnSpMkLst>
        </pc:cxnChg>
        <pc:cxnChg chg="mod topLvl">
          <ac:chgData name="Phillip Kaufman" userId="c001b2a046940d7c" providerId="LiveId" clId="{5CB25B10-5B1C-4017-B167-ED3104435743}" dt="2024-05-27T06:55:55.475" v="8213" actId="1076"/>
          <ac:cxnSpMkLst>
            <pc:docMk/>
            <pc:sldMk cId="3648252726" sldId="994"/>
            <ac:cxnSpMk id="27" creationId="{25735759-D22D-8A32-EE97-375E3219E586}"/>
          </ac:cxnSpMkLst>
        </pc:cxnChg>
      </pc:sldChg>
      <pc:sldChg chg="addSp delSp modSp add mod ord">
        <pc:chgData name="Phillip Kaufman" userId="c001b2a046940d7c" providerId="LiveId" clId="{5CB25B10-5B1C-4017-B167-ED3104435743}" dt="2024-06-06T19:38:29.581" v="14431" actId="1076"/>
        <pc:sldMkLst>
          <pc:docMk/>
          <pc:sldMk cId="4147673875" sldId="994"/>
        </pc:sldMkLst>
        <pc:spChg chg="del">
          <ac:chgData name="Phillip Kaufman" userId="c001b2a046940d7c" providerId="LiveId" clId="{5CB25B10-5B1C-4017-B167-ED3104435743}" dt="2024-05-29T01:26:39.528" v="9223" actId="478"/>
          <ac:spMkLst>
            <pc:docMk/>
            <pc:sldMk cId="4147673875" sldId="994"/>
            <ac:spMk id="4" creationId="{C906E049-146D-F806-8B8D-69CC4A13F9E6}"/>
          </ac:spMkLst>
        </pc:spChg>
        <pc:spChg chg="add mod">
          <ac:chgData name="Phillip Kaufman" userId="c001b2a046940d7c" providerId="LiveId" clId="{5CB25B10-5B1C-4017-B167-ED3104435743}" dt="2024-05-29T01:26:39.831" v="9224"/>
          <ac:spMkLst>
            <pc:docMk/>
            <pc:sldMk cId="4147673875" sldId="994"/>
            <ac:spMk id="5" creationId="{8B15E560-F240-69E6-65F6-20CE964F5F09}"/>
          </ac:spMkLst>
        </pc:spChg>
        <pc:spChg chg="add mod">
          <ac:chgData name="Phillip Kaufman" userId="c001b2a046940d7c" providerId="LiveId" clId="{5CB25B10-5B1C-4017-B167-ED3104435743}" dt="2024-05-27T07:04:07.789" v="8310" actId="1076"/>
          <ac:spMkLst>
            <pc:docMk/>
            <pc:sldMk cId="4147673875" sldId="994"/>
            <ac:spMk id="5" creationId="{F9602B3E-E90D-127D-94BF-512385F15DDC}"/>
          </ac:spMkLst>
        </pc:spChg>
        <pc:spChg chg="add mod">
          <ac:chgData name="Phillip Kaufman" userId="c001b2a046940d7c" providerId="LiveId" clId="{5CB25B10-5B1C-4017-B167-ED3104435743}" dt="2024-05-29T01:25:37.111" v="9214" actId="206"/>
          <ac:spMkLst>
            <pc:docMk/>
            <pc:sldMk cId="4147673875" sldId="994"/>
            <ac:spMk id="7" creationId="{B843C8A5-97BC-9D2F-F149-7DDAFD464440}"/>
          </ac:spMkLst>
        </pc:spChg>
        <pc:spChg chg="del">
          <ac:chgData name="Phillip Kaufman" userId="c001b2a046940d7c" providerId="LiveId" clId="{5CB25B10-5B1C-4017-B167-ED3104435743}" dt="2024-05-27T07:04:00.717" v="8307" actId="478"/>
          <ac:spMkLst>
            <pc:docMk/>
            <pc:sldMk cId="4147673875" sldId="994"/>
            <ac:spMk id="8" creationId="{D8D84109-6555-29B8-1664-F1390071D604}"/>
          </ac:spMkLst>
        </pc:spChg>
        <pc:spChg chg="add mod">
          <ac:chgData name="Phillip Kaufman" userId="c001b2a046940d7c" providerId="LiveId" clId="{5CB25B10-5B1C-4017-B167-ED3104435743}" dt="2024-05-27T07:05:19.599" v="8324" actId="571"/>
          <ac:spMkLst>
            <pc:docMk/>
            <pc:sldMk cId="4147673875" sldId="994"/>
            <ac:spMk id="12" creationId="{D49336AB-50BD-3EBF-8D87-BA2DD2018968}"/>
          </ac:spMkLst>
        </pc:spChg>
        <pc:spChg chg="mod">
          <ac:chgData name="Phillip Kaufman" userId="c001b2a046940d7c" providerId="LiveId" clId="{5CB25B10-5B1C-4017-B167-ED3104435743}" dt="2024-05-27T07:04:37.211" v="8317" actId="206"/>
          <ac:spMkLst>
            <pc:docMk/>
            <pc:sldMk cId="4147673875" sldId="994"/>
            <ac:spMk id="21" creationId="{823699C4-8EA1-6C17-C83E-225FE53A921C}"/>
          </ac:spMkLst>
        </pc:spChg>
        <pc:spChg chg="mod">
          <ac:chgData name="Phillip Kaufman" userId="c001b2a046940d7c" providerId="LiveId" clId="{5CB25B10-5B1C-4017-B167-ED3104435743}" dt="2024-06-06T19:37:33.206" v="14426" actId="1076"/>
          <ac:spMkLst>
            <pc:docMk/>
            <pc:sldMk cId="4147673875" sldId="994"/>
            <ac:spMk id="29" creationId="{4E9408F0-D22B-2264-425F-0A72738214F9}"/>
          </ac:spMkLst>
        </pc:spChg>
        <pc:spChg chg="mod">
          <ac:chgData name="Phillip Kaufman" userId="c001b2a046940d7c" providerId="LiveId" clId="{5CB25B10-5B1C-4017-B167-ED3104435743}" dt="2024-06-06T19:38:29.581" v="14431" actId="1076"/>
          <ac:spMkLst>
            <pc:docMk/>
            <pc:sldMk cId="4147673875" sldId="994"/>
            <ac:spMk id="30" creationId="{282C853E-9472-9E78-B83D-5F79EA99DFFE}"/>
          </ac:spMkLst>
        </pc:spChg>
        <pc:spChg chg="mod">
          <ac:chgData name="Phillip Kaufman" userId="c001b2a046940d7c" providerId="LiveId" clId="{5CB25B10-5B1C-4017-B167-ED3104435743}" dt="2024-06-06T19:38:14.342" v="14430" actId="1076"/>
          <ac:spMkLst>
            <pc:docMk/>
            <pc:sldMk cId="4147673875" sldId="994"/>
            <ac:spMk id="31" creationId="{ED3E8604-219C-D429-55B3-70BEABAF5375}"/>
          </ac:spMkLst>
        </pc:spChg>
        <pc:cxnChg chg="del">
          <ac:chgData name="Phillip Kaufman" userId="c001b2a046940d7c" providerId="LiveId" clId="{5CB25B10-5B1C-4017-B167-ED3104435743}" dt="2024-05-29T01:25:59.937" v="9215" actId="478"/>
          <ac:cxnSpMkLst>
            <pc:docMk/>
            <pc:sldMk cId="4147673875" sldId="994"/>
            <ac:cxnSpMk id="6" creationId="{898BA013-E847-5EA3-D1BA-49F3EA2FCA73}"/>
          </ac:cxnSpMkLst>
        </pc:cxnChg>
        <pc:cxnChg chg="del">
          <ac:chgData name="Phillip Kaufman" userId="c001b2a046940d7c" providerId="LiveId" clId="{5CB25B10-5B1C-4017-B167-ED3104435743}" dt="2024-05-29T01:26:00.619" v="9216" actId="478"/>
          <ac:cxnSpMkLst>
            <pc:docMk/>
            <pc:sldMk cId="4147673875" sldId="994"/>
            <ac:cxnSpMk id="11" creationId="{36DBCF39-F4F6-6C0E-9EB9-96B7CCFC26B2}"/>
          </ac:cxnSpMkLst>
        </pc:cxnChg>
        <pc:cxnChg chg="mod">
          <ac:chgData name="Phillip Kaufman" userId="c001b2a046940d7c" providerId="LiveId" clId="{5CB25B10-5B1C-4017-B167-ED3104435743}" dt="2024-05-27T07:05:02.127" v="8320" actId="1076"/>
          <ac:cxnSpMkLst>
            <pc:docMk/>
            <pc:sldMk cId="4147673875" sldId="994"/>
            <ac:cxnSpMk id="23" creationId="{0892F863-BE46-9187-7274-31FF0D4332E8}"/>
          </ac:cxnSpMkLst>
        </pc:cxnChg>
        <pc:cxnChg chg="mod">
          <ac:chgData name="Phillip Kaufman" userId="c001b2a046940d7c" providerId="LiveId" clId="{5CB25B10-5B1C-4017-B167-ED3104435743}" dt="2024-05-27T07:05:04.186" v="8321" actId="1076"/>
          <ac:cxnSpMkLst>
            <pc:docMk/>
            <pc:sldMk cId="4147673875" sldId="994"/>
            <ac:cxnSpMk id="24" creationId="{67112123-3B30-F479-3D61-BE599F92A173}"/>
          </ac:cxnSpMkLst>
        </pc:cxnChg>
        <pc:cxnChg chg="mod">
          <ac:chgData name="Phillip Kaufman" userId="c001b2a046940d7c" providerId="LiveId" clId="{5CB25B10-5B1C-4017-B167-ED3104435743}" dt="2024-05-27T07:06:12.279" v="8338" actId="14100"/>
          <ac:cxnSpMkLst>
            <pc:docMk/>
            <pc:sldMk cId="4147673875" sldId="994"/>
            <ac:cxnSpMk id="26" creationId="{1C133E07-F5C5-6012-C9B0-B2D3D39C6AE8}"/>
          </ac:cxnSpMkLst>
        </pc:cxnChg>
      </pc:sldChg>
      <pc:sldChg chg="addSp delSp modSp add del mod">
        <pc:chgData name="Phillip Kaufman" userId="c001b2a046940d7c" providerId="LiveId" clId="{5CB25B10-5B1C-4017-B167-ED3104435743}" dt="2024-05-30T06:35:33.489" v="9763" actId="47"/>
        <pc:sldMkLst>
          <pc:docMk/>
          <pc:sldMk cId="21533446" sldId="995"/>
        </pc:sldMkLst>
        <pc:spChg chg="mod">
          <ac:chgData name="Phillip Kaufman" userId="c001b2a046940d7c" providerId="LiveId" clId="{5CB25B10-5B1C-4017-B167-ED3104435743}" dt="2024-05-30T06:18:42.151" v="9543"/>
          <ac:spMkLst>
            <pc:docMk/>
            <pc:sldMk cId="21533446" sldId="995"/>
            <ac:spMk id="10" creationId="{2968C46E-8222-F988-ACEE-4D34B703A721}"/>
          </ac:spMkLst>
        </pc:spChg>
        <pc:spChg chg="mod">
          <ac:chgData name="Phillip Kaufman" userId="c001b2a046940d7c" providerId="LiveId" clId="{5CB25B10-5B1C-4017-B167-ED3104435743}" dt="2024-05-30T06:18:42.151" v="9543"/>
          <ac:spMkLst>
            <pc:docMk/>
            <pc:sldMk cId="21533446" sldId="995"/>
            <ac:spMk id="11" creationId="{5A25F349-F46F-48F5-9E65-862F952304DC}"/>
          </ac:spMkLst>
        </pc:spChg>
        <pc:spChg chg="mod">
          <ac:chgData name="Phillip Kaufman" userId="c001b2a046940d7c" providerId="LiveId" clId="{5CB25B10-5B1C-4017-B167-ED3104435743}" dt="2024-05-30T06:18:37.916" v="9542" actId="165"/>
          <ac:spMkLst>
            <pc:docMk/>
            <pc:sldMk cId="21533446" sldId="995"/>
            <ac:spMk id="67" creationId="{AAD3BE37-B86E-9E04-1172-9424D99BAE8B}"/>
          </ac:spMkLst>
        </pc:spChg>
        <pc:spChg chg="mod">
          <ac:chgData name="Phillip Kaufman" userId="c001b2a046940d7c" providerId="LiveId" clId="{5CB25B10-5B1C-4017-B167-ED3104435743}" dt="2024-05-30T06:18:37.916" v="9542" actId="165"/>
          <ac:spMkLst>
            <pc:docMk/>
            <pc:sldMk cId="21533446" sldId="995"/>
            <ac:spMk id="70" creationId="{622DFA10-B8D5-A551-A3E9-EA66174F4135}"/>
          </ac:spMkLst>
        </pc:spChg>
        <pc:spChg chg="mod">
          <ac:chgData name="Phillip Kaufman" userId="c001b2a046940d7c" providerId="LiveId" clId="{5CB25B10-5B1C-4017-B167-ED3104435743}" dt="2024-05-30T06:18:37.916" v="9542" actId="165"/>
          <ac:spMkLst>
            <pc:docMk/>
            <pc:sldMk cId="21533446" sldId="995"/>
            <ac:spMk id="71" creationId="{EE264D0D-9B9F-BAA5-09B3-B58D08C6DFD9}"/>
          </ac:spMkLst>
        </pc:spChg>
        <pc:spChg chg="mod">
          <ac:chgData name="Phillip Kaufman" userId="c001b2a046940d7c" providerId="LiveId" clId="{5CB25B10-5B1C-4017-B167-ED3104435743}" dt="2024-05-30T06:18:37.916" v="9542" actId="165"/>
          <ac:spMkLst>
            <pc:docMk/>
            <pc:sldMk cId="21533446" sldId="995"/>
            <ac:spMk id="74" creationId="{8E4C4EF7-D177-C372-A6B4-7AC96EE1E71D}"/>
          </ac:spMkLst>
        </pc:spChg>
        <pc:spChg chg="mod">
          <ac:chgData name="Phillip Kaufman" userId="c001b2a046940d7c" providerId="LiveId" clId="{5CB25B10-5B1C-4017-B167-ED3104435743}" dt="2024-05-30T06:18:37.916" v="9542" actId="165"/>
          <ac:spMkLst>
            <pc:docMk/>
            <pc:sldMk cId="21533446" sldId="995"/>
            <ac:spMk id="75" creationId="{63CFA5E4-2A27-358B-ABE7-7E1E8A5A8A03}"/>
          </ac:spMkLst>
        </pc:spChg>
        <pc:spChg chg="mod">
          <ac:chgData name="Phillip Kaufman" userId="c001b2a046940d7c" providerId="LiveId" clId="{5CB25B10-5B1C-4017-B167-ED3104435743}" dt="2024-05-30T06:18:37.916" v="9542" actId="165"/>
          <ac:spMkLst>
            <pc:docMk/>
            <pc:sldMk cId="21533446" sldId="995"/>
            <ac:spMk id="78" creationId="{ADA55344-3164-00C4-4EF2-6984E2139E87}"/>
          </ac:spMkLst>
        </pc:spChg>
        <pc:spChg chg="mod">
          <ac:chgData name="Phillip Kaufman" userId="c001b2a046940d7c" providerId="LiveId" clId="{5CB25B10-5B1C-4017-B167-ED3104435743}" dt="2024-05-30T06:18:37.916" v="9542" actId="165"/>
          <ac:spMkLst>
            <pc:docMk/>
            <pc:sldMk cId="21533446" sldId="995"/>
            <ac:spMk id="79" creationId="{82A8F678-8BBA-1B89-6D4E-B7DE31A491BD}"/>
          </ac:spMkLst>
        </pc:spChg>
        <pc:spChg chg="mod">
          <ac:chgData name="Phillip Kaufman" userId="c001b2a046940d7c" providerId="LiveId" clId="{5CB25B10-5B1C-4017-B167-ED3104435743}" dt="2024-05-30T06:18:37.916" v="9542" actId="165"/>
          <ac:spMkLst>
            <pc:docMk/>
            <pc:sldMk cId="21533446" sldId="995"/>
            <ac:spMk id="82" creationId="{4B769F55-6E76-7459-79A8-A6C1F3606889}"/>
          </ac:spMkLst>
        </pc:spChg>
        <pc:spChg chg="mod">
          <ac:chgData name="Phillip Kaufman" userId="c001b2a046940d7c" providerId="LiveId" clId="{5CB25B10-5B1C-4017-B167-ED3104435743}" dt="2024-05-30T06:18:37.916" v="9542" actId="165"/>
          <ac:spMkLst>
            <pc:docMk/>
            <pc:sldMk cId="21533446" sldId="995"/>
            <ac:spMk id="83" creationId="{CAABC622-C3FF-6E94-8019-9C3CBAE01D89}"/>
          </ac:spMkLst>
        </pc:spChg>
        <pc:spChg chg="mod">
          <ac:chgData name="Phillip Kaufman" userId="c001b2a046940d7c" providerId="LiveId" clId="{5CB25B10-5B1C-4017-B167-ED3104435743}" dt="2024-05-30T06:18:37.916" v="9542" actId="165"/>
          <ac:spMkLst>
            <pc:docMk/>
            <pc:sldMk cId="21533446" sldId="995"/>
            <ac:spMk id="86" creationId="{BE702CB9-F0FB-0DDC-8BC9-1D958493D0AB}"/>
          </ac:spMkLst>
        </pc:spChg>
        <pc:spChg chg="mod">
          <ac:chgData name="Phillip Kaufman" userId="c001b2a046940d7c" providerId="LiveId" clId="{5CB25B10-5B1C-4017-B167-ED3104435743}" dt="2024-05-30T06:18:37.916" v="9542" actId="165"/>
          <ac:spMkLst>
            <pc:docMk/>
            <pc:sldMk cId="21533446" sldId="995"/>
            <ac:spMk id="141" creationId="{9C867F1C-FA74-607F-A232-E939D323E3C9}"/>
          </ac:spMkLst>
        </pc:spChg>
        <pc:spChg chg="mod">
          <ac:chgData name="Phillip Kaufman" userId="c001b2a046940d7c" providerId="LiveId" clId="{5CB25B10-5B1C-4017-B167-ED3104435743}" dt="2024-05-30T06:18:37.916" v="9542" actId="165"/>
          <ac:spMkLst>
            <pc:docMk/>
            <pc:sldMk cId="21533446" sldId="995"/>
            <ac:spMk id="142" creationId="{A16DE966-BC86-23F1-03F5-2949531776D2}"/>
          </ac:spMkLst>
        </pc:spChg>
        <pc:grpChg chg="del">
          <ac:chgData name="Phillip Kaufman" userId="c001b2a046940d7c" providerId="LiveId" clId="{5CB25B10-5B1C-4017-B167-ED3104435743}" dt="2024-05-30T06:18:37.916" v="9542" actId="165"/>
          <ac:grpSpMkLst>
            <pc:docMk/>
            <pc:sldMk cId="21533446" sldId="995"/>
            <ac:grpSpMk id="4" creationId="{40D3B6EF-502B-3296-B8F8-1BFC758BA87B}"/>
          </ac:grpSpMkLst>
        </pc:grpChg>
        <pc:grpChg chg="add mod">
          <ac:chgData name="Phillip Kaufman" userId="c001b2a046940d7c" providerId="LiveId" clId="{5CB25B10-5B1C-4017-B167-ED3104435743}" dt="2024-05-30T06:18:44.715" v="9545" actId="1076"/>
          <ac:grpSpMkLst>
            <pc:docMk/>
            <pc:sldMk cId="21533446" sldId="995"/>
            <ac:grpSpMk id="5" creationId="{90476EAA-B513-C66F-3970-06D954A99D18}"/>
          </ac:grpSpMkLst>
        </pc:grpChg>
        <pc:grpChg chg="mod">
          <ac:chgData name="Phillip Kaufman" userId="c001b2a046940d7c" providerId="LiveId" clId="{5CB25B10-5B1C-4017-B167-ED3104435743}" dt="2024-05-30T06:18:42.151" v="9543"/>
          <ac:grpSpMkLst>
            <pc:docMk/>
            <pc:sldMk cId="21533446" sldId="995"/>
            <ac:grpSpMk id="12" creationId="{96B7A6F5-2A5B-8C8B-11AB-D66735488219}"/>
          </ac:grpSpMkLst>
        </pc:grpChg>
        <pc:grpChg chg="mod topLvl">
          <ac:chgData name="Phillip Kaufman" userId="c001b2a046940d7c" providerId="LiveId" clId="{5CB25B10-5B1C-4017-B167-ED3104435743}" dt="2024-05-30T06:18:37.916" v="9542" actId="165"/>
          <ac:grpSpMkLst>
            <pc:docMk/>
            <pc:sldMk cId="21533446" sldId="995"/>
            <ac:grpSpMk id="29" creationId="{D24EA47A-E025-5919-0B85-8ACC2DEB1807}"/>
          </ac:grpSpMkLst>
        </pc:grpChg>
        <pc:grpChg chg="mod topLvl">
          <ac:chgData name="Phillip Kaufman" userId="c001b2a046940d7c" providerId="LiveId" clId="{5CB25B10-5B1C-4017-B167-ED3104435743}" dt="2024-05-30T06:18:37.916" v="9542" actId="165"/>
          <ac:grpSpMkLst>
            <pc:docMk/>
            <pc:sldMk cId="21533446" sldId="995"/>
            <ac:grpSpMk id="61" creationId="{9E8DE05C-E4E4-E239-11BD-532EA5709826}"/>
          </ac:grpSpMkLst>
        </pc:grpChg>
        <pc:grpChg chg="mod topLvl">
          <ac:chgData name="Phillip Kaufman" userId="c001b2a046940d7c" providerId="LiveId" clId="{5CB25B10-5B1C-4017-B167-ED3104435743}" dt="2024-05-30T06:18:37.916" v="9542" actId="165"/>
          <ac:grpSpMkLst>
            <pc:docMk/>
            <pc:sldMk cId="21533446" sldId="995"/>
            <ac:grpSpMk id="62" creationId="{471BFB4C-C385-0555-4CBC-EADF1D75D1F6}"/>
          </ac:grpSpMkLst>
        </pc:grpChg>
        <pc:grpChg chg="mod topLvl">
          <ac:chgData name="Phillip Kaufman" userId="c001b2a046940d7c" providerId="LiveId" clId="{5CB25B10-5B1C-4017-B167-ED3104435743}" dt="2024-05-30T06:18:37.916" v="9542" actId="165"/>
          <ac:grpSpMkLst>
            <pc:docMk/>
            <pc:sldMk cId="21533446" sldId="995"/>
            <ac:grpSpMk id="63" creationId="{BB2562B5-FBF0-8B81-CF24-339E99170E90}"/>
          </ac:grpSpMkLst>
        </pc:grpChg>
        <pc:grpChg chg="mod topLvl">
          <ac:chgData name="Phillip Kaufman" userId="c001b2a046940d7c" providerId="LiveId" clId="{5CB25B10-5B1C-4017-B167-ED3104435743}" dt="2024-05-30T06:18:37.916" v="9542" actId="165"/>
          <ac:grpSpMkLst>
            <pc:docMk/>
            <pc:sldMk cId="21533446" sldId="995"/>
            <ac:grpSpMk id="64" creationId="{1CDF1FFE-967E-9A37-AF5A-099BE798244B}"/>
          </ac:grpSpMkLst>
        </pc:grpChg>
        <pc:grpChg chg="mod topLvl">
          <ac:chgData name="Phillip Kaufman" userId="c001b2a046940d7c" providerId="LiveId" clId="{5CB25B10-5B1C-4017-B167-ED3104435743}" dt="2024-05-30T06:18:37.916" v="9542" actId="165"/>
          <ac:grpSpMkLst>
            <pc:docMk/>
            <pc:sldMk cId="21533446" sldId="995"/>
            <ac:grpSpMk id="65" creationId="{6E7D90E4-71D8-3197-2005-CD69E3181E9C}"/>
          </ac:grpSpMkLst>
        </pc:grpChg>
        <pc:grpChg chg="mod topLvl">
          <ac:chgData name="Phillip Kaufman" userId="c001b2a046940d7c" providerId="LiveId" clId="{5CB25B10-5B1C-4017-B167-ED3104435743}" dt="2024-05-30T06:18:37.916" v="9542" actId="165"/>
          <ac:grpSpMkLst>
            <pc:docMk/>
            <pc:sldMk cId="21533446" sldId="995"/>
            <ac:grpSpMk id="66" creationId="{2B46164F-BFB2-6413-3F0D-C165EE8F60CA}"/>
          </ac:grpSpMkLst>
        </pc:grpChg>
        <pc:grpChg chg="mod">
          <ac:chgData name="Phillip Kaufman" userId="c001b2a046940d7c" providerId="LiveId" clId="{5CB25B10-5B1C-4017-B167-ED3104435743}" dt="2024-05-30T06:18:37.916" v="9542" actId="165"/>
          <ac:grpSpMkLst>
            <pc:docMk/>
            <pc:sldMk cId="21533446" sldId="995"/>
            <ac:grpSpMk id="87" creationId="{DA11E212-6FC2-DBF8-A444-59BA7C9B3D6D}"/>
          </ac:grpSpMkLst>
        </pc:grpChg>
        <pc:grpChg chg="mod">
          <ac:chgData name="Phillip Kaufman" userId="c001b2a046940d7c" providerId="LiveId" clId="{5CB25B10-5B1C-4017-B167-ED3104435743}" dt="2024-05-30T06:18:37.916" v="9542" actId="165"/>
          <ac:grpSpMkLst>
            <pc:docMk/>
            <pc:sldMk cId="21533446" sldId="995"/>
            <ac:grpSpMk id="143" creationId="{40295473-E7B4-D1BA-5B04-539DB8DC5A1A}"/>
          </ac:grpSpMkLst>
        </pc:grpChg>
        <pc:cxnChg chg="mod">
          <ac:chgData name="Phillip Kaufman" userId="c001b2a046940d7c" providerId="LiveId" clId="{5CB25B10-5B1C-4017-B167-ED3104435743}" dt="2024-05-30T06:18:42.151" v="9543"/>
          <ac:cxnSpMkLst>
            <pc:docMk/>
            <pc:sldMk cId="21533446" sldId="995"/>
            <ac:cxnSpMk id="13" creationId="{CBE2F5B7-A136-8AA8-A3CC-758BCCE70CBA}"/>
          </ac:cxnSpMkLst>
        </pc:cxnChg>
        <pc:cxnChg chg="mod">
          <ac:chgData name="Phillip Kaufman" userId="c001b2a046940d7c" providerId="LiveId" clId="{5CB25B10-5B1C-4017-B167-ED3104435743}" dt="2024-05-30T06:18:42.151" v="9543"/>
          <ac:cxnSpMkLst>
            <pc:docMk/>
            <pc:sldMk cId="21533446" sldId="995"/>
            <ac:cxnSpMk id="14" creationId="{B5FD2CD0-E1DC-AE73-B837-788EA04E5E06}"/>
          </ac:cxnSpMkLst>
        </pc:cxnChg>
        <pc:cxnChg chg="mod">
          <ac:chgData name="Phillip Kaufman" userId="c001b2a046940d7c" providerId="LiveId" clId="{5CB25B10-5B1C-4017-B167-ED3104435743}" dt="2024-05-30T06:18:37.916" v="9542" actId="165"/>
          <ac:cxnSpMkLst>
            <pc:docMk/>
            <pc:sldMk cId="21533446" sldId="995"/>
            <ac:cxnSpMk id="68" creationId="{24304DDF-4C8C-8707-7F65-4D29D6931994}"/>
          </ac:cxnSpMkLst>
        </pc:cxnChg>
        <pc:cxnChg chg="mod">
          <ac:chgData name="Phillip Kaufman" userId="c001b2a046940d7c" providerId="LiveId" clId="{5CB25B10-5B1C-4017-B167-ED3104435743}" dt="2024-05-30T06:18:37.916" v="9542" actId="165"/>
          <ac:cxnSpMkLst>
            <pc:docMk/>
            <pc:sldMk cId="21533446" sldId="995"/>
            <ac:cxnSpMk id="69" creationId="{94781F75-4289-A8C2-DAA2-D8A31DD84852}"/>
          </ac:cxnSpMkLst>
        </pc:cxnChg>
        <pc:cxnChg chg="mod">
          <ac:chgData name="Phillip Kaufman" userId="c001b2a046940d7c" providerId="LiveId" clId="{5CB25B10-5B1C-4017-B167-ED3104435743}" dt="2024-05-30T06:18:37.916" v="9542" actId="165"/>
          <ac:cxnSpMkLst>
            <pc:docMk/>
            <pc:sldMk cId="21533446" sldId="995"/>
            <ac:cxnSpMk id="72" creationId="{86384668-9290-B0FC-49BE-1FC260A55945}"/>
          </ac:cxnSpMkLst>
        </pc:cxnChg>
        <pc:cxnChg chg="mod">
          <ac:chgData name="Phillip Kaufman" userId="c001b2a046940d7c" providerId="LiveId" clId="{5CB25B10-5B1C-4017-B167-ED3104435743}" dt="2024-05-30T06:18:37.916" v="9542" actId="165"/>
          <ac:cxnSpMkLst>
            <pc:docMk/>
            <pc:sldMk cId="21533446" sldId="995"/>
            <ac:cxnSpMk id="73" creationId="{B6872640-7693-2931-59D9-3D9E5D9AC7CB}"/>
          </ac:cxnSpMkLst>
        </pc:cxnChg>
        <pc:cxnChg chg="mod">
          <ac:chgData name="Phillip Kaufman" userId="c001b2a046940d7c" providerId="LiveId" clId="{5CB25B10-5B1C-4017-B167-ED3104435743}" dt="2024-05-30T06:18:37.916" v="9542" actId="165"/>
          <ac:cxnSpMkLst>
            <pc:docMk/>
            <pc:sldMk cId="21533446" sldId="995"/>
            <ac:cxnSpMk id="76" creationId="{EED40C26-056A-E3D6-5250-EF292C8A7BBB}"/>
          </ac:cxnSpMkLst>
        </pc:cxnChg>
        <pc:cxnChg chg="mod">
          <ac:chgData name="Phillip Kaufman" userId="c001b2a046940d7c" providerId="LiveId" clId="{5CB25B10-5B1C-4017-B167-ED3104435743}" dt="2024-05-30T06:18:37.916" v="9542" actId="165"/>
          <ac:cxnSpMkLst>
            <pc:docMk/>
            <pc:sldMk cId="21533446" sldId="995"/>
            <ac:cxnSpMk id="77" creationId="{49728372-A610-0BB9-BA6F-32D2E74EC4D1}"/>
          </ac:cxnSpMkLst>
        </pc:cxnChg>
        <pc:cxnChg chg="mod">
          <ac:chgData name="Phillip Kaufman" userId="c001b2a046940d7c" providerId="LiveId" clId="{5CB25B10-5B1C-4017-B167-ED3104435743}" dt="2024-05-30T06:18:37.916" v="9542" actId="165"/>
          <ac:cxnSpMkLst>
            <pc:docMk/>
            <pc:sldMk cId="21533446" sldId="995"/>
            <ac:cxnSpMk id="80" creationId="{1C3BE16B-3067-3185-D96A-AD72E7B55FDD}"/>
          </ac:cxnSpMkLst>
        </pc:cxnChg>
        <pc:cxnChg chg="mod">
          <ac:chgData name="Phillip Kaufman" userId="c001b2a046940d7c" providerId="LiveId" clId="{5CB25B10-5B1C-4017-B167-ED3104435743}" dt="2024-05-30T06:18:37.916" v="9542" actId="165"/>
          <ac:cxnSpMkLst>
            <pc:docMk/>
            <pc:sldMk cId="21533446" sldId="995"/>
            <ac:cxnSpMk id="81" creationId="{815E7B30-8E30-9AFF-9CDA-A1371CD36E75}"/>
          </ac:cxnSpMkLst>
        </pc:cxnChg>
        <pc:cxnChg chg="mod">
          <ac:chgData name="Phillip Kaufman" userId="c001b2a046940d7c" providerId="LiveId" clId="{5CB25B10-5B1C-4017-B167-ED3104435743}" dt="2024-05-30T06:18:37.916" v="9542" actId="165"/>
          <ac:cxnSpMkLst>
            <pc:docMk/>
            <pc:sldMk cId="21533446" sldId="995"/>
            <ac:cxnSpMk id="84" creationId="{31DE0E2A-9FA1-E4CC-74FE-CE775C981AC4}"/>
          </ac:cxnSpMkLst>
        </pc:cxnChg>
        <pc:cxnChg chg="mod">
          <ac:chgData name="Phillip Kaufman" userId="c001b2a046940d7c" providerId="LiveId" clId="{5CB25B10-5B1C-4017-B167-ED3104435743}" dt="2024-05-30T06:18:37.916" v="9542" actId="165"/>
          <ac:cxnSpMkLst>
            <pc:docMk/>
            <pc:sldMk cId="21533446" sldId="995"/>
            <ac:cxnSpMk id="85" creationId="{431F6738-70B2-91B7-FC09-1175CF35AC80}"/>
          </ac:cxnSpMkLst>
        </pc:cxnChg>
        <pc:cxnChg chg="mod">
          <ac:chgData name="Phillip Kaufman" userId="c001b2a046940d7c" providerId="LiveId" clId="{5CB25B10-5B1C-4017-B167-ED3104435743}" dt="2024-05-30T06:18:37.916" v="9542" actId="165"/>
          <ac:cxnSpMkLst>
            <pc:docMk/>
            <pc:sldMk cId="21533446" sldId="995"/>
            <ac:cxnSpMk id="88" creationId="{BD7B3A1E-6FF8-5F19-6919-C9AE0E3AA527}"/>
          </ac:cxnSpMkLst>
        </pc:cxnChg>
        <pc:cxnChg chg="mod">
          <ac:chgData name="Phillip Kaufman" userId="c001b2a046940d7c" providerId="LiveId" clId="{5CB25B10-5B1C-4017-B167-ED3104435743}" dt="2024-05-30T06:18:37.916" v="9542" actId="165"/>
          <ac:cxnSpMkLst>
            <pc:docMk/>
            <pc:sldMk cId="21533446" sldId="995"/>
            <ac:cxnSpMk id="89" creationId="{646211BD-6C0E-F888-D7DF-DDBFF7AC3C3E}"/>
          </ac:cxnSpMkLst>
        </pc:cxnChg>
        <pc:cxnChg chg="mod">
          <ac:chgData name="Phillip Kaufman" userId="c001b2a046940d7c" providerId="LiveId" clId="{5CB25B10-5B1C-4017-B167-ED3104435743}" dt="2024-05-30T06:18:37.916" v="9542" actId="165"/>
          <ac:cxnSpMkLst>
            <pc:docMk/>
            <pc:sldMk cId="21533446" sldId="995"/>
            <ac:cxnSpMk id="90" creationId="{8D75C474-C338-787D-3206-614B8F90D056}"/>
          </ac:cxnSpMkLst>
        </pc:cxnChg>
        <pc:cxnChg chg="mod">
          <ac:chgData name="Phillip Kaufman" userId="c001b2a046940d7c" providerId="LiveId" clId="{5CB25B10-5B1C-4017-B167-ED3104435743}" dt="2024-05-30T06:18:37.916" v="9542" actId="165"/>
          <ac:cxnSpMkLst>
            <pc:docMk/>
            <pc:sldMk cId="21533446" sldId="995"/>
            <ac:cxnSpMk id="91" creationId="{A187F57F-05F6-6CED-517A-A3BF4A499580}"/>
          </ac:cxnSpMkLst>
        </pc:cxnChg>
        <pc:cxnChg chg="mod">
          <ac:chgData name="Phillip Kaufman" userId="c001b2a046940d7c" providerId="LiveId" clId="{5CB25B10-5B1C-4017-B167-ED3104435743}" dt="2024-05-30T06:18:37.916" v="9542" actId="165"/>
          <ac:cxnSpMkLst>
            <pc:docMk/>
            <pc:sldMk cId="21533446" sldId="995"/>
            <ac:cxnSpMk id="92" creationId="{B0FE5189-BE16-B2A2-0C21-CFCDDAFB9C7A}"/>
          </ac:cxnSpMkLst>
        </pc:cxnChg>
        <pc:cxnChg chg="mod">
          <ac:chgData name="Phillip Kaufman" userId="c001b2a046940d7c" providerId="LiveId" clId="{5CB25B10-5B1C-4017-B167-ED3104435743}" dt="2024-05-30T06:18:37.916" v="9542" actId="165"/>
          <ac:cxnSpMkLst>
            <pc:docMk/>
            <pc:sldMk cId="21533446" sldId="995"/>
            <ac:cxnSpMk id="93" creationId="{7131CE1D-ACA9-83D6-68D5-2FCD95F7A4D0}"/>
          </ac:cxnSpMkLst>
        </pc:cxnChg>
        <pc:cxnChg chg="mod">
          <ac:chgData name="Phillip Kaufman" userId="c001b2a046940d7c" providerId="LiveId" clId="{5CB25B10-5B1C-4017-B167-ED3104435743}" dt="2024-05-30T06:18:37.916" v="9542" actId="165"/>
          <ac:cxnSpMkLst>
            <pc:docMk/>
            <pc:sldMk cId="21533446" sldId="995"/>
            <ac:cxnSpMk id="94" creationId="{E885ACE7-B1A3-D787-413E-458575E66209}"/>
          </ac:cxnSpMkLst>
        </pc:cxnChg>
        <pc:cxnChg chg="mod">
          <ac:chgData name="Phillip Kaufman" userId="c001b2a046940d7c" providerId="LiveId" clId="{5CB25B10-5B1C-4017-B167-ED3104435743}" dt="2024-05-30T06:18:37.916" v="9542" actId="165"/>
          <ac:cxnSpMkLst>
            <pc:docMk/>
            <pc:sldMk cId="21533446" sldId="995"/>
            <ac:cxnSpMk id="95" creationId="{FD4D97E6-B9E0-460F-11D1-A30CA1C9970B}"/>
          </ac:cxnSpMkLst>
        </pc:cxnChg>
        <pc:cxnChg chg="mod">
          <ac:chgData name="Phillip Kaufman" userId="c001b2a046940d7c" providerId="LiveId" clId="{5CB25B10-5B1C-4017-B167-ED3104435743}" dt="2024-05-30T06:18:37.916" v="9542" actId="165"/>
          <ac:cxnSpMkLst>
            <pc:docMk/>
            <pc:sldMk cId="21533446" sldId="995"/>
            <ac:cxnSpMk id="96" creationId="{85C6E3AF-F483-E491-AE63-B10FEC32C8C5}"/>
          </ac:cxnSpMkLst>
        </pc:cxnChg>
        <pc:cxnChg chg="mod">
          <ac:chgData name="Phillip Kaufman" userId="c001b2a046940d7c" providerId="LiveId" clId="{5CB25B10-5B1C-4017-B167-ED3104435743}" dt="2024-05-30T06:18:37.916" v="9542" actId="165"/>
          <ac:cxnSpMkLst>
            <pc:docMk/>
            <pc:sldMk cId="21533446" sldId="995"/>
            <ac:cxnSpMk id="97" creationId="{490C0A71-14A3-7F75-83C7-8CD132558421}"/>
          </ac:cxnSpMkLst>
        </pc:cxnChg>
        <pc:cxnChg chg="mod">
          <ac:chgData name="Phillip Kaufman" userId="c001b2a046940d7c" providerId="LiveId" clId="{5CB25B10-5B1C-4017-B167-ED3104435743}" dt="2024-05-30T06:18:37.916" v="9542" actId="165"/>
          <ac:cxnSpMkLst>
            <pc:docMk/>
            <pc:sldMk cId="21533446" sldId="995"/>
            <ac:cxnSpMk id="98" creationId="{88AF77B7-43F4-888C-0CFD-A6E86805B38F}"/>
          </ac:cxnSpMkLst>
        </pc:cxnChg>
        <pc:cxnChg chg="mod">
          <ac:chgData name="Phillip Kaufman" userId="c001b2a046940d7c" providerId="LiveId" clId="{5CB25B10-5B1C-4017-B167-ED3104435743}" dt="2024-05-30T06:18:37.916" v="9542" actId="165"/>
          <ac:cxnSpMkLst>
            <pc:docMk/>
            <pc:sldMk cId="21533446" sldId="995"/>
            <ac:cxnSpMk id="99" creationId="{A5A469EA-A0F2-530A-0988-8255DB365A47}"/>
          </ac:cxnSpMkLst>
        </pc:cxnChg>
        <pc:cxnChg chg="mod">
          <ac:chgData name="Phillip Kaufman" userId="c001b2a046940d7c" providerId="LiveId" clId="{5CB25B10-5B1C-4017-B167-ED3104435743}" dt="2024-05-30T06:18:37.916" v="9542" actId="165"/>
          <ac:cxnSpMkLst>
            <pc:docMk/>
            <pc:sldMk cId="21533446" sldId="995"/>
            <ac:cxnSpMk id="117" creationId="{21D0B4A3-ACA4-F27D-0553-A6C1AADC1F88}"/>
          </ac:cxnSpMkLst>
        </pc:cxnChg>
        <pc:cxnChg chg="mod">
          <ac:chgData name="Phillip Kaufman" userId="c001b2a046940d7c" providerId="LiveId" clId="{5CB25B10-5B1C-4017-B167-ED3104435743}" dt="2024-05-30T06:18:37.916" v="9542" actId="165"/>
          <ac:cxnSpMkLst>
            <pc:docMk/>
            <pc:sldMk cId="21533446" sldId="995"/>
            <ac:cxnSpMk id="121" creationId="{359D94DB-E6B9-E8F0-B3CA-95B77C5ED9D4}"/>
          </ac:cxnSpMkLst>
        </pc:cxnChg>
        <pc:cxnChg chg="mod">
          <ac:chgData name="Phillip Kaufman" userId="c001b2a046940d7c" providerId="LiveId" clId="{5CB25B10-5B1C-4017-B167-ED3104435743}" dt="2024-05-30T06:18:37.916" v="9542" actId="165"/>
          <ac:cxnSpMkLst>
            <pc:docMk/>
            <pc:sldMk cId="21533446" sldId="995"/>
            <ac:cxnSpMk id="122" creationId="{85E9101F-EBAC-62BA-5005-EF2340FA8CE3}"/>
          </ac:cxnSpMkLst>
        </pc:cxnChg>
        <pc:cxnChg chg="mod">
          <ac:chgData name="Phillip Kaufman" userId="c001b2a046940d7c" providerId="LiveId" clId="{5CB25B10-5B1C-4017-B167-ED3104435743}" dt="2024-05-30T06:18:37.916" v="9542" actId="165"/>
          <ac:cxnSpMkLst>
            <pc:docMk/>
            <pc:sldMk cId="21533446" sldId="995"/>
            <ac:cxnSpMk id="124" creationId="{FD39046F-8F08-9D98-D700-4639023690C4}"/>
          </ac:cxnSpMkLst>
        </pc:cxnChg>
        <pc:cxnChg chg="mod">
          <ac:chgData name="Phillip Kaufman" userId="c001b2a046940d7c" providerId="LiveId" clId="{5CB25B10-5B1C-4017-B167-ED3104435743}" dt="2024-05-30T06:18:37.916" v="9542" actId="165"/>
          <ac:cxnSpMkLst>
            <pc:docMk/>
            <pc:sldMk cId="21533446" sldId="995"/>
            <ac:cxnSpMk id="125" creationId="{CEE2A5F4-D290-5F73-0A03-83A8A83D9559}"/>
          </ac:cxnSpMkLst>
        </pc:cxnChg>
        <pc:cxnChg chg="mod">
          <ac:chgData name="Phillip Kaufman" userId="c001b2a046940d7c" providerId="LiveId" clId="{5CB25B10-5B1C-4017-B167-ED3104435743}" dt="2024-05-30T06:18:37.916" v="9542" actId="165"/>
          <ac:cxnSpMkLst>
            <pc:docMk/>
            <pc:sldMk cId="21533446" sldId="995"/>
            <ac:cxnSpMk id="126" creationId="{F0C014EB-DBA9-846D-394D-B05C108570FC}"/>
          </ac:cxnSpMkLst>
        </pc:cxnChg>
        <pc:cxnChg chg="mod">
          <ac:chgData name="Phillip Kaufman" userId="c001b2a046940d7c" providerId="LiveId" clId="{5CB25B10-5B1C-4017-B167-ED3104435743}" dt="2024-05-30T06:18:37.916" v="9542" actId="165"/>
          <ac:cxnSpMkLst>
            <pc:docMk/>
            <pc:sldMk cId="21533446" sldId="995"/>
            <ac:cxnSpMk id="127" creationId="{E3C28CA5-3720-E760-83D5-EA10F27B5382}"/>
          </ac:cxnSpMkLst>
        </pc:cxnChg>
        <pc:cxnChg chg="mod">
          <ac:chgData name="Phillip Kaufman" userId="c001b2a046940d7c" providerId="LiveId" clId="{5CB25B10-5B1C-4017-B167-ED3104435743}" dt="2024-05-30T06:18:37.916" v="9542" actId="165"/>
          <ac:cxnSpMkLst>
            <pc:docMk/>
            <pc:sldMk cId="21533446" sldId="995"/>
            <ac:cxnSpMk id="128" creationId="{9217C4D5-7634-DD5C-5033-F76F3FB0C69D}"/>
          </ac:cxnSpMkLst>
        </pc:cxnChg>
        <pc:cxnChg chg="mod">
          <ac:chgData name="Phillip Kaufman" userId="c001b2a046940d7c" providerId="LiveId" clId="{5CB25B10-5B1C-4017-B167-ED3104435743}" dt="2024-05-30T06:18:37.916" v="9542" actId="165"/>
          <ac:cxnSpMkLst>
            <pc:docMk/>
            <pc:sldMk cId="21533446" sldId="995"/>
            <ac:cxnSpMk id="129" creationId="{B72F56B7-DD37-6385-C643-914418D5C58B}"/>
          </ac:cxnSpMkLst>
        </pc:cxnChg>
        <pc:cxnChg chg="mod">
          <ac:chgData name="Phillip Kaufman" userId="c001b2a046940d7c" providerId="LiveId" clId="{5CB25B10-5B1C-4017-B167-ED3104435743}" dt="2024-05-30T06:18:37.916" v="9542" actId="165"/>
          <ac:cxnSpMkLst>
            <pc:docMk/>
            <pc:sldMk cId="21533446" sldId="995"/>
            <ac:cxnSpMk id="130" creationId="{37F1980B-7D86-4E35-EE46-A2204AAEA472}"/>
          </ac:cxnSpMkLst>
        </pc:cxnChg>
        <pc:cxnChg chg="mod">
          <ac:chgData name="Phillip Kaufman" userId="c001b2a046940d7c" providerId="LiveId" clId="{5CB25B10-5B1C-4017-B167-ED3104435743}" dt="2024-05-30T06:18:37.916" v="9542" actId="165"/>
          <ac:cxnSpMkLst>
            <pc:docMk/>
            <pc:sldMk cId="21533446" sldId="995"/>
            <ac:cxnSpMk id="131" creationId="{E6A5DEA5-FE28-16E6-E494-F945B5B7A529}"/>
          </ac:cxnSpMkLst>
        </pc:cxnChg>
        <pc:cxnChg chg="mod">
          <ac:chgData name="Phillip Kaufman" userId="c001b2a046940d7c" providerId="LiveId" clId="{5CB25B10-5B1C-4017-B167-ED3104435743}" dt="2024-05-30T06:18:37.916" v="9542" actId="165"/>
          <ac:cxnSpMkLst>
            <pc:docMk/>
            <pc:sldMk cId="21533446" sldId="995"/>
            <ac:cxnSpMk id="132" creationId="{9DC4A341-C511-E04A-F48A-E2ABE95DC861}"/>
          </ac:cxnSpMkLst>
        </pc:cxnChg>
        <pc:cxnChg chg="mod">
          <ac:chgData name="Phillip Kaufman" userId="c001b2a046940d7c" providerId="LiveId" clId="{5CB25B10-5B1C-4017-B167-ED3104435743}" dt="2024-05-30T06:18:37.916" v="9542" actId="165"/>
          <ac:cxnSpMkLst>
            <pc:docMk/>
            <pc:sldMk cId="21533446" sldId="995"/>
            <ac:cxnSpMk id="133" creationId="{3DDAA150-D40B-1152-7AB4-1D9FE24BFD55}"/>
          </ac:cxnSpMkLst>
        </pc:cxnChg>
        <pc:cxnChg chg="mod">
          <ac:chgData name="Phillip Kaufman" userId="c001b2a046940d7c" providerId="LiveId" clId="{5CB25B10-5B1C-4017-B167-ED3104435743}" dt="2024-05-30T06:18:37.916" v="9542" actId="165"/>
          <ac:cxnSpMkLst>
            <pc:docMk/>
            <pc:sldMk cId="21533446" sldId="995"/>
            <ac:cxnSpMk id="134" creationId="{AFEC7501-7F3A-8744-5E63-F2DCC523F40D}"/>
          </ac:cxnSpMkLst>
        </pc:cxnChg>
        <pc:cxnChg chg="mod">
          <ac:chgData name="Phillip Kaufman" userId="c001b2a046940d7c" providerId="LiveId" clId="{5CB25B10-5B1C-4017-B167-ED3104435743}" dt="2024-05-30T06:18:37.916" v="9542" actId="165"/>
          <ac:cxnSpMkLst>
            <pc:docMk/>
            <pc:sldMk cId="21533446" sldId="995"/>
            <ac:cxnSpMk id="135" creationId="{AA37C325-B424-EA43-DB05-BA67AE2501FB}"/>
          </ac:cxnSpMkLst>
        </pc:cxnChg>
        <pc:cxnChg chg="mod">
          <ac:chgData name="Phillip Kaufman" userId="c001b2a046940d7c" providerId="LiveId" clId="{5CB25B10-5B1C-4017-B167-ED3104435743}" dt="2024-05-30T06:18:37.916" v="9542" actId="165"/>
          <ac:cxnSpMkLst>
            <pc:docMk/>
            <pc:sldMk cId="21533446" sldId="995"/>
            <ac:cxnSpMk id="136" creationId="{72C77037-19FA-A757-7056-8B97525C9747}"/>
          </ac:cxnSpMkLst>
        </pc:cxnChg>
        <pc:cxnChg chg="mod">
          <ac:chgData name="Phillip Kaufman" userId="c001b2a046940d7c" providerId="LiveId" clId="{5CB25B10-5B1C-4017-B167-ED3104435743}" dt="2024-05-30T06:18:37.916" v="9542" actId="165"/>
          <ac:cxnSpMkLst>
            <pc:docMk/>
            <pc:sldMk cId="21533446" sldId="995"/>
            <ac:cxnSpMk id="137" creationId="{B5C0307A-040C-A0E3-6BA1-F2437A25DD50}"/>
          </ac:cxnSpMkLst>
        </pc:cxnChg>
        <pc:cxnChg chg="mod">
          <ac:chgData name="Phillip Kaufman" userId="c001b2a046940d7c" providerId="LiveId" clId="{5CB25B10-5B1C-4017-B167-ED3104435743}" dt="2024-05-30T06:18:37.916" v="9542" actId="165"/>
          <ac:cxnSpMkLst>
            <pc:docMk/>
            <pc:sldMk cId="21533446" sldId="995"/>
            <ac:cxnSpMk id="138" creationId="{BA254A8D-3C2E-0A9D-D8D8-27E4F92F8B65}"/>
          </ac:cxnSpMkLst>
        </pc:cxnChg>
        <pc:cxnChg chg="mod">
          <ac:chgData name="Phillip Kaufman" userId="c001b2a046940d7c" providerId="LiveId" clId="{5CB25B10-5B1C-4017-B167-ED3104435743}" dt="2024-05-30T06:18:37.916" v="9542" actId="165"/>
          <ac:cxnSpMkLst>
            <pc:docMk/>
            <pc:sldMk cId="21533446" sldId="995"/>
            <ac:cxnSpMk id="139" creationId="{94587B0E-22DD-F72F-B55E-E0648B31F3CA}"/>
          </ac:cxnSpMkLst>
        </pc:cxnChg>
        <pc:cxnChg chg="mod">
          <ac:chgData name="Phillip Kaufman" userId="c001b2a046940d7c" providerId="LiveId" clId="{5CB25B10-5B1C-4017-B167-ED3104435743}" dt="2024-05-30T06:18:37.916" v="9542" actId="165"/>
          <ac:cxnSpMkLst>
            <pc:docMk/>
            <pc:sldMk cId="21533446" sldId="995"/>
            <ac:cxnSpMk id="140" creationId="{C55294E5-E202-EE9B-B736-AB88C66A308C}"/>
          </ac:cxnSpMkLst>
        </pc:cxnChg>
        <pc:cxnChg chg="mod">
          <ac:chgData name="Phillip Kaufman" userId="c001b2a046940d7c" providerId="LiveId" clId="{5CB25B10-5B1C-4017-B167-ED3104435743}" dt="2024-05-30T06:18:37.916" v="9542" actId="165"/>
          <ac:cxnSpMkLst>
            <pc:docMk/>
            <pc:sldMk cId="21533446" sldId="995"/>
            <ac:cxnSpMk id="144" creationId="{AEFAF0CA-62FD-4715-C15D-E22CC740EC06}"/>
          </ac:cxnSpMkLst>
        </pc:cxnChg>
        <pc:cxnChg chg="mod">
          <ac:chgData name="Phillip Kaufman" userId="c001b2a046940d7c" providerId="LiveId" clId="{5CB25B10-5B1C-4017-B167-ED3104435743}" dt="2024-05-30T06:18:37.916" v="9542" actId="165"/>
          <ac:cxnSpMkLst>
            <pc:docMk/>
            <pc:sldMk cId="21533446" sldId="995"/>
            <ac:cxnSpMk id="145" creationId="{EB1E021F-3594-BFA8-DF8A-080E914050ED}"/>
          </ac:cxnSpMkLst>
        </pc:cxnChg>
      </pc:sldChg>
      <pc:sldChg chg="addSp delSp modSp add del mod">
        <pc:chgData name="Phillip Kaufman" userId="c001b2a046940d7c" providerId="LiveId" clId="{5CB25B10-5B1C-4017-B167-ED3104435743}" dt="2024-05-27T07:19:34.636" v="8498" actId="47"/>
        <pc:sldMkLst>
          <pc:docMk/>
          <pc:sldMk cId="795542909" sldId="995"/>
        </pc:sldMkLst>
        <pc:spChg chg="del">
          <ac:chgData name="Phillip Kaufman" userId="c001b2a046940d7c" providerId="LiveId" clId="{5CB25B10-5B1C-4017-B167-ED3104435743}" dt="2024-05-27T07:14:23.703" v="8422" actId="478"/>
          <ac:spMkLst>
            <pc:docMk/>
            <pc:sldMk cId="795542909" sldId="995"/>
            <ac:spMk id="8" creationId="{B357B8F7-7072-604B-ED3B-4FEE341C7ECF}"/>
          </ac:spMkLst>
        </pc:spChg>
        <pc:spChg chg="del">
          <ac:chgData name="Phillip Kaufman" userId="c001b2a046940d7c" providerId="LiveId" clId="{5CB25B10-5B1C-4017-B167-ED3104435743}" dt="2024-05-27T07:14:24.098" v="8423" actId="478"/>
          <ac:spMkLst>
            <pc:docMk/>
            <pc:sldMk cId="795542909" sldId="995"/>
            <ac:spMk id="9" creationId="{15FB747B-1BB3-DFD0-4C61-8CC8AE48872C}"/>
          </ac:spMkLst>
        </pc:spChg>
        <pc:grpChg chg="add mod">
          <ac:chgData name="Phillip Kaufman" userId="c001b2a046940d7c" providerId="LiveId" clId="{5CB25B10-5B1C-4017-B167-ED3104435743}" dt="2024-05-27T07:15:39.006" v="8444" actId="1076"/>
          <ac:grpSpMkLst>
            <pc:docMk/>
            <pc:sldMk cId="795542909" sldId="995"/>
            <ac:grpSpMk id="4" creationId="{A156B01A-99DA-5AA6-F76D-AC36FD474334}"/>
          </ac:grpSpMkLst>
        </pc:grpChg>
        <pc:grpChg chg="del">
          <ac:chgData name="Phillip Kaufman" userId="c001b2a046940d7c" providerId="LiveId" clId="{5CB25B10-5B1C-4017-B167-ED3104435743}" dt="2024-05-27T07:14:26.189" v="8424" actId="478"/>
          <ac:grpSpMkLst>
            <pc:docMk/>
            <pc:sldMk cId="795542909" sldId="995"/>
            <ac:grpSpMk id="5" creationId="{7ABD594B-7456-A9AF-B4A7-86D15332187C}"/>
          </ac:grpSpMkLst>
        </pc:grpChg>
        <pc:grpChg chg="mod">
          <ac:chgData name="Phillip Kaufman" userId="c001b2a046940d7c" providerId="LiveId" clId="{5CB25B10-5B1C-4017-B167-ED3104435743}" dt="2024-05-27T07:14:39.341" v="8425" actId="164"/>
          <ac:grpSpMkLst>
            <pc:docMk/>
            <pc:sldMk cId="795542909" sldId="995"/>
            <ac:grpSpMk id="7" creationId="{0E4E9382-058F-14A6-B951-D3D7EE27F24A}"/>
          </ac:grpSpMkLst>
        </pc:grpChg>
        <pc:grpChg chg="mod">
          <ac:chgData name="Phillip Kaufman" userId="c001b2a046940d7c" providerId="LiveId" clId="{5CB25B10-5B1C-4017-B167-ED3104435743}" dt="2024-05-27T07:14:39.341" v="8425" actId="164"/>
          <ac:grpSpMkLst>
            <pc:docMk/>
            <pc:sldMk cId="795542909" sldId="995"/>
            <ac:grpSpMk id="30" creationId="{2C4DD4FF-24F0-3029-474E-A3F54049BA12}"/>
          </ac:grpSpMkLst>
        </pc:grpChg>
        <pc:cxnChg chg="mod">
          <ac:chgData name="Phillip Kaufman" userId="c001b2a046940d7c" providerId="LiveId" clId="{5CB25B10-5B1C-4017-B167-ED3104435743}" dt="2024-05-27T07:18:30.188" v="8479" actId="692"/>
          <ac:cxnSpMkLst>
            <pc:docMk/>
            <pc:sldMk cId="795542909" sldId="995"/>
            <ac:cxnSpMk id="11" creationId="{A712DE21-6FF0-D640-B8D6-315BC465D9FD}"/>
          </ac:cxnSpMkLst>
        </pc:cxnChg>
        <pc:cxnChg chg="mod">
          <ac:chgData name="Phillip Kaufman" userId="c001b2a046940d7c" providerId="LiveId" clId="{5CB25B10-5B1C-4017-B167-ED3104435743}" dt="2024-05-27T07:18:30.188" v="8479" actId="692"/>
          <ac:cxnSpMkLst>
            <pc:docMk/>
            <pc:sldMk cId="795542909" sldId="995"/>
            <ac:cxnSpMk id="12" creationId="{66FDDAFA-0232-C40D-1009-F7BD107ABA1C}"/>
          </ac:cxnSpMkLst>
        </pc:cxnChg>
        <pc:cxnChg chg="mod">
          <ac:chgData name="Phillip Kaufman" userId="c001b2a046940d7c" providerId="LiveId" clId="{5CB25B10-5B1C-4017-B167-ED3104435743}" dt="2024-05-27T07:18:30.188" v="8479" actId="692"/>
          <ac:cxnSpMkLst>
            <pc:docMk/>
            <pc:sldMk cId="795542909" sldId="995"/>
            <ac:cxnSpMk id="13" creationId="{A5A9FE4C-051D-D410-B500-3F7016C5AC98}"/>
          </ac:cxnSpMkLst>
        </pc:cxnChg>
        <pc:cxnChg chg="mod">
          <ac:chgData name="Phillip Kaufman" userId="c001b2a046940d7c" providerId="LiveId" clId="{5CB25B10-5B1C-4017-B167-ED3104435743}" dt="2024-05-27T07:18:30.188" v="8479" actId="692"/>
          <ac:cxnSpMkLst>
            <pc:docMk/>
            <pc:sldMk cId="795542909" sldId="995"/>
            <ac:cxnSpMk id="14" creationId="{B70927E6-2960-897C-18E9-1AFFD6F4A733}"/>
          </ac:cxnSpMkLst>
        </pc:cxnChg>
        <pc:cxnChg chg="mod">
          <ac:chgData name="Phillip Kaufman" userId="c001b2a046940d7c" providerId="LiveId" clId="{5CB25B10-5B1C-4017-B167-ED3104435743}" dt="2024-05-27T07:18:30.188" v="8479" actId="692"/>
          <ac:cxnSpMkLst>
            <pc:docMk/>
            <pc:sldMk cId="795542909" sldId="995"/>
            <ac:cxnSpMk id="15" creationId="{11139BDC-9D70-F9E8-A69E-56890504E41B}"/>
          </ac:cxnSpMkLst>
        </pc:cxnChg>
        <pc:cxnChg chg="mod">
          <ac:chgData name="Phillip Kaufman" userId="c001b2a046940d7c" providerId="LiveId" clId="{5CB25B10-5B1C-4017-B167-ED3104435743}" dt="2024-05-27T07:18:30.188" v="8479" actId="692"/>
          <ac:cxnSpMkLst>
            <pc:docMk/>
            <pc:sldMk cId="795542909" sldId="995"/>
            <ac:cxnSpMk id="16" creationId="{98335BE9-7E0F-94BB-8C70-746A2E844EB7}"/>
          </ac:cxnSpMkLst>
        </pc:cxnChg>
        <pc:cxnChg chg="mod">
          <ac:chgData name="Phillip Kaufman" userId="c001b2a046940d7c" providerId="LiveId" clId="{5CB25B10-5B1C-4017-B167-ED3104435743}" dt="2024-05-27T07:18:30.188" v="8479" actId="692"/>
          <ac:cxnSpMkLst>
            <pc:docMk/>
            <pc:sldMk cId="795542909" sldId="995"/>
            <ac:cxnSpMk id="17" creationId="{9B057E7F-870E-F2AB-8464-5962E323B6A3}"/>
          </ac:cxnSpMkLst>
        </pc:cxnChg>
        <pc:cxnChg chg="mod">
          <ac:chgData name="Phillip Kaufman" userId="c001b2a046940d7c" providerId="LiveId" clId="{5CB25B10-5B1C-4017-B167-ED3104435743}" dt="2024-05-27T07:18:30.188" v="8479" actId="692"/>
          <ac:cxnSpMkLst>
            <pc:docMk/>
            <pc:sldMk cId="795542909" sldId="995"/>
            <ac:cxnSpMk id="18" creationId="{FD994909-DE31-944B-75CB-47C93CE97157}"/>
          </ac:cxnSpMkLst>
        </pc:cxnChg>
        <pc:cxnChg chg="mod">
          <ac:chgData name="Phillip Kaufman" userId="c001b2a046940d7c" providerId="LiveId" clId="{5CB25B10-5B1C-4017-B167-ED3104435743}" dt="2024-05-27T07:18:30.188" v="8479" actId="692"/>
          <ac:cxnSpMkLst>
            <pc:docMk/>
            <pc:sldMk cId="795542909" sldId="995"/>
            <ac:cxnSpMk id="19" creationId="{A7117613-752E-B1D8-762F-9817EA3ACA76}"/>
          </ac:cxnSpMkLst>
        </pc:cxnChg>
        <pc:cxnChg chg="mod">
          <ac:chgData name="Phillip Kaufman" userId="c001b2a046940d7c" providerId="LiveId" clId="{5CB25B10-5B1C-4017-B167-ED3104435743}" dt="2024-05-27T07:18:30.188" v="8479" actId="692"/>
          <ac:cxnSpMkLst>
            <pc:docMk/>
            <pc:sldMk cId="795542909" sldId="995"/>
            <ac:cxnSpMk id="20" creationId="{9CDA810C-1214-DB10-4339-D28E7F1715FF}"/>
          </ac:cxnSpMkLst>
        </pc:cxnChg>
        <pc:cxnChg chg="mod">
          <ac:chgData name="Phillip Kaufman" userId="c001b2a046940d7c" providerId="LiveId" clId="{5CB25B10-5B1C-4017-B167-ED3104435743}" dt="2024-05-27T07:18:30.188" v="8479" actId="692"/>
          <ac:cxnSpMkLst>
            <pc:docMk/>
            <pc:sldMk cId="795542909" sldId="995"/>
            <ac:cxnSpMk id="21" creationId="{7758DC80-929A-AC05-E8AC-3535F70BDCE9}"/>
          </ac:cxnSpMkLst>
        </pc:cxnChg>
        <pc:cxnChg chg="mod">
          <ac:chgData name="Phillip Kaufman" userId="c001b2a046940d7c" providerId="LiveId" clId="{5CB25B10-5B1C-4017-B167-ED3104435743}" dt="2024-05-27T07:18:30.188" v="8479" actId="692"/>
          <ac:cxnSpMkLst>
            <pc:docMk/>
            <pc:sldMk cId="795542909" sldId="995"/>
            <ac:cxnSpMk id="22" creationId="{BB4562E1-D236-E2C0-267C-11148F54F023}"/>
          </ac:cxnSpMkLst>
        </pc:cxnChg>
        <pc:cxnChg chg="mod">
          <ac:chgData name="Phillip Kaufman" userId="c001b2a046940d7c" providerId="LiveId" clId="{5CB25B10-5B1C-4017-B167-ED3104435743}" dt="2024-05-27T07:18:30.188" v="8479" actId="692"/>
          <ac:cxnSpMkLst>
            <pc:docMk/>
            <pc:sldMk cId="795542909" sldId="995"/>
            <ac:cxnSpMk id="23" creationId="{C6CE108E-8B9D-01B4-4C41-3B72A7F42015}"/>
          </ac:cxnSpMkLst>
        </pc:cxnChg>
        <pc:cxnChg chg="mod">
          <ac:chgData name="Phillip Kaufman" userId="c001b2a046940d7c" providerId="LiveId" clId="{5CB25B10-5B1C-4017-B167-ED3104435743}" dt="2024-05-27T07:18:30.188" v="8479" actId="692"/>
          <ac:cxnSpMkLst>
            <pc:docMk/>
            <pc:sldMk cId="795542909" sldId="995"/>
            <ac:cxnSpMk id="24" creationId="{23FFA505-7CB4-5C3B-5671-45DCE438D0F7}"/>
          </ac:cxnSpMkLst>
        </pc:cxnChg>
        <pc:cxnChg chg="mod">
          <ac:chgData name="Phillip Kaufman" userId="c001b2a046940d7c" providerId="LiveId" clId="{5CB25B10-5B1C-4017-B167-ED3104435743}" dt="2024-05-27T07:18:30.188" v="8479" actId="692"/>
          <ac:cxnSpMkLst>
            <pc:docMk/>
            <pc:sldMk cId="795542909" sldId="995"/>
            <ac:cxnSpMk id="25" creationId="{99B2F9C5-7E3D-74A7-930C-A21E2DEE0CE8}"/>
          </ac:cxnSpMkLst>
        </pc:cxnChg>
        <pc:cxnChg chg="mod">
          <ac:chgData name="Phillip Kaufman" userId="c001b2a046940d7c" providerId="LiveId" clId="{5CB25B10-5B1C-4017-B167-ED3104435743}" dt="2024-05-27T07:18:30.188" v="8479" actId="692"/>
          <ac:cxnSpMkLst>
            <pc:docMk/>
            <pc:sldMk cId="795542909" sldId="995"/>
            <ac:cxnSpMk id="26" creationId="{5820C95A-6308-8CB4-9DD5-6C28AB83FA06}"/>
          </ac:cxnSpMkLst>
        </pc:cxnChg>
        <pc:cxnChg chg="mod">
          <ac:chgData name="Phillip Kaufman" userId="c001b2a046940d7c" providerId="LiveId" clId="{5CB25B10-5B1C-4017-B167-ED3104435743}" dt="2024-05-27T07:18:30.188" v="8479" actId="692"/>
          <ac:cxnSpMkLst>
            <pc:docMk/>
            <pc:sldMk cId="795542909" sldId="995"/>
            <ac:cxnSpMk id="27" creationId="{347056B7-2782-0BEA-255E-71A8CF25F4D6}"/>
          </ac:cxnSpMkLst>
        </pc:cxnChg>
        <pc:cxnChg chg="mod">
          <ac:chgData name="Phillip Kaufman" userId="c001b2a046940d7c" providerId="LiveId" clId="{5CB25B10-5B1C-4017-B167-ED3104435743}" dt="2024-05-27T07:18:30.188" v="8479" actId="692"/>
          <ac:cxnSpMkLst>
            <pc:docMk/>
            <pc:sldMk cId="795542909" sldId="995"/>
            <ac:cxnSpMk id="28" creationId="{C10EBDBA-459B-9990-4060-FB9AAB80273B}"/>
          </ac:cxnSpMkLst>
        </pc:cxnChg>
        <pc:cxnChg chg="mod">
          <ac:chgData name="Phillip Kaufman" userId="c001b2a046940d7c" providerId="LiveId" clId="{5CB25B10-5B1C-4017-B167-ED3104435743}" dt="2024-05-27T07:18:30.188" v="8479" actId="692"/>
          <ac:cxnSpMkLst>
            <pc:docMk/>
            <pc:sldMk cId="795542909" sldId="995"/>
            <ac:cxnSpMk id="29" creationId="{B1561FBD-6162-7D78-EDB5-0045E6049D1A}"/>
          </ac:cxnSpMkLst>
        </pc:cxnChg>
        <pc:cxnChg chg="mod">
          <ac:chgData name="Phillip Kaufman" userId="c001b2a046940d7c" providerId="LiveId" clId="{5CB25B10-5B1C-4017-B167-ED3104435743}" dt="2024-05-27T07:18:30.188" v="8479" actId="692"/>
          <ac:cxnSpMkLst>
            <pc:docMk/>
            <pc:sldMk cId="795542909" sldId="995"/>
            <ac:cxnSpMk id="33" creationId="{253D8350-C2B7-88AC-DD73-E987346A7E4A}"/>
          </ac:cxnSpMkLst>
        </pc:cxnChg>
        <pc:cxnChg chg="mod">
          <ac:chgData name="Phillip Kaufman" userId="c001b2a046940d7c" providerId="LiveId" clId="{5CB25B10-5B1C-4017-B167-ED3104435743}" dt="2024-05-27T07:18:30.188" v="8479" actId="692"/>
          <ac:cxnSpMkLst>
            <pc:docMk/>
            <pc:sldMk cId="795542909" sldId="995"/>
            <ac:cxnSpMk id="34" creationId="{8859E14F-EA0C-AAF6-5C3F-EC23BD122E24}"/>
          </ac:cxnSpMkLst>
        </pc:cxnChg>
        <pc:cxnChg chg="mod">
          <ac:chgData name="Phillip Kaufman" userId="c001b2a046940d7c" providerId="LiveId" clId="{5CB25B10-5B1C-4017-B167-ED3104435743}" dt="2024-05-27T07:18:30.188" v="8479" actId="692"/>
          <ac:cxnSpMkLst>
            <pc:docMk/>
            <pc:sldMk cId="795542909" sldId="995"/>
            <ac:cxnSpMk id="37" creationId="{A5E92D17-E446-B02B-1AD1-9AC5F51EF3A1}"/>
          </ac:cxnSpMkLst>
        </pc:cxnChg>
        <pc:cxnChg chg="mod">
          <ac:chgData name="Phillip Kaufman" userId="c001b2a046940d7c" providerId="LiveId" clId="{5CB25B10-5B1C-4017-B167-ED3104435743}" dt="2024-05-27T07:18:30.188" v="8479" actId="692"/>
          <ac:cxnSpMkLst>
            <pc:docMk/>
            <pc:sldMk cId="795542909" sldId="995"/>
            <ac:cxnSpMk id="39" creationId="{B20F047F-1318-4E95-8486-0727CED963A8}"/>
          </ac:cxnSpMkLst>
        </pc:cxnChg>
        <pc:cxnChg chg="mod">
          <ac:chgData name="Phillip Kaufman" userId="c001b2a046940d7c" providerId="LiveId" clId="{5CB25B10-5B1C-4017-B167-ED3104435743}" dt="2024-05-27T07:18:30.188" v="8479" actId="692"/>
          <ac:cxnSpMkLst>
            <pc:docMk/>
            <pc:sldMk cId="795542909" sldId="995"/>
            <ac:cxnSpMk id="43" creationId="{FCBC0EAE-BD05-1776-5399-53C0972D7179}"/>
          </ac:cxnSpMkLst>
        </pc:cxnChg>
        <pc:cxnChg chg="mod">
          <ac:chgData name="Phillip Kaufman" userId="c001b2a046940d7c" providerId="LiveId" clId="{5CB25B10-5B1C-4017-B167-ED3104435743}" dt="2024-05-27T07:18:30.188" v="8479" actId="692"/>
          <ac:cxnSpMkLst>
            <pc:docMk/>
            <pc:sldMk cId="795542909" sldId="995"/>
            <ac:cxnSpMk id="46" creationId="{67253519-3AFB-34BC-ADBE-380DA7E635AA}"/>
          </ac:cxnSpMkLst>
        </pc:cxnChg>
        <pc:cxnChg chg="mod">
          <ac:chgData name="Phillip Kaufman" userId="c001b2a046940d7c" providerId="LiveId" clId="{5CB25B10-5B1C-4017-B167-ED3104435743}" dt="2024-05-27T07:18:30.188" v="8479" actId="692"/>
          <ac:cxnSpMkLst>
            <pc:docMk/>
            <pc:sldMk cId="795542909" sldId="995"/>
            <ac:cxnSpMk id="49" creationId="{B0DE6A9C-B3B4-3367-606F-CF92A4828A9C}"/>
          </ac:cxnSpMkLst>
        </pc:cxnChg>
        <pc:cxnChg chg="mod">
          <ac:chgData name="Phillip Kaufman" userId="c001b2a046940d7c" providerId="LiveId" clId="{5CB25B10-5B1C-4017-B167-ED3104435743}" dt="2024-05-27T07:18:30.188" v="8479" actId="692"/>
          <ac:cxnSpMkLst>
            <pc:docMk/>
            <pc:sldMk cId="795542909" sldId="995"/>
            <ac:cxnSpMk id="50" creationId="{C053C75D-51B1-FC09-66A1-206C4DC1DAE7}"/>
          </ac:cxnSpMkLst>
        </pc:cxnChg>
        <pc:cxnChg chg="mod">
          <ac:chgData name="Phillip Kaufman" userId="c001b2a046940d7c" providerId="LiveId" clId="{5CB25B10-5B1C-4017-B167-ED3104435743}" dt="2024-05-27T07:18:30.188" v="8479" actId="692"/>
          <ac:cxnSpMkLst>
            <pc:docMk/>
            <pc:sldMk cId="795542909" sldId="995"/>
            <ac:cxnSpMk id="51" creationId="{5590EBFF-B58D-11DA-C5AF-E3F2210B089C}"/>
          </ac:cxnSpMkLst>
        </pc:cxnChg>
        <pc:cxnChg chg="mod">
          <ac:chgData name="Phillip Kaufman" userId="c001b2a046940d7c" providerId="LiveId" clId="{5CB25B10-5B1C-4017-B167-ED3104435743}" dt="2024-05-27T07:18:30.188" v="8479" actId="692"/>
          <ac:cxnSpMkLst>
            <pc:docMk/>
            <pc:sldMk cId="795542909" sldId="995"/>
            <ac:cxnSpMk id="52" creationId="{E29C0643-EB7C-B874-19B7-6A9D97733DCC}"/>
          </ac:cxnSpMkLst>
        </pc:cxnChg>
        <pc:cxnChg chg="mod">
          <ac:chgData name="Phillip Kaufman" userId="c001b2a046940d7c" providerId="LiveId" clId="{5CB25B10-5B1C-4017-B167-ED3104435743}" dt="2024-05-27T07:18:30.188" v="8479" actId="692"/>
          <ac:cxnSpMkLst>
            <pc:docMk/>
            <pc:sldMk cId="795542909" sldId="995"/>
            <ac:cxnSpMk id="53" creationId="{A3A118F2-A249-D8CE-2063-2CCA667AC4CE}"/>
          </ac:cxnSpMkLst>
        </pc:cxnChg>
        <pc:cxnChg chg="mod">
          <ac:chgData name="Phillip Kaufman" userId="c001b2a046940d7c" providerId="LiveId" clId="{5CB25B10-5B1C-4017-B167-ED3104435743}" dt="2024-05-27T07:18:30.188" v="8479" actId="692"/>
          <ac:cxnSpMkLst>
            <pc:docMk/>
            <pc:sldMk cId="795542909" sldId="995"/>
            <ac:cxnSpMk id="54" creationId="{B9E32474-11A4-2CC7-C77B-CA0971DF36DA}"/>
          </ac:cxnSpMkLst>
        </pc:cxnChg>
        <pc:cxnChg chg="mod">
          <ac:chgData name="Phillip Kaufman" userId="c001b2a046940d7c" providerId="LiveId" clId="{5CB25B10-5B1C-4017-B167-ED3104435743}" dt="2024-05-27T07:18:30.188" v="8479" actId="692"/>
          <ac:cxnSpMkLst>
            <pc:docMk/>
            <pc:sldMk cId="795542909" sldId="995"/>
            <ac:cxnSpMk id="55" creationId="{EE7959D1-F193-71F3-A561-9500CC4959D5}"/>
          </ac:cxnSpMkLst>
        </pc:cxnChg>
        <pc:cxnChg chg="mod">
          <ac:chgData name="Phillip Kaufman" userId="c001b2a046940d7c" providerId="LiveId" clId="{5CB25B10-5B1C-4017-B167-ED3104435743}" dt="2024-05-27T07:18:30.188" v="8479" actId="692"/>
          <ac:cxnSpMkLst>
            <pc:docMk/>
            <pc:sldMk cId="795542909" sldId="995"/>
            <ac:cxnSpMk id="56" creationId="{B0FED93A-BAF5-0AB3-61FB-29530752FF0B}"/>
          </ac:cxnSpMkLst>
        </pc:cxnChg>
        <pc:cxnChg chg="mod">
          <ac:chgData name="Phillip Kaufman" userId="c001b2a046940d7c" providerId="LiveId" clId="{5CB25B10-5B1C-4017-B167-ED3104435743}" dt="2024-05-27T07:18:30.188" v="8479" actId="692"/>
          <ac:cxnSpMkLst>
            <pc:docMk/>
            <pc:sldMk cId="795542909" sldId="995"/>
            <ac:cxnSpMk id="57" creationId="{9C3C441B-9676-B8F0-6D86-19B91C1B0ACC}"/>
          </ac:cxnSpMkLst>
        </pc:cxnChg>
        <pc:cxnChg chg="mod">
          <ac:chgData name="Phillip Kaufman" userId="c001b2a046940d7c" providerId="LiveId" clId="{5CB25B10-5B1C-4017-B167-ED3104435743}" dt="2024-05-27T07:18:30.188" v="8479" actId="692"/>
          <ac:cxnSpMkLst>
            <pc:docMk/>
            <pc:sldMk cId="795542909" sldId="995"/>
            <ac:cxnSpMk id="58" creationId="{5F01DC7A-FC46-9671-7A0F-0D84CA9731F3}"/>
          </ac:cxnSpMkLst>
        </pc:cxnChg>
        <pc:cxnChg chg="mod">
          <ac:chgData name="Phillip Kaufman" userId="c001b2a046940d7c" providerId="LiveId" clId="{5CB25B10-5B1C-4017-B167-ED3104435743}" dt="2024-05-27T07:18:30.188" v="8479" actId="692"/>
          <ac:cxnSpMkLst>
            <pc:docMk/>
            <pc:sldMk cId="795542909" sldId="995"/>
            <ac:cxnSpMk id="59" creationId="{8004989B-72C3-5BF1-4951-E2A6D98CA34A}"/>
          </ac:cxnSpMkLst>
        </pc:cxnChg>
        <pc:cxnChg chg="mod">
          <ac:chgData name="Phillip Kaufman" userId="c001b2a046940d7c" providerId="LiveId" clId="{5CB25B10-5B1C-4017-B167-ED3104435743}" dt="2024-05-27T07:18:30.188" v="8479" actId="692"/>
          <ac:cxnSpMkLst>
            <pc:docMk/>
            <pc:sldMk cId="795542909" sldId="995"/>
            <ac:cxnSpMk id="60" creationId="{85C875F8-E5A3-DF4F-DF39-316DD7BCDBAC}"/>
          </ac:cxnSpMkLst>
        </pc:cxnChg>
        <pc:cxnChg chg="mod">
          <ac:chgData name="Phillip Kaufman" userId="c001b2a046940d7c" providerId="LiveId" clId="{5CB25B10-5B1C-4017-B167-ED3104435743}" dt="2024-05-27T07:18:30.188" v="8479" actId="692"/>
          <ac:cxnSpMkLst>
            <pc:docMk/>
            <pc:sldMk cId="795542909" sldId="995"/>
            <ac:cxnSpMk id="61" creationId="{2A16E1C6-548A-468A-CC3A-F49DF973BF5A}"/>
          </ac:cxnSpMkLst>
        </pc:cxnChg>
        <pc:cxnChg chg="mod">
          <ac:chgData name="Phillip Kaufman" userId="c001b2a046940d7c" providerId="LiveId" clId="{5CB25B10-5B1C-4017-B167-ED3104435743}" dt="2024-05-27T07:18:30.188" v="8479" actId="692"/>
          <ac:cxnSpMkLst>
            <pc:docMk/>
            <pc:sldMk cId="795542909" sldId="995"/>
            <ac:cxnSpMk id="62" creationId="{CB85A998-8FAC-C739-5050-322620A964CE}"/>
          </ac:cxnSpMkLst>
        </pc:cxnChg>
        <pc:cxnChg chg="mod">
          <ac:chgData name="Phillip Kaufman" userId="c001b2a046940d7c" providerId="LiveId" clId="{5CB25B10-5B1C-4017-B167-ED3104435743}" dt="2024-05-27T07:18:30.188" v="8479" actId="692"/>
          <ac:cxnSpMkLst>
            <pc:docMk/>
            <pc:sldMk cId="795542909" sldId="995"/>
            <ac:cxnSpMk id="63" creationId="{0F632180-7C58-2BCD-9F2B-A68467228112}"/>
          </ac:cxnSpMkLst>
        </pc:cxnChg>
        <pc:cxnChg chg="mod">
          <ac:chgData name="Phillip Kaufman" userId="c001b2a046940d7c" providerId="LiveId" clId="{5CB25B10-5B1C-4017-B167-ED3104435743}" dt="2024-05-27T07:18:30.188" v="8479" actId="692"/>
          <ac:cxnSpMkLst>
            <pc:docMk/>
            <pc:sldMk cId="795542909" sldId="995"/>
            <ac:cxnSpMk id="64" creationId="{84AD180E-6C7E-2014-595E-441678229DD3}"/>
          </ac:cxnSpMkLst>
        </pc:cxnChg>
        <pc:cxnChg chg="mod">
          <ac:chgData name="Phillip Kaufman" userId="c001b2a046940d7c" providerId="LiveId" clId="{5CB25B10-5B1C-4017-B167-ED3104435743}" dt="2024-05-27T07:18:30.188" v="8479" actId="692"/>
          <ac:cxnSpMkLst>
            <pc:docMk/>
            <pc:sldMk cId="795542909" sldId="995"/>
            <ac:cxnSpMk id="65" creationId="{31AC7817-EEA3-128C-47C5-1B9CF65CD9C6}"/>
          </ac:cxnSpMkLst>
        </pc:cxnChg>
        <pc:cxnChg chg="mod">
          <ac:chgData name="Phillip Kaufman" userId="c001b2a046940d7c" providerId="LiveId" clId="{5CB25B10-5B1C-4017-B167-ED3104435743}" dt="2024-05-27T07:18:30.188" v="8479" actId="692"/>
          <ac:cxnSpMkLst>
            <pc:docMk/>
            <pc:sldMk cId="795542909" sldId="995"/>
            <ac:cxnSpMk id="66" creationId="{209F3319-4E71-D8EA-4F6F-651A6D9888C3}"/>
          </ac:cxnSpMkLst>
        </pc:cxnChg>
        <pc:cxnChg chg="mod">
          <ac:chgData name="Phillip Kaufman" userId="c001b2a046940d7c" providerId="LiveId" clId="{5CB25B10-5B1C-4017-B167-ED3104435743}" dt="2024-05-27T07:18:30.188" v="8479" actId="692"/>
          <ac:cxnSpMkLst>
            <pc:docMk/>
            <pc:sldMk cId="795542909" sldId="995"/>
            <ac:cxnSpMk id="67" creationId="{22AA2638-7802-7A0A-6140-F474C9828680}"/>
          </ac:cxnSpMkLst>
        </pc:cxnChg>
        <pc:cxnChg chg="mod">
          <ac:chgData name="Phillip Kaufman" userId="c001b2a046940d7c" providerId="LiveId" clId="{5CB25B10-5B1C-4017-B167-ED3104435743}" dt="2024-05-27T07:18:30.188" v="8479" actId="692"/>
          <ac:cxnSpMkLst>
            <pc:docMk/>
            <pc:sldMk cId="795542909" sldId="995"/>
            <ac:cxnSpMk id="68" creationId="{46ADBD90-AB47-71AA-2A90-3C860158988F}"/>
          </ac:cxnSpMkLst>
        </pc:cxnChg>
        <pc:cxnChg chg="mod">
          <ac:chgData name="Phillip Kaufman" userId="c001b2a046940d7c" providerId="LiveId" clId="{5CB25B10-5B1C-4017-B167-ED3104435743}" dt="2024-05-27T07:18:30.188" v="8479" actId="692"/>
          <ac:cxnSpMkLst>
            <pc:docMk/>
            <pc:sldMk cId="795542909" sldId="995"/>
            <ac:cxnSpMk id="69" creationId="{193F0B72-E5D3-F184-3294-2BFD0B4FF345}"/>
          </ac:cxnSpMkLst>
        </pc:cxnChg>
        <pc:cxnChg chg="mod">
          <ac:chgData name="Phillip Kaufman" userId="c001b2a046940d7c" providerId="LiveId" clId="{5CB25B10-5B1C-4017-B167-ED3104435743}" dt="2024-05-27T07:18:30.188" v="8479" actId="692"/>
          <ac:cxnSpMkLst>
            <pc:docMk/>
            <pc:sldMk cId="795542909" sldId="995"/>
            <ac:cxnSpMk id="70" creationId="{BD04BE15-F2B6-9D66-2365-EDFFC7979927}"/>
          </ac:cxnSpMkLst>
        </pc:cxnChg>
        <pc:cxnChg chg="mod">
          <ac:chgData name="Phillip Kaufman" userId="c001b2a046940d7c" providerId="LiveId" clId="{5CB25B10-5B1C-4017-B167-ED3104435743}" dt="2024-05-27T07:18:30.188" v="8479" actId="692"/>
          <ac:cxnSpMkLst>
            <pc:docMk/>
            <pc:sldMk cId="795542909" sldId="995"/>
            <ac:cxnSpMk id="71" creationId="{11C67CAC-2B83-5917-173A-03E0E3E56B27}"/>
          </ac:cxnSpMkLst>
        </pc:cxnChg>
        <pc:cxnChg chg="mod">
          <ac:chgData name="Phillip Kaufman" userId="c001b2a046940d7c" providerId="LiveId" clId="{5CB25B10-5B1C-4017-B167-ED3104435743}" dt="2024-05-27T07:18:30.188" v="8479" actId="692"/>
          <ac:cxnSpMkLst>
            <pc:docMk/>
            <pc:sldMk cId="795542909" sldId="995"/>
            <ac:cxnSpMk id="72" creationId="{45165002-8F6E-78BB-74C1-8BB826F4369B}"/>
          </ac:cxnSpMkLst>
        </pc:cxnChg>
        <pc:cxnChg chg="mod">
          <ac:chgData name="Phillip Kaufman" userId="c001b2a046940d7c" providerId="LiveId" clId="{5CB25B10-5B1C-4017-B167-ED3104435743}" dt="2024-05-27T07:18:30.188" v="8479" actId="692"/>
          <ac:cxnSpMkLst>
            <pc:docMk/>
            <pc:sldMk cId="795542909" sldId="995"/>
            <ac:cxnSpMk id="73" creationId="{4EB5CAF0-4252-C6F2-CDC9-763E09023C30}"/>
          </ac:cxnSpMkLst>
        </pc:cxnChg>
        <pc:cxnChg chg="mod">
          <ac:chgData name="Phillip Kaufman" userId="c001b2a046940d7c" providerId="LiveId" clId="{5CB25B10-5B1C-4017-B167-ED3104435743}" dt="2024-05-27T07:18:30.188" v="8479" actId="692"/>
          <ac:cxnSpMkLst>
            <pc:docMk/>
            <pc:sldMk cId="795542909" sldId="995"/>
            <ac:cxnSpMk id="74" creationId="{19421FB4-DDC3-19EA-B085-E8E4E6AD5AFD}"/>
          </ac:cxnSpMkLst>
        </pc:cxnChg>
        <pc:cxnChg chg="mod">
          <ac:chgData name="Phillip Kaufman" userId="c001b2a046940d7c" providerId="LiveId" clId="{5CB25B10-5B1C-4017-B167-ED3104435743}" dt="2024-05-27T07:18:30.188" v="8479" actId="692"/>
          <ac:cxnSpMkLst>
            <pc:docMk/>
            <pc:sldMk cId="795542909" sldId="995"/>
            <ac:cxnSpMk id="75" creationId="{DB045AAC-A367-9EB0-864C-1CF0AFFD69F0}"/>
          </ac:cxnSpMkLst>
        </pc:cxnChg>
        <pc:cxnChg chg="mod">
          <ac:chgData name="Phillip Kaufman" userId="c001b2a046940d7c" providerId="LiveId" clId="{5CB25B10-5B1C-4017-B167-ED3104435743}" dt="2024-05-27T07:18:30.188" v="8479" actId="692"/>
          <ac:cxnSpMkLst>
            <pc:docMk/>
            <pc:sldMk cId="795542909" sldId="995"/>
            <ac:cxnSpMk id="76" creationId="{13592C7E-8913-5F2B-A658-D28D644F133D}"/>
          </ac:cxnSpMkLst>
        </pc:cxnChg>
        <pc:cxnChg chg="mod">
          <ac:chgData name="Phillip Kaufman" userId="c001b2a046940d7c" providerId="LiveId" clId="{5CB25B10-5B1C-4017-B167-ED3104435743}" dt="2024-05-27T07:18:30.188" v="8479" actId="692"/>
          <ac:cxnSpMkLst>
            <pc:docMk/>
            <pc:sldMk cId="795542909" sldId="995"/>
            <ac:cxnSpMk id="77" creationId="{6E07BA6D-B148-46E1-3809-28FDA6F3AF71}"/>
          </ac:cxnSpMkLst>
        </pc:cxnChg>
        <pc:cxnChg chg="mod">
          <ac:chgData name="Phillip Kaufman" userId="c001b2a046940d7c" providerId="LiveId" clId="{5CB25B10-5B1C-4017-B167-ED3104435743}" dt="2024-05-27T07:18:30.188" v="8479" actId="692"/>
          <ac:cxnSpMkLst>
            <pc:docMk/>
            <pc:sldMk cId="795542909" sldId="995"/>
            <ac:cxnSpMk id="78" creationId="{877E708C-1B1E-8A13-22FB-34FD63A84011}"/>
          </ac:cxnSpMkLst>
        </pc:cxnChg>
        <pc:cxnChg chg="mod">
          <ac:chgData name="Phillip Kaufman" userId="c001b2a046940d7c" providerId="LiveId" clId="{5CB25B10-5B1C-4017-B167-ED3104435743}" dt="2024-05-27T07:18:30.188" v="8479" actId="692"/>
          <ac:cxnSpMkLst>
            <pc:docMk/>
            <pc:sldMk cId="795542909" sldId="995"/>
            <ac:cxnSpMk id="79" creationId="{382C229D-79A3-6348-7EC7-CAE97656786E}"/>
          </ac:cxnSpMkLst>
        </pc:cxnChg>
        <pc:cxnChg chg="mod">
          <ac:chgData name="Phillip Kaufman" userId="c001b2a046940d7c" providerId="LiveId" clId="{5CB25B10-5B1C-4017-B167-ED3104435743}" dt="2024-05-27T07:18:30.188" v="8479" actId="692"/>
          <ac:cxnSpMkLst>
            <pc:docMk/>
            <pc:sldMk cId="795542909" sldId="995"/>
            <ac:cxnSpMk id="80" creationId="{6F9C0258-1C40-A395-2770-11CB5B38FB59}"/>
          </ac:cxnSpMkLst>
        </pc:cxnChg>
        <pc:cxnChg chg="mod">
          <ac:chgData name="Phillip Kaufman" userId="c001b2a046940d7c" providerId="LiveId" clId="{5CB25B10-5B1C-4017-B167-ED3104435743}" dt="2024-05-27T07:18:30.188" v="8479" actId="692"/>
          <ac:cxnSpMkLst>
            <pc:docMk/>
            <pc:sldMk cId="795542909" sldId="995"/>
            <ac:cxnSpMk id="81" creationId="{1199C4E3-82B3-C8C6-8358-C7B624FBAAAD}"/>
          </ac:cxnSpMkLst>
        </pc:cxnChg>
        <pc:cxnChg chg="mod">
          <ac:chgData name="Phillip Kaufman" userId="c001b2a046940d7c" providerId="LiveId" clId="{5CB25B10-5B1C-4017-B167-ED3104435743}" dt="2024-05-27T07:18:30.188" v="8479" actId="692"/>
          <ac:cxnSpMkLst>
            <pc:docMk/>
            <pc:sldMk cId="795542909" sldId="995"/>
            <ac:cxnSpMk id="82" creationId="{ECFFC939-992B-CF98-372D-79D067305841}"/>
          </ac:cxnSpMkLst>
        </pc:cxnChg>
        <pc:cxnChg chg="mod">
          <ac:chgData name="Phillip Kaufman" userId="c001b2a046940d7c" providerId="LiveId" clId="{5CB25B10-5B1C-4017-B167-ED3104435743}" dt="2024-05-27T07:18:30.188" v="8479" actId="692"/>
          <ac:cxnSpMkLst>
            <pc:docMk/>
            <pc:sldMk cId="795542909" sldId="995"/>
            <ac:cxnSpMk id="83" creationId="{4C271E39-4CA1-2505-80FB-852014D96C6D}"/>
          </ac:cxnSpMkLst>
        </pc:cxnChg>
        <pc:cxnChg chg="mod">
          <ac:chgData name="Phillip Kaufman" userId="c001b2a046940d7c" providerId="LiveId" clId="{5CB25B10-5B1C-4017-B167-ED3104435743}" dt="2024-05-27T07:18:30.188" v="8479" actId="692"/>
          <ac:cxnSpMkLst>
            <pc:docMk/>
            <pc:sldMk cId="795542909" sldId="995"/>
            <ac:cxnSpMk id="84" creationId="{CCA6ACEC-E3D5-2E03-D07A-17F763AD9216}"/>
          </ac:cxnSpMkLst>
        </pc:cxnChg>
        <pc:cxnChg chg="mod">
          <ac:chgData name="Phillip Kaufman" userId="c001b2a046940d7c" providerId="LiveId" clId="{5CB25B10-5B1C-4017-B167-ED3104435743}" dt="2024-05-27T07:18:30.188" v="8479" actId="692"/>
          <ac:cxnSpMkLst>
            <pc:docMk/>
            <pc:sldMk cId="795542909" sldId="995"/>
            <ac:cxnSpMk id="85" creationId="{8246C12D-FBF9-F549-5AE0-D29020299FAE}"/>
          </ac:cxnSpMkLst>
        </pc:cxnChg>
        <pc:cxnChg chg="mod">
          <ac:chgData name="Phillip Kaufman" userId="c001b2a046940d7c" providerId="LiveId" clId="{5CB25B10-5B1C-4017-B167-ED3104435743}" dt="2024-05-27T07:18:30.188" v="8479" actId="692"/>
          <ac:cxnSpMkLst>
            <pc:docMk/>
            <pc:sldMk cId="795542909" sldId="995"/>
            <ac:cxnSpMk id="86" creationId="{277A5F9D-F3F5-6A08-57E0-6C3796EB75FE}"/>
          </ac:cxnSpMkLst>
        </pc:cxnChg>
        <pc:cxnChg chg="mod">
          <ac:chgData name="Phillip Kaufman" userId="c001b2a046940d7c" providerId="LiveId" clId="{5CB25B10-5B1C-4017-B167-ED3104435743}" dt="2024-05-27T07:18:30.188" v="8479" actId="692"/>
          <ac:cxnSpMkLst>
            <pc:docMk/>
            <pc:sldMk cId="795542909" sldId="995"/>
            <ac:cxnSpMk id="87" creationId="{CD0385CD-945B-F490-29F7-1E7550EDFC6A}"/>
          </ac:cxnSpMkLst>
        </pc:cxnChg>
      </pc:sldChg>
      <pc:sldChg chg="addSp delSp modSp add del mod">
        <pc:chgData name="Phillip Kaufman" userId="c001b2a046940d7c" providerId="LiveId" clId="{5CB25B10-5B1C-4017-B167-ED3104435743}" dt="2024-06-02T02:17:14.602" v="11457" actId="47"/>
        <pc:sldMkLst>
          <pc:docMk/>
          <pc:sldMk cId="4208626046" sldId="996"/>
        </pc:sldMkLst>
        <pc:spChg chg="mod">
          <ac:chgData name="Phillip Kaufman" userId="c001b2a046940d7c" providerId="LiveId" clId="{5CB25B10-5B1C-4017-B167-ED3104435743}" dt="2024-06-02T01:33:08.964" v="9894" actId="165"/>
          <ac:spMkLst>
            <pc:docMk/>
            <pc:sldMk cId="4208626046" sldId="996"/>
            <ac:spMk id="16" creationId="{CDE04F20-67CA-FE45-4044-F854D693CF3A}"/>
          </ac:spMkLst>
        </pc:spChg>
        <pc:spChg chg="mod">
          <ac:chgData name="Phillip Kaufman" userId="c001b2a046940d7c" providerId="LiveId" clId="{5CB25B10-5B1C-4017-B167-ED3104435743}" dt="2024-06-02T01:33:08.964" v="9894" actId="165"/>
          <ac:spMkLst>
            <pc:docMk/>
            <pc:sldMk cId="4208626046" sldId="996"/>
            <ac:spMk id="17" creationId="{CA0E0B37-792F-4133-3059-84F4133E33CC}"/>
          </ac:spMkLst>
        </pc:spChg>
        <pc:spChg chg="mod">
          <ac:chgData name="Phillip Kaufman" userId="c001b2a046940d7c" providerId="LiveId" clId="{5CB25B10-5B1C-4017-B167-ED3104435743}" dt="2024-06-02T01:33:08.964" v="9894" actId="165"/>
          <ac:spMkLst>
            <pc:docMk/>
            <pc:sldMk cId="4208626046" sldId="996"/>
            <ac:spMk id="18" creationId="{BF61A9DC-9B36-E5AE-65C4-ECD3AC549C34}"/>
          </ac:spMkLst>
        </pc:spChg>
        <pc:spChg chg="mod">
          <ac:chgData name="Phillip Kaufman" userId="c001b2a046940d7c" providerId="LiveId" clId="{5CB25B10-5B1C-4017-B167-ED3104435743}" dt="2024-06-02T01:33:08.964" v="9894" actId="165"/>
          <ac:spMkLst>
            <pc:docMk/>
            <pc:sldMk cId="4208626046" sldId="996"/>
            <ac:spMk id="21" creationId="{63CF306D-C172-93EE-5EA3-2E7F771B6F0C}"/>
          </ac:spMkLst>
        </pc:spChg>
        <pc:spChg chg="mod">
          <ac:chgData name="Phillip Kaufman" userId="c001b2a046940d7c" providerId="LiveId" clId="{5CB25B10-5B1C-4017-B167-ED3104435743}" dt="2024-06-02T01:33:08.964" v="9894" actId="165"/>
          <ac:spMkLst>
            <pc:docMk/>
            <pc:sldMk cId="4208626046" sldId="996"/>
            <ac:spMk id="23" creationId="{C511117D-311B-123B-32D7-0EA2AE02A5C9}"/>
          </ac:spMkLst>
        </pc:spChg>
        <pc:spChg chg="mod">
          <ac:chgData name="Phillip Kaufman" userId="c001b2a046940d7c" providerId="LiveId" clId="{5CB25B10-5B1C-4017-B167-ED3104435743}" dt="2024-06-02T01:33:08.964" v="9894" actId="165"/>
          <ac:spMkLst>
            <pc:docMk/>
            <pc:sldMk cId="4208626046" sldId="996"/>
            <ac:spMk id="25" creationId="{3EF6E79B-D12F-FC9E-AE3E-B51FDD4E3C68}"/>
          </ac:spMkLst>
        </pc:spChg>
        <pc:spChg chg="mod">
          <ac:chgData name="Phillip Kaufman" userId="c001b2a046940d7c" providerId="LiveId" clId="{5CB25B10-5B1C-4017-B167-ED3104435743}" dt="2024-06-02T01:33:08.964" v="9894" actId="165"/>
          <ac:spMkLst>
            <pc:docMk/>
            <pc:sldMk cId="4208626046" sldId="996"/>
            <ac:spMk id="26" creationId="{CF8E17AD-6FE2-DAB8-2612-6A9D3DF3EE7C}"/>
          </ac:spMkLst>
        </pc:spChg>
        <pc:spChg chg="mod">
          <ac:chgData name="Phillip Kaufman" userId="c001b2a046940d7c" providerId="LiveId" clId="{5CB25B10-5B1C-4017-B167-ED3104435743}" dt="2024-06-02T01:33:08.964" v="9894" actId="165"/>
          <ac:spMkLst>
            <pc:docMk/>
            <pc:sldMk cId="4208626046" sldId="996"/>
            <ac:spMk id="27" creationId="{15B1FA52-8937-FE9C-1BF5-A7A6F77CE080}"/>
          </ac:spMkLst>
        </pc:spChg>
        <pc:spChg chg="mod">
          <ac:chgData name="Phillip Kaufman" userId="c001b2a046940d7c" providerId="LiveId" clId="{5CB25B10-5B1C-4017-B167-ED3104435743}" dt="2024-06-02T01:33:08.964" v="9894" actId="165"/>
          <ac:spMkLst>
            <pc:docMk/>
            <pc:sldMk cId="4208626046" sldId="996"/>
            <ac:spMk id="28" creationId="{D7B5B445-098C-B6C9-C9D5-EA9EE5164E64}"/>
          </ac:spMkLst>
        </pc:spChg>
        <pc:spChg chg="mod">
          <ac:chgData name="Phillip Kaufman" userId="c001b2a046940d7c" providerId="LiveId" clId="{5CB25B10-5B1C-4017-B167-ED3104435743}" dt="2024-06-02T01:33:08.964" v="9894" actId="165"/>
          <ac:spMkLst>
            <pc:docMk/>
            <pc:sldMk cId="4208626046" sldId="996"/>
            <ac:spMk id="29" creationId="{6A769139-9D0B-99B4-6A34-F89D10AD0775}"/>
          </ac:spMkLst>
        </pc:spChg>
        <pc:spChg chg="mod">
          <ac:chgData name="Phillip Kaufman" userId="c001b2a046940d7c" providerId="LiveId" clId="{5CB25B10-5B1C-4017-B167-ED3104435743}" dt="2024-06-02T01:33:08.964" v="9894" actId="165"/>
          <ac:spMkLst>
            <pc:docMk/>
            <pc:sldMk cId="4208626046" sldId="996"/>
            <ac:spMk id="30" creationId="{FBED79A6-AB92-EF99-A104-84D3A962A18A}"/>
          </ac:spMkLst>
        </pc:spChg>
        <pc:grpChg chg="add del mod">
          <ac:chgData name="Phillip Kaufman" userId="c001b2a046940d7c" providerId="LiveId" clId="{5CB25B10-5B1C-4017-B167-ED3104435743}" dt="2024-06-02T02:15:57.473" v="11440" actId="478"/>
          <ac:grpSpMkLst>
            <pc:docMk/>
            <pc:sldMk cId="4208626046" sldId="996"/>
            <ac:grpSpMk id="4" creationId="{BE30349F-0F10-A07E-9DAD-737E99D62A15}"/>
          </ac:grpSpMkLst>
        </pc:grpChg>
        <pc:grpChg chg="add del mod topLvl">
          <ac:chgData name="Phillip Kaufman" userId="c001b2a046940d7c" providerId="LiveId" clId="{5CB25B10-5B1C-4017-B167-ED3104435743}" dt="2024-06-02T01:34:01.308" v="9911" actId="21"/>
          <ac:grpSpMkLst>
            <pc:docMk/>
            <pc:sldMk cId="4208626046" sldId="996"/>
            <ac:grpSpMk id="5" creationId="{BFF55684-2D5E-8911-07E8-42EC17C3933A}"/>
          </ac:grpSpMkLst>
        </pc:grpChg>
        <pc:grpChg chg="mod">
          <ac:chgData name="Phillip Kaufman" userId="c001b2a046940d7c" providerId="LiveId" clId="{5CB25B10-5B1C-4017-B167-ED3104435743}" dt="2024-06-02T01:33:08.964" v="9894" actId="165"/>
          <ac:grpSpMkLst>
            <pc:docMk/>
            <pc:sldMk cId="4208626046" sldId="996"/>
            <ac:grpSpMk id="7" creationId="{AC80A02A-963C-B24B-41F4-E62ACA78911F}"/>
          </ac:grpSpMkLst>
        </pc:grpChg>
        <pc:grpChg chg="mod">
          <ac:chgData name="Phillip Kaufman" userId="c001b2a046940d7c" providerId="LiveId" clId="{5CB25B10-5B1C-4017-B167-ED3104435743}" dt="2024-06-02T01:33:08.964" v="9894" actId="165"/>
          <ac:grpSpMkLst>
            <pc:docMk/>
            <pc:sldMk cId="4208626046" sldId="996"/>
            <ac:grpSpMk id="9" creationId="{410F7154-1807-C07E-A1DA-190A4F8B9FB2}"/>
          </ac:grpSpMkLst>
        </pc:grpChg>
        <pc:grpChg chg="mod">
          <ac:chgData name="Phillip Kaufman" userId="c001b2a046940d7c" providerId="LiveId" clId="{5CB25B10-5B1C-4017-B167-ED3104435743}" dt="2024-06-02T01:33:08.964" v="9894" actId="165"/>
          <ac:grpSpMkLst>
            <pc:docMk/>
            <pc:sldMk cId="4208626046" sldId="996"/>
            <ac:grpSpMk id="10" creationId="{9176A556-2C68-7038-C72E-9A1C7F14A3B5}"/>
          </ac:grpSpMkLst>
        </pc:grpChg>
        <pc:grpChg chg="mod">
          <ac:chgData name="Phillip Kaufman" userId="c001b2a046940d7c" providerId="LiveId" clId="{5CB25B10-5B1C-4017-B167-ED3104435743}" dt="2024-06-02T01:33:08.964" v="9894" actId="165"/>
          <ac:grpSpMkLst>
            <pc:docMk/>
            <pc:sldMk cId="4208626046" sldId="996"/>
            <ac:grpSpMk id="11" creationId="{9F5BDD80-E7EE-B970-17EF-DEA97262B515}"/>
          </ac:grpSpMkLst>
        </pc:grpChg>
        <pc:grpChg chg="mod">
          <ac:chgData name="Phillip Kaufman" userId="c001b2a046940d7c" providerId="LiveId" clId="{5CB25B10-5B1C-4017-B167-ED3104435743}" dt="2024-06-02T01:33:08.964" v="9894" actId="165"/>
          <ac:grpSpMkLst>
            <pc:docMk/>
            <pc:sldMk cId="4208626046" sldId="996"/>
            <ac:grpSpMk id="13" creationId="{267B2EA6-2580-C916-22E1-B9003AF7ED81}"/>
          </ac:grpSpMkLst>
        </pc:grpChg>
        <pc:grpChg chg="mod topLvl">
          <ac:chgData name="Phillip Kaufman" userId="c001b2a046940d7c" providerId="LiveId" clId="{5CB25B10-5B1C-4017-B167-ED3104435743}" dt="2024-06-02T01:33:08.964" v="9894" actId="165"/>
          <ac:grpSpMkLst>
            <pc:docMk/>
            <pc:sldMk cId="4208626046" sldId="996"/>
            <ac:grpSpMk id="20" creationId="{B4AB1579-565B-44D8-A30F-CEEF20614E8B}"/>
          </ac:grpSpMkLst>
        </pc:grpChg>
        <pc:grpChg chg="mod">
          <ac:chgData name="Phillip Kaufman" userId="c001b2a046940d7c" providerId="LiveId" clId="{5CB25B10-5B1C-4017-B167-ED3104435743}" dt="2024-06-02T01:33:08.964" v="9894" actId="165"/>
          <ac:grpSpMkLst>
            <pc:docMk/>
            <pc:sldMk cId="4208626046" sldId="996"/>
            <ac:grpSpMk id="31" creationId="{5B06A0B3-6031-87D4-2ADF-343D3B643DB0}"/>
          </ac:grpSpMkLst>
        </pc:grpChg>
        <pc:grpChg chg="del">
          <ac:chgData name="Phillip Kaufman" userId="c001b2a046940d7c" providerId="LiveId" clId="{5CB25B10-5B1C-4017-B167-ED3104435743}" dt="2024-06-02T01:33:08.964" v="9894" actId="165"/>
          <ac:grpSpMkLst>
            <pc:docMk/>
            <pc:sldMk cId="4208626046" sldId="996"/>
            <ac:grpSpMk id="63" creationId="{5FB7871A-58DF-B723-54CA-B60278C92296}"/>
          </ac:grpSpMkLst>
        </pc:grpChg>
        <pc:grpChg chg="add del mod">
          <ac:chgData name="Phillip Kaufman" userId="c001b2a046940d7c" providerId="LiveId" clId="{5CB25B10-5B1C-4017-B167-ED3104435743}" dt="2024-06-02T02:17:11.760" v="11456" actId="478"/>
          <ac:grpSpMkLst>
            <pc:docMk/>
            <pc:sldMk cId="4208626046" sldId="996"/>
            <ac:grpSpMk id="95" creationId="{C88D223E-247F-4535-9AB9-94F68C9B6B02}"/>
          </ac:grpSpMkLst>
        </pc:grpChg>
        <pc:cxnChg chg="del">
          <ac:chgData name="Phillip Kaufman" userId="c001b2a046940d7c" providerId="LiveId" clId="{5CB25B10-5B1C-4017-B167-ED3104435743}" dt="2024-06-02T02:16:54.999" v="11455" actId="478"/>
          <ac:cxnSpMkLst>
            <pc:docMk/>
            <pc:sldMk cId="4208626046" sldId="996"/>
            <ac:cxnSpMk id="6" creationId="{78F7DC32-4A40-C656-F637-622BFF5BB670}"/>
          </ac:cxnSpMkLst>
        </pc:cxnChg>
        <pc:cxnChg chg="mod">
          <ac:chgData name="Phillip Kaufman" userId="c001b2a046940d7c" providerId="LiveId" clId="{5CB25B10-5B1C-4017-B167-ED3104435743}" dt="2024-06-02T02:15:36.859" v="11439"/>
          <ac:cxnSpMkLst>
            <pc:docMk/>
            <pc:sldMk cId="4208626046" sldId="996"/>
            <ac:cxnSpMk id="8" creationId="{FBF1F771-64F2-D526-D3CC-BB8BC0258FA4}"/>
          </ac:cxnSpMkLst>
        </pc:cxnChg>
        <pc:cxnChg chg="mod">
          <ac:chgData name="Phillip Kaufman" userId="c001b2a046940d7c" providerId="LiveId" clId="{5CB25B10-5B1C-4017-B167-ED3104435743}" dt="2024-06-02T01:33:08.964" v="9894" actId="165"/>
          <ac:cxnSpMkLst>
            <pc:docMk/>
            <pc:sldMk cId="4208626046" sldId="996"/>
            <ac:cxnSpMk id="12" creationId="{55B0DE53-BE6B-EB71-6687-184B74E63872}"/>
          </ac:cxnSpMkLst>
        </pc:cxnChg>
        <pc:cxnChg chg="mod">
          <ac:chgData name="Phillip Kaufman" userId="c001b2a046940d7c" providerId="LiveId" clId="{5CB25B10-5B1C-4017-B167-ED3104435743}" dt="2024-06-02T01:33:08.964" v="9894" actId="165"/>
          <ac:cxnSpMkLst>
            <pc:docMk/>
            <pc:sldMk cId="4208626046" sldId="996"/>
            <ac:cxnSpMk id="14" creationId="{DE1270EC-ACEB-D1D5-9042-47327B9B4317}"/>
          </ac:cxnSpMkLst>
        </pc:cxnChg>
        <pc:cxnChg chg="mod">
          <ac:chgData name="Phillip Kaufman" userId="c001b2a046940d7c" providerId="LiveId" clId="{5CB25B10-5B1C-4017-B167-ED3104435743}" dt="2024-06-02T01:33:08.964" v="9894" actId="165"/>
          <ac:cxnSpMkLst>
            <pc:docMk/>
            <pc:sldMk cId="4208626046" sldId="996"/>
            <ac:cxnSpMk id="15" creationId="{684D4064-3D0D-813A-CD7C-436CDC32A5C2}"/>
          </ac:cxnSpMkLst>
        </pc:cxnChg>
        <pc:cxnChg chg="mod">
          <ac:chgData name="Phillip Kaufman" userId="c001b2a046940d7c" providerId="LiveId" clId="{5CB25B10-5B1C-4017-B167-ED3104435743}" dt="2024-06-02T01:33:08.964" v="9894" actId="165"/>
          <ac:cxnSpMkLst>
            <pc:docMk/>
            <pc:sldMk cId="4208626046" sldId="996"/>
            <ac:cxnSpMk id="19" creationId="{903062DC-6884-5B21-9843-F8B1171805F7}"/>
          </ac:cxnSpMkLst>
        </pc:cxnChg>
        <pc:cxnChg chg="mod">
          <ac:chgData name="Phillip Kaufman" userId="c001b2a046940d7c" providerId="LiveId" clId="{5CB25B10-5B1C-4017-B167-ED3104435743}" dt="2024-06-02T01:33:08.964" v="9894" actId="165"/>
          <ac:cxnSpMkLst>
            <pc:docMk/>
            <pc:sldMk cId="4208626046" sldId="996"/>
            <ac:cxnSpMk id="22" creationId="{E3B511AE-6AE5-E41C-6706-ECC7407DC82B}"/>
          </ac:cxnSpMkLst>
        </pc:cxnChg>
        <pc:cxnChg chg="mod">
          <ac:chgData name="Phillip Kaufman" userId="c001b2a046940d7c" providerId="LiveId" clId="{5CB25B10-5B1C-4017-B167-ED3104435743}" dt="2024-06-02T01:33:08.964" v="9894" actId="165"/>
          <ac:cxnSpMkLst>
            <pc:docMk/>
            <pc:sldMk cId="4208626046" sldId="996"/>
            <ac:cxnSpMk id="24" creationId="{075B21F3-81BC-DD22-7903-B596D9D5BD52}"/>
          </ac:cxnSpMkLst>
        </pc:cxnChg>
        <pc:cxnChg chg="mod">
          <ac:chgData name="Phillip Kaufman" userId="c001b2a046940d7c" providerId="LiveId" clId="{5CB25B10-5B1C-4017-B167-ED3104435743}" dt="2024-06-02T01:33:08.964" v="9894" actId="165"/>
          <ac:cxnSpMkLst>
            <pc:docMk/>
            <pc:sldMk cId="4208626046" sldId="996"/>
            <ac:cxnSpMk id="32" creationId="{CC27624F-4A69-C89A-D406-F904D927C741}"/>
          </ac:cxnSpMkLst>
        </pc:cxnChg>
        <pc:cxnChg chg="mod">
          <ac:chgData name="Phillip Kaufman" userId="c001b2a046940d7c" providerId="LiveId" clId="{5CB25B10-5B1C-4017-B167-ED3104435743}" dt="2024-06-02T01:33:08.964" v="9894" actId="165"/>
          <ac:cxnSpMkLst>
            <pc:docMk/>
            <pc:sldMk cId="4208626046" sldId="996"/>
            <ac:cxnSpMk id="33" creationId="{D4D6D2F6-D833-E6D1-915A-1A096C81921D}"/>
          </ac:cxnSpMkLst>
        </pc:cxnChg>
        <pc:cxnChg chg="mod">
          <ac:chgData name="Phillip Kaufman" userId="c001b2a046940d7c" providerId="LiveId" clId="{5CB25B10-5B1C-4017-B167-ED3104435743}" dt="2024-06-02T01:33:08.964" v="9894" actId="165"/>
          <ac:cxnSpMkLst>
            <pc:docMk/>
            <pc:sldMk cId="4208626046" sldId="996"/>
            <ac:cxnSpMk id="34" creationId="{FC44B596-7AC5-54ED-2033-1D62D0E285F6}"/>
          </ac:cxnSpMkLst>
        </pc:cxnChg>
        <pc:cxnChg chg="mod">
          <ac:chgData name="Phillip Kaufman" userId="c001b2a046940d7c" providerId="LiveId" clId="{5CB25B10-5B1C-4017-B167-ED3104435743}" dt="2024-06-02T01:33:08.964" v="9894" actId="165"/>
          <ac:cxnSpMkLst>
            <pc:docMk/>
            <pc:sldMk cId="4208626046" sldId="996"/>
            <ac:cxnSpMk id="35" creationId="{8A319405-762F-259E-BEF6-C7960C0F6FC9}"/>
          </ac:cxnSpMkLst>
        </pc:cxnChg>
        <pc:cxnChg chg="mod">
          <ac:chgData name="Phillip Kaufman" userId="c001b2a046940d7c" providerId="LiveId" clId="{5CB25B10-5B1C-4017-B167-ED3104435743}" dt="2024-06-02T01:33:08.964" v="9894" actId="165"/>
          <ac:cxnSpMkLst>
            <pc:docMk/>
            <pc:sldMk cId="4208626046" sldId="996"/>
            <ac:cxnSpMk id="36" creationId="{C3C0F19C-8688-0653-A5B5-A1366460B989}"/>
          </ac:cxnSpMkLst>
        </pc:cxnChg>
        <pc:cxnChg chg="mod">
          <ac:chgData name="Phillip Kaufman" userId="c001b2a046940d7c" providerId="LiveId" clId="{5CB25B10-5B1C-4017-B167-ED3104435743}" dt="2024-06-02T01:33:08.964" v="9894" actId="165"/>
          <ac:cxnSpMkLst>
            <pc:docMk/>
            <pc:sldMk cId="4208626046" sldId="996"/>
            <ac:cxnSpMk id="37" creationId="{6CBEEF99-47C3-AE17-EA13-AE97B823249D}"/>
          </ac:cxnSpMkLst>
        </pc:cxnChg>
        <pc:cxnChg chg="mod">
          <ac:chgData name="Phillip Kaufman" userId="c001b2a046940d7c" providerId="LiveId" clId="{5CB25B10-5B1C-4017-B167-ED3104435743}" dt="2024-06-02T01:33:08.964" v="9894" actId="165"/>
          <ac:cxnSpMkLst>
            <pc:docMk/>
            <pc:sldMk cId="4208626046" sldId="996"/>
            <ac:cxnSpMk id="38" creationId="{6853A0A7-1E96-C727-045B-39E004A5BA4C}"/>
          </ac:cxnSpMkLst>
        </pc:cxnChg>
        <pc:cxnChg chg="mod">
          <ac:chgData name="Phillip Kaufman" userId="c001b2a046940d7c" providerId="LiveId" clId="{5CB25B10-5B1C-4017-B167-ED3104435743}" dt="2024-06-02T01:33:08.964" v="9894" actId="165"/>
          <ac:cxnSpMkLst>
            <pc:docMk/>
            <pc:sldMk cId="4208626046" sldId="996"/>
            <ac:cxnSpMk id="39" creationId="{950E0B5F-9E2B-FACB-1D9E-084C2DAE6BE1}"/>
          </ac:cxnSpMkLst>
        </pc:cxnChg>
        <pc:cxnChg chg="mod">
          <ac:chgData name="Phillip Kaufman" userId="c001b2a046940d7c" providerId="LiveId" clId="{5CB25B10-5B1C-4017-B167-ED3104435743}" dt="2024-06-02T01:33:08.964" v="9894" actId="165"/>
          <ac:cxnSpMkLst>
            <pc:docMk/>
            <pc:sldMk cId="4208626046" sldId="996"/>
            <ac:cxnSpMk id="40" creationId="{1C47CFC8-0FFF-5838-A500-20645E91879D}"/>
          </ac:cxnSpMkLst>
        </pc:cxnChg>
        <pc:cxnChg chg="mod">
          <ac:chgData name="Phillip Kaufman" userId="c001b2a046940d7c" providerId="LiveId" clId="{5CB25B10-5B1C-4017-B167-ED3104435743}" dt="2024-06-02T01:33:08.964" v="9894" actId="165"/>
          <ac:cxnSpMkLst>
            <pc:docMk/>
            <pc:sldMk cId="4208626046" sldId="996"/>
            <ac:cxnSpMk id="41" creationId="{996A5153-49E1-92D3-52BB-D635E859CDBC}"/>
          </ac:cxnSpMkLst>
        </pc:cxnChg>
        <pc:cxnChg chg="mod">
          <ac:chgData name="Phillip Kaufman" userId="c001b2a046940d7c" providerId="LiveId" clId="{5CB25B10-5B1C-4017-B167-ED3104435743}" dt="2024-06-02T01:33:08.964" v="9894" actId="165"/>
          <ac:cxnSpMkLst>
            <pc:docMk/>
            <pc:sldMk cId="4208626046" sldId="996"/>
            <ac:cxnSpMk id="42" creationId="{529063C0-005C-6042-9549-0070162634D9}"/>
          </ac:cxnSpMkLst>
        </pc:cxnChg>
        <pc:cxnChg chg="mod">
          <ac:chgData name="Phillip Kaufman" userId="c001b2a046940d7c" providerId="LiveId" clId="{5CB25B10-5B1C-4017-B167-ED3104435743}" dt="2024-06-02T01:33:08.964" v="9894" actId="165"/>
          <ac:cxnSpMkLst>
            <pc:docMk/>
            <pc:sldMk cId="4208626046" sldId="996"/>
            <ac:cxnSpMk id="43" creationId="{C9068761-955B-8F89-7ECC-96BED9916268}"/>
          </ac:cxnSpMkLst>
        </pc:cxnChg>
        <pc:cxnChg chg="mod">
          <ac:chgData name="Phillip Kaufman" userId="c001b2a046940d7c" providerId="LiveId" clId="{5CB25B10-5B1C-4017-B167-ED3104435743}" dt="2024-06-02T01:33:08.964" v="9894" actId="165"/>
          <ac:cxnSpMkLst>
            <pc:docMk/>
            <pc:sldMk cId="4208626046" sldId="996"/>
            <ac:cxnSpMk id="44" creationId="{CBEA9680-B25C-2429-8C6A-7DB3EB035C6C}"/>
          </ac:cxnSpMkLst>
        </pc:cxnChg>
        <pc:cxnChg chg="mod">
          <ac:chgData name="Phillip Kaufman" userId="c001b2a046940d7c" providerId="LiveId" clId="{5CB25B10-5B1C-4017-B167-ED3104435743}" dt="2024-06-02T01:33:08.964" v="9894" actId="165"/>
          <ac:cxnSpMkLst>
            <pc:docMk/>
            <pc:sldMk cId="4208626046" sldId="996"/>
            <ac:cxnSpMk id="45" creationId="{EA5BED9E-740D-A830-7120-597712B2DA7A}"/>
          </ac:cxnSpMkLst>
        </pc:cxnChg>
        <pc:cxnChg chg="mod">
          <ac:chgData name="Phillip Kaufman" userId="c001b2a046940d7c" providerId="LiveId" clId="{5CB25B10-5B1C-4017-B167-ED3104435743}" dt="2024-06-02T01:33:08.964" v="9894" actId="165"/>
          <ac:cxnSpMkLst>
            <pc:docMk/>
            <pc:sldMk cId="4208626046" sldId="996"/>
            <ac:cxnSpMk id="46" creationId="{E8C8B830-B46A-EC0D-695C-40EA74B7E5D8}"/>
          </ac:cxnSpMkLst>
        </pc:cxnChg>
        <pc:cxnChg chg="mod">
          <ac:chgData name="Phillip Kaufman" userId="c001b2a046940d7c" providerId="LiveId" clId="{5CB25B10-5B1C-4017-B167-ED3104435743}" dt="2024-06-02T01:33:08.964" v="9894" actId="165"/>
          <ac:cxnSpMkLst>
            <pc:docMk/>
            <pc:sldMk cId="4208626046" sldId="996"/>
            <ac:cxnSpMk id="47" creationId="{2711FFA7-C705-79DA-8357-646F88F4B872}"/>
          </ac:cxnSpMkLst>
        </pc:cxnChg>
        <pc:cxnChg chg="mod">
          <ac:chgData name="Phillip Kaufman" userId="c001b2a046940d7c" providerId="LiveId" clId="{5CB25B10-5B1C-4017-B167-ED3104435743}" dt="2024-06-02T01:33:08.964" v="9894" actId="165"/>
          <ac:cxnSpMkLst>
            <pc:docMk/>
            <pc:sldMk cId="4208626046" sldId="996"/>
            <ac:cxnSpMk id="48" creationId="{CB657306-5353-8831-DB9B-8D6262D8FCC3}"/>
          </ac:cxnSpMkLst>
        </pc:cxnChg>
        <pc:cxnChg chg="mod">
          <ac:chgData name="Phillip Kaufman" userId="c001b2a046940d7c" providerId="LiveId" clId="{5CB25B10-5B1C-4017-B167-ED3104435743}" dt="2024-06-02T01:33:08.964" v="9894" actId="165"/>
          <ac:cxnSpMkLst>
            <pc:docMk/>
            <pc:sldMk cId="4208626046" sldId="996"/>
            <ac:cxnSpMk id="49" creationId="{91493334-3E78-0B14-36A8-C08E517A29A2}"/>
          </ac:cxnSpMkLst>
        </pc:cxnChg>
        <pc:cxnChg chg="mod">
          <ac:chgData name="Phillip Kaufman" userId="c001b2a046940d7c" providerId="LiveId" clId="{5CB25B10-5B1C-4017-B167-ED3104435743}" dt="2024-06-02T01:33:08.964" v="9894" actId="165"/>
          <ac:cxnSpMkLst>
            <pc:docMk/>
            <pc:sldMk cId="4208626046" sldId="996"/>
            <ac:cxnSpMk id="50" creationId="{06326CB1-BC6C-2BEA-C41F-2767E31A00FC}"/>
          </ac:cxnSpMkLst>
        </pc:cxnChg>
        <pc:cxnChg chg="mod">
          <ac:chgData name="Phillip Kaufman" userId="c001b2a046940d7c" providerId="LiveId" clId="{5CB25B10-5B1C-4017-B167-ED3104435743}" dt="2024-06-02T01:33:08.964" v="9894" actId="165"/>
          <ac:cxnSpMkLst>
            <pc:docMk/>
            <pc:sldMk cId="4208626046" sldId="996"/>
            <ac:cxnSpMk id="51" creationId="{D1151E6A-FC95-6613-B41F-D508704BEA41}"/>
          </ac:cxnSpMkLst>
        </pc:cxnChg>
        <pc:cxnChg chg="mod">
          <ac:chgData name="Phillip Kaufman" userId="c001b2a046940d7c" providerId="LiveId" clId="{5CB25B10-5B1C-4017-B167-ED3104435743}" dt="2024-06-02T01:33:08.964" v="9894" actId="165"/>
          <ac:cxnSpMkLst>
            <pc:docMk/>
            <pc:sldMk cId="4208626046" sldId="996"/>
            <ac:cxnSpMk id="52" creationId="{F8C017BC-DAF5-BF58-04CD-6152CFC0214A}"/>
          </ac:cxnSpMkLst>
        </pc:cxnChg>
        <pc:cxnChg chg="mod">
          <ac:chgData name="Phillip Kaufman" userId="c001b2a046940d7c" providerId="LiveId" clId="{5CB25B10-5B1C-4017-B167-ED3104435743}" dt="2024-06-02T01:33:08.964" v="9894" actId="165"/>
          <ac:cxnSpMkLst>
            <pc:docMk/>
            <pc:sldMk cId="4208626046" sldId="996"/>
            <ac:cxnSpMk id="53" creationId="{582EA28F-E371-3328-F058-F337B8C9526C}"/>
          </ac:cxnSpMkLst>
        </pc:cxnChg>
        <pc:cxnChg chg="mod">
          <ac:chgData name="Phillip Kaufman" userId="c001b2a046940d7c" providerId="LiveId" clId="{5CB25B10-5B1C-4017-B167-ED3104435743}" dt="2024-06-02T01:33:08.964" v="9894" actId="165"/>
          <ac:cxnSpMkLst>
            <pc:docMk/>
            <pc:sldMk cId="4208626046" sldId="996"/>
            <ac:cxnSpMk id="54" creationId="{2976959B-58B3-BE66-5CA6-554276EC06D8}"/>
          </ac:cxnSpMkLst>
        </pc:cxnChg>
        <pc:cxnChg chg="mod">
          <ac:chgData name="Phillip Kaufman" userId="c001b2a046940d7c" providerId="LiveId" clId="{5CB25B10-5B1C-4017-B167-ED3104435743}" dt="2024-06-02T01:33:08.964" v="9894" actId="165"/>
          <ac:cxnSpMkLst>
            <pc:docMk/>
            <pc:sldMk cId="4208626046" sldId="996"/>
            <ac:cxnSpMk id="55" creationId="{F4EF4C9E-6816-5D00-5CFF-0B4646CAEC7E}"/>
          </ac:cxnSpMkLst>
        </pc:cxnChg>
        <pc:cxnChg chg="mod">
          <ac:chgData name="Phillip Kaufman" userId="c001b2a046940d7c" providerId="LiveId" clId="{5CB25B10-5B1C-4017-B167-ED3104435743}" dt="2024-06-02T01:33:08.964" v="9894" actId="165"/>
          <ac:cxnSpMkLst>
            <pc:docMk/>
            <pc:sldMk cId="4208626046" sldId="996"/>
            <ac:cxnSpMk id="56" creationId="{AD75EEFF-7C1C-46BF-F085-D2876F639B85}"/>
          </ac:cxnSpMkLst>
        </pc:cxnChg>
        <pc:cxnChg chg="mod">
          <ac:chgData name="Phillip Kaufman" userId="c001b2a046940d7c" providerId="LiveId" clId="{5CB25B10-5B1C-4017-B167-ED3104435743}" dt="2024-06-02T01:33:08.964" v="9894" actId="165"/>
          <ac:cxnSpMkLst>
            <pc:docMk/>
            <pc:sldMk cId="4208626046" sldId="996"/>
            <ac:cxnSpMk id="57" creationId="{9D0767CB-B73D-6849-4768-5B9D1A6D448E}"/>
          </ac:cxnSpMkLst>
        </pc:cxnChg>
        <pc:cxnChg chg="mod">
          <ac:chgData name="Phillip Kaufman" userId="c001b2a046940d7c" providerId="LiveId" clId="{5CB25B10-5B1C-4017-B167-ED3104435743}" dt="2024-06-02T01:33:08.964" v="9894" actId="165"/>
          <ac:cxnSpMkLst>
            <pc:docMk/>
            <pc:sldMk cId="4208626046" sldId="996"/>
            <ac:cxnSpMk id="58" creationId="{86E322BE-86EB-120B-E194-127108CF4E37}"/>
          </ac:cxnSpMkLst>
        </pc:cxnChg>
        <pc:cxnChg chg="mod">
          <ac:chgData name="Phillip Kaufman" userId="c001b2a046940d7c" providerId="LiveId" clId="{5CB25B10-5B1C-4017-B167-ED3104435743}" dt="2024-06-02T02:15:36.859" v="11439"/>
          <ac:cxnSpMkLst>
            <pc:docMk/>
            <pc:sldMk cId="4208626046" sldId="996"/>
            <ac:cxnSpMk id="64" creationId="{57C65ABA-3905-A461-887A-BB9D0D031706}"/>
          </ac:cxnSpMkLst>
        </pc:cxnChg>
        <pc:cxnChg chg="mod">
          <ac:chgData name="Phillip Kaufman" userId="c001b2a046940d7c" providerId="LiveId" clId="{5CB25B10-5B1C-4017-B167-ED3104435743}" dt="2024-06-02T02:15:36.859" v="11439"/>
          <ac:cxnSpMkLst>
            <pc:docMk/>
            <pc:sldMk cId="4208626046" sldId="996"/>
            <ac:cxnSpMk id="65" creationId="{F35880B8-56E7-FE63-D36A-599809A534C0}"/>
          </ac:cxnSpMkLst>
        </pc:cxnChg>
        <pc:cxnChg chg="mod">
          <ac:chgData name="Phillip Kaufman" userId="c001b2a046940d7c" providerId="LiveId" clId="{5CB25B10-5B1C-4017-B167-ED3104435743}" dt="2024-06-02T02:15:36.859" v="11439"/>
          <ac:cxnSpMkLst>
            <pc:docMk/>
            <pc:sldMk cId="4208626046" sldId="996"/>
            <ac:cxnSpMk id="66" creationId="{89874CA6-E711-4791-1610-FFDFC01ECA5B}"/>
          </ac:cxnSpMkLst>
        </pc:cxnChg>
        <pc:cxnChg chg="mod">
          <ac:chgData name="Phillip Kaufman" userId="c001b2a046940d7c" providerId="LiveId" clId="{5CB25B10-5B1C-4017-B167-ED3104435743}" dt="2024-06-02T02:15:36.859" v="11439"/>
          <ac:cxnSpMkLst>
            <pc:docMk/>
            <pc:sldMk cId="4208626046" sldId="996"/>
            <ac:cxnSpMk id="67" creationId="{96BB1084-8178-8A4F-90B8-33A4D949A299}"/>
          </ac:cxnSpMkLst>
        </pc:cxnChg>
        <pc:cxnChg chg="mod">
          <ac:chgData name="Phillip Kaufman" userId="c001b2a046940d7c" providerId="LiveId" clId="{5CB25B10-5B1C-4017-B167-ED3104435743}" dt="2024-06-02T02:15:36.859" v="11439"/>
          <ac:cxnSpMkLst>
            <pc:docMk/>
            <pc:sldMk cId="4208626046" sldId="996"/>
            <ac:cxnSpMk id="68" creationId="{7E4EAD8D-7D4E-25BC-070F-61DF792421B8}"/>
          </ac:cxnSpMkLst>
        </pc:cxnChg>
        <pc:cxnChg chg="mod">
          <ac:chgData name="Phillip Kaufman" userId="c001b2a046940d7c" providerId="LiveId" clId="{5CB25B10-5B1C-4017-B167-ED3104435743}" dt="2024-06-02T02:15:36.859" v="11439"/>
          <ac:cxnSpMkLst>
            <pc:docMk/>
            <pc:sldMk cId="4208626046" sldId="996"/>
            <ac:cxnSpMk id="69" creationId="{C6089B55-1F2C-6706-8C28-50013671D1C2}"/>
          </ac:cxnSpMkLst>
        </pc:cxnChg>
        <pc:cxnChg chg="mod">
          <ac:chgData name="Phillip Kaufman" userId="c001b2a046940d7c" providerId="LiveId" clId="{5CB25B10-5B1C-4017-B167-ED3104435743}" dt="2024-06-02T02:15:36.859" v="11439"/>
          <ac:cxnSpMkLst>
            <pc:docMk/>
            <pc:sldMk cId="4208626046" sldId="996"/>
            <ac:cxnSpMk id="70" creationId="{092D4EB0-6025-D091-B438-51D85F35CF28}"/>
          </ac:cxnSpMkLst>
        </pc:cxnChg>
        <pc:cxnChg chg="mod">
          <ac:chgData name="Phillip Kaufman" userId="c001b2a046940d7c" providerId="LiveId" clId="{5CB25B10-5B1C-4017-B167-ED3104435743}" dt="2024-06-02T02:15:36.859" v="11439"/>
          <ac:cxnSpMkLst>
            <pc:docMk/>
            <pc:sldMk cId="4208626046" sldId="996"/>
            <ac:cxnSpMk id="71" creationId="{D6BA984F-6DF9-C99B-5B5F-55E803B4D403}"/>
          </ac:cxnSpMkLst>
        </pc:cxnChg>
        <pc:cxnChg chg="mod">
          <ac:chgData name="Phillip Kaufman" userId="c001b2a046940d7c" providerId="LiveId" clId="{5CB25B10-5B1C-4017-B167-ED3104435743}" dt="2024-06-02T02:15:36.859" v="11439"/>
          <ac:cxnSpMkLst>
            <pc:docMk/>
            <pc:sldMk cId="4208626046" sldId="996"/>
            <ac:cxnSpMk id="72" creationId="{F5D5D114-046E-7070-D27B-0FC8C4964927}"/>
          </ac:cxnSpMkLst>
        </pc:cxnChg>
        <pc:cxnChg chg="mod">
          <ac:chgData name="Phillip Kaufman" userId="c001b2a046940d7c" providerId="LiveId" clId="{5CB25B10-5B1C-4017-B167-ED3104435743}" dt="2024-06-02T02:15:36.859" v="11439"/>
          <ac:cxnSpMkLst>
            <pc:docMk/>
            <pc:sldMk cId="4208626046" sldId="996"/>
            <ac:cxnSpMk id="73" creationId="{C85B6298-D56D-A9A8-0DA9-DD09BDD75CC6}"/>
          </ac:cxnSpMkLst>
        </pc:cxnChg>
        <pc:cxnChg chg="mod">
          <ac:chgData name="Phillip Kaufman" userId="c001b2a046940d7c" providerId="LiveId" clId="{5CB25B10-5B1C-4017-B167-ED3104435743}" dt="2024-06-02T02:15:36.859" v="11439"/>
          <ac:cxnSpMkLst>
            <pc:docMk/>
            <pc:sldMk cId="4208626046" sldId="996"/>
            <ac:cxnSpMk id="74" creationId="{5B65F344-B64F-3E67-36EA-C1507D6B129F}"/>
          </ac:cxnSpMkLst>
        </pc:cxnChg>
        <pc:cxnChg chg="mod">
          <ac:chgData name="Phillip Kaufman" userId="c001b2a046940d7c" providerId="LiveId" clId="{5CB25B10-5B1C-4017-B167-ED3104435743}" dt="2024-06-02T02:15:36.859" v="11439"/>
          <ac:cxnSpMkLst>
            <pc:docMk/>
            <pc:sldMk cId="4208626046" sldId="996"/>
            <ac:cxnSpMk id="75" creationId="{1D4562BD-D7D7-52A2-9BC4-45C75D92FC6B}"/>
          </ac:cxnSpMkLst>
        </pc:cxnChg>
        <pc:cxnChg chg="mod">
          <ac:chgData name="Phillip Kaufman" userId="c001b2a046940d7c" providerId="LiveId" clId="{5CB25B10-5B1C-4017-B167-ED3104435743}" dt="2024-06-02T02:15:36.859" v="11439"/>
          <ac:cxnSpMkLst>
            <pc:docMk/>
            <pc:sldMk cId="4208626046" sldId="996"/>
            <ac:cxnSpMk id="76" creationId="{A869A3F1-9B0E-B5E6-527D-84D36B42E65D}"/>
          </ac:cxnSpMkLst>
        </pc:cxnChg>
        <pc:cxnChg chg="mod">
          <ac:chgData name="Phillip Kaufman" userId="c001b2a046940d7c" providerId="LiveId" clId="{5CB25B10-5B1C-4017-B167-ED3104435743}" dt="2024-06-02T02:15:36.859" v="11439"/>
          <ac:cxnSpMkLst>
            <pc:docMk/>
            <pc:sldMk cId="4208626046" sldId="996"/>
            <ac:cxnSpMk id="77" creationId="{1076791F-8F0F-E8F0-D3A8-D8F93DE8C011}"/>
          </ac:cxnSpMkLst>
        </pc:cxnChg>
        <pc:cxnChg chg="mod">
          <ac:chgData name="Phillip Kaufman" userId="c001b2a046940d7c" providerId="LiveId" clId="{5CB25B10-5B1C-4017-B167-ED3104435743}" dt="2024-06-02T02:15:36.859" v="11439"/>
          <ac:cxnSpMkLst>
            <pc:docMk/>
            <pc:sldMk cId="4208626046" sldId="996"/>
            <ac:cxnSpMk id="78" creationId="{CD298C46-0BF6-00F4-4132-4A88380511A3}"/>
          </ac:cxnSpMkLst>
        </pc:cxnChg>
        <pc:cxnChg chg="mod">
          <ac:chgData name="Phillip Kaufman" userId="c001b2a046940d7c" providerId="LiveId" clId="{5CB25B10-5B1C-4017-B167-ED3104435743}" dt="2024-06-02T02:15:36.859" v="11439"/>
          <ac:cxnSpMkLst>
            <pc:docMk/>
            <pc:sldMk cId="4208626046" sldId="996"/>
            <ac:cxnSpMk id="79" creationId="{53BCD9F5-E7B7-5BE4-C888-61DB3854340D}"/>
          </ac:cxnSpMkLst>
        </pc:cxnChg>
        <pc:cxnChg chg="mod">
          <ac:chgData name="Phillip Kaufman" userId="c001b2a046940d7c" providerId="LiveId" clId="{5CB25B10-5B1C-4017-B167-ED3104435743}" dt="2024-06-02T02:15:36.859" v="11439"/>
          <ac:cxnSpMkLst>
            <pc:docMk/>
            <pc:sldMk cId="4208626046" sldId="996"/>
            <ac:cxnSpMk id="80" creationId="{DC619473-BCAA-70C3-E3B4-8478FC60D5F5}"/>
          </ac:cxnSpMkLst>
        </pc:cxnChg>
        <pc:cxnChg chg="mod">
          <ac:chgData name="Phillip Kaufman" userId="c001b2a046940d7c" providerId="LiveId" clId="{5CB25B10-5B1C-4017-B167-ED3104435743}" dt="2024-06-02T02:15:36.859" v="11439"/>
          <ac:cxnSpMkLst>
            <pc:docMk/>
            <pc:sldMk cId="4208626046" sldId="996"/>
            <ac:cxnSpMk id="81" creationId="{B7BA0641-7317-BD81-269C-29717A806126}"/>
          </ac:cxnSpMkLst>
        </pc:cxnChg>
        <pc:cxnChg chg="mod">
          <ac:chgData name="Phillip Kaufman" userId="c001b2a046940d7c" providerId="LiveId" clId="{5CB25B10-5B1C-4017-B167-ED3104435743}" dt="2024-06-02T02:15:36.859" v="11439"/>
          <ac:cxnSpMkLst>
            <pc:docMk/>
            <pc:sldMk cId="4208626046" sldId="996"/>
            <ac:cxnSpMk id="82" creationId="{BC7B4D20-DD94-0AFE-3201-7E30C4BEA742}"/>
          </ac:cxnSpMkLst>
        </pc:cxnChg>
        <pc:cxnChg chg="mod">
          <ac:chgData name="Phillip Kaufman" userId="c001b2a046940d7c" providerId="LiveId" clId="{5CB25B10-5B1C-4017-B167-ED3104435743}" dt="2024-06-02T02:15:36.859" v="11439"/>
          <ac:cxnSpMkLst>
            <pc:docMk/>
            <pc:sldMk cId="4208626046" sldId="996"/>
            <ac:cxnSpMk id="83" creationId="{5186D07A-A2B6-E445-4A3A-3FEA7C6FB36E}"/>
          </ac:cxnSpMkLst>
        </pc:cxnChg>
        <pc:cxnChg chg="mod">
          <ac:chgData name="Phillip Kaufman" userId="c001b2a046940d7c" providerId="LiveId" clId="{5CB25B10-5B1C-4017-B167-ED3104435743}" dt="2024-06-02T02:15:36.859" v="11439"/>
          <ac:cxnSpMkLst>
            <pc:docMk/>
            <pc:sldMk cId="4208626046" sldId="996"/>
            <ac:cxnSpMk id="84" creationId="{39C774B2-0697-A168-7320-B476F15BC61F}"/>
          </ac:cxnSpMkLst>
        </pc:cxnChg>
        <pc:cxnChg chg="mod">
          <ac:chgData name="Phillip Kaufman" userId="c001b2a046940d7c" providerId="LiveId" clId="{5CB25B10-5B1C-4017-B167-ED3104435743}" dt="2024-06-02T02:15:36.859" v="11439"/>
          <ac:cxnSpMkLst>
            <pc:docMk/>
            <pc:sldMk cId="4208626046" sldId="996"/>
            <ac:cxnSpMk id="85" creationId="{E5F769DA-DCFA-D5AD-9BCB-821C2D34A1C7}"/>
          </ac:cxnSpMkLst>
        </pc:cxnChg>
        <pc:cxnChg chg="mod">
          <ac:chgData name="Phillip Kaufman" userId="c001b2a046940d7c" providerId="LiveId" clId="{5CB25B10-5B1C-4017-B167-ED3104435743}" dt="2024-06-02T02:15:36.859" v="11439"/>
          <ac:cxnSpMkLst>
            <pc:docMk/>
            <pc:sldMk cId="4208626046" sldId="996"/>
            <ac:cxnSpMk id="86" creationId="{21AF4523-A8F2-8C67-A1D0-CD1D17BA9430}"/>
          </ac:cxnSpMkLst>
        </pc:cxnChg>
        <pc:cxnChg chg="mod">
          <ac:chgData name="Phillip Kaufman" userId="c001b2a046940d7c" providerId="LiveId" clId="{5CB25B10-5B1C-4017-B167-ED3104435743}" dt="2024-06-02T02:15:36.859" v="11439"/>
          <ac:cxnSpMkLst>
            <pc:docMk/>
            <pc:sldMk cId="4208626046" sldId="996"/>
            <ac:cxnSpMk id="87" creationId="{8EDE2155-ECA5-4D08-19F0-FF21FA99570C}"/>
          </ac:cxnSpMkLst>
        </pc:cxnChg>
        <pc:cxnChg chg="mod">
          <ac:chgData name="Phillip Kaufman" userId="c001b2a046940d7c" providerId="LiveId" clId="{5CB25B10-5B1C-4017-B167-ED3104435743}" dt="2024-06-02T02:15:36.859" v="11439"/>
          <ac:cxnSpMkLst>
            <pc:docMk/>
            <pc:sldMk cId="4208626046" sldId="996"/>
            <ac:cxnSpMk id="88" creationId="{80595C5B-BA01-6F9D-4D8E-4CDBD34AA2A7}"/>
          </ac:cxnSpMkLst>
        </pc:cxnChg>
        <pc:cxnChg chg="mod">
          <ac:chgData name="Phillip Kaufman" userId="c001b2a046940d7c" providerId="LiveId" clId="{5CB25B10-5B1C-4017-B167-ED3104435743}" dt="2024-06-02T02:15:36.859" v="11439"/>
          <ac:cxnSpMkLst>
            <pc:docMk/>
            <pc:sldMk cId="4208626046" sldId="996"/>
            <ac:cxnSpMk id="89" creationId="{54FE6C8D-83CF-28FE-3048-4EB75E1005D9}"/>
          </ac:cxnSpMkLst>
        </pc:cxnChg>
        <pc:cxnChg chg="mod">
          <ac:chgData name="Phillip Kaufman" userId="c001b2a046940d7c" providerId="LiveId" clId="{5CB25B10-5B1C-4017-B167-ED3104435743}" dt="2024-06-02T02:15:36.859" v="11439"/>
          <ac:cxnSpMkLst>
            <pc:docMk/>
            <pc:sldMk cId="4208626046" sldId="996"/>
            <ac:cxnSpMk id="90" creationId="{00BFE563-4C68-D865-E802-8A37B5E0E122}"/>
          </ac:cxnSpMkLst>
        </pc:cxnChg>
        <pc:cxnChg chg="mod">
          <ac:chgData name="Phillip Kaufman" userId="c001b2a046940d7c" providerId="LiveId" clId="{5CB25B10-5B1C-4017-B167-ED3104435743}" dt="2024-06-02T02:15:36.859" v="11439"/>
          <ac:cxnSpMkLst>
            <pc:docMk/>
            <pc:sldMk cId="4208626046" sldId="996"/>
            <ac:cxnSpMk id="91" creationId="{D5F1D8C1-0573-5162-F02B-F2A20550F065}"/>
          </ac:cxnSpMkLst>
        </pc:cxnChg>
        <pc:cxnChg chg="mod">
          <ac:chgData name="Phillip Kaufman" userId="c001b2a046940d7c" providerId="LiveId" clId="{5CB25B10-5B1C-4017-B167-ED3104435743}" dt="2024-06-02T02:15:36.859" v="11439"/>
          <ac:cxnSpMkLst>
            <pc:docMk/>
            <pc:sldMk cId="4208626046" sldId="996"/>
            <ac:cxnSpMk id="92" creationId="{46D5CFD5-E89C-FF6C-635A-BEF4D30B8249}"/>
          </ac:cxnSpMkLst>
        </pc:cxnChg>
        <pc:cxnChg chg="mod">
          <ac:chgData name="Phillip Kaufman" userId="c001b2a046940d7c" providerId="LiveId" clId="{5CB25B10-5B1C-4017-B167-ED3104435743}" dt="2024-06-02T02:15:36.859" v="11439"/>
          <ac:cxnSpMkLst>
            <pc:docMk/>
            <pc:sldMk cId="4208626046" sldId="996"/>
            <ac:cxnSpMk id="93" creationId="{EBF215F0-9A71-F934-E7F6-C95E670BF491}"/>
          </ac:cxnSpMkLst>
        </pc:cxnChg>
        <pc:cxnChg chg="mod">
          <ac:chgData name="Phillip Kaufman" userId="c001b2a046940d7c" providerId="LiveId" clId="{5CB25B10-5B1C-4017-B167-ED3104435743}" dt="2024-06-02T02:15:36.859" v="11439"/>
          <ac:cxnSpMkLst>
            <pc:docMk/>
            <pc:sldMk cId="4208626046" sldId="996"/>
            <ac:cxnSpMk id="94" creationId="{D1B45ADE-15FB-5555-339B-C8F8A59B4ACE}"/>
          </ac:cxnSpMkLst>
        </pc:cxnChg>
        <pc:cxnChg chg="mod">
          <ac:chgData name="Phillip Kaufman" userId="c001b2a046940d7c" providerId="LiveId" clId="{5CB25B10-5B1C-4017-B167-ED3104435743}" dt="2024-06-02T02:16:32.013" v="11449" actId="1036"/>
          <ac:cxnSpMkLst>
            <pc:docMk/>
            <pc:sldMk cId="4208626046" sldId="996"/>
            <ac:cxnSpMk id="96" creationId="{F225DA35-F90F-3DAF-3AF3-24A0752DA844}"/>
          </ac:cxnSpMkLst>
        </pc:cxnChg>
        <pc:cxnChg chg="mod">
          <ac:chgData name="Phillip Kaufman" userId="c001b2a046940d7c" providerId="LiveId" clId="{5CB25B10-5B1C-4017-B167-ED3104435743}" dt="2024-06-02T02:16:29.942" v="11446" actId="1037"/>
          <ac:cxnSpMkLst>
            <pc:docMk/>
            <pc:sldMk cId="4208626046" sldId="996"/>
            <ac:cxnSpMk id="97" creationId="{855459C5-6119-93CC-6617-56B074E9A742}"/>
          </ac:cxnSpMkLst>
        </pc:cxnChg>
        <pc:cxnChg chg="mod">
          <ac:chgData name="Phillip Kaufman" userId="c001b2a046940d7c" providerId="LiveId" clId="{5CB25B10-5B1C-4017-B167-ED3104435743}" dt="2024-06-02T02:16:32.862" v="11450" actId="1035"/>
          <ac:cxnSpMkLst>
            <pc:docMk/>
            <pc:sldMk cId="4208626046" sldId="996"/>
            <ac:cxnSpMk id="98" creationId="{6B7E05E4-7636-F247-A503-514FACF54CE5}"/>
          </ac:cxnSpMkLst>
        </pc:cxnChg>
        <pc:cxnChg chg="mod">
          <ac:chgData name="Phillip Kaufman" userId="c001b2a046940d7c" providerId="LiveId" clId="{5CB25B10-5B1C-4017-B167-ED3104435743}" dt="2024-06-02T02:16:28.550" v="11445" actId="1038"/>
          <ac:cxnSpMkLst>
            <pc:docMk/>
            <pc:sldMk cId="4208626046" sldId="996"/>
            <ac:cxnSpMk id="99" creationId="{EA690A90-B28B-12BD-BB2B-B3D795497CA8}"/>
          </ac:cxnSpMkLst>
        </pc:cxnChg>
        <pc:cxnChg chg="mod">
          <ac:chgData name="Phillip Kaufman" userId="c001b2a046940d7c" providerId="LiveId" clId="{5CB25B10-5B1C-4017-B167-ED3104435743}" dt="2024-06-02T02:15:57.938" v="11441"/>
          <ac:cxnSpMkLst>
            <pc:docMk/>
            <pc:sldMk cId="4208626046" sldId="996"/>
            <ac:cxnSpMk id="100" creationId="{6CAE7CC1-BE2E-4792-012D-9969EBB8CCAE}"/>
          </ac:cxnSpMkLst>
        </pc:cxnChg>
        <pc:cxnChg chg="mod">
          <ac:chgData name="Phillip Kaufman" userId="c001b2a046940d7c" providerId="LiveId" clId="{5CB25B10-5B1C-4017-B167-ED3104435743}" dt="2024-06-02T02:16:35.320" v="11454" actId="1035"/>
          <ac:cxnSpMkLst>
            <pc:docMk/>
            <pc:sldMk cId="4208626046" sldId="996"/>
            <ac:cxnSpMk id="101" creationId="{4684E8EC-4921-0521-D160-8DB0735375F0}"/>
          </ac:cxnSpMkLst>
        </pc:cxnChg>
        <pc:cxnChg chg="mod">
          <ac:chgData name="Phillip Kaufman" userId="c001b2a046940d7c" providerId="LiveId" clId="{5CB25B10-5B1C-4017-B167-ED3104435743}" dt="2024-06-02T02:16:34.194" v="11452" actId="1038"/>
          <ac:cxnSpMkLst>
            <pc:docMk/>
            <pc:sldMk cId="4208626046" sldId="996"/>
            <ac:cxnSpMk id="102" creationId="{A71BC58C-7B8B-AF4C-4635-AC15F1C10EBC}"/>
          </ac:cxnSpMkLst>
        </pc:cxnChg>
        <pc:cxnChg chg="mod">
          <ac:chgData name="Phillip Kaufman" userId="c001b2a046940d7c" providerId="LiveId" clId="{5CB25B10-5B1C-4017-B167-ED3104435743}" dt="2024-06-02T02:16:31.028" v="11448" actId="1037"/>
          <ac:cxnSpMkLst>
            <pc:docMk/>
            <pc:sldMk cId="4208626046" sldId="996"/>
            <ac:cxnSpMk id="103" creationId="{A95DBC64-45DD-9CFA-39D8-3F8D24D35A00}"/>
          </ac:cxnSpMkLst>
        </pc:cxnChg>
        <pc:cxnChg chg="mod">
          <ac:chgData name="Phillip Kaufman" userId="c001b2a046940d7c" providerId="LiveId" clId="{5CB25B10-5B1C-4017-B167-ED3104435743}" dt="2024-06-02T02:15:57.938" v="11441"/>
          <ac:cxnSpMkLst>
            <pc:docMk/>
            <pc:sldMk cId="4208626046" sldId="996"/>
            <ac:cxnSpMk id="104" creationId="{F5B6BA1E-5BBA-CD7C-062B-64A56763F717}"/>
          </ac:cxnSpMkLst>
        </pc:cxnChg>
        <pc:cxnChg chg="mod">
          <ac:chgData name="Phillip Kaufman" userId="c001b2a046940d7c" providerId="LiveId" clId="{5CB25B10-5B1C-4017-B167-ED3104435743}" dt="2024-06-02T02:15:57.938" v="11441"/>
          <ac:cxnSpMkLst>
            <pc:docMk/>
            <pc:sldMk cId="4208626046" sldId="996"/>
            <ac:cxnSpMk id="105" creationId="{E6547EB7-4EAC-BAEB-1DD4-136892942FB4}"/>
          </ac:cxnSpMkLst>
        </pc:cxnChg>
        <pc:cxnChg chg="mod">
          <ac:chgData name="Phillip Kaufman" userId="c001b2a046940d7c" providerId="LiveId" clId="{5CB25B10-5B1C-4017-B167-ED3104435743}" dt="2024-06-02T02:15:57.938" v="11441"/>
          <ac:cxnSpMkLst>
            <pc:docMk/>
            <pc:sldMk cId="4208626046" sldId="996"/>
            <ac:cxnSpMk id="106" creationId="{D2547011-2225-81E8-3CC0-8BAF5973C195}"/>
          </ac:cxnSpMkLst>
        </pc:cxnChg>
        <pc:cxnChg chg="mod">
          <ac:chgData name="Phillip Kaufman" userId="c001b2a046940d7c" providerId="LiveId" clId="{5CB25B10-5B1C-4017-B167-ED3104435743}" dt="2024-06-02T02:15:57.938" v="11441"/>
          <ac:cxnSpMkLst>
            <pc:docMk/>
            <pc:sldMk cId="4208626046" sldId="996"/>
            <ac:cxnSpMk id="107" creationId="{552BB166-A585-8A0B-828C-0F45E1EA811D}"/>
          </ac:cxnSpMkLst>
        </pc:cxnChg>
        <pc:cxnChg chg="mod">
          <ac:chgData name="Phillip Kaufman" userId="c001b2a046940d7c" providerId="LiveId" clId="{5CB25B10-5B1C-4017-B167-ED3104435743}" dt="2024-06-02T02:15:57.938" v="11441"/>
          <ac:cxnSpMkLst>
            <pc:docMk/>
            <pc:sldMk cId="4208626046" sldId="996"/>
            <ac:cxnSpMk id="108" creationId="{5D9CC017-6D93-A830-10EF-3362A9FC9B21}"/>
          </ac:cxnSpMkLst>
        </pc:cxnChg>
        <pc:cxnChg chg="mod">
          <ac:chgData name="Phillip Kaufman" userId="c001b2a046940d7c" providerId="LiveId" clId="{5CB25B10-5B1C-4017-B167-ED3104435743}" dt="2024-06-02T02:15:57.938" v="11441"/>
          <ac:cxnSpMkLst>
            <pc:docMk/>
            <pc:sldMk cId="4208626046" sldId="996"/>
            <ac:cxnSpMk id="109" creationId="{7D5DEA7E-1917-C304-AA9E-B690C93B904A}"/>
          </ac:cxnSpMkLst>
        </pc:cxnChg>
        <pc:cxnChg chg="mod">
          <ac:chgData name="Phillip Kaufman" userId="c001b2a046940d7c" providerId="LiveId" clId="{5CB25B10-5B1C-4017-B167-ED3104435743}" dt="2024-06-02T02:15:57.938" v="11441"/>
          <ac:cxnSpMkLst>
            <pc:docMk/>
            <pc:sldMk cId="4208626046" sldId="996"/>
            <ac:cxnSpMk id="110" creationId="{6A85527D-9E4B-732A-593A-9303BF79DAED}"/>
          </ac:cxnSpMkLst>
        </pc:cxnChg>
        <pc:cxnChg chg="mod">
          <ac:chgData name="Phillip Kaufman" userId="c001b2a046940d7c" providerId="LiveId" clId="{5CB25B10-5B1C-4017-B167-ED3104435743}" dt="2024-06-02T02:15:57.938" v="11441"/>
          <ac:cxnSpMkLst>
            <pc:docMk/>
            <pc:sldMk cId="4208626046" sldId="996"/>
            <ac:cxnSpMk id="111" creationId="{C3D4760B-A6F2-7949-F024-2BDC7D48BDE9}"/>
          </ac:cxnSpMkLst>
        </pc:cxnChg>
        <pc:cxnChg chg="mod">
          <ac:chgData name="Phillip Kaufman" userId="c001b2a046940d7c" providerId="LiveId" clId="{5CB25B10-5B1C-4017-B167-ED3104435743}" dt="2024-06-02T02:15:57.938" v="11441"/>
          <ac:cxnSpMkLst>
            <pc:docMk/>
            <pc:sldMk cId="4208626046" sldId="996"/>
            <ac:cxnSpMk id="112" creationId="{6953E2A5-D0B5-E2B7-FA88-E01D9CE7A011}"/>
          </ac:cxnSpMkLst>
        </pc:cxnChg>
        <pc:cxnChg chg="mod">
          <ac:chgData name="Phillip Kaufman" userId="c001b2a046940d7c" providerId="LiveId" clId="{5CB25B10-5B1C-4017-B167-ED3104435743}" dt="2024-06-02T02:15:57.938" v="11441"/>
          <ac:cxnSpMkLst>
            <pc:docMk/>
            <pc:sldMk cId="4208626046" sldId="996"/>
            <ac:cxnSpMk id="113" creationId="{A7271F56-3A36-0E12-0458-4D6DDE4E3244}"/>
          </ac:cxnSpMkLst>
        </pc:cxnChg>
        <pc:cxnChg chg="mod">
          <ac:chgData name="Phillip Kaufman" userId="c001b2a046940d7c" providerId="LiveId" clId="{5CB25B10-5B1C-4017-B167-ED3104435743}" dt="2024-06-02T02:15:57.938" v="11441"/>
          <ac:cxnSpMkLst>
            <pc:docMk/>
            <pc:sldMk cId="4208626046" sldId="996"/>
            <ac:cxnSpMk id="114" creationId="{D0CF6795-9BD8-3C1C-07D4-71F088DE3A60}"/>
          </ac:cxnSpMkLst>
        </pc:cxnChg>
        <pc:cxnChg chg="mod">
          <ac:chgData name="Phillip Kaufman" userId="c001b2a046940d7c" providerId="LiveId" clId="{5CB25B10-5B1C-4017-B167-ED3104435743}" dt="2024-06-02T02:15:57.938" v="11441"/>
          <ac:cxnSpMkLst>
            <pc:docMk/>
            <pc:sldMk cId="4208626046" sldId="996"/>
            <ac:cxnSpMk id="115" creationId="{27DB08CC-F6EA-DB38-80A5-E62078A77F69}"/>
          </ac:cxnSpMkLst>
        </pc:cxnChg>
        <pc:cxnChg chg="mod">
          <ac:chgData name="Phillip Kaufman" userId="c001b2a046940d7c" providerId="LiveId" clId="{5CB25B10-5B1C-4017-B167-ED3104435743}" dt="2024-06-02T02:15:57.938" v="11441"/>
          <ac:cxnSpMkLst>
            <pc:docMk/>
            <pc:sldMk cId="4208626046" sldId="996"/>
            <ac:cxnSpMk id="116" creationId="{B00B9B57-7542-0A36-0BBE-0AF268CFA822}"/>
          </ac:cxnSpMkLst>
        </pc:cxnChg>
        <pc:cxnChg chg="mod">
          <ac:chgData name="Phillip Kaufman" userId="c001b2a046940d7c" providerId="LiveId" clId="{5CB25B10-5B1C-4017-B167-ED3104435743}" dt="2024-06-02T02:15:57.938" v="11441"/>
          <ac:cxnSpMkLst>
            <pc:docMk/>
            <pc:sldMk cId="4208626046" sldId="996"/>
            <ac:cxnSpMk id="117" creationId="{70D0F912-EECB-AA6C-3D3A-C6137A1DB847}"/>
          </ac:cxnSpMkLst>
        </pc:cxnChg>
        <pc:cxnChg chg="mod">
          <ac:chgData name="Phillip Kaufman" userId="c001b2a046940d7c" providerId="LiveId" clId="{5CB25B10-5B1C-4017-B167-ED3104435743}" dt="2024-06-02T02:15:57.938" v="11441"/>
          <ac:cxnSpMkLst>
            <pc:docMk/>
            <pc:sldMk cId="4208626046" sldId="996"/>
            <ac:cxnSpMk id="118" creationId="{0FFAB0EF-28F5-A123-6468-5B076041A911}"/>
          </ac:cxnSpMkLst>
        </pc:cxnChg>
        <pc:cxnChg chg="mod">
          <ac:chgData name="Phillip Kaufman" userId="c001b2a046940d7c" providerId="LiveId" clId="{5CB25B10-5B1C-4017-B167-ED3104435743}" dt="2024-06-02T02:15:57.938" v="11441"/>
          <ac:cxnSpMkLst>
            <pc:docMk/>
            <pc:sldMk cId="4208626046" sldId="996"/>
            <ac:cxnSpMk id="119" creationId="{8C2B4C34-3BDB-27E6-738D-1BA26472C760}"/>
          </ac:cxnSpMkLst>
        </pc:cxnChg>
        <pc:cxnChg chg="mod">
          <ac:chgData name="Phillip Kaufman" userId="c001b2a046940d7c" providerId="LiveId" clId="{5CB25B10-5B1C-4017-B167-ED3104435743}" dt="2024-06-02T02:15:57.938" v="11441"/>
          <ac:cxnSpMkLst>
            <pc:docMk/>
            <pc:sldMk cId="4208626046" sldId="996"/>
            <ac:cxnSpMk id="120" creationId="{1457A3D9-2C69-947D-0B0E-9EAD38615907}"/>
          </ac:cxnSpMkLst>
        </pc:cxnChg>
        <pc:cxnChg chg="mod">
          <ac:chgData name="Phillip Kaufman" userId="c001b2a046940d7c" providerId="LiveId" clId="{5CB25B10-5B1C-4017-B167-ED3104435743}" dt="2024-06-02T02:15:57.938" v="11441"/>
          <ac:cxnSpMkLst>
            <pc:docMk/>
            <pc:sldMk cId="4208626046" sldId="996"/>
            <ac:cxnSpMk id="121" creationId="{89752E35-6F0C-0B08-2C49-E1A24D76EDC5}"/>
          </ac:cxnSpMkLst>
        </pc:cxnChg>
        <pc:cxnChg chg="mod">
          <ac:chgData name="Phillip Kaufman" userId="c001b2a046940d7c" providerId="LiveId" clId="{5CB25B10-5B1C-4017-B167-ED3104435743}" dt="2024-06-02T02:15:57.938" v="11441"/>
          <ac:cxnSpMkLst>
            <pc:docMk/>
            <pc:sldMk cId="4208626046" sldId="996"/>
            <ac:cxnSpMk id="122" creationId="{1573969F-EEC1-10FB-4201-21209419AA64}"/>
          </ac:cxnSpMkLst>
        </pc:cxnChg>
        <pc:cxnChg chg="mod">
          <ac:chgData name="Phillip Kaufman" userId="c001b2a046940d7c" providerId="LiveId" clId="{5CB25B10-5B1C-4017-B167-ED3104435743}" dt="2024-06-02T02:15:57.938" v="11441"/>
          <ac:cxnSpMkLst>
            <pc:docMk/>
            <pc:sldMk cId="4208626046" sldId="996"/>
            <ac:cxnSpMk id="123" creationId="{CCD85DC9-7332-DF67-5AF0-CE715E63225F}"/>
          </ac:cxnSpMkLst>
        </pc:cxnChg>
        <pc:cxnChg chg="mod">
          <ac:chgData name="Phillip Kaufman" userId="c001b2a046940d7c" providerId="LiveId" clId="{5CB25B10-5B1C-4017-B167-ED3104435743}" dt="2024-06-02T02:15:57.938" v="11441"/>
          <ac:cxnSpMkLst>
            <pc:docMk/>
            <pc:sldMk cId="4208626046" sldId="996"/>
            <ac:cxnSpMk id="124" creationId="{FF158315-C4AB-F814-83D7-F1C05218BFB8}"/>
          </ac:cxnSpMkLst>
        </pc:cxnChg>
        <pc:cxnChg chg="mod">
          <ac:chgData name="Phillip Kaufman" userId="c001b2a046940d7c" providerId="LiveId" clId="{5CB25B10-5B1C-4017-B167-ED3104435743}" dt="2024-06-02T02:15:57.938" v="11441"/>
          <ac:cxnSpMkLst>
            <pc:docMk/>
            <pc:sldMk cId="4208626046" sldId="996"/>
            <ac:cxnSpMk id="125" creationId="{A50EDDF1-99A6-7EAB-EF0D-33613875DC85}"/>
          </ac:cxnSpMkLst>
        </pc:cxnChg>
        <pc:cxnChg chg="mod">
          <ac:chgData name="Phillip Kaufman" userId="c001b2a046940d7c" providerId="LiveId" clId="{5CB25B10-5B1C-4017-B167-ED3104435743}" dt="2024-06-02T02:15:57.938" v="11441"/>
          <ac:cxnSpMkLst>
            <pc:docMk/>
            <pc:sldMk cId="4208626046" sldId="996"/>
            <ac:cxnSpMk id="126" creationId="{2F330EC1-D09D-A3ED-14A0-572EF2EBDEF4}"/>
          </ac:cxnSpMkLst>
        </pc:cxnChg>
        <pc:cxnChg chg="mod">
          <ac:chgData name="Phillip Kaufman" userId="c001b2a046940d7c" providerId="LiveId" clId="{5CB25B10-5B1C-4017-B167-ED3104435743}" dt="2024-06-02T02:15:57.938" v="11441"/>
          <ac:cxnSpMkLst>
            <pc:docMk/>
            <pc:sldMk cId="4208626046" sldId="996"/>
            <ac:cxnSpMk id="127" creationId="{66D31882-D5F6-782D-3A63-2F7802D0A9CA}"/>
          </ac:cxnSpMkLst>
        </pc:cxnChg>
      </pc:sldChg>
      <pc:sldChg chg="add del">
        <pc:chgData name="Phillip Kaufman" userId="c001b2a046940d7c" providerId="LiveId" clId="{5CB25B10-5B1C-4017-B167-ED3104435743}" dt="2024-06-02T01:33:59.714" v="9909"/>
        <pc:sldMkLst>
          <pc:docMk/>
          <pc:sldMk cId="126249373" sldId="997"/>
        </pc:sldMkLst>
      </pc:sldChg>
      <pc:sldChg chg="addSp delSp modSp add del mod">
        <pc:chgData name="Phillip Kaufman" userId="c001b2a046940d7c" providerId="LiveId" clId="{5CB25B10-5B1C-4017-B167-ED3104435743}" dt="2024-06-04T02:21:54.431" v="13335" actId="47"/>
        <pc:sldMkLst>
          <pc:docMk/>
          <pc:sldMk cId="2300645548" sldId="997"/>
        </pc:sldMkLst>
        <pc:grpChg chg="add del mod">
          <ac:chgData name="Phillip Kaufman" userId="c001b2a046940d7c" providerId="LiveId" clId="{5CB25B10-5B1C-4017-B167-ED3104435743}" dt="2024-06-02T01:52:25.736" v="10669" actId="478"/>
          <ac:grpSpMkLst>
            <pc:docMk/>
            <pc:sldMk cId="2300645548" sldId="997"/>
            <ac:grpSpMk id="4" creationId="{539692FF-EF0C-B8FB-E66C-DBF682995989}"/>
          </ac:grpSpMkLst>
        </pc:grpChg>
        <pc:grpChg chg="add del mod">
          <ac:chgData name="Phillip Kaufman" userId="c001b2a046940d7c" providerId="LiveId" clId="{5CB25B10-5B1C-4017-B167-ED3104435743}" dt="2024-06-02T23:59:19.491" v="12701" actId="165"/>
          <ac:grpSpMkLst>
            <pc:docMk/>
            <pc:sldMk cId="2300645548" sldId="997"/>
            <ac:grpSpMk id="4" creationId="{81412CCB-FAE7-8A40-6824-81857037A7A4}"/>
          </ac:grpSpMkLst>
        </pc:grpChg>
        <pc:grpChg chg="add mod">
          <ac:chgData name="Phillip Kaufman" userId="c001b2a046940d7c" providerId="LiveId" clId="{5CB25B10-5B1C-4017-B167-ED3104435743}" dt="2024-06-03T00:03:19.671" v="12816" actId="164"/>
          <ac:grpSpMkLst>
            <pc:docMk/>
            <pc:sldMk cId="2300645548" sldId="997"/>
            <ac:grpSpMk id="5" creationId="{6057C7A5-18FA-F771-272C-DF33E0760CA3}"/>
          </ac:grpSpMkLst>
        </pc:grpChg>
        <pc:grpChg chg="mod">
          <ac:chgData name="Phillip Kaufman" userId="c001b2a046940d7c" providerId="LiveId" clId="{5CB25B10-5B1C-4017-B167-ED3104435743}" dt="2024-06-02T01:51:32.881" v="10663"/>
          <ac:grpSpMkLst>
            <pc:docMk/>
            <pc:sldMk cId="2300645548" sldId="997"/>
            <ac:grpSpMk id="5" creationId="{82E530AE-80BE-0F10-BBB4-898CFA12CC91}"/>
          </ac:grpSpMkLst>
        </pc:grpChg>
        <pc:grpChg chg="add mod topLvl">
          <ac:chgData name="Phillip Kaufman" userId="c001b2a046940d7c" providerId="LiveId" clId="{5CB25B10-5B1C-4017-B167-ED3104435743}" dt="2024-06-03T00:03:19.671" v="12816" actId="164"/>
          <ac:grpSpMkLst>
            <pc:docMk/>
            <pc:sldMk cId="2300645548" sldId="997"/>
            <ac:grpSpMk id="57" creationId="{B389D923-CF71-96F0-411E-0FFB656289B3}"/>
          </ac:grpSpMkLst>
        </pc:grpChg>
        <pc:grpChg chg="del">
          <ac:chgData name="Phillip Kaufman" userId="c001b2a046940d7c" providerId="LiveId" clId="{5CB25B10-5B1C-4017-B167-ED3104435743}" dt="2024-06-02T01:51:14.057" v="10660" actId="478"/>
          <ac:grpSpMkLst>
            <pc:docMk/>
            <pc:sldMk cId="2300645548" sldId="997"/>
            <ac:grpSpMk id="71" creationId="{9B4403E2-FD9E-6AFE-295E-9A261E787EC4}"/>
          </ac:grpSpMkLst>
        </pc:grpChg>
        <pc:grpChg chg="add del mod">
          <ac:chgData name="Phillip Kaufman" userId="c001b2a046940d7c" providerId="LiveId" clId="{5CB25B10-5B1C-4017-B167-ED3104435743}" dt="2024-06-02T01:52:50.318" v="10700" actId="165"/>
          <ac:grpSpMkLst>
            <pc:docMk/>
            <pc:sldMk cId="2300645548" sldId="997"/>
            <ac:grpSpMk id="135" creationId="{DEF7E407-BB12-0EEE-B9A2-B809AB1316B6}"/>
          </ac:grpSpMkLst>
        </pc:grpChg>
        <pc:grpChg chg="add mod">
          <ac:chgData name="Phillip Kaufman" userId="c001b2a046940d7c" providerId="LiveId" clId="{5CB25B10-5B1C-4017-B167-ED3104435743}" dt="2024-06-02T02:14:25.311" v="11414" actId="164"/>
          <ac:grpSpMkLst>
            <pc:docMk/>
            <pc:sldMk cId="2300645548" sldId="997"/>
            <ac:grpSpMk id="168" creationId="{26C23F2B-F981-00C9-4C08-2307B25A9B97}"/>
          </ac:grpSpMkLst>
        </pc:grpChg>
        <pc:grpChg chg="add mod">
          <ac:chgData name="Phillip Kaufman" userId="c001b2a046940d7c" providerId="LiveId" clId="{5CB25B10-5B1C-4017-B167-ED3104435743}" dt="2024-06-02T02:14:23.746" v="11413" actId="571"/>
          <ac:grpSpMkLst>
            <pc:docMk/>
            <pc:sldMk cId="2300645548" sldId="997"/>
            <ac:grpSpMk id="169" creationId="{E16A29C5-BF85-2E26-72CF-5BC47E868B95}"/>
          </ac:grpSpMkLst>
        </pc:grpChg>
        <pc:grpChg chg="add mod topLvl">
          <ac:chgData name="Phillip Kaufman" userId="c001b2a046940d7c" providerId="LiveId" clId="{5CB25B10-5B1C-4017-B167-ED3104435743}" dt="2024-06-03T00:03:19.671" v="12816" actId="164"/>
          <ac:grpSpMkLst>
            <pc:docMk/>
            <pc:sldMk cId="2300645548" sldId="997"/>
            <ac:grpSpMk id="200" creationId="{F0BE8468-86E6-26E3-C407-28516F41BBC8}"/>
          </ac:grpSpMkLst>
        </pc:grpChg>
        <pc:cxnChg chg="mod">
          <ac:chgData name="Phillip Kaufman" userId="c001b2a046940d7c" providerId="LiveId" clId="{5CB25B10-5B1C-4017-B167-ED3104435743}" dt="2024-06-02T01:51:32.881" v="10663"/>
          <ac:cxnSpMkLst>
            <pc:docMk/>
            <pc:sldMk cId="2300645548" sldId="997"/>
            <ac:cxnSpMk id="6" creationId="{2E5AB8CD-7528-AF64-2997-833CCF2D2707}"/>
          </ac:cxnSpMkLst>
        </pc:cxnChg>
        <pc:cxnChg chg="del">
          <ac:chgData name="Phillip Kaufman" userId="c001b2a046940d7c" providerId="LiveId" clId="{5CB25B10-5B1C-4017-B167-ED3104435743}" dt="2024-06-02T01:51:25.067" v="10661" actId="478"/>
          <ac:cxnSpMkLst>
            <pc:docMk/>
            <pc:sldMk cId="2300645548" sldId="997"/>
            <ac:cxnSpMk id="7" creationId="{67CD2ECD-9357-2922-435F-2F002F7F02AC}"/>
          </ac:cxnSpMkLst>
        </pc:cxnChg>
        <pc:cxnChg chg="del">
          <ac:chgData name="Phillip Kaufman" userId="c001b2a046940d7c" providerId="LiveId" clId="{5CB25B10-5B1C-4017-B167-ED3104435743}" dt="2024-06-02T01:51:25.067" v="10661" actId="478"/>
          <ac:cxnSpMkLst>
            <pc:docMk/>
            <pc:sldMk cId="2300645548" sldId="997"/>
            <ac:cxnSpMk id="8" creationId="{B6A1D5CF-64F6-5188-4839-53905B0E76BB}"/>
          </ac:cxnSpMkLst>
        </pc:cxnChg>
        <pc:cxnChg chg="del">
          <ac:chgData name="Phillip Kaufman" userId="c001b2a046940d7c" providerId="LiveId" clId="{5CB25B10-5B1C-4017-B167-ED3104435743}" dt="2024-06-02T01:51:25.067" v="10661" actId="478"/>
          <ac:cxnSpMkLst>
            <pc:docMk/>
            <pc:sldMk cId="2300645548" sldId="997"/>
            <ac:cxnSpMk id="9" creationId="{1A24C039-1043-AC7D-3ABA-2CDE5E24084D}"/>
          </ac:cxnSpMkLst>
        </pc:cxnChg>
        <pc:cxnChg chg="del">
          <ac:chgData name="Phillip Kaufman" userId="c001b2a046940d7c" providerId="LiveId" clId="{5CB25B10-5B1C-4017-B167-ED3104435743}" dt="2024-06-02T01:51:25.067" v="10661" actId="478"/>
          <ac:cxnSpMkLst>
            <pc:docMk/>
            <pc:sldMk cId="2300645548" sldId="997"/>
            <ac:cxnSpMk id="10" creationId="{8F80DF54-5B9A-B697-5A3F-28D12B5D9828}"/>
          </ac:cxnSpMkLst>
        </pc:cxnChg>
        <pc:cxnChg chg="mod">
          <ac:chgData name="Phillip Kaufman" userId="c001b2a046940d7c" providerId="LiveId" clId="{5CB25B10-5B1C-4017-B167-ED3104435743}" dt="2024-06-02T01:51:32.881" v="10663"/>
          <ac:cxnSpMkLst>
            <pc:docMk/>
            <pc:sldMk cId="2300645548" sldId="997"/>
            <ac:cxnSpMk id="11" creationId="{E3F6C3B2-DCD5-067D-00D8-4C424D43BDB4}"/>
          </ac:cxnSpMkLst>
        </pc:cxnChg>
        <pc:cxnChg chg="mod">
          <ac:chgData name="Phillip Kaufman" userId="c001b2a046940d7c" providerId="LiveId" clId="{5CB25B10-5B1C-4017-B167-ED3104435743}" dt="2024-06-02T01:51:32.881" v="10663"/>
          <ac:cxnSpMkLst>
            <pc:docMk/>
            <pc:sldMk cId="2300645548" sldId="997"/>
            <ac:cxnSpMk id="12" creationId="{22973C9A-57A5-96F8-481A-4E850A3A115D}"/>
          </ac:cxnSpMkLst>
        </pc:cxnChg>
        <pc:cxnChg chg="del">
          <ac:chgData name="Phillip Kaufman" userId="c001b2a046940d7c" providerId="LiveId" clId="{5CB25B10-5B1C-4017-B167-ED3104435743}" dt="2024-06-02T01:51:25.067" v="10661" actId="478"/>
          <ac:cxnSpMkLst>
            <pc:docMk/>
            <pc:sldMk cId="2300645548" sldId="997"/>
            <ac:cxnSpMk id="13" creationId="{507062B0-8BAA-9BC8-B769-27D0EADA536E}"/>
          </ac:cxnSpMkLst>
        </pc:cxnChg>
        <pc:cxnChg chg="mod">
          <ac:chgData name="Phillip Kaufman" userId="c001b2a046940d7c" providerId="LiveId" clId="{5CB25B10-5B1C-4017-B167-ED3104435743}" dt="2024-06-02T01:51:32.881" v="10663"/>
          <ac:cxnSpMkLst>
            <pc:docMk/>
            <pc:sldMk cId="2300645548" sldId="997"/>
            <ac:cxnSpMk id="14" creationId="{81A10EE2-F4FB-5B71-0A1D-BD9BD8FE0D6A}"/>
          </ac:cxnSpMkLst>
        </pc:cxnChg>
        <pc:cxnChg chg="mod">
          <ac:chgData name="Phillip Kaufman" userId="c001b2a046940d7c" providerId="LiveId" clId="{5CB25B10-5B1C-4017-B167-ED3104435743}" dt="2024-06-02T01:51:32.881" v="10663"/>
          <ac:cxnSpMkLst>
            <pc:docMk/>
            <pc:sldMk cId="2300645548" sldId="997"/>
            <ac:cxnSpMk id="15" creationId="{91C74AA5-5415-8636-BDAD-573BF9133070}"/>
          </ac:cxnSpMkLst>
        </pc:cxnChg>
        <pc:cxnChg chg="del">
          <ac:chgData name="Phillip Kaufman" userId="c001b2a046940d7c" providerId="LiveId" clId="{5CB25B10-5B1C-4017-B167-ED3104435743}" dt="2024-06-02T01:51:26.415" v="10662" actId="478"/>
          <ac:cxnSpMkLst>
            <pc:docMk/>
            <pc:sldMk cId="2300645548" sldId="997"/>
            <ac:cxnSpMk id="16" creationId="{20AEAB11-7160-2461-0A42-78003B5719B4}"/>
          </ac:cxnSpMkLst>
        </pc:cxnChg>
        <pc:cxnChg chg="del">
          <ac:chgData name="Phillip Kaufman" userId="c001b2a046940d7c" providerId="LiveId" clId="{5CB25B10-5B1C-4017-B167-ED3104435743}" dt="2024-06-02T01:51:26.415" v="10662" actId="478"/>
          <ac:cxnSpMkLst>
            <pc:docMk/>
            <pc:sldMk cId="2300645548" sldId="997"/>
            <ac:cxnSpMk id="17" creationId="{B709C3A5-3806-8BB7-E5B7-5BCD8B90C0CE}"/>
          </ac:cxnSpMkLst>
        </pc:cxnChg>
        <pc:cxnChg chg="del">
          <ac:chgData name="Phillip Kaufman" userId="c001b2a046940d7c" providerId="LiveId" clId="{5CB25B10-5B1C-4017-B167-ED3104435743}" dt="2024-06-02T01:51:25.067" v="10661" actId="478"/>
          <ac:cxnSpMkLst>
            <pc:docMk/>
            <pc:sldMk cId="2300645548" sldId="997"/>
            <ac:cxnSpMk id="18" creationId="{A4BE5573-D81A-32FA-C5E9-27819BFBD93E}"/>
          </ac:cxnSpMkLst>
        </pc:cxnChg>
        <pc:cxnChg chg="mod">
          <ac:chgData name="Phillip Kaufman" userId="c001b2a046940d7c" providerId="LiveId" clId="{5CB25B10-5B1C-4017-B167-ED3104435743}" dt="2024-06-02T01:51:32.881" v="10663"/>
          <ac:cxnSpMkLst>
            <pc:docMk/>
            <pc:sldMk cId="2300645548" sldId="997"/>
            <ac:cxnSpMk id="19" creationId="{7592BFB3-37AE-75ED-57CC-A66724958F91}"/>
          </ac:cxnSpMkLst>
        </pc:cxnChg>
        <pc:cxnChg chg="del">
          <ac:chgData name="Phillip Kaufman" userId="c001b2a046940d7c" providerId="LiveId" clId="{5CB25B10-5B1C-4017-B167-ED3104435743}" dt="2024-06-02T01:51:25.067" v="10661" actId="478"/>
          <ac:cxnSpMkLst>
            <pc:docMk/>
            <pc:sldMk cId="2300645548" sldId="997"/>
            <ac:cxnSpMk id="20" creationId="{A955B8FB-A574-984E-280E-879DBA3FE9A6}"/>
          </ac:cxnSpMkLst>
        </pc:cxnChg>
        <pc:cxnChg chg="del">
          <ac:chgData name="Phillip Kaufman" userId="c001b2a046940d7c" providerId="LiveId" clId="{5CB25B10-5B1C-4017-B167-ED3104435743}" dt="2024-06-02T01:51:25.067" v="10661" actId="478"/>
          <ac:cxnSpMkLst>
            <pc:docMk/>
            <pc:sldMk cId="2300645548" sldId="997"/>
            <ac:cxnSpMk id="21" creationId="{4E9A8DE0-E5EA-CDBB-90CB-6E0793472162}"/>
          </ac:cxnSpMkLst>
        </pc:cxnChg>
        <pc:cxnChg chg="mod">
          <ac:chgData name="Phillip Kaufman" userId="c001b2a046940d7c" providerId="LiveId" clId="{5CB25B10-5B1C-4017-B167-ED3104435743}" dt="2024-06-02T01:51:32.881" v="10663"/>
          <ac:cxnSpMkLst>
            <pc:docMk/>
            <pc:sldMk cId="2300645548" sldId="997"/>
            <ac:cxnSpMk id="22" creationId="{1803305B-C3CE-5CAB-E0FD-B5CE0E2C036E}"/>
          </ac:cxnSpMkLst>
        </pc:cxnChg>
        <pc:cxnChg chg="del">
          <ac:chgData name="Phillip Kaufman" userId="c001b2a046940d7c" providerId="LiveId" clId="{5CB25B10-5B1C-4017-B167-ED3104435743}" dt="2024-06-02T01:51:25.067" v="10661" actId="478"/>
          <ac:cxnSpMkLst>
            <pc:docMk/>
            <pc:sldMk cId="2300645548" sldId="997"/>
            <ac:cxnSpMk id="23" creationId="{9B5FAEDE-00B1-4129-C7E3-CAFD1FA3CCC6}"/>
          </ac:cxnSpMkLst>
        </pc:cxnChg>
        <pc:cxnChg chg="mod">
          <ac:chgData name="Phillip Kaufman" userId="c001b2a046940d7c" providerId="LiveId" clId="{5CB25B10-5B1C-4017-B167-ED3104435743}" dt="2024-06-02T01:51:32.881" v="10663"/>
          <ac:cxnSpMkLst>
            <pc:docMk/>
            <pc:sldMk cId="2300645548" sldId="997"/>
            <ac:cxnSpMk id="24" creationId="{9E62820A-168C-B4EB-531D-53A2471847EE}"/>
          </ac:cxnSpMkLst>
        </pc:cxnChg>
        <pc:cxnChg chg="del">
          <ac:chgData name="Phillip Kaufman" userId="c001b2a046940d7c" providerId="LiveId" clId="{5CB25B10-5B1C-4017-B167-ED3104435743}" dt="2024-06-02T01:51:25.067" v="10661" actId="478"/>
          <ac:cxnSpMkLst>
            <pc:docMk/>
            <pc:sldMk cId="2300645548" sldId="997"/>
            <ac:cxnSpMk id="25" creationId="{D1A95550-06D6-A670-B5D3-0683C8A6979F}"/>
          </ac:cxnSpMkLst>
        </pc:cxnChg>
        <pc:cxnChg chg="del">
          <ac:chgData name="Phillip Kaufman" userId="c001b2a046940d7c" providerId="LiveId" clId="{5CB25B10-5B1C-4017-B167-ED3104435743}" dt="2024-06-02T01:51:25.067" v="10661" actId="478"/>
          <ac:cxnSpMkLst>
            <pc:docMk/>
            <pc:sldMk cId="2300645548" sldId="997"/>
            <ac:cxnSpMk id="26" creationId="{A90F4BDB-FACA-8882-1EC0-9CCC5372AF30}"/>
          </ac:cxnSpMkLst>
        </pc:cxnChg>
        <pc:cxnChg chg="del">
          <ac:chgData name="Phillip Kaufman" userId="c001b2a046940d7c" providerId="LiveId" clId="{5CB25B10-5B1C-4017-B167-ED3104435743}" dt="2024-06-02T01:51:25.067" v="10661" actId="478"/>
          <ac:cxnSpMkLst>
            <pc:docMk/>
            <pc:sldMk cId="2300645548" sldId="997"/>
            <ac:cxnSpMk id="27" creationId="{146CBD3C-0049-208E-A647-E3FD35232651}"/>
          </ac:cxnSpMkLst>
        </pc:cxnChg>
        <pc:cxnChg chg="del">
          <ac:chgData name="Phillip Kaufman" userId="c001b2a046940d7c" providerId="LiveId" clId="{5CB25B10-5B1C-4017-B167-ED3104435743}" dt="2024-06-02T01:51:25.067" v="10661" actId="478"/>
          <ac:cxnSpMkLst>
            <pc:docMk/>
            <pc:sldMk cId="2300645548" sldId="997"/>
            <ac:cxnSpMk id="28" creationId="{61B336DB-DF46-64BB-ED1C-EB33B806D78C}"/>
          </ac:cxnSpMkLst>
        </pc:cxnChg>
        <pc:cxnChg chg="del">
          <ac:chgData name="Phillip Kaufman" userId="c001b2a046940d7c" providerId="LiveId" clId="{5CB25B10-5B1C-4017-B167-ED3104435743}" dt="2024-06-02T01:51:25.067" v="10661" actId="478"/>
          <ac:cxnSpMkLst>
            <pc:docMk/>
            <pc:sldMk cId="2300645548" sldId="997"/>
            <ac:cxnSpMk id="29" creationId="{0DF30269-E989-C919-719B-DECC802BE510}"/>
          </ac:cxnSpMkLst>
        </pc:cxnChg>
        <pc:cxnChg chg="del">
          <ac:chgData name="Phillip Kaufman" userId="c001b2a046940d7c" providerId="LiveId" clId="{5CB25B10-5B1C-4017-B167-ED3104435743}" dt="2024-06-02T01:51:25.067" v="10661" actId="478"/>
          <ac:cxnSpMkLst>
            <pc:docMk/>
            <pc:sldMk cId="2300645548" sldId="997"/>
            <ac:cxnSpMk id="30" creationId="{866A1A39-5DB8-55F0-1102-6551EFB6B240}"/>
          </ac:cxnSpMkLst>
        </pc:cxnChg>
        <pc:cxnChg chg="del">
          <ac:chgData name="Phillip Kaufman" userId="c001b2a046940d7c" providerId="LiveId" clId="{5CB25B10-5B1C-4017-B167-ED3104435743}" dt="2024-06-02T01:51:25.067" v="10661" actId="478"/>
          <ac:cxnSpMkLst>
            <pc:docMk/>
            <pc:sldMk cId="2300645548" sldId="997"/>
            <ac:cxnSpMk id="31" creationId="{11461ECE-48E4-90A2-0496-B295E25AD6D5}"/>
          </ac:cxnSpMkLst>
        </pc:cxnChg>
        <pc:cxnChg chg="del">
          <ac:chgData name="Phillip Kaufman" userId="c001b2a046940d7c" providerId="LiveId" clId="{5CB25B10-5B1C-4017-B167-ED3104435743}" dt="2024-06-02T01:51:26.415" v="10662" actId="478"/>
          <ac:cxnSpMkLst>
            <pc:docMk/>
            <pc:sldMk cId="2300645548" sldId="997"/>
            <ac:cxnSpMk id="32" creationId="{43758005-4B93-96EA-1609-C8D1E344475D}"/>
          </ac:cxnSpMkLst>
        </pc:cxnChg>
        <pc:cxnChg chg="del">
          <ac:chgData name="Phillip Kaufman" userId="c001b2a046940d7c" providerId="LiveId" clId="{5CB25B10-5B1C-4017-B167-ED3104435743}" dt="2024-06-02T01:51:25.067" v="10661" actId="478"/>
          <ac:cxnSpMkLst>
            <pc:docMk/>
            <pc:sldMk cId="2300645548" sldId="997"/>
            <ac:cxnSpMk id="33" creationId="{975D2A87-EA7E-DA68-6DAE-18904F32342A}"/>
          </ac:cxnSpMkLst>
        </pc:cxnChg>
        <pc:cxnChg chg="mod">
          <ac:chgData name="Phillip Kaufman" userId="c001b2a046940d7c" providerId="LiveId" clId="{5CB25B10-5B1C-4017-B167-ED3104435743}" dt="2024-06-02T01:51:32.881" v="10663"/>
          <ac:cxnSpMkLst>
            <pc:docMk/>
            <pc:sldMk cId="2300645548" sldId="997"/>
            <ac:cxnSpMk id="34" creationId="{78B9876E-C547-11BD-BF97-F1FFE9203043}"/>
          </ac:cxnSpMkLst>
        </pc:cxnChg>
        <pc:cxnChg chg="mod">
          <ac:chgData name="Phillip Kaufman" userId="c001b2a046940d7c" providerId="LiveId" clId="{5CB25B10-5B1C-4017-B167-ED3104435743}" dt="2024-06-02T01:51:32.881" v="10663"/>
          <ac:cxnSpMkLst>
            <pc:docMk/>
            <pc:sldMk cId="2300645548" sldId="997"/>
            <ac:cxnSpMk id="35" creationId="{2F6F77AE-6B91-C771-8201-219647BD8BE9}"/>
          </ac:cxnSpMkLst>
        </pc:cxnChg>
        <pc:cxnChg chg="mod">
          <ac:chgData name="Phillip Kaufman" userId="c001b2a046940d7c" providerId="LiveId" clId="{5CB25B10-5B1C-4017-B167-ED3104435743}" dt="2024-06-02T01:51:32.881" v="10663"/>
          <ac:cxnSpMkLst>
            <pc:docMk/>
            <pc:sldMk cId="2300645548" sldId="997"/>
            <ac:cxnSpMk id="36" creationId="{2F00C064-4E05-8ECA-ECA0-7F6779D6E728}"/>
          </ac:cxnSpMkLst>
        </pc:cxnChg>
        <pc:cxnChg chg="mod">
          <ac:chgData name="Phillip Kaufman" userId="c001b2a046940d7c" providerId="LiveId" clId="{5CB25B10-5B1C-4017-B167-ED3104435743}" dt="2024-06-02T01:51:32.881" v="10663"/>
          <ac:cxnSpMkLst>
            <pc:docMk/>
            <pc:sldMk cId="2300645548" sldId="997"/>
            <ac:cxnSpMk id="37" creationId="{35376012-659C-08FF-979C-9B47097A2011}"/>
          </ac:cxnSpMkLst>
        </pc:cxnChg>
        <pc:cxnChg chg="mod">
          <ac:chgData name="Phillip Kaufman" userId="c001b2a046940d7c" providerId="LiveId" clId="{5CB25B10-5B1C-4017-B167-ED3104435743}" dt="2024-06-02T01:51:32.881" v="10663"/>
          <ac:cxnSpMkLst>
            <pc:docMk/>
            <pc:sldMk cId="2300645548" sldId="997"/>
            <ac:cxnSpMk id="38" creationId="{A1437A07-B15C-AF8A-4B31-B3DD13E4FB6F}"/>
          </ac:cxnSpMkLst>
        </pc:cxnChg>
        <pc:cxnChg chg="mod">
          <ac:chgData name="Phillip Kaufman" userId="c001b2a046940d7c" providerId="LiveId" clId="{5CB25B10-5B1C-4017-B167-ED3104435743}" dt="2024-06-02T01:51:32.881" v="10663"/>
          <ac:cxnSpMkLst>
            <pc:docMk/>
            <pc:sldMk cId="2300645548" sldId="997"/>
            <ac:cxnSpMk id="39" creationId="{0415947A-322C-3244-C042-AA5BF20943DB}"/>
          </ac:cxnSpMkLst>
        </pc:cxnChg>
        <pc:cxnChg chg="mod">
          <ac:chgData name="Phillip Kaufman" userId="c001b2a046940d7c" providerId="LiveId" clId="{5CB25B10-5B1C-4017-B167-ED3104435743}" dt="2024-06-02T01:51:32.881" v="10663"/>
          <ac:cxnSpMkLst>
            <pc:docMk/>
            <pc:sldMk cId="2300645548" sldId="997"/>
            <ac:cxnSpMk id="40" creationId="{8F577B31-E16D-4CC1-7FBE-58E7D3E3C418}"/>
          </ac:cxnSpMkLst>
        </pc:cxnChg>
        <pc:cxnChg chg="mod">
          <ac:chgData name="Phillip Kaufman" userId="c001b2a046940d7c" providerId="LiveId" clId="{5CB25B10-5B1C-4017-B167-ED3104435743}" dt="2024-06-02T01:51:32.881" v="10663"/>
          <ac:cxnSpMkLst>
            <pc:docMk/>
            <pc:sldMk cId="2300645548" sldId="997"/>
            <ac:cxnSpMk id="41" creationId="{BE6A5504-3A16-2A8F-26F2-A59D69B89218}"/>
          </ac:cxnSpMkLst>
        </pc:cxnChg>
        <pc:cxnChg chg="mod">
          <ac:chgData name="Phillip Kaufman" userId="c001b2a046940d7c" providerId="LiveId" clId="{5CB25B10-5B1C-4017-B167-ED3104435743}" dt="2024-06-02T01:51:32.881" v="10663"/>
          <ac:cxnSpMkLst>
            <pc:docMk/>
            <pc:sldMk cId="2300645548" sldId="997"/>
            <ac:cxnSpMk id="42" creationId="{2383A35A-CC3C-0C3B-5F5E-0D988FE65366}"/>
          </ac:cxnSpMkLst>
        </pc:cxnChg>
        <pc:cxnChg chg="mod">
          <ac:chgData name="Phillip Kaufman" userId="c001b2a046940d7c" providerId="LiveId" clId="{5CB25B10-5B1C-4017-B167-ED3104435743}" dt="2024-06-02T01:51:32.881" v="10663"/>
          <ac:cxnSpMkLst>
            <pc:docMk/>
            <pc:sldMk cId="2300645548" sldId="997"/>
            <ac:cxnSpMk id="43" creationId="{2D3C1258-1A02-EAAD-DD3A-EA7D03CCBB29}"/>
          </ac:cxnSpMkLst>
        </pc:cxnChg>
        <pc:cxnChg chg="mod">
          <ac:chgData name="Phillip Kaufman" userId="c001b2a046940d7c" providerId="LiveId" clId="{5CB25B10-5B1C-4017-B167-ED3104435743}" dt="2024-06-02T01:51:32.881" v="10663"/>
          <ac:cxnSpMkLst>
            <pc:docMk/>
            <pc:sldMk cId="2300645548" sldId="997"/>
            <ac:cxnSpMk id="44" creationId="{D6CCE64E-2D3A-1C11-02B5-9BD4B3155F96}"/>
          </ac:cxnSpMkLst>
        </pc:cxnChg>
        <pc:cxnChg chg="mod">
          <ac:chgData name="Phillip Kaufman" userId="c001b2a046940d7c" providerId="LiveId" clId="{5CB25B10-5B1C-4017-B167-ED3104435743}" dt="2024-06-02T01:51:32.881" v="10663"/>
          <ac:cxnSpMkLst>
            <pc:docMk/>
            <pc:sldMk cId="2300645548" sldId="997"/>
            <ac:cxnSpMk id="45" creationId="{E59598AC-D419-7CD0-41FE-A93EA6094CD1}"/>
          </ac:cxnSpMkLst>
        </pc:cxnChg>
        <pc:cxnChg chg="mod">
          <ac:chgData name="Phillip Kaufman" userId="c001b2a046940d7c" providerId="LiveId" clId="{5CB25B10-5B1C-4017-B167-ED3104435743}" dt="2024-06-02T01:51:32.881" v="10663"/>
          <ac:cxnSpMkLst>
            <pc:docMk/>
            <pc:sldMk cId="2300645548" sldId="997"/>
            <ac:cxnSpMk id="46" creationId="{BE92328E-D2F6-D1D6-0C5D-2BC6E4421ABB}"/>
          </ac:cxnSpMkLst>
        </pc:cxnChg>
        <pc:cxnChg chg="mod">
          <ac:chgData name="Phillip Kaufman" userId="c001b2a046940d7c" providerId="LiveId" clId="{5CB25B10-5B1C-4017-B167-ED3104435743}" dt="2024-06-02T01:51:32.881" v="10663"/>
          <ac:cxnSpMkLst>
            <pc:docMk/>
            <pc:sldMk cId="2300645548" sldId="997"/>
            <ac:cxnSpMk id="47" creationId="{F7568538-5F40-9756-190B-50F39A2E0326}"/>
          </ac:cxnSpMkLst>
        </pc:cxnChg>
        <pc:cxnChg chg="mod">
          <ac:chgData name="Phillip Kaufman" userId="c001b2a046940d7c" providerId="LiveId" clId="{5CB25B10-5B1C-4017-B167-ED3104435743}" dt="2024-06-02T01:51:32.881" v="10663"/>
          <ac:cxnSpMkLst>
            <pc:docMk/>
            <pc:sldMk cId="2300645548" sldId="997"/>
            <ac:cxnSpMk id="48" creationId="{743A418B-A038-70B9-9AB2-E75C1F9BF11B}"/>
          </ac:cxnSpMkLst>
        </pc:cxnChg>
        <pc:cxnChg chg="mod">
          <ac:chgData name="Phillip Kaufman" userId="c001b2a046940d7c" providerId="LiveId" clId="{5CB25B10-5B1C-4017-B167-ED3104435743}" dt="2024-06-02T01:51:32.881" v="10663"/>
          <ac:cxnSpMkLst>
            <pc:docMk/>
            <pc:sldMk cId="2300645548" sldId="997"/>
            <ac:cxnSpMk id="49" creationId="{F75EF517-F2C9-1EBC-1788-53A5A611D21F}"/>
          </ac:cxnSpMkLst>
        </pc:cxnChg>
        <pc:cxnChg chg="mod">
          <ac:chgData name="Phillip Kaufman" userId="c001b2a046940d7c" providerId="LiveId" clId="{5CB25B10-5B1C-4017-B167-ED3104435743}" dt="2024-06-02T01:51:32.881" v="10663"/>
          <ac:cxnSpMkLst>
            <pc:docMk/>
            <pc:sldMk cId="2300645548" sldId="997"/>
            <ac:cxnSpMk id="50" creationId="{E1D9F6F4-9F04-E9A0-6CC9-53991FFA5C13}"/>
          </ac:cxnSpMkLst>
        </pc:cxnChg>
        <pc:cxnChg chg="mod">
          <ac:chgData name="Phillip Kaufman" userId="c001b2a046940d7c" providerId="LiveId" clId="{5CB25B10-5B1C-4017-B167-ED3104435743}" dt="2024-06-02T01:51:32.881" v="10663"/>
          <ac:cxnSpMkLst>
            <pc:docMk/>
            <pc:sldMk cId="2300645548" sldId="997"/>
            <ac:cxnSpMk id="51" creationId="{F6976F28-14B4-7EBA-3886-00E5095BDA48}"/>
          </ac:cxnSpMkLst>
        </pc:cxnChg>
        <pc:cxnChg chg="mod">
          <ac:chgData name="Phillip Kaufman" userId="c001b2a046940d7c" providerId="LiveId" clId="{5CB25B10-5B1C-4017-B167-ED3104435743}" dt="2024-06-02T01:51:32.881" v="10663"/>
          <ac:cxnSpMkLst>
            <pc:docMk/>
            <pc:sldMk cId="2300645548" sldId="997"/>
            <ac:cxnSpMk id="52" creationId="{86F3946F-C7E9-5862-0A22-704317E954F8}"/>
          </ac:cxnSpMkLst>
        </pc:cxnChg>
        <pc:cxnChg chg="mod">
          <ac:chgData name="Phillip Kaufman" userId="c001b2a046940d7c" providerId="LiveId" clId="{5CB25B10-5B1C-4017-B167-ED3104435743}" dt="2024-06-02T01:51:32.881" v="10663"/>
          <ac:cxnSpMkLst>
            <pc:docMk/>
            <pc:sldMk cId="2300645548" sldId="997"/>
            <ac:cxnSpMk id="53" creationId="{EE363B8F-E188-62DA-5AA2-13864BAE8C98}"/>
          </ac:cxnSpMkLst>
        </pc:cxnChg>
        <pc:cxnChg chg="mod">
          <ac:chgData name="Phillip Kaufman" userId="c001b2a046940d7c" providerId="LiveId" clId="{5CB25B10-5B1C-4017-B167-ED3104435743}" dt="2024-06-02T01:51:32.881" v="10663"/>
          <ac:cxnSpMkLst>
            <pc:docMk/>
            <pc:sldMk cId="2300645548" sldId="997"/>
            <ac:cxnSpMk id="54" creationId="{F6118FC7-C864-B1C7-DE1E-78839144F4C4}"/>
          </ac:cxnSpMkLst>
        </pc:cxnChg>
        <pc:cxnChg chg="mod">
          <ac:chgData name="Phillip Kaufman" userId="c001b2a046940d7c" providerId="LiveId" clId="{5CB25B10-5B1C-4017-B167-ED3104435743}" dt="2024-06-02T01:51:32.881" v="10663"/>
          <ac:cxnSpMkLst>
            <pc:docMk/>
            <pc:sldMk cId="2300645548" sldId="997"/>
            <ac:cxnSpMk id="55" creationId="{AAA47E82-E48C-7803-F730-3035DDA1E62B}"/>
          </ac:cxnSpMkLst>
        </pc:cxnChg>
        <pc:cxnChg chg="mod">
          <ac:chgData name="Phillip Kaufman" userId="c001b2a046940d7c" providerId="LiveId" clId="{5CB25B10-5B1C-4017-B167-ED3104435743}" dt="2024-06-02T01:51:32.881" v="10663"/>
          <ac:cxnSpMkLst>
            <pc:docMk/>
            <pc:sldMk cId="2300645548" sldId="997"/>
            <ac:cxnSpMk id="56" creationId="{E61FFA05-14E4-0730-5EDB-6794E71DE5E4}"/>
          </ac:cxnSpMkLst>
        </pc:cxnChg>
        <pc:cxnChg chg="mod">
          <ac:chgData name="Phillip Kaufman" userId="c001b2a046940d7c" providerId="LiveId" clId="{5CB25B10-5B1C-4017-B167-ED3104435743}" dt="2024-06-02T23:59:19.491" v="12701" actId="165"/>
          <ac:cxnSpMkLst>
            <pc:docMk/>
            <pc:sldMk cId="2300645548" sldId="997"/>
            <ac:cxnSpMk id="58" creationId="{7174F015-3D77-9D78-9C83-5E2C897F0614}"/>
          </ac:cxnSpMkLst>
        </pc:cxnChg>
        <pc:cxnChg chg="del">
          <ac:chgData name="Phillip Kaufman" userId="c001b2a046940d7c" providerId="LiveId" clId="{5CB25B10-5B1C-4017-B167-ED3104435743}" dt="2024-06-02T01:51:26.415" v="10662" actId="478"/>
          <ac:cxnSpMkLst>
            <pc:docMk/>
            <pc:sldMk cId="2300645548" sldId="997"/>
            <ac:cxnSpMk id="59" creationId="{5D320002-8D64-2721-4FEA-6B2ABA8F14D8}"/>
          </ac:cxnSpMkLst>
        </pc:cxnChg>
        <pc:cxnChg chg="del">
          <ac:chgData name="Phillip Kaufman" userId="c001b2a046940d7c" providerId="LiveId" clId="{5CB25B10-5B1C-4017-B167-ED3104435743}" dt="2024-06-02T01:51:25.067" v="10661" actId="478"/>
          <ac:cxnSpMkLst>
            <pc:docMk/>
            <pc:sldMk cId="2300645548" sldId="997"/>
            <ac:cxnSpMk id="60" creationId="{99BEA668-EFCE-E997-D054-7FCDAB377B0C}"/>
          </ac:cxnSpMkLst>
        </pc:cxnChg>
        <pc:cxnChg chg="del">
          <ac:chgData name="Phillip Kaufman" userId="c001b2a046940d7c" providerId="LiveId" clId="{5CB25B10-5B1C-4017-B167-ED3104435743}" dt="2024-06-02T01:51:25.067" v="10661" actId="478"/>
          <ac:cxnSpMkLst>
            <pc:docMk/>
            <pc:sldMk cId="2300645548" sldId="997"/>
            <ac:cxnSpMk id="61" creationId="{1EF006F0-E6F3-03BF-5C48-48FC019EF675}"/>
          </ac:cxnSpMkLst>
        </pc:cxnChg>
        <pc:cxnChg chg="del">
          <ac:chgData name="Phillip Kaufman" userId="c001b2a046940d7c" providerId="LiveId" clId="{5CB25B10-5B1C-4017-B167-ED3104435743}" dt="2024-06-02T01:51:25.067" v="10661" actId="478"/>
          <ac:cxnSpMkLst>
            <pc:docMk/>
            <pc:sldMk cId="2300645548" sldId="997"/>
            <ac:cxnSpMk id="62" creationId="{71A0F3E5-7D7B-1D52-6401-08C134AA3DAA}"/>
          </ac:cxnSpMkLst>
        </pc:cxnChg>
        <pc:cxnChg chg="del">
          <ac:chgData name="Phillip Kaufman" userId="c001b2a046940d7c" providerId="LiveId" clId="{5CB25B10-5B1C-4017-B167-ED3104435743}" dt="2024-06-02T01:51:25.067" v="10661" actId="478"/>
          <ac:cxnSpMkLst>
            <pc:docMk/>
            <pc:sldMk cId="2300645548" sldId="997"/>
            <ac:cxnSpMk id="63" creationId="{4502B0A6-BE9C-56DC-DE81-46AB5A69235A}"/>
          </ac:cxnSpMkLst>
        </pc:cxnChg>
        <pc:cxnChg chg="del">
          <ac:chgData name="Phillip Kaufman" userId="c001b2a046940d7c" providerId="LiveId" clId="{5CB25B10-5B1C-4017-B167-ED3104435743}" dt="2024-06-02T01:51:25.067" v="10661" actId="478"/>
          <ac:cxnSpMkLst>
            <pc:docMk/>
            <pc:sldMk cId="2300645548" sldId="997"/>
            <ac:cxnSpMk id="64" creationId="{E0693BCB-FD6C-E6AB-4EC5-9AC81AD7F93A}"/>
          </ac:cxnSpMkLst>
        </pc:cxnChg>
        <pc:cxnChg chg="del">
          <ac:chgData name="Phillip Kaufman" userId="c001b2a046940d7c" providerId="LiveId" clId="{5CB25B10-5B1C-4017-B167-ED3104435743}" dt="2024-06-02T01:51:25.067" v="10661" actId="478"/>
          <ac:cxnSpMkLst>
            <pc:docMk/>
            <pc:sldMk cId="2300645548" sldId="997"/>
            <ac:cxnSpMk id="65" creationId="{E22EE942-E1A1-903B-E68B-85F705A116C8}"/>
          </ac:cxnSpMkLst>
        </pc:cxnChg>
        <pc:cxnChg chg="del">
          <ac:chgData name="Phillip Kaufman" userId="c001b2a046940d7c" providerId="LiveId" clId="{5CB25B10-5B1C-4017-B167-ED3104435743}" dt="2024-06-02T01:51:25.067" v="10661" actId="478"/>
          <ac:cxnSpMkLst>
            <pc:docMk/>
            <pc:sldMk cId="2300645548" sldId="997"/>
            <ac:cxnSpMk id="66" creationId="{C543B900-3B20-5DC4-3BD7-9A1DF1A2E528}"/>
          </ac:cxnSpMkLst>
        </pc:cxnChg>
        <pc:cxnChg chg="del">
          <ac:chgData name="Phillip Kaufman" userId="c001b2a046940d7c" providerId="LiveId" clId="{5CB25B10-5B1C-4017-B167-ED3104435743}" dt="2024-06-02T01:51:25.067" v="10661" actId="478"/>
          <ac:cxnSpMkLst>
            <pc:docMk/>
            <pc:sldMk cId="2300645548" sldId="997"/>
            <ac:cxnSpMk id="67" creationId="{4D5E989C-B01A-EA9E-317E-DBC117ACC39A}"/>
          </ac:cxnSpMkLst>
        </pc:cxnChg>
        <pc:cxnChg chg="del">
          <ac:chgData name="Phillip Kaufman" userId="c001b2a046940d7c" providerId="LiveId" clId="{5CB25B10-5B1C-4017-B167-ED3104435743}" dt="2024-06-02T01:51:25.067" v="10661" actId="478"/>
          <ac:cxnSpMkLst>
            <pc:docMk/>
            <pc:sldMk cId="2300645548" sldId="997"/>
            <ac:cxnSpMk id="68" creationId="{7AC3D220-B76A-1D41-89D5-64F6FF5CB88E}"/>
          </ac:cxnSpMkLst>
        </pc:cxnChg>
        <pc:cxnChg chg="del">
          <ac:chgData name="Phillip Kaufman" userId="c001b2a046940d7c" providerId="LiveId" clId="{5CB25B10-5B1C-4017-B167-ED3104435743}" dt="2024-06-02T01:51:25.067" v="10661" actId="478"/>
          <ac:cxnSpMkLst>
            <pc:docMk/>
            <pc:sldMk cId="2300645548" sldId="997"/>
            <ac:cxnSpMk id="69" creationId="{E36FDDE9-FBE2-7FAE-2547-04BEEB3D61E9}"/>
          </ac:cxnSpMkLst>
        </pc:cxnChg>
        <pc:cxnChg chg="del">
          <ac:chgData name="Phillip Kaufman" userId="c001b2a046940d7c" providerId="LiveId" clId="{5CB25B10-5B1C-4017-B167-ED3104435743}" dt="2024-06-02T01:51:25.067" v="10661" actId="478"/>
          <ac:cxnSpMkLst>
            <pc:docMk/>
            <pc:sldMk cId="2300645548" sldId="997"/>
            <ac:cxnSpMk id="70" creationId="{F57B8ACB-2C50-9A21-DE3A-F849A0CEAD33}"/>
          </ac:cxnSpMkLst>
        </pc:cxnChg>
        <pc:cxnChg chg="mod">
          <ac:chgData name="Phillip Kaufman" userId="c001b2a046940d7c" providerId="LiveId" clId="{5CB25B10-5B1C-4017-B167-ED3104435743}" dt="2024-06-02T23:59:19.491" v="12701" actId="165"/>
          <ac:cxnSpMkLst>
            <pc:docMk/>
            <pc:sldMk cId="2300645548" sldId="997"/>
            <ac:cxnSpMk id="104" creationId="{A02A030B-1F51-7EF1-B879-293515B99137}"/>
          </ac:cxnSpMkLst>
        </pc:cxnChg>
        <pc:cxnChg chg="mod">
          <ac:chgData name="Phillip Kaufman" userId="c001b2a046940d7c" providerId="LiveId" clId="{5CB25B10-5B1C-4017-B167-ED3104435743}" dt="2024-06-02T23:59:19.491" v="12701" actId="165"/>
          <ac:cxnSpMkLst>
            <pc:docMk/>
            <pc:sldMk cId="2300645548" sldId="997"/>
            <ac:cxnSpMk id="105" creationId="{F56C19A7-4832-F87B-E76A-E4D4CE8EA68E}"/>
          </ac:cxnSpMkLst>
        </pc:cxnChg>
        <pc:cxnChg chg="mod">
          <ac:chgData name="Phillip Kaufman" userId="c001b2a046940d7c" providerId="LiveId" clId="{5CB25B10-5B1C-4017-B167-ED3104435743}" dt="2024-06-02T23:59:19.491" v="12701" actId="165"/>
          <ac:cxnSpMkLst>
            <pc:docMk/>
            <pc:sldMk cId="2300645548" sldId="997"/>
            <ac:cxnSpMk id="106" creationId="{A98BD037-7D4C-BE45-B2B0-09B55A86C453}"/>
          </ac:cxnSpMkLst>
        </pc:cxnChg>
        <pc:cxnChg chg="mod">
          <ac:chgData name="Phillip Kaufman" userId="c001b2a046940d7c" providerId="LiveId" clId="{5CB25B10-5B1C-4017-B167-ED3104435743}" dt="2024-06-02T23:59:19.491" v="12701" actId="165"/>
          <ac:cxnSpMkLst>
            <pc:docMk/>
            <pc:sldMk cId="2300645548" sldId="997"/>
            <ac:cxnSpMk id="107" creationId="{50CE7D59-BD59-8999-4CE7-6D74EFA13215}"/>
          </ac:cxnSpMkLst>
        </pc:cxnChg>
        <pc:cxnChg chg="mod">
          <ac:chgData name="Phillip Kaufman" userId="c001b2a046940d7c" providerId="LiveId" clId="{5CB25B10-5B1C-4017-B167-ED3104435743}" dt="2024-06-02T23:59:19.491" v="12701" actId="165"/>
          <ac:cxnSpMkLst>
            <pc:docMk/>
            <pc:sldMk cId="2300645548" sldId="997"/>
            <ac:cxnSpMk id="108" creationId="{83547833-E6A6-154C-CB03-589F237EDDD9}"/>
          </ac:cxnSpMkLst>
        </pc:cxnChg>
        <pc:cxnChg chg="mod">
          <ac:chgData name="Phillip Kaufman" userId="c001b2a046940d7c" providerId="LiveId" clId="{5CB25B10-5B1C-4017-B167-ED3104435743}" dt="2024-06-02T23:59:19.491" v="12701" actId="165"/>
          <ac:cxnSpMkLst>
            <pc:docMk/>
            <pc:sldMk cId="2300645548" sldId="997"/>
            <ac:cxnSpMk id="109" creationId="{6BD88262-DE3B-736B-2922-D239124021ED}"/>
          </ac:cxnSpMkLst>
        </pc:cxnChg>
        <pc:cxnChg chg="mod">
          <ac:chgData name="Phillip Kaufman" userId="c001b2a046940d7c" providerId="LiveId" clId="{5CB25B10-5B1C-4017-B167-ED3104435743}" dt="2024-06-02T23:59:19.491" v="12701" actId="165"/>
          <ac:cxnSpMkLst>
            <pc:docMk/>
            <pc:sldMk cId="2300645548" sldId="997"/>
            <ac:cxnSpMk id="110" creationId="{54E1F78E-C20A-4333-EF3D-1311E4F59A20}"/>
          </ac:cxnSpMkLst>
        </pc:cxnChg>
        <pc:cxnChg chg="mod">
          <ac:chgData name="Phillip Kaufman" userId="c001b2a046940d7c" providerId="LiveId" clId="{5CB25B10-5B1C-4017-B167-ED3104435743}" dt="2024-06-02T23:59:19.491" v="12701" actId="165"/>
          <ac:cxnSpMkLst>
            <pc:docMk/>
            <pc:sldMk cId="2300645548" sldId="997"/>
            <ac:cxnSpMk id="111" creationId="{F025B816-5C91-8331-E3F1-A862D64198E3}"/>
          </ac:cxnSpMkLst>
        </pc:cxnChg>
        <pc:cxnChg chg="mod">
          <ac:chgData name="Phillip Kaufman" userId="c001b2a046940d7c" providerId="LiveId" clId="{5CB25B10-5B1C-4017-B167-ED3104435743}" dt="2024-06-02T23:59:19.491" v="12701" actId="165"/>
          <ac:cxnSpMkLst>
            <pc:docMk/>
            <pc:sldMk cId="2300645548" sldId="997"/>
            <ac:cxnSpMk id="112" creationId="{CFDF9E1B-4C98-4433-73CA-A7D93F4915B3}"/>
          </ac:cxnSpMkLst>
        </pc:cxnChg>
        <pc:cxnChg chg="mod">
          <ac:chgData name="Phillip Kaufman" userId="c001b2a046940d7c" providerId="LiveId" clId="{5CB25B10-5B1C-4017-B167-ED3104435743}" dt="2024-06-02T23:59:19.491" v="12701" actId="165"/>
          <ac:cxnSpMkLst>
            <pc:docMk/>
            <pc:sldMk cId="2300645548" sldId="997"/>
            <ac:cxnSpMk id="113" creationId="{4C091EF7-EDA4-697F-CE4C-E358B35798C7}"/>
          </ac:cxnSpMkLst>
        </pc:cxnChg>
        <pc:cxnChg chg="mod">
          <ac:chgData name="Phillip Kaufman" userId="c001b2a046940d7c" providerId="LiveId" clId="{5CB25B10-5B1C-4017-B167-ED3104435743}" dt="2024-06-02T23:59:19.491" v="12701" actId="165"/>
          <ac:cxnSpMkLst>
            <pc:docMk/>
            <pc:sldMk cId="2300645548" sldId="997"/>
            <ac:cxnSpMk id="114" creationId="{123F7C3C-E00E-B054-2FE3-EC8698A53236}"/>
          </ac:cxnSpMkLst>
        </pc:cxnChg>
        <pc:cxnChg chg="mod">
          <ac:chgData name="Phillip Kaufman" userId="c001b2a046940d7c" providerId="LiveId" clId="{5CB25B10-5B1C-4017-B167-ED3104435743}" dt="2024-06-02T23:59:19.491" v="12701" actId="165"/>
          <ac:cxnSpMkLst>
            <pc:docMk/>
            <pc:sldMk cId="2300645548" sldId="997"/>
            <ac:cxnSpMk id="115" creationId="{139E182D-8B88-7C13-C5C1-837B12F2E8E0}"/>
          </ac:cxnSpMkLst>
        </pc:cxnChg>
        <pc:cxnChg chg="mod">
          <ac:chgData name="Phillip Kaufman" userId="c001b2a046940d7c" providerId="LiveId" clId="{5CB25B10-5B1C-4017-B167-ED3104435743}" dt="2024-06-02T23:59:19.491" v="12701" actId="165"/>
          <ac:cxnSpMkLst>
            <pc:docMk/>
            <pc:sldMk cId="2300645548" sldId="997"/>
            <ac:cxnSpMk id="116" creationId="{BD76DFB8-4CD5-B9EE-E8DB-37FA3734B781}"/>
          </ac:cxnSpMkLst>
        </pc:cxnChg>
        <pc:cxnChg chg="mod">
          <ac:chgData name="Phillip Kaufman" userId="c001b2a046940d7c" providerId="LiveId" clId="{5CB25B10-5B1C-4017-B167-ED3104435743}" dt="2024-06-02T23:59:19.491" v="12701" actId="165"/>
          <ac:cxnSpMkLst>
            <pc:docMk/>
            <pc:sldMk cId="2300645548" sldId="997"/>
            <ac:cxnSpMk id="117" creationId="{04F50CFA-0D4B-0F0D-EBAF-78A35620EF96}"/>
          </ac:cxnSpMkLst>
        </pc:cxnChg>
        <pc:cxnChg chg="mod">
          <ac:chgData name="Phillip Kaufman" userId="c001b2a046940d7c" providerId="LiveId" clId="{5CB25B10-5B1C-4017-B167-ED3104435743}" dt="2024-06-02T23:59:19.491" v="12701" actId="165"/>
          <ac:cxnSpMkLst>
            <pc:docMk/>
            <pc:sldMk cId="2300645548" sldId="997"/>
            <ac:cxnSpMk id="118" creationId="{84B1F47C-606B-1100-44D9-811AF889EA8D}"/>
          </ac:cxnSpMkLst>
        </pc:cxnChg>
        <pc:cxnChg chg="mod">
          <ac:chgData name="Phillip Kaufman" userId="c001b2a046940d7c" providerId="LiveId" clId="{5CB25B10-5B1C-4017-B167-ED3104435743}" dt="2024-06-02T23:59:19.491" v="12701" actId="165"/>
          <ac:cxnSpMkLst>
            <pc:docMk/>
            <pc:sldMk cId="2300645548" sldId="997"/>
            <ac:cxnSpMk id="119" creationId="{435DE54E-8474-5FD0-1E9F-B967C187BD60}"/>
          </ac:cxnSpMkLst>
        </pc:cxnChg>
        <pc:cxnChg chg="mod">
          <ac:chgData name="Phillip Kaufman" userId="c001b2a046940d7c" providerId="LiveId" clId="{5CB25B10-5B1C-4017-B167-ED3104435743}" dt="2024-06-02T23:59:19.491" v="12701" actId="165"/>
          <ac:cxnSpMkLst>
            <pc:docMk/>
            <pc:sldMk cId="2300645548" sldId="997"/>
            <ac:cxnSpMk id="120" creationId="{7A351F20-94A4-A3DB-35FD-974B60C4DFEA}"/>
          </ac:cxnSpMkLst>
        </pc:cxnChg>
        <pc:cxnChg chg="mod">
          <ac:chgData name="Phillip Kaufman" userId="c001b2a046940d7c" providerId="LiveId" clId="{5CB25B10-5B1C-4017-B167-ED3104435743}" dt="2024-06-02T23:59:19.491" v="12701" actId="165"/>
          <ac:cxnSpMkLst>
            <pc:docMk/>
            <pc:sldMk cId="2300645548" sldId="997"/>
            <ac:cxnSpMk id="121" creationId="{08B29369-7141-C117-5DCE-909ED5136532}"/>
          </ac:cxnSpMkLst>
        </pc:cxnChg>
        <pc:cxnChg chg="mod">
          <ac:chgData name="Phillip Kaufman" userId="c001b2a046940d7c" providerId="LiveId" clId="{5CB25B10-5B1C-4017-B167-ED3104435743}" dt="2024-06-02T23:59:19.491" v="12701" actId="165"/>
          <ac:cxnSpMkLst>
            <pc:docMk/>
            <pc:sldMk cId="2300645548" sldId="997"/>
            <ac:cxnSpMk id="122" creationId="{61532DC8-C404-FBD0-82B0-C64CFDAF0196}"/>
          </ac:cxnSpMkLst>
        </pc:cxnChg>
        <pc:cxnChg chg="mod">
          <ac:chgData name="Phillip Kaufman" userId="c001b2a046940d7c" providerId="LiveId" clId="{5CB25B10-5B1C-4017-B167-ED3104435743}" dt="2024-06-02T23:59:19.491" v="12701" actId="165"/>
          <ac:cxnSpMkLst>
            <pc:docMk/>
            <pc:sldMk cId="2300645548" sldId="997"/>
            <ac:cxnSpMk id="123" creationId="{3F5FBB32-48DD-88D3-221A-E962BDAEB850}"/>
          </ac:cxnSpMkLst>
        </pc:cxnChg>
        <pc:cxnChg chg="mod">
          <ac:chgData name="Phillip Kaufman" userId="c001b2a046940d7c" providerId="LiveId" clId="{5CB25B10-5B1C-4017-B167-ED3104435743}" dt="2024-06-02T23:59:19.491" v="12701" actId="165"/>
          <ac:cxnSpMkLst>
            <pc:docMk/>
            <pc:sldMk cId="2300645548" sldId="997"/>
            <ac:cxnSpMk id="124" creationId="{77727499-0663-4099-12BA-97C8ACFC4D8B}"/>
          </ac:cxnSpMkLst>
        </pc:cxnChg>
        <pc:cxnChg chg="mod">
          <ac:chgData name="Phillip Kaufman" userId="c001b2a046940d7c" providerId="LiveId" clId="{5CB25B10-5B1C-4017-B167-ED3104435743}" dt="2024-06-02T23:59:19.491" v="12701" actId="165"/>
          <ac:cxnSpMkLst>
            <pc:docMk/>
            <pc:sldMk cId="2300645548" sldId="997"/>
            <ac:cxnSpMk id="125" creationId="{1B94F376-4411-BD9F-0C20-0026146A2693}"/>
          </ac:cxnSpMkLst>
        </pc:cxnChg>
        <pc:cxnChg chg="mod">
          <ac:chgData name="Phillip Kaufman" userId="c001b2a046940d7c" providerId="LiveId" clId="{5CB25B10-5B1C-4017-B167-ED3104435743}" dt="2024-06-02T23:59:19.491" v="12701" actId="165"/>
          <ac:cxnSpMkLst>
            <pc:docMk/>
            <pc:sldMk cId="2300645548" sldId="997"/>
            <ac:cxnSpMk id="126" creationId="{5B809A9C-4104-0061-2E13-A9976E9E0DD3}"/>
          </ac:cxnSpMkLst>
        </pc:cxnChg>
        <pc:cxnChg chg="mod">
          <ac:chgData name="Phillip Kaufman" userId="c001b2a046940d7c" providerId="LiveId" clId="{5CB25B10-5B1C-4017-B167-ED3104435743}" dt="2024-06-02T23:59:19.491" v="12701" actId="165"/>
          <ac:cxnSpMkLst>
            <pc:docMk/>
            <pc:sldMk cId="2300645548" sldId="997"/>
            <ac:cxnSpMk id="127" creationId="{D1D23F34-696C-8144-6018-0D826C77AD02}"/>
          </ac:cxnSpMkLst>
        </pc:cxnChg>
        <pc:cxnChg chg="mod">
          <ac:chgData name="Phillip Kaufman" userId="c001b2a046940d7c" providerId="LiveId" clId="{5CB25B10-5B1C-4017-B167-ED3104435743}" dt="2024-06-02T23:59:19.491" v="12701" actId="165"/>
          <ac:cxnSpMkLst>
            <pc:docMk/>
            <pc:sldMk cId="2300645548" sldId="997"/>
            <ac:cxnSpMk id="128" creationId="{3DBA9D3F-8990-FB99-0096-AA4539809C50}"/>
          </ac:cxnSpMkLst>
        </pc:cxnChg>
        <pc:cxnChg chg="mod">
          <ac:chgData name="Phillip Kaufman" userId="c001b2a046940d7c" providerId="LiveId" clId="{5CB25B10-5B1C-4017-B167-ED3104435743}" dt="2024-06-02T23:59:19.491" v="12701" actId="165"/>
          <ac:cxnSpMkLst>
            <pc:docMk/>
            <pc:sldMk cId="2300645548" sldId="997"/>
            <ac:cxnSpMk id="129" creationId="{E8215D44-A9F3-184F-71BE-AC07137AB4B0}"/>
          </ac:cxnSpMkLst>
        </pc:cxnChg>
        <pc:cxnChg chg="mod">
          <ac:chgData name="Phillip Kaufman" userId="c001b2a046940d7c" providerId="LiveId" clId="{5CB25B10-5B1C-4017-B167-ED3104435743}" dt="2024-06-02T23:59:19.491" v="12701" actId="165"/>
          <ac:cxnSpMkLst>
            <pc:docMk/>
            <pc:sldMk cId="2300645548" sldId="997"/>
            <ac:cxnSpMk id="130" creationId="{104E0634-6BEE-C86D-BA61-30871F368FC1}"/>
          </ac:cxnSpMkLst>
        </pc:cxnChg>
        <pc:cxnChg chg="mod">
          <ac:chgData name="Phillip Kaufman" userId="c001b2a046940d7c" providerId="LiveId" clId="{5CB25B10-5B1C-4017-B167-ED3104435743}" dt="2024-06-02T23:59:19.491" v="12701" actId="165"/>
          <ac:cxnSpMkLst>
            <pc:docMk/>
            <pc:sldMk cId="2300645548" sldId="997"/>
            <ac:cxnSpMk id="131" creationId="{935BDAF0-1E44-AA0B-D239-11ECEA8319A0}"/>
          </ac:cxnSpMkLst>
        </pc:cxnChg>
        <pc:cxnChg chg="mod">
          <ac:chgData name="Phillip Kaufman" userId="c001b2a046940d7c" providerId="LiveId" clId="{5CB25B10-5B1C-4017-B167-ED3104435743}" dt="2024-06-02T23:59:19.491" v="12701" actId="165"/>
          <ac:cxnSpMkLst>
            <pc:docMk/>
            <pc:sldMk cId="2300645548" sldId="997"/>
            <ac:cxnSpMk id="132" creationId="{C5AE0EA7-A24B-5ECD-08B9-DBE67D146FDB}"/>
          </ac:cxnSpMkLst>
        </pc:cxnChg>
        <pc:cxnChg chg="mod">
          <ac:chgData name="Phillip Kaufman" userId="c001b2a046940d7c" providerId="LiveId" clId="{5CB25B10-5B1C-4017-B167-ED3104435743}" dt="2024-06-02T23:59:19.491" v="12701" actId="165"/>
          <ac:cxnSpMkLst>
            <pc:docMk/>
            <pc:sldMk cId="2300645548" sldId="997"/>
            <ac:cxnSpMk id="133" creationId="{85B1160F-67AD-5C27-89DC-69D24EA5515F}"/>
          </ac:cxnSpMkLst>
        </pc:cxnChg>
        <pc:cxnChg chg="mod">
          <ac:chgData name="Phillip Kaufman" userId="c001b2a046940d7c" providerId="LiveId" clId="{5CB25B10-5B1C-4017-B167-ED3104435743}" dt="2024-06-02T23:59:19.491" v="12701" actId="165"/>
          <ac:cxnSpMkLst>
            <pc:docMk/>
            <pc:sldMk cId="2300645548" sldId="997"/>
            <ac:cxnSpMk id="134" creationId="{563C2CFD-ADB8-ED4A-A053-1B91796A0871}"/>
          </ac:cxnSpMkLst>
        </pc:cxnChg>
        <pc:cxnChg chg="mod topLvl">
          <ac:chgData name="Phillip Kaufman" userId="c001b2a046940d7c" providerId="LiveId" clId="{5CB25B10-5B1C-4017-B167-ED3104435743}" dt="2024-06-02T23:59:19.491" v="12701" actId="165"/>
          <ac:cxnSpMkLst>
            <pc:docMk/>
            <pc:sldMk cId="2300645548" sldId="997"/>
            <ac:cxnSpMk id="136" creationId="{D04E3B27-42C8-ED07-C217-00F769BF74C0}"/>
          </ac:cxnSpMkLst>
        </pc:cxnChg>
        <pc:cxnChg chg="mod topLvl">
          <ac:chgData name="Phillip Kaufman" userId="c001b2a046940d7c" providerId="LiveId" clId="{5CB25B10-5B1C-4017-B167-ED3104435743}" dt="2024-06-02T23:59:19.491" v="12701" actId="165"/>
          <ac:cxnSpMkLst>
            <pc:docMk/>
            <pc:sldMk cId="2300645548" sldId="997"/>
            <ac:cxnSpMk id="137" creationId="{E8F20631-EFBE-0F0D-3C91-48EAB8304D5F}"/>
          </ac:cxnSpMkLst>
        </pc:cxnChg>
        <pc:cxnChg chg="mod topLvl">
          <ac:chgData name="Phillip Kaufman" userId="c001b2a046940d7c" providerId="LiveId" clId="{5CB25B10-5B1C-4017-B167-ED3104435743}" dt="2024-06-02T23:59:19.491" v="12701" actId="165"/>
          <ac:cxnSpMkLst>
            <pc:docMk/>
            <pc:sldMk cId="2300645548" sldId="997"/>
            <ac:cxnSpMk id="138" creationId="{652521DA-4A81-A5AB-617B-C936771EE808}"/>
          </ac:cxnSpMkLst>
        </pc:cxnChg>
        <pc:cxnChg chg="mod topLvl">
          <ac:chgData name="Phillip Kaufman" userId="c001b2a046940d7c" providerId="LiveId" clId="{5CB25B10-5B1C-4017-B167-ED3104435743}" dt="2024-06-02T23:59:19.491" v="12701" actId="165"/>
          <ac:cxnSpMkLst>
            <pc:docMk/>
            <pc:sldMk cId="2300645548" sldId="997"/>
            <ac:cxnSpMk id="139" creationId="{73262D15-13EC-D178-95F7-E1A2582A8EA8}"/>
          </ac:cxnSpMkLst>
        </pc:cxnChg>
        <pc:cxnChg chg="mod topLvl">
          <ac:chgData name="Phillip Kaufman" userId="c001b2a046940d7c" providerId="LiveId" clId="{5CB25B10-5B1C-4017-B167-ED3104435743}" dt="2024-06-02T23:59:19.491" v="12701" actId="165"/>
          <ac:cxnSpMkLst>
            <pc:docMk/>
            <pc:sldMk cId="2300645548" sldId="997"/>
            <ac:cxnSpMk id="140" creationId="{055CDF20-F076-1EC9-D848-020AE90C826F}"/>
          </ac:cxnSpMkLst>
        </pc:cxnChg>
        <pc:cxnChg chg="mod topLvl">
          <ac:chgData name="Phillip Kaufman" userId="c001b2a046940d7c" providerId="LiveId" clId="{5CB25B10-5B1C-4017-B167-ED3104435743}" dt="2024-06-02T23:59:19.491" v="12701" actId="165"/>
          <ac:cxnSpMkLst>
            <pc:docMk/>
            <pc:sldMk cId="2300645548" sldId="997"/>
            <ac:cxnSpMk id="141" creationId="{8691C7E3-FC2B-AA25-AE2C-1AC0CE23C4A9}"/>
          </ac:cxnSpMkLst>
        </pc:cxnChg>
        <pc:cxnChg chg="mod topLvl">
          <ac:chgData name="Phillip Kaufman" userId="c001b2a046940d7c" providerId="LiveId" clId="{5CB25B10-5B1C-4017-B167-ED3104435743}" dt="2024-06-02T23:59:19.491" v="12701" actId="165"/>
          <ac:cxnSpMkLst>
            <pc:docMk/>
            <pc:sldMk cId="2300645548" sldId="997"/>
            <ac:cxnSpMk id="142" creationId="{83E740DB-DA61-2E7C-D81E-95F0C9CC9412}"/>
          </ac:cxnSpMkLst>
        </pc:cxnChg>
        <pc:cxnChg chg="mod topLvl">
          <ac:chgData name="Phillip Kaufman" userId="c001b2a046940d7c" providerId="LiveId" clId="{5CB25B10-5B1C-4017-B167-ED3104435743}" dt="2024-06-02T23:59:19.491" v="12701" actId="165"/>
          <ac:cxnSpMkLst>
            <pc:docMk/>
            <pc:sldMk cId="2300645548" sldId="997"/>
            <ac:cxnSpMk id="143" creationId="{95686D18-E9B2-7E10-973D-C8B8A2FA6DA2}"/>
          </ac:cxnSpMkLst>
        </pc:cxnChg>
        <pc:cxnChg chg="mod topLvl">
          <ac:chgData name="Phillip Kaufman" userId="c001b2a046940d7c" providerId="LiveId" clId="{5CB25B10-5B1C-4017-B167-ED3104435743}" dt="2024-06-02T23:59:19.491" v="12701" actId="165"/>
          <ac:cxnSpMkLst>
            <pc:docMk/>
            <pc:sldMk cId="2300645548" sldId="997"/>
            <ac:cxnSpMk id="144" creationId="{ACAEFB89-77BD-D724-6FE2-DED72BC223CD}"/>
          </ac:cxnSpMkLst>
        </pc:cxnChg>
        <pc:cxnChg chg="mod topLvl">
          <ac:chgData name="Phillip Kaufman" userId="c001b2a046940d7c" providerId="LiveId" clId="{5CB25B10-5B1C-4017-B167-ED3104435743}" dt="2024-06-02T23:59:19.491" v="12701" actId="165"/>
          <ac:cxnSpMkLst>
            <pc:docMk/>
            <pc:sldMk cId="2300645548" sldId="997"/>
            <ac:cxnSpMk id="145" creationId="{B5D2D4A5-422F-7637-9C49-A220EAF4C09A}"/>
          </ac:cxnSpMkLst>
        </pc:cxnChg>
        <pc:cxnChg chg="mod topLvl">
          <ac:chgData name="Phillip Kaufman" userId="c001b2a046940d7c" providerId="LiveId" clId="{5CB25B10-5B1C-4017-B167-ED3104435743}" dt="2024-06-02T23:59:19.491" v="12701" actId="165"/>
          <ac:cxnSpMkLst>
            <pc:docMk/>
            <pc:sldMk cId="2300645548" sldId="997"/>
            <ac:cxnSpMk id="146" creationId="{9F9B4833-7EC4-F97C-4302-D7DF72E04586}"/>
          </ac:cxnSpMkLst>
        </pc:cxnChg>
        <pc:cxnChg chg="mod topLvl">
          <ac:chgData name="Phillip Kaufman" userId="c001b2a046940d7c" providerId="LiveId" clId="{5CB25B10-5B1C-4017-B167-ED3104435743}" dt="2024-06-02T23:59:19.491" v="12701" actId="165"/>
          <ac:cxnSpMkLst>
            <pc:docMk/>
            <pc:sldMk cId="2300645548" sldId="997"/>
            <ac:cxnSpMk id="147" creationId="{EE5C0517-EEDF-0D8B-06CC-ACD318A18D07}"/>
          </ac:cxnSpMkLst>
        </pc:cxnChg>
        <pc:cxnChg chg="mod topLvl">
          <ac:chgData name="Phillip Kaufman" userId="c001b2a046940d7c" providerId="LiveId" clId="{5CB25B10-5B1C-4017-B167-ED3104435743}" dt="2024-06-02T23:59:19.491" v="12701" actId="165"/>
          <ac:cxnSpMkLst>
            <pc:docMk/>
            <pc:sldMk cId="2300645548" sldId="997"/>
            <ac:cxnSpMk id="148" creationId="{5E95651A-91E5-792F-4DB0-CBA8C5EF2F39}"/>
          </ac:cxnSpMkLst>
        </pc:cxnChg>
        <pc:cxnChg chg="mod topLvl">
          <ac:chgData name="Phillip Kaufman" userId="c001b2a046940d7c" providerId="LiveId" clId="{5CB25B10-5B1C-4017-B167-ED3104435743}" dt="2024-06-02T23:59:19.491" v="12701" actId="165"/>
          <ac:cxnSpMkLst>
            <pc:docMk/>
            <pc:sldMk cId="2300645548" sldId="997"/>
            <ac:cxnSpMk id="149" creationId="{DFCAFEDB-51EC-7369-532C-6D649947AA73}"/>
          </ac:cxnSpMkLst>
        </pc:cxnChg>
        <pc:cxnChg chg="mod topLvl">
          <ac:chgData name="Phillip Kaufman" userId="c001b2a046940d7c" providerId="LiveId" clId="{5CB25B10-5B1C-4017-B167-ED3104435743}" dt="2024-06-02T23:59:19.491" v="12701" actId="165"/>
          <ac:cxnSpMkLst>
            <pc:docMk/>
            <pc:sldMk cId="2300645548" sldId="997"/>
            <ac:cxnSpMk id="150" creationId="{834944E3-07D6-4700-09D5-52ABE465B611}"/>
          </ac:cxnSpMkLst>
        </pc:cxnChg>
        <pc:cxnChg chg="mod topLvl">
          <ac:chgData name="Phillip Kaufman" userId="c001b2a046940d7c" providerId="LiveId" clId="{5CB25B10-5B1C-4017-B167-ED3104435743}" dt="2024-06-02T23:59:19.491" v="12701" actId="165"/>
          <ac:cxnSpMkLst>
            <pc:docMk/>
            <pc:sldMk cId="2300645548" sldId="997"/>
            <ac:cxnSpMk id="151" creationId="{1FA16FA0-4E75-D209-D4DA-4051C770C140}"/>
          </ac:cxnSpMkLst>
        </pc:cxnChg>
        <pc:cxnChg chg="mod topLvl">
          <ac:chgData name="Phillip Kaufman" userId="c001b2a046940d7c" providerId="LiveId" clId="{5CB25B10-5B1C-4017-B167-ED3104435743}" dt="2024-06-02T23:59:19.491" v="12701" actId="165"/>
          <ac:cxnSpMkLst>
            <pc:docMk/>
            <pc:sldMk cId="2300645548" sldId="997"/>
            <ac:cxnSpMk id="152" creationId="{94CC5463-4088-0D39-2D96-04C112C35ACC}"/>
          </ac:cxnSpMkLst>
        </pc:cxnChg>
        <pc:cxnChg chg="mod topLvl">
          <ac:chgData name="Phillip Kaufman" userId="c001b2a046940d7c" providerId="LiveId" clId="{5CB25B10-5B1C-4017-B167-ED3104435743}" dt="2024-06-02T23:59:19.491" v="12701" actId="165"/>
          <ac:cxnSpMkLst>
            <pc:docMk/>
            <pc:sldMk cId="2300645548" sldId="997"/>
            <ac:cxnSpMk id="153" creationId="{B9A305AE-44DF-94AB-83E4-69FF606DEE58}"/>
          </ac:cxnSpMkLst>
        </pc:cxnChg>
        <pc:cxnChg chg="mod topLvl">
          <ac:chgData name="Phillip Kaufman" userId="c001b2a046940d7c" providerId="LiveId" clId="{5CB25B10-5B1C-4017-B167-ED3104435743}" dt="2024-06-02T23:59:19.491" v="12701" actId="165"/>
          <ac:cxnSpMkLst>
            <pc:docMk/>
            <pc:sldMk cId="2300645548" sldId="997"/>
            <ac:cxnSpMk id="154" creationId="{4C21A6E0-9C5A-0D14-A14A-3DFC1B79E80F}"/>
          </ac:cxnSpMkLst>
        </pc:cxnChg>
        <pc:cxnChg chg="mod topLvl">
          <ac:chgData name="Phillip Kaufman" userId="c001b2a046940d7c" providerId="LiveId" clId="{5CB25B10-5B1C-4017-B167-ED3104435743}" dt="2024-06-02T23:59:19.491" v="12701" actId="165"/>
          <ac:cxnSpMkLst>
            <pc:docMk/>
            <pc:sldMk cId="2300645548" sldId="997"/>
            <ac:cxnSpMk id="155" creationId="{8042F70E-5FCF-99C7-09B2-284B4925F0A9}"/>
          </ac:cxnSpMkLst>
        </pc:cxnChg>
        <pc:cxnChg chg="mod topLvl">
          <ac:chgData name="Phillip Kaufman" userId="c001b2a046940d7c" providerId="LiveId" clId="{5CB25B10-5B1C-4017-B167-ED3104435743}" dt="2024-06-02T23:59:19.491" v="12701" actId="165"/>
          <ac:cxnSpMkLst>
            <pc:docMk/>
            <pc:sldMk cId="2300645548" sldId="997"/>
            <ac:cxnSpMk id="156" creationId="{028DE48F-C955-8364-F487-D765AEF98EC2}"/>
          </ac:cxnSpMkLst>
        </pc:cxnChg>
        <pc:cxnChg chg="mod topLvl">
          <ac:chgData name="Phillip Kaufman" userId="c001b2a046940d7c" providerId="LiveId" clId="{5CB25B10-5B1C-4017-B167-ED3104435743}" dt="2024-06-02T23:59:19.491" v="12701" actId="165"/>
          <ac:cxnSpMkLst>
            <pc:docMk/>
            <pc:sldMk cId="2300645548" sldId="997"/>
            <ac:cxnSpMk id="157" creationId="{D00E4872-FFC6-FD42-A549-29939C942318}"/>
          </ac:cxnSpMkLst>
        </pc:cxnChg>
        <pc:cxnChg chg="mod topLvl">
          <ac:chgData name="Phillip Kaufman" userId="c001b2a046940d7c" providerId="LiveId" clId="{5CB25B10-5B1C-4017-B167-ED3104435743}" dt="2024-06-02T23:59:19.491" v="12701" actId="165"/>
          <ac:cxnSpMkLst>
            <pc:docMk/>
            <pc:sldMk cId="2300645548" sldId="997"/>
            <ac:cxnSpMk id="158" creationId="{9AC0FDF5-D4D6-B7CD-43DB-4A444A999F4B}"/>
          </ac:cxnSpMkLst>
        </pc:cxnChg>
        <pc:cxnChg chg="mod topLvl">
          <ac:chgData name="Phillip Kaufman" userId="c001b2a046940d7c" providerId="LiveId" clId="{5CB25B10-5B1C-4017-B167-ED3104435743}" dt="2024-06-02T23:59:19.491" v="12701" actId="165"/>
          <ac:cxnSpMkLst>
            <pc:docMk/>
            <pc:sldMk cId="2300645548" sldId="997"/>
            <ac:cxnSpMk id="159" creationId="{9A50E694-9922-49E5-68B2-5EBFFB781C0D}"/>
          </ac:cxnSpMkLst>
        </pc:cxnChg>
        <pc:cxnChg chg="mod topLvl">
          <ac:chgData name="Phillip Kaufman" userId="c001b2a046940d7c" providerId="LiveId" clId="{5CB25B10-5B1C-4017-B167-ED3104435743}" dt="2024-06-02T23:59:19.491" v="12701" actId="165"/>
          <ac:cxnSpMkLst>
            <pc:docMk/>
            <pc:sldMk cId="2300645548" sldId="997"/>
            <ac:cxnSpMk id="160" creationId="{72503C7F-0065-9CBC-4DDF-C44BE2CAFDE2}"/>
          </ac:cxnSpMkLst>
        </pc:cxnChg>
        <pc:cxnChg chg="mod topLvl">
          <ac:chgData name="Phillip Kaufman" userId="c001b2a046940d7c" providerId="LiveId" clId="{5CB25B10-5B1C-4017-B167-ED3104435743}" dt="2024-06-02T23:59:19.491" v="12701" actId="165"/>
          <ac:cxnSpMkLst>
            <pc:docMk/>
            <pc:sldMk cId="2300645548" sldId="997"/>
            <ac:cxnSpMk id="161" creationId="{AE3C2847-EBEA-21F9-07FA-6EED7F3E892A}"/>
          </ac:cxnSpMkLst>
        </pc:cxnChg>
        <pc:cxnChg chg="mod topLvl">
          <ac:chgData name="Phillip Kaufman" userId="c001b2a046940d7c" providerId="LiveId" clId="{5CB25B10-5B1C-4017-B167-ED3104435743}" dt="2024-06-02T23:59:19.491" v="12701" actId="165"/>
          <ac:cxnSpMkLst>
            <pc:docMk/>
            <pc:sldMk cId="2300645548" sldId="997"/>
            <ac:cxnSpMk id="162" creationId="{0791FD75-C2D8-E568-CBEA-30B92351AA49}"/>
          </ac:cxnSpMkLst>
        </pc:cxnChg>
        <pc:cxnChg chg="mod topLvl">
          <ac:chgData name="Phillip Kaufman" userId="c001b2a046940d7c" providerId="LiveId" clId="{5CB25B10-5B1C-4017-B167-ED3104435743}" dt="2024-06-02T23:59:19.491" v="12701" actId="165"/>
          <ac:cxnSpMkLst>
            <pc:docMk/>
            <pc:sldMk cId="2300645548" sldId="997"/>
            <ac:cxnSpMk id="163" creationId="{23C76524-C014-3A70-C947-B6A1E9FCB75E}"/>
          </ac:cxnSpMkLst>
        </pc:cxnChg>
        <pc:cxnChg chg="mod topLvl">
          <ac:chgData name="Phillip Kaufman" userId="c001b2a046940d7c" providerId="LiveId" clId="{5CB25B10-5B1C-4017-B167-ED3104435743}" dt="2024-06-02T23:59:19.491" v="12701" actId="165"/>
          <ac:cxnSpMkLst>
            <pc:docMk/>
            <pc:sldMk cId="2300645548" sldId="997"/>
            <ac:cxnSpMk id="164" creationId="{461AB5A3-6B62-0E2D-9903-408EA228E8FA}"/>
          </ac:cxnSpMkLst>
        </pc:cxnChg>
        <pc:cxnChg chg="mod topLvl">
          <ac:chgData name="Phillip Kaufman" userId="c001b2a046940d7c" providerId="LiveId" clId="{5CB25B10-5B1C-4017-B167-ED3104435743}" dt="2024-06-02T23:59:19.491" v="12701" actId="165"/>
          <ac:cxnSpMkLst>
            <pc:docMk/>
            <pc:sldMk cId="2300645548" sldId="997"/>
            <ac:cxnSpMk id="165" creationId="{762D2A65-32E0-B820-2399-899E560D5193}"/>
          </ac:cxnSpMkLst>
        </pc:cxnChg>
        <pc:cxnChg chg="mod topLvl">
          <ac:chgData name="Phillip Kaufman" userId="c001b2a046940d7c" providerId="LiveId" clId="{5CB25B10-5B1C-4017-B167-ED3104435743}" dt="2024-06-02T23:59:19.491" v="12701" actId="165"/>
          <ac:cxnSpMkLst>
            <pc:docMk/>
            <pc:sldMk cId="2300645548" sldId="997"/>
            <ac:cxnSpMk id="166" creationId="{A7416012-96F5-EF19-4C07-AE8F85CAC33A}"/>
          </ac:cxnSpMkLst>
        </pc:cxnChg>
        <pc:cxnChg chg="mod topLvl">
          <ac:chgData name="Phillip Kaufman" userId="c001b2a046940d7c" providerId="LiveId" clId="{5CB25B10-5B1C-4017-B167-ED3104435743}" dt="2024-06-02T23:59:19.491" v="12701" actId="165"/>
          <ac:cxnSpMkLst>
            <pc:docMk/>
            <pc:sldMk cId="2300645548" sldId="997"/>
            <ac:cxnSpMk id="167" creationId="{6F52333E-FEAE-DCED-7680-200D6F4D87F6}"/>
          </ac:cxnSpMkLst>
        </pc:cxnChg>
        <pc:cxnChg chg="mod">
          <ac:chgData name="Phillip Kaufman" userId="c001b2a046940d7c" providerId="LiveId" clId="{5CB25B10-5B1C-4017-B167-ED3104435743}" dt="2024-06-02T02:14:23.746" v="11413" actId="571"/>
          <ac:cxnSpMkLst>
            <pc:docMk/>
            <pc:sldMk cId="2300645548" sldId="997"/>
            <ac:cxnSpMk id="170" creationId="{C6BDBDEA-719A-5C72-E36A-D6D486762F7C}"/>
          </ac:cxnSpMkLst>
        </pc:cxnChg>
        <pc:cxnChg chg="mod">
          <ac:chgData name="Phillip Kaufman" userId="c001b2a046940d7c" providerId="LiveId" clId="{5CB25B10-5B1C-4017-B167-ED3104435743}" dt="2024-06-02T02:14:23.746" v="11413" actId="571"/>
          <ac:cxnSpMkLst>
            <pc:docMk/>
            <pc:sldMk cId="2300645548" sldId="997"/>
            <ac:cxnSpMk id="171" creationId="{8798B788-0767-D8C7-CF33-8F23822F2A6C}"/>
          </ac:cxnSpMkLst>
        </pc:cxnChg>
        <pc:cxnChg chg="mod">
          <ac:chgData name="Phillip Kaufman" userId="c001b2a046940d7c" providerId="LiveId" clId="{5CB25B10-5B1C-4017-B167-ED3104435743}" dt="2024-06-02T02:14:23.746" v="11413" actId="571"/>
          <ac:cxnSpMkLst>
            <pc:docMk/>
            <pc:sldMk cId="2300645548" sldId="997"/>
            <ac:cxnSpMk id="172" creationId="{8888B1B7-9912-245A-B2AE-B2FD6AE577D4}"/>
          </ac:cxnSpMkLst>
        </pc:cxnChg>
        <pc:cxnChg chg="mod">
          <ac:chgData name="Phillip Kaufman" userId="c001b2a046940d7c" providerId="LiveId" clId="{5CB25B10-5B1C-4017-B167-ED3104435743}" dt="2024-06-02T02:14:23.746" v="11413" actId="571"/>
          <ac:cxnSpMkLst>
            <pc:docMk/>
            <pc:sldMk cId="2300645548" sldId="997"/>
            <ac:cxnSpMk id="173" creationId="{2D502671-C022-A0D1-7ABC-D88C5C0E1D20}"/>
          </ac:cxnSpMkLst>
        </pc:cxnChg>
        <pc:cxnChg chg="mod">
          <ac:chgData name="Phillip Kaufman" userId="c001b2a046940d7c" providerId="LiveId" clId="{5CB25B10-5B1C-4017-B167-ED3104435743}" dt="2024-06-02T02:14:23.746" v="11413" actId="571"/>
          <ac:cxnSpMkLst>
            <pc:docMk/>
            <pc:sldMk cId="2300645548" sldId="997"/>
            <ac:cxnSpMk id="174" creationId="{E6B6C238-A5CE-EB46-7C92-DE89C3CA970A}"/>
          </ac:cxnSpMkLst>
        </pc:cxnChg>
        <pc:cxnChg chg="mod">
          <ac:chgData name="Phillip Kaufman" userId="c001b2a046940d7c" providerId="LiveId" clId="{5CB25B10-5B1C-4017-B167-ED3104435743}" dt="2024-06-02T02:14:23.746" v="11413" actId="571"/>
          <ac:cxnSpMkLst>
            <pc:docMk/>
            <pc:sldMk cId="2300645548" sldId="997"/>
            <ac:cxnSpMk id="175" creationId="{3E1ECC7F-94A3-4C1E-739E-CB3AA64FF7EE}"/>
          </ac:cxnSpMkLst>
        </pc:cxnChg>
        <pc:cxnChg chg="mod">
          <ac:chgData name="Phillip Kaufman" userId="c001b2a046940d7c" providerId="LiveId" clId="{5CB25B10-5B1C-4017-B167-ED3104435743}" dt="2024-06-02T02:14:23.746" v="11413" actId="571"/>
          <ac:cxnSpMkLst>
            <pc:docMk/>
            <pc:sldMk cId="2300645548" sldId="997"/>
            <ac:cxnSpMk id="176" creationId="{FC092459-818F-AF79-F150-F31511DD8D91}"/>
          </ac:cxnSpMkLst>
        </pc:cxnChg>
        <pc:cxnChg chg="mod">
          <ac:chgData name="Phillip Kaufman" userId="c001b2a046940d7c" providerId="LiveId" clId="{5CB25B10-5B1C-4017-B167-ED3104435743}" dt="2024-06-02T02:14:23.746" v="11413" actId="571"/>
          <ac:cxnSpMkLst>
            <pc:docMk/>
            <pc:sldMk cId="2300645548" sldId="997"/>
            <ac:cxnSpMk id="177" creationId="{BD89746C-33DA-7E8A-7131-C8DCFAF100A2}"/>
          </ac:cxnSpMkLst>
        </pc:cxnChg>
        <pc:cxnChg chg="mod">
          <ac:chgData name="Phillip Kaufman" userId="c001b2a046940d7c" providerId="LiveId" clId="{5CB25B10-5B1C-4017-B167-ED3104435743}" dt="2024-06-02T02:14:23.746" v="11413" actId="571"/>
          <ac:cxnSpMkLst>
            <pc:docMk/>
            <pc:sldMk cId="2300645548" sldId="997"/>
            <ac:cxnSpMk id="178" creationId="{A9812FA8-4E7F-9545-3AF6-63A76187D24C}"/>
          </ac:cxnSpMkLst>
        </pc:cxnChg>
        <pc:cxnChg chg="mod">
          <ac:chgData name="Phillip Kaufman" userId="c001b2a046940d7c" providerId="LiveId" clId="{5CB25B10-5B1C-4017-B167-ED3104435743}" dt="2024-06-02T02:14:23.746" v="11413" actId="571"/>
          <ac:cxnSpMkLst>
            <pc:docMk/>
            <pc:sldMk cId="2300645548" sldId="997"/>
            <ac:cxnSpMk id="179" creationId="{C7510EA5-3DB0-6AC3-8D83-ABC96743D619}"/>
          </ac:cxnSpMkLst>
        </pc:cxnChg>
        <pc:cxnChg chg="mod">
          <ac:chgData name="Phillip Kaufman" userId="c001b2a046940d7c" providerId="LiveId" clId="{5CB25B10-5B1C-4017-B167-ED3104435743}" dt="2024-06-02T02:14:23.746" v="11413" actId="571"/>
          <ac:cxnSpMkLst>
            <pc:docMk/>
            <pc:sldMk cId="2300645548" sldId="997"/>
            <ac:cxnSpMk id="180" creationId="{2C24F1F5-3A8D-1F43-C2F4-711361C735E7}"/>
          </ac:cxnSpMkLst>
        </pc:cxnChg>
        <pc:cxnChg chg="mod">
          <ac:chgData name="Phillip Kaufman" userId="c001b2a046940d7c" providerId="LiveId" clId="{5CB25B10-5B1C-4017-B167-ED3104435743}" dt="2024-06-02T02:14:23.746" v="11413" actId="571"/>
          <ac:cxnSpMkLst>
            <pc:docMk/>
            <pc:sldMk cId="2300645548" sldId="997"/>
            <ac:cxnSpMk id="181" creationId="{130BFF65-F630-CD6D-76DF-FA32B1730E5D}"/>
          </ac:cxnSpMkLst>
        </pc:cxnChg>
        <pc:cxnChg chg="mod">
          <ac:chgData name="Phillip Kaufman" userId="c001b2a046940d7c" providerId="LiveId" clId="{5CB25B10-5B1C-4017-B167-ED3104435743}" dt="2024-06-02T02:14:23.746" v="11413" actId="571"/>
          <ac:cxnSpMkLst>
            <pc:docMk/>
            <pc:sldMk cId="2300645548" sldId="997"/>
            <ac:cxnSpMk id="182" creationId="{D4D25B4C-B14F-7B98-5C91-F650947A649C}"/>
          </ac:cxnSpMkLst>
        </pc:cxnChg>
        <pc:cxnChg chg="mod">
          <ac:chgData name="Phillip Kaufman" userId="c001b2a046940d7c" providerId="LiveId" clId="{5CB25B10-5B1C-4017-B167-ED3104435743}" dt="2024-06-02T02:14:23.746" v="11413" actId="571"/>
          <ac:cxnSpMkLst>
            <pc:docMk/>
            <pc:sldMk cId="2300645548" sldId="997"/>
            <ac:cxnSpMk id="183" creationId="{B3249F0F-70F4-040D-8EEB-BD0489998590}"/>
          </ac:cxnSpMkLst>
        </pc:cxnChg>
        <pc:cxnChg chg="mod">
          <ac:chgData name="Phillip Kaufman" userId="c001b2a046940d7c" providerId="LiveId" clId="{5CB25B10-5B1C-4017-B167-ED3104435743}" dt="2024-06-02T02:14:23.746" v="11413" actId="571"/>
          <ac:cxnSpMkLst>
            <pc:docMk/>
            <pc:sldMk cId="2300645548" sldId="997"/>
            <ac:cxnSpMk id="184" creationId="{F7CBFDC9-FAA8-E03F-B235-4023676ECAF4}"/>
          </ac:cxnSpMkLst>
        </pc:cxnChg>
        <pc:cxnChg chg="mod">
          <ac:chgData name="Phillip Kaufman" userId="c001b2a046940d7c" providerId="LiveId" clId="{5CB25B10-5B1C-4017-B167-ED3104435743}" dt="2024-06-02T02:14:23.746" v="11413" actId="571"/>
          <ac:cxnSpMkLst>
            <pc:docMk/>
            <pc:sldMk cId="2300645548" sldId="997"/>
            <ac:cxnSpMk id="185" creationId="{D138F314-75A5-91CC-998E-928C10D51AB3}"/>
          </ac:cxnSpMkLst>
        </pc:cxnChg>
        <pc:cxnChg chg="mod">
          <ac:chgData name="Phillip Kaufman" userId="c001b2a046940d7c" providerId="LiveId" clId="{5CB25B10-5B1C-4017-B167-ED3104435743}" dt="2024-06-02T02:14:23.746" v="11413" actId="571"/>
          <ac:cxnSpMkLst>
            <pc:docMk/>
            <pc:sldMk cId="2300645548" sldId="997"/>
            <ac:cxnSpMk id="186" creationId="{FE9B5AEF-872C-668C-5974-8DD3BECAF627}"/>
          </ac:cxnSpMkLst>
        </pc:cxnChg>
        <pc:cxnChg chg="mod">
          <ac:chgData name="Phillip Kaufman" userId="c001b2a046940d7c" providerId="LiveId" clId="{5CB25B10-5B1C-4017-B167-ED3104435743}" dt="2024-06-02T02:14:23.746" v="11413" actId="571"/>
          <ac:cxnSpMkLst>
            <pc:docMk/>
            <pc:sldMk cId="2300645548" sldId="997"/>
            <ac:cxnSpMk id="187" creationId="{39F2302E-A1A9-C959-0422-299111786DF7}"/>
          </ac:cxnSpMkLst>
        </pc:cxnChg>
        <pc:cxnChg chg="mod">
          <ac:chgData name="Phillip Kaufman" userId="c001b2a046940d7c" providerId="LiveId" clId="{5CB25B10-5B1C-4017-B167-ED3104435743}" dt="2024-06-02T02:14:23.746" v="11413" actId="571"/>
          <ac:cxnSpMkLst>
            <pc:docMk/>
            <pc:sldMk cId="2300645548" sldId="997"/>
            <ac:cxnSpMk id="188" creationId="{3305ED62-716F-77C6-2BDD-045999B1AD40}"/>
          </ac:cxnSpMkLst>
        </pc:cxnChg>
        <pc:cxnChg chg="mod">
          <ac:chgData name="Phillip Kaufman" userId="c001b2a046940d7c" providerId="LiveId" clId="{5CB25B10-5B1C-4017-B167-ED3104435743}" dt="2024-06-02T02:14:23.746" v="11413" actId="571"/>
          <ac:cxnSpMkLst>
            <pc:docMk/>
            <pc:sldMk cId="2300645548" sldId="997"/>
            <ac:cxnSpMk id="189" creationId="{8D3CD886-BF5A-3860-866A-F69595ED8EBB}"/>
          </ac:cxnSpMkLst>
        </pc:cxnChg>
        <pc:cxnChg chg="mod">
          <ac:chgData name="Phillip Kaufman" userId="c001b2a046940d7c" providerId="LiveId" clId="{5CB25B10-5B1C-4017-B167-ED3104435743}" dt="2024-06-02T02:14:23.746" v="11413" actId="571"/>
          <ac:cxnSpMkLst>
            <pc:docMk/>
            <pc:sldMk cId="2300645548" sldId="997"/>
            <ac:cxnSpMk id="190" creationId="{300A12AA-010F-9F5B-711A-C80A2F3041F3}"/>
          </ac:cxnSpMkLst>
        </pc:cxnChg>
        <pc:cxnChg chg="mod">
          <ac:chgData name="Phillip Kaufman" userId="c001b2a046940d7c" providerId="LiveId" clId="{5CB25B10-5B1C-4017-B167-ED3104435743}" dt="2024-06-02T02:14:23.746" v="11413" actId="571"/>
          <ac:cxnSpMkLst>
            <pc:docMk/>
            <pc:sldMk cId="2300645548" sldId="997"/>
            <ac:cxnSpMk id="191" creationId="{851EC476-D7C0-0E15-7BD2-9CCDC08568A5}"/>
          </ac:cxnSpMkLst>
        </pc:cxnChg>
        <pc:cxnChg chg="mod">
          <ac:chgData name="Phillip Kaufman" userId="c001b2a046940d7c" providerId="LiveId" clId="{5CB25B10-5B1C-4017-B167-ED3104435743}" dt="2024-06-02T02:14:23.746" v="11413" actId="571"/>
          <ac:cxnSpMkLst>
            <pc:docMk/>
            <pc:sldMk cId="2300645548" sldId="997"/>
            <ac:cxnSpMk id="192" creationId="{A5496CE0-C5B2-4372-C59A-C340D4F8C8FA}"/>
          </ac:cxnSpMkLst>
        </pc:cxnChg>
        <pc:cxnChg chg="mod">
          <ac:chgData name="Phillip Kaufman" userId="c001b2a046940d7c" providerId="LiveId" clId="{5CB25B10-5B1C-4017-B167-ED3104435743}" dt="2024-06-02T02:14:23.746" v="11413" actId="571"/>
          <ac:cxnSpMkLst>
            <pc:docMk/>
            <pc:sldMk cId="2300645548" sldId="997"/>
            <ac:cxnSpMk id="193" creationId="{B34240E3-2922-F86C-75C9-D07CF40D6908}"/>
          </ac:cxnSpMkLst>
        </pc:cxnChg>
        <pc:cxnChg chg="mod">
          <ac:chgData name="Phillip Kaufman" userId="c001b2a046940d7c" providerId="LiveId" clId="{5CB25B10-5B1C-4017-B167-ED3104435743}" dt="2024-06-02T02:14:23.746" v="11413" actId="571"/>
          <ac:cxnSpMkLst>
            <pc:docMk/>
            <pc:sldMk cId="2300645548" sldId="997"/>
            <ac:cxnSpMk id="194" creationId="{E2F9BC9C-A968-1488-4FB4-9E87A76DD592}"/>
          </ac:cxnSpMkLst>
        </pc:cxnChg>
        <pc:cxnChg chg="mod">
          <ac:chgData name="Phillip Kaufman" userId="c001b2a046940d7c" providerId="LiveId" clId="{5CB25B10-5B1C-4017-B167-ED3104435743}" dt="2024-06-02T02:14:23.746" v="11413" actId="571"/>
          <ac:cxnSpMkLst>
            <pc:docMk/>
            <pc:sldMk cId="2300645548" sldId="997"/>
            <ac:cxnSpMk id="195" creationId="{B47CDE4B-D4C3-1C42-C9D7-0CDE28526F41}"/>
          </ac:cxnSpMkLst>
        </pc:cxnChg>
        <pc:cxnChg chg="mod">
          <ac:chgData name="Phillip Kaufman" userId="c001b2a046940d7c" providerId="LiveId" clId="{5CB25B10-5B1C-4017-B167-ED3104435743}" dt="2024-06-02T02:14:23.746" v="11413" actId="571"/>
          <ac:cxnSpMkLst>
            <pc:docMk/>
            <pc:sldMk cId="2300645548" sldId="997"/>
            <ac:cxnSpMk id="196" creationId="{F400791D-7374-B465-B933-268D5A961358}"/>
          </ac:cxnSpMkLst>
        </pc:cxnChg>
        <pc:cxnChg chg="mod">
          <ac:chgData name="Phillip Kaufman" userId="c001b2a046940d7c" providerId="LiveId" clId="{5CB25B10-5B1C-4017-B167-ED3104435743}" dt="2024-06-02T02:14:23.746" v="11413" actId="571"/>
          <ac:cxnSpMkLst>
            <pc:docMk/>
            <pc:sldMk cId="2300645548" sldId="997"/>
            <ac:cxnSpMk id="197" creationId="{F0E0EFC3-E785-B1A0-AA4E-426B5C16D772}"/>
          </ac:cxnSpMkLst>
        </pc:cxnChg>
        <pc:cxnChg chg="mod">
          <ac:chgData name="Phillip Kaufman" userId="c001b2a046940d7c" providerId="LiveId" clId="{5CB25B10-5B1C-4017-B167-ED3104435743}" dt="2024-06-02T02:14:23.746" v="11413" actId="571"/>
          <ac:cxnSpMkLst>
            <pc:docMk/>
            <pc:sldMk cId="2300645548" sldId="997"/>
            <ac:cxnSpMk id="198" creationId="{00429ED1-819A-6591-F28A-A481000CD578}"/>
          </ac:cxnSpMkLst>
        </pc:cxnChg>
        <pc:cxnChg chg="mod">
          <ac:chgData name="Phillip Kaufman" userId="c001b2a046940d7c" providerId="LiveId" clId="{5CB25B10-5B1C-4017-B167-ED3104435743}" dt="2024-06-02T02:14:23.746" v="11413" actId="571"/>
          <ac:cxnSpMkLst>
            <pc:docMk/>
            <pc:sldMk cId="2300645548" sldId="997"/>
            <ac:cxnSpMk id="199" creationId="{DCF91547-90E1-84C3-DE2E-6CDC1DA7B1F8}"/>
          </ac:cxnSpMkLst>
        </pc:cxnChg>
      </pc:sldChg>
      <pc:sldChg chg="addSp delSp modSp add del mod">
        <pc:chgData name="Phillip Kaufman" userId="c001b2a046940d7c" providerId="LiveId" clId="{5CB25B10-5B1C-4017-B167-ED3104435743}" dt="2024-06-04T02:21:55.202" v="13336" actId="47"/>
        <pc:sldMkLst>
          <pc:docMk/>
          <pc:sldMk cId="3187063825" sldId="998"/>
        </pc:sldMkLst>
        <pc:grpChg chg="add mod">
          <ac:chgData name="Phillip Kaufman" userId="c001b2a046940d7c" providerId="LiveId" clId="{5CB25B10-5B1C-4017-B167-ED3104435743}" dt="2024-06-02T02:16:20.866" v="11444"/>
          <ac:grpSpMkLst>
            <pc:docMk/>
            <pc:sldMk cId="3187063825" sldId="998"/>
            <ac:grpSpMk id="4" creationId="{9F427EE0-2DF6-9CD5-7AF1-9A5ADD6CC447}"/>
          </ac:grpSpMkLst>
        </pc:grpChg>
        <pc:grpChg chg="del">
          <ac:chgData name="Phillip Kaufman" userId="c001b2a046940d7c" providerId="LiveId" clId="{5CB25B10-5B1C-4017-B167-ED3104435743}" dt="2024-06-02T02:16:20.582" v="11443" actId="478"/>
          <ac:grpSpMkLst>
            <pc:docMk/>
            <pc:sldMk cId="3187063825" sldId="998"/>
            <ac:grpSpMk id="57" creationId="{B389D923-CF71-96F0-411E-0FFB656289B3}"/>
          </ac:grpSpMkLst>
        </pc:grpChg>
        <pc:grpChg chg="add mod">
          <ac:chgData name="Phillip Kaufman" userId="c001b2a046940d7c" providerId="LiveId" clId="{5CB25B10-5B1C-4017-B167-ED3104435743}" dt="2024-06-02T23:26:25.919" v="12024"/>
          <ac:grpSpMkLst>
            <pc:docMk/>
            <pc:sldMk cId="3187063825" sldId="998"/>
            <ac:grpSpMk id="122" creationId="{77CA0988-7375-B756-2058-4CC48DCA15D8}"/>
          </ac:grpSpMkLst>
        </pc:grpChg>
        <pc:grpChg chg="del">
          <ac:chgData name="Phillip Kaufman" userId="c001b2a046940d7c" providerId="LiveId" clId="{5CB25B10-5B1C-4017-B167-ED3104435743}" dt="2024-06-02T02:16:20.582" v="11443" actId="478"/>
          <ac:grpSpMkLst>
            <pc:docMk/>
            <pc:sldMk cId="3187063825" sldId="998"/>
            <ac:grpSpMk id="200" creationId="{F0BE8468-86E6-26E3-C407-28516F41BBC8}"/>
          </ac:grpSpMkLst>
        </pc:grpChg>
        <pc:cxnChg chg="mod">
          <ac:chgData name="Phillip Kaufman" userId="c001b2a046940d7c" providerId="LiveId" clId="{5CB25B10-5B1C-4017-B167-ED3104435743}" dt="2024-06-02T02:16:20.866" v="11444"/>
          <ac:cxnSpMkLst>
            <pc:docMk/>
            <pc:sldMk cId="3187063825" sldId="998"/>
            <ac:cxnSpMk id="5" creationId="{1514203F-5CDA-E1B4-061D-87D2D71A9C41}"/>
          </ac:cxnSpMkLst>
        </pc:cxnChg>
        <pc:cxnChg chg="mod">
          <ac:chgData name="Phillip Kaufman" userId="c001b2a046940d7c" providerId="LiveId" clId="{5CB25B10-5B1C-4017-B167-ED3104435743}" dt="2024-06-02T02:16:20.866" v="11444"/>
          <ac:cxnSpMkLst>
            <pc:docMk/>
            <pc:sldMk cId="3187063825" sldId="998"/>
            <ac:cxnSpMk id="6" creationId="{E2F03198-EB5F-C215-D794-2973B9A546D9}"/>
          </ac:cxnSpMkLst>
        </pc:cxnChg>
        <pc:cxnChg chg="mod">
          <ac:chgData name="Phillip Kaufman" userId="c001b2a046940d7c" providerId="LiveId" clId="{5CB25B10-5B1C-4017-B167-ED3104435743}" dt="2024-06-02T02:16:20.866" v="11444"/>
          <ac:cxnSpMkLst>
            <pc:docMk/>
            <pc:sldMk cId="3187063825" sldId="998"/>
            <ac:cxnSpMk id="7" creationId="{EBA4FD71-BB12-FB73-E6C8-8FF9274D8778}"/>
          </ac:cxnSpMkLst>
        </pc:cxnChg>
        <pc:cxnChg chg="mod">
          <ac:chgData name="Phillip Kaufman" userId="c001b2a046940d7c" providerId="LiveId" clId="{5CB25B10-5B1C-4017-B167-ED3104435743}" dt="2024-06-02T02:16:20.866" v="11444"/>
          <ac:cxnSpMkLst>
            <pc:docMk/>
            <pc:sldMk cId="3187063825" sldId="998"/>
            <ac:cxnSpMk id="8" creationId="{28040D0D-1123-C358-4F6E-1648AA0E843C}"/>
          </ac:cxnSpMkLst>
        </pc:cxnChg>
        <pc:cxnChg chg="mod">
          <ac:chgData name="Phillip Kaufman" userId="c001b2a046940d7c" providerId="LiveId" clId="{5CB25B10-5B1C-4017-B167-ED3104435743}" dt="2024-06-02T02:16:20.866" v="11444"/>
          <ac:cxnSpMkLst>
            <pc:docMk/>
            <pc:sldMk cId="3187063825" sldId="998"/>
            <ac:cxnSpMk id="9" creationId="{729EC250-5A7A-72F5-EF6F-D44D87355057}"/>
          </ac:cxnSpMkLst>
        </pc:cxnChg>
        <pc:cxnChg chg="mod">
          <ac:chgData name="Phillip Kaufman" userId="c001b2a046940d7c" providerId="LiveId" clId="{5CB25B10-5B1C-4017-B167-ED3104435743}" dt="2024-06-02T02:16:20.866" v="11444"/>
          <ac:cxnSpMkLst>
            <pc:docMk/>
            <pc:sldMk cId="3187063825" sldId="998"/>
            <ac:cxnSpMk id="10" creationId="{05AC18F1-A929-819F-5263-BA4D8F2B18ED}"/>
          </ac:cxnSpMkLst>
        </pc:cxnChg>
        <pc:cxnChg chg="mod">
          <ac:chgData name="Phillip Kaufman" userId="c001b2a046940d7c" providerId="LiveId" clId="{5CB25B10-5B1C-4017-B167-ED3104435743}" dt="2024-06-02T02:16:20.866" v="11444"/>
          <ac:cxnSpMkLst>
            <pc:docMk/>
            <pc:sldMk cId="3187063825" sldId="998"/>
            <ac:cxnSpMk id="11" creationId="{D74AF168-1A1B-5C6C-2B1A-49332BE2E52A}"/>
          </ac:cxnSpMkLst>
        </pc:cxnChg>
        <pc:cxnChg chg="mod">
          <ac:chgData name="Phillip Kaufman" userId="c001b2a046940d7c" providerId="LiveId" clId="{5CB25B10-5B1C-4017-B167-ED3104435743}" dt="2024-06-02T02:16:20.866" v="11444"/>
          <ac:cxnSpMkLst>
            <pc:docMk/>
            <pc:sldMk cId="3187063825" sldId="998"/>
            <ac:cxnSpMk id="12" creationId="{603F1680-E77A-EA33-0FD1-66FF339EACDB}"/>
          </ac:cxnSpMkLst>
        </pc:cxnChg>
        <pc:cxnChg chg="mod">
          <ac:chgData name="Phillip Kaufman" userId="c001b2a046940d7c" providerId="LiveId" clId="{5CB25B10-5B1C-4017-B167-ED3104435743}" dt="2024-06-02T02:16:20.866" v="11444"/>
          <ac:cxnSpMkLst>
            <pc:docMk/>
            <pc:sldMk cId="3187063825" sldId="998"/>
            <ac:cxnSpMk id="13" creationId="{ECD81F26-E775-1A96-9BB7-230ADD3B112A}"/>
          </ac:cxnSpMkLst>
        </pc:cxnChg>
        <pc:cxnChg chg="mod">
          <ac:chgData name="Phillip Kaufman" userId="c001b2a046940d7c" providerId="LiveId" clId="{5CB25B10-5B1C-4017-B167-ED3104435743}" dt="2024-06-02T02:16:20.866" v="11444"/>
          <ac:cxnSpMkLst>
            <pc:docMk/>
            <pc:sldMk cId="3187063825" sldId="998"/>
            <ac:cxnSpMk id="14" creationId="{2256D301-919F-4E6F-930F-3FB21A4400C1}"/>
          </ac:cxnSpMkLst>
        </pc:cxnChg>
        <pc:cxnChg chg="mod">
          <ac:chgData name="Phillip Kaufman" userId="c001b2a046940d7c" providerId="LiveId" clId="{5CB25B10-5B1C-4017-B167-ED3104435743}" dt="2024-06-02T02:16:20.866" v="11444"/>
          <ac:cxnSpMkLst>
            <pc:docMk/>
            <pc:sldMk cId="3187063825" sldId="998"/>
            <ac:cxnSpMk id="15" creationId="{0AF5DE1D-CED6-E5A3-F8D7-40E14F2DCD3C}"/>
          </ac:cxnSpMkLst>
        </pc:cxnChg>
        <pc:cxnChg chg="mod">
          <ac:chgData name="Phillip Kaufman" userId="c001b2a046940d7c" providerId="LiveId" clId="{5CB25B10-5B1C-4017-B167-ED3104435743}" dt="2024-06-02T02:16:20.866" v="11444"/>
          <ac:cxnSpMkLst>
            <pc:docMk/>
            <pc:sldMk cId="3187063825" sldId="998"/>
            <ac:cxnSpMk id="16" creationId="{573E2412-72CA-4E21-AB45-915950923DAC}"/>
          </ac:cxnSpMkLst>
        </pc:cxnChg>
        <pc:cxnChg chg="mod">
          <ac:chgData name="Phillip Kaufman" userId="c001b2a046940d7c" providerId="LiveId" clId="{5CB25B10-5B1C-4017-B167-ED3104435743}" dt="2024-06-02T02:16:20.866" v="11444"/>
          <ac:cxnSpMkLst>
            <pc:docMk/>
            <pc:sldMk cId="3187063825" sldId="998"/>
            <ac:cxnSpMk id="17" creationId="{F3DAE5EA-C2EF-F050-F05B-7CEE319FB4EC}"/>
          </ac:cxnSpMkLst>
        </pc:cxnChg>
        <pc:cxnChg chg="mod">
          <ac:chgData name="Phillip Kaufman" userId="c001b2a046940d7c" providerId="LiveId" clId="{5CB25B10-5B1C-4017-B167-ED3104435743}" dt="2024-06-02T02:16:20.866" v="11444"/>
          <ac:cxnSpMkLst>
            <pc:docMk/>
            <pc:sldMk cId="3187063825" sldId="998"/>
            <ac:cxnSpMk id="18" creationId="{8F99CE76-0485-67B4-F1A2-D3FDD303AE29}"/>
          </ac:cxnSpMkLst>
        </pc:cxnChg>
        <pc:cxnChg chg="mod">
          <ac:chgData name="Phillip Kaufman" userId="c001b2a046940d7c" providerId="LiveId" clId="{5CB25B10-5B1C-4017-B167-ED3104435743}" dt="2024-06-02T02:16:20.866" v="11444"/>
          <ac:cxnSpMkLst>
            <pc:docMk/>
            <pc:sldMk cId="3187063825" sldId="998"/>
            <ac:cxnSpMk id="19" creationId="{DC2912CA-F318-8DB3-E2A3-CD15E051AFA8}"/>
          </ac:cxnSpMkLst>
        </pc:cxnChg>
        <pc:cxnChg chg="mod">
          <ac:chgData name="Phillip Kaufman" userId="c001b2a046940d7c" providerId="LiveId" clId="{5CB25B10-5B1C-4017-B167-ED3104435743}" dt="2024-06-02T02:16:20.866" v="11444"/>
          <ac:cxnSpMkLst>
            <pc:docMk/>
            <pc:sldMk cId="3187063825" sldId="998"/>
            <ac:cxnSpMk id="20" creationId="{57A29F36-C230-EECB-44F8-ECB8A69FAB58}"/>
          </ac:cxnSpMkLst>
        </pc:cxnChg>
        <pc:cxnChg chg="mod">
          <ac:chgData name="Phillip Kaufman" userId="c001b2a046940d7c" providerId="LiveId" clId="{5CB25B10-5B1C-4017-B167-ED3104435743}" dt="2024-06-02T02:16:20.866" v="11444"/>
          <ac:cxnSpMkLst>
            <pc:docMk/>
            <pc:sldMk cId="3187063825" sldId="998"/>
            <ac:cxnSpMk id="21" creationId="{007C8AC6-B5C2-227F-CB47-BC077E5C1081}"/>
          </ac:cxnSpMkLst>
        </pc:cxnChg>
        <pc:cxnChg chg="mod">
          <ac:chgData name="Phillip Kaufman" userId="c001b2a046940d7c" providerId="LiveId" clId="{5CB25B10-5B1C-4017-B167-ED3104435743}" dt="2024-06-02T02:16:20.866" v="11444"/>
          <ac:cxnSpMkLst>
            <pc:docMk/>
            <pc:sldMk cId="3187063825" sldId="998"/>
            <ac:cxnSpMk id="22" creationId="{D1D1EAC6-B834-199E-3AFA-B64997BF3829}"/>
          </ac:cxnSpMkLst>
        </pc:cxnChg>
        <pc:cxnChg chg="mod">
          <ac:chgData name="Phillip Kaufman" userId="c001b2a046940d7c" providerId="LiveId" clId="{5CB25B10-5B1C-4017-B167-ED3104435743}" dt="2024-06-02T02:16:20.866" v="11444"/>
          <ac:cxnSpMkLst>
            <pc:docMk/>
            <pc:sldMk cId="3187063825" sldId="998"/>
            <ac:cxnSpMk id="23" creationId="{3CC4F620-61DE-2369-37B6-7C8C4A2C01DF}"/>
          </ac:cxnSpMkLst>
        </pc:cxnChg>
        <pc:cxnChg chg="mod">
          <ac:chgData name="Phillip Kaufman" userId="c001b2a046940d7c" providerId="LiveId" clId="{5CB25B10-5B1C-4017-B167-ED3104435743}" dt="2024-06-02T02:16:20.866" v="11444"/>
          <ac:cxnSpMkLst>
            <pc:docMk/>
            <pc:sldMk cId="3187063825" sldId="998"/>
            <ac:cxnSpMk id="24" creationId="{16957EBF-C562-6A4F-3087-1265AB2BB8B6}"/>
          </ac:cxnSpMkLst>
        </pc:cxnChg>
        <pc:cxnChg chg="mod">
          <ac:chgData name="Phillip Kaufman" userId="c001b2a046940d7c" providerId="LiveId" clId="{5CB25B10-5B1C-4017-B167-ED3104435743}" dt="2024-06-02T02:16:20.866" v="11444"/>
          <ac:cxnSpMkLst>
            <pc:docMk/>
            <pc:sldMk cId="3187063825" sldId="998"/>
            <ac:cxnSpMk id="25" creationId="{F10BCAC7-71B1-6B6D-4366-657C9FA5D0FE}"/>
          </ac:cxnSpMkLst>
        </pc:cxnChg>
        <pc:cxnChg chg="mod">
          <ac:chgData name="Phillip Kaufman" userId="c001b2a046940d7c" providerId="LiveId" clId="{5CB25B10-5B1C-4017-B167-ED3104435743}" dt="2024-06-02T02:16:20.866" v="11444"/>
          <ac:cxnSpMkLst>
            <pc:docMk/>
            <pc:sldMk cId="3187063825" sldId="998"/>
            <ac:cxnSpMk id="26" creationId="{10B7DE5A-E20B-4DBB-A2C1-E4BD73F38F7C}"/>
          </ac:cxnSpMkLst>
        </pc:cxnChg>
        <pc:cxnChg chg="mod">
          <ac:chgData name="Phillip Kaufman" userId="c001b2a046940d7c" providerId="LiveId" clId="{5CB25B10-5B1C-4017-B167-ED3104435743}" dt="2024-06-02T02:16:20.866" v="11444"/>
          <ac:cxnSpMkLst>
            <pc:docMk/>
            <pc:sldMk cId="3187063825" sldId="998"/>
            <ac:cxnSpMk id="27" creationId="{0532BC47-C2CA-6D96-907E-8FBF595AE4ED}"/>
          </ac:cxnSpMkLst>
        </pc:cxnChg>
        <pc:cxnChg chg="mod">
          <ac:chgData name="Phillip Kaufman" userId="c001b2a046940d7c" providerId="LiveId" clId="{5CB25B10-5B1C-4017-B167-ED3104435743}" dt="2024-06-02T02:16:20.866" v="11444"/>
          <ac:cxnSpMkLst>
            <pc:docMk/>
            <pc:sldMk cId="3187063825" sldId="998"/>
            <ac:cxnSpMk id="28" creationId="{C856D57F-B34E-61BB-731E-DD2DA089385C}"/>
          </ac:cxnSpMkLst>
        </pc:cxnChg>
        <pc:cxnChg chg="mod">
          <ac:chgData name="Phillip Kaufman" userId="c001b2a046940d7c" providerId="LiveId" clId="{5CB25B10-5B1C-4017-B167-ED3104435743}" dt="2024-06-02T02:16:20.866" v="11444"/>
          <ac:cxnSpMkLst>
            <pc:docMk/>
            <pc:sldMk cId="3187063825" sldId="998"/>
            <ac:cxnSpMk id="29" creationId="{C9C2B154-3EF6-A17B-1ABE-5DA73C8940CE}"/>
          </ac:cxnSpMkLst>
        </pc:cxnChg>
        <pc:cxnChg chg="mod">
          <ac:chgData name="Phillip Kaufman" userId="c001b2a046940d7c" providerId="LiveId" clId="{5CB25B10-5B1C-4017-B167-ED3104435743}" dt="2024-06-02T02:16:20.866" v="11444"/>
          <ac:cxnSpMkLst>
            <pc:docMk/>
            <pc:sldMk cId="3187063825" sldId="998"/>
            <ac:cxnSpMk id="30" creationId="{1FADCC0A-901E-157E-467E-60C36B12474B}"/>
          </ac:cxnSpMkLst>
        </pc:cxnChg>
        <pc:cxnChg chg="mod">
          <ac:chgData name="Phillip Kaufman" userId="c001b2a046940d7c" providerId="LiveId" clId="{5CB25B10-5B1C-4017-B167-ED3104435743}" dt="2024-06-02T02:16:20.866" v="11444"/>
          <ac:cxnSpMkLst>
            <pc:docMk/>
            <pc:sldMk cId="3187063825" sldId="998"/>
            <ac:cxnSpMk id="31" creationId="{1C7F10CE-1CB8-C4B5-9B2D-1CB8C9562A5F}"/>
          </ac:cxnSpMkLst>
        </pc:cxnChg>
        <pc:cxnChg chg="mod">
          <ac:chgData name="Phillip Kaufman" userId="c001b2a046940d7c" providerId="LiveId" clId="{5CB25B10-5B1C-4017-B167-ED3104435743}" dt="2024-06-02T02:16:20.866" v="11444"/>
          <ac:cxnSpMkLst>
            <pc:docMk/>
            <pc:sldMk cId="3187063825" sldId="998"/>
            <ac:cxnSpMk id="32" creationId="{96E8F97A-581F-F92F-0D71-F30B6C58AFEC}"/>
          </ac:cxnSpMkLst>
        </pc:cxnChg>
        <pc:cxnChg chg="mod">
          <ac:chgData name="Phillip Kaufman" userId="c001b2a046940d7c" providerId="LiveId" clId="{5CB25B10-5B1C-4017-B167-ED3104435743}" dt="2024-06-02T02:16:20.866" v="11444"/>
          <ac:cxnSpMkLst>
            <pc:docMk/>
            <pc:sldMk cId="3187063825" sldId="998"/>
            <ac:cxnSpMk id="33" creationId="{814ECE7B-26A4-40EA-ED4F-A95D22A5F058}"/>
          </ac:cxnSpMkLst>
        </pc:cxnChg>
        <pc:cxnChg chg="mod">
          <ac:chgData name="Phillip Kaufman" userId="c001b2a046940d7c" providerId="LiveId" clId="{5CB25B10-5B1C-4017-B167-ED3104435743}" dt="2024-06-02T02:16:20.866" v="11444"/>
          <ac:cxnSpMkLst>
            <pc:docMk/>
            <pc:sldMk cId="3187063825" sldId="998"/>
            <ac:cxnSpMk id="34" creationId="{0B94A809-1E71-26CB-B49C-C11D5DA19736}"/>
          </ac:cxnSpMkLst>
        </pc:cxnChg>
        <pc:cxnChg chg="mod">
          <ac:chgData name="Phillip Kaufman" userId="c001b2a046940d7c" providerId="LiveId" clId="{5CB25B10-5B1C-4017-B167-ED3104435743}" dt="2024-06-02T02:16:20.866" v="11444"/>
          <ac:cxnSpMkLst>
            <pc:docMk/>
            <pc:sldMk cId="3187063825" sldId="998"/>
            <ac:cxnSpMk id="35" creationId="{D67FDDF5-9EC7-0ED9-A32E-9EB0C1B4C019}"/>
          </ac:cxnSpMkLst>
        </pc:cxnChg>
        <pc:cxnChg chg="mod">
          <ac:chgData name="Phillip Kaufman" userId="c001b2a046940d7c" providerId="LiveId" clId="{5CB25B10-5B1C-4017-B167-ED3104435743}" dt="2024-06-02T02:16:20.866" v="11444"/>
          <ac:cxnSpMkLst>
            <pc:docMk/>
            <pc:sldMk cId="3187063825" sldId="998"/>
            <ac:cxnSpMk id="36" creationId="{5E25293A-EB90-90D4-B817-07F2D9E6AED1}"/>
          </ac:cxnSpMkLst>
        </pc:cxnChg>
        <pc:cxnChg chg="mod">
          <ac:chgData name="Phillip Kaufman" userId="c001b2a046940d7c" providerId="LiveId" clId="{5CB25B10-5B1C-4017-B167-ED3104435743}" dt="2024-06-02T23:26:25.919" v="12024"/>
          <ac:cxnSpMkLst>
            <pc:docMk/>
            <pc:sldMk cId="3187063825" sldId="998"/>
            <ac:cxnSpMk id="123" creationId="{73379B66-E5A2-A0B8-02BB-0380624AE60B}"/>
          </ac:cxnSpMkLst>
        </pc:cxnChg>
        <pc:cxnChg chg="mod">
          <ac:chgData name="Phillip Kaufman" userId="c001b2a046940d7c" providerId="LiveId" clId="{5CB25B10-5B1C-4017-B167-ED3104435743}" dt="2024-06-02T23:26:25.919" v="12024"/>
          <ac:cxnSpMkLst>
            <pc:docMk/>
            <pc:sldMk cId="3187063825" sldId="998"/>
            <ac:cxnSpMk id="124" creationId="{81673D9D-6979-68D0-765C-4131FD961E08}"/>
          </ac:cxnSpMkLst>
        </pc:cxnChg>
        <pc:cxnChg chg="mod">
          <ac:chgData name="Phillip Kaufman" userId="c001b2a046940d7c" providerId="LiveId" clId="{5CB25B10-5B1C-4017-B167-ED3104435743}" dt="2024-06-02T23:26:25.919" v="12024"/>
          <ac:cxnSpMkLst>
            <pc:docMk/>
            <pc:sldMk cId="3187063825" sldId="998"/>
            <ac:cxnSpMk id="125" creationId="{5383AD3F-CB14-9798-3AB6-5F58E7C28276}"/>
          </ac:cxnSpMkLst>
        </pc:cxnChg>
        <pc:cxnChg chg="mod">
          <ac:chgData name="Phillip Kaufman" userId="c001b2a046940d7c" providerId="LiveId" clId="{5CB25B10-5B1C-4017-B167-ED3104435743}" dt="2024-06-02T23:26:25.919" v="12024"/>
          <ac:cxnSpMkLst>
            <pc:docMk/>
            <pc:sldMk cId="3187063825" sldId="998"/>
            <ac:cxnSpMk id="126" creationId="{9107718C-B56F-9775-0D6A-5B807D76C200}"/>
          </ac:cxnSpMkLst>
        </pc:cxnChg>
        <pc:cxnChg chg="mod">
          <ac:chgData name="Phillip Kaufman" userId="c001b2a046940d7c" providerId="LiveId" clId="{5CB25B10-5B1C-4017-B167-ED3104435743}" dt="2024-06-02T23:26:25.919" v="12024"/>
          <ac:cxnSpMkLst>
            <pc:docMk/>
            <pc:sldMk cId="3187063825" sldId="998"/>
            <ac:cxnSpMk id="127" creationId="{8DB3BC5C-ADA6-B621-2F02-ECF2D0499043}"/>
          </ac:cxnSpMkLst>
        </pc:cxnChg>
        <pc:cxnChg chg="mod">
          <ac:chgData name="Phillip Kaufman" userId="c001b2a046940d7c" providerId="LiveId" clId="{5CB25B10-5B1C-4017-B167-ED3104435743}" dt="2024-06-02T23:26:25.919" v="12024"/>
          <ac:cxnSpMkLst>
            <pc:docMk/>
            <pc:sldMk cId="3187063825" sldId="998"/>
            <ac:cxnSpMk id="192" creationId="{5E73AFEC-EDE6-367D-D045-19B693F7354B}"/>
          </ac:cxnSpMkLst>
        </pc:cxnChg>
        <pc:cxnChg chg="mod">
          <ac:chgData name="Phillip Kaufman" userId="c001b2a046940d7c" providerId="LiveId" clId="{5CB25B10-5B1C-4017-B167-ED3104435743}" dt="2024-06-02T23:26:25.919" v="12024"/>
          <ac:cxnSpMkLst>
            <pc:docMk/>
            <pc:sldMk cId="3187063825" sldId="998"/>
            <ac:cxnSpMk id="193" creationId="{0A0809A8-07BE-A130-6D55-BC0D33C6CE62}"/>
          </ac:cxnSpMkLst>
        </pc:cxnChg>
        <pc:cxnChg chg="mod">
          <ac:chgData name="Phillip Kaufman" userId="c001b2a046940d7c" providerId="LiveId" clId="{5CB25B10-5B1C-4017-B167-ED3104435743}" dt="2024-06-02T23:26:25.919" v="12024"/>
          <ac:cxnSpMkLst>
            <pc:docMk/>
            <pc:sldMk cId="3187063825" sldId="998"/>
            <ac:cxnSpMk id="194" creationId="{ADA50D49-ED9F-0BDF-592D-88408889CDB8}"/>
          </ac:cxnSpMkLst>
        </pc:cxnChg>
        <pc:cxnChg chg="mod">
          <ac:chgData name="Phillip Kaufman" userId="c001b2a046940d7c" providerId="LiveId" clId="{5CB25B10-5B1C-4017-B167-ED3104435743}" dt="2024-06-02T23:26:25.919" v="12024"/>
          <ac:cxnSpMkLst>
            <pc:docMk/>
            <pc:sldMk cId="3187063825" sldId="998"/>
            <ac:cxnSpMk id="195" creationId="{3D557834-E647-F8B8-E560-E6FACB1392E3}"/>
          </ac:cxnSpMkLst>
        </pc:cxnChg>
        <pc:cxnChg chg="mod">
          <ac:chgData name="Phillip Kaufman" userId="c001b2a046940d7c" providerId="LiveId" clId="{5CB25B10-5B1C-4017-B167-ED3104435743}" dt="2024-06-02T23:26:25.919" v="12024"/>
          <ac:cxnSpMkLst>
            <pc:docMk/>
            <pc:sldMk cId="3187063825" sldId="998"/>
            <ac:cxnSpMk id="196" creationId="{371F42AB-9C60-ABAA-21DA-84097EBAF104}"/>
          </ac:cxnSpMkLst>
        </pc:cxnChg>
        <pc:cxnChg chg="mod">
          <ac:chgData name="Phillip Kaufman" userId="c001b2a046940d7c" providerId="LiveId" clId="{5CB25B10-5B1C-4017-B167-ED3104435743}" dt="2024-06-02T23:26:25.919" v="12024"/>
          <ac:cxnSpMkLst>
            <pc:docMk/>
            <pc:sldMk cId="3187063825" sldId="998"/>
            <ac:cxnSpMk id="197" creationId="{A48B53D4-8EA3-48F7-E3F2-3498556CED00}"/>
          </ac:cxnSpMkLst>
        </pc:cxnChg>
        <pc:cxnChg chg="mod">
          <ac:chgData name="Phillip Kaufman" userId="c001b2a046940d7c" providerId="LiveId" clId="{5CB25B10-5B1C-4017-B167-ED3104435743}" dt="2024-06-02T23:26:25.919" v="12024"/>
          <ac:cxnSpMkLst>
            <pc:docMk/>
            <pc:sldMk cId="3187063825" sldId="998"/>
            <ac:cxnSpMk id="198" creationId="{038EE047-B0CB-CA39-C06B-FE9334633ECA}"/>
          </ac:cxnSpMkLst>
        </pc:cxnChg>
        <pc:cxnChg chg="mod">
          <ac:chgData name="Phillip Kaufman" userId="c001b2a046940d7c" providerId="LiveId" clId="{5CB25B10-5B1C-4017-B167-ED3104435743}" dt="2024-06-02T23:26:25.919" v="12024"/>
          <ac:cxnSpMkLst>
            <pc:docMk/>
            <pc:sldMk cId="3187063825" sldId="998"/>
            <ac:cxnSpMk id="199" creationId="{972FE680-A3CB-0BFF-1B16-75CE3EF38B99}"/>
          </ac:cxnSpMkLst>
        </pc:cxnChg>
        <pc:cxnChg chg="mod">
          <ac:chgData name="Phillip Kaufman" userId="c001b2a046940d7c" providerId="LiveId" clId="{5CB25B10-5B1C-4017-B167-ED3104435743}" dt="2024-06-02T23:26:25.919" v="12024"/>
          <ac:cxnSpMkLst>
            <pc:docMk/>
            <pc:sldMk cId="3187063825" sldId="998"/>
            <ac:cxnSpMk id="200" creationId="{C62F47ED-00DD-D8E9-D1AA-A2F0B6060DF6}"/>
          </ac:cxnSpMkLst>
        </pc:cxnChg>
        <pc:cxnChg chg="mod">
          <ac:chgData name="Phillip Kaufman" userId="c001b2a046940d7c" providerId="LiveId" clId="{5CB25B10-5B1C-4017-B167-ED3104435743}" dt="2024-06-02T23:26:25.919" v="12024"/>
          <ac:cxnSpMkLst>
            <pc:docMk/>
            <pc:sldMk cId="3187063825" sldId="998"/>
            <ac:cxnSpMk id="203" creationId="{9704A36D-5A90-7981-4726-BE4E05F8AE97}"/>
          </ac:cxnSpMkLst>
        </pc:cxnChg>
        <pc:cxnChg chg="mod">
          <ac:chgData name="Phillip Kaufman" userId="c001b2a046940d7c" providerId="LiveId" clId="{5CB25B10-5B1C-4017-B167-ED3104435743}" dt="2024-06-02T23:26:25.919" v="12024"/>
          <ac:cxnSpMkLst>
            <pc:docMk/>
            <pc:sldMk cId="3187063825" sldId="998"/>
            <ac:cxnSpMk id="209" creationId="{A8328A9A-CEBB-6909-4DE7-B241DB511A0F}"/>
          </ac:cxnSpMkLst>
        </pc:cxnChg>
        <pc:cxnChg chg="mod">
          <ac:chgData name="Phillip Kaufman" userId="c001b2a046940d7c" providerId="LiveId" clId="{5CB25B10-5B1C-4017-B167-ED3104435743}" dt="2024-06-02T23:26:25.919" v="12024"/>
          <ac:cxnSpMkLst>
            <pc:docMk/>
            <pc:sldMk cId="3187063825" sldId="998"/>
            <ac:cxnSpMk id="210" creationId="{36EAEFB2-2463-2BE0-5C74-E087D3CF5B23}"/>
          </ac:cxnSpMkLst>
        </pc:cxnChg>
        <pc:cxnChg chg="mod">
          <ac:chgData name="Phillip Kaufman" userId="c001b2a046940d7c" providerId="LiveId" clId="{5CB25B10-5B1C-4017-B167-ED3104435743}" dt="2024-06-02T23:26:25.919" v="12024"/>
          <ac:cxnSpMkLst>
            <pc:docMk/>
            <pc:sldMk cId="3187063825" sldId="998"/>
            <ac:cxnSpMk id="211" creationId="{5C5715D2-1C48-0328-99BD-44638A524871}"/>
          </ac:cxnSpMkLst>
        </pc:cxnChg>
        <pc:cxnChg chg="mod">
          <ac:chgData name="Phillip Kaufman" userId="c001b2a046940d7c" providerId="LiveId" clId="{5CB25B10-5B1C-4017-B167-ED3104435743}" dt="2024-06-02T23:26:25.919" v="12024"/>
          <ac:cxnSpMkLst>
            <pc:docMk/>
            <pc:sldMk cId="3187063825" sldId="998"/>
            <ac:cxnSpMk id="212" creationId="{DCAB812E-44DF-5045-8D4C-DAE7B31F2A48}"/>
          </ac:cxnSpMkLst>
        </pc:cxnChg>
        <pc:cxnChg chg="mod">
          <ac:chgData name="Phillip Kaufman" userId="c001b2a046940d7c" providerId="LiveId" clId="{5CB25B10-5B1C-4017-B167-ED3104435743}" dt="2024-06-02T23:26:25.919" v="12024"/>
          <ac:cxnSpMkLst>
            <pc:docMk/>
            <pc:sldMk cId="3187063825" sldId="998"/>
            <ac:cxnSpMk id="213" creationId="{9A1EDBA5-B46E-B9ED-08CB-AFA14A5C0958}"/>
          </ac:cxnSpMkLst>
        </pc:cxnChg>
        <pc:cxnChg chg="mod">
          <ac:chgData name="Phillip Kaufman" userId="c001b2a046940d7c" providerId="LiveId" clId="{5CB25B10-5B1C-4017-B167-ED3104435743}" dt="2024-06-02T23:26:25.919" v="12024"/>
          <ac:cxnSpMkLst>
            <pc:docMk/>
            <pc:sldMk cId="3187063825" sldId="998"/>
            <ac:cxnSpMk id="214" creationId="{90E729CE-FB37-C8F5-3C47-445B9C88992C}"/>
          </ac:cxnSpMkLst>
        </pc:cxnChg>
        <pc:cxnChg chg="mod">
          <ac:chgData name="Phillip Kaufman" userId="c001b2a046940d7c" providerId="LiveId" clId="{5CB25B10-5B1C-4017-B167-ED3104435743}" dt="2024-06-02T23:26:25.919" v="12024"/>
          <ac:cxnSpMkLst>
            <pc:docMk/>
            <pc:sldMk cId="3187063825" sldId="998"/>
            <ac:cxnSpMk id="215" creationId="{14259ECA-FD20-4EA2-BD80-C0280D531C82}"/>
          </ac:cxnSpMkLst>
        </pc:cxnChg>
        <pc:cxnChg chg="mod">
          <ac:chgData name="Phillip Kaufman" userId="c001b2a046940d7c" providerId="LiveId" clId="{5CB25B10-5B1C-4017-B167-ED3104435743}" dt="2024-06-02T23:26:25.919" v="12024"/>
          <ac:cxnSpMkLst>
            <pc:docMk/>
            <pc:sldMk cId="3187063825" sldId="998"/>
            <ac:cxnSpMk id="216" creationId="{708A76B0-96EF-2728-C468-FA1A1186DF6F}"/>
          </ac:cxnSpMkLst>
        </pc:cxnChg>
        <pc:cxnChg chg="mod">
          <ac:chgData name="Phillip Kaufman" userId="c001b2a046940d7c" providerId="LiveId" clId="{5CB25B10-5B1C-4017-B167-ED3104435743}" dt="2024-06-02T23:26:25.919" v="12024"/>
          <ac:cxnSpMkLst>
            <pc:docMk/>
            <pc:sldMk cId="3187063825" sldId="998"/>
            <ac:cxnSpMk id="217" creationId="{3408906E-A343-6899-9832-A749A4E40D3F}"/>
          </ac:cxnSpMkLst>
        </pc:cxnChg>
        <pc:cxnChg chg="mod">
          <ac:chgData name="Phillip Kaufman" userId="c001b2a046940d7c" providerId="LiveId" clId="{5CB25B10-5B1C-4017-B167-ED3104435743}" dt="2024-06-02T23:26:25.919" v="12024"/>
          <ac:cxnSpMkLst>
            <pc:docMk/>
            <pc:sldMk cId="3187063825" sldId="998"/>
            <ac:cxnSpMk id="218" creationId="{6CF8E2B8-63D4-809D-5FBE-0588126B6724}"/>
          </ac:cxnSpMkLst>
        </pc:cxnChg>
        <pc:cxnChg chg="mod">
          <ac:chgData name="Phillip Kaufman" userId="c001b2a046940d7c" providerId="LiveId" clId="{5CB25B10-5B1C-4017-B167-ED3104435743}" dt="2024-06-02T23:26:25.919" v="12024"/>
          <ac:cxnSpMkLst>
            <pc:docMk/>
            <pc:sldMk cId="3187063825" sldId="998"/>
            <ac:cxnSpMk id="219" creationId="{32CAFB06-3DBB-2C85-E87A-B2F96201DC56}"/>
          </ac:cxnSpMkLst>
        </pc:cxnChg>
        <pc:cxnChg chg="mod">
          <ac:chgData name="Phillip Kaufman" userId="c001b2a046940d7c" providerId="LiveId" clId="{5CB25B10-5B1C-4017-B167-ED3104435743}" dt="2024-06-02T23:26:25.919" v="12024"/>
          <ac:cxnSpMkLst>
            <pc:docMk/>
            <pc:sldMk cId="3187063825" sldId="998"/>
            <ac:cxnSpMk id="220" creationId="{562B6D90-AAE5-A2B6-C152-11BAFEABD9AD}"/>
          </ac:cxnSpMkLst>
        </pc:cxnChg>
        <pc:cxnChg chg="mod">
          <ac:chgData name="Phillip Kaufman" userId="c001b2a046940d7c" providerId="LiveId" clId="{5CB25B10-5B1C-4017-B167-ED3104435743}" dt="2024-06-02T23:26:25.919" v="12024"/>
          <ac:cxnSpMkLst>
            <pc:docMk/>
            <pc:sldMk cId="3187063825" sldId="998"/>
            <ac:cxnSpMk id="221" creationId="{35E0BB8E-97FB-B4C5-BEC5-2FC5E573F52B}"/>
          </ac:cxnSpMkLst>
        </pc:cxnChg>
        <pc:cxnChg chg="mod">
          <ac:chgData name="Phillip Kaufman" userId="c001b2a046940d7c" providerId="LiveId" clId="{5CB25B10-5B1C-4017-B167-ED3104435743}" dt="2024-06-02T23:26:25.919" v="12024"/>
          <ac:cxnSpMkLst>
            <pc:docMk/>
            <pc:sldMk cId="3187063825" sldId="998"/>
            <ac:cxnSpMk id="222" creationId="{C0001114-0FE1-2EA2-73D6-B66508C6B3CD}"/>
          </ac:cxnSpMkLst>
        </pc:cxnChg>
        <pc:cxnChg chg="mod">
          <ac:chgData name="Phillip Kaufman" userId="c001b2a046940d7c" providerId="LiveId" clId="{5CB25B10-5B1C-4017-B167-ED3104435743}" dt="2024-06-02T23:26:25.919" v="12024"/>
          <ac:cxnSpMkLst>
            <pc:docMk/>
            <pc:sldMk cId="3187063825" sldId="998"/>
            <ac:cxnSpMk id="223" creationId="{C8488FF5-CBC9-D63C-33DC-5C4A7D43B4FD}"/>
          </ac:cxnSpMkLst>
        </pc:cxnChg>
        <pc:cxnChg chg="mod">
          <ac:chgData name="Phillip Kaufman" userId="c001b2a046940d7c" providerId="LiveId" clId="{5CB25B10-5B1C-4017-B167-ED3104435743}" dt="2024-06-02T23:26:25.919" v="12024"/>
          <ac:cxnSpMkLst>
            <pc:docMk/>
            <pc:sldMk cId="3187063825" sldId="998"/>
            <ac:cxnSpMk id="224" creationId="{CE221E8A-B480-CEA1-25F0-0EC203208D1B}"/>
          </ac:cxnSpMkLst>
        </pc:cxnChg>
        <pc:cxnChg chg="mod">
          <ac:chgData name="Phillip Kaufman" userId="c001b2a046940d7c" providerId="LiveId" clId="{5CB25B10-5B1C-4017-B167-ED3104435743}" dt="2024-06-02T23:26:25.919" v="12024"/>
          <ac:cxnSpMkLst>
            <pc:docMk/>
            <pc:sldMk cId="3187063825" sldId="998"/>
            <ac:cxnSpMk id="225" creationId="{B7B0D934-5F38-CC25-A3A9-07F19BE37F1B}"/>
          </ac:cxnSpMkLst>
        </pc:cxnChg>
      </pc:sldChg>
      <pc:sldChg chg="add del">
        <pc:chgData name="Phillip Kaufman" userId="c001b2a046940d7c" providerId="LiveId" clId="{5CB25B10-5B1C-4017-B167-ED3104435743}" dt="2024-06-02T23:27:10.613" v="12040" actId="47"/>
        <pc:sldMkLst>
          <pc:docMk/>
          <pc:sldMk cId="528391454" sldId="999"/>
        </pc:sldMkLst>
      </pc:sldChg>
      <pc:sldChg chg="add del">
        <pc:chgData name="Phillip Kaufman" userId="c001b2a046940d7c" providerId="LiveId" clId="{5CB25B10-5B1C-4017-B167-ED3104435743}" dt="2024-06-02T23:23:20.525" v="11973" actId="47"/>
        <pc:sldMkLst>
          <pc:docMk/>
          <pc:sldMk cId="1143555124" sldId="999"/>
        </pc:sldMkLst>
      </pc:sldChg>
      <pc:sldChg chg="addSp delSp modSp add del mod">
        <pc:chgData name="Phillip Kaufman" userId="c001b2a046940d7c" providerId="LiveId" clId="{5CB25B10-5B1C-4017-B167-ED3104435743}" dt="2024-06-02T23:17:48.120" v="11886" actId="47"/>
        <pc:sldMkLst>
          <pc:docMk/>
          <pc:sldMk cId="1449610132" sldId="999"/>
        </pc:sldMkLst>
        <pc:spChg chg="del">
          <ac:chgData name="Phillip Kaufman" userId="c001b2a046940d7c" providerId="LiveId" clId="{5CB25B10-5B1C-4017-B167-ED3104435743}" dt="2024-06-02T23:14:19.889" v="11823" actId="478"/>
          <ac:spMkLst>
            <pc:docMk/>
            <pc:sldMk cId="1449610132" sldId="999"/>
            <ac:spMk id="4" creationId="{01A4F52B-5687-5F65-2731-5D9FDCBC7BE0}"/>
          </ac:spMkLst>
        </pc:spChg>
        <pc:spChg chg="del">
          <ac:chgData name="Phillip Kaufman" userId="c001b2a046940d7c" providerId="LiveId" clId="{5CB25B10-5B1C-4017-B167-ED3104435743}" dt="2024-06-02T23:14:19.889" v="11823" actId="478"/>
          <ac:spMkLst>
            <pc:docMk/>
            <pc:sldMk cId="1449610132" sldId="999"/>
            <ac:spMk id="6" creationId="{414F5EF5-F8D1-E649-5993-E2D85B9E7048}"/>
          </ac:spMkLst>
        </pc:spChg>
        <pc:spChg chg="del">
          <ac:chgData name="Phillip Kaufman" userId="c001b2a046940d7c" providerId="LiveId" clId="{5CB25B10-5B1C-4017-B167-ED3104435743}" dt="2024-06-02T23:14:19.889" v="11823" actId="478"/>
          <ac:spMkLst>
            <pc:docMk/>
            <pc:sldMk cId="1449610132" sldId="999"/>
            <ac:spMk id="7" creationId="{7AFBE945-78BB-A4DE-A410-B353DA59FCE1}"/>
          </ac:spMkLst>
        </pc:spChg>
        <pc:spChg chg="del">
          <ac:chgData name="Phillip Kaufman" userId="c001b2a046940d7c" providerId="LiveId" clId="{5CB25B10-5B1C-4017-B167-ED3104435743}" dt="2024-06-02T23:14:19.889" v="11823" actId="478"/>
          <ac:spMkLst>
            <pc:docMk/>
            <pc:sldMk cId="1449610132" sldId="999"/>
            <ac:spMk id="8" creationId="{04A35D40-619C-7085-72F1-A6C5C2BA835D}"/>
          </ac:spMkLst>
        </pc:spChg>
        <pc:spChg chg="del">
          <ac:chgData name="Phillip Kaufman" userId="c001b2a046940d7c" providerId="LiveId" clId="{5CB25B10-5B1C-4017-B167-ED3104435743}" dt="2024-06-02T23:14:19.889" v="11823" actId="478"/>
          <ac:spMkLst>
            <pc:docMk/>
            <pc:sldMk cId="1449610132" sldId="999"/>
            <ac:spMk id="9" creationId="{6273EF02-9DD5-4FCB-656C-1DC155527014}"/>
          </ac:spMkLst>
        </pc:spChg>
        <pc:spChg chg="del">
          <ac:chgData name="Phillip Kaufman" userId="c001b2a046940d7c" providerId="LiveId" clId="{5CB25B10-5B1C-4017-B167-ED3104435743}" dt="2024-06-02T23:14:19.889" v="11823" actId="478"/>
          <ac:spMkLst>
            <pc:docMk/>
            <pc:sldMk cId="1449610132" sldId="999"/>
            <ac:spMk id="10" creationId="{CA48F6B5-1220-0BBF-A664-F6F75E741E33}"/>
          </ac:spMkLst>
        </pc:spChg>
        <pc:spChg chg="del">
          <ac:chgData name="Phillip Kaufman" userId="c001b2a046940d7c" providerId="LiveId" clId="{5CB25B10-5B1C-4017-B167-ED3104435743}" dt="2024-06-02T23:14:19.889" v="11823" actId="478"/>
          <ac:spMkLst>
            <pc:docMk/>
            <pc:sldMk cId="1449610132" sldId="999"/>
            <ac:spMk id="11" creationId="{70E5A57E-EB11-F87D-020F-7040413D4DB4}"/>
          </ac:spMkLst>
        </pc:spChg>
        <pc:spChg chg="del">
          <ac:chgData name="Phillip Kaufman" userId="c001b2a046940d7c" providerId="LiveId" clId="{5CB25B10-5B1C-4017-B167-ED3104435743}" dt="2024-06-02T23:14:19.889" v="11823" actId="478"/>
          <ac:spMkLst>
            <pc:docMk/>
            <pc:sldMk cId="1449610132" sldId="999"/>
            <ac:spMk id="12" creationId="{86DC8ACB-998C-C16A-B306-0EBBAE57F342}"/>
          </ac:spMkLst>
        </pc:spChg>
        <pc:spChg chg="add del mod">
          <ac:chgData name="Phillip Kaufman" userId="c001b2a046940d7c" providerId="LiveId" clId="{5CB25B10-5B1C-4017-B167-ED3104435743}" dt="2024-06-02T23:17:46.503" v="11885" actId="478"/>
          <ac:spMkLst>
            <pc:docMk/>
            <pc:sldMk cId="1449610132" sldId="999"/>
            <ac:spMk id="59" creationId="{ACFDC5D2-BB3C-E0CD-0BED-0BD1267C772A}"/>
          </ac:spMkLst>
        </pc:spChg>
        <pc:grpChg chg="add del mod">
          <ac:chgData name="Phillip Kaufman" userId="c001b2a046940d7c" providerId="LiveId" clId="{5CB25B10-5B1C-4017-B167-ED3104435743}" dt="2024-06-02T23:17:46.503" v="11885" actId="478"/>
          <ac:grpSpMkLst>
            <pc:docMk/>
            <pc:sldMk cId="1449610132" sldId="999"/>
            <ac:grpSpMk id="5" creationId="{218FDFB5-547E-A260-FD0E-2E7DA3D73675}"/>
          </ac:grpSpMkLst>
        </pc:grpChg>
        <pc:grpChg chg="del">
          <ac:chgData name="Phillip Kaufman" userId="c001b2a046940d7c" providerId="LiveId" clId="{5CB25B10-5B1C-4017-B167-ED3104435743}" dt="2024-06-02T23:14:19.889" v="11823" actId="478"/>
          <ac:grpSpMkLst>
            <pc:docMk/>
            <pc:sldMk cId="1449610132" sldId="999"/>
            <ac:grpSpMk id="461" creationId="{8D63AF2C-27D8-AE7A-B95F-9F832BDA806C}"/>
          </ac:grpSpMkLst>
        </pc:grpChg>
        <pc:cxnChg chg="mod">
          <ac:chgData name="Phillip Kaufman" userId="c001b2a046940d7c" providerId="LiveId" clId="{5CB25B10-5B1C-4017-B167-ED3104435743}" dt="2024-06-02T23:14:24.493" v="11824"/>
          <ac:cxnSpMkLst>
            <pc:docMk/>
            <pc:sldMk cId="1449610132" sldId="999"/>
            <ac:cxnSpMk id="13" creationId="{C0F97231-1BEF-DDC8-5044-D3626254D1E5}"/>
          </ac:cxnSpMkLst>
        </pc:cxnChg>
        <pc:cxnChg chg="mod">
          <ac:chgData name="Phillip Kaufman" userId="c001b2a046940d7c" providerId="LiveId" clId="{5CB25B10-5B1C-4017-B167-ED3104435743}" dt="2024-06-02T23:14:24.493" v="11824"/>
          <ac:cxnSpMkLst>
            <pc:docMk/>
            <pc:sldMk cId="1449610132" sldId="999"/>
            <ac:cxnSpMk id="14" creationId="{8BD5592E-A954-E3D3-7F29-ABDDAC5BA8A5}"/>
          </ac:cxnSpMkLst>
        </pc:cxnChg>
        <pc:cxnChg chg="mod">
          <ac:chgData name="Phillip Kaufman" userId="c001b2a046940d7c" providerId="LiveId" clId="{5CB25B10-5B1C-4017-B167-ED3104435743}" dt="2024-06-02T23:14:24.493" v="11824"/>
          <ac:cxnSpMkLst>
            <pc:docMk/>
            <pc:sldMk cId="1449610132" sldId="999"/>
            <ac:cxnSpMk id="15" creationId="{C8CC79A9-0044-D52B-B1E5-01091BB54A6B}"/>
          </ac:cxnSpMkLst>
        </pc:cxnChg>
        <pc:cxnChg chg="mod">
          <ac:chgData name="Phillip Kaufman" userId="c001b2a046940d7c" providerId="LiveId" clId="{5CB25B10-5B1C-4017-B167-ED3104435743}" dt="2024-06-02T23:14:24.493" v="11824"/>
          <ac:cxnSpMkLst>
            <pc:docMk/>
            <pc:sldMk cId="1449610132" sldId="999"/>
            <ac:cxnSpMk id="16" creationId="{A4C5B8A2-2255-471C-E3C9-40851A8225DD}"/>
          </ac:cxnSpMkLst>
        </pc:cxnChg>
        <pc:cxnChg chg="mod">
          <ac:chgData name="Phillip Kaufman" userId="c001b2a046940d7c" providerId="LiveId" clId="{5CB25B10-5B1C-4017-B167-ED3104435743}" dt="2024-06-02T23:14:24.493" v="11824"/>
          <ac:cxnSpMkLst>
            <pc:docMk/>
            <pc:sldMk cId="1449610132" sldId="999"/>
            <ac:cxnSpMk id="17" creationId="{A80066F5-381E-B5BF-61B6-175F8CF85D38}"/>
          </ac:cxnSpMkLst>
        </pc:cxnChg>
        <pc:cxnChg chg="mod">
          <ac:chgData name="Phillip Kaufman" userId="c001b2a046940d7c" providerId="LiveId" clId="{5CB25B10-5B1C-4017-B167-ED3104435743}" dt="2024-06-02T23:14:24.493" v="11824"/>
          <ac:cxnSpMkLst>
            <pc:docMk/>
            <pc:sldMk cId="1449610132" sldId="999"/>
            <ac:cxnSpMk id="18" creationId="{00B2CC98-7F9C-1EB0-19C3-47E5899F7FBD}"/>
          </ac:cxnSpMkLst>
        </pc:cxnChg>
        <pc:cxnChg chg="mod">
          <ac:chgData name="Phillip Kaufman" userId="c001b2a046940d7c" providerId="LiveId" clId="{5CB25B10-5B1C-4017-B167-ED3104435743}" dt="2024-06-02T23:14:24.493" v="11824"/>
          <ac:cxnSpMkLst>
            <pc:docMk/>
            <pc:sldMk cId="1449610132" sldId="999"/>
            <ac:cxnSpMk id="19" creationId="{96AA94D4-E5D8-4808-0A76-3B3EF7FD875D}"/>
          </ac:cxnSpMkLst>
        </pc:cxnChg>
        <pc:cxnChg chg="mod">
          <ac:chgData name="Phillip Kaufman" userId="c001b2a046940d7c" providerId="LiveId" clId="{5CB25B10-5B1C-4017-B167-ED3104435743}" dt="2024-06-02T23:14:24.493" v="11824"/>
          <ac:cxnSpMkLst>
            <pc:docMk/>
            <pc:sldMk cId="1449610132" sldId="999"/>
            <ac:cxnSpMk id="20" creationId="{EA020B50-1031-192A-5E00-3721019E5649}"/>
          </ac:cxnSpMkLst>
        </pc:cxnChg>
        <pc:cxnChg chg="mod">
          <ac:chgData name="Phillip Kaufman" userId="c001b2a046940d7c" providerId="LiveId" clId="{5CB25B10-5B1C-4017-B167-ED3104435743}" dt="2024-06-02T23:14:24.493" v="11824"/>
          <ac:cxnSpMkLst>
            <pc:docMk/>
            <pc:sldMk cId="1449610132" sldId="999"/>
            <ac:cxnSpMk id="21" creationId="{F110038A-9D94-709F-EECA-4F3563BA25DD}"/>
          </ac:cxnSpMkLst>
        </pc:cxnChg>
        <pc:cxnChg chg="mod">
          <ac:chgData name="Phillip Kaufman" userId="c001b2a046940d7c" providerId="LiveId" clId="{5CB25B10-5B1C-4017-B167-ED3104435743}" dt="2024-06-02T23:14:24.493" v="11824"/>
          <ac:cxnSpMkLst>
            <pc:docMk/>
            <pc:sldMk cId="1449610132" sldId="999"/>
            <ac:cxnSpMk id="22" creationId="{DF39FA76-AA39-606A-0BC5-328E3E36DA9F}"/>
          </ac:cxnSpMkLst>
        </pc:cxnChg>
        <pc:cxnChg chg="mod">
          <ac:chgData name="Phillip Kaufman" userId="c001b2a046940d7c" providerId="LiveId" clId="{5CB25B10-5B1C-4017-B167-ED3104435743}" dt="2024-06-02T23:14:24.493" v="11824"/>
          <ac:cxnSpMkLst>
            <pc:docMk/>
            <pc:sldMk cId="1449610132" sldId="999"/>
            <ac:cxnSpMk id="23" creationId="{ED5DA7F9-D5B7-82FF-9F89-06812F37E9E8}"/>
          </ac:cxnSpMkLst>
        </pc:cxnChg>
        <pc:cxnChg chg="mod">
          <ac:chgData name="Phillip Kaufman" userId="c001b2a046940d7c" providerId="LiveId" clId="{5CB25B10-5B1C-4017-B167-ED3104435743}" dt="2024-06-02T23:14:24.493" v="11824"/>
          <ac:cxnSpMkLst>
            <pc:docMk/>
            <pc:sldMk cId="1449610132" sldId="999"/>
            <ac:cxnSpMk id="24" creationId="{258363AD-7FC3-0015-2C0A-C649CA8A0318}"/>
          </ac:cxnSpMkLst>
        </pc:cxnChg>
        <pc:cxnChg chg="mod">
          <ac:chgData name="Phillip Kaufman" userId="c001b2a046940d7c" providerId="LiveId" clId="{5CB25B10-5B1C-4017-B167-ED3104435743}" dt="2024-06-02T23:14:24.493" v="11824"/>
          <ac:cxnSpMkLst>
            <pc:docMk/>
            <pc:sldMk cId="1449610132" sldId="999"/>
            <ac:cxnSpMk id="25" creationId="{DF351346-B7D1-D3FC-5660-720F315EA25C}"/>
          </ac:cxnSpMkLst>
        </pc:cxnChg>
        <pc:cxnChg chg="mod">
          <ac:chgData name="Phillip Kaufman" userId="c001b2a046940d7c" providerId="LiveId" clId="{5CB25B10-5B1C-4017-B167-ED3104435743}" dt="2024-06-02T23:14:24.493" v="11824"/>
          <ac:cxnSpMkLst>
            <pc:docMk/>
            <pc:sldMk cId="1449610132" sldId="999"/>
            <ac:cxnSpMk id="26" creationId="{8A33035B-51FF-0EE7-C54E-3275CABB00BB}"/>
          </ac:cxnSpMkLst>
        </pc:cxnChg>
        <pc:cxnChg chg="mod">
          <ac:chgData name="Phillip Kaufman" userId="c001b2a046940d7c" providerId="LiveId" clId="{5CB25B10-5B1C-4017-B167-ED3104435743}" dt="2024-06-02T23:14:24.493" v="11824"/>
          <ac:cxnSpMkLst>
            <pc:docMk/>
            <pc:sldMk cId="1449610132" sldId="999"/>
            <ac:cxnSpMk id="27" creationId="{B14372DD-2E83-4FAB-AD7B-7A333D708235}"/>
          </ac:cxnSpMkLst>
        </pc:cxnChg>
        <pc:cxnChg chg="mod">
          <ac:chgData name="Phillip Kaufman" userId="c001b2a046940d7c" providerId="LiveId" clId="{5CB25B10-5B1C-4017-B167-ED3104435743}" dt="2024-06-02T23:14:24.493" v="11824"/>
          <ac:cxnSpMkLst>
            <pc:docMk/>
            <pc:sldMk cId="1449610132" sldId="999"/>
            <ac:cxnSpMk id="28" creationId="{0764798B-59B9-00BA-5B93-0D8700597A40}"/>
          </ac:cxnSpMkLst>
        </pc:cxnChg>
        <pc:cxnChg chg="mod">
          <ac:chgData name="Phillip Kaufman" userId="c001b2a046940d7c" providerId="LiveId" clId="{5CB25B10-5B1C-4017-B167-ED3104435743}" dt="2024-06-02T23:14:24.493" v="11824"/>
          <ac:cxnSpMkLst>
            <pc:docMk/>
            <pc:sldMk cId="1449610132" sldId="999"/>
            <ac:cxnSpMk id="29" creationId="{39B96093-0558-6645-ED61-B79FAF612C7F}"/>
          </ac:cxnSpMkLst>
        </pc:cxnChg>
        <pc:cxnChg chg="mod">
          <ac:chgData name="Phillip Kaufman" userId="c001b2a046940d7c" providerId="LiveId" clId="{5CB25B10-5B1C-4017-B167-ED3104435743}" dt="2024-06-02T23:14:24.493" v="11824"/>
          <ac:cxnSpMkLst>
            <pc:docMk/>
            <pc:sldMk cId="1449610132" sldId="999"/>
            <ac:cxnSpMk id="30" creationId="{302B0FB9-AA28-85CE-F173-55C00590E4CB}"/>
          </ac:cxnSpMkLst>
        </pc:cxnChg>
        <pc:cxnChg chg="mod">
          <ac:chgData name="Phillip Kaufman" userId="c001b2a046940d7c" providerId="LiveId" clId="{5CB25B10-5B1C-4017-B167-ED3104435743}" dt="2024-06-02T23:14:24.493" v="11824"/>
          <ac:cxnSpMkLst>
            <pc:docMk/>
            <pc:sldMk cId="1449610132" sldId="999"/>
            <ac:cxnSpMk id="31" creationId="{8337106B-D3FC-5DEF-5088-5C7720E89F41}"/>
          </ac:cxnSpMkLst>
        </pc:cxnChg>
        <pc:cxnChg chg="mod">
          <ac:chgData name="Phillip Kaufman" userId="c001b2a046940d7c" providerId="LiveId" clId="{5CB25B10-5B1C-4017-B167-ED3104435743}" dt="2024-06-02T23:14:24.493" v="11824"/>
          <ac:cxnSpMkLst>
            <pc:docMk/>
            <pc:sldMk cId="1449610132" sldId="999"/>
            <ac:cxnSpMk id="32" creationId="{0264EA83-B321-3A1F-50DE-5E2056D86F17}"/>
          </ac:cxnSpMkLst>
        </pc:cxnChg>
        <pc:cxnChg chg="mod">
          <ac:chgData name="Phillip Kaufman" userId="c001b2a046940d7c" providerId="LiveId" clId="{5CB25B10-5B1C-4017-B167-ED3104435743}" dt="2024-06-02T23:14:24.493" v="11824"/>
          <ac:cxnSpMkLst>
            <pc:docMk/>
            <pc:sldMk cId="1449610132" sldId="999"/>
            <ac:cxnSpMk id="33" creationId="{19AA9F46-03E7-1232-BA1F-E2EEC9A43C66}"/>
          </ac:cxnSpMkLst>
        </pc:cxnChg>
        <pc:cxnChg chg="mod">
          <ac:chgData name="Phillip Kaufman" userId="c001b2a046940d7c" providerId="LiveId" clId="{5CB25B10-5B1C-4017-B167-ED3104435743}" dt="2024-06-02T23:14:24.493" v="11824"/>
          <ac:cxnSpMkLst>
            <pc:docMk/>
            <pc:sldMk cId="1449610132" sldId="999"/>
            <ac:cxnSpMk id="34" creationId="{DB40AB3E-4A73-A3C2-126F-B893660A6441}"/>
          </ac:cxnSpMkLst>
        </pc:cxnChg>
        <pc:cxnChg chg="mod">
          <ac:chgData name="Phillip Kaufman" userId="c001b2a046940d7c" providerId="LiveId" clId="{5CB25B10-5B1C-4017-B167-ED3104435743}" dt="2024-06-02T23:14:24.493" v="11824"/>
          <ac:cxnSpMkLst>
            <pc:docMk/>
            <pc:sldMk cId="1449610132" sldId="999"/>
            <ac:cxnSpMk id="35" creationId="{7D89F101-06C3-926B-0E6A-569DD1135C38}"/>
          </ac:cxnSpMkLst>
        </pc:cxnChg>
        <pc:cxnChg chg="mod">
          <ac:chgData name="Phillip Kaufman" userId="c001b2a046940d7c" providerId="LiveId" clId="{5CB25B10-5B1C-4017-B167-ED3104435743}" dt="2024-06-02T23:14:24.493" v="11824"/>
          <ac:cxnSpMkLst>
            <pc:docMk/>
            <pc:sldMk cId="1449610132" sldId="999"/>
            <ac:cxnSpMk id="36" creationId="{664F40A9-2014-F8FA-8326-FDFB35C266FA}"/>
          </ac:cxnSpMkLst>
        </pc:cxnChg>
        <pc:cxnChg chg="mod">
          <ac:chgData name="Phillip Kaufman" userId="c001b2a046940d7c" providerId="LiveId" clId="{5CB25B10-5B1C-4017-B167-ED3104435743}" dt="2024-06-02T23:14:24.493" v="11824"/>
          <ac:cxnSpMkLst>
            <pc:docMk/>
            <pc:sldMk cId="1449610132" sldId="999"/>
            <ac:cxnSpMk id="37" creationId="{4830EF45-6385-A413-D0A0-661B0264F325}"/>
          </ac:cxnSpMkLst>
        </pc:cxnChg>
        <pc:cxnChg chg="mod">
          <ac:chgData name="Phillip Kaufman" userId="c001b2a046940d7c" providerId="LiveId" clId="{5CB25B10-5B1C-4017-B167-ED3104435743}" dt="2024-06-02T23:14:24.493" v="11824"/>
          <ac:cxnSpMkLst>
            <pc:docMk/>
            <pc:sldMk cId="1449610132" sldId="999"/>
            <ac:cxnSpMk id="38" creationId="{6CA90FD7-9E52-B44C-F613-42D5505D71CB}"/>
          </ac:cxnSpMkLst>
        </pc:cxnChg>
        <pc:cxnChg chg="mod">
          <ac:chgData name="Phillip Kaufman" userId="c001b2a046940d7c" providerId="LiveId" clId="{5CB25B10-5B1C-4017-B167-ED3104435743}" dt="2024-06-02T23:14:24.493" v="11824"/>
          <ac:cxnSpMkLst>
            <pc:docMk/>
            <pc:sldMk cId="1449610132" sldId="999"/>
            <ac:cxnSpMk id="39" creationId="{802EEA6A-63AE-A8AF-F46A-9C4CD8AEC55E}"/>
          </ac:cxnSpMkLst>
        </pc:cxnChg>
        <pc:cxnChg chg="mod">
          <ac:chgData name="Phillip Kaufman" userId="c001b2a046940d7c" providerId="LiveId" clId="{5CB25B10-5B1C-4017-B167-ED3104435743}" dt="2024-06-02T23:14:24.493" v="11824"/>
          <ac:cxnSpMkLst>
            <pc:docMk/>
            <pc:sldMk cId="1449610132" sldId="999"/>
            <ac:cxnSpMk id="40" creationId="{F98C3232-4BC8-A517-A7B4-AA188612ABA8}"/>
          </ac:cxnSpMkLst>
        </pc:cxnChg>
        <pc:cxnChg chg="mod">
          <ac:chgData name="Phillip Kaufman" userId="c001b2a046940d7c" providerId="LiveId" clId="{5CB25B10-5B1C-4017-B167-ED3104435743}" dt="2024-06-02T23:14:24.493" v="11824"/>
          <ac:cxnSpMkLst>
            <pc:docMk/>
            <pc:sldMk cId="1449610132" sldId="999"/>
            <ac:cxnSpMk id="41" creationId="{9298365E-9E89-3A74-1C9E-7AFE763D4435}"/>
          </ac:cxnSpMkLst>
        </pc:cxnChg>
        <pc:cxnChg chg="mod">
          <ac:chgData name="Phillip Kaufman" userId="c001b2a046940d7c" providerId="LiveId" clId="{5CB25B10-5B1C-4017-B167-ED3104435743}" dt="2024-06-02T23:14:24.493" v="11824"/>
          <ac:cxnSpMkLst>
            <pc:docMk/>
            <pc:sldMk cId="1449610132" sldId="999"/>
            <ac:cxnSpMk id="42" creationId="{37F49C30-9441-73A1-7A2D-FC923FC07978}"/>
          </ac:cxnSpMkLst>
        </pc:cxnChg>
        <pc:cxnChg chg="mod">
          <ac:chgData name="Phillip Kaufman" userId="c001b2a046940d7c" providerId="LiveId" clId="{5CB25B10-5B1C-4017-B167-ED3104435743}" dt="2024-06-02T23:14:24.493" v="11824"/>
          <ac:cxnSpMkLst>
            <pc:docMk/>
            <pc:sldMk cId="1449610132" sldId="999"/>
            <ac:cxnSpMk id="43" creationId="{ABAB6E20-B519-3926-B721-4BC7972CAA11}"/>
          </ac:cxnSpMkLst>
        </pc:cxnChg>
        <pc:cxnChg chg="mod">
          <ac:chgData name="Phillip Kaufman" userId="c001b2a046940d7c" providerId="LiveId" clId="{5CB25B10-5B1C-4017-B167-ED3104435743}" dt="2024-06-02T23:14:24.493" v="11824"/>
          <ac:cxnSpMkLst>
            <pc:docMk/>
            <pc:sldMk cId="1449610132" sldId="999"/>
            <ac:cxnSpMk id="44" creationId="{800A7E42-0713-56FA-8483-A04F9D158C0F}"/>
          </ac:cxnSpMkLst>
        </pc:cxnChg>
      </pc:sldChg>
      <pc:sldChg chg="addSp delSp modSp add del mod">
        <pc:chgData name="Phillip Kaufman" userId="c001b2a046940d7c" providerId="LiveId" clId="{5CB25B10-5B1C-4017-B167-ED3104435743}" dt="2024-06-04T02:21:56.007" v="13337" actId="47"/>
        <pc:sldMkLst>
          <pc:docMk/>
          <pc:sldMk cId="1923143384" sldId="1000"/>
        </pc:sldMkLst>
        <pc:grpChg chg="del">
          <ac:chgData name="Phillip Kaufman" userId="c001b2a046940d7c" providerId="LiveId" clId="{5CB25B10-5B1C-4017-B167-ED3104435743}" dt="2024-06-02T23:26:34.225" v="12027" actId="478"/>
          <ac:grpSpMkLst>
            <pc:docMk/>
            <pc:sldMk cId="1923143384" sldId="1000"/>
            <ac:grpSpMk id="4" creationId="{9F427EE0-2DF6-9CD5-7AF1-9A5ADD6CC447}"/>
          </ac:grpSpMkLst>
        </pc:grpChg>
        <pc:grpChg chg="add mod">
          <ac:chgData name="Phillip Kaufman" userId="c001b2a046940d7c" providerId="LiveId" clId="{5CB25B10-5B1C-4017-B167-ED3104435743}" dt="2024-06-02T23:26:29.914" v="12026"/>
          <ac:grpSpMkLst>
            <pc:docMk/>
            <pc:sldMk cId="1923143384" sldId="1000"/>
            <ac:grpSpMk id="37" creationId="{C9CF9B60-7C84-C897-D304-861E13A19F35}"/>
          </ac:grpSpMkLst>
        </pc:grpChg>
        <pc:grpChg chg="add mod">
          <ac:chgData name="Phillip Kaufman" userId="c001b2a046940d7c" providerId="LiveId" clId="{5CB25B10-5B1C-4017-B167-ED3104435743}" dt="2024-06-02T23:26:34.474" v="12028"/>
          <ac:grpSpMkLst>
            <pc:docMk/>
            <pc:sldMk cId="1923143384" sldId="1000"/>
            <ac:grpSpMk id="70" creationId="{102F4543-79AC-7FF8-76BB-CC333E89A1CE}"/>
          </ac:grpSpMkLst>
        </pc:grpChg>
        <pc:grpChg chg="add del mod">
          <ac:chgData name="Phillip Kaufman" userId="c001b2a046940d7c" providerId="LiveId" clId="{5CB25B10-5B1C-4017-B167-ED3104435743}" dt="2024-06-02T23:30:47.366" v="12092" actId="21"/>
          <ac:grpSpMkLst>
            <pc:docMk/>
            <pc:sldMk cId="1923143384" sldId="1000"/>
            <ac:grpSpMk id="350" creationId="{252B0CBA-9056-0215-D1E8-7476C55A1EA1}"/>
          </ac:grpSpMkLst>
        </pc:grpChg>
        <pc:cxnChg chg="mod">
          <ac:chgData name="Phillip Kaufman" userId="c001b2a046940d7c" providerId="LiveId" clId="{5CB25B10-5B1C-4017-B167-ED3104435743}" dt="2024-06-02T23:26:29.914" v="12026"/>
          <ac:cxnSpMkLst>
            <pc:docMk/>
            <pc:sldMk cId="1923143384" sldId="1000"/>
            <ac:cxnSpMk id="38" creationId="{F91943A2-10D9-56F3-5066-E2FDF7F12D9D}"/>
          </ac:cxnSpMkLst>
        </pc:cxnChg>
        <pc:cxnChg chg="mod">
          <ac:chgData name="Phillip Kaufman" userId="c001b2a046940d7c" providerId="LiveId" clId="{5CB25B10-5B1C-4017-B167-ED3104435743}" dt="2024-06-02T23:26:29.914" v="12026"/>
          <ac:cxnSpMkLst>
            <pc:docMk/>
            <pc:sldMk cId="1923143384" sldId="1000"/>
            <ac:cxnSpMk id="39" creationId="{FA1780CF-7C73-FD11-7D46-44BA60C86D8C}"/>
          </ac:cxnSpMkLst>
        </pc:cxnChg>
        <pc:cxnChg chg="mod">
          <ac:chgData name="Phillip Kaufman" userId="c001b2a046940d7c" providerId="LiveId" clId="{5CB25B10-5B1C-4017-B167-ED3104435743}" dt="2024-06-02T23:26:29.914" v="12026"/>
          <ac:cxnSpMkLst>
            <pc:docMk/>
            <pc:sldMk cId="1923143384" sldId="1000"/>
            <ac:cxnSpMk id="40" creationId="{1BA175CB-C505-7238-A79E-B72FE133B2E1}"/>
          </ac:cxnSpMkLst>
        </pc:cxnChg>
        <pc:cxnChg chg="mod">
          <ac:chgData name="Phillip Kaufman" userId="c001b2a046940d7c" providerId="LiveId" clId="{5CB25B10-5B1C-4017-B167-ED3104435743}" dt="2024-06-02T23:26:29.914" v="12026"/>
          <ac:cxnSpMkLst>
            <pc:docMk/>
            <pc:sldMk cId="1923143384" sldId="1000"/>
            <ac:cxnSpMk id="41" creationId="{FC536194-5523-ADCB-AD21-4D79F021C4E2}"/>
          </ac:cxnSpMkLst>
        </pc:cxnChg>
        <pc:cxnChg chg="mod">
          <ac:chgData name="Phillip Kaufman" userId="c001b2a046940d7c" providerId="LiveId" clId="{5CB25B10-5B1C-4017-B167-ED3104435743}" dt="2024-06-02T23:26:29.914" v="12026"/>
          <ac:cxnSpMkLst>
            <pc:docMk/>
            <pc:sldMk cId="1923143384" sldId="1000"/>
            <ac:cxnSpMk id="42" creationId="{1E1750A3-2D98-7184-7849-7A87B28484CB}"/>
          </ac:cxnSpMkLst>
        </pc:cxnChg>
        <pc:cxnChg chg="mod">
          <ac:chgData name="Phillip Kaufman" userId="c001b2a046940d7c" providerId="LiveId" clId="{5CB25B10-5B1C-4017-B167-ED3104435743}" dt="2024-06-02T23:26:29.914" v="12026"/>
          <ac:cxnSpMkLst>
            <pc:docMk/>
            <pc:sldMk cId="1923143384" sldId="1000"/>
            <ac:cxnSpMk id="43" creationId="{541188BE-E70C-1FD7-1C71-E4B6E0E22F0E}"/>
          </ac:cxnSpMkLst>
        </pc:cxnChg>
        <pc:cxnChg chg="mod">
          <ac:chgData name="Phillip Kaufman" userId="c001b2a046940d7c" providerId="LiveId" clId="{5CB25B10-5B1C-4017-B167-ED3104435743}" dt="2024-06-02T23:26:29.914" v="12026"/>
          <ac:cxnSpMkLst>
            <pc:docMk/>
            <pc:sldMk cId="1923143384" sldId="1000"/>
            <ac:cxnSpMk id="44" creationId="{0AF762B4-83F7-6936-D060-BCB24619BE23}"/>
          </ac:cxnSpMkLst>
        </pc:cxnChg>
        <pc:cxnChg chg="mod">
          <ac:chgData name="Phillip Kaufman" userId="c001b2a046940d7c" providerId="LiveId" clId="{5CB25B10-5B1C-4017-B167-ED3104435743}" dt="2024-06-02T23:26:29.914" v="12026"/>
          <ac:cxnSpMkLst>
            <pc:docMk/>
            <pc:sldMk cId="1923143384" sldId="1000"/>
            <ac:cxnSpMk id="45" creationId="{05F8453B-887F-E143-5A5E-D9ECDA4DCA3B}"/>
          </ac:cxnSpMkLst>
        </pc:cxnChg>
        <pc:cxnChg chg="mod">
          <ac:chgData name="Phillip Kaufman" userId="c001b2a046940d7c" providerId="LiveId" clId="{5CB25B10-5B1C-4017-B167-ED3104435743}" dt="2024-06-02T23:26:29.914" v="12026"/>
          <ac:cxnSpMkLst>
            <pc:docMk/>
            <pc:sldMk cId="1923143384" sldId="1000"/>
            <ac:cxnSpMk id="46" creationId="{2213BF58-CA91-5E30-DA41-B8FBB2E7574F}"/>
          </ac:cxnSpMkLst>
        </pc:cxnChg>
        <pc:cxnChg chg="mod">
          <ac:chgData name="Phillip Kaufman" userId="c001b2a046940d7c" providerId="LiveId" clId="{5CB25B10-5B1C-4017-B167-ED3104435743}" dt="2024-06-02T23:26:29.914" v="12026"/>
          <ac:cxnSpMkLst>
            <pc:docMk/>
            <pc:sldMk cId="1923143384" sldId="1000"/>
            <ac:cxnSpMk id="47" creationId="{EF97F297-F457-41D8-7F33-597DB8CBE1B2}"/>
          </ac:cxnSpMkLst>
        </pc:cxnChg>
        <pc:cxnChg chg="mod">
          <ac:chgData name="Phillip Kaufman" userId="c001b2a046940d7c" providerId="LiveId" clId="{5CB25B10-5B1C-4017-B167-ED3104435743}" dt="2024-06-02T23:26:29.914" v="12026"/>
          <ac:cxnSpMkLst>
            <pc:docMk/>
            <pc:sldMk cId="1923143384" sldId="1000"/>
            <ac:cxnSpMk id="48" creationId="{D9222CA5-4496-7EE4-7997-B95534107F0E}"/>
          </ac:cxnSpMkLst>
        </pc:cxnChg>
        <pc:cxnChg chg="mod">
          <ac:chgData name="Phillip Kaufman" userId="c001b2a046940d7c" providerId="LiveId" clId="{5CB25B10-5B1C-4017-B167-ED3104435743}" dt="2024-06-02T23:26:29.914" v="12026"/>
          <ac:cxnSpMkLst>
            <pc:docMk/>
            <pc:sldMk cId="1923143384" sldId="1000"/>
            <ac:cxnSpMk id="49" creationId="{C03F4E59-480F-437D-195A-1171F7650343}"/>
          </ac:cxnSpMkLst>
        </pc:cxnChg>
        <pc:cxnChg chg="mod">
          <ac:chgData name="Phillip Kaufman" userId="c001b2a046940d7c" providerId="LiveId" clId="{5CB25B10-5B1C-4017-B167-ED3104435743}" dt="2024-06-02T23:26:29.914" v="12026"/>
          <ac:cxnSpMkLst>
            <pc:docMk/>
            <pc:sldMk cId="1923143384" sldId="1000"/>
            <ac:cxnSpMk id="50" creationId="{1A04724F-5FDB-04BD-3481-392E2209FD00}"/>
          </ac:cxnSpMkLst>
        </pc:cxnChg>
        <pc:cxnChg chg="mod">
          <ac:chgData name="Phillip Kaufman" userId="c001b2a046940d7c" providerId="LiveId" clId="{5CB25B10-5B1C-4017-B167-ED3104435743}" dt="2024-06-02T23:26:29.914" v="12026"/>
          <ac:cxnSpMkLst>
            <pc:docMk/>
            <pc:sldMk cId="1923143384" sldId="1000"/>
            <ac:cxnSpMk id="51" creationId="{7800A204-EF91-8B39-D769-2896746E385F}"/>
          </ac:cxnSpMkLst>
        </pc:cxnChg>
        <pc:cxnChg chg="mod">
          <ac:chgData name="Phillip Kaufman" userId="c001b2a046940d7c" providerId="LiveId" clId="{5CB25B10-5B1C-4017-B167-ED3104435743}" dt="2024-06-02T23:26:29.914" v="12026"/>
          <ac:cxnSpMkLst>
            <pc:docMk/>
            <pc:sldMk cId="1923143384" sldId="1000"/>
            <ac:cxnSpMk id="52" creationId="{B250B8F2-33D0-3019-A725-76B39FA56B2A}"/>
          </ac:cxnSpMkLst>
        </pc:cxnChg>
        <pc:cxnChg chg="mod">
          <ac:chgData name="Phillip Kaufman" userId="c001b2a046940d7c" providerId="LiveId" clId="{5CB25B10-5B1C-4017-B167-ED3104435743}" dt="2024-06-02T23:26:29.914" v="12026"/>
          <ac:cxnSpMkLst>
            <pc:docMk/>
            <pc:sldMk cId="1923143384" sldId="1000"/>
            <ac:cxnSpMk id="53" creationId="{60AD8A54-AAC9-5B94-48E0-FA3E2053B112}"/>
          </ac:cxnSpMkLst>
        </pc:cxnChg>
        <pc:cxnChg chg="mod">
          <ac:chgData name="Phillip Kaufman" userId="c001b2a046940d7c" providerId="LiveId" clId="{5CB25B10-5B1C-4017-B167-ED3104435743}" dt="2024-06-02T23:26:29.914" v="12026"/>
          <ac:cxnSpMkLst>
            <pc:docMk/>
            <pc:sldMk cId="1923143384" sldId="1000"/>
            <ac:cxnSpMk id="54" creationId="{A094DA5A-3A35-45B9-11C9-6D2EBDB19592}"/>
          </ac:cxnSpMkLst>
        </pc:cxnChg>
        <pc:cxnChg chg="mod">
          <ac:chgData name="Phillip Kaufman" userId="c001b2a046940d7c" providerId="LiveId" clId="{5CB25B10-5B1C-4017-B167-ED3104435743}" dt="2024-06-02T23:26:29.914" v="12026"/>
          <ac:cxnSpMkLst>
            <pc:docMk/>
            <pc:sldMk cId="1923143384" sldId="1000"/>
            <ac:cxnSpMk id="55" creationId="{59EAD525-889A-80F1-1A7D-86F47D64D767}"/>
          </ac:cxnSpMkLst>
        </pc:cxnChg>
        <pc:cxnChg chg="mod">
          <ac:chgData name="Phillip Kaufman" userId="c001b2a046940d7c" providerId="LiveId" clId="{5CB25B10-5B1C-4017-B167-ED3104435743}" dt="2024-06-02T23:26:29.914" v="12026"/>
          <ac:cxnSpMkLst>
            <pc:docMk/>
            <pc:sldMk cId="1923143384" sldId="1000"/>
            <ac:cxnSpMk id="56" creationId="{B1B77BE5-9B18-A375-8A59-F7F1CADAA36C}"/>
          </ac:cxnSpMkLst>
        </pc:cxnChg>
        <pc:cxnChg chg="mod">
          <ac:chgData name="Phillip Kaufman" userId="c001b2a046940d7c" providerId="LiveId" clId="{5CB25B10-5B1C-4017-B167-ED3104435743}" dt="2024-06-02T23:26:29.914" v="12026"/>
          <ac:cxnSpMkLst>
            <pc:docMk/>
            <pc:sldMk cId="1923143384" sldId="1000"/>
            <ac:cxnSpMk id="57" creationId="{3E47C251-685B-807C-FEC3-3C861B5B993C}"/>
          </ac:cxnSpMkLst>
        </pc:cxnChg>
        <pc:cxnChg chg="mod">
          <ac:chgData name="Phillip Kaufman" userId="c001b2a046940d7c" providerId="LiveId" clId="{5CB25B10-5B1C-4017-B167-ED3104435743}" dt="2024-06-02T23:26:29.914" v="12026"/>
          <ac:cxnSpMkLst>
            <pc:docMk/>
            <pc:sldMk cId="1923143384" sldId="1000"/>
            <ac:cxnSpMk id="58" creationId="{98D30545-F0F4-A937-D3EB-AE0BC7B1B986}"/>
          </ac:cxnSpMkLst>
        </pc:cxnChg>
        <pc:cxnChg chg="mod">
          <ac:chgData name="Phillip Kaufman" userId="c001b2a046940d7c" providerId="LiveId" clId="{5CB25B10-5B1C-4017-B167-ED3104435743}" dt="2024-06-02T23:26:29.914" v="12026"/>
          <ac:cxnSpMkLst>
            <pc:docMk/>
            <pc:sldMk cId="1923143384" sldId="1000"/>
            <ac:cxnSpMk id="59" creationId="{32050363-1688-007A-8920-529D25781502}"/>
          </ac:cxnSpMkLst>
        </pc:cxnChg>
        <pc:cxnChg chg="mod">
          <ac:chgData name="Phillip Kaufman" userId="c001b2a046940d7c" providerId="LiveId" clId="{5CB25B10-5B1C-4017-B167-ED3104435743}" dt="2024-06-02T23:26:29.914" v="12026"/>
          <ac:cxnSpMkLst>
            <pc:docMk/>
            <pc:sldMk cId="1923143384" sldId="1000"/>
            <ac:cxnSpMk id="60" creationId="{05855912-EEDF-94E1-F6E4-8B47B8B042DD}"/>
          </ac:cxnSpMkLst>
        </pc:cxnChg>
        <pc:cxnChg chg="mod">
          <ac:chgData name="Phillip Kaufman" userId="c001b2a046940d7c" providerId="LiveId" clId="{5CB25B10-5B1C-4017-B167-ED3104435743}" dt="2024-06-02T23:26:29.914" v="12026"/>
          <ac:cxnSpMkLst>
            <pc:docMk/>
            <pc:sldMk cId="1923143384" sldId="1000"/>
            <ac:cxnSpMk id="61" creationId="{0DC9988C-3633-FE35-ED6D-BD53D390D7A3}"/>
          </ac:cxnSpMkLst>
        </pc:cxnChg>
        <pc:cxnChg chg="mod">
          <ac:chgData name="Phillip Kaufman" userId="c001b2a046940d7c" providerId="LiveId" clId="{5CB25B10-5B1C-4017-B167-ED3104435743}" dt="2024-06-02T23:26:29.914" v="12026"/>
          <ac:cxnSpMkLst>
            <pc:docMk/>
            <pc:sldMk cId="1923143384" sldId="1000"/>
            <ac:cxnSpMk id="62" creationId="{7C21BC9B-B000-A90E-E8AC-E48742EEBC9D}"/>
          </ac:cxnSpMkLst>
        </pc:cxnChg>
        <pc:cxnChg chg="mod">
          <ac:chgData name="Phillip Kaufman" userId="c001b2a046940d7c" providerId="LiveId" clId="{5CB25B10-5B1C-4017-B167-ED3104435743}" dt="2024-06-02T23:26:29.914" v="12026"/>
          <ac:cxnSpMkLst>
            <pc:docMk/>
            <pc:sldMk cId="1923143384" sldId="1000"/>
            <ac:cxnSpMk id="63" creationId="{3E44FDF8-B468-EF13-B4F3-6A033E4DC63F}"/>
          </ac:cxnSpMkLst>
        </pc:cxnChg>
        <pc:cxnChg chg="mod">
          <ac:chgData name="Phillip Kaufman" userId="c001b2a046940d7c" providerId="LiveId" clId="{5CB25B10-5B1C-4017-B167-ED3104435743}" dt="2024-06-02T23:26:29.914" v="12026"/>
          <ac:cxnSpMkLst>
            <pc:docMk/>
            <pc:sldMk cId="1923143384" sldId="1000"/>
            <ac:cxnSpMk id="64" creationId="{4EB0513A-3C2F-9CA2-CF39-4931F3D43CC6}"/>
          </ac:cxnSpMkLst>
        </pc:cxnChg>
        <pc:cxnChg chg="mod">
          <ac:chgData name="Phillip Kaufman" userId="c001b2a046940d7c" providerId="LiveId" clId="{5CB25B10-5B1C-4017-B167-ED3104435743}" dt="2024-06-02T23:26:29.914" v="12026"/>
          <ac:cxnSpMkLst>
            <pc:docMk/>
            <pc:sldMk cId="1923143384" sldId="1000"/>
            <ac:cxnSpMk id="65" creationId="{BC3FF712-10EF-40FA-97A3-5428DD3C897B}"/>
          </ac:cxnSpMkLst>
        </pc:cxnChg>
        <pc:cxnChg chg="mod">
          <ac:chgData name="Phillip Kaufman" userId="c001b2a046940d7c" providerId="LiveId" clId="{5CB25B10-5B1C-4017-B167-ED3104435743}" dt="2024-06-02T23:26:29.914" v="12026"/>
          <ac:cxnSpMkLst>
            <pc:docMk/>
            <pc:sldMk cId="1923143384" sldId="1000"/>
            <ac:cxnSpMk id="66" creationId="{CF30410F-479A-2BFE-69E8-92F883507F88}"/>
          </ac:cxnSpMkLst>
        </pc:cxnChg>
        <pc:cxnChg chg="mod">
          <ac:chgData name="Phillip Kaufman" userId="c001b2a046940d7c" providerId="LiveId" clId="{5CB25B10-5B1C-4017-B167-ED3104435743}" dt="2024-06-02T23:26:29.914" v="12026"/>
          <ac:cxnSpMkLst>
            <pc:docMk/>
            <pc:sldMk cId="1923143384" sldId="1000"/>
            <ac:cxnSpMk id="67" creationId="{FCCD0516-B01B-A62F-FC84-B5F313132880}"/>
          </ac:cxnSpMkLst>
        </pc:cxnChg>
        <pc:cxnChg chg="mod">
          <ac:chgData name="Phillip Kaufman" userId="c001b2a046940d7c" providerId="LiveId" clId="{5CB25B10-5B1C-4017-B167-ED3104435743}" dt="2024-06-02T23:26:29.914" v="12026"/>
          <ac:cxnSpMkLst>
            <pc:docMk/>
            <pc:sldMk cId="1923143384" sldId="1000"/>
            <ac:cxnSpMk id="68" creationId="{CB4B774C-1A4D-611E-95A7-7B835B3FECC8}"/>
          </ac:cxnSpMkLst>
        </pc:cxnChg>
        <pc:cxnChg chg="mod">
          <ac:chgData name="Phillip Kaufman" userId="c001b2a046940d7c" providerId="LiveId" clId="{5CB25B10-5B1C-4017-B167-ED3104435743}" dt="2024-06-02T23:26:29.914" v="12026"/>
          <ac:cxnSpMkLst>
            <pc:docMk/>
            <pc:sldMk cId="1923143384" sldId="1000"/>
            <ac:cxnSpMk id="69" creationId="{BED4E81D-4C76-5490-5A87-DF55691C5306}"/>
          </ac:cxnSpMkLst>
        </pc:cxnChg>
        <pc:cxnChg chg="mod">
          <ac:chgData name="Phillip Kaufman" userId="c001b2a046940d7c" providerId="LiveId" clId="{5CB25B10-5B1C-4017-B167-ED3104435743}" dt="2024-06-02T23:26:34.474" v="12028"/>
          <ac:cxnSpMkLst>
            <pc:docMk/>
            <pc:sldMk cId="1923143384" sldId="1000"/>
            <ac:cxnSpMk id="71" creationId="{74BCF5E6-D69B-CCB2-A1FA-E3C10E7AC5D4}"/>
          </ac:cxnSpMkLst>
        </pc:cxnChg>
        <pc:cxnChg chg="mod">
          <ac:chgData name="Phillip Kaufman" userId="c001b2a046940d7c" providerId="LiveId" clId="{5CB25B10-5B1C-4017-B167-ED3104435743}" dt="2024-06-02T23:26:34.474" v="12028"/>
          <ac:cxnSpMkLst>
            <pc:docMk/>
            <pc:sldMk cId="1923143384" sldId="1000"/>
            <ac:cxnSpMk id="72" creationId="{628BA559-3CC4-332E-899D-656C405EF8C7}"/>
          </ac:cxnSpMkLst>
        </pc:cxnChg>
        <pc:cxnChg chg="mod">
          <ac:chgData name="Phillip Kaufman" userId="c001b2a046940d7c" providerId="LiveId" clId="{5CB25B10-5B1C-4017-B167-ED3104435743}" dt="2024-06-02T23:26:34.474" v="12028"/>
          <ac:cxnSpMkLst>
            <pc:docMk/>
            <pc:sldMk cId="1923143384" sldId="1000"/>
            <ac:cxnSpMk id="73" creationId="{1BC5FE73-BCDB-CAD0-D747-67F4CB8D557A}"/>
          </ac:cxnSpMkLst>
        </pc:cxnChg>
        <pc:cxnChg chg="mod">
          <ac:chgData name="Phillip Kaufman" userId="c001b2a046940d7c" providerId="LiveId" clId="{5CB25B10-5B1C-4017-B167-ED3104435743}" dt="2024-06-02T23:26:34.474" v="12028"/>
          <ac:cxnSpMkLst>
            <pc:docMk/>
            <pc:sldMk cId="1923143384" sldId="1000"/>
            <ac:cxnSpMk id="74" creationId="{CEDAA6D4-7B29-6D32-5A7F-485C5C2A8347}"/>
          </ac:cxnSpMkLst>
        </pc:cxnChg>
        <pc:cxnChg chg="mod">
          <ac:chgData name="Phillip Kaufman" userId="c001b2a046940d7c" providerId="LiveId" clId="{5CB25B10-5B1C-4017-B167-ED3104435743}" dt="2024-06-02T23:26:34.474" v="12028"/>
          <ac:cxnSpMkLst>
            <pc:docMk/>
            <pc:sldMk cId="1923143384" sldId="1000"/>
            <ac:cxnSpMk id="75" creationId="{7D22123E-6D32-F8B6-2626-FE1923707C1A}"/>
          </ac:cxnSpMkLst>
        </pc:cxnChg>
        <pc:cxnChg chg="mod">
          <ac:chgData name="Phillip Kaufman" userId="c001b2a046940d7c" providerId="LiveId" clId="{5CB25B10-5B1C-4017-B167-ED3104435743}" dt="2024-06-02T23:26:34.474" v="12028"/>
          <ac:cxnSpMkLst>
            <pc:docMk/>
            <pc:sldMk cId="1923143384" sldId="1000"/>
            <ac:cxnSpMk id="76" creationId="{E713111A-8807-C0A4-19C5-31150AF4BB1A}"/>
          </ac:cxnSpMkLst>
        </pc:cxnChg>
        <pc:cxnChg chg="mod">
          <ac:chgData name="Phillip Kaufman" userId="c001b2a046940d7c" providerId="LiveId" clId="{5CB25B10-5B1C-4017-B167-ED3104435743}" dt="2024-06-02T23:26:34.474" v="12028"/>
          <ac:cxnSpMkLst>
            <pc:docMk/>
            <pc:sldMk cId="1923143384" sldId="1000"/>
            <ac:cxnSpMk id="77" creationId="{76B4A8A2-DEA6-18B1-6755-FF7045E8A35B}"/>
          </ac:cxnSpMkLst>
        </pc:cxnChg>
        <pc:cxnChg chg="mod">
          <ac:chgData name="Phillip Kaufman" userId="c001b2a046940d7c" providerId="LiveId" clId="{5CB25B10-5B1C-4017-B167-ED3104435743}" dt="2024-06-02T23:26:34.474" v="12028"/>
          <ac:cxnSpMkLst>
            <pc:docMk/>
            <pc:sldMk cId="1923143384" sldId="1000"/>
            <ac:cxnSpMk id="78" creationId="{CE4FDB36-E8BF-B136-31A8-BD4456A07EF9}"/>
          </ac:cxnSpMkLst>
        </pc:cxnChg>
        <pc:cxnChg chg="mod">
          <ac:chgData name="Phillip Kaufman" userId="c001b2a046940d7c" providerId="LiveId" clId="{5CB25B10-5B1C-4017-B167-ED3104435743}" dt="2024-06-02T23:26:34.474" v="12028"/>
          <ac:cxnSpMkLst>
            <pc:docMk/>
            <pc:sldMk cId="1923143384" sldId="1000"/>
            <ac:cxnSpMk id="79" creationId="{3B8E77B5-226B-B1D2-9B02-3C6E21DA9C57}"/>
          </ac:cxnSpMkLst>
        </pc:cxnChg>
        <pc:cxnChg chg="mod">
          <ac:chgData name="Phillip Kaufman" userId="c001b2a046940d7c" providerId="LiveId" clId="{5CB25B10-5B1C-4017-B167-ED3104435743}" dt="2024-06-02T23:26:34.474" v="12028"/>
          <ac:cxnSpMkLst>
            <pc:docMk/>
            <pc:sldMk cId="1923143384" sldId="1000"/>
            <ac:cxnSpMk id="80" creationId="{ED9D742C-869E-FC99-818E-AE9A6C07AE02}"/>
          </ac:cxnSpMkLst>
        </pc:cxnChg>
        <pc:cxnChg chg="mod">
          <ac:chgData name="Phillip Kaufman" userId="c001b2a046940d7c" providerId="LiveId" clId="{5CB25B10-5B1C-4017-B167-ED3104435743}" dt="2024-06-02T23:26:34.474" v="12028"/>
          <ac:cxnSpMkLst>
            <pc:docMk/>
            <pc:sldMk cId="1923143384" sldId="1000"/>
            <ac:cxnSpMk id="81" creationId="{1F78B85F-668E-7732-062A-BD8E0A06CA19}"/>
          </ac:cxnSpMkLst>
        </pc:cxnChg>
        <pc:cxnChg chg="mod">
          <ac:chgData name="Phillip Kaufman" userId="c001b2a046940d7c" providerId="LiveId" clId="{5CB25B10-5B1C-4017-B167-ED3104435743}" dt="2024-06-02T23:26:34.474" v="12028"/>
          <ac:cxnSpMkLst>
            <pc:docMk/>
            <pc:sldMk cId="1923143384" sldId="1000"/>
            <ac:cxnSpMk id="82" creationId="{2A75F834-133F-6D36-83FA-B346C31C6F2C}"/>
          </ac:cxnSpMkLst>
        </pc:cxnChg>
        <pc:cxnChg chg="mod">
          <ac:chgData name="Phillip Kaufman" userId="c001b2a046940d7c" providerId="LiveId" clId="{5CB25B10-5B1C-4017-B167-ED3104435743}" dt="2024-06-02T23:26:34.474" v="12028"/>
          <ac:cxnSpMkLst>
            <pc:docMk/>
            <pc:sldMk cId="1923143384" sldId="1000"/>
            <ac:cxnSpMk id="83" creationId="{4AD50B17-F645-92AF-9BE5-F6758F430950}"/>
          </ac:cxnSpMkLst>
        </pc:cxnChg>
        <pc:cxnChg chg="mod">
          <ac:chgData name="Phillip Kaufman" userId="c001b2a046940d7c" providerId="LiveId" clId="{5CB25B10-5B1C-4017-B167-ED3104435743}" dt="2024-06-02T23:26:34.474" v="12028"/>
          <ac:cxnSpMkLst>
            <pc:docMk/>
            <pc:sldMk cId="1923143384" sldId="1000"/>
            <ac:cxnSpMk id="84" creationId="{1B2157F9-FA2D-CD97-35CF-6D65736A3DB5}"/>
          </ac:cxnSpMkLst>
        </pc:cxnChg>
        <pc:cxnChg chg="mod">
          <ac:chgData name="Phillip Kaufman" userId="c001b2a046940d7c" providerId="LiveId" clId="{5CB25B10-5B1C-4017-B167-ED3104435743}" dt="2024-06-02T23:26:34.474" v="12028"/>
          <ac:cxnSpMkLst>
            <pc:docMk/>
            <pc:sldMk cId="1923143384" sldId="1000"/>
            <ac:cxnSpMk id="85" creationId="{F24948D0-F3E7-7CC9-B645-E81B3F06F89A}"/>
          </ac:cxnSpMkLst>
        </pc:cxnChg>
        <pc:cxnChg chg="mod">
          <ac:chgData name="Phillip Kaufman" userId="c001b2a046940d7c" providerId="LiveId" clId="{5CB25B10-5B1C-4017-B167-ED3104435743}" dt="2024-06-02T23:26:34.474" v="12028"/>
          <ac:cxnSpMkLst>
            <pc:docMk/>
            <pc:sldMk cId="1923143384" sldId="1000"/>
            <ac:cxnSpMk id="86" creationId="{E25D1FC4-E91D-B896-9797-520FAF5CF651}"/>
          </ac:cxnSpMkLst>
        </pc:cxnChg>
        <pc:cxnChg chg="mod">
          <ac:chgData name="Phillip Kaufman" userId="c001b2a046940d7c" providerId="LiveId" clId="{5CB25B10-5B1C-4017-B167-ED3104435743}" dt="2024-06-02T23:26:34.474" v="12028"/>
          <ac:cxnSpMkLst>
            <pc:docMk/>
            <pc:sldMk cId="1923143384" sldId="1000"/>
            <ac:cxnSpMk id="87" creationId="{B0D26FBB-1D6C-BE9D-9C50-87C21F175A71}"/>
          </ac:cxnSpMkLst>
        </pc:cxnChg>
        <pc:cxnChg chg="mod">
          <ac:chgData name="Phillip Kaufman" userId="c001b2a046940d7c" providerId="LiveId" clId="{5CB25B10-5B1C-4017-B167-ED3104435743}" dt="2024-06-02T23:26:34.474" v="12028"/>
          <ac:cxnSpMkLst>
            <pc:docMk/>
            <pc:sldMk cId="1923143384" sldId="1000"/>
            <ac:cxnSpMk id="88" creationId="{F6B41FD7-9B38-027E-B160-26205900757F}"/>
          </ac:cxnSpMkLst>
        </pc:cxnChg>
        <pc:cxnChg chg="mod">
          <ac:chgData name="Phillip Kaufman" userId="c001b2a046940d7c" providerId="LiveId" clId="{5CB25B10-5B1C-4017-B167-ED3104435743}" dt="2024-06-02T23:26:34.474" v="12028"/>
          <ac:cxnSpMkLst>
            <pc:docMk/>
            <pc:sldMk cId="1923143384" sldId="1000"/>
            <ac:cxnSpMk id="89" creationId="{EF2855FF-2CAA-C893-7D3A-6AE1359057F0}"/>
          </ac:cxnSpMkLst>
        </pc:cxnChg>
        <pc:cxnChg chg="mod">
          <ac:chgData name="Phillip Kaufman" userId="c001b2a046940d7c" providerId="LiveId" clId="{5CB25B10-5B1C-4017-B167-ED3104435743}" dt="2024-06-02T23:26:34.474" v="12028"/>
          <ac:cxnSpMkLst>
            <pc:docMk/>
            <pc:sldMk cId="1923143384" sldId="1000"/>
            <ac:cxnSpMk id="90" creationId="{C9EDCEF2-1496-E5AF-650F-506A6A682484}"/>
          </ac:cxnSpMkLst>
        </pc:cxnChg>
        <pc:cxnChg chg="mod">
          <ac:chgData name="Phillip Kaufman" userId="c001b2a046940d7c" providerId="LiveId" clId="{5CB25B10-5B1C-4017-B167-ED3104435743}" dt="2024-06-02T23:26:34.474" v="12028"/>
          <ac:cxnSpMkLst>
            <pc:docMk/>
            <pc:sldMk cId="1923143384" sldId="1000"/>
            <ac:cxnSpMk id="91" creationId="{5A062583-C389-A807-3D32-BE2698707830}"/>
          </ac:cxnSpMkLst>
        </pc:cxnChg>
        <pc:cxnChg chg="mod">
          <ac:chgData name="Phillip Kaufman" userId="c001b2a046940d7c" providerId="LiveId" clId="{5CB25B10-5B1C-4017-B167-ED3104435743}" dt="2024-06-02T23:26:34.474" v="12028"/>
          <ac:cxnSpMkLst>
            <pc:docMk/>
            <pc:sldMk cId="1923143384" sldId="1000"/>
            <ac:cxnSpMk id="92" creationId="{E808610C-5AA1-4FB5-B221-3C44F3FE94AE}"/>
          </ac:cxnSpMkLst>
        </pc:cxnChg>
        <pc:cxnChg chg="mod">
          <ac:chgData name="Phillip Kaufman" userId="c001b2a046940d7c" providerId="LiveId" clId="{5CB25B10-5B1C-4017-B167-ED3104435743}" dt="2024-06-02T23:26:34.474" v="12028"/>
          <ac:cxnSpMkLst>
            <pc:docMk/>
            <pc:sldMk cId="1923143384" sldId="1000"/>
            <ac:cxnSpMk id="93" creationId="{AA13AB59-A027-DA9B-7EAC-EA52E5D21533}"/>
          </ac:cxnSpMkLst>
        </pc:cxnChg>
        <pc:cxnChg chg="mod">
          <ac:chgData name="Phillip Kaufman" userId="c001b2a046940d7c" providerId="LiveId" clId="{5CB25B10-5B1C-4017-B167-ED3104435743}" dt="2024-06-02T23:26:34.474" v="12028"/>
          <ac:cxnSpMkLst>
            <pc:docMk/>
            <pc:sldMk cId="1923143384" sldId="1000"/>
            <ac:cxnSpMk id="94" creationId="{1C204739-1CE4-6CC0-C335-665F42932099}"/>
          </ac:cxnSpMkLst>
        </pc:cxnChg>
        <pc:cxnChg chg="mod">
          <ac:chgData name="Phillip Kaufman" userId="c001b2a046940d7c" providerId="LiveId" clId="{5CB25B10-5B1C-4017-B167-ED3104435743}" dt="2024-06-02T23:26:34.474" v="12028"/>
          <ac:cxnSpMkLst>
            <pc:docMk/>
            <pc:sldMk cId="1923143384" sldId="1000"/>
            <ac:cxnSpMk id="95" creationId="{CBCC7633-4340-6527-E997-ABD3FE95BA0B}"/>
          </ac:cxnSpMkLst>
        </pc:cxnChg>
        <pc:cxnChg chg="mod">
          <ac:chgData name="Phillip Kaufman" userId="c001b2a046940d7c" providerId="LiveId" clId="{5CB25B10-5B1C-4017-B167-ED3104435743}" dt="2024-06-02T23:26:34.474" v="12028"/>
          <ac:cxnSpMkLst>
            <pc:docMk/>
            <pc:sldMk cId="1923143384" sldId="1000"/>
            <ac:cxnSpMk id="96" creationId="{92EF4ED0-6C4F-D893-5465-C2DAE09D19BE}"/>
          </ac:cxnSpMkLst>
        </pc:cxnChg>
        <pc:cxnChg chg="mod">
          <ac:chgData name="Phillip Kaufman" userId="c001b2a046940d7c" providerId="LiveId" clId="{5CB25B10-5B1C-4017-B167-ED3104435743}" dt="2024-06-02T23:26:34.474" v="12028"/>
          <ac:cxnSpMkLst>
            <pc:docMk/>
            <pc:sldMk cId="1923143384" sldId="1000"/>
            <ac:cxnSpMk id="97" creationId="{14515345-A81B-5F59-098D-21C36CF53223}"/>
          </ac:cxnSpMkLst>
        </pc:cxnChg>
        <pc:cxnChg chg="mod">
          <ac:chgData name="Phillip Kaufman" userId="c001b2a046940d7c" providerId="LiveId" clId="{5CB25B10-5B1C-4017-B167-ED3104435743}" dt="2024-06-02T23:26:34.474" v="12028"/>
          <ac:cxnSpMkLst>
            <pc:docMk/>
            <pc:sldMk cId="1923143384" sldId="1000"/>
            <ac:cxnSpMk id="98" creationId="{2AD4E0AC-6C46-442A-4656-5B74ECABD632}"/>
          </ac:cxnSpMkLst>
        </pc:cxnChg>
        <pc:cxnChg chg="mod">
          <ac:chgData name="Phillip Kaufman" userId="c001b2a046940d7c" providerId="LiveId" clId="{5CB25B10-5B1C-4017-B167-ED3104435743}" dt="2024-06-02T23:26:34.474" v="12028"/>
          <ac:cxnSpMkLst>
            <pc:docMk/>
            <pc:sldMk cId="1923143384" sldId="1000"/>
            <ac:cxnSpMk id="99" creationId="{8110B128-10A4-BA2E-111D-72E5334D50CF}"/>
          </ac:cxnSpMkLst>
        </pc:cxnChg>
        <pc:cxnChg chg="mod">
          <ac:chgData name="Phillip Kaufman" userId="c001b2a046940d7c" providerId="LiveId" clId="{5CB25B10-5B1C-4017-B167-ED3104435743}" dt="2024-06-02T23:26:34.474" v="12028"/>
          <ac:cxnSpMkLst>
            <pc:docMk/>
            <pc:sldMk cId="1923143384" sldId="1000"/>
            <ac:cxnSpMk id="100" creationId="{83E4B03C-98FF-EEF8-43FA-89D12F7D49B7}"/>
          </ac:cxnSpMkLst>
        </pc:cxnChg>
        <pc:cxnChg chg="mod">
          <ac:chgData name="Phillip Kaufman" userId="c001b2a046940d7c" providerId="LiveId" clId="{5CB25B10-5B1C-4017-B167-ED3104435743}" dt="2024-06-02T23:26:34.474" v="12028"/>
          <ac:cxnSpMkLst>
            <pc:docMk/>
            <pc:sldMk cId="1923143384" sldId="1000"/>
            <ac:cxnSpMk id="101" creationId="{BD838DC3-3FA8-7C24-CF07-7CC5CD24734F}"/>
          </ac:cxnSpMkLst>
        </pc:cxnChg>
        <pc:cxnChg chg="mod">
          <ac:chgData name="Phillip Kaufman" userId="c001b2a046940d7c" providerId="LiveId" clId="{5CB25B10-5B1C-4017-B167-ED3104435743}" dt="2024-06-02T23:26:34.474" v="12028"/>
          <ac:cxnSpMkLst>
            <pc:docMk/>
            <pc:sldMk cId="1923143384" sldId="1000"/>
            <ac:cxnSpMk id="102" creationId="{CA99BDB3-8E9D-9300-9DD5-61B08AE9F3A1}"/>
          </ac:cxnSpMkLst>
        </pc:cxnChg>
        <pc:cxnChg chg="mod">
          <ac:chgData name="Phillip Kaufman" userId="c001b2a046940d7c" providerId="LiveId" clId="{5CB25B10-5B1C-4017-B167-ED3104435743}" dt="2024-06-02T23:30:00.215" v="12085"/>
          <ac:cxnSpMkLst>
            <pc:docMk/>
            <pc:sldMk cId="1923143384" sldId="1000"/>
            <ac:cxnSpMk id="351" creationId="{AE9A2E9E-BD5A-A177-AA2A-0DD27B4EE7D6}"/>
          </ac:cxnSpMkLst>
        </pc:cxnChg>
        <pc:cxnChg chg="mod">
          <ac:chgData name="Phillip Kaufman" userId="c001b2a046940d7c" providerId="LiveId" clId="{5CB25B10-5B1C-4017-B167-ED3104435743}" dt="2024-06-02T23:30:00.215" v="12085"/>
          <ac:cxnSpMkLst>
            <pc:docMk/>
            <pc:sldMk cId="1923143384" sldId="1000"/>
            <ac:cxnSpMk id="352" creationId="{F0077C9B-FBE9-77A2-42D4-691708037A13}"/>
          </ac:cxnSpMkLst>
        </pc:cxnChg>
        <pc:cxnChg chg="mod">
          <ac:chgData name="Phillip Kaufman" userId="c001b2a046940d7c" providerId="LiveId" clId="{5CB25B10-5B1C-4017-B167-ED3104435743}" dt="2024-06-02T23:30:00.215" v="12085"/>
          <ac:cxnSpMkLst>
            <pc:docMk/>
            <pc:sldMk cId="1923143384" sldId="1000"/>
            <ac:cxnSpMk id="353" creationId="{FC764A0D-283E-2FBC-319D-1219C2DD6977}"/>
          </ac:cxnSpMkLst>
        </pc:cxnChg>
        <pc:cxnChg chg="mod">
          <ac:chgData name="Phillip Kaufman" userId="c001b2a046940d7c" providerId="LiveId" clId="{5CB25B10-5B1C-4017-B167-ED3104435743}" dt="2024-06-02T23:30:00.215" v="12085"/>
          <ac:cxnSpMkLst>
            <pc:docMk/>
            <pc:sldMk cId="1923143384" sldId="1000"/>
            <ac:cxnSpMk id="354" creationId="{8DB9B5F0-B50E-5E8F-C120-66069C54F466}"/>
          </ac:cxnSpMkLst>
        </pc:cxnChg>
        <pc:cxnChg chg="mod">
          <ac:chgData name="Phillip Kaufman" userId="c001b2a046940d7c" providerId="LiveId" clId="{5CB25B10-5B1C-4017-B167-ED3104435743}" dt="2024-06-02T23:30:00.215" v="12085"/>
          <ac:cxnSpMkLst>
            <pc:docMk/>
            <pc:sldMk cId="1923143384" sldId="1000"/>
            <ac:cxnSpMk id="355" creationId="{CA2B359C-5AE4-213F-87E2-1C1FC5FDF55F}"/>
          </ac:cxnSpMkLst>
        </pc:cxnChg>
        <pc:cxnChg chg="mod">
          <ac:chgData name="Phillip Kaufman" userId="c001b2a046940d7c" providerId="LiveId" clId="{5CB25B10-5B1C-4017-B167-ED3104435743}" dt="2024-06-02T23:30:00.215" v="12085"/>
          <ac:cxnSpMkLst>
            <pc:docMk/>
            <pc:sldMk cId="1923143384" sldId="1000"/>
            <ac:cxnSpMk id="356" creationId="{71585C86-6509-44FA-B8FE-BC584D146537}"/>
          </ac:cxnSpMkLst>
        </pc:cxnChg>
        <pc:cxnChg chg="mod">
          <ac:chgData name="Phillip Kaufman" userId="c001b2a046940d7c" providerId="LiveId" clId="{5CB25B10-5B1C-4017-B167-ED3104435743}" dt="2024-06-02T23:30:00.215" v="12085"/>
          <ac:cxnSpMkLst>
            <pc:docMk/>
            <pc:sldMk cId="1923143384" sldId="1000"/>
            <ac:cxnSpMk id="357" creationId="{C3B8DE3E-4B75-33E4-26CB-F3A724274A67}"/>
          </ac:cxnSpMkLst>
        </pc:cxnChg>
        <pc:cxnChg chg="mod">
          <ac:chgData name="Phillip Kaufman" userId="c001b2a046940d7c" providerId="LiveId" clId="{5CB25B10-5B1C-4017-B167-ED3104435743}" dt="2024-06-02T23:30:00.215" v="12085"/>
          <ac:cxnSpMkLst>
            <pc:docMk/>
            <pc:sldMk cId="1923143384" sldId="1000"/>
            <ac:cxnSpMk id="358" creationId="{4B742AC1-2B76-A1A0-D22A-D29143AC6AA5}"/>
          </ac:cxnSpMkLst>
        </pc:cxnChg>
        <pc:cxnChg chg="mod">
          <ac:chgData name="Phillip Kaufman" userId="c001b2a046940d7c" providerId="LiveId" clId="{5CB25B10-5B1C-4017-B167-ED3104435743}" dt="2024-06-02T23:30:00.215" v="12085"/>
          <ac:cxnSpMkLst>
            <pc:docMk/>
            <pc:sldMk cId="1923143384" sldId="1000"/>
            <ac:cxnSpMk id="359" creationId="{3FD80F06-5E16-5944-874A-9EFDDFCD733C}"/>
          </ac:cxnSpMkLst>
        </pc:cxnChg>
        <pc:cxnChg chg="mod">
          <ac:chgData name="Phillip Kaufman" userId="c001b2a046940d7c" providerId="LiveId" clId="{5CB25B10-5B1C-4017-B167-ED3104435743}" dt="2024-06-02T23:30:00.215" v="12085"/>
          <ac:cxnSpMkLst>
            <pc:docMk/>
            <pc:sldMk cId="1923143384" sldId="1000"/>
            <ac:cxnSpMk id="360" creationId="{2E5A17DF-A0CB-755E-AC1D-20724C1D6C46}"/>
          </ac:cxnSpMkLst>
        </pc:cxnChg>
        <pc:cxnChg chg="mod">
          <ac:chgData name="Phillip Kaufman" userId="c001b2a046940d7c" providerId="LiveId" clId="{5CB25B10-5B1C-4017-B167-ED3104435743}" dt="2024-06-02T23:30:00.215" v="12085"/>
          <ac:cxnSpMkLst>
            <pc:docMk/>
            <pc:sldMk cId="1923143384" sldId="1000"/>
            <ac:cxnSpMk id="361" creationId="{91442B92-4F49-B942-B88F-AF16579249EE}"/>
          </ac:cxnSpMkLst>
        </pc:cxnChg>
        <pc:cxnChg chg="mod">
          <ac:chgData name="Phillip Kaufman" userId="c001b2a046940d7c" providerId="LiveId" clId="{5CB25B10-5B1C-4017-B167-ED3104435743}" dt="2024-06-02T23:30:00.215" v="12085"/>
          <ac:cxnSpMkLst>
            <pc:docMk/>
            <pc:sldMk cId="1923143384" sldId="1000"/>
            <ac:cxnSpMk id="362" creationId="{22FA520F-7963-C33A-23C6-5F9CBFC4AE32}"/>
          </ac:cxnSpMkLst>
        </pc:cxnChg>
        <pc:cxnChg chg="mod">
          <ac:chgData name="Phillip Kaufman" userId="c001b2a046940d7c" providerId="LiveId" clId="{5CB25B10-5B1C-4017-B167-ED3104435743}" dt="2024-06-02T23:30:00.215" v="12085"/>
          <ac:cxnSpMkLst>
            <pc:docMk/>
            <pc:sldMk cId="1923143384" sldId="1000"/>
            <ac:cxnSpMk id="363" creationId="{6F06B906-A344-FCE5-23D7-86BBAAB92EDA}"/>
          </ac:cxnSpMkLst>
        </pc:cxnChg>
        <pc:cxnChg chg="mod">
          <ac:chgData name="Phillip Kaufman" userId="c001b2a046940d7c" providerId="LiveId" clId="{5CB25B10-5B1C-4017-B167-ED3104435743}" dt="2024-06-02T23:30:00.215" v="12085"/>
          <ac:cxnSpMkLst>
            <pc:docMk/>
            <pc:sldMk cId="1923143384" sldId="1000"/>
            <ac:cxnSpMk id="364" creationId="{A31D3B08-4A8E-5FAA-E4B9-12E27053A001}"/>
          </ac:cxnSpMkLst>
        </pc:cxnChg>
        <pc:cxnChg chg="mod">
          <ac:chgData name="Phillip Kaufman" userId="c001b2a046940d7c" providerId="LiveId" clId="{5CB25B10-5B1C-4017-B167-ED3104435743}" dt="2024-06-02T23:30:00.215" v="12085"/>
          <ac:cxnSpMkLst>
            <pc:docMk/>
            <pc:sldMk cId="1923143384" sldId="1000"/>
            <ac:cxnSpMk id="365" creationId="{5F272FAD-B50E-2971-9201-F25652A11125}"/>
          </ac:cxnSpMkLst>
        </pc:cxnChg>
        <pc:cxnChg chg="mod">
          <ac:chgData name="Phillip Kaufman" userId="c001b2a046940d7c" providerId="LiveId" clId="{5CB25B10-5B1C-4017-B167-ED3104435743}" dt="2024-06-02T23:30:00.215" v="12085"/>
          <ac:cxnSpMkLst>
            <pc:docMk/>
            <pc:sldMk cId="1923143384" sldId="1000"/>
            <ac:cxnSpMk id="366" creationId="{34F76746-1231-F282-152A-6376DE7054C0}"/>
          </ac:cxnSpMkLst>
        </pc:cxnChg>
        <pc:cxnChg chg="mod">
          <ac:chgData name="Phillip Kaufman" userId="c001b2a046940d7c" providerId="LiveId" clId="{5CB25B10-5B1C-4017-B167-ED3104435743}" dt="2024-06-02T23:30:00.215" v="12085"/>
          <ac:cxnSpMkLst>
            <pc:docMk/>
            <pc:sldMk cId="1923143384" sldId="1000"/>
            <ac:cxnSpMk id="367" creationId="{7483FE0B-864F-934C-31D8-59EF6F49B92F}"/>
          </ac:cxnSpMkLst>
        </pc:cxnChg>
        <pc:cxnChg chg="mod">
          <ac:chgData name="Phillip Kaufman" userId="c001b2a046940d7c" providerId="LiveId" clId="{5CB25B10-5B1C-4017-B167-ED3104435743}" dt="2024-06-02T23:30:00.215" v="12085"/>
          <ac:cxnSpMkLst>
            <pc:docMk/>
            <pc:sldMk cId="1923143384" sldId="1000"/>
            <ac:cxnSpMk id="368" creationId="{26B012BA-4BDD-AFB8-3D5E-1A15901CEAB0}"/>
          </ac:cxnSpMkLst>
        </pc:cxnChg>
        <pc:cxnChg chg="mod">
          <ac:chgData name="Phillip Kaufman" userId="c001b2a046940d7c" providerId="LiveId" clId="{5CB25B10-5B1C-4017-B167-ED3104435743}" dt="2024-06-02T23:30:00.215" v="12085"/>
          <ac:cxnSpMkLst>
            <pc:docMk/>
            <pc:sldMk cId="1923143384" sldId="1000"/>
            <ac:cxnSpMk id="369" creationId="{5B1EC81B-CE00-9E97-8B71-E25C2432E904}"/>
          </ac:cxnSpMkLst>
        </pc:cxnChg>
        <pc:cxnChg chg="mod">
          <ac:chgData name="Phillip Kaufman" userId="c001b2a046940d7c" providerId="LiveId" clId="{5CB25B10-5B1C-4017-B167-ED3104435743}" dt="2024-06-02T23:30:00.215" v="12085"/>
          <ac:cxnSpMkLst>
            <pc:docMk/>
            <pc:sldMk cId="1923143384" sldId="1000"/>
            <ac:cxnSpMk id="370" creationId="{0B5FA203-C79A-57DA-C80F-562F87DA1322}"/>
          </ac:cxnSpMkLst>
        </pc:cxnChg>
        <pc:cxnChg chg="mod">
          <ac:chgData name="Phillip Kaufman" userId="c001b2a046940d7c" providerId="LiveId" clId="{5CB25B10-5B1C-4017-B167-ED3104435743}" dt="2024-06-02T23:30:00.215" v="12085"/>
          <ac:cxnSpMkLst>
            <pc:docMk/>
            <pc:sldMk cId="1923143384" sldId="1000"/>
            <ac:cxnSpMk id="371" creationId="{56AD4D57-CADA-926E-5871-B8E8DB652B19}"/>
          </ac:cxnSpMkLst>
        </pc:cxnChg>
        <pc:cxnChg chg="mod">
          <ac:chgData name="Phillip Kaufman" userId="c001b2a046940d7c" providerId="LiveId" clId="{5CB25B10-5B1C-4017-B167-ED3104435743}" dt="2024-06-02T23:30:00.215" v="12085"/>
          <ac:cxnSpMkLst>
            <pc:docMk/>
            <pc:sldMk cId="1923143384" sldId="1000"/>
            <ac:cxnSpMk id="372" creationId="{8A14661E-13D7-70A4-ED84-000FB96DADF7}"/>
          </ac:cxnSpMkLst>
        </pc:cxnChg>
        <pc:cxnChg chg="mod">
          <ac:chgData name="Phillip Kaufman" userId="c001b2a046940d7c" providerId="LiveId" clId="{5CB25B10-5B1C-4017-B167-ED3104435743}" dt="2024-06-02T23:30:00.215" v="12085"/>
          <ac:cxnSpMkLst>
            <pc:docMk/>
            <pc:sldMk cId="1923143384" sldId="1000"/>
            <ac:cxnSpMk id="373" creationId="{F366B0E1-AC19-1DAA-FD2D-936BE0673166}"/>
          </ac:cxnSpMkLst>
        </pc:cxnChg>
        <pc:cxnChg chg="mod">
          <ac:chgData name="Phillip Kaufman" userId="c001b2a046940d7c" providerId="LiveId" clId="{5CB25B10-5B1C-4017-B167-ED3104435743}" dt="2024-06-02T23:30:00.215" v="12085"/>
          <ac:cxnSpMkLst>
            <pc:docMk/>
            <pc:sldMk cId="1923143384" sldId="1000"/>
            <ac:cxnSpMk id="374" creationId="{8B5D4F23-B5F3-C428-06E1-4CFA8AB1A963}"/>
          </ac:cxnSpMkLst>
        </pc:cxnChg>
        <pc:cxnChg chg="mod">
          <ac:chgData name="Phillip Kaufman" userId="c001b2a046940d7c" providerId="LiveId" clId="{5CB25B10-5B1C-4017-B167-ED3104435743}" dt="2024-06-02T23:30:00.215" v="12085"/>
          <ac:cxnSpMkLst>
            <pc:docMk/>
            <pc:sldMk cId="1923143384" sldId="1000"/>
            <ac:cxnSpMk id="375" creationId="{28579B4F-BDEF-BFBB-462C-24FB1D71ED38}"/>
          </ac:cxnSpMkLst>
        </pc:cxnChg>
        <pc:cxnChg chg="mod">
          <ac:chgData name="Phillip Kaufman" userId="c001b2a046940d7c" providerId="LiveId" clId="{5CB25B10-5B1C-4017-B167-ED3104435743}" dt="2024-06-02T23:30:00.215" v="12085"/>
          <ac:cxnSpMkLst>
            <pc:docMk/>
            <pc:sldMk cId="1923143384" sldId="1000"/>
            <ac:cxnSpMk id="376" creationId="{DF5BE675-D182-A8EF-82AD-DD090BD71F5E}"/>
          </ac:cxnSpMkLst>
        </pc:cxnChg>
        <pc:cxnChg chg="mod">
          <ac:chgData name="Phillip Kaufman" userId="c001b2a046940d7c" providerId="LiveId" clId="{5CB25B10-5B1C-4017-B167-ED3104435743}" dt="2024-06-02T23:30:00.215" v="12085"/>
          <ac:cxnSpMkLst>
            <pc:docMk/>
            <pc:sldMk cId="1923143384" sldId="1000"/>
            <ac:cxnSpMk id="377" creationId="{8D427993-FC5F-1B1C-8CA9-257551EED46E}"/>
          </ac:cxnSpMkLst>
        </pc:cxnChg>
        <pc:cxnChg chg="mod">
          <ac:chgData name="Phillip Kaufman" userId="c001b2a046940d7c" providerId="LiveId" clId="{5CB25B10-5B1C-4017-B167-ED3104435743}" dt="2024-06-02T23:30:00.215" v="12085"/>
          <ac:cxnSpMkLst>
            <pc:docMk/>
            <pc:sldMk cId="1923143384" sldId="1000"/>
            <ac:cxnSpMk id="378" creationId="{1D463858-7641-B805-C95B-7FD9CA556AC8}"/>
          </ac:cxnSpMkLst>
        </pc:cxnChg>
        <pc:cxnChg chg="mod">
          <ac:chgData name="Phillip Kaufman" userId="c001b2a046940d7c" providerId="LiveId" clId="{5CB25B10-5B1C-4017-B167-ED3104435743}" dt="2024-06-02T23:30:00.215" v="12085"/>
          <ac:cxnSpMkLst>
            <pc:docMk/>
            <pc:sldMk cId="1923143384" sldId="1000"/>
            <ac:cxnSpMk id="379" creationId="{A6830977-E1BF-C6DF-F284-F33CAEF03A58}"/>
          </ac:cxnSpMkLst>
        </pc:cxnChg>
        <pc:cxnChg chg="mod">
          <ac:chgData name="Phillip Kaufman" userId="c001b2a046940d7c" providerId="LiveId" clId="{5CB25B10-5B1C-4017-B167-ED3104435743}" dt="2024-06-02T23:30:00.215" v="12085"/>
          <ac:cxnSpMkLst>
            <pc:docMk/>
            <pc:sldMk cId="1923143384" sldId="1000"/>
            <ac:cxnSpMk id="380" creationId="{D0274C08-B0C0-2958-C99D-A8C95B161FF5}"/>
          </ac:cxnSpMkLst>
        </pc:cxnChg>
        <pc:cxnChg chg="mod">
          <ac:chgData name="Phillip Kaufman" userId="c001b2a046940d7c" providerId="LiveId" clId="{5CB25B10-5B1C-4017-B167-ED3104435743}" dt="2024-06-02T23:30:00.215" v="12085"/>
          <ac:cxnSpMkLst>
            <pc:docMk/>
            <pc:sldMk cId="1923143384" sldId="1000"/>
            <ac:cxnSpMk id="381" creationId="{D838088C-AC21-D3EC-7425-33CA3CB604B0}"/>
          </ac:cxnSpMkLst>
        </pc:cxnChg>
        <pc:cxnChg chg="mod">
          <ac:chgData name="Phillip Kaufman" userId="c001b2a046940d7c" providerId="LiveId" clId="{5CB25B10-5B1C-4017-B167-ED3104435743}" dt="2024-06-02T23:30:00.215" v="12085"/>
          <ac:cxnSpMkLst>
            <pc:docMk/>
            <pc:sldMk cId="1923143384" sldId="1000"/>
            <ac:cxnSpMk id="382" creationId="{FC60D24D-A2D8-0453-982D-099D03355707}"/>
          </ac:cxnSpMkLst>
        </pc:cxnChg>
      </pc:sldChg>
      <pc:sldChg chg="addSp delSp modSp add del mod">
        <pc:chgData name="Phillip Kaufman" userId="c001b2a046940d7c" providerId="LiveId" clId="{5CB25B10-5B1C-4017-B167-ED3104435743}" dt="2024-06-04T02:28:48.177" v="13540"/>
        <pc:sldMkLst>
          <pc:docMk/>
          <pc:sldMk cId="1965358679" sldId="1001"/>
        </pc:sldMkLst>
        <pc:spChg chg="mod">
          <ac:chgData name="Phillip Kaufman" userId="c001b2a046940d7c" providerId="LiveId" clId="{5CB25B10-5B1C-4017-B167-ED3104435743}" dt="2024-06-04T02:28:48.177" v="13540"/>
          <ac:spMkLst>
            <pc:docMk/>
            <pc:sldMk cId="1965358679" sldId="1001"/>
            <ac:spMk id="12" creationId="{933EC8A4-A639-4272-E6D1-44EF3BCC7AED}"/>
          </ac:spMkLst>
        </pc:spChg>
        <pc:spChg chg="mod">
          <ac:chgData name="Phillip Kaufman" userId="c001b2a046940d7c" providerId="LiveId" clId="{5CB25B10-5B1C-4017-B167-ED3104435743}" dt="2024-06-04T02:28:48.177" v="13540"/>
          <ac:spMkLst>
            <pc:docMk/>
            <pc:sldMk cId="1965358679" sldId="1001"/>
            <ac:spMk id="13" creationId="{3BDB1D25-443D-AE60-2502-7F84655A7B5E}"/>
          </ac:spMkLst>
        </pc:spChg>
        <pc:spChg chg="mod">
          <ac:chgData name="Phillip Kaufman" userId="c001b2a046940d7c" providerId="LiveId" clId="{5CB25B10-5B1C-4017-B167-ED3104435743}" dt="2024-06-02T23:44:00.598" v="12445"/>
          <ac:spMkLst>
            <pc:docMk/>
            <pc:sldMk cId="1965358679" sldId="1001"/>
            <ac:spMk id="46" creationId="{5AB26B46-23F3-068B-907A-F502FC009A38}"/>
          </ac:spMkLst>
        </pc:spChg>
        <pc:spChg chg="mod">
          <ac:chgData name="Phillip Kaufman" userId="c001b2a046940d7c" providerId="LiveId" clId="{5CB25B10-5B1C-4017-B167-ED3104435743}" dt="2024-06-02T23:44:00.598" v="12445"/>
          <ac:spMkLst>
            <pc:docMk/>
            <pc:sldMk cId="1965358679" sldId="1001"/>
            <ac:spMk id="47" creationId="{A3B5ED82-722B-5000-7F54-464D624EAEFE}"/>
          </ac:spMkLst>
        </pc:spChg>
        <pc:spChg chg="mod">
          <ac:chgData name="Phillip Kaufman" userId="c001b2a046940d7c" providerId="LiveId" clId="{5CB25B10-5B1C-4017-B167-ED3104435743}" dt="2024-06-02T23:44:00.598" v="12445"/>
          <ac:spMkLst>
            <pc:docMk/>
            <pc:sldMk cId="1965358679" sldId="1001"/>
            <ac:spMk id="48" creationId="{ED1D6A07-77B4-2D71-9680-527373871E5E}"/>
          </ac:spMkLst>
        </pc:spChg>
        <pc:spChg chg="mod">
          <ac:chgData name="Phillip Kaufman" userId="c001b2a046940d7c" providerId="LiveId" clId="{5CB25B10-5B1C-4017-B167-ED3104435743}" dt="2024-06-02T23:44:00.598" v="12445"/>
          <ac:spMkLst>
            <pc:docMk/>
            <pc:sldMk cId="1965358679" sldId="1001"/>
            <ac:spMk id="49" creationId="{E08FCE59-2C59-9CA4-9298-828D548DFF22}"/>
          </ac:spMkLst>
        </pc:spChg>
        <pc:spChg chg="mod">
          <ac:chgData name="Phillip Kaufman" userId="c001b2a046940d7c" providerId="LiveId" clId="{5CB25B10-5B1C-4017-B167-ED3104435743}" dt="2024-06-02T23:44:00.598" v="12445"/>
          <ac:spMkLst>
            <pc:docMk/>
            <pc:sldMk cId="1965358679" sldId="1001"/>
            <ac:spMk id="50" creationId="{B97E24E6-9171-F759-ED84-09FF8BC5FC38}"/>
          </ac:spMkLst>
        </pc:spChg>
        <pc:spChg chg="mod">
          <ac:chgData name="Phillip Kaufman" userId="c001b2a046940d7c" providerId="LiveId" clId="{5CB25B10-5B1C-4017-B167-ED3104435743}" dt="2024-06-02T23:44:00.598" v="12445"/>
          <ac:spMkLst>
            <pc:docMk/>
            <pc:sldMk cId="1965358679" sldId="1001"/>
            <ac:spMk id="52" creationId="{355F5B42-5663-7BC1-9C94-80E60E0B0FF4}"/>
          </ac:spMkLst>
        </pc:spChg>
        <pc:spChg chg="mod">
          <ac:chgData name="Phillip Kaufman" userId="c001b2a046940d7c" providerId="LiveId" clId="{5CB25B10-5B1C-4017-B167-ED3104435743}" dt="2024-06-02T23:44:00.598" v="12445"/>
          <ac:spMkLst>
            <pc:docMk/>
            <pc:sldMk cId="1965358679" sldId="1001"/>
            <ac:spMk id="53" creationId="{05C4AD8B-DAB8-3438-C0D2-0F34AD37972B}"/>
          </ac:spMkLst>
        </pc:spChg>
        <pc:spChg chg="mod">
          <ac:chgData name="Phillip Kaufman" userId="c001b2a046940d7c" providerId="LiveId" clId="{5CB25B10-5B1C-4017-B167-ED3104435743}" dt="2024-06-02T23:44:00.598" v="12445"/>
          <ac:spMkLst>
            <pc:docMk/>
            <pc:sldMk cId="1965358679" sldId="1001"/>
            <ac:spMk id="54" creationId="{37A57776-B027-2A6B-AA99-1945EF2B2EFA}"/>
          </ac:spMkLst>
        </pc:spChg>
        <pc:spChg chg="mod">
          <ac:chgData name="Phillip Kaufman" userId="c001b2a046940d7c" providerId="LiveId" clId="{5CB25B10-5B1C-4017-B167-ED3104435743}" dt="2024-06-04T02:28:48.177" v="13540"/>
          <ac:spMkLst>
            <pc:docMk/>
            <pc:sldMk cId="1965358679" sldId="1001"/>
            <ac:spMk id="54" creationId="{5B76C029-A90F-92C6-A665-819802C31E77}"/>
          </ac:spMkLst>
        </pc:spChg>
        <pc:spChg chg="mod">
          <ac:chgData name="Phillip Kaufman" userId="c001b2a046940d7c" providerId="LiveId" clId="{5CB25B10-5B1C-4017-B167-ED3104435743}" dt="2024-06-04T02:28:48.177" v="13540"/>
          <ac:spMkLst>
            <pc:docMk/>
            <pc:sldMk cId="1965358679" sldId="1001"/>
            <ac:spMk id="57" creationId="{EFF86D3A-761E-7A1D-C68E-7B7C6A12D0F5}"/>
          </ac:spMkLst>
        </pc:spChg>
        <pc:spChg chg="mod">
          <ac:chgData name="Phillip Kaufman" userId="c001b2a046940d7c" providerId="LiveId" clId="{5CB25B10-5B1C-4017-B167-ED3104435743}" dt="2024-06-04T02:28:48.177" v="13540"/>
          <ac:spMkLst>
            <pc:docMk/>
            <pc:sldMk cId="1965358679" sldId="1001"/>
            <ac:spMk id="58" creationId="{04CD62CF-9B50-F8D9-3792-0E23A4479138}"/>
          </ac:spMkLst>
        </pc:spChg>
        <pc:spChg chg="mod">
          <ac:chgData name="Phillip Kaufman" userId="c001b2a046940d7c" providerId="LiveId" clId="{5CB25B10-5B1C-4017-B167-ED3104435743}" dt="2024-06-04T02:28:48.177" v="13540"/>
          <ac:spMkLst>
            <pc:docMk/>
            <pc:sldMk cId="1965358679" sldId="1001"/>
            <ac:spMk id="61" creationId="{93F388BA-83F6-306E-828D-4873980414DD}"/>
          </ac:spMkLst>
        </pc:spChg>
        <pc:spChg chg="mod">
          <ac:chgData name="Phillip Kaufman" userId="c001b2a046940d7c" providerId="LiveId" clId="{5CB25B10-5B1C-4017-B167-ED3104435743}" dt="2024-06-02T23:44:10.706" v="12446" actId="165"/>
          <ac:spMkLst>
            <pc:docMk/>
            <pc:sldMk cId="1965358679" sldId="1001"/>
            <ac:spMk id="67" creationId="{AAD3BE37-B86E-9E04-1172-9424D99BAE8B}"/>
          </ac:spMkLst>
        </pc:spChg>
        <pc:spChg chg="mod">
          <ac:chgData name="Phillip Kaufman" userId="c001b2a046940d7c" providerId="LiveId" clId="{5CB25B10-5B1C-4017-B167-ED3104435743}" dt="2024-06-02T23:44:10.706" v="12446" actId="165"/>
          <ac:spMkLst>
            <pc:docMk/>
            <pc:sldMk cId="1965358679" sldId="1001"/>
            <ac:spMk id="70" creationId="{622DFA10-B8D5-A551-A3E9-EA66174F4135}"/>
          </ac:spMkLst>
        </pc:spChg>
        <pc:spChg chg="mod">
          <ac:chgData name="Phillip Kaufman" userId="c001b2a046940d7c" providerId="LiveId" clId="{5CB25B10-5B1C-4017-B167-ED3104435743}" dt="2024-06-02T23:44:10.706" v="12446" actId="165"/>
          <ac:spMkLst>
            <pc:docMk/>
            <pc:sldMk cId="1965358679" sldId="1001"/>
            <ac:spMk id="71" creationId="{EE264D0D-9B9F-BAA5-09B3-B58D08C6DFD9}"/>
          </ac:spMkLst>
        </pc:spChg>
        <pc:spChg chg="mod">
          <ac:chgData name="Phillip Kaufman" userId="c001b2a046940d7c" providerId="LiveId" clId="{5CB25B10-5B1C-4017-B167-ED3104435743}" dt="2024-06-02T23:44:10.706" v="12446" actId="165"/>
          <ac:spMkLst>
            <pc:docMk/>
            <pc:sldMk cId="1965358679" sldId="1001"/>
            <ac:spMk id="74" creationId="{8E4C4EF7-D177-C372-A6B4-7AC96EE1E71D}"/>
          </ac:spMkLst>
        </pc:spChg>
        <pc:spChg chg="mod">
          <ac:chgData name="Phillip Kaufman" userId="c001b2a046940d7c" providerId="LiveId" clId="{5CB25B10-5B1C-4017-B167-ED3104435743}" dt="2024-06-02T23:44:10.706" v="12446" actId="165"/>
          <ac:spMkLst>
            <pc:docMk/>
            <pc:sldMk cId="1965358679" sldId="1001"/>
            <ac:spMk id="75" creationId="{63CFA5E4-2A27-358B-ABE7-7E1E8A5A8A03}"/>
          </ac:spMkLst>
        </pc:spChg>
        <pc:spChg chg="mod">
          <ac:chgData name="Phillip Kaufman" userId="c001b2a046940d7c" providerId="LiveId" clId="{5CB25B10-5B1C-4017-B167-ED3104435743}" dt="2024-06-02T23:44:10.706" v="12446" actId="165"/>
          <ac:spMkLst>
            <pc:docMk/>
            <pc:sldMk cId="1965358679" sldId="1001"/>
            <ac:spMk id="78" creationId="{ADA55344-3164-00C4-4EF2-6984E2139E87}"/>
          </ac:spMkLst>
        </pc:spChg>
        <pc:spChg chg="mod">
          <ac:chgData name="Phillip Kaufman" userId="c001b2a046940d7c" providerId="LiveId" clId="{5CB25B10-5B1C-4017-B167-ED3104435743}" dt="2024-06-02T23:44:10.706" v="12446" actId="165"/>
          <ac:spMkLst>
            <pc:docMk/>
            <pc:sldMk cId="1965358679" sldId="1001"/>
            <ac:spMk id="79" creationId="{82A8F678-8BBA-1B89-6D4E-B7DE31A491BD}"/>
          </ac:spMkLst>
        </pc:spChg>
        <pc:spChg chg="mod">
          <ac:chgData name="Phillip Kaufman" userId="c001b2a046940d7c" providerId="LiveId" clId="{5CB25B10-5B1C-4017-B167-ED3104435743}" dt="2024-06-02T23:44:10.706" v="12446" actId="165"/>
          <ac:spMkLst>
            <pc:docMk/>
            <pc:sldMk cId="1965358679" sldId="1001"/>
            <ac:spMk id="82" creationId="{4B769F55-6E76-7459-79A8-A6C1F3606889}"/>
          </ac:spMkLst>
        </pc:spChg>
        <pc:spChg chg="mod">
          <ac:chgData name="Phillip Kaufman" userId="c001b2a046940d7c" providerId="LiveId" clId="{5CB25B10-5B1C-4017-B167-ED3104435743}" dt="2024-06-02T23:44:10.706" v="12446" actId="165"/>
          <ac:spMkLst>
            <pc:docMk/>
            <pc:sldMk cId="1965358679" sldId="1001"/>
            <ac:spMk id="83" creationId="{CAABC622-C3FF-6E94-8019-9C3CBAE01D89}"/>
          </ac:spMkLst>
        </pc:spChg>
        <pc:spChg chg="mod">
          <ac:chgData name="Phillip Kaufman" userId="c001b2a046940d7c" providerId="LiveId" clId="{5CB25B10-5B1C-4017-B167-ED3104435743}" dt="2024-06-02T23:44:10.706" v="12446" actId="165"/>
          <ac:spMkLst>
            <pc:docMk/>
            <pc:sldMk cId="1965358679" sldId="1001"/>
            <ac:spMk id="86" creationId="{BE702CB9-F0FB-0DDC-8BC9-1D958493D0AB}"/>
          </ac:spMkLst>
        </pc:spChg>
        <pc:spChg chg="mod">
          <ac:chgData name="Phillip Kaufman" userId="c001b2a046940d7c" providerId="LiveId" clId="{5CB25B10-5B1C-4017-B167-ED3104435743}" dt="2024-06-04T02:28:48.177" v="13540"/>
          <ac:spMkLst>
            <pc:docMk/>
            <pc:sldMk cId="1965358679" sldId="1001"/>
            <ac:spMk id="87" creationId="{3E6A89BA-DC98-8BD5-6EC4-FD6B3B834648}"/>
          </ac:spMkLst>
        </pc:spChg>
        <pc:spChg chg="mod">
          <ac:chgData name="Phillip Kaufman" userId="c001b2a046940d7c" providerId="LiveId" clId="{5CB25B10-5B1C-4017-B167-ED3104435743}" dt="2024-06-04T02:28:48.177" v="13540"/>
          <ac:spMkLst>
            <pc:docMk/>
            <pc:sldMk cId="1965358679" sldId="1001"/>
            <ac:spMk id="90" creationId="{A81B7B3E-5A09-5412-257E-995D019C0255}"/>
          </ac:spMkLst>
        </pc:spChg>
        <pc:spChg chg="mod">
          <ac:chgData name="Phillip Kaufman" userId="c001b2a046940d7c" providerId="LiveId" clId="{5CB25B10-5B1C-4017-B167-ED3104435743}" dt="2024-06-04T02:28:48.177" v="13540"/>
          <ac:spMkLst>
            <pc:docMk/>
            <pc:sldMk cId="1965358679" sldId="1001"/>
            <ac:spMk id="91" creationId="{37D1C940-4EC6-9B46-6ADA-A655650CC395}"/>
          </ac:spMkLst>
        </pc:spChg>
        <pc:spChg chg="mod">
          <ac:chgData name="Phillip Kaufman" userId="c001b2a046940d7c" providerId="LiveId" clId="{5CB25B10-5B1C-4017-B167-ED3104435743}" dt="2024-06-04T02:28:48.177" v="13540"/>
          <ac:spMkLst>
            <pc:docMk/>
            <pc:sldMk cId="1965358679" sldId="1001"/>
            <ac:spMk id="94" creationId="{1F5364FC-7BD3-C8A5-910B-EAB96AAAC10A}"/>
          </ac:spMkLst>
        </pc:spChg>
        <pc:spChg chg="mod">
          <ac:chgData name="Phillip Kaufman" userId="c001b2a046940d7c" providerId="LiveId" clId="{5CB25B10-5B1C-4017-B167-ED3104435743}" dt="2024-06-04T02:28:48.177" v="13540"/>
          <ac:spMkLst>
            <pc:docMk/>
            <pc:sldMk cId="1965358679" sldId="1001"/>
            <ac:spMk id="95" creationId="{B4CD1F27-EFD3-EB12-13ED-A242E12EA61F}"/>
          </ac:spMkLst>
        </pc:spChg>
        <pc:spChg chg="mod">
          <ac:chgData name="Phillip Kaufman" userId="c001b2a046940d7c" providerId="LiveId" clId="{5CB25B10-5B1C-4017-B167-ED3104435743}" dt="2024-06-04T02:28:48.177" v="13540"/>
          <ac:spMkLst>
            <pc:docMk/>
            <pc:sldMk cId="1965358679" sldId="1001"/>
            <ac:spMk id="98" creationId="{45C823A5-4137-8FF2-EF48-9F7FED658431}"/>
          </ac:spMkLst>
        </pc:spChg>
        <pc:spChg chg="mod">
          <ac:chgData name="Phillip Kaufman" userId="c001b2a046940d7c" providerId="LiveId" clId="{5CB25B10-5B1C-4017-B167-ED3104435743}" dt="2024-06-02T23:44:10.706" v="12446" actId="165"/>
          <ac:spMkLst>
            <pc:docMk/>
            <pc:sldMk cId="1965358679" sldId="1001"/>
            <ac:spMk id="141" creationId="{9C867F1C-FA74-607F-A232-E939D323E3C9}"/>
          </ac:spMkLst>
        </pc:spChg>
        <pc:spChg chg="mod">
          <ac:chgData name="Phillip Kaufman" userId="c001b2a046940d7c" providerId="LiveId" clId="{5CB25B10-5B1C-4017-B167-ED3104435743}" dt="2024-06-02T23:44:10.706" v="12446" actId="165"/>
          <ac:spMkLst>
            <pc:docMk/>
            <pc:sldMk cId="1965358679" sldId="1001"/>
            <ac:spMk id="142" creationId="{A16DE966-BC86-23F1-03F5-2949531776D2}"/>
          </ac:spMkLst>
        </pc:spChg>
        <pc:spChg chg="mod">
          <ac:chgData name="Phillip Kaufman" userId="c001b2a046940d7c" providerId="LiveId" clId="{5CB25B10-5B1C-4017-B167-ED3104435743}" dt="2024-06-02T23:44:20.232" v="12450" actId="165"/>
          <ac:spMkLst>
            <pc:docMk/>
            <pc:sldMk cId="1965358679" sldId="1001"/>
            <ac:spMk id="209" creationId="{6E6E8180-1918-2A74-4657-EB9680600391}"/>
          </ac:spMkLst>
        </pc:spChg>
        <pc:spChg chg="mod">
          <ac:chgData name="Phillip Kaufman" userId="c001b2a046940d7c" providerId="LiveId" clId="{5CB25B10-5B1C-4017-B167-ED3104435743}" dt="2024-06-02T23:44:20.232" v="12450" actId="165"/>
          <ac:spMkLst>
            <pc:docMk/>
            <pc:sldMk cId="1965358679" sldId="1001"/>
            <ac:spMk id="210" creationId="{5A7388B7-84B6-B32B-A43D-83D3DEEE7ADB}"/>
          </ac:spMkLst>
        </pc:spChg>
        <pc:spChg chg="mod">
          <ac:chgData name="Phillip Kaufman" userId="c001b2a046940d7c" providerId="LiveId" clId="{5CB25B10-5B1C-4017-B167-ED3104435743}" dt="2024-06-02T23:44:20.232" v="12450" actId="165"/>
          <ac:spMkLst>
            <pc:docMk/>
            <pc:sldMk cId="1965358679" sldId="1001"/>
            <ac:spMk id="211" creationId="{2C8AC310-B7FA-69D8-2018-3D2D8559D065}"/>
          </ac:spMkLst>
        </pc:spChg>
        <pc:spChg chg="mod">
          <ac:chgData name="Phillip Kaufman" userId="c001b2a046940d7c" providerId="LiveId" clId="{5CB25B10-5B1C-4017-B167-ED3104435743}" dt="2024-06-02T23:44:20.232" v="12450" actId="165"/>
          <ac:spMkLst>
            <pc:docMk/>
            <pc:sldMk cId="1965358679" sldId="1001"/>
            <ac:spMk id="212" creationId="{F75D5C95-C8EF-D481-63D8-6D9DB6E48131}"/>
          </ac:spMkLst>
        </pc:spChg>
        <pc:spChg chg="mod">
          <ac:chgData name="Phillip Kaufman" userId="c001b2a046940d7c" providerId="LiveId" clId="{5CB25B10-5B1C-4017-B167-ED3104435743}" dt="2024-06-02T23:44:20.232" v="12450" actId="165"/>
          <ac:spMkLst>
            <pc:docMk/>
            <pc:sldMk cId="1965358679" sldId="1001"/>
            <ac:spMk id="213" creationId="{3F3A0E1C-4A06-3F08-AF27-3BEB45BD967B}"/>
          </ac:spMkLst>
        </pc:spChg>
        <pc:spChg chg="mod">
          <ac:chgData name="Phillip Kaufman" userId="c001b2a046940d7c" providerId="LiveId" clId="{5CB25B10-5B1C-4017-B167-ED3104435743}" dt="2024-06-02T23:44:20.232" v="12450" actId="165"/>
          <ac:spMkLst>
            <pc:docMk/>
            <pc:sldMk cId="1965358679" sldId="1001"/>
            <ac:spMk id="214" creationId="{58A19534-99A6-F37C-7466-8FD7122E816E}"/>
          </ac:spMkLst>
        </pc:spChg>
        <pc:spChg chg="mod">
          <ac:chgData name="Phillip Kaufman" userId="c001b2a046940d7c" providerId="LiveId" clId="{5CB25B10-5B1C-4017-B167-ED3104435743}" dt="2024-06-02T23:44:20.232" v="12450" actId="165"/>
          <ac:spMkLst>
            <pc:docMk/>
            <pc:sldMk cId="1965358679" sldId="1001"/>
            <ac:spMk id="215" creationId="{AAFBD65E-D2A6-514F-EA6C-903D5879A5BE}"/>
          </ac:spMkLst>
        </pc:spChg>
        <pc:spChg chg="mod">
          <ac:chgData name="Phillip Kaufman" userId="c001b2a046940d7c" providerId="LiveId" clId="{5CB25B10-5B1C-4017-B167-ED3104435743}" dt="2024-06-02T23:44:20.232" v="12450" actId="165"/>
          <ac:spMkLst>
            <pc:docMk/>
            <pc:sldMk cId="1965358679" sldId="1001"/>
            <ac:spMk id="216" creationId="{FF295DD0-A0CD-0888-4A1D-33A29D27D072}"/>
          </ac:spMkLst>
        </pc:spChg>
        <pc:grpChg chg="del">
          <ac:chgData name="Phillip Kaufman" userId="c001b2a046940d7c" providerId="LiveId" clId="{5CB25B10-5B1C-4017-B167-ED3104435743}" dt="2024-06-02T23:44:10.706" v="12446" actId="165"/>
          <ac:grpSpMkLst>
            <pc:docMk/>
            <pc:sldMk cId="1965358679" sldId="1001"/>
            <ac:grpSpMk id="4" creationId="{40D3B6EF-502B-3296-B8F8-1BFC758BA87B}"/>
          </ac:grpSpMkLst>
        </pc:grpChg>
        <pc:grpChg chg="add mod">
          <ac:chgData name="Phillip Kaufman" userId="c001b2a046940d7c" providerId="LiveId" clId="{5CB25B10-5B1C-4017-B167-ED3104435743}" dt="2024-06-04T02:28:48.177" v="13540"/>
          <ac:grpSpMkLst>
            <pc:docMk/>
            <pc:sldMk cId="1965358679" sldId="1001"/>
            <ac:grpSpMk id="4" creationId="{B6F729F2-115C-AC9D-A451-708C9EC79834}"/>
          </ac:grpSpMkLst>
        </pc:grpChg>
        <pc:grpChg chg="mod">
          <ac:chgData name="Phillip Kaufman" userId="c001b2a046940d7c" providerId="LiveId" clId="{5CB25B10-5B1C-4017-B167-ED3104435743}" dt="2024-06-04T02:28:48.177" v="13540"/>
          <ac:grpSpMkLst>
            <pc:docMk/>
            <pc:sldMk cId="1965358679" sldId="1001"/>
            <ac:grpSpMk id="5" creationId="{9FE6B826-EEEC-D966-5B68-A28AD043304F}"/>
          </ac:grpSpMkLst>
        </pc:grpChg>
        <pc:grpChg chg="add mod">
          <ac:chgData name="Phillip Kaufman" userId="c001b2a046940d7c" providerId="LiveId" clId="{5CB25B10-5B1C-4017-B167-ED3104435743}" dt="2024-06-02T23:44:00.598" v="12445"/>
          <ac:grpSpMkLst>
            <pc:docMk/>
            <pc:sldMk cId="1965358679" sldId="1001"/>
            <ac:grpSpMk id="5" creationId="{BE613EF7-C23C-9AA1-F3EF-1DAAA96DF986}"/>
          </ac:grpSpMkLst>
        </pc:grpChg>
        <pc:grpChg chg="mod">
          <ac:chgData name="Phillip Kaufman" userId="c001b2a046940d7c" providerId="LiveId" clId="{5CB25B10-5B1C-4017-B167-ED3104435743}" dt="2024-06-04T02:28:48.177" v="13540"/>
          <ac:grpSpMkLst>
            <pc:docMk/>
            <pc:sldMk cId="1965358679" sldId="1001"/>
            <ac:grpSpMk id="10" creationId="{976D4235-657D-35CC-8E12-92AD5A8467B7}"/>
          </ac:grpSpMkLst>
        </pc:grpChg>
        <pc:grpChg chg="mod">
          <ac:chgData name="Phillip Kaufman" userId="c001b2a046940d7c" providerId="LiveId" clId="{5CB25B10-5B1C-4017-B167-ED3104435743}" dt="2024-06-02T23:44:00.598" v="12445"/>
          <ac:grpSpMkLst>
            <pc:docMk/>
            <pc:sldMk cId="1965358679" sldId="1001"/>
            <ac:grpSpMk id="10" creationId="{BCD1133C-3B75-188B-7E19-4E36132F3732}"/>
          </ac:grpSpMkLst>
        </pc:grpChg>
        <pc:grpChg chg="mod">
          <ac:chgData name="Phillip Kaufman" userId="c001b2a046940d7c" providerId="LiveId" clId="{5CB25B10-5B1C-4017-B167-ED3104435743}" dt="2024-06-02T23:44:00.598" v="12445"/>
          <ac:grpSpMkLst>
            <pc:docMk/>
            <pc:sldMk cId="1965358679" sldId="1001"/>
            <ac:grpSpMk id="11" creationId="{D3354B25-A05F-45D0-54A0-5941ABC598B7}"/>
          </ac:grpSpMkLst>
        </pc:grpChg>
        <pc:grpChg chg="mod">
          <ac:chgData name="Phillip Kaufman" userId="c001b2a046940d7c" providerId="LiveId" clId="{5CB25B10-5B1C-4017-B167-ED3104435743}" dt="2024-06-04T02:28:48.177" v="13540"/>
          <ac:grpSpMkLst>
            <pc:docMk/>
            <pc:sldMk cId="1965358679" sldId="1001"/>
            <ac:grpSpMk id="11" creationId="{F9B9520B-8BF7-F142-6DF8-DA08A8D7071B}"/>
          </ac:grpSpMkLst>
        </pc:grpChg>
        <pc:grpChg chg="mod">
          <ac:chgData name="Phillip Kaufman" userId="c001b2a046940d7c" providerId="LiveId" clId="{5CB25B10-5B1C-4017-B167-ED3104435743}" dt="2024-06-02T23:44:00.598" v="12445"/>
          <ac:grpSpMkLst>
            <pc:docMk/>
            <pc:sldMk cId="1965358679" sldId="1001"/>
            <ac:grpSpMk id="12" creationId="{942C2687-590A-AFB4-F383-748F70A9ECE3}"/>
          </ac:grpSpMkLst>
        </pc:grpChg>
        <pc:grpChg chg="del mod topLvl">
          <ac:chgData name="Phillip Kaufman" userId="c001b2a046940d7c" providerId="LiveId" clId="{5CB25B10-5B1C-4017-B167-ED3104435743}" dt="2024-06-02T23:44:13.467" v="12448" actId="478"/>
          <ac:grpSpMkLst>
            <pc:docMk/>
            <pc:sldMk cId="1965358679" sldId="1001"/>
            <ac:grpSpMk id="29" creationId="{D24EA47A-E025-5919-0B85-8ACC2DEB1807}"/>
          </ac:grpSpMkLst>
        </pc:grpChg>
        <pc:grpChg chg="mod">
          <ac:chgData name="Phillip Kaufman" userId="c001b2a046940d7c" providerId="LiveId" clId="{5CB25B10-5B1C-4017-B167-ED3104435743}" dt="2024-06-04T02:28:48.177" v="13540"/>
          <ac:grpSpMkLst>
            <pc:docMk/>
            <pc:sldMk cId="1965358679" sldId="1001"/>
            <ac:grpSpMk id="48" creationId="{456B42B2-4405-AF53-E6AC-92913AF07178}"/>
          </ac:grpSpMkLst>
        </pc:grpChg>
        <pc:grpChg chg="mod">
          <ac:chgData name="Phillip Kaufman" userId="c001b2a046940d7c" providerId="LiveId" clId="{5CB25B10-5B1C-4017-B167-ED3104435743}" dt="2024-06-04T02:28:48.177" v="13540"/>
          <ac:grpSpMkLst>
            <pc:docMk/>
            <pc:sldMk cId="1965358679" sldId="1001"/>
            <ac:grpSpMk id="49" creationId="{8D32CFC5-7427-3E2F-7AAC-C17992293DDB}"/>
          </ac:grpSpMkLst>
        </pc:grpChg>
        <pc:grpChg chg="mod">
          <ac:chgData name="Phillip Kaufman" userId="c001b2a046940d7c" providerId="LiveId" clId="{5CB25B10-5B1C-4017-B167-ED3104435743}" dt="2024-06-04T02:28:48.177" v="13540"/>
          <ac:grpSpMkLst>
            <pc:docMk/>
            <pc:sldMk cId="1965358679" sldId="1001"/>
            <ac:grpSpMk id="50" creationId="{0F650DAD-93CA-E07D-8977-9893A2887F86}"/>
          </ac:grpSpMkLst>
        </pc:grpChg>
        <pc:grpChg chg="mod">
          <ac:chgData name="Phillip Kaufman" userId="c001b2a046940d7c" providerId="LiveId" clId="{5CB25B10-5B1C-4017-B167-ED3104435743}" dt="2024-06-04T02:28:48.177" v="13540"/>
          <ac:grpSpMkLst>
            <pc:docMk/>
            <pc:sldMk cId="1965358679" sldId="1001"/>
            <ac:grpSpMk id="52" creationId="{76148B80-4EBC-162D-1E06-742C00029F68}"/>
          </ac:grpSpMkLst>
        </pc:grpChg>
        <pc:grpChg chg="mod">
          <ac:chgData name="Phillip Kaufman" userId="c001b2a046940d7c" providerId="LiveId" clId="{5CB25B10-5B1C-4017-B167-ED3104435743}" dt="2024-06-04T02:28:48.177" v="13540"/>
          <ac:grpSpMkLst>
            <pc:docMk/>
            <pc:sldMk cId="1965358679" sldId="1001"/>
            <ac:grpSpMk id="53" creationId="{6B6EE4CC-6B01-26D1-C4FE-E519099F6220}"/>
          </ac:grpSpMkLst>
        </pc:grpChg>
        <pc:grpChg chg="mod">
          <ac:chgData name="Phillip Kaufman" userId="c001b2a046940d7c" providerId="LiveId" clId="{5CB25B10-5B1C-4017-B167-ED3104435743}" dt="2024-06-02T23:44:00.598" v="12445"/>
          <ac:grpSpMkLst>
            <pc:docMk/>
            <pc:sldMk cId="1965358679" sldId="1001"/>
            <ac:grpSpMk id="55" creationId="{751A6F13-1A5C-8349-228A-58BD379E3579}"/>
          </ac:grpSpMkLst>
        </pc:grpChg>
        <pc:grpChg chg="del">
          <ac:chgData name="Phillip Kaufman" userId="c001b2a046940d7c" providerId="LiveId" clId="{5CB25B10-5B1C-4017-B167-ED3104435743}" dt="2024-06-02T23:46:07.281" v="12503" actId="478"/>
          <ac:grpSpMkLst>
            <pc:docMk/>
            <pc:sldMk cId="1965358679" sldId="1001"/>
            <ac:grpSpMk id="58" creationId="{DCEEF768-1582-4135-D9DB-5365D65C5DC6}"/>
          </ac:grpSpMkLst>
        </pc:grpChg>
        <pc:grpChg chg="del mod topLvl">
          <ac:chgData name="Phillip Kaufman" userId="c001b2a046940d7c" providerId="LiveId" clId="{5CB25B10-5B1C-4017-B167-ED3104435743}" dt="2024-06-02T23:44:12.921" v="12447" actId="478"/>
          <ac:grpSpMkLst>
            <pc:docMk/>
            <pc:sldMk cId="1965358679" sldId="1001"/>
            <ac:grpSpMk id="61" creationId="{9E8DE05C-E4E4-E239-11BD-532EA5709826}"/>
          </ac:grpSpMkLst>
        </pc:grpChg>
        <pc:grpChg chg="mod topLvl">
          <ac:chgData name="Phillip Kaufman" userId="c001b2a046940d7c" providerId="LiveId" clId="{5CB25B10-5B1C-4017-B167-ED3104435743}" dt="2024-06-02T23:45:19.516" v="12490" actId="164"/>
          <ac:grpSpMkLst>
            <pc:docMk/>
            <pc:sldMk cId="1965358679" sldId="1001"/>
            <ac:grpSpMk id="62" creationId="{471BFB4C-C385-0555-4CBC-EADF1D75D1F6}"/>
          </ac:grpSpMkLst>
        </pc:grpChg>
        <pc:grpChg chg="mod topLvl">
          <ac:chgData name="Phillip Kaufman" userId="c001b2a046940d7c" providerId="LiveId" clId="{5CB25B10-5B1C-4017-B167-ED3104435743}" dt="2024-06-02T23:45:19.516" v="12490" actId="164"/>
          <ac:grpSpMkLst>
            <pc:docMk/>
            <pc:sldMk cId="1965358679" sldId="1001"/>
            <ac:grpSpMk id="63" creationId="{BB2562B5-FBF0-8B81-CF24-339E99170E90}"/>
          </ac:grpSpMkLst>
        </pc:grpChg>
        <pc:grpChg chg="mod topLvl">
          <ac:chgData name="Phillip Kaufman" userId="c001b2a046940d7c" providerId="LiveId" clId="{5CB25B10-5B1C-4017-B167-ED3104435743}" dt="2024-06-02T23:45:19.516" v="12490" actId="164"/>
          <ac:grpSpMkLst>
            <pc:docMk/>
            <pc:sldMk cId="1965358679" sldId="1001"/>
            <ac:grpSpMk id="64" creationId="{1CDF1FFE-967E-9A37-AF5A-099BE798244B}"/>
          </ac:grpSpMkLst>
        </pc:grpChg>
        <pc:grpChg chg="mod topLvl">
          <ac:chgData name="Phillip Kaufman" userId="c001b2a046940d7c" providerId="LiveId" clId="{5CB25B10-5B1C-4017-B167-ED3104435743}" dt="2024-06-02T23:45:19.516" v="12490" actId="164"/>
          <ac:grpSpMkLst>
            <pc:docMk/>
            <pc:sldMk cId="1965358679" sldId="1001"/>
            <ac:grpSpMk id="65" creationId="{6E7D90E4-71D8-3197-2005-CD69E3181E9C}"/>
          </ac:grpSpMkLst>
        </pc:grpChg>
        <pc:grpChg chg="mod topLvl">
          <ac:chgData name="Phillip Kaufman" userId="c001b2a046940d7c" providerId="LiveId" clId="{5CB25B10-5B1C-4017-B167-ED3104435743}" dt="2024-06-02T23:45:19.516" v="12490" actId="164"/>
          <ac:grpSpMkLst>
            <pc:docMk/>
            <pc:sldMk cId="1965358679" sldId="1001"/>
            <ac:grpSpMk id="66" creationId="{2B46164F-BFB2-6413-3F0D-C165EE8F60CA}"/>
          </ac:grpSpMkLst>
        </pc:grpChg>
        <pc:grpChg chg="mod">
          <ac:chgData name="Phillip Kaufman" userId="c001b2a046940d7c" providerId="LiveId" clId="{5CB25B10-5B1C-4017-B167-ED3104435743}" dt="2024-06-02T23:44:10.706" v="12446" actId="165"/>
          <ac:grpSpMkLst>
            <pc:docMk/>
            <pc:sldMk cId="1965358679" sldId="1001"/>
            <ac:grpSpMk id="87" creationId="{DA11E212-6FC2-DBF8-A444-59BA7C9B3D6D}"/>
          </ac:grpSpMkLst>
        </pc:grpChg>
        <pc:grpChg chg="mod">
          <ac:chgData name="Phillip Kaufman" userId="c001b2a046940d7c" providerId="LiveId" clId="{5CB25B10-5B1C-4017-B167-ED3104435743}" dt="2024-06-02T23:44:10.706" v="12446" actId="165"/>
          <ac:grpSpMkLst>
            <pc:docMk/>
            <pc:sldMk cId="1965358679" sldId="1001"/>
            <ac:grpSpMk id="143" creationId="{40295473-E7B4-D1BA-5B04-539DB8DC5A1A}"/>
          </ac:grpSpMkLst>
        </pc:grpChg>
        <pc:grpChg chg="add del mod">
          <ac:chgData name="Phillip Kaufman" userId="c001b2a046940d7c" providerId="LiveId" clId="{5CB25B10-5B1C-4017-B167-ED3104435743}" dt="2024-06-02T23:44:20.232" v="12450" actId="165"/>
          <ac:grpSpMkLst>
            <pc:docMk/>
            <pc:sldMk cId="1965358679" sldId="1001"/>
            <ac:grpSpMk id="173" creationId="{B257B958-5BB7-D1D3-3477-FE75193155C8}"/>
          </ac:grpSpMkLst>
        </pc:grpChg>
        <pc:grpChg chg="mod topLvl">
          <ac:chgData name="Phillip Kaufman" userId="c001b2a046940d7c" providerId="LiveId" clId="{5CB25B10-5B1C-4017-B167-ED3104435743}" dt="2024-06-02T23:45:21.709" v="12491" actId="164"/>
          <ac:grpSpMkLst>
            <pc:docMk/>
            <pc:sldMk cId="1965358679" sldId="1001"/>
            <ac:grpSpMk id="174" creationId="{8CA1ECF6-BC3F-1FBD-5A2E-A576B7F43D53}"/>
          </ac:grpSpMkLst>
        </pc:grpChg>
        <pc:grpChg chg="del mod topLvl">
          <ac:chgData name="Phillip Kaufman" userId="c001b2a046940d7c" providerId="LiveId" clId="{5CB25B10-5B1C-4017-B167-ED3104435743}" dt="2024-06-02T23:44:22.260" v="12451" actId="478"/>
          <ac:grpSpMkLst>
            <pc:docMk/>
            <pc:sldMk cId="1965358679" sldId="1001"/>
            <ac:grpSpMk id="175" creationId="{4C23C3C4-AE5E-6A07-A183-22B7756E4D15}"/>
          </ac:grpSpMkLst>
        </pc:grpChg>
        <pc:grpChg chg="mod topLvl">
          <ac:chgData name="Phillip Kaufman" userId="c001b2a046940d7c" providerId="LiveId" clId="{5CB25B10-5B1C-4017-B167-ED3104435743}" dt="2024-06-02T23:45:21.709" v="12491" actId="164"/>
          <ac:grpSpMkLst>
            <pc:docMk/>
            <pc:sldMk cId="1965358679" sldId="1001"/>
            <ac:grpSpMk id="176" creationId="{AD02F710-4142-F746-7FCF-A45C45118365}"/>
          </ac:grpSpMkLst>
        </pc:grpChg>
        <pc:grpChg chg="mod">
          <ac:chgData name="Phillip Kaufman" userId="c001b2a046940d7c" providerId="LiveId" clId="{5CB25B10-5B1C-4017-B167-ED3104435743}" dt="2024-06-02T23:44:20.232" v="12450" actId="165"/>
          <ac:grpSpMkLst>
            <pc:docMk/>
            <pc:sldMk cId="1965358679" sldId="1001"/>
            <ac:grpSpMk id="217" creationId="{5B30B0BA-5DF4-F8ED-C943-5850F86D10A2}"/>
          </ac:grpSpMkLst>
        </pc:grpChg>
        <pc:grpChg chg="add mod">
          <ac:chgData name="Phillip Kaufman" userId="c001b2a046940d7c" providerId="LiveId" clId="{5CB25B10-5B1C-4017-B167-ED3104435743}" dt="2024-06-02T23:45:21.709" v="12491" actId="164"/>
          <ac:grpSpMkLst>
            <pc:docMk/>
            <pc:sldMk cId="1965358679" sldId="1001"/>
            <ac:grpSpMk id="220" creationId="{05AF58DB-0095-A1AC-9551-81D29CF4E784}"/>
          </ac:grpSpMkLst>
        </pc:grpChg>
        <pc:grpChg chg="add del mod">
          <ac:chgData name="Phillip Kaufman" userId="c001b2a046940d7c" providerId="LiveId" clId="{5CB25B10-5B1C-4017-B167-ED3104435743}" dt="2024-06-04T02:28:47.892" v="13539" actId="478"/>
          <ac:grpSpMkLst>
            <pc:docMk/>
            <pc:sldMk cId="1965358679" sldId="1001"/>
            <ac:grpSpMk id="221" creationId="{7BACD064-45E2-E25A-B201-064E174C263C}"/>
          </ac:grpSpMkLst>
        </pc:grpChg>
        <pc:cxnChg chg="mod">
          <ac:chgData name="Phillip Kaufman" userId="c001b2a046940d7c" providerId="LiveId" clId="{5CB25B10-5B1C-4017-B167-ED3104435743}" dt="2024-06-02T23:44:00.598" v="12445"/>
          <ac:cxnSpMkLst>
            <pc:docMk/>
            <pc:sldMk cId="1965358679" sldId="1001"/>
            <ac:cxnSpMk id="13" creationId="{E867C3ED-7003-35B5-1ABD-CCF5DBD06771}"/>
          </ac:cxnSpMkLst>
        </pc:cxnChg>
        <pc:cxnChg chg="mod">
          <ac:chgData name="Phillip Kaufman" userId="c001b2a046940d7c" providerId="LiveId" clId="{5CB25B10-5B1C-4017-B167-ED3104435743}" dt="2024-06-04T02:28:48.177" v="13540"/>
          <ac:cxnSpMkLst>
            <pc:docMk/>
            <pc:sldMk cId="1965358679" sldId="1001"/>
            <ac:cxnSpMk id="14" creationId="{51B98F2F-C04A-FE6C-C1D6-574294AEB307}"/>
          </ac:cxnSpMkLst>
        </pc:cxnChg>
        <pc:cxnChg chg="mod">
          <ac:chgData name="Phillip Kaufman" userId="c001b2a046940d7c" providerId="LiveId" clId="{5CB25B10-5B1C-4017-B167-ED3104435743}" dt="2024-06-02T23:44:00.598" v="12445"/>
          <ac:cxnSpMkLst>
            <pc:docMk/>
            <pc:sldMk cId="1965358679" sldId="1001"/>
            <ac:cxnSpMk id="14" creationId="{7BEB746A-C23F-F51D-1E3B-484812B26694}"/>
          </ac:cxnSpMkLst>
        </pc:cxnChg>
        <pc:cxnChg chg="mod">
          <ac:chgData name="Phillip Kaufman" userId="c001b2a046940d7c" providerId="LiveId" clId="{5CB25B10-5B1C-4017-B167-ED3104435743}" dt="2024-06-04T02:28:48.177" v="13540"/>
          <ac:cxnSpMkLst>
            <pc:docMk/>
            <pc:sldMk cId="1965358679" sldId="1001"/>
            <ac:cxnSpMk id="15" creationId="{96F57D79-7C4E-32E3-76C1-631889926AEA}"/>
          </ac:cxnSpMkLst>
        </pc:cxnChg>
        <pc:cxnChg chg="mod">
          <ac:chgData name="Phillip Kaufman" userId="c001b2a046940d7c" providerId="LiveId" clId="{5CB25B10-5B1C-4017-B167-ED3104435743}" dt="2024-06-02T23:44:00.598" v="12445"/>
          <ac:cxnSpMkLst>
            <pc:docMk/>
            <pc:sldMk cId="1965358679" sldId="1001"/>
            <ac:cxnSpMk id="15" creationId="{FAEE872C-0F18-2AFB-744D-F21306E12ABA}"/>
          </ac:cxnSpMkLst>
        </pc:cxnChg>
        <pc:cxnChg chg="mod">
          <ac:chgData name="Phillip Kaufman" userId="c001b2a046940d7c" providerId="LiveId" clId="{5CB25B10-5B1C-4017-B167-ED3104435743}" dt="2024-06-02T23:44:00.598" v="12445"/>
          <ac:cxnSpMkLst>
            <pc:docMk/>
            <pc:sldMk cId="1965358679" sldId="1001"/>
            <ac:cxnSpMk id="16" creationId="{3AD026A1-30D5-4A35-BD2F-F44C888CE274}"/>
          </ac:cxnSpMkLst>
        </pc:cxnChg>
        <pc:cxnChg chg="mod">
          <ac:chgData name="Phillip Kaufman" userId="c001b2a046940d7c" providerId="LiveId" clId="{5CB25B10-5B1C-4017-B167-ED3104435743}" dt="2024-06-04T02:28:48.177" v="13540"/>
          <ac:cxnSpMkLst>
            <pc:docMk/>
            <pc:sldMk cId="1965358679" sldId="1001"/>
            <ac:cxnSpMk id="16" creationId="{411A9FB8-C84C-1BB0-B9D2-5E4774F82F5A}"/>
          </ac:cxnSpMkLst>
        </pc:cxnChg>
        <pc:cxnChg chg="mod">
          <ac:chgData name="Phillip Kaufman" userId="c001b2a046940d7c" providerId="LiveId" clId="{5CB25B10-5B1C-4017-B167-ED3104435743}" dt="2024-06-04T02:28:48.177" v="13540"/>
          <ac:cxnSpMkLst>
            <pc:docMk/>
            <pc:sldMk cId="1965358679" sldId="1001"/>
            <ac:cxnSpMk id="17" creationId="{ABFB6279-25F7-F8CE-DFF1-D8068E92E987}"/>
          </ac:cxnSpMkLst>
        </pc:cxnChg>
        <pc:cxnChg chg="mod">
          <ac:chgData name="Phillip Kaufman" userId="c001b2a046940d7c" providerId="LiveId" clId="{5CB25B10-5B1C-4017-B167-ED3104435743}" dt="2024-06-02T23:44:00.598" v="12445"/>
          <ac:cxnSpMkLst>
            <pc:docMk/>
            <pc:sldMk cId="1965358679" sldId="1001"/>
            <ac:cxnSpMk id="17" creationId="{BF02FF9E-80F6-F904-DA3D-CBA91C4D881F}"/>
          </ac:cxnSpMkLst>
        </pc:cxnChg>
        <pc:cxnChg chg="mod">
          <ac:chgData name="Phillip Kaufman" userId="c001b2a046940d7c" providerId="LiveId" clId="{5CB25B10-5B1C-4017-B167-ED3104435743}" dt="2024-06-02T23:44:00.598" v="12445"/>
          <ac:cxnSpMkLst>
            <pc:docMk/>
            <pc:sldMk cId="1965358679" sldId="1001"/>
            <ac:cxnSpMk id="18" creationId="{7C0084C1-0460-BDEB-4C90-6428DD2CE915}"/>
          </ac:cxnSpMkLst>
        </pc:cxnChg>
        <pc:cxnChg chg="mod">
          <ac:chgData name="Phillip Kaufman" userId="c001b2a046940d7c" providerId="LiveId" clId="{5CB25B10-5B1C-4017-B167-ED3104435743}" dt="2024-06-04T02:28:48.177" v="13540"/>
          <ac:cxnSpMkLst>
            <pc:docMk/>
            <pc:sldMk cId="1965358679" sldId="1001"/>
            <ac:cxnSpMk id="18" creationId="{D566495D-9167-1123-8E58-9486E23F83DC}"/>
          </ac:cxnSpMkLst>
        </pc:cxnChg>
        <pc:cxnChg chg="mod">
          <ac:chgData name="Phillip Kaufman" userId="c001b2a046940d7c" providerId="LiveId" clId="{5CB25B10-5B1C-4017-B167-ED3104435743}" dt="2024-06-02T23:44:00.598" v="12445"/>
          <ac:cxnSpMkLst>
            <pc:docMk/>
            <pc:sldMk cId="1965358679" sldId="1001"/>
            <ac:cxnSpMk id="19" creationId="{5993024C-D06B-877F-B0CA-F10C8ECAD435}"/>
          </ac:cxnSpMkLst>
        </pc:cxnChg>
        <pc:cxnChg chg="mod">
          <ac:chgData name="Phillip Kaufman" userId="c001b2a046940d7c" providerId="LiveId" clId="{5CB25B10-5B1C-4017-B167-ED3104435743}" dt="2024-06-04T02:28:48.177" v="13540"/>
          <ac:cxnSpMkLst>
            <pc:docMk/>
            <pc:sldMk cId="1965358679" sldId="1001"/>
            <ac:cxnSpMk id="19" creationId="{D10E66D6-6814-1878-C811-E095BC9D1CDA}"/>
          </ac:cxnSpMkLst>
        </pc:cxnChg>
        <pc:cxnChg chg="mod">
          <ac:chgData name="Phillip Kaufman" userId="c001b2a046940d7c" providerId="LiveId" clId="{5CB25B10-5B1C-4017-B167-ED3104435743}" dt="2024-06-02T23:44:00.598" v="12445"/>
          <ac:cxnSpMkLst>
            <pc:docMk/>
            <pc:sldMk cId="1965358679" sldId="1001"/>
            <ac:cxnSpMk id="20" creationId="{7E88E107-AB92-5FCD-DA1A-E989831E9A96}"/>
          </ac:cxnSpMkLst>
        </pc:cxnChg>
        <pc:cxnChg chg="mod">
          <ac:chgData name="Phillip Kaufman" userId="c001b2a046940d7c" providerId="LiveId" clId="{5CB25B10-5B1C-4017-B167-ED3104435743}" dt="2024-06-04T02:28:48.177" v="13540"/>
          <ac:cxnSpMkLst>
            <pc:docMk/>
            <pc:sldMk cId="1965358679" sldId="1001"/>
            <ac:cxnSpMk id="20" creationId="{A47BFB2D-1331-9996-350F-B198342A5C33}"/>
          </ac:cxnSpMkLst>
        </pc:cxnChg>
        <pc:cxnChg chg="mod">
          <ac:chgData name="Phillip Kaufman" userId="c001b2a046940d7c" providerId="LiveId" clId="{5CB25B10-5B1C-4017-B167-ED3104435743}" dt="2024-06-02T23:44:00.598" v="12445"/>
          <ac:cxnSpMkLst>
            <pc:docMk/>
            <pc:sldMk cId="1965358679" sldId="1001"/>
            <ac:cxnSpMk id="21" creationId="{53C32761-F6C5-77B1-655C-39961DB5C8C2}"/>
          </ac:cxnSpMkLst>
        </pc:cxnChg>
        <pc:cxnChg chg="mod">
          <ac:chgData name="Phillip Kaufman" userId="c001b2a046940d7c" providerId="LiveId" clId="{5CB25B10-5B1C-4017-B167-ED3104435743}" dt="2024-06-04T02:28:48.177" v="13540"/>
          <ac:cxnSpMkLst>
            <pc:docMk/>
            <pc:sldMk cId="1965358679" sldId="1001"/>
            <ac:cxnSpMk id="21" creationId="{FC31396F-02E0-A7AD-0B48-90CA241CB0D1}"/>
          </ac:cxnSpMkLst>
        </pc:cxnChg>
        <pc:cxnChg chg="mod">
          <ac:chgData name="Phillip Kaufman" userId="c001b2a046940d7c" providerId="LiveId" clId="{5CB25B10-5B1C-4017-B167-ED3104435743}" dt="2024-06-04T02:28:48.177" v="13540"/>
          <ac:cxnSpMkLst>
            <pc:docMk/>
            <pc:sldMk cId="1965358679" sldId="1001"/>
            <ac:cxnSpMk id="22" creationId="{1330305E-9371-8E57-9982-B6781E49C4A9}"/>
          </ac:cxnSpMkLst>
        </pc:cxnChg>
        <pc:cxnChg chg="mod">
          <ac:chgData name="Phillip Kaufman" userId="c001b2a046940d7c" providerId="LiveId" clId="{5CB25B10-5B1C-4017-B167-ED3104435743}" dt="2024-06-02T23:44:00.598" v="12445"/>
          <ac:cxnSpMkLst>
            <pc:docMk/>
            <pc:sldMk cId="1965358679" sldId="1001"/>
            <ac:cxnSpMk id="22" creationId="{6094103E-5B05-2DA0-3171-CA821F266105}"/>
          </ac:cxnSpMkLst>
        </pc:cxnChg>
        <pc:cxnChg chg="mod">
          <ac:chgData name="Phillip Kaufman" userId="c001b2a046940d7c" providerId="LiveId" clId="{5CB25B10-5B1C-4017-B167-ED3104435743}" dt="2024-06-04T02:28:48.177" v="13540"/>
          <ac:cxnSpMkLst>
            <pc:docMk/>
            <pc:sldMk cId="1965358679" sldId="1001"/>
            <ac:cxnSpMk id="23" creationId="{69E8F098-6E21-3A3B-D292-D2ED2D22D995}"/>
          </ac:cxnSpMkLst>
        </pc:cxnChg>
        <pc:cxnChg chg="mod">
          <ac:chgData name="Phillip Kaufman" userId="c001b2a046940d7c" providerId="LiveId" clId="{5CB25B10-5B1C-4017-B167-ED3104435743}" dt="2024-06-02T23:44:00.598" v="12445"/>
          <ac:cxnSpMkLst>
            <pc:docMk/>
            <pc:sldMk cId="1965358679" sldId="1001"/>
            <ac:cxnSpMk id="23" creationId="{B20D183B-1441-EFC5-A4C5-17A82DCC34AE}"/>
          </ac:cxnSpMkLst>
        </pc:cxnChg>
        <pc:cxnChg chg="mod">
          <ac:chgData name="Phillip Kaufman" userId="c001b2a046940d7c" providerId="LiveId" clId="{5CB25B10-5B1C-4017-B167-ED3104435743}" dt="2024-06-02T23:44:00.598" v="12445"/>
          <ac:cxnSpMkLst>
            <pc:docMk/>
            <pc:sldMk cId="1965358679" sldId="1001"/>
            <ac:cxnSpMk id="24" creationId="{BA0AAB72-E9A6-2CEC-B1F4-A63B3F2BB599}"/>
          </ac:cxnSpMkLst>
        </pc:cxnChg>
        <pc:cxnChg chg="mod">
          <ac:chgData name="Phillip Kaufman" userId="c001b2a046940d7c" providerId="LiveId" clId="{5CB25B10-5B1C-4017-B167-ED3104435743}" dt="2024-06-04T02:28:48.177" v="13540"/>
          <ac:cxnSpMkLst>
            <pc:docMk/>
            <pc:sldMk cId="1965358679" sldId="1001"/>
            <ac:cxnSpMk id="24" creationId="{E206BCE7-25C7-1F4D-FE7F-A33242DAE752}"/>
          </ac:cxnSpMkLst>
        </pc:cxnChg>
        <pc:cxnChg chg="mod">
          <ac:chgData name="Phillip Kaufman" userId="c001b2a046940d7c" providerId="LiveId" clId="{5CB25B10-5B1C-4017-B167-ED3104435743}" dt="2024-06-02T23:44:00.598" v="12445"/>
          <ac:cxnSpMkLst>
            <pc:docMk/>
            <pc:sldMk cId="1965358679" sldId="1001"/>
            <ac:cxnSpMk id="25" creationId="{3E7D74CF-5318-E9BF-60C1-B42237D086CB}"/>
          </ac:cxnSpMkLst>
        </pc:cxnChg>
        <pc:cxnChg chg="mod">
          <ac:chgData name="Phillip Kaufman" userId="c001b2a046940d7c" providerId="LiveId" clId="{5CB25B10-5B1C-4017-B167-ED3104435743}" dt="2024-06-04T02:28:48.177" v="13540"/>
          <ac:cxnSpMkLst>
            <pc:docMk/>
            <pc:sldMk cId="1965358679" sldId="1001"/>
            <ac:cxnSpMk id="25" creationId="{918B1FFE-8730-094D-4D72-4DD04EE67A50}"/>
          </ac:cxnSpMkLst>
        </pc:cxnChg>
        <pc:cxnChg chg="mod">
          <ac:chgData name="Phillip Kaufman" userId="c001b2a046940d7c" providerId="LiveId" clId="{5CB25B10-5B1C-4017-B167-ED3104435743}" dt="2024-06-04T02:28:48.177" v="13540"/>
          <ac:cxnSpMkLst>
            <pc:docMk/>
            <pc:sldMk cId="1965358679" sldId="1001"/>
            <ac:cxnSpMk id="26" creationId="{86CF446F-9F97-AA02-51D6-D11308184FC3}"/>
          </ac:cxnSpMkLst>
        </pc:cxnChg>
        <pc:cxnChg chg="mod">
          <ac:chgData name="Phillip Kaufman" userId="c001b2a046940d7c" providerId="LiveId" clId="{5CB25B10-5B1C-4017-B167-ED3104435743}" dt="2024-06-02T23:44:00.598" v="12445"/>
          <ac:cxnSpMkLst>
            <pc:docMk/>
            <pc:sldMk cId="1965358679" sldId="1001"/>
            <ac:cxnSpMk id="26" creationId="{C5897869-6810-C2B9-8D11-BAE832CE17F4}"/>
          </ac:cxnSpMkLst>
        </pc:cxnChg>
        <pc:cxnChg chg="mod">
          <ac:chgData name="Phillip Kaufman" userId="c001b2a046940d7c" providerId="LiveId" clId="{5CB25B10-5B1C-4017-B167-ED3104435743}" dt="2024-06-04T02:28:48.177" v="13540"/>
          <ac:cxnSpMkLst>
            <pc:docMk/>
            <pc:sldMk cId="1965358679" sldId="1001"/>
            <ac:cxnSpMk id="27" creationId="{55888AEA-FF45-AE5D-B0AE-56D472D724A8}"/>
          </ac:cxnSpMkLst>
        </pc:cxnChg>
        <pc:cxnChg chg="mod">
          <ac:chgData name="Phillip Kaufman" userId="c001b2a046940d7c" providerId="LiveId" clId="{5CB25B10-5B1C-4017-B167-ED3104435743}" dt="2024-06-02T23:44:00.598" v="12445"/>
          <ac:cxnSpMkLst>
            <pc:docMk/>
            <pc:sldMk cId="1965358679" sldId="1001"/>
            <ac:cxnSpMk id="27" creationId="{8C50D465-0851-99E0-CFDC-D604DADA1560}"/>
          </ac:cxnSpMkLst>
        </pc:cxnChg>
        <pc:cxnChg chg="mod">
          <ac:chgData name="Phillip Kaufman" userId="c001b2a046940d7c" providerId="LiveId" clId="{5CB25B10-5B1C-4017-B167-ED3104435743}" dt="2024-06-04T02:28:48.177" v="13540"/>
          <ac:cxnSpMkLst>
            <pc:docMk/>
            <pc:sldMk cId="1965358679" sldId="1001"/>
            <ac:cxnSpMk id="28" creationId="{080E80A0-877E-6AD3-65CF-16D39034DD04}"/>
          </ac:cxnSpMkLst>
        </pc:cxnChg>
        <pc:cxnChg chg="mod">
          <ac:chgData name="Phillip Kaufman" userId="c001b2a046940d7c" providerId="LiveId" clId="{5CB25B10-5B1C-4017-B167-ED3104435743}" dt="2024-06-02T23:44:00.598" v="12445"/>
          <ac:cxnSpMkLst>
            <pc:docMk/>
            <pc:sldMk cId="1965358679" sldId="1001"/>
            <ac:cxnSpMk id="28" creationId="{4FDAC371-DA97-030C-D7C7-F481A3EE0244}"/>
          </ac:cxnSpMkLst>
        </pc:cxnChg>
        <pc:cxnChg chg="mod">
          <ac:chgData name="Phillip Kaufman" userId="c001b2a046940d7c" providerId="LiveId" clId="{5CB25B10-5B1C-4017-B167-ED3104435743}" dt="2024-06-04T02:28:48.177" v="13540"/>
          <ac:cxnSpMkLst>
            <pc:docMk/>
            <pc:sldMk cId="1965358679" sldId="1001"/>
            <ac:cxnSpMk id="29" creationId="{B751A6E4-9446-BB00-0E7C-9A3DD0924DDE}"/>
          </ac:cxnSpMkLst>
        </pc:cxnChg>
        <pc:cxnChg chg="mod">
          <ac:chgData name="Phillip Kaufman" userId="c001b2a046940d7c" providerId="LiveId" clId="{5CB25B10-5B1C-4017-B167-ED3104435743}" dt="2024-06-04T02:28:48.177" v="13540"/>
          <ac:cxnSpMkLst>
            <pc:docMk/>
            <pc:sldMk cId="1965358679" sldId="1001"/>
            <ac:cxnSpMk id="30" creationId="{92ABE5F0-4D40-1D06-5534-5BA1F45D70E6}"/>
          </ac:cxnSpMkLst>
        </pc:cxnChg>
        <pc:cxnChg chg="mod">
          <ac:chgData name="Phillip Kaufman" userId="c001b2a046940d7c" providerId="LiveId" clId="{5CB25B10-5B1C-4017-B167-ED3104435743}" dt="2024-06-02T23:44:00.598" v="12445"/>
          <ac:cxnSpMkLst>
            <pc:docMk/>
            <pc:sldMk cId="1965358679" sldId="1001"/>
            <ac:cxnSpMk id="30" creationId="{C238BC85-DAFC-6536-DF9C-D46CEE9B7F0E}"/>
          </ac:cxnSpMkLst>
        </pc:cxnChg>
        <pc:cxnChg chg="mod">
          <ac:chgData name="Phillip Kaufman" userId="c001b2a046940d7c" providerId="LiveId" clId="{5CB25B10-5B1C-4017-B167-ED3104435743}" dt="2024-06-04T02:28:48.177" v="13540"/>
          <ac:cxnSpMkLst>
            <pc:docMk/>
            <pc:sldMk cId="1965358679" sldId="1001"/>
            <ac:cxnSpMk id="31" creationId="{04A417D8-D5C2-F3A3-E496-3925884811DD}"/>
          </ac:cxnSpMkLst>
        </pc:cxnChg>
        <pc:cxnChg chg="mod">
          <ac:chgData name="Phillip Kaufman" userId="c001b2a046940d7c" providerId="LiveId" clId="{5CB25B10-5B1C-4017-B167-ED3104435743}" dt="2024-06-02T23:44:00.598" v="12445"/>
          <ac:cxnSpMkLst>
            <pc:docMk/>
            <pc:sldMk cId="1965358679" sldId="1001"/>
            <ac:cxnSpMk id="31" creationId="{C25E5580-289F-FB9B-53B6-7CE3A4E065E9}"/>
          </ac:cxnSpMkLst>
        </pc:cxnChg>
        <pc:cxnChg chg="mod">
          <ac:chgData name="Phillip Kaufman" userId="c001b2a046940d7c" providerId="LiveId" clId="{5CB25B10-5B1C-4017-B167-ED3104435743}" dt="2024-06-02T23:44:00.598" v="12445"/>
          <ac:cxnSpMkLst>
            <pc:docMk/>
            <pc:sldMk cId="1965358679" sldId="1001"/>
            <ac:cxnSpMk id="32" creationId="{53D0D329-4B42-8288-059A-A7287AB846AD}"/>
          </ac:cxnSpMkLst>
        </pc:cxnChg>
        <pc:cxnChg chg="mod">
          <ac:chgData name="Phillip Kaufman" userId="c001b2a046940d7c" providerId="LiveId" clId="{5CB25B10-5B1C-4017-B167-ED3104435743}" dt="2024-06-04T02:28:48.177" v="13540"/>
          <ac:cxnSpMkLst>
            <pc:docMk/>
            <pc:sldMk cId="1965358679" sldId="1001"/>
            <ac:cxnSpMk id="32" creationId="{DC40B9A6-65C9-1533-7DF0-FD6A66FE977A}"/>
          </ac:cxnSpMkLst>
        </pc:cxnChg>
        <pc:cxnChg chg="mod">
          <ac:chgData name="Phillip Kaufman" userId="c001b2a046940d7c" providerId="LiveId" clId="{5CB25B10-5B1C-4017-B167-ED3104435743}" dt="2024-06-04T02:28:48.177" v="13540"/>
          <ac:cxnSpMkLst>
            <pc:docMk/>
            <pc:sldMk cId="1965358679" sldId="1001"/>
            <ac:cxnSpMk id="33" creationId="{357EFA30-4899-37F8-A685-AB16967461A8}"/>
          </ac:cxnSpMkLst>
        </pc:cxnChg>
        <pc:cxnChg chg="mod">
          <ac:chgData name="Phillip Kaufman" userId="c001b2a046940d7c" providerId="LiveId" clId="{5CB25B10-5B1C-4017-B167-ED3104435743}" dt="2024-06-02T23:44:00.598" v="12445"/>
          <ac:cxnSpMkLst>
            <pc:docMk/>
            <pc:sldMk cId="1965358679" sldId="1001"/>
            <ac:cxnSpMk id="33" creationId="{4DD6BD1E-930A-941E-897D-4908B5C3DBB3}"/>
          </ac:cxnSpMkLst>
        </pc:cxnChg>
        <pc:cxnChg chg="mod">
          <ac:chgData name="Phillip Kaufman" userId="c001b2a046940d7c" providerId="LiveId" clId="{5CB25B10-5B1C-4017-B167-ED3104435743}" dt="2024-06-02T23:44:00.598" v="12445"/>
          <ac:cxnSpMkLst>
            <pc:docMk/>
            <pc:sldMk cId="1965358679" sldId="1001"/>
            <ac:cxnSpMk id="34" creationId="{1DA31359-7660-5EF3-0E94-A8B76EF4A9ED}"/>
          </ac:cxnSpMkLst>
        </pc:cxnChg>
        <pc:cxnChg chg="mod">
          <ac:chgData name="Phillip Kaufman" userId="c001b2a046940d7c" providerId="LiveId" clId="{5CB25B10-5B1C-4017-B167-ED3104435743}" dt="2024-06-04T02:28:48.177" v="13540"/>
          <ac:cxnSpMkLst>
            <pc:docMk/>
            <pc:sldMk cId="1965358679" sldId="1001"/>
            <ac:cxnSpMk id="34" creationId="{E912559B-39D8-FB1C-BA3D-195772971EA9}"/>
          </ac:cxnSpMkLst>
        </pc:cxnChg>
        <pc:cxnChg chg="mod">
          <ac:chgData name="Phillip Kaufman" userId="c001b2a046940d7c" providerId="LiveId" clId="{5CB25B10-5B1C-4017-B167-ED3104435743}" dt="2024-06-04T02:28:48.177" v="13540"/>
          <ac:cxnSpMkLst>
            <pc:docMk/>
            <pc:sldMk cId="1965358679" sldId="1001"/>
            <ac:cxnSpMk id="35" creationId="{648DB7B9-5E27-C36C-F80A-F517F5FBF4A8}"/>
          </ac:cxnSpMkLst>
        </pc:cxnChg>
        <pc:cxnChg chg="mod">
          <ac:chgData name="Phillip Kaufman" userId="c001b2a046940d7c" providerId="LiveId" clId="{5CB25B10-5B1C-4017-B167-ED3104435743}" dt="2024-06-02T23:44:00.598" v="12445"/>
          <ac:cxnSpMkLst>
            <pc:docMk/>
            <pc:sldMk cId="1965358679" sldId="1001"/>
            <ac:cxnSpMk id="35" creationId="{98F782E0-4C02-6E8B-99A3-FC062F283F18}"/>
          </ac:cxnSpMkLst>
        </pc:cxnChg>
        <pc:cxnChg chg="mod">
          <ac:chgData name="Phillip Kaufman" userId="c001b2a046940d7c" providerId="LiveId" clId="{5CB25B10-5B1C-4017-B167-ED3104435743}" dt="2024-06-04T02:28:48.177" v="13540"/>
          <ac:cxnSpMkLst>
            <pc:docMk/>
            <pc:sldMk cId="1965358679" sldId="1001"/>
            <ac:cxnSpMk id="36" creationId="{6C8F616D-2592-6888-30AE-C3CDB9480EBD}"/>
          </ac:cxnSpMkLst>
        </pc:cxnChg>
        <pc:cxnChg chg="mod">
          <ac:chgData name="Phillip Kaufman" userId="c001b2a046940d7c" providerId="LiveId" clId="{5CB25B10-5B1C-4017-B167-ED3104435743}" dt="2024-06-02T23:44:00.598" v="12445"/>
          <ac:cxnSpMkLst>
            <pc:docMk/>
            <pc:sldMk cId="1965358679" sldId="1001"/>
            <ac:cxnSpMk id="36" creationId="{AC313650-EAA0-5E97-5152-701D64A27DFC}"/>
          </ac:cxnSpMkLst>
        </pc:cxnChg>
        <pc:cxnChg chg="mod">
          <ac:chgData name="Phillip Kaufman" userId="c001b2a046940d7c" providerId="LiveId" clId="{5CB25B10-5B1C-4017-B167-ED3104435743}" dt="2024-06-02T23:44:00.598" v="12445"/>
          <ac:cxnSpMkLst>
            <pc:docMk/>
            <pc:sldMk cId="1965358679" sldId="1001"/>
            <ac:cxnSpMk id="37" creationId="{1E0FF7A3-4948-8293-22AD-BBE00ABDF0C0}"/>
          </ac:cxnSpMkLst>
        </pc:cxnChg>
        <pc:cxnChg chg="mod">
          <ac:chgData name="Phillip Kaufman" userId="c001b2a046940d7c" providerId="LiveId" clId="{5CB25B10-5B1C-4017-B167-ED3104435743}" dt="2024-06-04T02:28:48.177" v="13540"/>
          <ac:cxnSpMkLst>
            <pc:docMk/>
            <pc:sldMk cId="1965358679" sldId="1001"/>
            <ac:cxnSpMk id="37" creationId="{E9F0032B-6A30-C385-4D0D-EC1531EC40F1}"/>
          </ac:cxnSpMkLst>
        </pc:cxnChg>
        <pc:cxnChg chg="mod">
          <ac:chgData name="Phillip Kaufman" userId="c001b2a046940d7c" providerId="LiveId" clId="{5CB25B10-5B1C-4017-B167-ED3104435743}" dt="2024-06-02T23:44:00.598" v="12445"/>
          <ac:cxnSpMkLst>
            <pc:docMk/>
            <pc:sldMk cId="1965358679" sldId="1001"/>
            <ac:cxnSpMk id="38" creationId="{B7732EA4-A9AC-5FB0-55A4-5D9F36BF0903}"/>
          </ac:cxnSpMkLst>
        </pc:cxnChg>
        <pc:cxnChg chg="mod">
          <ac:chgData name="Phillip Kaufman" userId="c001b2a046940d7c" providerId="LiveId" clId="{5CB25B10-5B1C-4017-B167-ED3104435743}" dt="2024-06-04T02:28:48.177" v="13540"/>
          <ac:cxnSpMkLst>
            <pc:docMk/>
            <pc:sldMk cId="1965358679" sldId="1001"/>
            <ac:cxnSpMk id="38" creationId="{CFE65BEE-45AA-2961-F8DB-521D922F2ADD}"/>
          </ac:cxnSpMkLst>
        </pc:cxnChg>
        <pc:cxnChg chg="mod">
          <ac:chgData name="Phillip Kaufman" userId="c001b2a046940d7c" providerId="LiveId" clId="{5CB25B10-5B1C-4017-B167-ED3104435743}" dt="2024-06-02T23:44:00.598" v="12445"/>
          <ac:cxnSpMkLst>
            <pc:docMk/>
            <pc:sldMk cId="1965358679" sldId="1001"/>
            <ac:cxnSpMk id="39" creationId="{376DE312-5C06-7046-B54C-207C71A6EF3B}"/>
          </ac:cxnSpMkLst>
        </pc:cxnChg>
        <pc:cxnChg chg="mod">
          <ac:chgData name="Phillip Kaufman" userId="c001b2a046940d7c" providerId="LiveId" clId="{5CB25B10-5B1C-4017-B167-ED3104435743}" dt="2024-06-04T02:28:48.177" v="13540"/>
          <ac:cxnSpMkLst>
            <pc:docMk/>
            <pc:sldMk cId="1965358679" sldId="1001"/>
            <ac:cxnSpMk id="39" creationId="{44F1447E-8DDF-14D1-F249-2674BE94F1F5}"/>
          </ac:cxnSpMkLst>
        </pc:cxnChg>
        <pc:cxnChg chg="mod">
          <ac:chgData name="Phillip Kaufman" userId="c001b2a046940d7c" providerId="LiveId" clId="{5CB25B10-5B1C-4017-B167-ED3104435743}" dt="2024-06-04T02:28:48.177" v="13540"/>
          <ac:cxnSpMkLst>
            <pc:docMk/>
            <pc:sldMk cId="1965358679" sldId="1001"/>
            <ac:cxnSpMk id="40" creationId="{C72D24A5-6819-A676-9B16-4C05B3BAB182}"/>
          </ac:cxnSpMkLst>
        </pc:cxnChg>
        <pc:cxnChg chg="mod">
          <ac:chgData name="Phillip Kaufman" userId="c001b2a046940d7c" providerId="LiveId" clId="{5CB25B10-5B1C-4017-B167-ED3104435743}" dt="2024-06-02T23:44:00.598" v="12445"/>
          <ac:cxnSpMkLst>
            <pc:docMk/>
            <pc:sldMk cId="1965358679" sldId="1001"/>
            <ac:cxnSpMk id="40" creationId="{FEAEFFAB-FA60-6504-5732-E9AAC93AA813}"/>
          </ac:cxnSpMkLst>
        </pc:cxnChg>
        <pc:cxnChg chg="mod">
          <ac:chgData name="Phillip Kaufman" userId="c001b2a046940d7c" providerId="LiveId" clId="{5CB25B10-5B1C-4017-B167-ED3104435743}" dt="2024-06-04T02:28:48.177" v="13540"/>
          <ac:cxnSpMkLst>
            <pc:docMk/>
            <pc:sldMk cId="1965358679" sldId="1001"/>
            <ac:cxnSpMk id="41" creationId="{2A9F1D9D-B4C7-DF6C-934B-A592A4A938EE}"/>
          </ac:cxnSpMkLst>
        </pc:cxnChg>
        <pc:cxnChg chg="mod">
          <ac:chgData name="Phillip Kaufman" userId="c001b2a046940d7c" providerId="LiveId" clId="{5CB25B10-5B1C-4017-B167-ED3104435743}" dt="2024-06-02T23:44:00.598" v="12445"/>
          <ac:cxnSpMkLst>
            <pc:docMk/>
            <pc:sldMk cId="1965358679" sldId="1001"/>
            <ac:cxnSpMk id="41" creationId="{3655C6E5-EBB6-3B51-075E-EE3D671BFCF1}"/>
          </ac:cxnSpMkLst>
        </pc:cxnChg>
        <pc:cxnChg chg="mod">
          <ac:chgData name="Phillip Kaufman" userId="c001b2a046940d7c" providerId="LiveId" clId="{5CB25B10-5B1C-4017-B167-ED3104435743}" dt="2024-06-02T23:44:00.598" v="12445"/>
          <ac:cxnSpMkLst>
            <pc:docMk/>
            <pc:sldMk cId="1965358679" sldId="1001"/>
            <ac:cxnSpMk id="42" creationId="{06AD80E1-3F4E-C5B6-F032-35644DD1438F}"/>
          </ac:cxnSpMkLst>
        </pc:cxnChg>
        <pc:cxnChg chg="mod">
          <ac:chgData name="Phillip Kaufman" userId="c001b2a046940d7c" providerId="LiveId" clId="{5CB25B10-5B1C-4017-B167-ED3104435743}" dt="2024-06-04T02:28:48.177" v="13540"/>
          <ac:cxnSpMkLst>
            <pc:docMk/>
            <pc:sldMk cId="1965358679" sldId="1001"/>
            <ac:cxnSpMk id="42" creationId="{1BBCA532-24CD-F533-2427-2ECBAC6365B2}"/>
          </ac:cxnSpMkLst>
        </pc:cxnChg>
        <pc:cxnChg chg="mod">
          <ac:chgData name="Phillip Kaufman" userId="c001b2a046940d7c" providerId="LiveId" clId="{5CB25B10-5B1C-4017-B167-ED3104435743}" dt="2024-06-02T23:44:00.598" v="12445"/>
          <ac:cxnSpMkLst>
            <pc:docMk/>
            <pc:sldMk cId="1965358679" sldId="1001"/>
            <ac:cxnSpMk id="43" creationId="{54C8F3B7-EB65-1CE6-7542-654FFC89F03C}"/>
          </ac:cxnSpMkLst>
        </pc:cxnChg>
        <pc:cxnChg chg="mod">
          <ac:chgData name="Phillip Kaufman" userId="c001b2a046940d7c" providerId="LiveId" clId="{5CB25B10-5B1C-4017-B167-ED3104435743}" dt="2024-06-04T02:28:48.177" v="13540"/>
          <ac:cxnSpMkLst>
            <pc:docMk/>
            <pc:sldMk cId="1965358679" sldId="1001"/>
            <ac:cxnSpMk id="43" creationId="{C3D37E0D-9EFE-8511-0CAD-86B89C798B63}"/>
          </ac:cxnSpMkLst>
        </pc:cxnChg>
        <pc:cxnChg chg="mod">
          <ac:chgData name="Phillip Kaufman" userId="c001b2a046940d7c" providerId="LiveId" clId="{5CB25B10-5B1C-4017-B167-ED3104435743}" dt="2024-06-02T23:44:00.598" v="12445"/>
          <ac:cxnSpMkLst>
            <pc:docMk/>
            <pc:sldMk cId="1965358679" sldId="1001"/>
            <ac:cxnSpMk id="44" creationId="{616DFD06-6DE0-19CF-2002-BDCF975DB7DD}"/>
          </ac:cxnSpMkLst>
        </pc:cxnChg>
        <pc:cxnChg chg="mod">
          <ac:chgData name="Phillip Kaufman" userId="c001b2a046940d7c" providerId="LiveId" clId="{5CB25B10-5B1C-4017-B167-ED3104435743}" dt="2024-06-04T02:28:48.177" v="13540"/>
          <ac:cxnSpMkLst>
            <pc:docMk/>
            <pc:sldMk cId="1965358679" sldId="1001"/>
            <ac:cxnSpMk id="44" creationId="{DED84874-1C34-64E9-B0F4-B1648A28228E}"/>
          </ac:cxnSpMkLst>
        </pc:cxnChg>
        <pc:cxnChg chg="mod">
          <ac:chgData name="Phillip Kaufman" userId="c001b2a046940d7c" providerId="LiveId" clId="{5CB25B10-5B1C-4017-B167-ED3104435743}" dt="2024-06-04T02:28:48.177" v="13540"/>
          <ac:cxnSpMkLst>
            <pc:docMk/>
            <pc:sldMk cId="1965358679" sldId="1001"/>
            <ac:cxnSpMk id="45" creationId="{2F644333-6916-61C1-966C-361B8F2623A2}"/>
          </ac:cxnSpMkLst>
        </pc:cxnChg>
        <pc:cxnChg chg="mod">
          <ac:chgData name="Phillip Kaufman" userId="c001b2a046940d7c" providerId="LiveId" clId="{5CB25B10-5B1C-4017-B167-ED3104435743}" dt="2024-06-02T23:44:00.598" v="12445"/>
          <ac:cxnSpMkLst>
            <pc:docMk/>
            <pc:sldMk cId="1965358679" sldId="1001"/>
            <ac:cxnSpMk id="45" creationId="{849D5A26-4C71-8625-AABB-487771ABD03F}"/>
          </ac:cxnSpMkLst>
        </pc:cxnChg>
        <pc:cxnChg chg="mod">
          <ac:chgData name="Phillip Kaufman" userId="c001b2a046940d7c" providerId="LiveId" clId="{5CB25B10-5B1C-4017-B167-ED3104435743}" dt="2024-06-04T02:28:48.177" v="13540"/>
          <ac:cxnSpMkLst>
            <pc:docMk/>
            <pc:sldMk cId="1965358679" sldId="1001"/>
            <ac:cxnSpMk id="46" creationId="{D4F9FEFA-7477-E9FA-EC60-453038216588}"/>
          </ac:cxnSpMkLst>
        </pc:cxnChg>
        <pc:cxnChg chg="mod">
          <ac:chgData name="Phillip Kaufman" userId="c001b2a046940d7c" providerId="LiveId" clId="{5CB25B10-5B1C-4017-B167-ED3104435743}" dt="2024-06-04T02:28:48.177" v="13540"/>
          <ac:cxnSpMkLst>
            <pc:docMk/>
            <pc:sldMk cId="1965358679" sldId="1001"/>
            <ac:cxnSpMk id="47" creationId="{A2B2B577-E9DB-B3F6-882E-F95980A50218}"/>
          </ac:cxnSpMkLst>
        </pc:cxnChg>
        <pc:cxnChg chg="mod">
          <ac:chgData name="Phillip Kaufman" userId="c001b2a046940d7c" providerId="LiveId" clId="{5CB25B10-5B1C-4017-B167-ED3104435743}" dt="2024-06-04T02:28:48.177" v="13540"/>
          <ac:cxnSpMkLst>
            <pc:docMk/>
            <pc:sldMk cId="1965358679" sldId="1001"/>
            <ac:cxnSpMk id="55" creationId="{F0DABC20-5B4E-44A3-35E8-D500F9CA07C2}"/>
          </ac:cxnSpMkLst>
        </pc:cxnChg>
        <pc:cxnChg chg="mod">
          <ac:chgData name="Phillip Kaufman" userId="c001b2a046940d7c" providerId="LiveId" clId="{5CB25B10-5B1C-4017-B167-ED3104435743}" dt="2024-06-04T02:28:48.177" v="13540"/>
          <ac:cxnSpMkLst>
            <pc:docMk/>
            <pc:sldMk cId="1965358679" sldId="1001"/>
            <ac:cxnSpMk id="56" creationId="{2AABE972-14AF-1BC6-E613-C6370853B417}"/>
          </ac:cxnSpMkLst>
        </pc:cxnChg>
        <pc:cxnChg chg="mod">
          <ac:chgData name="Phillip Kaufman" userId="c001b2a046940d7c" providerId="LiveId" clId="{5CB25B10-5B1C-4017-B167-ED3104435743}" dt="2024-06-02T23:44:00.598" v="12445"/>
          <ac:cxnSpMkLst>
            <pc:docMk/>
            <pc:sldMk cId="1965358679" sldId="1001"/>
            <ac:cxnSpMk id="56" creationId="{62A74FB9-E23A-4F17-CC1F-C86E42D20179}"/>
          </ac:cxnSpMkLst>
        </pc:cxnChg>
        <pc:cxnChg chg="mod">
          <ac:chgData name="Phillip Kaufman" userId="c001b2a046940d7c" providerId="LiveId" clId="{5CB25B10-5B1C-4017-B167-ED3104435743}" dt="2024-06-02T23:44:00.598" v="12445"/>
          <ac:cxnSpMkLst>
            <pc:docMk/>
            <pc:sldMk cId="1965358679" sldId="1001"/>
            <ac:cxnSpMk id="57" creationId="{CE9282AA-C1B0-F2B5-3560-093362978D60}"/>
          </ac:cxnSpMkLst>
        </pc:cxnChg>
        <pc:cxnChg chg="mod">
          <ac:chgData name="Phillip Kaufman" userId="c001b2a046940d7c" providerId="LiveId" clId="{5CB25B10-5B1C-4017-B167-ED3104435743}" dt="2024-06-04T02:28:48.177" v="13540"/>
          <ac:cxnSpMkLst>
            <pc:docMk/>
            <pc:sldMk cId="1965358679" sldId="1001"/>
            <ac:cxnSpMk id="59" creationId="{C0819D19-C2C2-AFFF-3AF3-9FB0674334F7}"/>
          </ac:cxnSpMkLst>
        </pc:cxnChg>
        <pc:cxnChg chg="mod">
          <ac:chgData name="Phillip Kaufman" userId="c001b2a046940d7c" providerId="LiveId" clId="{5CB25B10-5B1C-4017-B167-ED3104435743}" dt="2024-06-04T02:28:48.177" v="13540"/>
          <ac:cxnSpMkLst>
            <pc:docMk/>
            <pc:sldMk cId="1965358679" sldId="1001"/>
            <ac:cxnSpMk id="60" creationId="{06AA6669-C2F6-7E2B-0897-0C1771648608}"/>
          </ac:cxnSpMkLst>
        </pc:cxnChg>
        <pc:cxnChg chg="mod">
          <ac:chgData name="Phillip Kaufman" userId="c001b2a046940d7c" providerId="LiveId" clId="{5CB25B10-5B1C-4017-B167-ED3104435743}" dt="2024-06-04T02:28:47.892" v="13539" actId="478"/>
          <ac:cxnSpMkLst>
            <pc:docMk/>
            <pc:sldMk cId="1965358679" sldId="1001"/>
            <ac:cxnSpMk id="68" creationId="{24304DDF-4C8C-8707-7F65-4D29D6931994}"/>
          </ac:cxnSpMkLst>
        </pc:cxnChg>
        <pc:cxnChg chg="mod">
          <ac:chgData name="Phillip Kaufman" userId="c001b2a046940d7c" providerId="LiveId" clId="{5CB25B10-5B1C-4017-B167-ED3104435743}" dt="2024-06-04T02:28:47.892" v="13539" actId="478"/>
          <ac:cxnSpMkLst>
            <pc:docMk/>
            <pc:sldMk cId="1965358679" sldId="1001"/>
            <ac:cxnSpMk id="69" creationId="{94781F75-4289-A8C2-DAA2-D8A31DD84852}"/>
          </ac:cxnSpMkLst>
        </pc:cxnChg>
        <pc:cxnChg chg="mod">
          <ac:chgData name="Phillip Kaufman" userId="c001b2a046940d7c" providerId="LiveId" clId="{5CB25B10-5B1C-4017-B167-ED3104435743}" dt="2024-06-04T02:28:47.892" v="13539" actId="478"/>
          <ac:cxnSpMkLst>
            <pc:docMk/>
            <pc:sldMk cId="1965358679" sldId="1001"/>
            <ac:cxnSpMk id="72" creationId="{86384668-9290-B0FC-49BE-1FC260A55945}"/>
          </ac:cxnSpMkLst>
        </pc:cxnChg>
        <pc:cxnChg chg="mod">
          <ac:chgData name="Phillip Kaufman" userId="c001b2a046940d7c" providerId="LiveId" clId="{5CB25B10-5B1C-4017-B167-ED3104435743}" dt="2024-06-04T02:28:47.892" v="13539" actId="478"/>
          <ac:cxnSpMkLst>
            <pc:docMk/>
            <pc:sldMk cId="1965358679" sldId="1001"/>
            <ac:cxnSpMk id="73" creationId="{B6872640-7693-2931-59D9-3D9E5D9AC7CB}"/>
          </ac:cxnSpMkLst>
        </pc:cxnChg>
        <pc:cxnChg chg="mod">
          <ac:chgData name="Phillip Kaufman" userId="c001b2a046940d7c" providerId="LiveId" clId="{5CB25B10-5B1C-4017-B167-ED3104435743}" dt="2024-06-04T02:28:47.892" v="13539" actId="478"/>
          <ac:cxnSpMkLst>
            <pc:docMk/>
            <pc:sldMk cId="1965358679" sldId="1001"/>
            <ac:cxnSpMk id="76" creationId="{EED40C26-056A-E3D6-5250-EF292C8A7BBB}"/>
          </ac:cxnSpMkLst>
        </pc:cxnChg>
        <pc:cxnChg chg="mod">
          <ac:chgData name="Phillip Kaufman" userId="c001b2a046940d7c" providerId="LiveId" clId="{5CB25B10-5B1C-4017-B167-ED3104435743}" dt="2024-06-04T02:28:47.892" v="13539" actId="478"/>
          <ac:cxnSpMkLst>
            <pc:docMk/>
            <pc:sldMk cId="1965358679" sldId="1001"/>
            <ac:cxnSpMk id="77" creationId="{49728372-A610-0BB9-BA6F-32D2E74EC4D1}"/>
          </ac:cxnSpMkLst>
        </pc:cxnChg>
        <pc:cxnChg chg="mod">
          <ac:chgData name="Phillip Kaufman" userId="c001b2a046940d7c" providerId="LiveId" clId="{5CB25B10-5B1C-4017-B167-ED3104435743}" dt="2024-06-04T02:28:47.892" v="13539" actId="478"/>
          <ac:cxnSpMkLst>
            <pc:docMk/>
            <pc:sldMk cId="1965358679" sldId="1001"/>
            <ac:cxnSpMk id="80" creationId="{1C3BE16B-3067-3185-D96A-AD72E7B55FDD}"/>
          </ac:cxnSpMkLst>
        </pc:cxnChg>
        <pc:cxnChg chg="mod">
          <ac:chgData name="Phillip Kaufman" userId="c001b2a046940d7c" providerId="LiveId" clId="{5CB25B10-5B1C-4017-B167-ED3104435743}" dt="2024-06-04T02:28:47.892" v="13539" actId="478"/>
          <ac:cxnSpMkLst>
            <pc:docMk/>
            <pc:sldMk cId="1965358679" sldId="1001"/>
            <ac:cxnSpMk id="81" creationId="{815E7B30-8E30-9AFF-9CDA-A1371CD36E75}"/>
          </ac:cxnSpMkLst>
        </pc:cxnChg>
        <pc:cxnChg chg="mod">
          <ac:chgData name="Phillip Kaufman" userId="c001b2a046940d7c" providerId="LiveId" clId="{5CB25B10-5B1C-4017-B167-ED3104435743}" dt="2024-06-04T02:28:47.892" v="13539" actId="478"/>
          <ac:cxnSpMkLst>
            <pc:docMk/>
            <pc:sldMk cId="1965358679" sldId="1001"/>
            <ac:cxnSpMk id="84" creationId="{31DE0E2A-9FA1-E4CC-74FE-CE775C981AC4}"/>
          </ac:cxnSpMkLst>
        </pc:cxnChg>
        <pc:cxnChg chg="mod">
          <ac:chgData name="Phillip Kaufman" userId="c001b2a046940d7c" providerId="LiveId" clId="{5CB25B10-5B1C-4017-B167-ED3104435743}" dt="2024-06-04T02:28:47.892" v="13539" actId="478"/>
          <ac:cxnSpMkLst>
            <pc:docMk/>
            <pc:sldMk cId="1965358679" sldId="1001"/>
            <ac:cxnSpMk id="85" creationId="{431F6738-70B2-91B7-FC09-1175CF35AC80}"/>
          </ac:cxnSpMkLst>
        </pc:cxnChg>
        <pc:cxnChg chg="mod">
          <ac:chgData name="Phillip Kaufman" userId="c001b2a046940d7c" providerId="LiveId" clId="{5CB25B10-5B1C-4017-B167-ED3104435743}" dt="2024-06-04T02:28:48.177" v="13540"/>
          <ac:cxnSpMkLst>
            <pc:docMk/>
            <pc:sldMk cId="1965358679" sldId="1001"/>
            <ac:cxnSpMk id="88" creationId="{A10DC63A-C3F2-A821-5EB2-2EF23FBC93FF}"/>
          </ac:cxnSpMkLst>
        </pc:cxnChg>
        <pc:cxnChg chg="mod">
          <ac:chgData name="Phillip Kaufman" userId="c001b2a046940d7c" providerId="LiveId" clId="{5CB25B10-5B1C-4017-B167-ED3104435743}" dt="2024-06-02T23:44:10.706" v="12446" actId="165"/>
          <ac:cxnSpMkLst>
            <pc:docMk/>
            <pc:sldMk cId="1965358679" sldId="1001"/>
            <ac:cxnSpMk id="88" creationId="{BD7B3A1E-6FF8-5F19-6919-C9AE0E3AA527}"/>
          </ac:cxnSpMkLst>
        </pc:cxnChg>
        <pc:cxnChg chg="mod">
          <ac:chgData name="Phillip Kaufman" userId="c001b2a046940d7c" providerId="LiveId" clId="{5CB25B10-5B1C-4017-B167-ED3104435743}" dt="2024-06-04T02:28:48.177" v="13540"/>
          <ac:cxnSpMkLst>
            <pc:docMk/>
            <pc:sldMk cId="1965358679" sldId="1001"/>
            <ac:cxnSpMk id="89" creationId="{3A52B663-A1FD-58DF-7C7A-059C72CB8D4E}"/>
          </ac:cxnSpMkLst>
        </pc:cxnChg>
        <pc:cxnChg chg="mod">
          <ac:chgData name="Phillip Kaufman" userId="c001b2a046940d7c" providerId="LiveId" clId="{5CB25B10-5B1C-4017-B167-ED3104435743}" dt="2024-06-02T23:44:10.706" v="12446" actId="165"/>
          <ac:cxnSpMkLst>
            <pc:docMk/>
            <pc:sldMk cId="1965358679" sldId="1001"/>
            <ac:cxnSpMk id="89" creationId="{646211BD-6C0E-F888-D7DF-DDBFF7AC3C3E}"/>
          </ac:cxnSpMkLst>
        </pc:cxnChg>
        <pc:cxnChg chg="mod">
          <ac:chgData name="Phillip Kaufman" userId="c001b2a046940d7c" providerId="LiveId" clId="{5CB25B10-5B1C-4017-B167-ED3104435743}" dt="2024-06-02T23:44:10.706" v="12446" actId="165"/>
          <ac:cxnSpMkLst>
            <pc:docMk/>
            <pc:sldMk cId="1965358679" sldId="1001"/>
            <ac:cxnSpMk id="90" creationId="{8D75C474-C338-787D-3206-614B8F90D056}"/>
          </ac:cxnSpMkLst>
        </pc:cxnChg>
        <pc:cxnChg chg="mod">
          <ac:chgData name="Phillip Kaufman" userId="c001b2a046940d7c" providerId="LiveId" clId="{5CB25B10-5B1C-4017-B167-ED3104435743}" dt="2024-06-02T23:44:10.706" v="12446" actId="165"/>
          <ac:cxnSpMkLst>
            <pc:docMk/>
            <pc:sldMk cId="1965358679" sldId="1001"/>
            <ac:cxnSpMk id="91" creationId="{A187F57F-05F6-6CED-517A-A3BF4A499580}"/>
          </ac:cxnSpMkLst>
        </pc:cxnChg>
        <pc:cxnChg chg="mod">
          <ac:chgData name="Phillip Kaufman" userId="c001b2a046940d7c" providerId="LiveId" clId="{5CB25B10-5B1C-4017-B167-ED3104435743}" dt="2024-06-04T02:28:48.177" v="13540"/>
          <ac:cxnSpMkLst>
            <pc:docMk/>
            <pc:sldMk cId="1965358679" sldId="1001"/>
            <ac:cxnSpMk id="92" creationId="{37B247AA-E589-06D8-31C1-BE0EA09FDE39}"/>
          </ac:cxnSpMkLst>
        </pc:cxnChg>
        <pc:cxnChg chg="mod">
          <ac:chgData name="Phillip Kaufman" userId="c001b2a046940d7c" providerId="LiveId" clId="{5CB25B10-5B1C-4017-B167-ED3104435743}" dt="2024-06-02T23:44:10.706" v="12446" actId="165"/>
          <ac:cxnSpMkLst>
            <pc:docMk/>
            <pc:sldMk cId="1965358679" sldId="1001"/>
            <ac:cxnSpMk id="92" creationId="{B0FE5189-BE16-B2A2-0C21-CFCDDAFB9C7A}"/>
          </ac:cxnSpMkLst>
        </pc:cxnChg>
        <pc:cxnChg chg="mod">
          <ac:chgData name="Phillip Kaufman" userId="c001b2a046940d7c" providerId="LiveId" clId="{5CB25B10-5B1C-4017-B167-ED3104435743}" dt="2024-06-04T02:28:48.177" v="13540"/>
          <ac:cxnSpMkLst>
            <pc:docMk/>
            <pc:sldMk cId="1965358679" sldId="1001"/>
            <ac:cxnSpMk id="93" creationId="{26DC2AEE-4B6D-577D-A09D-DE95D8F824A5}"/>
          </ac:cxnSpMkLst>
        </pc:cxnChg>
        <pc:cxnChg chg="mod">
          <ac:chgData name="Phillip Kaufman" userId="c001b2a046940d7c" providerId="LiveId" clId="{5CB25B10-5B1C-4017-B167-ED3104435743}" dt="2024-06-02T23:44:10.706" v="12446" actId="165"/>
          <ac:cxnSpMkLst>
            <pc:docMk/>
            <pc:sldMk cId="1965358679" sldId="1001"/>
            <ac:cxnSpMk id="93" creationId="{7131CE1D-ACA9-83D6-68D5-2FCD95F7A4D0}"/>
          </ac:cxnSpMkLst>
        </pc:cxnChg>
        <pc:cxnChg chg="mod">
          <ac:chgData name="Phillip Kaufman" userId="c001b2a046940d7c" providerId="LiveId" clId="{5CB25B10-5B1C-4017-B167-ED3104435743}" dt="2024-06-02T23:44:10.706" v="12446" actId="165"/>
          <ac:cxnSpMkLst>
            <pc:docMk/>
            <pc:sldMk cId="1965358679" sldId="1001"/>
            <ac:cxnSpMk id="94" creationId="{E885ACE7-B1A3-D787-413E-458575E66209}"/>
          </ac:cxnSpMkLst>
        </pc:cxnChg>
        <pc:cxnChg chg="mod">
          <ac:chgData name="Phillip Kaufman" userId="c001b2a046940d7c" providerId="LiveId" clId="{5CB25B10-5B1C-4017-B167-ED3104435743}" dt="2024-06-02T23:44:10.706" v="12446" actId="165"/>
          <ac:cxnSpMkLst>
            <pc:docMk/>
            <pc:sldMk cId="1965358679" sldId="1001"/>
            <ac:cxnSpMk id="95" creationId="{FD4D97E6-B9E0-460F-11D1-A30CA1C9970B}"/>
          </ac:cxnSpMkLst>
        </pc:cxnChg>
        <pc:cxnChg chg="mod">
          <ac:chgData name="Phillip Kaufman" userId="c001b2a046940d7c" providerId="LiveId" clId="{5CB25B10-5B1C-4017-B167-ED3104435743}" dt="2024-06-02T23:44:10.706" v="12446" actId="165"/>
          <ac:cxnSpMkLst>
            <pc:docMk/>
            <pc:sldMk cId="1965358679" sldId="1001"/>
            <ac:cxnSpMk id="96" creationId="{85C6E3AF-F483-E491-AE63-B10FEC32C8C5}"/>
          </ac:cxnSpMkLst>
        </pc:cxnChg>
        <pc:cxnChg chg="mod">
          <ac:chgData name="Phillip Kaufman" userId="c001b2a046940d7c" providerId="LiveId" clId="{5CB25B10-5B1C-4017-B167-ED3104435743}" dt="2024-06-04T02:28:48.177" v="13540"/>
          <ac:cxnSpMkLst>
            <pc:docMk/>
            <pc:sldMk cId="1965358679" sldId="1001"/>
            <ac:cxnSpMk id="96" creationId="{EABD5D47-9C63-C648-835C-23B12363EBA4}"/>
          </ac:cxnSpMkLst>
        </pc:cxnChg>
        <pc:cxnChg chg="mod">
          <ac:chgData name="Phillip Kaufman" userId="c001b2a046940d7c" providerId="LiveId" clId="{5CB25B10-5B1C-4017-B167-ED3104435743}" dt="2024-06-04T02:28:48.177" v="13540"/>
          <ac:cxnSpMkLst>
            <pc:docMk/>
            <pc:sldMk cId="1965358679" sldId="1001"/>
            <ac:cxnSpMk id="97" creationId="{1DFAAB1C-EA69-6D7E-0B87-93B479971228}"/>
          </ac:cxnSpMkLst>
        </pc:cxnChg>
        <pc:cxnChg chg="mod">
          <ac:chgData name="Phillip Kaufman" userId="c001b2a046940d7c" providerId="LiveId" clId="{5CB25B10-5B1C-4017-B167-ED3104435743}" dt="2024-06-02T23:44:10.706" v="12446" actId="165"/>
          <ac:cxnSpMkLst>
            <pc:docMk/>
            <pc:sldMk cId="1965358679" sldId="1001"/>
            <ac:cxnSpMk id="97" creationId="{490C0A71-14A3-7F75-83C7-8CD132558421}"/>
          </ac:cxnSpMkLst>
        </pc:cxnChg>
        <pc:cxnChg chg="mod">
          <ac:chgData name="Phillip Kaufman" userId="c001b2a046940d7c" providerId="LiveId" clId="{5CB25B10-5B1C-4017-B167-ED3104435743}" dt="2024-06-02T23:44:10.706" v="12446" actId="165"/>
          <ac:cxnSpMkLst>
            <pc:docMk/>
            <pc:sldMk cId="1965358679" sldId="1001"/>
            <ac:cxnSpMk id="98" creationId="{88AF77B7-43F4-888C-0CFD-A6E86805B38F}"/>
          </ac:cxnSpMkLst>
        </pc:cxnChg>
        <pc:cxnChg chg="mod">
          <ac:chgData name="Phillip Kaufman" userId="c001b2a046940d7c" providerId="LiveId" clId="{5CB25B10-5B1C-4017-B167-ED3104435743}" dt="2024-06-02T23:44:10.706" v="12446" actId="165"/>
          <ac:cxnSpMkLst>
            <pc:docMk/>
            <pc:sldMk cId="1965358679" sldId="1001"/>
            <ac:cxnSpMk id="99" creationId="{A5A469EA-A0F2-530A-0988-8255DB365A47}"/>
          </ac:cxnSpMkLst>
        </pc:cxnChg>
        <pc:cxnChg chg="mod">
          <ac:chgData name="Phillip Kaufman" userId="c001b2a046940d7c" providerId="LiveId" clId="{5CB25B10-5B1C-4017-B167-ED3104435743}" dt="2024-06-02T23:44:10.706" v="12446" actId="165"/>
          <ac:cxnSpMkLst>
            <pc:docMk/>
            <pc:sldMk cId="1965358679" sldId="1001"/>
            <ac:cxnSpMk id="117" creationId="{21D0B4A3-ACA4-F27D-0553-A6C1AADC1F88}"/>
          </ac:cxnSpMkLst>
        </pc:cxnChg>
        <pc:cxnChg chg="mod">
          <ac:chgData name="Phillip Kaufman" userId="c001b2a046940d7c" providerId="LiveId" clId="{5CB25B10-5B1C-4017-B167-ED3104435743}" dt="2024-06-02T23:44:10.706" v="12446" actId="165"/>
          <ac:cxnSpMkLst>
            <pc:docMk/>
            <pc:sldMk cId="1965358679" sldId="1001"/>
            <ac:cxnSpMk id="121" creationId="{359D94DB-E6B9-E8F0-B3CA-95B77C5ED9D4}"/>
          </ac:cxnSpMkLst>
        </pc:cxnChg>
        <pc:cxnChg chg="mod">
          <ac:chgData name="Phillip Kaufman" userId="c001b2a046940d7c" providerId="LiveId" clId="{5CB25B10-5B1C-4017-B167-ED3104435743}" dt="2024-06-02T23:44:10.706" v="12446" actId="165"/>
          <ac:cxnSpMkLst>
            <pc:docMk/>
            <pc:sldMk cId="1965358679" sldId="1001"/>
            <ac:cxnSpMk id="122" creationId="{85E9101F-EBAC-62BA-5005-EF2340FA8CE3}"/>
          </ac:cxnSpMkLst>
        </pc:cxnChg>
        <pc:cxnChg chg="mod">
          <ac:chgData name="Phillip Kaufman" userId="c001b2a046940d7c" providerId="LiveId" clId="{5CB25B10-5B1C-4017-B167-ED3104435743}" dt="2024-06-02T23:44:10.706" v="12446" actId="165"/>
          <ac:cxnSpMkLst>
            <pc:docMk/>
            <pc:sldMk cId="1965358679" sldId="1001"/>
            <ac:cxnSpMk id="124" creationId="{FD39046F-8F08-9D98-D700-4639023690C4}"/>
          </ac:cxnSpMkLst>
        </pc:cxnChg>
        <pc:cxnChg chg="mod">
          <ac:chgData name="Phillip Kaufman" userId="c001b2a046940d7c" providerId="LiveId" clId="{5CB25B10-5B1C-4017-B167-ED3104435743}" dt="2024-06-02T23:44:10.706" v="12446" actId="165"/>
          <ac:cxnSpMkLst>
            <pc:docMk/>
            <pc:sldMk cId="1965358679" sldId="1001"/>
            <ac:cxnSpMk id="125" creationId="{CEE2A5F4-D290-5F73-0A03-83A8A83D9559}"/>
          </ac:cxnSpMkLst>
        </pc:cxnChg>
        <pc:cxnChg chg="mod">
          <ac:chgData name="Phillip Kaufman" userId="c001b2a046940d7c" providerId="LiveId" clId="{5CB25B10-5B1C-4017-B167-ED3104435743}" dt="2024-06-02T23:44:10.706" v="12446" actId="165"/>
          <ac:cxnSpMkLst>
            <pc:docMk/>
            <pc:sldMk cId="1965358679" sldId="1001"/>
            <ac:cxnSpMk id="126" creationId="{F0C014EB-DBA9-846D-394D-B05C108570FC}"/>
          </ac:cxnSpMkLst>
        </pc:cxnChg>
        <pc:cxnChg chg="mod">
          <ac:chgData name="Phillip Kaufman" userId="c001b2a046940d7c" providerId="LiveId" clId="{5CB25B10-5B1C-4017-B167-ED3104435743}" dt="2024-06-02T23:44:10.706" v="12446" actId="165"/>
          <ac:cxnSpMkLst>
            <pc:docMk/>
            <pc:sldMk cId="1965358679" sldId="1001"/>
            <ac:cxnSpMk id="127" creationId="{E3C28CA5-3720-E760-83D5-EA10F27B5382}"/>
          </ac:cxnSpMkLst>
        </pc:cxnChg>
        <pc:cxnChg chg="mod">
          <ac:chgData name="Phillip Kaufman" userId="c001b2a046940d7c" providerId="LiveId" clId="{5CB25B10-5B1C-4017-B167-ED3104435743}" dt="2024-06-02T23:44:10.706" v="12446" actId="165"/>
          <ac:cxnSpMkLst>
            <pc:docMk/>
            <pc:sldMk cId="1965358679" sldId="1001"/>
            <ac:cxnSpMk id="128" creationId="{9217C4D5-7634-DD5C-5033-F76F3FB0C69D}"/>
          </ac:cxnSpMkLst>
        </pc:cxnChg>
        <pc:cxnChg chg="mod">
          <ac:chgData name="Phillip Kaufman" userId="c001b2a046940d7c" providerId="LiveId" clId="{5CB25B10-5B1C-4017-B167-ED3104435743}" dt="2024-06-02T23:44:10.706" v="12446" actId="165"/>
          <ac:cxnSpMkLst>
            <pc:docMk/>
            <pc:sldMk cId="1965358679" sldId="1001"/>
            <ac:cxnSpMk id="129" creationId="{B72F56B7-DD37-6385-C643-914418D5C58B}"/>
          </ac:cxnSpMkLst>
        </pc:cxnChg>
        <pc:cxnChg chg="mod">
          <ac:chgData name="Phillip Kaufman" userId="c001b2a046940d7c" providerId="LiveId" clId="{5CB25B10-5B1C-4017-B167-ED3104435743}" dt="2024-06-02T23:44:10.706" v="12446" actId="165"/>
          <ac:cxnSpMkLst>
            <pc:docMk/>
            <pc:sldMk cId="1965358679" sldId="1001"/>
            <ac:cxnSpMk id="130" creationId="{37F1980B-7D86-4E35-EE46-A2204AAEA472}"/>
          </ac:cxnSpMkLst>
        </pc:cxnChg>
        <pc:cxnChg chg="mod">
          <ac:chgData name="Phillip Kaufman" userId="c001b2a046940d7c" providerId="LiveId" clId="{5CB25B10-5B1C-4017-B167-ED3104435743}" dt="2024-06-02T23:44:10.706" v="12446" actId="165"/>
          <ac:cxnSpMkLst>
            <pc:docMk/>
            <pc:sldMk cId="1965358679" sldId="1001"/>
            <ac:cxnSpMk id="131" creationId="{E6A5DEA5-FE28-16E6-E494-F945B5B7A529}"/>
          </ac:cxnSpMkLst>
        </pc:cxnChg>
        <pc:cxnChg chg="mod">
          <ac:chgData name="Phillip Kaufman" userId="c001b2a046940d7c" providerId="LiveId" clId="{5CB25B10-5B1C-4017-B167-ED3104435743}" dt="2024-06-02T23:44:10.706" v="12446" actId="165"/>
          <ac:cxnSpMkLst>
            <pc:docMk/>
            <pc:sldMk cId="1965358679" sldId="1001"/>
            <ac:cxnSpMk id="132" creationId="{9DC4A341-C511-E04A-F48A-E2ABE95DC861}"/>
          </ac:cxnSpMkLst>
        </pc:cxnChg>
        <pc:cxnChg chg="mod">
          <ac:chgData name="Phillip Kaufman" userId="c001b2a046940d7c" providerId="LiveId" clId="{5CB25B10-5B1C-4017-B167-ED3104435743}" dt="2024-06-02T23:44:10.706" v="12446" actId="165"/>
          <ac:cxnSpMkLst>
            <pc:docMk/>
            <pc:sldMk cId="1965358679" sldId="1001"/>
            <ac:cxnSpMk id="133" creationId="{3DDAA150-D40B-1152-7AB4-1D9FE24BFD55}"/>
          </ac:cxnSpMkLst>
        </pc:cxnChg>
        <pc:cxnChg chg="mod">
          <ac:chgData name="Phillip Kaufman" userId="c001b2a046940d7c" providerId="LiveId" clId="{5CB25B10-5B1C-4017-B167-ED3104435743}" dt="2024-06-02T23:44:10.706" v="12446" actId="165"/>
          <ac:cxnSpMkLst>
            <pc:docMk/>
            <pc:sldMk cId="1965358679" sldId="1001"/>
            <ac:cxnSpMk id="134" creationId="{AFEC7501-7F3A-8744-5E63-F2DCC523F40D}"/>
          </ac:cxnSpMkLst>
        </pc:cxnChg>
        <pc:cxnChg chg="mod">
          <ac:chgData name="Phillip Kaufman" userId="c001b2a046940d7c" providerId="LiveId" clId="{5CB25B10-5B1C-4017-B167-ED3104435743}" dt="2024-06-02T23:44:10.706" v="12446" actId="165"/>
          <ac:cxnSpMkLst>
            <pc:docMk/>
            <pc:sldMk cId="1965358679" sldId="1001"/>
            <ac:cxnSpMk id="135" creationId="{AA37C325-B424-EA43-DB05-BA67AE2501FB}"/>
          </ac:cxnSpMkLst>
        </pc:cxnChg>
        <pc:cxnChg chg="mod">
          <ac:chgData name="Phillip Kaufman" userId="c001b2a046940d7c" providerId="LiveId" clId="{5CB25B10-5B1C-4017-B167-ED3104435743}" dt="2024-06-02T23:44:10.706" v="12446" actId="165"/>
          <ac:cxnSpMkLst>
            <pc:docMk/>
            <pc:sldMk cId="1965358679" sldId="1001"/>
            <ac:cxnSpMk id="136" creationId="{72C77037-19FA-A757-7056-8B97525C9747}"/>
          </ac:cxnSpMkLst>
        </pc:cxnChg>
        <pc:cxnChg chg="mod">
          <ac:chgData name="Phillip Kaufman" userId="c001b2a046940d7c" providerId="LiveId" clId="{5CB25B10-5B1C-4017-B167-ED3104435743}" dt="2024-06-02T23:44:10.706" v="12446" actId="165"/>
          <ac:cxnSpMkLst>
            <pc:docMk/>
            <pc:sldMk cId="1965358679" sldId="1001"/>
            <ac:cxnSpMk id="137" creationId="{B5C0307A-040C-A0E3-6BA1-F2437A25DD50}"/>
          </ac:cxnSpMkLst>
        </pc:cxnChg>
        <pc:cxnChg chg="mod">
          <ac:chgData name="Phillip Kaufman" userId="c001b2a046940d7c" providerId="LiveId" clId="{5CB25B10-5B1C-4017-B167-ED3104435743}" dt="2024-06-02T23:44:10.706" v="12446" actId="165"/>
          <ac:cxnSpMkLst>
            <pc:docMk/>
            <pc:sldMk cId="1965358679" sldId="1001"/>
            <ac:cxnSpMk id="138" creationId="{BA254A8D-3C2E-0A9D-D8D8-27E4F92F8B65}"/>
          </ac:cxnSpMkLst>
        </pc:cxnChg>
        <pc:cxnChg chg="mod">
          <ac:chgData name="Phillip Kaufman" userId="c001b2a046940d7c" providerId="LiveId" clId="{5CB25B10-5B1C-4017-B167-ED3104435743}" dt="2024-06-02T23:44:10.706" v="12446" actId="165"/>
          <ac:cxnSpMkLst>
            <pc:docMk/>
            <pc:sldMk cId="1965358679" sldId="1001"/>
            <ac:cxnSpMk id="139" creationId="{94587B0E-22DD-F72F-B55E-E0648B31F3CA}"/>
          </ac:cxnSpMkLst>
        </pc:cxnChg>
        <pc:cxnChg chg="mod">
          <ac:chgData name="Phillip Kaufman" userId="c001b2a046940d7c" providerId="LiveId" clId="{5CB25B10-5B1C-4017-B167-ED3104435743}" dt="2024-06-02T23:44:10.706" v="12446" actId="165"/>
          <ac:cxnSpMkLst>
            <pc:docMk/>
            <pc:sldMk cId="1965358679" sldId="1001"/>
            <ac:cxnSpMk id="140" creationId="{C55294E5-E202-EE9B-B736-AB88C66A308C}"/>
          </ac:cxnSpMkLst>
        </pc:cxnChg>
        <pc:cxnChg chg="mod">
          <ac:chgData name="Phillip Kaufman" userId="c001b2a046940d7c" providerId="LiveId" clId="{5CB25B10-5B1C-4017-B167-ED3104435743}" dt="2024-06-02T23:44:10.706" v="12446" actId="165"/>
          <ac:cxnSpMkLst>
            <pc:docMk/>
            <pc:sldMk cId="1965358679" sldId="1001"/>
            <ac:cxnSpMk id="144" creationId="{AEFAF0CA-62FD-4715-C15D-E22CC740EC06}"/>
          </ac:cxnSpMkLst>
        </pc:cxnChg>
        <pc:cxnChg chg="mod">
          <ac:chgData name="Phillip Kaufman" userId="c001b2a046940d7c" providerId="LiveId" clId="{5CB25B10-5B1C-4017-B167-ED3104435743}" dt="2024-06-02T23:44:10.706" v="12446" actId="165"/>
          <ac:cxnSpMkLst>
            <pc:docMk/>
            <pc:sldMk cId="1965358679" sldId="1001"/>
            <ac:cxnSpMk id="145" creationId="{EB1E021F-3594-BFA8-DF8A-080E914050ED}"/>
          </ac:cxnSpMkLst>
        </pc:cxnChg>
        <pc:cxnChg chg="mod">
          <ac:chgData name="Phillip Kaufman" userId="c001b2a046940d7c" providerId="LiveId" clId="{5CB25B10-5B1C-4017-B167-ED3104435743}" dt="2024-06-02T23:44:20.232" v="12450" actId="165"/>
          <ac:cxnSpMkLst>
            <pc:docMk/>
            <pc:sldMk cId="1965358679" sldId="1001"/>
            <ac:cxnSpMk id="177" creationId="{69E3ED0B-B767-D593-2845-4EC020F7E7FB}"/>
          </ac:cxnSpMkLst>
        </pc:cxnChg>
        <pc:cxnChg chg="mod">
          <ac:chgData name="Phillip Kaufman" userId="c001b2a046940d7c" providerId="LiveId" clId="{5CB25B10-5B1C-4017-B167-ED3104435743}" dt="2024-06-02T23:44:20.232" v="12450" actId="165"/>
          <ac:cxnSpMkLst>
            <pc:docMk/>
            <pc:sldMk cId="1965358679" sldId="1001"/>
            <ac:cxnSpMk id="178" creationId="{163FC28B-0805-18A2-24C9-885E5C7EBB7F}"/>
          </ac:cxnSpMkLst>
        </pc:cxnChg>
        <pc:cxnChg chg="mod">
          <ac:chgData name="Phillip Kaufman" userId="c001b2a046940d7c" providerId="LiveId" clId="{5CB25B10-5B1C-4017-B167-ED3104435743}" dt="2024-06-02T23:44:20.232" v="12450" actId="165"/>
          <ac:cxnSpMkLst>
            <pc:docMk/>
            <pc:sldMk cId="1965358679" sldId="1001"/>
            <ac:cxnSpMk id="179" creationId="{8F535E4E-C79B-F9AE-CA66-C04334C9F6B6}"/>
          </ac:cxnSpMkLst>
        </pc:cxnChg>
        <pc:cxnChg chg="mod">
          <ac:chgData name="Phillip Kaufman" userId="c001b2a046940d7c" providerId="LiveId" clId="{5CB25B10-5B1C-4017-B167-ED3104435743}" dt="2024-06-02T23:44:20.232" v="12450" actId="165"/>
          <ac:cxnSpMkLst>
            <pc:docMk/>
            <pc:sldMk cId="1965358679" sldId="1001"/>
            <ac:cxnSpMk id="180" creationId="{A99FD435-D5B2-D1F9-29F6-89B6B4219F9C}"/>
          </ac:cxnSpMkLst>
        </pc:cxnChg>
        <pc:cxnChg chg="mod">
          <ac:chgData name="Phillip Kaufman" userId="c001b2a046940d7c" providerId="LiveId" clId="{5CB25B10-5B1C-4017-B167-ED3104435743}" dt="2024-06-02T23:44:20.232" v="12450" actId="165"/>
          <ac:cxnSpMkLst>
            <pc:docMk/>
            <pc:sldMk cId="1965358679" sldId="1001"/>
            <ac:cxnSpMk id="181" creationId="{75ECBA82-0352-C3A0-1A16-12A2626ABB96}"/>
          </ac:cxnSpMkLst>
        </pc:cxnChg>
        <pc:cxnChg chg="mod">
          <ac:chgData name="Phillip Kaufman" userId="c001b2a046940d7c" providerId="LiveId" clId="{5CB25B10-5B1C-4017-B167-ED3104435743}" dt="2024-06-02T23:44:20.232" v="12450" actId="165"/>
          <ac:cxnSpMkLst>
            <pc:docMk/>
            <pc:sldMk cId="1965358679" sldId="1001"/>
            <ac:cxnSpMk id="182" creationId="{D2B6581A-F6CF-7085-EC60-F57B26B7468A}"/>
          </ac:cxnSpMkLst>
        </pc:cxnChg>
        <pc:cxnChg chg="mod">
          <ac:chgData name="Phillip Kaufman" userId="c001b2a046940d7c" providerId="LiveId" clId="{5CB25B10-5B1C-4017-B167-ED3104435743}" dt="2024-06-02T23:44:20.232" v="12450" actId="165"/>
          <ac:cxnSpMkLst>
            <pc:docMk/>
            <pc:sldMk cId="1965358679" sldId="1001"/>
            <ac:cxnSpMk id="183" creationId="{7E1E87A6-680D-8892-9E37-27DFDDFC62E5}"/>
          </ac:cxnSpMkLst>
        </pc:cxnChg>
        <pc:cxnChg chg="mod">
          <ac:chgData name="Phillip Kaufman" userId="c001b2a046940d7c" providerId="LiveId" clId="{5CB25B10-5B1C-4017-B167-ED3104435743}" dt="2024-06-02T23:44:20.232" v="12450" actId="165"/>
          <ac:cxnSpMkLst>
            <pc:docMk/>
            <pc:sldMk cId="1965358679" sldId="1001"/>
            <ac:cxnSpMk id="184" creationId="{535DA782-71DC-FAB8-91A6-CCC4CCE77882}"/>
          </ac:cxnSpMkLst>
        </pc:cxnChg>
        <pc:cxnChg chg="mod">
          <ac:chgData name="Phillip Kaufman" userId="c001b2a046940d7c" providerId="LiveId" clId="{5CB25B10-5B1C-4017-B167-ED3104435743}" dt="2024-06-02T23:44:20.232" v="12450" actId="165"/>
          <ac:cxnSpMkLst>
            <pc:docMk/>
            <pc:sldMk cId="1965358679" sldId="1001"/>
            <ac:cxnSpMk id="185" creationId="{46D22B76-B533-A218-FE02-256140BCA251}"/>
          </ac:cxnSpMkLst>
        </pc:cxnChg>
        <pc:cxnChg chg="mod">
          <ac:chgData name="Phillip Kaufman" userId="c001b2a046940d7c" providerId="LiveId" clId="{5CB25B10-5B1C-4017-B167-ED3104435743}" dt="2024-06-02T23:44:20.232" v="12450" actId="165"/>
          <ac:cxnSpMkLst>
            <pc:docMk/>
            <pc:sldMk cId="1965358679" sldId="1001"/>
            <ac:cxnSpMk id="186" creationId="{67BB22C2-FC0D-C9F5-F40B-C24F13B0DE51}"/>
          </ac:cxnSpMkLst>
        </pc:cxnChg>
        <pc:cxnChg chg="mod">
          <ac:chgData name="Phillip Kaufman" userId="c001b2a046940d7c" providerId="LiveId" clId="{5CB25B10-5B1C-4017-B167-ED3104435743}" dt="2024-06-02T23:44:20.232" v="12450" actId="165"/>
          <ac:cxnSpMkLst>
            <pc:docMk/>
            <pc:sldMk cId="1965358679" sldId="1001"/>
            <ac:cxnSpMk id="187" creationId="{C82CCD35-2E33-D116-F580-A477CF9E8A9D}"/>
          </ac:cxnSpMkLst>
        </pc:cxnChg>
        <pc:cxnChg chg="mod">
          <ac:chgData name="Phillip Kaufman" userId="c001b2a046940d7c" providerId="LiveId" clId="{5CB25B10-5B1C-4017-B167-ED3104435743}" dt="2024-06-02T23:44:20.232" v="12450" actId="165"/>
          <ac:cxnSpMkLst>
            <pc:docMk/>
            <pc:sldMk cId="1965358679" sldId="1001"/>
            <ac:cxnSpMk id="188" creationId="{8650B46D-613D-D554-74F9-CFF30F79CB1D}"/>
          </ac:cxnSpMkLst>
        </pc:cxnChg>
        <pc:cxnChg chg="mod">
          <ac:chgData name="Phillip Kaufman" userId="c001b2a046940d7c" providerId="LiveId" clId="{5CB25B10-5B1C-4017-B167-ED3104435743}" dt="2024-06-02T23:44:20.232" v="12450" actId="165"/>
          <ac:cxnSpMkLst>
            <pc:docMk/>
            <pc:sldMk cId="1965358679" sldId="1001"/>
            <ac:cxnSpMk id="189" creationId="{FDBB9FDE-56CF-D7A1-1D64-0869EF96CD12}"/>
          </ac:cxnSpMkLst>
        </pc:cxnChg>
        <pc:cxnChg chg="mod">
          <ac:chgData name="Phillip Kaufman" userId="c001b2a046940d7c" providerId="LiveId" clId="{5CB25B10-5B1C-4017-B167-ED3104435743}" dt="2024-06-02T23:44:20.232" v="12450" actId="165"/>
          <ac:cxnSpMkLst>
            <pc:docMk/>
            <pc:sldMk cId="1965358679" sldId="1001"/>
            <ac:cxnSpMk id="190" creationId="{6365FA5D-2E93-28C5-A622-CF17E9725947}"/>
          </ac:cxnSpMkLst>
        </pc:cxnChg>
        <pc:cxnChg chg="mod">
          <ac:chgData name="Phillip Kaufman" userId="c001b2a046940d7c" providerId="LiveId" clId="{5CB25B10-5B1C-4017-B167-ED3104435743}" dt="2024-06-02T23:44:20.232" v="12450" actId="165"/>
          <ac:cxnSpMkLst>
            <pc:docMk/>
            <pc:sldMk cId="1965358679" sldId="1001"/>
            <ac:cxnSpMk id="191" creationId="{CB1B2748-FB40-7E3E-A980-8C44879021F1}"/>
          </ac:cxnSpMkLst>
        </pc:cxnChg>
        <pc:cxnChg chg="mod">
          <ac:chgData name="Phillip Kaufman" userId="c001b2a046940d7c" providerId="LiveId" clId="{5CB25B10-5B1C-4017-B167-ED3104435743}" dt="2024-06-02T23:44:20.232" v="12450" actId="165"/>
          <ac:cxnSpMkLst>
            <pc:docMk/>
            <pc:sldMk cId="1965358679" sldId="1001"/>
            <ac:cxnSpMk id="192" creationId="{387057AA-91EF-0F76-5946-D69DCF65B889}"/>
          </ac:cxnSpMkLst>
        </pc:cxnChg>
        <pc:cxnChg chg="mod">
          <ac:chgData name="Phillip Kaufman" userId="c001b2a046940d7c" providerId="LiveId" clId="{5CB25B10-5B1C-4017-B167-ED3104435743}" dt="2024-06-02T23:44:20.232" v="12450" actId="165"/>
          <ac:cxnSpMkLst>
            <pc:docMk/>
            <pc:sldMk cId="1965358679" sldId="1001"/>
            <ac:cxnSpMk id="193" creationId="{BF9B57C2-ED61-651B-635A-459C3AA6E47A}"/>
          </ac:cxnSpMkLst>
        </pc:cxnChg>
        <pc:cxnChg chg="mod">
          <ac:chgData name="Phillip Kaufman" userId="c001b2a046940d7c" providerId="LiveId" clId="{5CB25B10-5B1C-4017-B167-ED3104435743}" dt="2024-06-02T23:44:20.232" v="12450" actId="165"/>
          <ac:cxnSpMkLst>
            <pc:docMk/>
            <pc:sldMk cId="1965358679" sldId="1001"/>
            <ac:cxnSpMk id="194" creationId="{E5538819-9C90-4CD2-194D-350C843CA367}"/>
          </ac:cxnSpMkLst>
        </pc:cxnChg>
        <pc:cxnChg chg="mod">
          <ac:chgData name="Phillip Kaufman" userId="c001b2a046940d7c" providerId="LiveId" clId="{5CB25B10-5B1C-4017-B167-ED3104435743}" dt="2024-06-02T23:44:20.232" v="12450" actId="165"/>
          <ac:cxnSpMkLst>
            <pc:docMk/>
            <pc:sldMk cId="1965358679" sldId="1001"/>
            <ac:cxnSpMk id="195" creationId="{CD8FE1D2-9116-0EA1-6E52-5F18F9B28C47}"/>
          </ac:cxnSpMkLst>
        </pc:cxnChg>
        <pc:cxnChg chg="mod">
          <ac:chgData name="Phillip Kaufman" userId="c001b2a046940d7c" providerId="LiveId" clId="{5CB25B10-5B1C-4017-B167-ED3104435743}" dt="2024-06-02T23:44:20.232" v="12450" actId="165"/>
          <ac:cxnSpMkLst>
            <pc:docMk/>
            <pc:sldMk cId="1965358679" sldId="1001"/>
            <ac:cxnSpMk id="196" creationId="{32C174C9-BA05-AF21-3EA0-7D865FBD0D25}"/>
          </ac:cxnSpMkLst>
        </pc:cxnChg>
        <pc:cxnChg chg="mod">
          <ac:chgData name="Phillip Kaufman" userId="c001b2a046940d7c" providerId="LiveId" clId="{5CB25B10-5B1C-4017-B167-ED3104435743}" dt="2024-06-02T23:44:20.232" v="12450" actId="165"/>
          <ac:cxnSpMkLst>
            <pc:docMk/>
            <pc:sldMk cId="1965358679" sldId="1001"/>
            <ac:cxnSpMk id="197" creationId="{D9558B34-0994-2AD7-C366-B9404CE02E50}"/>
          </ac:cxnSpMkLst>
        </pc:cxnChg>
        <pc:cxnChg chg="mod">
          <ac:chgData name="Phillip Kaufman" userId="c001b2a046940d7c" providerId="LiveId" clId="{5CB25B10-5B1C-4017-B167-ED3104435743}" dt="2024-06-02T23:44:20.232" v="12450" actId="165"/>
          <ac:cxnSpMkLst>
            <pc:docMk/>
            <pc:sldMk cId="1965358679" sldId="1001"/>
            <ac:cxnSpMk id="198" creationId="{93A6D574-C8A7-FB57-5CAA-772C8CF3314C}"/>
          </ac:cxnSpMkLst>
        </pc:cxnChg>
        <pc:cxnChg chg="mod">
          <ac:chgData name="Phillip Kaufman" userId="c001b2a046940d7c" providerId="LiveId" clId="{5CB25B10-5B1C-4017-B167-ED3104435743}" dt="2024-06-02T23:44:20.232" v="12450" actId="165"/>
          <ac:cxnSpMkLst>
            <pc:docMk/>
            <pc:sldMk cId="1965358679" sldId="1001"/>
            <ac:cxnSpMk id="199" creationId="{50A364D6-AACE-8B4B-72D5-B1D2F4745BAA}"/>
          </ac:cxnSpMkLst>
        </pc:cxnChg>
        <pc:cxnChg chg="mod">
          <ac:chgData name="Phillip Kaufman" userId="c001b2a046940d7c" providerId="LiveId" clId="{5CB25B10-5B1C-4017-B167-ED3104435743}" dt="2024-06-02T23:44:20.232" v="12450" actId="165"/>
          <ac:cxnSpMkLst>
            <pc:docMk/>
            <pc:sldMk cId="1965358679" sldId="1001"/>
            <ac:cxnSpMk id="200" creationId="{F6CB62C0-C9B5-DE7A-AF03-9B195CEC4A55}"/>
          </ac:cxnSpMkLst>
        </pc:cxnChg>
        <pc:cxnChg chg="mod">
          <ac:chgData name="Phillip Kaufman" userId="c001b2a046940d7c" providerId="LiveId" clId="{5CB25B10-5B1C-4017-B167-ED3104435743}" dt="2024-06-02T23:44:20.232" v="12450" actId="165"/>
          <ac:cxnSpMkLst>
            <pc:docMk/>
            <pc:sldMk cId="1965358679" sldId="1001"/>
            <ac:cxnSpMk id="201" creationId="{E9E680B5-DF36-9423-A20A-C838F6C6859D}"/>
          </ac:cxnSpMkLst>
        </pc:cxnChg>
        <pc:cxnChg chg="mod">
          <ac:chgData name="Phillip Kaufman" userId="c001b2a046940d7c" providerId="LiveId" clId="{5CB25B10-5B1C-4017-B167-ED3104435743}" dt="2024-06-02T23:44:20.232" v="12450" actId="165"/>
          <ac:cxnSpMkLst>
            <pc:docMk/>
            <pc:sldMk cId="1965358679" sldId="1001"/>
            <ac:cxnSpMk id="202" creationId="{8C614B30-79BE-EB7F-9DC0-FB513DC474C3}"/>
          </ac:cxnSpMkLst>
        </pc:cxnChg>
        <pc:cxnChg chg="mod">
          <ac:chgData name="Phillip Kaufman" userId="c001b2a046940d7c" providerId="LiveId" clId="{5CB25B10-5B1C-4017-B167-ED3104435743}" dt="2024-06-02T23:44:20.232" v="12450" actId="165"/>
          <ac:cxnSpMkLst>
            <pc:docMk/>
            <pc:sldMk cId="1965358679" sldId="1001"/>
            <ac:cxnSpMk id="203" creationId="{D33056C0-5872-E8AB-8ADC-017147D08EFA}"/>
          </ac:cxnSpMkLst>
        </pc:cxnChg>
        <pc:cxnChg chg="mod">
          <ac:chgData name="Phillip Kaufman" userId="c001b2a046940d7c" providerId="LiveId" clId="{5CB25B10-5B1C-4017-B167-ED3104435743}" dt="2024-06-02T23:44:20.232" v="12450" actId="165"/>
          <ac:cxnSpMkLst>
            <pc:docMk/>
            <pc:sldMk cId="1965358679" sldId="1001"/>
            <ac:cxnSpMk id="204" creationId="{4B5D7EE6-DF62-B2AF-6C29-9951172BADD7}"/>
          </ac:cxnSpMkLst>
        </pc:cxnChg>
        <pc:cxnChg chg="mod">
          <ac:chgData name="Phillip Kaufman" userId="c001b2a046940d7c" providerId="LiveId" clId="{5CB25B10-5B1C-4017-B167-ED3104435743}" dt="2024-06-02T23:44:20.232" v="12450" actId="165"/>
          <ac:cxnSpMkLst>
            <pc:docMk/>
            <pc:sldMk cId="1965358679" sldId="1001"/>
            <ac:cxnSpMk id="205" creationId="{2B3C6189-3679-43E4-C778-0703452B4EB4}"/>
          </ac:cxnSpMkLst>
        </pc:cxnChg>
        <pc:cxnChg chg="mod">
          <ac:chgData name="Phillip Kaufman" userId="c001b2a046940d7c" providerId="LiveId" clId="{5CB25B10-5B1C-4017-B167-ED3104435743}" dt="2024-06-02T23:44:20.232" v="12450" actId="165"/>
          <ac:cxnSpMkLst>
            <pc:docMk/>
            <pc:sldMk cId="1965358679" sldId="1001"/>
            <ac:cxnSpMk id="206" creationId="{A5B87868-BC15-69CF-E171-07708EB74DB9}"/>
          </ac:cxnSpMkLst>
        </pc:cxnChg>
        <pc:cxnChg chg="mod">
          <ac:chgData name="Phillip Kaufman" userId="c001b2a046940d7c" providerId="LiveId" clId="{5CB25B10-5B1C-4017-B167-ED3104435743}" dt="2024-06-02T23:44:20.232" v="12450" actId="165"/>
          <ac:cxnSpMkLst>
            <pc:docMk/>
            <pc:sldMk cId="1965358679" sldId="1001"/>
            <ac:cxnSpMk id="207" creationId="{56D63C53-6BA9-5153-7401-BF58F2EE9B4C}"/>
          </ac:cxnSpMkLst>
        </pc:cxnChg>
        <pc:cxnChg chg="mod">
          <ac:chgData name="Phillip Kaufman" userId="c001b2a046940d7c" providerId="LiveId" clId="{5CB25B10-5B1C-4017-B167-ED3104435743}" dt="2024-06-02T23:44:20.232" v="12450" actId="165"/>
          <ac:cxnSpMkLst>
            <pc:docMk/>
            <pc:sldMk cId="1965358679" sldId="1001"/>
            <ac:cxnSpMk id="208" creationId="{65E4B4A5-5800-2B39-8A43-0AB4F1C32E8A}"/>
          </ac:cxnSpMkLst>
        </pc:cxnChg>
        <pc:cxnChg chg="mod">
          <ac:chgData name="Phillip Kaufman" userId="c001b2a046940d7c" providerId="LiveId" clId="{5CB25B10-5B1C-4017-B167-ED3104435743}" dt="2024-06-02T23:44:20.232" v="12450" actId="165"/>
          <ac:cxnSpMkLst>
            <pc:docMk/>
            <pc:sldMk cId="1965358679" sldId="1001"/>
            <ac:cxnSpMk id="218" creationId="{A702688E-B7D4-4A93-372C-CB718FF91870}"/>
          </ac:cxnSpMkLst>
        </pc:cxnChg>
        <pc:cxnChg chg="mod">
          <ac:chgData name="Phillip Kaufman" userId="c001b2a046940d7c" providerId="LiveId" clId="{5CB25B10-5B1C-4017-B167-ED3104435743}" dt="2024-06-02T23:44:20.232" v="12450" actId="165"/>
          <ac:cxnSpMkLst>
            <pc:docMk/>
            <pc:sldMk cId="1965358679" sldId="1001"/>
            <ac:cxnSpMk id="219" creationId="{FFE0D778-9F33-0F0C-E067-B194912BA5BF}"/>
          </ac:cxnSpMkLst>
        </pc:cxnChg>
      </pc:sldChg>
      <pc:sldChg chg="delSp modSp add del mod">
        <pc:chgData name="Phillip Kaufman" userId="c001b2a046940d7c" providerId="LiveId" clId="{5CB25B10-5B1C-4017-B167-ED3104435743}" dt="2024-06-02T23:34:19.681" v="12138" actId="47"/>
        <pc:sldMkLst>
          <pc:docMk/>
          <pc:sldMk cId="2657871744" sldId="1001"/>
        </pc:sldMkLst>
        <pc:spChg chg="mod">
          <ac:chgData name="Phillip Kaufman" userId="c001b2a046940d7c" providerId="LiveId" clId="{5CB25B10-5B1C-4017-B167-ED3104435743}" dt="2024-06-02T23:30:53.281" v="12094" actId="165"/>
          <ac:spMkLst>
            <pc:docMk/>
            <pc:sldMk cId="2657871744" sldId="1001"/>
            <ac:spMk id="333" creationId="{2261079D-0EFA-3CCA-F987-B6AADC81D0F9}"/>
          </ac:spMkLst>
        </pc:spChg>
        <pc:spChg chg="mod">
          <ac:chgData name="Phillip Kaufman" userId="c001b2a046940d7c" providerId="LiveId" clId="{5CB25B10-5B1C-4017-B167-ED3104435743}" dt="2024-06-02T23:30:53.281" v="12094" actId="165"/>
          <ac:spMkLst>
            <pc:docMk/>
            <pc:sldMk cId="2657871744" sldId="1001"/>
            <ac:spMk id="334" creationId="{FACDF932-8DF0-2E2A-22A3-A7C843F4A1FF}"/>
          </ac:spMkLst>
        </pc:spChg>
        <pc:spChg chg="mod">
          <ac:chgData name="Phillip Kaufman" userId="c001b2a046940d7c" providerId="LiveId" clId="{5CB25B10-5B1C-4017-B167-ED3104435743}" dt="2024-06-02T23:30:53.281" v="12094" actId="165"/>
          <ac:spMkLst>
            <pc:docMk/>
            <pc:sldMk cId="2657871744" sldId="1001"/>
            <ac:spMk id="335" creationId="{38677995-B616-9A9B-1DEC-4957E43B09F0}"/>
          </ac:spMkLst>
        </pc:spChg>
        <pc:spChg chg="mod">
          <ac:chgData name="Phillip Kaufman" userId="c001b2a046940d7c" providerId="LiveId" clId="{5CB25B10-5B1C-4017-B167-ED3104435743}" dt="2024-06-02T23:30:53.281" v="12094" actId="165"/>
          <ac:spMkLst>
            <pc:docMk/>
            <pc:sldMk cId="2657871744" sldId="1001"/>
            <ac:spMk id="336" creationId="{697F7985-38B9-6AEB-2657-E9D133D0DB43}"/>
          </ac:spMkLst>
        </pc:spChg>
        <pc:spChg chg="mod">
          <ac:chgData name="Phillip Kaufman" userId="c001b2a046940d7c" providerId="LiveId" clId="{5CB25B10-5B1C-4017-B167-ED3104435743}" dt="2024-06-02T23:30:53.281" v="12094" actId="165"/>
          <ac:spMkLst>
            <pc:docMk/>
            <pc:sldMk cId="2657871744" sldId="1001"/>
            <ac:spMk id="337" creationId="{4F7673E3-FD23-A933-AD6D-481979B53397}"/>
          </ac:spMkLst>
        </pc:spChg>
        <pc:spChg chg="mod">
          <ac:chgData name="Phillip Kaufman" userId="c001b2a046940d7c" providerId="LiveId" clId="{5CB25B10-5B1C-4017-B167-ED3104435743}" dt="2024-06-02T23:30:53.281" v="12094" actId="165"/>
          <ac:spMkLst>
            <pc:docMk/>
            <pc:sldMk cId="2657871744" sldId="1001"/>
            <ac:spMk id="338" creationId="{62C4D82A-5B16-CBDE-CA03-208E33900849}"/>
          </ac:spMkLst>
        </pc:spChg>
        <pc:spChg chg="mod">
          <ac:chgData name="Phillip Kaufman" userId="c001b2a046940d7c" providerId="LiveId" clId="{5CB25B10-5B1C-4017-B167-ED3104435743}" dt="2024-06-02T23:30:53.281" v="12094" actId="165"/>
          <ac:spMkLst>
            <pc:docMk/>
            <pc:sldMk cId="2657871744" sldId="1001"/>
            <ac:spMk id="339" creationId="{68790E4C-2D01-49D0-35C0-149E4492424E}"/>
          </ac:spMkLst>
        </pc:spChg>
        <pc:spChg chg="mod">
          <ac:chgData name="Phillip Kaufman" userId="c001b2a046940d7c" providerId="LiveId" clId="{5CB25B10-5B1C-4017-B167-ED3104435743}" dt="2024-06-02T23:30:53.281" v="12094" actId="165"/>
          <ac:spMkLst>
            <pc:docMk/>
            <pc:sldMk cId="2657871744" sldId="1001"/>
            <ac:spMk id="340" creationId="{B20A031E-A6C4-189B-DC06-41E483720883}"/>
          </ac:spMkLst>
        </pc:spChg>
        <pc:grpChg chg="del">
          <ac:chgData name="Phillip Kaufman" userId="c001b2a046940d7c" providerId="LiveId" clId="{5CB25B10-5B1C-4017-B167-ED3104435743}" dt="2024-06-02T23:30:53.281" v="12094" actId="165"/>
          <ac:grpSpMkLst>
            <pc:docMk/>
            <pc:sldMk cId="2657871744" sldId="1001"/>
            <ac:grpSpMk id="296" creationId="{657DFB57-103B-E468-2F00-714A57D723B5}"/>
          </ac:grpSpMkLst>
        </pc:grpChg>
        <pc:grpChg chg="mod topLvl">
          <ac:chgData name="Phillip Kaufman" userId="c001b2a046940d7c" providerId="LiveId" clId="{5CB25B10-5B1C-4017-B167-ED3104435743}" dt="2024-06-02T23:30:53.281" v="12094" actId="165"/>
          <ac:grpSpMkLst>
            <pc:docMk/>
            <pc:sldMk cId="2657871744" sldId="1001"/>
            <ac:grpSpMk id="297" creationId="{4FEDBC4C-799D-A6FE-A860-A0C0BAE138C1}"/>
          </ac:grpSpMkLst>
        </pc:grpChg>
        <pc:grpChg chg="del mod topLvl">
          <ac:chgData name="Phillip Kaufman" userId="c001b2a046940d7c" providerId="LiveId" clId="{5CB25B10-5B1C-4017-B167-ED3104435743}" dt="2024-06-02T23:30:55.688" v="12095" actId="21"/>
          <ac:grpSpMkLst>
            <pc:docMk/>
            <pc:sldMk cId="2657871744" sldId="1001"/>
            <ac:grpSpMk id="298" creationId="{1E63F964-E50A-6C18-0D8A-132D2CCED128}"/>
          </ac:grpSpMkLst>
        </pc:grpChg>
        <pc:grpChg chg="mod topLvl">
          <ac:chgData name="Phillip Kaufman" userId="c001b2a046940d7c" providerId="LiveId" clId="{5CB25B10-5B1C-4017-B167-ED3104435743}" dt="2024-06-02T23:30:53.281" v="12094" actId="165"/>
          <ac:grpSpMkLst>
            <pc:docMk/>
            <pc:sldMk cId="2657871744" sldId="1001"/>
            <ac:grpSpMk id="299" creationId="{0E0B6A55-6CEF-1C5F-7BD7-6078416503AB}"/>
          </ac:grpSpMkLst>
        </pc:grpChg>
        <pc:grpChg chg="mod">
          <ac:chgData name="Phillip Kaufman" userId="c001b2a046940d7c" providerId="LiveId" clId="{5CB25B10-5B1C-4017-B167-ED3104435743}" dt="2024-06-02T23:30:53.281" v="12094" actId="165"/>
          <ac:grpSpMkLst>
            <pc:docMk/>
            <pc:sldMk cId="2657871744" sldId="1001"/>
            <ac:grpSpMk id="300" creationId="{0DF20154-7021-0E73-17D9-3C2400DB702B}"/>
          </ac:grpSpMkLst>
        </pc:grpChg>
        <pc:grpChg chg="mod">
          <ac:chgData name="Phillip Kaufman" userId="c001b2a046940d7c" providerId="LiveId" clId="{5CB25B10-5B1C-4017-B167-ED3104435743}" dt="2024-06-02T23:30:53.281" v="12094" actId="165"/>
          <ac:grpSpMkLst>
            <pc:docMk/>
            <pc:sldMk cId="2657871744" sldId="1001"/>
            <ac:grpSpMk id="341" creationId="{4EAAB8EF-BB96-8699-AB56-01B2DA832D87}"/>
          </ac:grpSpMkLst>
        </pc:grpChg>
        <pc:cxnChg chg="mod">
          <ac:chgData name="Phillip Kaufman" userId="c001b2a046940d7c" providerId="LiveId" clId="{5CB25B10-5B1C-4017-B167-ED3104435743}" dt="2024-06-02T23:30:53.281" v="12094" actId="165"/>
          <ac:cxnSpMkLst>
            <pc:docMk/>
            <pc:sldMk cId="2657871744" sldId="1001"/>
            <ac:cxnSpMk id="301" creationId="{4BAFCDAB-4DD9-12A6-A960-9CA97F1F3854}"/>
          </ac:cxnSpMkLst>
        </pc:cxnChg>
        <pc:cxnChg chg="mod">
          <ac:chgData name="Phillip Kaufman" userId="c001b2a046940d7c" providerId="LiveId" clId="{5CB25B10-5B1C-4017-B167-ED3104435743}" dt="2024-06-02T23:30:53.281" v="12094" actId="165"/>
          <ac:cxnSpMkLst>
            <pc:docMk/>
            <pc:sldMk cId="2657871744" sldId="1001"/>
            <ac:cxnSpMk id="302" creationId="{9EEB0D1B-165F-CB7F-3978-D03F5E693505}"/>
          </ac:cxnSpMkLst>
        </pc:cxnChg>
        <pc:cxnChg chg="mod">
          <ac:chgData name="Phillip Kaufman" userId="c001b2a046940d7c" providerId="LiveId" clId="{5CB25B10-5B1C-4017-B167-ED3104435743}" dt="2024-06-02T23:30:53.281" v="12094" actId="165"/>
          <ac:cxnSpMkLst>
            <pc:docMk/>
            <pc:sldMk cId="2657871744" sldId="1001"/>
            <ac:cxnSpMk id="303" creationId="{DCEA9FAC-B107-BFF0-F41F-49F338CCF57D}"/>
          </ac:cxnSpMkLst>
        </pc:cxnChg>
        <pc:cxnChg chg="mod">
          <ac:chgData name="Phillip Kaufman" userId="c001b2a046940d7c" providerId="LiveId" clId="{5CB25B10-5B1C-4017-B167-ED3104435743}" dt="2024-06-02T23:30:53.281" v="12094" actId="165"/>
          <ac:cxnSpMkLst>
            <pc:docMk/>
            <pc:sldMk cId="2657871744" sldId="1001"/>
            <ac:cxnSpMk id="304" creationId="{9ABDCD2F-EA97-F359-BCF3-3025B04435A7}"/>
          </ac:cxnSpMkLst>
        </pc:cxnChg>
        <pc:cxnChg chg="mod">
          <ac:chgData name="Phillip Kaufman" userId="c001b2a046940d7c" providerId="LiveId" clId="{5CB25B10-5B1C-4017-B167-ED3104435743}" dt="2024-06-02T23:30:53.281" v="12094" actId="165"/>
          <ac:cxnSpMkLst>
            <pc:docMk/>
            <pc:sldMk cId="2657871744" sldId="1001"/>
            <ac:cxnSpMk id="305" creationId="{8CDCFCDF-78ED-5FF9-D604-226DA2ADD2D5}"/>
          </ac:cxnSpMkLst>
        </pc:cxnChg>
        <pc:cxnChg chg="mod">
          <ac:chgData name="Phillip Kaufman" userId="c001b2a046940d7c" providerId="LiveId" clId="{5CB25B10-5B1C-4017-B167-ED3104435743}" dt="2024-06-02T23:30:53.281" v="12094" actId="165"/>
          <ac:cxnSpMkLst>
            <pc:docMk/>
            <pc:sldMk cId="2657871744" sldId="1001"/>
            <ac:cxnSpMk id="306" creationId="{BC737465-3FC1-D831-43BE-EF150BE7D5F7}"/>
          </ac:cxnSpMkLst>
        </pc:cxnChg>
        <pc:cxnChg chg="mod">
          <ac:chgData name="Phillip Kaufman" userId="c001b2a046940d7c" providerId="LiveId" clId="{5CB25B10-5B1C-4017-B167-ED3104435743}" dt="2024-06-02T23:30:53.281" v="12094" actId="165"/>
          <ac:cxnSpMkLst>
            <pc:docMk/>
            <pc:sldMk cId="2657871744" sldId="1001"/>
            <ac:cxnSpMk id="307" creationId="{499CB646-9898-2CEB-5155-1CE56BD5B284}"/>
          </ac:cxnSpMkLst>
        </pc:cxnChg>
        <pc:cxnChg chg="mod">
          <ac:chgData name="Phillip Kaufman" userId="c001b2a046940d7c" providerId="LiveId" clId="{5CB25B10-5B1C-4017-B167-ED3104435743}" dt="2024-06-02T23:30:53.281" v="12094" actId="165"/>
          <ac:cxnSpMkLst>
            <pc:docMk/>
            <pc:sldMk cId="2657871744" sldId="1001"/>
            <ac:cxnSpMk id="308" creationId="{58F466B5-053B-CB8A-ED7F-8D4CB4308849}"/>
          </ac:cxnSpMkLst>
        </pc:cxnChg>
        <pc:cxnChg chg="mod">
          <ac:chgData name="Phillip Kaufman" userId="c001b2a046940d7c" providerId="LiveId" clId="{5CB25B10-5B1C-4017-B167-ED3104435743}" dt="2024-06-02T23:30:53.281" v="12094" actId="165"/>
          <ac:cxnSpMkLst>
            <pc:docMk/>
            <pc:sldMk cId="2657871744" sldId="1001"/>
            <ac:cxnSpMk id="309" creationId="{9FFF2546-0261-F4EE-1F63-0CFCD14EC79D}"/>
          </ac:cxnSpMkLst>
        </pc:cxnChg>
        <pc:cxnChg chg="mod">
          <ac:chgData name="Phillip Kaufman" userId="c001b2a046940d7c" providerId="LiveId" clId="{5CB25B10-5B1C-4017-B167-ED3104435743}" dt="2024-06-02T23:30:53.281" v="12094" actId="165"/>
          <ac:cxnSpMkLst>
            <pc:docMk/>
            <pc:sldMk cId="2657871744" sldId="1001"/>
            <ac:cxnSpMk id="310" creationId="{D4989115-97F7-8587-6E96-6B1653CA515F}"/>
          </ac:cxnSpMkLst>
        </pc:cxnChg>
        <pc:cxnChg chg="mod">
          <ac:chgData name="Phillip Kaufman" userId="c001b2a046940d7c" providerId="LiveId" clId="{5CB25B10-5B1C-4017-B167-ED3104435743}" dt="2024-06-02T23:30:53.281" v="12094" actId="165"/>
          <ac:cxnSpMkLst>
            <pc:docMk/>
            <pc:sldMk cId="2657871744" sldId="1001"/>
            <ac:cxnSpMk id="311" creationId="{8B10C0F7-2DFE-4565-7446-B8669C7DEA69}"/>
          </ac:cxnSpMkLst>
        </pc:cxnChg>
        <pc:cxnChg chg="mod">
          <ac:chgData name="Phillip Kaufman" userId="c001b2a046940d7c" providerId="LiveId" clId="{5CB25B10-5B1C-4017-B167-ED3104435743}" dt="2024-06-02T23:30:53.281" v="12094" actId="165"/>
          <ac:cxnSpMkLst>
            <pc:docMk/>
            <pc:sldMk cId="2657871744" sldId="1001"/>
            <ac:cxnSpMk id="312" creationId="{0AD4FAB1-0C81-AFC9-3221-232BD0303D6E}"/>
          </ac:cxnSpMkLst>
        </pc:cxnChg>
        <pc:cxnChg chg="mod">
          <ac:chgData name="Phillip Kaufman" userId="c001b2a046940d7c" providerId="LiveId" clId="{5CB25B10-5B1C-4017-B167-ED3104435743}" dt="2024-06-02T23:30:53.281" v="12094" actId="165"/>
          <ac:cxnSpMkLst>
            <pc:docMk/>
            <pc:sldMk cId="2657871744" sldId="1001"/>
            <ac:cxnSpMk id="313" creationId="{3B96EA29-5097-B757-052A-8184CD31291A}"/>
          </ac:cxnSpMkLst>
        </pc:cxnChg>
        <pc:cxnChg chg="mod">
          <ac:chgData name="Phillip Kaufman" userId="c001b2a046940d7c" providerId="LiveId" clId="{5CB25B10-5B1C-4017-B167-ED3104435743}" dt="2024-06-02T23:30:53.281" v="12094" actId="165"/>
          <ac:cxnSpMkLst>
            <pc:docMk/>
            <pc:sldMk cId="2657871744" sldId="1001"/>
            <ac:cxnSpMk id="314" creationId="{86245F01-45B9-C802-66D7-E347E1985B04}"/>
          </ac:cxnSpMkLst>
        </pc:cxnChg>
        <pc:cxnChg chg="mod">
          <ac:chgData name="Phillip Kaufman" userId="c001b2a046940d7c" providerId="LiveId" clId="{5CB25B10-5B1C-4017-B167-ED3104435743}" dt="2024-06-02T23:30:53.281" v="12094" actId="165"/>
          <ac:cxnSpMkLst>
            <pc:docMk/>
            <pc:sldMk cId="2657871744" sldId="1001"/>
            <ac:cxnSpMk id="315" creationId="{FD7ED647-9C75-84E0-FF35-D42F41E5E689}"/>
          </ac:cxnSpMkLst>
        </pc:cxnChg>
        <pc:cxnChg chg="mod">
          <ac:chgData name="Phillip Kaufman" userId="c001b2a046940d7c" providerId="LiveId" clId="{5CB25B10-5B1C-4017-B167-ED3104435743}" dt="2024-06-02T23:30:53.281" v="12094" actId="165"/>
          <ac:cxnSpMkLst>
            <pc:docMk/>
            <pc:sldMk cId="2657871744" sldId="1001"/>
            <ac:cxnSpMk id="316" creationId="{03C4941E-CD14-DD4F-5DE9-DDE8D0915DAF}"/>
          </ac:cxnSpMkLst>
        </pc:cxnChg>
        <pc:cxnChg chg="mod">
          <ac:chgData name="Phillip Kaufman" userId="c001b2a046940d7c" providerId="LiveId" clId="{5CB25B10-5B1C-4017-B167-ED3104435743}" dt="2024-06-02T23:30:53.281" v="12094" actId="165"/>
          <ac:cxnSpMkLst>
            <pc:docMk/>
            <pc:sldMk cId="2657871744" sldId="1001"/>
            <ac:cxnSpMk id="317" creationId="{24B82ACC-E43A-B88F-F191-624AA5EDF6E7}"/>
          </ac:cxnSpMkLst>
        </pc:cxnChg>
        <pc:cxnChg chg="mod">
          <ac:chgData name="Phillip Kaufman" userId="c001b2a046940d7c" providerId="LiveId" clId="{5CB25B10-5B1C-4017-B167-ED3104435743}" dt="2024-06-02T23:30:53.281" v="12094" actId="165"/>
          <ac:cxnSpMkLst>
            <pc:docMk/>
            <pc:sldMk cId="2657871744" sldId="1001"/>
            <ac:cxnSpMk id="318" creationId="{1F87FF6B-275A-6C48-D409-226F7FB7CD92}"/>
          </ac:cxnSpMkLst>
        </pc:cxnChg>
        <pc:cxnChg chg="mod">
          <ac:chgData name="Phillip Kaufman" userId="c001b2a046940d7c" providerId="LiveId" clId="{5CB25B10-5B1C-4017-B167-ED3104435743}" dt="2024-06-02T23:30:53.281" v="12094" actId="165"/>
          <ac:cxnSpMkLst>
            <pc:docMk/>
            <pc:sldMk cId="2657871744" sldId="1001"/>
            <ac:cxnSpMk id="319" creationId="{244B1CD6-F0BE-1DCF-4505-9CB2C3D7F218}"/>
          </ac:cxnSpMkLst>
        </pc:cxnChg>
        <pc:cxnChg chg="mod">
          <ac:chgData name="Phillip Kaufman" userId="c001b2a046940d7c" providerId="LiveId" clId="{5CB25B10-5B1C-4017-B167-ED3104435743}" dt="2024-06-02T23:30:53.281" v="12094" actId="165"/>
          <ac:cxnSpMkLst>
            <pc:docMk/>
            <pc:sldMk cId="2657871744" sldId="1001"/>
            <ac:cxnSpMk id="320" creationId="{D05F632B-F71A-71D3-BB59-59DF37B61193}"/>
          </ac:cxnSpMkLst>
        </pc:cxnChg>
        <pc:cxnChg chg="mod">
          <ac:chgData name="Phillip Kaufman" userId="c001b2a046940d7c" providerId="LiveId" clId="{5CB25B10-5B1C-4017-B167-ED3104435743}" dt="2024-06-02T23:30:53.281" v="12094" actId="165"/>
          <ac:cxnSpMkLst>
            <pc:docMk/>
            <pc:sldMk cId="2657871744" sldId="1001"/>
            <ac:cxnSpMk id="321" creationId="{0514BAFA-4F14-5DA2-F09A-4FD7F8D82A53}"/>
          </ac:cxnSpMkLst>
        </pc:cxnChg>
        <pc:cxnChg chg="mod">
          <ac:chgData name="Phillip Kaufman" userId="c001b2a046940d7c" providerId="LiveId" clId="{5CB25B10-5B1C-4017-B167-ED3104435743}" dt="2024-06-02T23:30:53.281" v="12094" actId="165"/>
          <ac:cxnSpMkLst>
            <pc:docMk/>
            <pc:sldMk cId="2657871744" sldId="1001"/>
            <ac:cxnSpMk id="322" creationId="{377ABE44-1DE8-999B-D3F6-355BD2077A53}"/>
          </ac:cxnSpMkLst>
        </pc:cxnChg>
        <pc:cxnChg chg="mod">
          <ac:chgData name="Phillip Kaufman" userId="c001b2a046940d7c" providerId="LiveId" clId="{5CB25B10-5B1C-4017-B167-ED3104435743}" dt="2024-06-02T23:30:53.281" v="12094" actId="165"/>
          <ac:cxnSpMkLst>
            <pc:docMk/>
            <pc:sldMk cId="2657871744" sldId="1001"/>
            <ac:cxnSpMk id="323" creationId="{BDACDE8A-4428-9FA7-8B93-058133914E48}"/>
          </ac:cxnSpMkLst>
        </pc:cxnChg>
        <pc:cxnChg chg="mod">
          <ac:chgData name="Phillip Kaufman" userId="c001b2a046940d7c" providerId="LiveId" clId="{5CB25B10-5B1C-4017-B167-ED3104435743}" dt="2024-06-02T23:30:53.281" v="12094" actId="165"/>
          <ac:cxnSpMkLst>
            <pc:docMk/>
            <pc:sldMk cId="2657871744" sldId="1001"/>
            <ac:cxnSpMk id="324" creationId="{37E842F7-FE61-7CC5-5362-F3D0A698A2F5}"/>
          </ac:cxnSpMkLst>
        </pc:cxnChg>
        <pc:cxnChg chg="mod">
          <ac:chgData name="Phillip Kaufman" userId="c001b2a046940d7c" providerId="LiveId" clId="{5CB25B10-5B1C-4017-B167-ED3104435743}" dt="2024-06-02T23:30:53.281" v="12094" actId="165"/>
          <ac:cxnSpMkLst>
            <pc:docMk/>
            <pc:sldMk cId="2657871744" sldId="1001"/>
            <ac:cxnSpMk id="325" creationId="{7781529B-A07C-1D70-4095-F2409180B21C}"/>
          </ac:cxnSpMkLst>
        </pc:cxnChg>
        <pc:cxnChg chg="mod">
          <ac:chgData name="Phillip Kaufman" userId="c001b2a046940d7c" providerId="LiveId" clId="{5CB25B10-5B1C-4017-B167-ED3104435743}" dt="2024-06-02T23:30:53.281" v="12094" actId="165"/>
          <ac:cxnSpMkLst>
            <pc:docMk/>
            <pc:sldMk cId="2657871744" sldId="1001"/>
            <ac:cxnSpMk id="326" creationId="{07CB5E29-697F-C32A-D649-CFF5E1DCB4A6}"/>
          </ac:cxnSpMkLst>
        </pc:cxnChg>
        <pc:cxnChg chg="mod">
          <ac:chgData name="Phillip Kaufman" userId="c001b2a046940d7c" providerId="LiveId" clId="{5CB25B10-5B1C-4017-B167-ED3104435743}" dt="2024-06-02T23:30:53.281" v="12094" actId="165"/>
          <ac:cxnSpMkLst>
            <pc:docMk/>
            <pc:sldMk cId="2657871744" sldId="1001"/>
            <ac:cxnSpMk id="327" creationId="{214C5327-B5D8-A285-F2B0-8B6C1BEBD071}"/>
          </ac:cxnSpMkLst>
        </pc:cxnChg>
        <pc:cxnChg chg="mod">
          <ac:chgData name="Phillip Kaufman" userId="c001b2a046940d7c" providerId="LiveId" clId="{5CB25B10-5B1C-4017-B167-ED3104435743}" dt="2024-06-02T23:30:53.281" v="12094" actId="165"/>
          <ac:cxnSpMkLst>
            <pc:docMk/>
            <pc:sldMk cId="2657871744" sldId="1001"/>
            <ac:cxnSpMk id="328" creationId="{A2A6F411-59A3-DF85-9932-B9235EA74D2F}"/>
          </ac:cxnSpMkLst>
        </pc:cxnChg>
        <pc:cxnChg chg="mod">
          <ac:chgData name="Phillip Kaufman" userId="c001b2a046940d7c" providerId="LiveId" clId="{5CB25B10-5B1C-4017-B167-ED3104435743}" dt="2024-06-02T23:30:53.281" v="12094" actId="165"/>
          <ac:cxnSpMkLst>
            <pc:docMk/>
            <pc:sldMk cId="2657871744" sldId="1001"/>
            <ac:cxnSpMk id="329" creationId="{60B82EF5-2F2D-9B88-E82B-7BD5438E428C}"/>
          </ac:cxnSpMkLst>
        </pc:cxnChg>
        <pc:cxnChg chg="mod">
          <ac:chgData name="Phillip Kaufman" userId="c001b2a046940d7c" providerId="LiveId" clId="{5CB25B10-5B1C-4017-B167-ED3104435743}" dt="2024-06-02T23:30:53.281" v="12094" actId="165"/>
          <ac:cxnSpMkLst>
            <pc:docMk/>
            <pc:sldMk cId="2657871744" sldId="1001"/>
            <ac:cxnSpMk id="330" creationId="{7B0C53E2-8702-C124-C08A-348159782FFF}"/>
          </ac:cxnSpMkLst>
        </pc:cxnChg>
        <pc:cxnChg chg="mod">
          <ac:chgData name="Phillip Kaufman" userId="c001b2a046940d7c" providerId="LiveId" clId="{5CB25B10-5B1C-4017-B167-ED3104435743}" dt="2024-06-02T23:30:53.281" v="12094" actId="165"/>
          <ac:cxnSpMkLst>
            <pc:docMk/>
            <pc:sldMk cId="2657871744" sldId="1001"/>
            <ac:cxnSpMk id="331" creationId="{A3B25950-C9B7-88E3-5843-64FDC03308E8}"/>
          </ac:cxnSpMkLst>
        </pc:cxnChg>
        <pc:cxnChg chg="mod">
          <ac:chgData name="Phillip Kaufman" userId="c001b2a046940d7c" providerId="LiveId" clId="{5CB25B10-5B1C-4017-B167-ED3104435743}" dt="2024-06-02T23:30:53.281" v="12094" actId="165"/>
          <ac:cxnSpMkLst>
            <pc:docMk/>
            <pc:sldMk cId="2657871744" sldId="1001"/>
            <ac:cxnSpMk id="332" creationId="{7367AC21-5B05-CD39-E1A0-D9C6B7999F32}"/>
          </ac:cxnSpMkLst>
        </pc:cxnChg>
        <pc:cxnChg chg="mod">
          <ac:chgData name="Phillip Kaufman" userId="c001b2a046940d7c" providerId="LiveId" clId="{5CB25B10-5B1C-4017-B167-ED3104435743}" dt="2024-06-02T23:30:53.281" v="12094" actId="165"/>
          <ac:cxnSpMkLst>
            <pc:docMk/>
            <pc:sldMk cId="2657871744" sldId="1001"/>
            <ac:cxnSpMk id="342" creationId="{5736C3F5-D2A0-00CF-4149-351BF4F3F412}"/>
          </ac:cxnSpMkLst>
        </pc:cxnChg>
        <pc:cxnChg chg="mod">
          <ac:chgData name="Phillip Kaufman" userId="c001b2a046940d7c" providerId="LiveId" clId="{5CB25B10-5B1C-4017-B167-ED3104435743}" dt="2024-06-02T23:30:53.281" v="12094" actId="165"/>
          <ac:cxnSpMkLst>
            <pc:docMk/>
            <pc:sldMk cId="2657871744" sldId="1001"/>
            <ac:cxnSpMk id="343" creationId="{46A1E130-C346-EB48-AF8F-CF8E0D8C2D1F}"/>
          </ac:cxnSpMkLst>
        </pc:cxnChg>
      </pc:sldChg>
      <pc:sldChg chg="addSp delSp modSp add del mod">
        <pc:chgData name="Phillip Kaufman" userId="c001b2a046940d7c" providerId="LiveId" clId="{5CB25B10-5B1C-4017-B167-ED3104435743}" dt="2024-06-04T03:12:06.721" v="13727" actId="47"/>
        <pc:sldMkLst>
          <pc:docMk/>
          <pc:sldMk cId="2044102752" sldId="1002"/>
        </pc:sldMkLst>
        <pc:spChg chg="mod">
          <ac:chgData name="Phillip Kaufman" userId="c001b2a046940d7c" providerId="LiveId" clId="{5CB25B10-5B1C-4017-B167-ED3104435743}" dt="2024-06-02T23:53:43.769" v="12567"/>
          <ac:spMkLst>
            <pc:docMk/>
            <pc:sldMk cId="2044102752" sldId="1002"/>
            <ac:spMk id="12" creationId="{3A81ED5F-B9EA-E5E1-3F2E-0533BC845110}"/>
          </ac:spMkLst>
        </pc:spChg>
        <pc:spChg chg="mod">
          <ac:chgData name="Phillip Kaufman" userId="c001b2a046940d7c" providerId="LiveId" clId="{5CB25B10-5B1C-4017-B167-ED3104435743}" dt="2024-06-02T23:53:43.769" v="12567"/>
          <ac:spMkLst>
            <pc:docMk/>
            <pc:sldMk cId="2044102752" sldId="1002"/>
            <ac:spMk id="13" creationId="{C49262AD-2FF8-785C-B445-BF7EE797DE3E}"/>
          </ac:spMkLst>
        </pc:spChg>
        <pc:spChg chg="mod">
          <ac:chgData name="Phillip Kaufman" userId="c001b2a046940d7c" providerId="LiveId" clId="{5CB25B10-5B1C-4017-B167-ED3104435743}" dt="2024-06-02T23:53:43.769" v="12567"/>
          <ac:spMkLst>
            <pc:docMk/>
            <pc:sldMk cId="2044102752" sldId="1002"/>
            <ac:spMk id="14" creationId="{26392830-2568-5420-BA70-F43D93E89C41}"/>
          </ac:spMkLst>
        </pc:spChg>
        <pc:spChg chg="mod">
          <ac:chgData name="Phillip Kaufman" userId="c001b2a046940d7c" providerId="LiveId" clId="{5CB25B10-5B1C-4017-B167-ED3104435743}" dt="2024-06-02T23:53:43.769" v="12567"/>
          <ac:spMkLst>
            <pc:docMk/>
            <pc:sldMk cId="2044102752" sldId="1002"/>
            <ac:spMk id="15" creationId="{774D8296-E3A4-EF00-0800-3C2E589A1DD8}"/>
          </ac:spMkLst>
        </pc:spChg>
        <pc:spChg chg="mod">
          <ac:chgData name="Phillip Kaufman" userId="c001b2a046940d7c" providerId="LiveId" clId="{5CB25B10-5B1C-4017-B167-ED3104435743}" dt="2024-06-02T23:53:43.769" v="12567"/>
          <ac:spMkLst>
            <pc:docMk/>
            <pc:sldMk cId="2044102752" sldId="1002"/>
            <ac:spMk id="48" creationId="{E6778CA5-C870-EDD8-7144-34D88E801F9C}"/>
          </ac:spMkLst>
        </pc:spChg>
        <pc:spChg chg="mod">
          <ac:chgData name="Phillip Kaufman" userId="c001b2a046940d7c" providerId="LiveId" clId="{5CB25B10-5B1C-4017-B167-ED3104435743}" dt="2024-06-02T23:53:43.769" v="12567"/>
          <ac:spMkLst>
            <pc:docMk/>
            <pc:sldMk cId="2044102752" sldId="1002"/>
            <ac:spMk id="49" creationId="{981392B5-0755-EBD9-F039-A17B01EDFF52}"/>
          </ac:spMkLst>
        </pc:spChg>
        <pc:spChg chg="mod">
          <ac:chgData name="Phillip Kaufman" userId="c001b2a046940d7c" providerId="LiveId" clId="{5CB25B10-5B1C-4017-B167-ED3104435743}" dt="2024-06-04T02:24:37.079" v="13345" actId="571"/>
          <ac:spMkLst>
            <pc:docMk/>
            <pc:sldMk cId="2044102752" sldId="1002"/>
            <ac:spMk id="62" creationId="{AA3C0318-B160-C03A-1B15-8ADDD13078FA}"/>
          </ac:spMkLst>
        </pc:spChg>
        <pc:spChg chg="mod">
          <ac:chgData name="Phillip Kaufman" userId="c001b2a046940d7c" providerId="LiveId" clId="{5CB25B10-5B1C-4017-B167-ED3104435743}" dt="2024-06-04T02:24:37.079" v="13345" actId="571"/>
          <ac:spMkLst>
            <pc:docMk/>
            <pc:sldMk cId="2044102752" sldId="1002"/>
            <ac:spMk id="63" creationId="{B576F9EF-EDE7-8645-A525-836CD2114072}"/>
          </ac:spMkLst>
        </pc:spChg>
        <pc:spChg chg="mod">
          <ac:chgData name="Phillip Kaufman" userId="c001b2a046940d7c" providerId="LiveId" clId="{5CB25B10-5B1C-4017-B167-ED3104435743}" dt="2024-06-04T02:24:37.079" v="13345" actId="571"/>
          <ac:spMkLst>
            <pc:docMk/>
            <pc:sldMk cId="2044102752" sldId="1002"/>
            <ac:spMk id="64" creationId="{CFF751EE-F0BC-9EF2-2A82-FFEFA601E513}"/>
          </ac:spMkLst>
        </pc:spChg>
        <pc:spChg chg="mod">
          <ac:chgData name="Phillip Kaufman" userId="c001b2a046940d7c" providerId="LiveId" clId="{5CB25B10-5B1C-4017-B167-ED3104435743}" dt="2024-06-04T02:24:37.079" v="13345" actId="571"/>
          <ac:spMkLst>
            <pc:docMk/>
            <pc:sldMk cId="2044102752" sldId="1002"/>
            <ac:spMk id="65" creationId="{58364DBA-9DB2-B597-D482-9B364D38C6D2}"/>
          </ac:spMkLst>
        </pc:spChg>
        <pc:spChg chg="mod">
          <ac:chgData name="Phillip Kaufman" userId="c001b2a046940d7c" providerId="LiveId" clId="{5CB25B10-5B1C-4017-B167-ED3104435743}" dt="2024-06-04T02:27:37.138" v="13532" actId="1038"/>
          <ac:spMkLst>
            <pc:docMk/>
            <pc:sldMk cId="2044102752" sldId="1002"/>
            <ac:spMk id="99" creationId="{8C493FF9-A374-779B-F675-E8AC8A6CE8D7}"/>
          </ac:spMkLst>
        </pc:spChg>
        <pc:spChg chg="mod">
          <ac:chgData name="Phillip Kaufman" userId="c001b2a046940d7c" providerId="LiveId" clId="{5CB25B10-5B1C-4017-B167-ED3104435743}" dt="2024-06-04T02:24:37.079" v="13345" actId="571"/>
          <ac:spMkLst>
            <pc:docMk/>
            <pc:sldMk cId="2044102752" sldId="1002"/>
            <ac:spMk id="100" creationId="{43983B5F-2C24-9670-6AB1-C434E71698B3}"/>
          </ac:spMkLst>
        </pc:spChg>
        <pc:grpChg chg="add mod">
          <ac:chgData name="Phillip Kaufman" userId="c001b2a046940d7c" providerId="LiveId" clId="{5CB25B10-5B1C-4017-B167-ED3104435743}" dt="2024-06-02T23:53:43.769" v="12567"/>
          <ac:grpSpMkLst>
            <pc:docMk/>
            <pc:sldMk cId="2044102752" sldId="1002"/>
            <ac:grpSpMk id="4" creationId="{0BC36C11-B7F1-004E-3449-DCFC044C5E6F}"/>
          </ac:grpSpMkLst>
        </pc:grpChg>
        <pc:grpChg chg="mod">
          <ac:chgData name="Phillip Kaufman" userId="c001b2a046940d7c" providerId="LiveId" clId="{5CB25B10-5B1C-4017-B167-ED3104435743}" dt="2024-06-02T23:53:43.769" v="12567"/>
          <ac:grpSpMkLst>
            <pc:docMk/>
            <pc:sldMk cId="2044102752" sldId="1002"/>
            <ac:grpSpMk id="9" creationId="{5B756653-CDA0-6D44-F605-40FC613B67E6}"/>
          </ac:grpSpMkLst>
        </pc:grpChg>
        <pc:grpChg chg="mod">
          <ac:chgData name="Phillip Kaufman" userId="c001b2a046940d7c" providerId="LiveId" clId="{5CB25B10-5B1C-4017-B167-ED3104435743}" dt="2024-06-02T23:53:43.769" v="12567"/>
          <ac:grpSpMkLst>
            <pc:docMk/>
            <pc:sldMk cId="2044102752" sldId="1002"/>
            <ac:grpSpMk id="10" creationId="{F9021BA4-5736-4EA4-E862-D20E7F052D5C}"/>
          </ac:grpSpMkLst>
        </pc:grpChg>
        <pc:grpChg chg="mod">
          <ac:chgData name="Phillip Kaufman" userId="c001b2a046940d7c" providerId="LiveId" clId="{5CB25B10-5B1C-4017-B167-ED3104435743}" dt="2024-06-02T23:53:43.769" v="12567"/>
          <ac:grpSpMkLst>
            <pc:docMk/>
            <pc:sldMk cId="2044102752" sldId="1002"/>
            <ac:grpSpMk id="11" creationId="{5DAEF4BB-D385-A895-45B5-C49D51289D63}"/>
          </ac:grpSpMkLst>
        </pc:grpChg>
        <pc:grpChg chg="mod">
          <ac:chgData name="Phillip Kaufman" userId="c001b2a046940d7c" providerId="LiveId" clId="{5CB25B10-5B1C-4017-B167-ED3104435743}" dt="2024-06-02T23:53:43.769" v="12567"/>
          <ac:grpSpMkLst>
            <pc:docMk/>
            <pc:sldMk cId="2044102752" sldId="1002"/>
            <ac:grpSpMk id="50" creationId="{36D971B2-9D32-08E3-88BB-B43BF6601625}"/>
          </ac:grpSpMkLst>
        </pc:grpChg>
        <pc:grpChg chg="add mod">
          <ac:chgData name="Phillip Kaufman" userId="c001b2a046940d7c" providerId="LiveId" clId="{5CB25B10-5B1C-4017-B167-ED3104435743}" dt="2024-06-04T02:24:37.079" v="13345" actId="571"/>
          <ac:grpSpMkLst>
            <pc:docMk/>
            <pc:sldMk cId="2044102752" sldId="1002"/>
            <ac:grpSpMk id="56" creationId="{7374777C-747C-906B-32E1-66D0937452F6}"/>
          </ac:grpSpMkLst>
        </pc:grpChg>
        <pc:grpChg chg="mod">
          <ac:chgData name="Phillip Kaufman" userId="c001b2a046940d7c" providerId="LiveId" clId="{5CB25B10-5B1C-4017-B167-ED3104435743}" dt="2024-06-04T02:24:37.079" v="13345" actId="571"/>
          <ac:grpSpMkLst>
            <pc:docMk/>
            <pc:sldMk cId="2044102752" sldId="1002"/>
            <ac:grpSpMk id="57" creationId="{0334F647-B48B-1DC0-536C-FED8E964C8E1}"/>
          </ac:grpSpMkLst>
        </pc:grpChg>
        <pc:grpChg chg="mod">
          <ac:chgData name="Phillip Kaufman" userId="c001b2a046940d7c" providerId="LiveId" clId="{5CB25B10-5B1C-4017-B167-ED3104435743}" dt="2024-06-04T02:24:37.079" v="13345" actId="571"/>
          <ac:grpSpMkLst>
            <pc:docMk/>
            <pc:sldMk cId="2044102752" sldId="1002"/>
            <ac:grpSpMk id="58" creationId="{4E374BBF-465B-D3AB-53E5-5C13B9D7A0A6}"/>
          </ac:grpSpMkLst>
        </pc:grpChg>
        <pc:grpChg chg="mod">
          <ac:chgData name="Phillip Kaufman" userId="c001b2a046940d7c" providerId="LiveId" clId="{5CB25B10-5B1C-4017-B167-ED3104435743}" dt="2024-06-04T02:24:37.079" v="13345" actId="571"/>
          <ac:grpSpMkLst>
            <pc:docMk/>
            <pc:sldMk cId="2044102752" sldId="1002"/>
            <ac:grpSpMk id="59" creationId="{BE6A7874-F8CD-6C40-3EEC-42F5D1FC9481}"/>
          </ac:grpSpMkLst>
        </pc:grpChg>
        <pc:grpChg chg="del">
          <ac:chgData name="Phillip Kaufman" userId="c001b2a046940d7c" providerId="LiveId" clId="{5CB25B10-5B1C-4017-B167-ED3104435743}" dt="2024-06-02T23:53:47.166" v="12568" actId="478"/>
          <ac:grpSpMkLst>
            <pc:docMk/>
            <pc:sldMk cId="2044102752" sldId="1002"/>
            <ac:grpSpMk id="96" creationId="{B4B72F42-EB0E-D6E0-AA65-8AD9365B12D8}"/>
          </ac:grpSpMkLst>
        </pc:grpChg>
        <pc:grpChg chg="mod">
          <ac:chgData name="Phillip Kaufman" userId="c001b2a046940d7c" providerId="LiveId" clId="{5CB25B10-5B1C-4017-B167-ED3104435743}" dt="2024-06-04T02:24:37.079" v="13345" actId="571"/>
          <ac:grpSpMkLst>
            <pc:docMk/>
            <pc:sldMk cId="2044102752" sldId="1002"/>
            <ac:grpSpMk id="101" creationId="{90E8B9F0-9509-0161-A2D4-68B3CF4E586A}"/>
          </ac:grpSpMkLst>
        </pc:grpChg>
        <pc:grpChg chg="del">
          <ac:chgData name="Phillip Kaufman" userId="c001b2a046940d7c" providerId="LiveId" clId="{5CB25B10-5B1C-4017-B167-ED3104435743}" dt="2024-06-02T23:53:43.500" v="12566" actId="478"/>
          <ac:grpSpMkLst>
            <pc:docMk/>
            <pc:sldMk cId="2044102752" sldId="1002"/>
            <ac:grpSpMk id="209" creationId="{4CD779BF-18F0-8DCC-CEDD-48DA5361264C}"/>
          </ac:grpSpMkLst>
        </pc:grpChg>
        <pc:grpChg chg="del">
          <ac:chgData name="Phillip Kaufman" userId="c001b2a046940d7c" providerId="LiveId" clId="{5CB25B10-5B1C-4017-B167-ED3104435743}" dt="2024-06-02T23:53:47.166" v="12568" actId="478"/>
          <ac:grpSpMkLst>
            <pc:docMk/>
            <pc:sldMk cId="2044102752" sldId="1002"/>
            <ac:grpSpMk id="210" creationId="{81A8C403-68CB-BE33-B5A9-344820E1CCA1}"/>
          </ac:grpSpMkLst>
        </pc:grpChg>
        <pc:cxnChg chg="add mod">
          <ac:chgData name="Phillip Kaufman" userId="c001b2a046940d7c" providerId="LiveId" clId="{5CB25B10-5B1C-4017-B167-ED3104435743}" dt="2024-06-04T02:26:41.984" v="13504" actId="1038"/>
          <ac:cxnSpMkLst>
            <pc:docMk/>
            <pc:sldMk cId="2044102752" sldId="1002"/>
            <ac:cxnSpMk id="4" creationId="{BEFE3DC9-FECC-ACD7-1B8F-549BCF206D0A}"/>
          </ac:cxnSpMkLst>
        </pc:cxnChg>
        <pc:cxnChg chg="add mod">
          <ac:chgData name="Phillip Kaufman" userId="c001b2a046940d7c" providerId="LiveId" clId="{5CB25B10-5B1C-4017-B167-ED3104435743}" dt="2024-06-04T02:24:37.079" v="13345" actId="571"/>
          <ac:cxnSpMkLst>
            <pc:docMk/>
            <pc:sldMk cId="2044102752" sldId="1002"/>
            <ac:cxnSpMk id="9" creationId="{A8F2EA8A-08E8-334D-7BF2-2C0690E43410}"/>
          </ac:cxnSpMkLst>
        </pc:cxnChg>
        <pc:cxnChg chg="mod">
          <ac:chgData name="Phillip Kaufman" userId="c001b2a046940d7c" providerId="LiveId" clId="{5CB25B10-5B1C-4017-B167-ED3104435743}" dt="2024-06-02T23:53:43.769" v="12567"/>
          <ac:cxnSpMkLst>
            <pc:docMk/>
            <pc:sldMk cId="2044102752" sldId="1002"/>
            <ac:cxnSpMk id="16" creationId="{9DCF68FB-A9A9-6288-651E-52B4D2E96940}"/>
          </ac:cxnSpMkLst>
        </pc:cxnChg>
        <pc:cxnChg chg="mod">
          <ac:chgData name="Phillip Kaufman" userId="c001b2a046940d7c" providerId="LiveId" clId="{5CB25B10-5B1C-4017-B167-ED3104435743}" dt="2024-06-02T23:53:43.769" v="12567"/>
          <ac:cxnSpMkLst>
            <pc:docMk/>
            <pc:sldMk cId="2044102752" sldId="1002"/>
            <ac:cxnSpMk id="17" creationId="{97E6A7A5-496F-646A-5A09-7B680E35388C}"/>
          </ac:cxnSpMkLst>
        </pc:cxnChg>
        <pc:cxnChg chg="mod">
          <ac:chgData name="Phillip Kaufman" userId="c001b2a046940d7c" providerId="LiveId" clId="{5CB25B10-5B1C-4017-B167-ED3104435743}" dt="2024-06-02T23:53:43.769" v="12567"/>
          <ac:cxnSpMkLst>
            <pc:docMk/>
            <pc:sldMk cId="2044102752" sldId="1002"/>
            <ac:cxnSpMk id="18" creationId="{0BA8DB60-12F2-59FE-F72C-D469CAA4674E}"/>
          </ac:cxnSpMkLst>
        </pc:cxnChg>
        <pc:cxnChg chg="mod">
          <ac:chgData name="Phillip Kaufman" userId="c001b2a046940d7c" providerId="LiveId" clId="{5CB25B10-5B1C-4017-B167-ED3104435743}" dt="2024-06-02T23:53:43.769" v="12567"/>
          <ac:cxnSpMkLst>
            <pc:docMk/>
            <pc:sldMk cId="2044102752" sldId="1002"/>
            <ac:cxnSpMk id="19" creationId="{300D76B2-5987-B318-2E2A-1A1B86D6DB4E}"/>
          </ac:cxnSpMkLst>
        </pc:cxnChg>
        <pc:cxnChg chg="mod">
          <ac:chgData name="Phillip Kaufman" userId="c001b2a046940d7c" providerId="LiveId" clId="{5CB25B10-5B1C-4017-B167-ED3104435743}" dt="2024-06-02T23:53:43.769" v="12567"/>
          <ac:cxnSpMkLst>
            <pc:docMk/>
            <pc:sldMk cId="2044102752" sldId="1002"/>
            <ac:cxnSpMk id="20" creationId="{0C3C816B-547D-E127-0B45-FE8BFFE72C83}"/>
          </ac:cxnSpMkLst>
        </pc:cxnChg>
        <pc:cxnChg chg="mod">
          <ac:chgData name="Phillip Kaufman" userId="c001b2a046940d7c" providerId="LiveId" clId="{5CB25B10-5B1C-4017-B167-ED3104435743}" dt="2024-06-02T23:53:43.769" v="12567"/>
          <ac:cxnSpMkLst>
            <pc:docMk/>
            <pc:sldMk cId="2044102752" sldId="1002"/>
            <ac:cxnSpMk id="21" creationId="{3F13CF96-1558-0ACC-E9B6-37EAC06E579B}"/>
          </ac:cxnSpMkLst>
        </pc:cxnChg>
        <pc:cxnChg chg="mod">
          <ac:chgData name="Phillip Kaufman" userId="c001b2a046940d7c" providerId="LiveId" clId="{5CB25B10-5B1C-4017-B167-ED3104435743}" dt="2024-06-02T23:53:43.769" v="12567"/>
          <ac:cxnSpMkLst>
            <pc:docMk/>
            <pc:sldMk cId="2044102752" sldId="1002"/>
            <ac:cxnSpMk id="22" creationId="{F51CCAB9-AFEB-C7E4-B4A4-F3820BE0F291}"/>
          </ac:cxnSpMkLst>
        </pc:cxnChg>
        <pc:cxnChg chg="mod">
          <ac:chgData name="Phillip Kaufman" userId="c001b2a046940d7c" providerId="LiveId" clId="{5CB25B10-5B1C-4017-B167-ED3104435743}" dt="2024-06-02T23:53:43.769" v="12567"/>
          <ac:cxnSpMkLst>
            <pc:docMk/>
            <pc:sldMk cId="2044102752" sldId="1002"/>
            <ac:cxnSpMk id="23" creationId="{4BE8468C-07DC-7C69-4B6D-75F946A8AABE}"/>
          </ac:cxnSpMkLst>
        </pc:cxnChg>
        <pc:cxnChg chg="mod">
          <ac:chgData name="Phillip Kaufman" userId="c001b2a046940d7c" providerId="LiveId" clId="{5CB25B10-5B1C-4017-B167-ED3104435743}" dt="2024-06-02T23:53:43.769" v="12567"/>
          <ac:cxnSpMkLst>
            <pc:docMk/>
            <pc:sldMk cId="2044102752" sldId="1002"/>
            <ac:cxnSpMk id="24" creationId="{E41BFB47-182E-65F9-1BD4-7BB51CC4C21C}"/>
          </ac:cxnSpMkLst>
        </pc:cxnChg>
        <pc:cxnChg chg="mod">
          <ac:chgData name="Phillip Kaufman" userId="c001b2a046940d7c" providerId="LiveId" clId="{5CB25B10-5B1C-4017-B167-ED3104435743}" dt="2024-06-02T23:53:43.769" v="12567"/>
          <ac:cxnSpMkLst>
            <pc:docMk/>
            <pc:sldMk cId="2044102752" sldId="1002"/>
            <ac:cxnSpMk id="25" creationId="{A7928E0F-39DD-7F9F-475D-020E6687D90E}"/>
          </ac:cxnSpMkLst>
        </pc:cxnChg>
        <pc:cxnChg chg="mod">
          <ac:chgData name="Phillip Kaufman" userId="c001b2a046940d7c" providerId="LiveId" clId="{5CB25B10-5B1C-4017-B167-ED3104435743}" dt="2024-06-02T23:53:43.769" v="12567"/>
          <ac:cxnSpMkLst>
            <pc:docMk/>
            <pc:sldMk cId="2044102752" sldId="1002"/>
            <ac:cxnSpMk id="26" creationId="{336B65BD-F3BE-A0C3-DF1F-71E379E76057}"/>
          </ac:cxnSpMkLst>
        </pc:cxnChg>
        <pc:cxnChg chg="mod">
          <ac:chgData name="Phillip Kaufman" userId="c001b2a046940d7c" providerId="LiveId" clId="{5CB25B10-5B1C-4017-B167-ED3104435743}" dt="2024-06-02T23:53:43.769" v="12567"/>
          <ac:cxnSpMkLst>
            <pc:docMk/>
            <pc:sldMk cId="2044102752" sldId="1002"/>
            <ac:cxnSpMk id="27" creationId="{AE1951A9-AFFE-5AD0-EFF8-DA16FEA15423}"/>
          </ac:cxnSpMkLst>
        </pc:cxnChg>
        <pc:cxnChg chg="mod">
          <ac:chgData name="Phillip Kaufman" userId="c001b2a046940d7c" providerId="LiveId" clId="{5CB25B10-5B1C-4017-B167-ED3104435743}" dt="2024-06-02T23:53:43.769" v="12567"/>
          <ac:cxnSpMkLst>
            <pc:docMk/>
            <pc:sldMk cId="2044102752" sldId="1002"/>
            <ac:cxnSpMk id="28" creationId="{9E35B39C-0151-4D84-ECE6-8BAE8EDB7A48}"/>
          </ac:cxnSpMkLst>
        </pc:cxnChg>
        <pc:cxnChg chg="mod">
          <ac:chgData name="Phillip Kaufman" userId="c001b2a046940d7c" providerId="LiveId" clId="{5CB25B10-5B1C-4017-B167-ED3104435743}" dt="2024-06-02T23:53:43.769" v="12567"/>
          <ac:cxnSpMkLst>
            <pc:docMk/>
            <pc:sldMk cId="2044102752" sldId="1002"/>
            <ac:cxnSpMk id="29" creationId="{18672B54-A028-5604-1B88-42F4D2157CEB}"/>
          </ac:cxnSpMkLst>
        </pc:cxnChg>
        <pc:cxnChg chg="mod">
          <ac:chgData name="Phillip Kaufman" userId="c001b2a046940d7c" providerId="LiveId" clId="{5CB25B10-5B1C-4017-B167-ED3104435743}" dt="2024-06-02T23:53:43.769" v="12567"/>
          <ac:cxnSpMkLst>
            <pc:docMk/>
            <pc:sldMk cId="2044102752" sldId="1002"/>
            <ac:cxnSpMk id="30" creationId="{D5270EC4-1FCE-E530-5C41-ABCE39645848}"/>
          </ac:cxnSpMkLst>
        </pc:cxnChg>
        <pc:cxnChg chg="mod">
          <ac:chgData name="Phillip Kaufman" userId="c001b2a046940d7c" providerId="LiveId" clId="{5CB25B10-5B1C-4017-B167-ED3104435743}" dt="2024-06-02T23:53:43.769" v="12567"/>
          <ac:cxnSpMkLst>
            <pc:docMk/>
            <pc:sldMk cId="2044102752" sldId="1002"/>
            <ac:cxnSpMk id="31" creationId="{D02009F1-0802-C1CE-EFAD-4D5324B5B3EA}"/>
          </ac:cxnSpMkLst>
        </pc:cxnChg>
        <pc:cxnChg chg="mod">
          <ac:chgData name="Phillip Kaufman" userId="c001b2a046940d7c" providerId="LiveId" clId="{5CB25B10-5B1C-4017-B167-ED3104435743}" dt="2024-06-02T23:53:43.769" v="12567"/>
          <ac:cxnSpMkLst>
            <pc:docMk/>
            <pc:sldMk cId="2044102752" sldId="1002"/>
            <ac:cxnSpMk id="32" creationId="{A99D674D-EF2E-4022-B778-B371DD66BACF}"/>
          </ac:cxnSpMkLst>
        </pc:cxnChg>
        <pc:cxnChg chg="mod">
          <ac:chgData name="Phillip Kaufman" userId="c001b2a046940d7c" providerId="LiveId" clId="{5CB25B10-5B1C-4017-B167-ED3104435743}" dt="2024-06-02T23:53:43.769" v="12567"/>
          <ac:cxnSpMkLst>
            <pc:docMk/>
            <pc:sldMk cId="2044102752" sldId="1002"/>
            <ac:cxnSpMk id="33" creationId="{A1BB89FF-D4F4-9FF9-FECC-EC70E2155FD7}"/>
          </ac:cxnSpMkLst>
        </pc:cxnChg>
        <pc:cxnChg chg="mod">
          <ac:chgData name="Phillip Kaufman" userId="c001b2a046940d7c" providerId="LiveId" clId="{5CB25B10-5B1C-4017-B167-ED3104435743}" dt="2024-06-02T23:53:43.769" v="12567"/>
          <ac:cxnSpMkLst>
            <pc:docMk/>
            <pc:sldMk cId="2044102752" sldId="1002"/>
            <ac:cxnSpMk id="34" creationId="{E8154C51-B46A-3878-8A07-BB2DB9310F74}"/>
          </ac:cxnSpMkLst>
        </pc:cxnChg>
        <pc:cxnChg chg="mod">
          <ac:chgData name="Phillip Kaufman" userId="c001b2a046940d7c" providerId="LiveId" clId="{5CB25B10-5B1C-4017-B167-ED3104435743}" dt="2024-06-02T23:53:43.769" v="12567"/>
          <ac:cxnSpMkLst>
            <pc:docMk/>
            <pc:sldMk cId="2044102752" sldId="1002"/>
            <ac:cxnSpMk id="35" creationId="{F81DD0FC-92C4-AE93-964F-6B14548766F7}"/>
          </ac:cxnSpMkLst>
        </pc:cxnChg>
        <pc:cxnChg chg="mod">
          <ac:chgData name="Phillip Kaufman" userId="c001b2a046940d7c" providerId="LiveId" clId="{5CB25B10-5B1C-4017-B167-ED3104435743}" dt="2024-06-02T23:53:43.769" v="12567"/>
          <ac:cxnSpMkLst>
            <pc:docMk/>
            <pc:sldMk cId="2044102752" sldId="1002"/>
            <ac:cxnSpMk id="36" creationId="{B3048E59-033D-B1F0-45E3-9A9907183F7B}"/>
          </ac:cxnSpMkLst>
        </pc:cxnChg>
        <pc:cxnChg chg="mod">
          <ac:chgData name="Phillip Kaufman" userId="c001b2a046940d7c" providerId="LiveId" clId="{5CB25B10-5B1C-4017-B167-ED3104435743}" dt="2024-06-02T23:53:43.769" v="12567"/>
          <ac:cxnSpMkLst>
            <pc:docMk/>
            <pc:sldMk cId="2044102752" sldId="1002"/>
            <ac:cxnSpMk id="37" creationId="{FBEC8F65-C39D-077A-A1F0-3276DA5A6499}"/>
          </ac:cxnSpMkLst>
        </pc:cxnChg>
        <pc:cxnChg chg="mod">
          <ac:chgData name="Phillip Kaufman" userId="c001b2a046940d7c" providerId="LiveId" clId="{5CB25B10-5B1C-4017-B167-ED3104435743}" dt="2024-06-02T23:53:43.769" v="12567"/>
          <ac:cxnSpMkLst>
            <pc:docMk/>
            <pc:sldMk cId="2044102752" sldId="1002"/>
            <ac:cxnSpMk id="38" creationId="{903DFF2E-BABD-0F54-0BA6-99F5292A7802}"/>
          </ac:cxnSpMkLst>
        </pc:cxnChg>
        <pc:cxnChg chg="mod">
          <ac:chgData name="Phillip Kaufman" userId="c001b2a046940d7c" providerId="LiveId" clId="{5CB25B10-5B1C-4017-B167-ED3104435743}" dt="2024-06-02T23:53:43.769" v="12567"/>
          <ac:cxnSpMkLst>
            <pc:docMk/>
            <pc:sldMk cId="2044102752" sldId="1002"/>
            <ac:cxnSpMk id="39" creationId="{1EA8061C-ECE7-AF5C-2DBF-8CFC0BB2D3E2}"/>
          </ac:cxnSpMkLst>
        </pc:cxnChg>
        <pc:cxnChg chg="mod">
          <ac:chgData name="Phillip Kaufman" userId="c001b2a046940d7c" providerId="LiveId" clId="{5CB25B10-5B1C-4017-B167-ED3104435743}" dt="2024-06-02T23:53:43.769" v="12567"/>
          <ac:cxnSpMkLst>
            <pc:docMk/>
            <pc:sldMk cId="2044102752" sldId="1002"/>
            <ac:cxnSpMk id="40" creationId="{A59BCD9E-5CA9-16C8-C11A-1C167FDEED14}"/>
          </ac:cxnSpMkLst>
        </pc:cxnChg>
        <pc:cxnChg chg="mod">
          <ac:chgData name="Phillip Kaufman" userId="c001b2a046940d7c" providerId="LiveId" clId="{5CB25B10-5B1C-4017-B167-ED3104435743}" dt="2024-06-02T23:53:43.769" v="12567"/>
          <ac:cxnSpMkLst>
            <pc:docMk/>
            <pc:sldMk cId="2044102752" sldId="1002"/>
            <ac:cxnSpMk id="41" creationId="{D241D2D7-E179-47BF-EDF6-C64C12BE086C}"/>
          </ac:cxnSpMkLst>
        </pc:cxnChg>
        <pc:cxnChg chg="mod">
          <ac:chgData name="Phillip Kaufman" userId="c001b2a046940d7c" providerId="LiveId" clId="{5CB25B10-5B1C-4017-B167-ED3104435743}" dt="2024-06-02T23:53:43.769" v="12567"/>
          <ac:cxnSpMkLst>
            <pc:docMk/>
            <pc:sldMk cId="2044102752" sldId="1002"/>
            <ac:cxnSpMk id="42" creationId="{B4104689-7023-AC75-E072-A242D2F42CA5}"/>
          </ac:cxnSpMkLst>
        </pc:cxnChg>
        <pc:cxnChg chg="mod">
          <ac:chgData name="Phillip Kaufman" userId="c001b2a046940d7c" providerId="LiveId" clId="{5CB25B10-5B1C-4017-B167-ED3104435743}" dt="2024-06-02T23:53:43.769" v="12567"/>
          <ac:cxnSpMkLst>
            <pc:docMk/>
            <pc:sldMk cId="2044102752" sldId="1002"/>
            <ac:cxnSpMk id="43" creationId="{6C54075C-EE1F-CAAC-B92E-7E714BC45F30}"/>
          </ac:cxnSpMkLst>
        </pc:cxnChg>
        <pc:cxnChg chg="mod">
          <ac:chgData name="Phillip Kaufman" userId="c001b2a046940d7c" providerId="LiveId" clId="{5CB25B10-5B1C-4017-B167-ED3104435743}" dt="2024-06-02T23:53:43.769" v="12567"/>
          <ac:cxnSpMkLst>
            <pc:docMk/>
            <pc:sldMk cId="2044102752" sldId="1002"/>
            <ac:cxnSpMk id="44" creationId="{AD391247-4DF3-B777-0590-8F555B3BE595}"/>
          </ac:cxnSpMkLst>
        </pc:cxnChg>
        <pc:cxnChg chg="mod">
          <ac:chgData name="Phillip Kaufman" userId="c001b2a046940d7c" providerId="LiveId" clId="{5CB25B10-5B1C-4017-B167-ED3104435743}" dt="2024-06-02T23:53:43.769" v="12567"/>
          <ac:cxnSpMkLst>
            <pc:docMk/>
            <pc:sldMk cId="2044102752" sldId="1002"/>
            <ac:cxnSpMk id="45" creationId="{DC79C41D-3D02-FBA3-E5AD-F94435FCB2A1}"/>
          </ac:cxnSpMkLst>
        </pc:cxnChg>
        <pc:cxnChg chg="mod">
          <ac:chgData name="Phillip Kaufman" userId="c001b2a046940d7c" providerId="LiveId" clId="{5CB25B10-5B1C-4017-B167-ED3104435743}" dt="2024-06-02T23:53:43.769" v="12567"/>
          <ac:cxnSpMkLst>
            <pc:docMk/>
            <pc:sldMk cId="2044102752" sldId="1002"/>
            <ac:cxnSpMk id="46" creationId="{CE72CE28-14C5-C26B-E193-62998320A4C7}"/>
          </ac:cxnSpMkLst>
        </pc:cxnChg>
        <pc:cxnChg chg="mod">
          <ac:chgData name="Phillip Kaufman" userId="c001b2a046940d7c" providerId="LiveId" clId="{5CB25B10-5B1C-4017-B167-ED3104435743}" dt="2024-06-02T23:53:43.769" v="12567"/>
          <ac:cxnSpMkLst>
            <pc:docMk/>
            <pc:sldMk cId="2044102752" sldId="1002"/>
            <ac:cxnSpMk id="47" creationId="{0D0AEC68-62ED-A503-B7E2-1EB16B8EBA67}"/>
          </ac:cxnSpMkLst>
        </pc:cxnChg>
        <pc:cxnChg chg="mod">
          <ac:chgData name="Phillip Kaufman" userId="c001b2a046940d7c" providerId="LiveId" clId="{5CB25B10-5B1C-4017-B167-ED3104435743}" dt="2024-06-02T23:53:43.769" v="12567"/>
          <ac:cxnSpMkLst>
            <pc:docMk/>
            <pc:sldMk cId="2044102752" sldId="1002"/>
            <ac:cxnSpMk id="54" creationId="{5209DA61-81C3-8B94-C4B4-8A653A5E8270}"/>
          </ac:cxnSpMkLst>
        </pc:cxnChg>
        <pc:cxnChg chg="mod">
          <ac:chgData name="Phillip Kaufman" userId="c001b2a046940d7c" providerId="LiveId" clId="{5CB25B10-5B1C-4017-B167-ED3104435743}" dt="2024-06-02T23:53:43.769" v="12567"/>
          <ac:cxnSpMkLst>
            <pc:docMk/>
            <pc:sldMk cId="2044102752" sldId="1002"/>
            <ac:cxnSpMk id="55" creationId="{0B2F6A5F-A01D-70EB-D6B4-40192EF36478}"/>
          </ac:cxnSpMkLst>
        </pc:cxnChg>
        <pc:cxnChg chg="mod">
          <ac:chgData name="Phillip Kaufman" userId="c001b2a046940d7c" providerId="LiveId" clId="{5CB25B10-5B1C-4017-B167-ED3104435743}" dt="2024-06-04T02:24:37.079" v="13345" actId="571"/>
          <ac:cxnSpMkLst>
            <pc:docMk/>
            <pc:sldMk cId="2044102752" sldId="1002"/>
            <ac:cxnSpMk id="66" creationId="{0813E7CD-98F2-E3B4-DAB4-4A717E6A81DF}"/>
          </ac:cxnSpMkLst>
        </pc:cxnChg>
        <pc:cxnChg chg="mod">
          <ac:chgData name="Phillip Kaufman" userId="c001b2a046940d7c" providerId="LiveId" clId="{5CB25B10-5B1C-4017-B167-ED3104435743}" dt="2024-06-04T02:24:37.079" v="13345" actId="571"/>
          <ac:cxnSpMkLst>
            <pc:docMk/>
            <pc:sldMk cId="2044102752" sldId="1002"/>
            <ac:cxnSpMk id="67" creationId="{B322C788-5734-F6DB-FC1D-D16DBFEE9AD5}"/>
          </ac:cxnSpMkLst>
        </pc:cxnChg>
        <pc:cxnChg chg="mod">
          <ac:chgData name="Phillip Kaufman" userId="c001b2a046940d7c" providerId="LiveId" clId="{5CB25B10-5B1C-4017-B167-ED3104435743}" dt="2024-06-04T02:24:37.079" v="13345" actId="571"/>
          <ac:cxnSpMkLst>
            <pc:docMk/>
            <pc:sldMk cId="2044102752" sldId="1002"/>
            <ac:cxnSpMk id="68" creationId="{B48D8B93-DC8C-6CB1-B569-1804039EB7B2}"/>
          </ac:cxnSpMkLst>
        </pc:cxnChg>
        <pc:cxnChg chg="mod">
          <ac:chgData name="Phillip Kaufman" userId="c001b2a046940d7c" providerId="LiveId" clId="{5CB25B10-5B1C-4017-B167-ED3104435743}" dt="2024-06-04T02:24:37.079" v="13345" actId="571"/>
          <ac:cxnSpMkLst>
            <pc:docMk/>
            <pc:sldMk cId="2044102752" sldId="1002"/>
            <ac:cxnSpMk id="69" creationId="{64D09D5B-7164-19EC-E5E7-A34A71ECBD11}"/>
          </ac:cxnSpMkLst>
        </pc:cxnChg>
        <pc:cxnChg chg="mod">
          <ac:chgData name="Phillip Kaufman" userId="c001b2a046940d7c" providerId="LiveId" clId="{5CB25B10-5B1C-4017-B167-ED3104435743}" dt="2024-06-04T02:24:37.079" v="13345" actId="571"/>
          <ac:cxnSpMkLst>
            <pc:docMk/>
            <pc:sldMk cId="2044102752" sldId="1002"/>
            <ac:cxnSpMk id="70" creationId="{25D1B55A-2C84-940A-F714-77B5272A2A1B}"/>
          </ac:cxnSpMkLst>
        </pc:cxnChg>
        <pc:cxnChg chg="mod">
          <ac:chgData name="Phillip Kaufman" userId="c001b2a046940d7c" providerId="LiveId" clId="{5CB25B10-5B1C-4017-B167-ED3104435743}" dt="2024-06-04T02:24:37.079" v="13345" actId="571"/>
          <ac:cxnSpMkLst>
            <pc:docMk/>
            <pc:sldMk cId="2044102752" sldId="1002"/>
            <ac:cxnSpMk id="71" creationId="{9D0DA520-9BE4-6174-6A71-5F01CF7D12BE}"/>
          </ac:cxnSpMkLst>
        </pc:cxnChg>
        <pc:cxnChg chg="mod">
          <ac:chgData name="Phillip Kaufman" userId="c001b2a046940d7c" providerId="LiveId" clId="{5CB25B10-5B1C-4017-B167-ED3104435743}" dt="2024-06-04T02:24:37.079" v="13345" actId="571"/>
          <ac:cxnSpMkLst>
            <pc:docMk/>
            <pc:sldMk cId="2044102752" sldId="1002"/>
            <ac:cxnSpMk id="72" creationId="{C9DAB117-9065-BD6E-FAE0-56F8B8EA774E}"/>
          </ac:cxnSpMkLst>
        </pc:cxnChg>
        <pc:cxnChg chg="mod">
          <ac:chgData name="Phillip Kaufman" userId="c001b2a046940d7c" providerId="LiveId" clId="{5CB25B10-5B1C-4017-B167-ED3104435743}" dt="2024-06-04T02:24:37.079" v="13345" actId="571"/>
          <ac:cxnSpMkLst>
            <pc:docMk/>
            <pc:sldMk cId="2044102752" sldId="1002"/>
            <ac:cxnSpMk id="73" creationId="{B4C607F6-B180-192E-9C2C-2E3DCC189908}"/>
          </ac:cxnSpMkLst>
        </pc:cxnChg>
        <pc:cxnChg chg="mod">
          <ac:chgData name="Phillip Kaufman" userId="c001b2a046940d7c" providerId="LiveId" clId="{5CB25B10-5B1C-4017-B167-ED3104435743}" dt="2024-06-04T02:24:37.079" v="13345" actId="571"/>
          <ac:cxnSpMkLst>
            <pc:docMk/>
            <pc:sldMk cId="2044102752" sldId="1002"/>
            <ac:cxnSpMk id="74" creationId="{70857146-DD4E-67A9-4B05-E62E012FD9C1}"/>
          </ac:cxnSpMkLst>
        </pc:cxnChg>
        <pc:cxnChg chg="mod">
          <ac:chgData name="Phillip Kaufman" userId="c001b2a046940d7c" providerId="LiveId" clId="{5CB25B10-5B1C-4017-B167-ED3104435743}" dt="2024-06-04T02:24:37.079" v="13345" actId="571"/>
          <ac:cxnSpMkLst>
            <pc:docMk/>
            <pc:sldMk cId="2044102752" sldId="1002"/>
            <ac:cxnSpMk id="75" creationId="{433284D1-B4DA-F6B4-D9D8-85E46738DF18}"/>
          </ac:cxnSpMkLst>
        </pc:cxnChg>
        <pc:cxnChg chg="mod">
          <ac:chgData name="Phillip Kaufman" userId="c001b2a046940d7c" providerId="LiveId" clId="{5CB25B10-5B1C-4017-B167-ED3104435743}" dt="2024-06-04T02:24:37.079" v="13345" actId="571"/>
          <ac:cxnSpMkLst>
            <pc:docMk/>
            <pc:sldMk cId="2044102752" sldId="1002"/>
            <ac:cxnSpMk id="76" creationId="{13E40A84-A8CF-710E-982E-0D8BFDB6F450}"/>
          </ac:cxnSpMkLst>
        </pc:cxnChg>
        <pc:cxnChg chg="mod">
          <ac:chgData name="Phillip Kaufman" userId="c001b2a046940d7c" providerId="LiveId" clId="{5CB25B10-5B1C-4017-B167-ED3104435743}" dt="2024-06-04T02:24:37.079" v="13345" actId="571"/>
          <ac:cxnSpMkLst>
            <pc:docMk/>
            <pc:sldMk cId="2044102752" sldId="1002"/>
            <ac:cxnSpMk id="77" creationId="{13B6837F-EE2C-064A-71D0-9573FC2BA6DB}"/>
          </ac:cxnSpMkLst>
        </pc:cxnChg>
        <pc:cxnChg chg="mod">
          <ac:chgData name="Phillip Kaufman" userId="c001b2a046940d7c" providerId="LiveId" clId="{5CB25B10-5B1C-4017-B167-ED3104435743}" dt="2024-06-04T02:24:37.079" v="13345" actId="571"/>
          <ac:cxnSpMkLst>
            <pc:docMk/>
            <pc:sldMk cId="2044102752" sldId="1002"/>
            <ac:cxnSpMk id="78" creationId="{51109FB3-FC91-9241-E782-576D63F26108}"/>
          </ac:cxnSpMkLst>
        </pc:cxnChg>
        <pc:cxnChg chg="mod">
          <ac:chgData name="Phillip Kaufman" userId="c001b2a046940d7c" providerId="LiveId" clId="{5CB25B10-5B1C-4017-B167-ED3104435743}" dt="2024-06-04T02:24:37.079" v="13345" actId="571"/>
          <ac:cxnSpMkLst>
            <pc:docMk/>
            <pc:sldMk cId="2044102752" sldId="1002"/>
            <ac:cxnSpMk id="79" creationId="{77301E01-7ACB-6B9B-D896-A42C23E1B2B7}"/>
          </ac:cxnSpMkLst>
        </pc:cxnChg>
        <pc:cxnChg chg="mod">
          <ac:chgData name="Phillip Kaufman" userId="c001b2a046940d7c" providerId="LiveId" clId="{5CB25B10-5B1C-4017-B167-ED3104435743}" dt="2024-06-04T02:24:37.079" v="13345" actId="571"/>
          <ac:cxnSpMkLst>
            <pc:docMk/>
            <pc:sldMk cId="2044102752" sldId="1002"/>
            <ac:cxnSpMk id="80" creationId="{04726D00-A8FD-2E23-6669-9F11072DF4ED}"/>
          </ac:cxnSpMkLst>
        </pc:cxnChg>
        <pc:cxnChg chg="mod">
          <ac:chgData name="Phillip Kaufman" userId="c001b2a046940d7c" providerId="LiveId" clId="{5CB25B10-5B1C-4017-B167-ED3104435743}" dt="2024-06-04T02:24:37.079" v="13345" actId="571"/>
          <ac:cxnSpMkLst>
            <pc:docMk/>
            <pc:sldMk cId="2044102752" sldId="1002"/>
            <ac:cxnSpMk id="81" creationId="{AD2440A9-9272-41CE-B550-BE571F654175}"/>
          </ac:cxnSpMkLst>
        </pc:cxnChg>
        <pc:cxnChg chg="mod">
          <ac:chgData name="Phillip Kaufman" userId="c001b2a046940d7c" providerId="LiveId" clId="{5CB25B10-5B1C-4017-B167-ED3104435743}" dt="2024-06-04T02:24:37.079" v="13345" actId="571"/>
          <ac:cxnSpMkLst>
            <pc:docMk/>
            <pc:sldMk cId="2044102752" sldId="1002"/>
            <ac:cxnSpMk id="82" creationId="{0FDC7169-90AA-378F-CEB9-F934334DCE5A}"/>
          </ac:cxnSpMkLst>
        </pc:cxnChg>
        <pc:cxnChg chg="mod">
          <ac:chgData name="Phillip Kaufman" userId="c001b2a046940d7c" providerId="LiveId" clId="{5CB25B10-5B1C-4017-B167-ED3104435743}" dt="2024-06-04T02:24:37.079" v="13345" actId="571"/>
          <ac:cxnSpMkLst>
            <pc:docMk/>
            <pc:sldMk cId="2044102752" sldId="1002"/>
            <ac:cxnSpMk id="83" creationId="{EE908CDF-3B71-93CB-9342-5BF5653F0E4F}"/>
          </ac:cxnSpMkLst>
        </pc:cxnChg>
        <pc:cxnChg chg="mod">
          <ac:chgData name="Phillip Kaufman" userId="c001b2a046940d7c" providerId="LiveId" clId="{5CB25B10-5B1C-4017-B167-ED3104435743}" dt="2024-06-04T02:24:37.079" v="13345" actId="571"/>
          <ac:cxnSpMkLst>
            <pc:docMk/>
            <pc:sldMk cId="2044102752" sldId="1002"/>
            <ac:cxnSpMk id="84" creationId="{8D3D20C7-9009-3C54-B5B8-7ACD4A31916D}"/>
          </ac:cxnSpMkLst>
        </pc:cxnChg>
        <pc:cxnChg chg="mod">
          <ac:chgData name="Phillip Kaufman" userId="c001b2a046940d7c" providerId="LiveId" clId="{5CB25B10-5B1C-4017-B167-ED3104435743}" dt="2024-06-04T02:24:37.079" v="13345" actId="571"/>
          <ac:cxnSpMkLst>
            <pc:docMk/>
            <pc:sldMk cId="2044102752" sldId="1002"/>
            <ac:cxnSpMk id="85" creationId="{F2A23CA4-1975-598F-04F5-02AFC0E542C8}"/>
          </ac:cxnSpMkLst>
        </pc:cxnChg>
        <pc:cxnChg chg="mod">
          <ac:chgData name="Phillip Kaufman" userId="c001b2a046940d7c" providerId="LiveId" clId="{5CB25B10-5B1C-4017-B167-ED3104435743}" dt="2024-06-04T02:24:37.079" v="13345" actId="571"/>
          <ac:cxnSpMkLst>
            <pc:docMk/>
            <pc:sldMk cId="2044102752" sldId="1002"/>
            <ac:cxnSpMk id="86" creationId="{65D0753A-F919-DD73-842F-98F559C82C8B}"/>
          </ac:cxnSpMkLst>
        </pc:cxnChg>
        <pc:cxnChg chg="mod">
          <ac:chgData name="Phillip Kaufman" userId="c001b2a046940d7c" providerId="LiveId" clId="{5CB25B10-5B1C-4017-B167-ED3104435743}" dt="2024-06-04T02:24:37.079" v="13345" actId="571"/>
          <ac:cxnSpMkLst>
            <pc:docMk/>
            <pc:sldMk cId="2044102752" sldId="1002"/>
            <ac:cxnSpMk id="87" creationId="{5801452C-3D75-144F-07A3-02DC8494FE98}"/>
          </ac:cxnSpMkLst>
        </pc:cxnChg>
        <pc:cxnChg chg="mod">
          <ac:chgData name="Phillip Kaufman" userId="c001b2a046940d7c" providerId="LiveId" clId="{5CB25B10-5B1C-4017-B167-ED3104435743}" dt="2024-06-04T02:24:37.079" v="13345" actId="571"/>
          <ac:cxnSpMkLst>
            <pc:docMk/>
            <pc:sldMk cId="2044102752" sldId="1002"/>
            <ac:cxnSpMk id="88" creationId="{499123A2-9C59-B238-85DD-D2A0E4B2AB40}"/>
          </ac:cxnSpMkLst>
        </pc:cxnChg>
        <pc:cxnChg chg="mod">
          <ac:chgData name="Phillip Kaufman" userId="c001b2a046940d7c" providerId="LiveId" clId="{5CB25B10-5B1C-4017-B167-ED3104435743}" dt="2024-06-04T02:24:37.079" v="13345" actId="571"/>
          <ac:cxnSpMkLst>
            <pc:docMk/>
            <pc:sldMk cId="2044102752" sldId="1002"/>
            <ac:cxnSpMk id="89" creationId="{E26E368F-0491-1047-0DBF-82B73656D513}"/>
          </ac:cxnSpMkLst>
        </pc:cxnChg>
        <pc:cxnChg chg="mod">
          <ac:chgData name="Phillip Kaufman" userId="c001b2a046940d7c" providerId="LiveId" clId="{5CB25B10-5B1C-4017-B167-ED3104435743}" dt="2024-06-04T02:24:37.079" v="13345" actId="571"/>
          <ac:cxnSpMkLst>
            <pc:docMk/>
            <pc:sldMk cId="2044102752" sldId="1002"/>
            <ac:cxnSpMk id="90" creationId="{5D9581D1-9C5E-4529-E237-D095982A5D67}"/>
          </ac:cxnSpMkLst>
        </pc:cxnChg>
        <pc:cxnChg chg="mod">
          <ac:chgData name="Phillip Kaufman" userId="c001b2a046940d7c" providerId="LiveId" clId="{5CB25B10-5B1C-4017-B167-ED3104435743}" dt="2024-06-04T02:24:37.079" v="13345" actId="571"/>
          <ac:cxnSpMkLst>
            <pc:docMk/>
            <pc:sldMk cId="2044102752" sldId="1002"/>
            <ac:cxnSpMk id="91" creationId="{B3250463-C3DD-E229-AF89-624AECBA86E2}"/>
          </ac:cxnSpMkLst>
        </pc:cxnChg>
        <pc:cxnChg chg="mod">
          <ac:chgData name="Phillip Kaufman" userId="c001b2a046940d7c" providerId="LiveId" clId="{5CB25B10-5B1C-4017-B167-ED3104435743}" dt="2024-06-04T02:24:37.079" v="13345" actId="571"/>
          <ac:cxnSpMkLst>
            <pc:docMk/>
            <pc:sldMk cId="2044102752" sldId="1002"/>
            <ac:cxnSpMk id="92" creationId="{42AA76E5-EBCC-820F-0D46-C6FD7DD7C2E5}"/>
          </ac:cxnSpMkLst>
        </pc:cxnChg>
        <pc:cxnChg chg="mod">
          <ac:chgData name="Phillip Kaufman" userId="c001b2a046940d7c" providerId="LiveId" clId="{5CB25B10-5B1C-4017-B167-ED3104435743}" dt="2024-06-04T02:24:37.079" v="13345" actId="571"/>
          <ac:cxnSpMkLst>
            <pc:docMk/>
            <pc:sldMk cId="2044102752" sldId="1002"/>
            <ac:cxnSpMk id="93" creationId="{E33E3278-EBDF-C033-8602-2E28F2191F40}"/>
          </ac:cxnSpMkLst>
        </pc:cxnChg>
        <pc:cxnChg chg="mod">
          <ac:chgData name="Phillip Kaufman" userId="c001b2a046940d7c" providerId="LiveId" clId="{5CB25B10-5B1C-4017-B167-ED3104435743}" dt="2024-06-04T02:24:37.079" v="13345" actId="571"/>
          <ac:cxnSpMkLst>
            <pc:docMk/>
            <pc:sldMk cId="2044102752" sldId="1002"/>
            <ac:cxnSpMk id="94" creationId="{F85B6BC7-C6A6-50A0-636E-A214E9E1156F}"/>
          </ac:cxnSpMkLst>
        </pc:cxnChg>
        <pc:cxnChg chg="mod">
          <ac:chgData name="Phillip Kaufman" userId="c001b2a046940d7c" providerId="LiveId" clId="{5CB25B10-5B1C-4017-B167-ED3104435743}" dt="2024-06-04T02:24:37.079" v="13345" actId="571"/>
          <ac:cxnSpMkLst>
            <pc:docMk/>
            <pc:sldMk cId="2044102752" sldId="1002"/>
            <ac:cxnSpMk id="95" creationId="{51D8A690-8418-5405-91FD-D8FD74AA2C51}"/>
          </ac:cxnSpMkLst>
        </pc:cxnChg>
        <pc:cxnChg chg="mod">
          <ac:chgData name="Phillip Kaufman" userId="c001b2a046940d7c" providerId="LiveId" clId="{5CB25B10-5B1C-4017-B167-ED3104435743}" dt="2024-06-04T02:24:37.079" v="13345" actId="571"/>
          <ac:cxnSpMkLst>
            <pc:docMk/>
            <pc:sldMk cId="2044102752" sldId="1002"/>
            <ac:cxnSpMk id="97" creationId="{042EC5EA-0D8E-67DC-E1A0-19B4A423DF95}"/>
          </ac:cxnSpMkLst>
        </pc:cxnChg>
        <pc:cxnChg chg="mod">
          <ac:chgData name="Phillip Kaufman" userId="c001b2a046940d7c" providerId="LiveId" clId="{5CB25B10-5B1C-4017-B167-ED3104435743}" dt="2024-06-04T02:24:37.079" v="13345" actId="571"/>
          <ac:cxnSpMkLst>
            <pc:docMk/>
            <pc:sldMk cId="2044102752" sldId="1002"/>
            <ac:cxnSpMk id="98" creationId="{5DAC8627-420F-E666-68EC-EB2CC0414320}"/>
          </ac:cxnSpMkLst>
        </pc:cxnChg>
        <pc:cxnChg chg="add del mod">
          <ac:chgData name="Phillip Kaufman" userId="c001b2a046940d7c" providerId="LiveId" clId="{5CB25B10-5B1C-4017-B167-ED3104435743}" dt="2024-06-04T02:26:46.448" v="13505" actId="478"/>
          <ac:cxnSpMkLst>
            <pc:docMk/>
            <pc:sldMk cId="2044102752" sldId="1002"/>
            <ac:cxnSpMk id="102" creationId="{B0282462-9209-FF16-5FE8-06BF8FD44404}"/>
          </ac:cxnSpMkLst>
        </pc:cxnChg>
        <pc:cxnChg chg="mod">
          <ac:chgData name="Phillip Kaufman" userId="c001b2a046940d7c" providerId="LiveId" clId="{5CB25B10-5B1C-4017-B167-ED3104435743}" dt="2024-06-04T02:26:33.669" v="13503" actId="1036"/>
          <ac:cxnSpMkLst>
            <pc:docMk/>
            <pc:sldMk cId="2044102752" sldId="1002"/>
            <ac:cxnSpMk id="103" creationId="{451D7C1A-2738-B27F-D287-EBCC555A1F86}"/>
          </ac:cxnSpMkLst>
        </pc:cxnChg>
      </pc:sldChg>
      <pc:sldChg chg="add del ord">
        <pc:chgData name="Phillip Kaufman" userId="c001b2a046940d7c" providerId="LiveId" clId="{5CB25B10-5B1C-4017-B167-ED3104435743}" dt="2024-06-03T00:10:59.747" v="13032" actId="47"/>
        <pc:sldMkLst>
          <pc:docMk/>
          <pc:sldMk cId="629745433" sldId="1003"/>
        </pc:sldMkLst>
      </pc:sldChg>
      <pc:sldChg chg="delSp modSp add del ord">
        <pc:chgData name="Phillip Kaufman" userId="c001b2a046940d7c" providerId="LiveId" clId="{5CB25B10-5B1C-4017-B167-ED3104435743}" dt="2024-06-03T00:05:52.493" v="12871" actId="47"/>
        <pc:sldMkLst>
          <pc:docMk/>
          <pc:sldMk cId="1933283028" sldId="1003"/>
        </pc:sldMkLst>
        <pc:spChg chg="mod">
          <ac:chgData name="Phillip Kaufman" userId="c001b2a046940d7c" providerId="LiveId" clId="{5CB25B10-5B1C-4017-B167-ED3104435743}" dt="2024-06-03T00:05:14.253" v="12854" actId="165"/>
          <ac:spMkLst>
            <pc:docMk/>
            <pc:sldMk cId="1933283028" sldId="1003"/>
            <ac:spMk id="62" creationId="{AA3C0318-B160-C03A-1B15-8ADDD13078FA}"/>
          </ac:spMkLst>
        </pc:spChg>
        <pc:spChg chg="mod">
          <ac:chgData name="Phillip Kaufman" userId="c001b2a046940d7c" providerId="LiveId" clId="{5CB25B10-5B1C-4017-B167-ED3104435743}" dt="2024-06-03T00:05:14.253" v="12854" actId="165"/>
          <ac:spMkLst>
            <pc:docMk/>
            <pc:sldMk cId="1933283028" sldId="1003"/>
            <ac:spMk id="63" creationId="{B576F9EF-EDE7-8645-A525-836CD2114072}"/>
          </ac:spMkLst>
        </pc:spChg>
        <pc:spChg chg="mod">
          <ac:chgData name="Phillip Kaufman" userId="c001b2a046940d7c" providerId="LiveId" clId="{5CB25B10-5B1C-4017-B167-ED3104435743}" dt="2024-06-03T00:05:14.253" v="12854" actId="165"/>
          <ac:spMkLst>
            <pc:docMk/>
            <pc:sldMk cId="1933283028" sldId="1003"/>
            <ac:spMk id="64" creationId="{CFF751EE-F0BC-9EF2-2A82-FFEFA601E513}"/>
          </ac:spMkLst>
        </pc:spChg>
        <pc:spChg chg="mod">
          <ac:chgData name="Phillip Kaufman" userId="c001b2a046940d7c" providerId="LiveId" clId="{5CB25B10-5B1C-4017-B167-ED3104435743}" dt="2024-06-03T00:05:14.253" v="12854" actId="165"/>
          <ac:spMkLst>
            <pc:docMk/>
            <pc:sldMk cId="1933283028" sldId="1003"/>
            <ac:spMk id="65" creationId="{58364DBA-9DB2-B597-D482-9B364D38C6D2}"/>
          </ac:spMkLst>
        </pc:spChg>
        <pc:spChg chg="mod">
          <ac:chgData name="Phillip Kaufman" userId="c001b2a046940d7c" providerId="LiveId" clId="{5CB25B10-5B1C-4017-B167-ED3104435743}" dt="2024-06-03T00:05:14.253" v="12854" actId="165"/>
          <ac:spMkLst>
            <pc:docMk/>
            <pc:sldMk cId="1933283028" sldId="1003"/>
            <ac:spMk id="99" creationId="{8C493FF9-A374-779B-F675-E8AC8A6CE8D7}"/>
          </ac:spMkLst>
        </pc:spChg>
        <pc:spChg chg="mod">
          <ac:chgData name="Phillip Kaufman" userId="c001b2a046940d7c" providerId="LiveId" clId="{5CB25B10-5B1C-4017-B167-ED3104435743}" dt="2024-06-03T00:05:14.253" v="12854" actId="165"/>
          <ac:spMkLst>
            <pc:docMk/>
            <pc:sldMk cId="1933283028" sldId="1003"/>
            <ac:spMk id="100" creationId="{43983B5F-2C24-9670-6AB1-C434E71698B3}"/>
          </ac:spMkLst>
        </pc:spChg>
        <pc:grpChg chg="del">
          <ac:chgData name="Phillip Kaufman" userId="c001b2a046940d7c" providerId="LiveId" clId="{5CB25B10-5B1C-4017-B167-ED3104435743}" dt="2024-06-03T00:05:14.253" v="12854" actId="165"/>
          <ac:grpSpMkLst>
            <pc:docMk/>
            <pc:sldMk cId="1933283028" sldId="1003"/>
            <ac:grpSpMk id="56" creationId="{7374777C-747C-906B-32E1-66D0937452F6}"/>
          </ac:grpSpMkLst>
        </pc:grpChg>
        <pc:grpChg chg="mod topLvl">
          <ac:chgData name="Phillip Kaufman" userId="c001b2a046940d7c" providerId="LiveId" clId="{5CB25B10-5B1C-4017-B167-ED3104435743}" dt="2024-06-03T00:05:14.253" v="12854" actId="165"/>
          <ac:grpSpMkLst>
            <pc:docMk/>
            <pc:sldMk cId="1933283028" sldId="1003"/>
            <ac:grpSpMk id="57" creationId="{0334F647-B48B-1DC0-536C-FED8E964C8E1}"/>
          </ac:grpSpMkLst>
        </pc:grpChg>
        <pc:grpChg chg="mod topLvl">
          <ac:chgData name="Phillip Kaufman" userId="c001b2a046940d7c" providerId="LiveId" clId="{5CB25B10-5B1C-4017-B167-ED3104435743}" dt="2024-06-03T00:05:14.253" v="12854" actId="165"/>
          <ac:grpSpMkLst>
            <pc:docMk/>
            <pc:sldMk cId="1933283028" sldId="1003"/>
            <ac:grpSpMk id="58" creationId="{4E374BBF-465B-D3AB-53E5-5C13B9D7A0A6}"/>
          </ac:grpSpMkLst>
        </pc:grpChg>
        <pc:grpChg chg="mod topLvl">
          <ac:chgData name="Phillip Kaufman" userId="c001b2a046940d7c" providerId="LiveId" clId="{5CB25B10-5B1C-4017-B167-ED3104435743}" dt="2024-06-03T00:05:14.253" v="12854" actId="165"/>
          <ac:grpSpMkLst>
            <pc:docMk/>
            <pc:sldMk cId="1933283028" sldId="1003"/>
            <ac:grpSpMk id="59" creationId="{BE6A7874-F8CD-6C40-3EEC-42F5D1FC9481}"/>
          </ac:grpSpMkLst>
        </pc:grpChg>
        <pc:grpChg chg="mod">
          <ac:chgData name="Phillip Kaufman" userId="c001b2a046940d7c" providerId="LiveId" clId="{5CB25B10-5B1C-4017-B167-ED3104435743}" dt="2024-06-03T00:05:14.253" v="12854" actId="165"/>
          <ac:grpSpMkLst>
            <pc:docMk/>
            <pc:sldMk cId="1933283028" sldId="1003"/>
            <ac:grpSpMk id="101" creationId="{90E8B9F0-9509-0161-A2D4-68B3CF4E586A}"/>
          </ac:grpSpMkLst>
        </pc:grpChg>
        <pc:cxnChg chg="mod">
          <ac:chgData name="Phillip Kaufman" userId="c001b2a046940d7c" providerId="LiveId" clId="{5CB25B10-5B1C-4017-B167-ED3104435743}" dt="2024-06-03T00:05:14.253" v="12854" actId="165"/>
          <ac:cxnSpMkLst>
            <pc:docMk/>
            <pc:sldMk cId="1933283028" sldId="1003"/>
            <ac:cxnSpMk id="66" creationId="{0813E7CD-98F2-E3B4-DAB4-4A717E6A81DF}"/>
          </ac:cxnSpMkLst>
        </pc:cxnChg>
        <pc:cxnChg chg="mod">
          <ac:chgData name="Phillip Kaufman" userId="c001b2a046940d7c" providerId="LiveId" clId="{5CB25B10-5B1C-4017-B167-ED3104435743}" dt="2024-06-03T00:05:14.253" v="12854" actId="165"/>
          <ac:cxnSpMkLst>
            <pc:docMk/>
            <pc:sldMk cId="1933283028" sldId="1003"/>
            <ac:cxnSpMk id="67" creationId="{B322C788-5734-F6DB-FC1D-D16DBFEE9AD5}"/>
          </ac:cxnSpMkLst>
        </pc:cxnChg>
        <pc:cxnChg chg="mod">
          <ac:chgData name="Phillip Kaufman" userId="c001b2a046940d7c" providerId="LiveId" clId="{5CB25B10-5B1C-4017-B167-ED3104435743}" dt="2024-06-03T00:05:14.253" v="12854" actId="165"/>
          <ac:cxnSpMkLst>
            <pc:docMk/>
            <pc:sldMk cId="1933283028" sldId="1003"/>
            <ac:cxnSpMk id="68" creationId="{B48D8B93-DC8C-6CB1-B569-1804039EB7B2}"/>
          </ac:cxnSpMkLst>
        </pc:cxnChg>
        <pc:cxnChg chg="mod">
          <ac:chgData name="Phillip Kaufman" userId="c001b2a046940d7c" providerId="LiveId" clId="{5CB25B10-5B1C-4017-B167-ED3104435743}" dt="2024-06-03T00:05:14.253" v="12854" actId="165"/>
          <ac:cxnSpMkLst>
            <pc:docMk/>
            <pc:sldMk cId="1933283028" sldId="1003"/>
            <ac:cxnSpMk id="69" creationId="{64D09D5B-7164-19EC-E5E7-A34A71ECBD11}"/>
          </ac:cxnSpMkLst>
        </pc:cxnChg>
        <pc:cxnChg chg="mod">
          <ac:chgData name="Phillip Kaufman" userId="c001b2a046940d7c" providerId="LiveId" clId="{5CB25B10-5B1C-4017-B167-ED3104435743}" dt="2024-06-03T00:05:14.253" v="12854" actId="165"/>
          <ac:cxnSpMkLst>
            <pc:docMk/>
            <pc:sldMk cId="1933283028" sldId="1003"/>
            <ac:cxnSpMk id="70" creationId="{25D1B55A-2C84-940A-F714-77B5272A2A1B}"/>
          </ac:cxnSpMkLst>
        </pc:cxnChg>
        <pc:cxnChg chg="mod">
          <ac:chgData name="Phillip Kaufman" userId="c001b2a046940d7c" providerId="LiveId" clId="{5CB25B10-5B1C-4017-B167-ED3104435743}" dt="2024-06-03T00:05:14.253" v="12854" actId="165"/>
          <ac:cxnSpMkLst>
            <pc:docMk/>
            <pc:sldMk cId="1933283028" sldId="1003"/>
            <ac:cxnSpMk id="71" creationId="{9D0DA520-9BE4-6174-6A71-5F01CF7D12BE}"/>
          </ac:cxnSpMkLst>
        </pc:cxnChg>
        <pc:cxnChg chg="mod">
          <ac:chgData name="Phillip Kaufman" userId="c001b2a046940d7c" providerId="LiveId" clId="{5CB25B10-5B1C-4017-B167-ED3104435743}" dt="2024-06-03T00:05:14.253" v="12854" actId="165"/>
          <ac:cxnSpMkLst>
            <pc:docMk/>
            <pc:sldMk cId="1933283028" sldId="1003"/>
            <ac:cxnSpMk id="72" creationId="{C9DAB117-9065-BD6E-FAE0-56F8B8EA774E}"/>
          </ac:cxnSpMkLst>
        </pc:cxnChg>
        <pc:cxnChg chg="mod">
          <ac:chgData name="Phillip Kaufman" userId="c001b2a046940d7c" providerId="LiveId" clId="{5CB25B10-5B1C-4017-B167-ED3104435743}" dt="2024-06-03T00:05:14.253" v="12854" actId="165"/>
          <ac:cxnSpMkLst>
            <pc:docMk/>
            <pc:sldMk cId="1933283028" sldId="1003"/>
            <ac:cxnSpMk id="73" creationId="{B4C607F6-B180-192E-9C2C-2E3DCC189908}"/>
          </ac:cxnSpMkLst>
        </pc:cxnChg>
        <pc:cxnChg chg="mod">
          <ac:chgData name="Phillip Kaufman" userId="c001b2a046940d7c" providerId="LiveId" clId="{5CB25B10-5B1C-4017-B167-ED3104435743}" dt="2024-06-03T00:05:14.253" v="12854" actId="165"/>
          <ac:cxnSpMkLst>
            <pc:docMk/>
            <pc:sldMk cId="1933283028" sldId="1003"/>
            <ac:cxnSpMk id="74" creationId="{70857146-DD4E-67A9-4B05-E62E012FD9C1}"/>
          </ac:cxnSpMkLst>
        </pc:cxnChg>
        <pc:cxnChg chg="mod">
          <ac:chgData name="Phillip Kaufman" userId="c001b2a046940d7c" providerId="LiveId" clId="{5CB25B10-5B1C-4017-B167-ED3104435743}" dt="2024-06-03T00:05:14.253" v="12854" actId="165"/>
          <ac:cxnSpMkLst>
            <pc:docMk/>
            <pc:sldMk cId="1933283028" sldId="1003"/>
            <ac:cxnSpMk id="75" creationId="{433284D1-B4DA-F6B4-D9D8-85E46738DF18}"/>
          </ac:cxnSpMkLst>
        </pc:cxnChg>
        <pc:cxnChg chg="mod">
          <ac:chgData name="Phillip Kaufman" userId="c001b2a046940d7c" providerId="LiveId" clId="{5CB25B10-5B1C-4017-B167-ED3104435743}" dt="2024-06-03T00:05:14.253" v="12854" actId="165"/>
          <ac:cxnSpMkLst>
            <pc:docMk/>
            <pc:sldMk cId="1933283028" sldId="1003"/>
            <ac:cxnSpMk id="76" creationId="{13E40A84-A8CF-710E-982E-0D8BFDB6F450}"/>
          </ac:cxnSpMkLst>
        </pc:cxnChg>
        <pc:cxnChg chg="mod">
          <ac:chgData name="Phillip Kaufman" userId="c001b2a046940d7c" providerId="LiveId" clId="{5CB25B10-5B1C-4017-B167-ED3104435743}" dt="2024-06-03T00:05:14.253" v="12854" actId="165"/>
          <ac:cxnSpMkLst>
            <pc:docMk/>
            <pc:sldMk cId="1933283028" sldId="1003"/>
            <ac:cxnSpMk id="77" creationId="{13B6837F-EE2C-064A-71D0-9573FC2BA6DB}"/>
          </ac:cxnSpMkLst>
        </pc:cxnChg>
        <pc:cxnChg chg="mod">
          <ac:chgData name="Phillip Kaufman" userId="c001b2a046940d7c" providerId="LiveId" clId="{5CB25B10-5B1C-4017-B167-ED3104435743}" dt="2024-06-03T00:05:14.253" v="12854" actId="165"/>
          <ac:cxnSpMkLst>
            <pc:docMk/>
            <pc:sldMk cId="1933283028" sldId="1003"/>
            <ac:cxnSpMk id="78" creationId="{51109FB3-FC91-9241-E782-576D63F26108}"/>
          </ac:cxnSpMkLst>
        </pc:cxnChg>
        <pc:cxnChg chg="mod">
          <ac:chgData name="Phillip Kaufman" userId="c001b2a046940d7c" providerId="LiveId" clId="{5CB25B10-5B1C-4017-B167-ED3104435743}" dt="2024-06-03T00:05:14.253" v="12854" actId="165"/>
          <ac:cxnSpMkLst>
            <pc:docMk/>
            <pc:sldMk cId="1933283028" sldId="1003"/>
            <ac:cxnSpMk id="79" creationId="{77301E01-7ACB-6B9B-D896-A42C23E1B2B7}"/>
          </ac:cxnSpMkLst>
        </pc:cxnChg>
        <pc:cxnChg chg="mod">
          <ac:chgData name="Phillip Kaufman" userId="c001b2a046940d7c" providerId="LiveId" clId="{5CB25B10-5B1C-4017-B167-ED3104435743}" dt="2024-06-03T00:05:14.253" v="12854" actId="165"/>
          <ac:cxnSpMkLst>
            <pc:docMk/>
            <pc:sldMk cId="1933283028" sldId="1003"/>
            <ac:cxnSpMk id="80" creationId="{04726D00-A8FD-2E23-6669-9F11072DF4ED}"/>
          </ac:cxnSpMkLst>
        </pc:cxnChg>
        <pc:cxnChg chg="mod">
          <ac:chgData name="Phillip Kaufman" userId="c001b2a046940d7c" providerId="LiveId" clId="{5CB25B10-5B1C-4017-B167-ED3104435743}" dt="2024-06-03T00:05:14.253" v="12854" actId="165"/>
          <ac:cxnSpMkLst>
            <pc:docMk/>
            <pc:sldMk cId="1933283028" sldId="1003"/>
            <ac:cxnSpMk id="81" creationId="{AD2440A9-9272-41CE-B550-BE571F654175}"/>
          </ac:cxnSpMkLst>
        </pc:cxnChg>
        <pc:cxnChg chg="mod">
          <ac:chgData name="Phillip Kaufman" userId="c001b2a046940d7c" providerId="LiveId" clId="{5CB25B10-5B1C-4017-B167-ED3104435743}" dt="2024-06-03T00:05:14.253" v="12854" actId="165"/>
          <ac:cxnSpMkLst>
            <pc:docMk/>
            <pc:sldMk cId="1933283028" sldId="1003"/>
            <ac:cxnSpMk id="82" creationId="{0FDC7169-90AA-378F-CEB9-F934334DCE5A}"/>
          </ac:cxnSpMkLst>
        </pc:cxnChg>
        <pc:cxnChg chg="mod">
          <ac:chgData name="Phillip Kaufman" userId="c001b2a046940d7c" providerId="LiveId" clId="{5CB25B10-5B1C-4017-B167-ED3104435743}" dt="2024-06-03T00:05:14.253" v="12854" actId="165"/>
          <ac:cxnSpMkLst>
            <pc:docMk/>
            <pc:sldMk cId="1933283028" sldId="1003"/>
            <ac:cxnSpMk id="83" creationId="{EE908CDF-3B71-93CB-9342-5BF5653F0E4F}"/>
          </ac:cxnSpMkLst>
        </pc:cxnChg>
        <pc:cxnChg chg="mod">
          <ac:chgData name="Phillip Kaufman" userId="c001b2a046940d7c" providerId="LiveId" clId="{5CB25B10-5B1C-4017-B167-ED3104435743}" dt="2024-06-03T00:05:14.253" v="12854" actId="165"/>
          <ac:cxnSpMkLst>
            <pc:docMk/>
            <pc:sldMk cId="1933283028" sldId="1003"/>
            <ac:cxnSpMk id="84" creationId="{8D3D20C7-9009-3C54-B5B8-7ACD4A31916D}"/>
          </ac:cxnSpMkLst>
        </pc:cxnChg>
        <pc:cxnChg chg="mod">
          <ac:chgData name="Phillip Kaufman" userId="c001b2a046940d7c" providerId="LiveId" clId="{5CB25B10-5B1C-4017-B167-ED3104435743}" dt="2024-06-03T00:05:14.253" v="12854" actId="165"/>
          <ac:cxnSpMkLst>
            <pc:docMk/>
            <pc:sldMk cId="1933283028" sldId="1003"/>
            <ac:cxnSpMk id="85" creationId="{F2A23CA4-1975-598F-04F5-02AFC0E542C8}"/>
          </ac:cxnSpMkLst>
        </pc:cxnChg>
        <pc:cxnChg chg="mod">
          <ac:chgData name="Phillip Kaufman" userId="c001b2a046940d7c" providerId="LiveId" clId="{5CB25B10-5B1C-4017-B167-ED3104435743}" dt="2024-06-03T00:05:14.253" v="12854" actId="165"/>
          <ac:cxnSpMkLst>
            <pc:docMk/>
            <pc:sldMk cId="1933283028" sldId="1003"/>
            <ac:cxnSpMk id="86" creationId="{65D0753A-F919-DD73-842F-98F559C82C8B}"/>
          </ac:cxnSpMkLst>
        </pc:cxnChg>
        <pc:cxnChg chg="mod">
          <ac:chgData name="Phillip Kaufman" userId="c001b2a046940d7c" providerId="LiveId" clId="{5CB25B10-5B1C-4017-B167-ED3104435743}" dt="2024-06-03T00:05:14.253" v="12854" actId="165"/>
          <ac:cxnSpMkLst>
            <pc:docMk/>
            <pc:sldMk cId="1933283028" sldId="1003"/>
            <ac:cxnSpMk id="87" creationId="{5801452C-3D75-144F-07A3-02DC8494FE98}"/>
          </ac:cxnSpMkLst>
        </pc:cxnChg>
        <pc:cxnChg chg="mod">
          <ac:chgData name="Phillip Kaufman" userId="c001b2a046940d7c" providerId="LiveId" clId="{5CB25B10-5B1C-4017-B167-ED3104435743}" dt="2024-06-03T00:05:14.253" v="12854" actId="165"/>
          <ac:cxnSpMkLst>
            <pc:docMk/>
            <pc:sldMk cId="1933283028" sldId="1003"/>
            <ac:cxnSpMk id="88" creationId="{499123A2-9C59-B238-85DD-D2A0E4B2AB40}"/>
          </ac:cxnSpMkLst>
        </pc:cxnChg>
        <pc:cxnChg chg="mod">
          <ac:chgData name="Phillip Kaufman" userId="c001b2a046940d7c" providerId="LiveId" clId="{5CB25B10-5B1C-4017-B167-ED3104435743}" dt="2024-06-03T00:05:14.253" v="12854" actId="165"/>
          <ac:cxnSpMkLst>
            <pc:docMk/>
            <pc:sldMk cId="1933283028" sldId="1003"/>
            <ac:cxnSpMk id="89" creationId="{E26E368F-0491-1047-0DBF-82B73656D513}"/>
          </ac:cxnSpMkLst>
        </pc:cxnChg>
        <pc:cxnChg chg="mod">
          <ac:chgData name="Phillip Kaufman" userId="c001b2a046940d7c" providerId="LiveId" clId="{5CB25B10-5B1C-4017-B167-ED3104435743}" dt="2024-06-03T00:05:14.253" v="12854" actId="165"/>
          <ac:cxnSpMkLst>
            <pc:docMk/>
            <pc:sldMk cId="1933283028" sldId="1003"/>
            <ac:cxnSpMk id="90" creationId="{5D9581D1-9C5E-4529-E237-D095982A5D67}"/>
          </ac:cxnSpMkLst>
        </pc:cxnChg>
        <pc:cxnChg chg="mod">
          <ac:chgData name="Phillip Kaufman" userId="c001b2a046940d7c" providerId="LiveId" clId="{5CB25B10-5B1C-4017-B167-ED3104435743}" dt="2024-06-03T00:05:14.253" v="12854" actId="165"/>
          <ac:cxnSpMkLst>
            <pc:docMk/>
            <pc:sldMk cId="1933283028" sldId="1003"/>
            <ac:cxnSpMk id="91" creationId="{B3250463-C3DD-E229-AF89-624AECBA86E2}"/>
          </ac:cxnSpMkLst>
        </pc:cxnChg>
        <pc:cxnChg chg="mod">
          <ac:chgData name="Phillip Kaufman" userId="c001b2a046940d7c" providerId="LiveId" clId="{5CB25B10-5B1C-4017-B167-ED3104435743}" dt="2024-06-03T00:05:14.253" v="12854" actId="165"/>
          <ac:cxnSpMkLst>
            <pc:docMk/>
            <pc:sldMk cId="1933283028" sldId="1003"/>
            <ac:cxnSpMk id="92" creationId="{42AA76E5-EBCC-820F-0D46-C6FD7DD7C2E5}"/>
          </ac:cxnSpMkLst>
        </pc:cxnChg>
        <pc:cxnChg chg="mod">
          <ac:chgData name="Phillip Kaufman" userId="c001b2a046940d7c" providerId="LiveId" clId="{5CB25B10-5B1C-4017-B167-ED3104435743}" dt="2024-06-03T00:05:14.253" v="12854" actId="165"/>
          <ac:cxnSpMkLst>
            <pc:docMk/>
            <pc:sldMk cId="1933283028" sldId="1003"/>
            <ac:cxnSpMk id="93" creationId="{E33E3278-EBDF-C033-8602-2E28F2191F40}"/>
          </ac:cxnSpMkLst>
        </pc:cxnChg>
        <pc:cxnChg chg="mod">
          <ac:chgData name="Phillip Kaufman" userId="c001b2a046940d7c" providerId="LiveId" clId="{5CB25B10-5B1C-4017-B167-ED3104435743}" dt="2024-06-03T00:05:14.253" v="12854" actId="165"/>
          <ac:cxnSpMkLst>
            <pc:docMk/>
            <pc:sldMk cId="1933283028" sldId="1003"/>
            <ac:cxnSpMk id="94" creationId="{F85B6BC7-C6A6-50A0-636E-A214E9E1156F}"/>
          </ac:cxnSpMkLst>
        </pc:cxnChg>
        <pc:cxnChg chg="mod">
          <ac:chgData name="Phillip Kaufman" userId="c001b2a046940d7c" providerId="LiveId" clId="{5CB25B10-5B1C-4017-B167-ED3104435743}" dt="2024-06-03T00:05:14.253" v="12854" actId="165"/>
          <ac:cxnSpMkLst>
            <pc:docMk/>
            <pc:sldMk cId="1933283028" sldId="1003"/>
            <ac:cxnSpMk id="95" creationId="{51D8A690-8418-5405-91FD-D8FD74AA2C51}"/>
          </ac:cxnSpMkLst>
        </pc:cxnChg>
        <pc:cxnChg chg="mod">
          <ac:chgData name="Phillip Kaufman" userId="c001b2a046940d7c" providerId="LiveId" clId="{5CB25B10-5B1C-4017-B167-ED3104435743}" dt="2024-06-03T00:05:14.253" v="12854" actId="165"/>
          <ac:cxnSpMkLst>
            <pc:docMk/>
            <pc:sldMk cId="1933283028" sldId="1003"/>
            <ac:cxnSpMk id="97" creationId="{042EC5EA-0D8E-67DC-E1A0-19B4A423DF95}"/>
          </ac:cxnSpMkLst>
        </pc:cxnChg>
        <pc:cxnChg chg="mod">
          <ac:chgData name="Phillip Kaufman" userId="c001b2a046940d7c" providerId="LiveId" clId="{5CB25B10-5B1C-4017-B167-ED3104435743}" dt="2024-06-03T00:05:14.253" v="12854" actId="165"/>
          <ac:cxnSpMkLst>
            <pc:docMk/>
            <pc:sldMk cId="1933283028" sldId="1003"/>
            <ac:cxnSpMk id="98" creationId="{5DAC8627-420F-E666-68EC-EB2CC0414320}"/>
          </ac:cxnSpMkLst>
        </pc:cxnChg>
        <pc:cxnChg chg="mod">
          <ac:chgData name="Phillip Kaufman" userId="c001b2a046940d7c" providerId="LiveId" clId="{5CB25B10-5B1C-4017-B167-ED3104435743}" dt="2024-06-03T00:05:14.253" v="12854" actId="165"/>
          <ac:cxnSpMkLst>
            <pc:docMk/>
            <pc:sldMk cId="1933283028" sldId="1003"/>
            <ac:cxnSpMk id="102" creationId="{B0282462-9209-FF16-5FE8-06BF8FD44404}"/>
          </ac:cxnSpMkLst>
        </pc:cxnChg>
        <pc:cxnChg chg="mod">
          <ac:chgData name="Phillip Kaufman" userId="c001b2a046940d7c" providerId="LiveId" clId="{5CB25B10-5B1C-4017-B167-ED3104435743}" dt="2024-06-03T00:05:14.253" v="12854" actId="165"/>
          <ac:cxnSpMkLst>
            <pc:docMk/>
            <pc:sldMk cId="1933283028" sldId="1003"/>
            <ac:cxnSpMk id="103" creationId="{451D7C1A-2738-B27F-D287-EBCC555A1F86}"/>
          </ac:cxnSpMkLst>
        </pc:cxnChg>
      </pc:sldChg>
      <pc:sldChg chg="addSp delSp modSp add mod">
        <pc:chgData name="Phillip Kaufman" userId="c001b2a046940d7c" providerId="LiveId" clId="{5CB25B10-5B1C-4017-B167-ED3104435743}" dt="2024-06-04T02:40:04.710" v="13570" actId="478"/>
        <pc:sldMkLst>
          <pc:docMk/>
          <pc:sldMk cId="2636427365" sldId="1003"/>
        </pc:sldMkLst>
        <pc:spChg chg="mod">
          <ac:chgData name="Phillip Kaufman" userId="c001b2a046940d7c" providerId="LiveId" clId="{5CB25B10-5B1C-4017-B167-ED3104435743}" dt="2024-06-03T00:51:07.426" v="13097"/>
          <ac:spMkLst>
            <pc:docMk/>
            <pc:sldMk cId="2636427365" sldId="1003"/>
            <ac:spMk id="16" creationId="{EF09987E-933A-3020-D204-200DEB894CC2}"/>
          </ac:spMkLst>
        </pc:spChg>
        <pc:spChg chg="mod">
          <ac:chgData name="Phillip Kaufman" userId="c001b2a046940d7c" providerId="LiveId" clId="{5CB25B10-5B1C-4017-B167-ED3104435743}" dt="2024-06-03T00:51:07.426" v="13097"/>
          <ac:spMkLst>
            <pc:docMk/>
            <pc:sldMk cId="2636427365" sldId="1003"/>
            <ac:spMk id="17" creationId="{2DC9C888-2665-5981-A717-A1B545B69919}"/>
          </ac:spMkLst>
        </pc:spChg>
        <pc:spChg chg="mod">
          <ac:chgData name="Phillip Kaufman" userId="c001b2a046940d7c" providerId="LiveId" clId="{5CB25B10-5B1C-4017-B167-ED3104435743}" dt="2024-06-03T00:51:07.426" v="13097"/>
          <ac:spMkLst>
            <pc:docMk/>
            <pc:sldMk cId="2636427365" sldId="1003"/>
            <ac:spMk id="18" creationId="{2EC99433-0FAA-FEAE-BCD5-0CD1F9C0BAA0}"/>
          </ac:spMkLst>
        </pc:spChg>
        <pc:spChg chg="mod">
          <ac:chgData name="Phillip Kaufman" userId="c001b2a046940d7c" providerId="LiveId" clId="{5CB25B10-5B1C-4017-B167-ED3104435743}" dt="2024-06-03T00:51:07.426" v="13097"/>
          <ac:spMkLst>
            <pc:docMk/>
            <pc:sldMk cId="2636427365" sldId="1003"/>
            <ac:spMk id="20" creationId="{CA4ACD96-A53C-1ED5-C839-C5A564A1EA77}"/>
          </ac:spMkLst>
        </pc:spChg>
        <pc:spChg chg="mod">
          <ac:chgData name="Phillip Kaufman" userId="c001b2a046940d7c" providerId="LiveId" clId="{5CB25B10-5B1C-4017-B167-ED3104435743}" dt="2024-06-03T00:51:07.426" v="13097"/>
          <ac:spMkLst>
            <pc:docMk/>
            <pc:sldMk cId="2636427365" sldId="1003"/>
            <ac:spMk id="23" creationId="{F4BFBFF9-9739-DD72-FE02-A778FA0F33C9}"/>
          </ac:spMkLst>
        </pc:spChg>
        <pc:spChg chg="mod">
          <ac:chgData name="Phillip Kaufman" userId="c001b2a046940d7c" providerId="LiveId" clId="{5CB25B10-5B1C-4017-B167-ED3104435743}" dt="2024-06-03T00:51:07.426" v="13097"/>
          <ac:spMkLst>
            <pc:docMk/>
            <pc:sldMk cId="2636427365" sldId="1003"/>
            <ac:spMk id="24" creationId="{5C5EF9E3-F969-2CB8-AE95-C0F62DEE6D26}"/>
          </ac:spMkLst>
        </pc:spChg>
        <pc:spChg chg="mod">
          <ac:chgData name="Phillip Kaufman" userId="c001b2a046940d7c" providerId="LiveId" clId="{5CB25B10-5B1C-4017-B167-ED3104435743}" dt="2024-06-03T00:51:07.426" v="13097"/>
          <ac:spMkLst>
            <pc:docMk/>
            <pc:sldMk cId="2636427365" sldId="1003"/>
            <ac:spMk id="25" creationId="{BE98BD60-DB3F-8D25-DC30-E1F59FA93141}"/>
          </ac:spMkLst>
        </pc:spChg>
        <pc:spChg chg="mod">
          <ac:chgData name="Phillip Kaufman" userId="c001b2a046940d7c" providerId="LiveId" clId="{5CB25B10-5B1C-4017-B167-ED3104435743}" dt="2024-06-03T00:51:07.426" v="13097"/>
          <ac:spMkLst>
            <pc:docMk/>
            <pc:sldMk cId="2636427365" sldId="1003"/>
            <ac:spMk id="27" creationId="{A4396ECA-2B44-459C-86D3-F2F6D8268B69}"/>
          </ac:spMkLst>
        </pc:spChg>
        <pc:spChg chg="mod">
          <ac:chgData name="Phillip Kaufman" userId="c001b2a046940d7c" providerId="LiveId" clId="{5CB25B10-5B1C-4017-B167-ED3104435743}" dt="2024-06-03T00:51:07.426" v="13097"/>
          <ac:spMkLst>
            <pc:docMk/>
            <pc:sldMk cId="2636427365" sldId="1003"/>
            <ac:spMk id="28" creationId="{E4DB1EB3-026C-1778-8BBE-455B6D45822C}"/>
          </ac:spMkLst>
        </pc:spChg>
        <pc:spChg chg="mod">
          <ac:chgData name="Phillip Kaufman" userId="c001b2a046940d7c" providerId="LiveId" clId="{5CB25B10-5B1C-4017-B167-ED3104435743}" dt="2024-06-03T00:51:07.426" v="13097"/>
          <ac:spMkLst>
            <pc:docMk/>
            <pc:sldMk cId="2636427365" sldId="1003"/>
            <ac:spMk id="31" creationId="{A1603FFC-A84B-7CD1-099C-0519F495AF85}"/>
          </ac:spMkLst>
        </pc:spChg>
        <pc:spChg chg="mod">
          <ac:chgData name="Phillip Kaufman" userId="c001b2a046940d7c" providerId="LiveId" clId="{5CB25B10-5B1C-4017-B167-ED3104435743}" dt="2024-06-03T00:51:07.426" v="13097"/>
          <ac:spMkLst>
            <pc:docMk/>
            <pc:sldMk cId="2636427365" sldId="1003"/>
            <ac:spMk id="323" creationId="{B5E53F97-3793-332E-BF9D-CC4106F213F7}"/>
          </ac:spMkLst>
        </pc:spChg>
        <pc:spChg chg="mod">
          <ac:chgData name="Phillip Kaufman" userId="c001b2a046940d7c" providerId="LiveId" clId="{5CB25B10-5B1C-4017-B167-ED3104435743}" dt="2024-06-03T00:51:07.426" v="13097"/>
          <ac:spMkLst>
            <pc:docMk/>
            <pc:sldMk cId="2636427365" sldId="1003"/>
            <ac:spMk id="324" creationId="{29A1E679-EBE4-59BA-84F4-069DCC099E17}"/>
          </ac:spMkLst>
        </pc:spChg>
        <pc:spChg chg="mod">
          <ac:chgData name="Phillip Kaufman" userId="c001b2a046940d7c" providerId="LiveId" clId="{5CB25B10-5B1C-4017-B167-ED3104435743}" dt="2024-06-04T02:39:56.578" v="13568"/>
          <ac:spMkLst>
            <pc:docMk/>
            <pc:sldMk cId="2636427365" sldId="1003"/>
            <ac:spMk id="333" creationId="{4AD74928-2205-C902-C8F2-03D67E4A98EE}"/>
          </ac:spMkLst>
        </pc:spChg>
        <pc:spChg chg="mod">
          <ac:chgData name="Phillip Kaufman" userId="c001b2a046940d7c" providerId="LiveId" clId="{5CB25B10-5B1C-4017-B167-ED3104435743}" dt="2024-06-04T02:39:56.578" v="13568"/>
          <ac:spMkLst>
            <pc:docMk/>
            <pc:sldMk cId="2636427365" sldId="1003"/>
            <ac:spMk id="334" creationId="{1A50436D-534A-000D-187F-F80FE2D30190}"/>
          </ac:spMkLst>
        </pc:spChg>
        <pc:spChg chg="mod">
          <ac:chgData name="Phillip Kaufman" userId="c001b2a046940d7c" providerId="LiveId" clId="{5CB25B10-5B1C-4017-B167-ED3104435743}" dt="2024-06-04T02:39:56.578" v="13568"/>
          <ac:spMkLst>
            <pc:docMk/>
            <pc:sldMk cId="2636427365" sldId="1003"/>
            <ac:spMk id="338" creationId="{71EDC9ED-7061-FB58-6923-DFB09D9A528E}"/>
          </ac:spMkLst>
        </pc:spChg>
        <pc:spChg chg="mod">
          <ac:chgData name="Phillip Kaufman" userId="c001b2a046940d7c" providerId="LiveId" clId="{5CB25B10-5B1C-4017-B167-ED3104435743}" dt="2024-06-04T02:39:56.578" v="13568"/>
          <ac:spMkLst>
            <pc:docMk/>
            <pc:sldMk cId="2636427365" sldId="1003"/>
            <ac:spMk id="339" creationId="{0FA0B36C-17FC-F71D-5AE9-8A520387AA77}"/>
          </ac:spMkLst>
        </pc:spChg>
        <pc:spChg chg="mod">
          <ac:chgData name="Phillip Kaufman" userId="c001b2a046940d7c" providerId="LiveId" clId="{5CB25B10-5B1C-4017-B167-ED3104435743}" dt="2024-06-04T02:39:56.578" v="13568"/>
          <ac:spMkLst>
            <pc:docMk/>
            <pc:sldMk cId="2636427365" sldId="1003"/>
            <ac:spMk id="340" creationId="{D0C635C2-6FB2-6B64-230B-9156867BC935}"/>
          </ac:spMkLst>
        </pc:spChg>
        <pc:spChg chg="mod">
          <ac:chgData name="Phillip Kaufman" userId="c001b2a046940d7c" providerId="LiveId" clId="{5CB25B10-5B1C-4017-B167-ED3104435743}" dt="2024-06-04T02:39:56.578" v="13568"/>
          <ac:spMkLst>
            <pc:docMk/>
            <pc:sldMk cId="2636427365" sldId="1003"/>
            <ac:spMk id="341" creationId="{83BEBCF1-C691-33C5-B90C-797F24EE3B60}"/>
          </ac:spMkLst>
        </pc:spChg>
        <pc:spChg chg="mod">
          <ac:chgData name="Phillip Kaufman" userId="c001b2a046940d7c" providerId="LiveId" clId="{5CB25B10-5B1C-4017-B167-ED3104435743}" dt="2024-06-04T02:39:56.578" v="13568"/>
          <ac:spMkLst>
            <pc:docMk/>
            <pc:sldMk cId="2636427365" sldId="1003"/>
            <ac:spMk id="344" creationId="{F2777A84-B316-70CC-4CAA-45891CD2D2A2}"/>
          </ac:spMkLst>
        </pc:spChg>
        <pc:spChg chg="mod">
          <ac:chgData name="Phillip Kaufman" userId="c001b2a046940d7c" providerId="LiveId" clId="{5CB25B10-5B1C-4017-B167-ED3104435743}" dt="2024-06-04T02:39:56.578" v="13568"/>
          <ac:spMkLst>
            <pc:docMk/>
            <pc:sldMk cId="2636427365" sldId="1003"/>
            <ac:spMk id="345" creationId="{C9DCC8DF-AE51-6B32-C3FC-802175451E7D}"/>
          </ac:spMkLst>
        </pc:spChg>
        <pc:spChg chg="mod">
          <ac:chgData name="Phillip Kaufman" userId="c001b2a046940d7c" providerId="LiveId" clId="{5CB25B10-5B1C-4017-B167-ED3104435743}" dt="2024-06-04T02:39:56.578" v="13568"/>
          <ac:spMkLst>
            <pc:docMk/>
            <pc:sldMk cId="2636427365" sldId="1003"/>
            <ac:spMk id="346" creationId="{1DD9EC6D-57C5-142B-63B4-BF340878B510}"/>
          </ac:spMkLst>
        </pc:spChg>
        <pc:spChg chg="mod">
          <ac:chgData name="Phillip Kaufman" userId="c001b2a046940d7c" providerId="LiveId" clId="{5CB25B10-5B1C-4017-B167-ED3104435743}" dt="2024-06-04T02:39:56.578" v="13568"/>
          <ac:spMkLst>
            <pc:docMk/>
            <pc:sldMk cId="2636427365" sldId="1003"/>
            <ac:spMk id="348" creationId="{7B648358-2B59-85B6-3A55-5CF1F7737955}"/>
          </ac:spMkLst>
        </pc:spChg>
        <pc:spChg chg="mod">
          <ac:chgData name="Phillip Kaufman" userId="c001b2a046940d7c" providerId="LiveId" clId="{5CB25B10-5B1C-4017-B167-ED3104435743}" dt="2024-06-04T02:39:56.578" v="13568"/>
          <ac:spMkLst>
            <pc:docMk/>
            <pc:sldMk cId="2636427365" sldId="1003"/>
            <ac:spMk id="349" creationId="{CFCDF544-6D57-1139-4F4A-859118C81C68}"/>
          </ac:spMkLst>
        </pc:spChg>
        <pc:spChg chg="mod">
          <ac:chgData name="Phillip Kaufman" userId="c001b2a046940d7c" providerId="LiveId" clId="{5CB25B10-5B1C-4017-B167-ED3104435743}" dt="2024-06-04T02:39:56.578" v="13568"/>
          <ac:spMkLst>
            <pc:docMk/>
            <pc:sldMk cId="2636427365" sldId="1003"/>
            <ac:spMk id="352" creationId="{5D3A0383-0551-68E3-D7B0-590E759C9B5E}"/>
          </ac:spMkLst>
        </pc:spChg>
        <pc:grpChg chg="add del mod">
          <ac:chgData name="Phillip Kaufman" userId="c001b2a046940d7c" providerId="LiveId" clId="{5CB25B10-5B1C-4017-B167-ED3104435743}" dt="2024-06-04T02:40:04.710" v="13570" actId="478"/>
          <ac:grpSpMkLst>
            <pc:docMk/>
            <pc:sldMk cId="2636427365" sldId="1003"/>
            <ac:grpSpMk id="4" creationId="{C0CBF95D-F99C-175D-E5A6-D55E8B31D998}"/>
          </ac:grpSpMkLst>
        </pc:grpChg>
        <pc:grpChg chg="mod">
          <ac:chgData name="Phillip Kaufman" userId="c001b2a046940d7c" providerId="LiveId" clId="{5CB25B10-5B1C-4017-B167-ED3104435743}" dt="2024-06-03T00:51:07.426" v="13097"/>
          <ac:grpSpMkLst>
            <pc:docMk/>
            <pc:sldMk cId="2636427365" sldId="1003"/>
            <ac:grpSpMk id="5" creationId="{A5D6F4DB-C727-DBE8-70D0-6D45628B3D51}"/>
          </ac:grpSpMkLst>
        </pc:grpChg>
        <pc:grpChg chg="mod">
          <ac:chgData name="Phillip Kaufman" userId="c001b2a046940d7c" providerId="LiveId" clId="{5CB25B10-5B1C-4017-B167-ED3104435743}" dt="2024-06-03T00:51:07.426" v="13097"/>
          <ac:grpSpMkLst>
            <pc:docMk/>
            <pc:sldMk cId="2636427365" sldId="1003"/>
            <ac:grpSpMk id="6" creationId="{DDF0F57D-70B7-8064-F04C-1E1691C947F8}"/>
          </ac:grpSpMkLst>
        </pc:grpChg>
        <pc:grpChg chg="mod">
          <ac:chgData name="Phillip Kaufman" userId="c001b2a046940d7c" providerId="LiveId" clId="{5CB25B10-5B1C-4017-B167-ED3104435743}" dt="2024-06-03T00:51:07.426" v="13097"/>
          <ac:grpSpMkLst>
            <pc:docMk/>
            <pc:sldMk cId="2636427365" sldId="1003"/>
            <ac:grpSpMk id="9" creationId="{726DDDD1-2D1E-9FCC-F34F-0CCAA8449155}"/>
          </ac:grpSpMkLst>
        </pc:grpChg>
        <pc:grpChg chg="mod">
          <ac:chgData name="Phillip Kaufman" userId="c001b2a046940d7c" providerId="LiveId" clId="{5CB25B10-5B1C-4017-B167-ED3104435743}" dt="2024-06-03T00:51:07.426" v="13097"/>
          <ac:grpSpMkLst>
            <pc:docMk/>
            <pc:sldMk cId="2636427365" sldId="1003"/>
            <ac:grpSpMk id="10" creationId="{16B0F1CA-DF95-BD0F-83CA-3887D6EC54BA}"/>
          </ac:grpSpMkLst>
        </pc:grpChg>
        <pc:grpChg chg="mod">
          <ac:chgData name="Phillip Kaufman" userId="c001b2a046940d7c" providerId="LiveId" clId="{5CB25B10-5B1C-4017-B167-ED3104435743}" dt="2024-06-03T00:51:07.426" v="13097"/>
          <ac:grpSpMkLst>
            <pc:docMk/>
            <pc:sldMk cId="2636427365" sldId="1003"/>
            <ac:grpSpMk id="15" creationId="{9FD9E9DA-0D82-6D58-FBE4-83F0B3FB198D}"/>
          </ac:grpSpMkLst>
        </pc:grpChg>
        <pc:grpChg chg="mod">
          <ac:chgData name="Phillip Kaufman" userId="c001b2a046940d7c" providerId="LiveId" clId="{5CB25B10-5B1C-4017-B167-ED3104435743}" dt="2024-06-03T00:51:07.426" v="13097"/>
          <ac:grpSpMkLst>
            <pc:docMk/>
            <pc:sldMk cId="2636427365" sldId="1003"/>
            <ac:grpSpMk id="26" creationId="{9A0CD2EC-D3FD-B6E4-004F-D79DD7BDAD7F}"/>
          </ac:grpSpMkLst>
        </pc:grpChg>
        <pc:grpChg chg="mod">
          <ac:chgData name="Phillip Kaufman" userId="c001b2a046940d7c" providerId="LiveId" clId="{5CB25B10-5B1C-4017-B167-ED3104435743}" dt="2024-06-03T00:51:07.426" v="13097"/>
          <ac:grpSpMkLst>
            <pc:docMk/>
            <pc:sldMk cId="2636427365" sldId="1003"/>
            <ac:grpSpMk id="325" creationId="{B2CBFF95-99AB-9B16-F4F4-3DB3988A2C8B}"/>
          </ac:grpSpMkLst>
        </pc:grpChg>
        <pc:grpChg chg="add mod">
          <ac:chgData name="Phillip Kaufman" userId="c001b2a046940d7c" providerId="LiveId" clId="{5CB25B10-5B1C-4017-B167-ED3104435743}" dt="2024-06-04T02:39:56.578" v="13568"/>
          <ac:grpSpMkLst>
            <pc:docMk/>
            <pc:sldMk cId="2636427365" sldId="1003"/>
            <ac:grpSpMk id="328" creationId="{A37CA378-7339-85AC-FB1E-8CBEBD9B9E75}"/>
          </ac:grpSpMkLst>
        </pc:grpChg>
        <pc:grpChg chg="mod">
          <ac:chgData name="Phillip Kaufman" userId="c001b2a046940d7c" providerId="LiveId" clId="{5CB25B10-5B1C-4017-B167-ED3104435743}" dt="2024-06-04T02:39:56.578" v="13568"/>
          <ac:grpSpMkLst>
            <pc:docMk/>
            <pc:sldMk cId="2636427365" sldId="1003"/>
            <ac:grpSpMk id="329" creationId="{E87B1889-820E-49F6-4D2F-FD0040B9CDBA}"/>
          </ac:grpSpMkLst>
        </pc:grpChg>
        <pc:grpChg chg="mod">
          <ac:chgData name="Phillip Kaufman" userId="c001b2a046940d7c" providerId="LiveId" clId="{5CB25B10-5B1C-4017-B167-ED3104435743}" dt="2024-06-04T02:39:56.578" v="13568"/>
          <ac:grpSpMkLst>
            <pc:docMk/>
            <pc:sldMk cId="2636427365" sldId="1003"/>
            <ac:grpSpMk id="330" creationId="{5B259E87-017E-D253-4D93-440867CD6B9E}"/>
          </ac:grpSpMkLst>
        </pc:grpChg>
        <pc:grpChg chg="mod">
          <ac:chgData name="Phillip Kaufman" userId="c001b2a046940d7c" providerId="LiveId" clId="{5CB25B10-5B1C-4017-B167-ED3104435743}" dt="2024-06-04T02:39:56.578" v="13568"/>
          <ac:grpSpMkLst>
            <pc:docMk/>
            <pc:sldMk cId="2636427365" sldId="1003"/>
            <ac:grpSpMk id="331" creationId="{528EFCE6-8304-83AE-95D2-6BD7084BCFBF}"/>
          </ac:grpSpMkLst>
        </pc:grpChg>
        <pc:grpChg chg="mod">
          <ac:chgData name="Phillip Kaufman" userId="c001b2a046940d7c" providerId="LiveId" clId="{5CB25B10-5B1C-4017-B167-ED3104435743}" dt="2024-06-04T02:39:56.578" v="13568"/>
          <ac:grpSpMkLst>
            <pc:docMk/>
            <pc:sldMk cId="2636427365" sldId="1003"/>
            <ac:grpSpMk id="332" creationId="{6454865C-81BE-D950-0CC9-17735D312028}"/>
          </ac:grpSpMkLst>
        </pc:grpChg>
        <pc:grpChg chg="mod">
          <ac:chgData name="Phillip Kaufman" userId="c001b2a046940d7c" providerId="LiveId" clId="{5CB25B10-5B1C-4017-B167-ED3104435743}" dt="2024-06-04T02:39:56.578" v="13568"/>
          <ac:grpSpMkLst>
            <pc:docMk/>
            <pc:sldMk cId="2636427365" sldId="1003"/>
            <ac:grpSpMk id="337" creationId="{E55D1A83-55EC-B714-4DC3-1D7F60330076}"/>
          </ac:grpSpMkLst>
        </pc:grpChg>
        <pc:grpChg chg="mod">
          <ac:chgData name="Phillip Kaufman" userId="c001b2a046940d7c" providerId="LiveId" clId="{5CB25B10-5B1C-4017-B167-ED3104435743}" dt="2024-06-04T02:39:56.578" v="13568"/>
          <ac:grpSpMkLst>
            <pc:docMk/>
            <pc:sldMk cId="2636427365" sldId="1003"/>
            <ac:grpSpMk id="347" creationId="{20C45E2D-406B-3E0C-73FA-920AF4C17B7F}"/>
          </ac:grpSpMkLst>
        </pc:grpChg>
        <pc:grpChg chg="del">
          <ac:chgData name="Phillip Kaufman" userId="c001b2a046940d7c" providerId="LiveId" clId="{5CB25B10-5B1C-4017-B167-ED3104435743}" dt="2024-06-03T00:51:04.020" v="13095" actId="478"/>
          <ac:grpSpMkLst>
            <pc:docMk/>
            <pc:sldMk cId="2636427365" sldId="1003"/>
            <ac:grpSpMk id="383" creationId="{C5361D35-809B-56F5-70D4-6DBC96ED33EC}"/>
          </ac:grpSpMkLst>
        </pc:grpChg>
        <pc:grpChg chg="del">
          <ac:chgData name="Phillip Kaufman" userId="c001b2a046940d7c" providerId="LiveId" clId="{5CB25B10-5B1C-4017-B167-ED3104435743}" dt="2024-06-03T00:51:04.020" v="13095" actId="478"/>
          <ac:grpSpMkLst>
            <pc:docMk/>
            <pc:sldMk cId="2636427365" sldId="1003"/>
            <ac:grpSpMk id="384" creationId="{72D03821-9E1D-46C2-79B3-468E59C5106E}"/>
          </ac:grpSpMkLst>
        </pc:grpChg>
        <pc:grpChg chg="del">
          <ac:chgData name="Phillip Kaufman" userId="c001b2a046940d7c" providerId="LiveId" clId="{5CB25B10-5B1C-4017-B167-ED3104435743}" dt="2024-06-03T00:51:04.020" v="13095" actId="478"/>
          <ac:grpSpMkLst>
            <pc:docMk/>
            <pc:sldMk cId="2636427365" sldId="1003"/>
            <ac:grpSpMk id="401" creationId="{5C06B120-ED74-7D12-F029-D2050092FE6F}"/>
          </ac:grpSpMkLst>
        </pc:grpChg>
        <pc:grpChg chg="del">
          <ac:chgData name="Phillip Kaufman" userId="c001b2a046940d7c" providerId="LiveId" clId="{5CB25B10-5B1C-4017-B167-ED3104435743}" dt="2024-06-03T00:51:07.033" v="13096" actId="478"/>
          <ac:grpSpMkLst>
            <pc:docMk/>
            <pc:sldMk cId="2636427365" sldId="1003"/>
            <ac:grpSpMk id="402" creationId="{B5871C51-5C95-D5FF-3395-59C8361285E1}"/>
          </ac:grpSpMkLst>
        </pc:grpChg>
        <pc:cxnChg chg="mod">
          <ac:chgData name="Phillip Kaufman" userId="c001b2a046940d7c" providerId="LiveId" clId="{5CB25B10-5B1C-4017-B167-ED3104435743}" dt="2024-06-04T02:40:04.710" v="13570" actId="478"/>
          <ac:cxnSpMkLst>
            <pc:docMk/>
            <pc:sldMk cId="2636427365" sldId="1003"/>
            <ac:cxnSpMk id="21" creationId="{20E78F40-2023-BAD3-2AE2-A2BE99EB8804}"/>
          </ac:cxnSpMkLst>
        </pc:cxnChg>
        <pc:cxnChg chg="mod">
          <ac:chgData name="Phillip Kaufman" userId="c001b2a046940d7c" providerId="LiveId" clId="{5CB25B10-5B1C-4017-B167-ED3104435743}" dt="2024-06-04T02:40:04.710" v="13570" actId="478"/>
          <ac:cxnSpMkLst>
            <pc:docMk/>
            <pc:sldMk cId="2636427365" sldId="1003"/>
            <ac:cxnSpMk id="22" creationId="{931F50D3-080D-BE9D-8ED3-B4C8BE5060F2}"/>
          </ac:cxnSpMkLst>
        </pc:cxnChg>
        <pc:cxnChg chg="mod">
          <ac:chgData name="Phillip Kaufman" userId="c001b2a046940d7c" providerId="LiveId" clId="{5CB25B10-5B1C-4017-B167-ED3104435743}" dt="2024-06-04T02:40:04.710" v="13570" actId="478"/>
          <ac:cxnSpMkLst>
            <pc:docMk/>
            <pc:sldMk cId="2636427365" sldId="1003"/>
            <ac:cxnSpMk id="29" creationId="{A0220CB6-D7C3-A484-57D6-4AF0296A0FBF}"/>
          </ac:cxnSpMkLst>
        </pc:cxnChg>
        <pc:cxnChg chg="mod">
          <ac:chgData name="Phillip Kaufman" userId="c001b2a046940d7c" providerId="LiveId" clId="{5CB25B10-5B1C-4017-B167-ED3104435743}" dt="2024-06-04T02:40:04.710" v="13570" actId="478"/>
          <ac:cxnSpMkLst>
            <pc:docMk/>
            <pc:sldMk cId="2636427365" sldId="1003"/>
            <ac:cxnSpMk id="30" creationId="{F899EA5B-477F-2D6E-41A9-E78E459B6BA6}"/>
          </ac:cxnSpMkLst>
        </pc:cxnChg>
        <pc:cxnChg chg="mod">
          <ac:chgData name="Phillip Kaufman" userId="c001b2a046940d7c" providerId="LiveId" clId="{5CB25B10-5B1C-4017-B167-ED3104435743}" dt="2024-06-03T00:51:07.426" v="13097"/>
          <ac:cxnSpMkLst>
            <pc:docMk/>
            <pc:sldMk cId="2636427365" sldId="1003"/>
            <ac:cxnSpMk id="32" creationId="{D8F11D71-B7EC-33B7-3C33-8CEBFDBF0275}"/>
          </ac:cxnSpMkLst>
        </pc:cxnChg>
        <pc:cxnChg chg="mod">
          <ac:chgData name="Phillip Kaufman" userId="c001b2a046940d7c" providerId="LiveId" clId="{5CB25B10-5B1C-4017-B167-ED3104435743}" dt="2024-06-03T00:51:07.426" v="13097"/>
          <ac:cxnSpMkLst>
            <pc:docMk/>
            <pc:sldMk cId="2636427365" sldId="1003"/>
            <ac:cxnSpMk id="33" creationId="{4BCCDC3C-267B-CA28-7851-C39526CF7855}"/>
          </ac:cxnSpMkLst>
        </pc:cxnChg>
        <pc:cxnChg chg="mod">
          <ac:chgData name="Phillip Kaufman" userId="c001b2a046940d7c" providerId="LiveId" clId="{5CB25B10-5B1C-4017-B167-ED3104435743}" dt="2024-06-03T00:51:07.426" v="13097"/>
          <ac:cxnSpMkLst>
            <pc:docMk/>
            <pc:sldMk cId="2636427365" sldId="1003"/>
            <ac:cxnSpMk id="34" creationId="{342B082F-0EAB-5C83-AA74-C7C3EC2E85B1}"/>
          </ac:cxnSpMkLst>
        </pc:cxnChg>
        <pc:cxnChg chg="mod">
          <ac:chgData name="Phillip Kaufman" userId="c001b2a046940d7c" providerId="LiveId" clId="{5CB25B10-5B1C-4017-B167-ED3104435743}" dt="2024-06-03T00:51:07.426" v="13097"/>
          <ac:cxnSpMkLst>
            <pc:docMk/>
            <pc:sldMk cId="2636427365" sldId="1003"/>
            <ac:cxnSpMk id="35" creationId="{C0DB1980-93BD-4198-ACFD-5B4BD97E63EE}"/>
          </ac:cxnSpMkLst>
        </pc:cxnChg>
        <pc:cxnChg chg="mod">
          <ac:chgData name="Phillip Kaufman" userId="c001b2a046940d7c" providerId="LiveId" clId="{5CB25B10-5B1C-4017-B167-ED3104435743}" dt="2024-06-03T00:51:07.426" v="13097"/>
          <ac:cxnSpMkLst>
            <pc:docMk/>
            <pc:sldMk cId="2636427365" sldId="1003"/>
            <ac:cxnSpMk id="36" creationId="{80807D39-80FA-C73A-33CB-F5881BDA08CF}"/>
          </ac:cxnSpMkLst>
        </pc:cxnChg>
        <pc:cxnChg chg="mod">
          <ac:chgData name="Phillip Kaufman" userId="c001b2a046940d7c" providerId="LiveId" clId="{5CB25B10-5B1C-4017-B167-ED3104435743}" dt="2024-06-03T00:51:07.426" v="13097"/>
          <ac:cxnSpMkLst>
            <pc:docMk/>
            <pc:sldMk cId="2636427365" sldId="1003"/>
            <ac:cxnSpMk id="39" creationId="{AC5B761C-309C-E92F-2258-89181956D284}"/>
          </ac:cxnSpMkLst>
        </pc:cxnChg>
        <pc:cxnChg chg="mod">
          <ac:chgData name="Phillip Kaufman" userId="c001b2a046940d7c" providerId="LiveId" clId="{5CB25B10-5B1C-4017-B167-ED3104435743}" dt="2024-06-03T00:51:07.426" v="13097"/>
          <ac:cxnSpMkLst>
            <pc:docMk/>
            <pc:sldMk cId="2636427365" sldId="1003"/>
            <ac:cxnSpMk id="40" creationId="{6B145E92-2950-C9F8-EBE4-E01972DF668E}"/>
          </ac:cxnSpMkLst>
        </pc:cxnChg>
        <pc:cxnChg chg="mod">
          <ac:chgData name="Phillip Kaufman" userId="c001b2a046940d7c" providerId="LiveId" clId="{5CB25B10-5B1C-4017-B167-ED3104435743}" dt="2024-06-03T00:51:07.426" v="13097"/>
          <ac:cxnSpMkLst>
            <pc:docMk/>
            <pc:sldMk cId="2636427365" sldId="1003"/>
            <ac:cxnSpMk id="42" creationId="{42B37015-1565-0320-9C92-2FB4AD75CEBA}"/>
          </ac:cxnSpMkLst>
        </pc:cxnChg>
        <pc:cxnChg chg="mod">
          <ac:chgData name="Phillip Kaufman" userId="c001b2a046940d7c" providerId="LiveId" clId="{5CB25B10-5B1C-4017-B167-ED3104435743}" dt="2024-06-03T00:51:07.426" v="13097"/>
          <ac:cxnSpMkLst>
            <pc:docMk/>
            <pc:sldMk cId="2636427365" sldId="1003"/>
            <ac:cxnSpMk id="43" creationId="{0E51B803-DDA3-7C1F-CBCB-3A885030DC83}"/>
          </ac:cxnSpMkLst>
        </pc:cxnChg>
        <pc:cxnChg chg="mod">
          <ac:chgData name="Phillip Kaufman" userId="c001b2a046940d7c" providerId="LiveId" clId="{5CB25B10-5B1C-4017-B167-ED3104435743}" dt="2024-06-03T00:51:07.426" v="13097"/>
          <ac:cxnSpMkLst>
            <pc:docMk/>
            <pc:sldMk cId="2636427365" sldId="1003"/>
            <ac:cxnSpMk id="44" creationId="{346588CE-1F74-FC09-A400-80219A478239}"/>
          </ac:cxnSpMkLst>
        </pc:cxnChg>
        <pc:cxnChg chg="mod">
          <ac:chgData name="Phillip Kaufman" userId="c001b2a046940d7c" providerId="LiveId" clId="{5CB25B10-5B1C-4017-B167-ED3104435743}" dt="2024-06-03T00:51:07.426" v="13097"/>
          <ac:cxnSpMkLst>
            <pc:docMk/>
            <pc:sldMk cId="2636427365" sldId="1003"/>
            <ac:cxnSpMk id="45" creationId="{CF48FBD4-4242-800F-1DEE-CF1889E534F7}"/>
          </ac:cxnSpMkLst>
        </pc:cxnChg>
        <pc:cxnChg chg="mod">
          <ac:chgData name="Phillip Kaufman" userId="c001b2a046940d7c" providerId="LiveId" clId="{5CB25B10-5B1C-4017-B167-ED3104435743}" dt="2024-06-03T00:51:07.426" v="13097"/>
          <ac:cxnSpMkLst>
            <pc:docMk/>
            <pc:sldMk cId="2636427365" sldId="1003"/>
            <ac:cxnSpMk id="46" creationId="{4487175B-3DE8-86EC-7012-C4E4DC761250}"/>
          </ac:cxnSpMkLst>
        </pc:cxnChg>
        <pc:cxnChg chg="mod">
          <ac:chgData name="Phillip Kaufman" userId="c001b2a046940d7c" providerId="LiveId" clId="{5CB25B10-5B1C-4017-B167-ED3104435743}" dt="2024-06-03T00:51:07.426" v="13097"/>
          <ac:cxnSpMkLst>
            <pc:docMk/>
            <pc:sldMk cId="2636427365" sldId="1003"/>
            <ac:cxnSpMk id="47" creationId="{D656CCE8-82C7-50E7-356D-C9BA97A0C71D}"/>
          </ac:cxnSpMkLst>
        </pc:cxnChg>
        <pc:cxnChg chg="mod">
          <ac:chgData name="Phillip Kaufman" userId="c001b2a046940d7c" providerId="LiveId" clId="{5CB25B10-5B1C-4017-B167-ED3104435743}" dt="2024-06-03T00:51:07.426" v="13097"/>
          <ac:cxnSpMkLst>
            <pc:docMk/>
            <pc:sldMk cId="2636427365" sldId="1003"/>
            <ac:cxnSpMk id="48" creationId="{A2B52602-8567-7057-BE1E-9D20A769DF0E}"/>
          </ac:cxnSpMkLst>
        </pc:cxnChg>
        <pc:cxnChg chg="mod">
          <ac:chgData name="Phillip Kaufman" userId="c001b2a046940d7c" providerId="LiveId" clId="{5CB25B10-5B1C-4017-B167-ED3104435743}" dt="2024-06-03T00:51:07.426" v="13097"/>
          <ac:cxnSpMkLst>
            <pc:docMk/>
            <pc:sldMk cId="2636427365" sldId="1003"/>
            <ac:cxnSpMk id="49" creationId="{2B560ACF-2C3D-98B0-891D-B5FCDA889B84}"/>
          </ac:cxnSpMkLst>
        </pc:cxnChg>
        <pc:cxnChg chg="mod">
          <ac:chgData name="Phillip Kaufman" userId="c001b2a046940d7c" providerId="LiveId" clId="{5CB25B10-5B1C-4017-B167-ED3104435743}" dt="2024-06-03T00:51:07.426" v="13097"/>
          <ac:cxnSpMkLst>
            <pc:docMk/>
            <pc:sldMk cId="2636427365" sldId="1003"/>
            <ac:cxnSpMk id="50" creationId="{FF5EAED6-19A7-26C4-2109-B70E22011DFC}"/>
          </ac:cxnSpMkLst>
        </pc:cxnChg>
        <pc:cxnChg chg="mod">
          <ac:chgData name="Phillip Kaufman" userId="c001b2a046940d7c" providerId="LiveId" clId="{5CB25B10-5B1C-4017-B167-ED3104435743}" dt="2024-06-03T00:51:07.426" v="13097"/>
          <ac:cxnSpMkLst>
            <pc:docMk/>
            <pc:sldMk cId="2636427365" sldId="1003"/>
            <ac:cxnSpMk id="51" creationId="{4D75333C-AE8A-14E9-DE82-B9185D3A0AF8}"/>
          </ac:cxnSpMkLst>
        </pc:cxnChg>
        <pc:cxnChg chg="mod">
          <ac:chgData name="Phillip Kaufman" userId="c001b2a046940d7c" providerId="LiveId" clId="{5CB25B10-5B1C-4017-B167-ED3104435743}" dt="2024-06-03T00:51:07.426" v="13097"/>
          <ac:cxnSpMkLst>
            <pc:docMk/>
            <pc:sldMk cId="2636427365" sldId="1003"/>
            <ac:cxnSpMk id="52" creationId="{606CB9B8-6CD3-01B7-8477-7059EC570D85}"/>
          </ac:cxnSpMkLst>
        </pc:cxnChg>
        <pc:cxnChg chg="mod">
          <ac:chgData name="Phillip Kaufman" userId="c001b2a046940d7c" providerId="LiveId" clId="{5CB25B10-5B1C-4017-B167-ED3104435743}" dt="2024-06-03T00:51:07.426" v="13097"/>
          <ac:cxnSpMkLst>
            <pc:docMk/>
            <pc:sldMk cId="2636427365" sldId="1003"/>
            <ac:cxnSpMk id="53" creationId="{DDBDADA2-E4EB-081C-B7C0-AA1B9F1B7EA5}"/>
          </ac:cxnSpMkLst>
        </pc:cxnChg>
        <pc:cxnChg chg="mod">
          <ac:chgData name="Phillip Kaufman" userId="c001b2a046940d7c" providerId="LiveId" clId="{5CB25B10-5B1C-4017-B167-ED3104435743}" dt="2024-06-03T00:51:07.426" v="13097"/>
          <ac:cxnSpMkLst>
            <pc:docMk/>
            <pc:sldMk cId="2636427365" sldId="1003"/>
            <ac:cxnSpMk id="54" creationId="{6E7869E5-29A5-59B9-EE15-F7A19E27D7EA}"/>
          </ac:cxnSpMkLst>
        </pc:cxnChg>
        <pc:cxnChg chg="mod">
          <ac:chgData name="Phillip Kaufman" userId="c001b2a046940d7c" providerId="LiveId" clId="{5CB25B10-5B1C-4017-B167-ED3104435743}" dt="2024-06-03T00:51:07.426" v="13097"/>
          <ac:cxnSpMkLst>
            <pc:docMk/>
            <pc:sldMk cId="2636427365" sldId="1003"/>
            <ac:cxnSpMk id="55" creationId="{C2CA2ACC-1A12-0A70-9E4A-64A4BF6EADD7}"/>
          </ac:cxnSpMkLst>
        </pc:cxnChg>
        <pc:cxnChg chg="mod">
          <ac:chgData name="Phillip Kaufman" userId="c001b2a046940d7c" providerId="LiveId" clId="{5CB25B10-5B1C-4017-B167-ED3104435743}" dt="2024-06-03T00:51:07.426" v="13097"/>
          <ac:cxnSpMkLst>
            <pc:docMk/>
            <pc:sldMk cId="2636427365" sldId="1003"/>
            <ac:cxnSpMk id="56" creationId="{BC347145-2032-2715-D7DD-80159FC3F971}"/>
          </ac:cxnSpMkLst>
        </pc:cxnChg>
        <pc:cxnChg chg="mod">
          <ac:chgData name="Phillip Kaufman" userId="c001b2a046940d7c" providerId="LiveId" clId="{5CB25B10-5B1C-4017-B167-ED3104435743}" dt="2024-06-03T00:51:07.426" v="13097"/>
          <ac:cxnSpMkLst>
            <pc:docMk/>
            <pc:sldMk cId="2636427365" sldId="1003"/>
            <ac:cxnSpMk id="57" creationId="{9F9C9586-1863-7E7E-3E1C-CDCFFAD4D51F}"/>
          </ac:cxnSpMkLst>
        </pc:cxnChg>
        <pc:cxnChg chg="mod">
          <ac:chgData name="Phillip Kaufman" userId="c001b2a046940d7c" providerId="LiveId" clId="{5CB25B10-5B1C-4017-B167-ED3104435743}" dt="2024-06-03T00:51:07.426" v="13097"/>
          <ac:cxnSpMkLst>
            <pc:docMk/>
            <pc:sldMk cId="2636427365" sldId="1003"/>
            <ac:cxnSpMk id="58" creationId="{42B5982C-E3D7-C723-BDCC-EA72277322FB}"/>
          </ac:cxnSpMkLst>
        </pc:cxnChg>
        <pc:cxnChg chg="mod">
          <ac:chgData name="Phillip Kaufman" userId="c001b2a046940d7c" providerId="LiveId" clId="{5CB25B10-5B1C-4017-B167-ED3104435743}" dt="2024-06-03T00:51:07.426" v="13097"/>
          <ac:cxnSpMkLst>
            <pc:docMk/>
            <pc:sldMk cId="2636427365" sldId="1003"/>
            <ac:cxnSpMk id="59" creationId="{D765EA68-1B1E-E8B2-8C48-F9DA3328B603}"/>
          </ac:cxnSpMkLst>
        </pc:cxnChg>
        <pc:cxnChg chg="mod">
          <ac:chgData name="Phillip Kaufman" userId="c001b2a046940d7c" providerId="LiveId" clId="{5CB25B10-5B1C-4017-B167-ED3104435743}" dt="2024-06-03T00:51:07.426" v="13097"/>
          <ac:cxnSpMkLst>
            <pc:docMk/>
            <pc:sldMk cId="2636427365" sldId="1003"/>
            <ac:cxnSpMk id="60" creationId="{C056944A-5AFF-FA47-0F13-1C0A0B81C64E}"/>
          </ac:cxnSpMkLst>
        </pc:cxnChg>
        <pc:cxnChg chg="mod">
          <ac:chgData name="Phillip Kaufman" userId="c001b2a046940d7c" providerId="LiveId" clId="{5CB25B10-5B1C-4017-B167-ED3104435743}" dt="2024-06-03T00:51:07.426" v="13097"/>
          <ac:cxnSpMkLst>
            <pc:docMk/>
            <pc:sldMk cId="2636427365" sldId="1003"/>
            <ac:cxnSpMk id="61" creationId="{65BADCB2-03A3-C395-ED1A-D0674D10811E}"/>
          </ac:cxnSpMkLst>
        </pc:cxnChg>
        <pc:cxnChg chg="mod">
          <ac:chgData name="Phillip Kaufman" userId="c001b2a046940d7c" providerId="LiveId" clId="{5CB25B10-5B1C-4017-B167-ED3104435743}" dt="2024-06-03T00:51:07.426" v="13097"/>
          <ac:cxnSpMkLst>
            <pc:docMk/>
            <pc:sldMk cId="2636427365" sldId="1003"/>
            <ac:cxnSpMk id="62" creationId="{9572449D-3C54-FEE4-0348-321EABBAD62A}"/>
          </ac:cxnSpMkLst>
        </pc:cxnChg>
        <pc:cxnChg chg="mod">
          <ac:chgData name="Phillip Kaufman" userId="c001b2a046940d7c" providerId="LiveId" clId="{5CB25B10-5B1C-4017-B167-ED3104435743}" dt="2024-06-03T00:51:07.426" v="13097"/>
          <ac:cxnSpMkLst>
            <pc:docMk/>
            <pc:sldMk cId="2636427365" sldId="1003"/>
            <ac:cxnSpMk id="63" creationId="{F2BF5A1A-D2B8-5DF8-CF97-4F47F2D72900}"/>
          </ac:cxnSpMkLst>
        </pc:cxnChg>
        <pc:cxnChg chg="mod">
          <ac:chgData name="Phillip Kaufman" userId="c001b2a046940d7c" providerId="LiveId" clId="{5CB25B10-5B1C-4017-B167-ED3104435743}" dt="2024-06-03T00:51:07.426" v="13097"/>
          <ac:cxnSpMkLst>
            <pc:docMk/>
            <pc:sldMk cId="2636427365" sldId="1003"/>
            <ac:cxnSpMk id="320" creationId="{BCC13CE9-E1DF-3327-A610-3485EA976604}"/>
          </ac:cxnSpMkLst>
        </pc:cxnChg>
        <pc:cxnChg chg="mod">
          <ac:chgData name="Phillip Kaufman" userId="c001b2a046940d7c" providerId="LiveId" clId="{5CB25B10-5B1C-4017-B167-ED3104435743}" dt="2024-06-03T00:51:07.426" v="13097"/>
          <ac:cxnSpMkLst>
            <pc:docMk/>
            <pc:sldMk cId="2636427365" sldId="1003"/>
            <ac:cxnSpMk id="321" creationId="{13C3B3F9-7D3F-A987-73BC-806F7B6216C6}"/>
          </ac:cxnSpMkLst>
        </pc:cxnChg>
        <pc:cxnChg chg="mod">
          <ac:chgData name="Phillip Kaufman" userId="c001b2a046940d7c" providerId="LiveId" clId="{5CB25B10-5B1C-4017-B167-ED3104435743}" dt="2024-06-03T00:51:07.426" v="13097"/>
          <ac:cxnSpMkLst>
            <pc:docMk/>
            <pc:sldMk cId="2636427365" sldId="1003"/>
            <ac:cxnSpMk id="322" creationId="{F1850411-02BB-377E-EAC8-C4A83D946724}"/>
          </ac:cxnSpMkLst>
        </pc:cxnChg>
        <pc:cxnChg chg="mod">
          <ac:chgData name="Phillip Kaufman" userId="c001b2a046940d7c" providerId="LiveId" clId="{5CB25B10-5B1C-4017-B167-ED3104435743}" dt="2024-06-03T00:51:07.426" v="13097"/>
          <ac:cxnSpMkLst>
            <pc:docMk/>
            <pc:sldMk cId="2636427365" sldId="1003"/>
            <ac:cxnSpMk id="326" creationId="{D39F211A-B2F6-44F1-9E6A-7522C06CFE78}"/>
          </ac:cxnSpMkLst>
        </pc:cxnChg>
        <pc:cxnChg chg="mod">
          <ac:chgData name="Phillip Kaufman" userId="c001b2a046940d7c" providerId="LiveId" clId="{5CB25B10-5B1C-4017-B167-ED3104435743}" dt="2024-06-03T00:51:07.426" v="13097"/>
          <ac:cxnSpMkLst>
            <pc:docMk/>
            <pc:sldMk cId="2636427365" sldId="1003"/>
            <ac:cxnSpMk id="327" creationId="{A35300BA-CD2F-9FD8-6C58-5C642C67A369}"/>
          </ac:cxnSpMkLst>
        </pc:cxnChg>
        <pc:cxnChg chg="mod">
          <ac:chgData name="Phillip Kaufman" userId="c001b2a046940d7c" providerId="LiveId" clId="{5CB25B10-5B1C-4017-B167-ED3104435743}" dt="2024-06-04T02:39:56.578" v="13568"/>
          <ac:cxnSpMkLst>
            <pc:docMk/>
            <pc:sldMk cId="2636427365" sldId="1003"/>
            <ac:cxnSpMk id="335" creationId="{369BB958-939F-A610-E1CC-38EFD86972A5}"/>
          </ac:cxnSpMkLst>
        </pc:cxnChg>
        <pc:cxnChg chg="mod">
          <ac:chgData name="Phillip Kaufman" userId="c001b2a046940d7c" providerId="LiveId" clId="{5CB25B10-5B1C-4017-B167-ED3104435743}" dt="2024-06-04T02:39:56.578" v="13568"/>
          <ac:cxnSpMkLst>
            <pc:docMk/>
            <pc:sldMk cId="2636427365" sldId="1003"/>
            <ac:cxnSpMk id="336" creationId="{8B35A5C8-1A5B-DDD6-9295-3DC14D65250E}"/>
          </ac:cxnSpMkLst>
        </pc:cxnChg>
        <pc:cxnChg chg="mod">
          <ac:chgData name="Phillip Kaufman" userId="c001b2a046940d7c" providerId="LiveId" clId="{5CB25B10-5B1C-4017-B167-ED3104435743}" dt="2024-06-04T02:39:56.578" v="13568"/>
          <ac:cxnSpMkLst>
            <pc:docMk/>
            <pc:sldMk cId="2636427365" sldId="1003"/>
            <ac:cxnSpMk id="342" creationId="{88A2B7CC-C0DF-5700-F101-AC37037058F1}"/>
          </ac:cxnSpMkLst>
        </pc:cxnChg>
        <pc:cxnChg chg="mod">
          <ac:chgData name="Phillip Kaufman" userId="c001b2a046940d7c" providerId="LiveId" clId="{5CB25B10-5B1C-4017-B167-ED3104435743}" dt="2024-06-04T02:39:56.578" v="13568"/>
          <ac:cxnSpMkLst>
            <pc:docMk/>
            <pc:sldMk cId="2636427365" sldId="1003"/>
            <ac:cxnSpMk id="343" creationId="{9D1B3B64-C337-79DC-B544-F6568DF822F4}"/>
          </ac:cxnSpMkLst>
        </pc:cxnChg>
        <pc:cxnChg chg="mod">
          <ac:chgData name="Phillip Kaufman" userId="c001b2a046940d7c" providerId="LiveId" clId="{5CB25B10-5B1C-4017-B167-ED3104435743}" dt="2024-06-04T02:39:56.578" v="13568"/>
          <ac:cxnSpMkLst>
            <pc:docMk/>
            <pc:sldMk cId="2636427365" sldId="1003"/>
            <ac:cxnSpMk id="350" creationId="{290AF200-5FFB-D5E0-D408-C6109AD445F0}"/>
          </ac:cxnSpMkLst>
        </pc:cxnChg>
        <pc:cxnChg chg="mod">
          <ac:chgData name="Phillip Kaufman" userId="c001b2a046940d7c" providerId="LiveId" clId="{5CB25B10-5B1C-4017-B167-ED3104435743}" dt="2024-06-04T02:39:56.578" v="13568"/>
          <ac:cxnSpMkLst>
            <pc:docMk/>
            <pc:sldMk cId="2636427365" sldId="1003"/>
            <ac:cxnSpMk id="351" creationId="{4A910F60-7407-18DC-96A8-E8CEF3D95597}"/>
          </ac:cxnSpMkLst>
        </pc:cxnChg>
        <pc:cxnChg chg="mod">
          <ac:chgData name="Phillip Kaufman" userId="c001b2a046940d7c" providerId="LiveId" clId="{5CB25B10-5B1C-4017-B167-ED3104435743}" dt="2024-06-04T02:39:56.578" v="13568"/>
          <ac:cxnSpMkLst>
            <pc:docMk/>
            <pc:sldMk cId="2636427365" sldId="1003"/>
            <ac:cxnSpMk id="353" creationId="{65C64C9A-0B5D-9789-035F-0A2CCC90CD23}"/>
          </ac:cxnSpMkLst>
        </pc:cxnChg>
        <pc:cxnChg chg="mod">
          <ac:chgData name="Phillip Kaufman" userId="c001b2a046940d7c" providerId="LiveId" clId="{5CB25B10-5B1C-4017-B167-ED3104435743}" dt="2024-06-04T02:39:56.578" v="13568"/>
          <ac:cxnSpMkLst>
            <pc:docMk/>
            <pc:sldMk cId="2636427365" sldId="1003"/>
            <ac:cxnSpMk id="354" creationId="{F9A3863D-7E02-02E2-CEA6-12C2445296C1}"/>
          </ac:cxnSpMkLst>
        </pc:cxnChg>
        <pc:cxnChg chg="mod">
          <ac:chgData name="Phillip Kaufman" userId="c001b2a046940d7c" providerId="LiveId" clId="{5CB25B10-5B1C-4017-B167-ED3104435743}" dt="2024-06-04T02:39:56.578" v="13568"/>
          <ac:cxnSpMkLst>
            <pc:docMk/>
            <pc:sldMk cId="2636427365" sldId="1003"/>
            <ac:cxnSpMk id="355" creationId="{1F03DA86-B111-BC50-4141-938ACE8FCFC6}"/>
          </ac:cxnSpMkLst>
        </pc:cxnChg>
        <pc:cxnChg chg="mod">
          <ac:chgData name="Phillip Kaufman" userId="c001b2a046940d7c" providerId="LiveId" clId="{5CB25B10-5B1C-4017-B167-ED3104435743}" dt="2024-06-04T02:39:56.578" v="13568"/>
          <ac:cxnSpMkLst>
            <pc:docMk/>
            <pc:sldMk cId="2636427365" sldId="1003"/>
            <ac:cxnSpMk id="356" creationId="{48DE4589-ABEF-C6D4-B534-AD8504153197}"/>
          </ac:cxnSpMkLst>
        </pc:cxnChg>
        <pc:cxnChg chg="mod">
          <ac:chgData name="Phillip Kaufman" userId="c001b2a046940d7c" providerId="LiveId" clId="{5CB25B10-5B1C-4017-B167-ED3104435743}" dt="2024-06-04T02:39:56.578" v="13568"/>
          <ac:cxnSpMkLst>
            <pc:docMk/>
            <pc:sldMk cId="2636427365" sldId="1003"/>
            <ac:cxnSpMk id="357" creationId="{BC9D1369-1E3C-3DCE-8843-379951AB8AE5}"/>
          </ac:cxnSpMkLst>
        </pc:cxnChg>
        <pc:cxnChg chg="mod">
          <ac:chgData name="Phillip Kaufman" userId="c001b2a046940d7c" providerId="LiveId" clId="{5CB25B10-5B1C-4017-B167-ED3104435743}" dt="2024-06-04T02:39:56.578" v="13568"/>
          <ac:cxnSpMkLst>
            <pc:docMk/>
            <pc:sldMk cId="2636427365" sldId="1003"/>
            <ac:cxnSpMk id="358" creationId="{4745C9F1-F98E-BE3E-553B-8AF3679DA41F}"/>
          </ac:cxnSpMkLst>
        </pc:cxnChg>
        <pc:cxnChg chg="mod">
          <ac:chgData name="Phillip Kaufman" userId="c001b2a046940d7c" providerId="LiveId" clId="{5CB25B10-5B1C-4017-B167-ED3104435743}" dt="2024-06-04T02:39:56.578" v="13568"/>
          <ac:cxnSpMkLst>
            <pc:docMk/>
            <pc:sldMk cId="2636427365" sldId="1003"/>
            <ac:cxnSpMk id="359" creationId="{1471EFBE-E80D-9CB1-5099-922711FAEA8E}"/>
          </ac:cxnSpMkLst>
        </pc:cxnChg>
        <pc:cxnChg chg="mod">
          <ac:chgData name="Phillip Kaufman" userId="c001b2a046940d7c" providerId="LiveId" clId="{5CB25B10-5B1C-4017-B167-ED3104435743}" dt="2024-06-04T02:39:56.578" v="13568"/>
          <ac:cxnSpMkLst>
            <pc:docMk/>
            <pc:sldMk cId="2636427365" sldId="1003"/>
            <ac:cxnSpMk id="360" creationId="{E9A0A411-1D2E-8226-A579-4281C48E693C}"/>
          </ac:cxnSpMkLst>
        </pc:cxnChg>
        <pc:cxnChg chg="mod">
          <ac:chgData name="Phillip Kaufman" userId="c001b2a046940d7c" providerId="LiveId" clId="{5CB25B10-5B1C-4017-B167-ED3104435743}" dt="2024-06-04T02:39:56.578" v="13568"/>
          <ac:cxnSpMkLst>
            <pc:docMk/>
            <pc:sldMk cId="2636427365" sldId="1003"/>
            <ac:cxnSpMk id="361" creationId="{21E13DDB-095F-FB12-60B3-FD1493AE91D0}"/>
          </ac:cxnSpMkLst>
        </pc:cxnChg>
        <pc:cxnChg chg="mod">
          <ac:chgData name="Phillip Kaufman" userId="c001b2a046940d7c" providerId="LiveId" clId="{5CB25B10-5B1C-4017-B167-ED3104435743}" dt="2024-06-04T02:39:56.578" v="13568"/>
          <ac:cxnSpMkLst>
            <pc:docMk/>
            <pc:sldMk cId="2636427365" sldId="1003"/>
            <ac:cxnSpMk id="362" creationId="{43064543-8BB5-A439-EC39-978E7861FDC6}"/>
          </ac:cxnSpMkLst>
        </pc:cxnChg>
        <pc:cxnChg chg="mod">
          <ac:chgData name="Phillip Kaufman" userId="c001b2a046940d7c" providerId="LiveId" clId="{5CB25B10-5B1C-4017-B167-ED3104435743}" dt="2024-06-04T02:39:56.578" v="13568"/>
          <ac:cxnSpMkLst>
            <pc:docMk/>
            <pc:sldMk cId="2636427365" sldId="1003"/>
            <ac:cxnSpMk id="363" creationId="{B0BA57A8-92DD-82E2-7077-F5E550A8E8D2}"/>
          </ac:cxnSpMkLst>
        </pc:cxnChg>
        <pc:cxnChg chg="mod">
          <ac:chgData name="Phillip Kaufman" userId="c001b2a046940d7c" providerId="LiveId" clId="{5CB25B10-5B1C-4017-B167-ED3104435743}" dt="2024-06-04T02:39:56.578" v="13568"/>
          <ac:cxnSpMkLst>
            <pc:docMk/>
            <pc:sldMk cId="2636427365" sldId="1003"/>
            <ac:cxnSpMk id="364" creationId="{B3844BD3-FD0E-13FC-07FD-F5B618B3A326}"/>
          </ac:cxnSpMkLst>
        </pc:cxnChg>
        <pc:cxnChg chg="mod">
          <ac:chgData name="Phillip Kaufman" userId="c001b2a046940d7c" providerId="LiveId" clId="{5CB25B10-5B1C-4017-B167-ED3104435743}" dt="2024-06-04T02:39:56.578" v="13568"/>
          <ac:cxnSpMkLst>
            <pc:docMk/>
            <pc:sldMk cId="2636427365" sldId="1003"/>
            <ac:cxnSpMk id="365" creationId="{7903027A-51D8-3C2D-6362-3FAB9AD90CC5}"/>
          </ac:cxnSpMkLst>
        </pc:cxnChg>
        <pc:cxnChg chg="mod">
          <ac:chgData name="Phillip Kaufman" userId="c001b2a046940d7c" providerId="LiveId" clId="{5CB25B10-5B1C-4017-B167-ED3104435743}" dt="2024-06-04T02:39:56.578" v="13568"/>
          <ac:cxnSpMkLst>
            <pc:docMk/>
            <pc:sldMk cId="2636427365" sldId="1003"/>
            <ac:cxnSpMk id="366" creationId="{872A6B70-FEBF-8C91-C3A6-E3E338A01414}"/>
          </ac:cxnSpMkLst>
        </pc:cxnChg>
        <pc:cxnChg chg="mod">
          <ac:chgData name="Phillip Kaufman" userId="c001b2a046940d7c" providerId="LiveId" clId="{5CB25B10-5B1C-4017-B167-ED3104435743}" dt="2024-06-04T02:39:56.578" v="13568"/>
          <ac:cxnSpMkLst>
            <pc:docMk/>
            <pc:sldMk cId="2636427365" sldId="1003"/>
            <ac:cxnSpMk id="367" creationId="{C6F1636B-FF88-6A72-96AE-3543DE407473}"/>
          </ac:cxnSpMkLst>
        </pc:cxnChg>
        <pc:cxnChg chg="mod">
          <ac:chgData name="Phillip Kaufman" userId="c001b2a046940d7c" providerId="LiveId" clId="{5CB25B10-5B1C-4017-B167-ED3104435743}" dt="2024-06-04T02:39:56.578" v="13568"/>
          <ac:cxnSpMkLst>
            <pc:docMk/>
            <pc:sldMk cId="2636427365" sldId="1003"/>
            <ac:cxnSpMk id="368" creationId="{BCCD33CE-F0D0-957B-891C-2947D72F42FF}"/>
          </ac:cxnSpMkLst>
        </pc:cxnChg>
        <pc:cxnChg chg="mod">
          <ac:chgData name="Phillip Kaufman" userId="c001b2a046940d7c" providerId="LiveId" clId="{5CB25B10-5B1C-4017-B167-ED3104435743}" dt="2024-06-04T02:39:56.578" v="13568"/>
          <ac:cxnSpMkLst>
            <pc:docMk/>
            <pc:sldMk cId="2636427365" sldId="1003"/>
            <ac:cxnSpMk id="369" creationId="{167D8DEB-6AFC-1353-DFB8-E8341CCD7E00}"/>
          </ac:cxnSpMkLst>
        </pc:cxnChg>
        <pc:cxnChg chg="mod">
          <ac:chgData name="Phillip Kaufman" userId="c001b2a046940d7c" providerId="LiveId" clId="{5CB25B10-5B1C-4017-B167-ED3104435743}" dt="2024-06-04T02:39:56.578" v="13568"/>
          <ac:cxnSpMkLst>
            <pc:docMk/>
            <pc:sldMk cId="2636427365" sldId="1003"/>
            <ac:cxnSpMk id="370" creationId="{44E15C96-A385-372A-6EEE-D20B7F39DFAB}"/>
          </ac:cxnSpMkLst>
        </pc:cxnChg>
        <pc:cxnChg chg="mod">
          <ac:chgData name="Phillip Kaufman" userId="c001b2a046940d7c" providerId="LiveId" clId="{5CB25B10-5B1C-4017-B167-ED3104435743}" dt="2024-06-04T02:39:56.578" v="13568"/>
          <ac:cxnSpMkLst>
            <pc:docMk/>
            <pc:sldMk cId="2636427365" sldId="1003"/>
            <ac:cxnSpMk id="371" creationId="{A39CF919-C9F5-0FC8-DD8A-40678C1FBC1B}"/>
          </ac:cxnSpMkLst>
        </pc:cxnChg>
        <pc:cxnChg chg="mod">
          <ac:chgData name="Phillip Kaufman" userId="c001b2a046940d7c" providerId="LiveId" clId="{5CB25B10-5B1C-4017-B167-ED3104435743}" dt="2024-06-04T02:39:56.578" v="13568"/>
          <ac:cxnSpMkLst>
            <pc:docMk/>
            <pc:sldMk cId="2636427365" sldId="1003"/>
            <ac:cxnSpMk id="372" creationId="{5F44B8DF-EDA2-3A7E-7AC6-5864F7CCFE0D}"/>
          </ac:cxnSpMkLst>
        </pc:cxnChg>
        <pc:cxnChg chg="mod">
          <ac:chgData name="Phillip Kaufman" userId="c001b2a046940d7c" providerId="LiveId" clId="{5CB25B10-5B1C-4017-B167-ED3104435743}" dt="2024-06-04T02:39:56.578" v="13568"/>
          <ac:cxnSpMkLst>
            <pc:docMk/>
            <pc:sldMk cId="2636427365" sldId="1003"/>
            <ac:cxnSpMk id="373" creationId="{CE57469B-4646-C358-5B37-CCE694F72B85}"/>
          </ac:cxnSpMkLst>
        </pc:cxnChg>
        <pc:cxnChg chg="mod">
          <ac:chgData name="Phillip Kaufman" userId="c001b2a046940d7c" providerId="LiveId" clId="{5CB25B10-5B1C-4017-B167-ED3104435743}" dt="2024-06-04T02:39:56.578" v="13568"/>
          <ac:cxnSpMkLst>
            <pc:docMk/>
            <pc:sldMk cId="2636427365" sldId="1003"/>
            <ac:cxnSpMk id="374" creationId="{52CBAAB3-8DA4-93FE-3A2B-F1C68A2BDB32}"/>
          </ac:cxnSpMkLst>
        </pc:cxnChg>
        <pc:cxnChg chg="mod">
          <ac:chgData name="Phillip Kaufman" userId="c001b2a046940d7c" providerId="LiveId" clId="{5CB25B10-5B1C-4017-B167-ED3104435743}" dt="2024-06-04T02:39:56.578" v="13568"/>
          <ac:cxnSpMkLst>
            <pc:docMk/>
            <pc:sldMk cId="2636427365" sldId="1003"/>
            <ac:cxnSpMk id="375" creationId="{CCB3EFBA-362D-37A6-94C6-32CC444571B7}"/>
          </ac:cxnSpMkLst>
        </pc:cxnChg>
        <pc:cxnChg chg="mod">
          <ac:chgData name="Phillip Kaufman" userId="c001b2a046940d7c" providerId="LiveId" clId="{5CB25B10-5B1C-4017-B167-ED3104435743}" dt="2024-06-04T02:39:56.578" v="13568"/>
          <ac:cxnSpMkLst>
            <pc:docMk/>
            <pc:sldMk cId="2636427365" sldId="1003"/>
            <ac:cxnSpMk id="376" creationId="{FA720197-56FC-06F9-1FC7-0B25FB1FA90B}"/>
          </ac:cxnSpMkLst>
        </pc:cxnChg>
        <pc:cxnChg chg="mod">
          <ac:chgData name="Phillip Kaufman" userId="c001b2a046940d7c" providerId="LiveId" clId="{5CB25B10-5B1C-4017-B167-ED3104435743}" dt="2024-06-04T02:39:56.578" v="13568"/>
          <ac:cxnSpMkLst>
            <pc:docMk/>
            <pc:sldMk cId="2636427365" sldId="1003"/>
            <ac:cxnSpMk id="377" creationId="{3C3C57D7-918C-1E81-4B5B-942006E34072}"/>
          </ac:cxnSpMkLst>
        </pc:cxnChg>
        <pc:cxnChg chg="mod">
          <ac:chgData name="Phillip Kaufman" userId="c001b2a046940d7c" providerId="LiveId" clId="{5CB25B10-5B1C-4017-B167-ED3104435743}" dt="2024-06-04T02:39:56.578" v="13568"/>
          <ac:cxnSpMkLst>
            <pc:docMk/>
            <pc:sldMk cId="2636427365" sldId="1003"/>
            <ac:cxnSpMk id="378" creationId="{4CE1194B-7709-6DA1-79B1-2F49037E0AAE}"/>
          </ac:cxnSpMkLst>
        </pc:cxnChg>
        <pc:cxnChg chg="mod">
          <ac:chgData name="Phillip Kaufman" userId="c001b2a046940d7c" providerId="LiveId" clId="{5CB25B10-5B1C-4017-B167-ED3104435743}" dt="2024-06-04T02:39:56.578" v="13568"/>
          <ac:cxnSpMkLst>
            <pc:docMk/>
            <pc:sldMk cId="2636427365" sldId="1003"/>
            <ac:cxnSpMk id="379" creationId="{C0BBC19A-28A2-DFFF-3937-6C58831726A1}"/>
          </ac:cxnSpMkLst>
        </pc:cxnChg>
        <pc:cxnChg chg="mod">
          <ac:chgData name="Phillip Kaufman" userId="c001b2a046940d7c" providerId="LiveId" clId="{5CB25B10-5B1C-4017-B167-ED3104435743}" dt="2024-06-04T02:39:56.578" v="13568"/>
          <ac:cxnSpMkLst>
            <pc:docMk/>
            <pc:sldMk cId="2636427365" sldId="1003"/>
            <ac:cxnSpMk id="380" creationId="{DBF1398D-9979-BF85-D8CE-1196C11FCA9D}"/>
          </ac:cxnSpMkLst>
        </pc:cxnChg>
        <pc:cxnChg chg="mod">
          <ac:chgData name="Phillip Kaufman" userId="c001b2a046940d7c" providerId="LiveId" clId="{5CB25B10-5B1C-4017-B167-ED3104435743}" dt="2024-06-04T02:39:56.578" v="13568"/>
          <ac:cxnSpMkLst>
            <pc:docMk/>
            <pc:sldMk cId="2636427365" sldId="1003"/>
            <ac:cxnSpMk id="381" creationId="{6B5652D1-49DF-CEA2-B170-900776E4E0D7}"/>
          </ac:cxnSpMkLst>
        </pc:cxnChg>
        <pc:cxnChg chg="mod">
          <ac:chgData name="Phillip Kaufman" userId="c001b2a046940d7c" providerId="LiveId" clId="{5CB25B10-5B1C-4017-B167-ED3104435743}" dt="2024-06-04T02:39:56.578" v="13568"/>
          <ac:cxnSpMkLst>
            <pc:docMk/>
            <pc:sldMk cId="2636427365" sldId="1003"/>
            <ac:cxnSpMk id="382" creationId="{49B3FD6A-9D6D-9EF7-9149-B3336DC46FC7}"/>
          </ac:cxnSpMkLst>
        </pc:cxnChg>
        <pc:cxnChg chg="mod">
          <ac:chgData name="Phillip Kaufman" userId="c001b2a046940d7c" providerId="LiveId" clId="{5CB25B10-5B1C-4017-B167-ED3104435743}" dt="2024-06-04T02:39:56.578" v="13568"/>
          <ac:cxnSpMkLst>
            <pc:docMk/>
            <pc:sldMk cId="2636427365" sldId="1003"/>
            <ac:cxnSpMk id="383" creationId="{5AD9F2B6-7ABB-C99A-A1CF-964125C0D68B}"/>
          </ac:cxnSpMkLst>
        </pc:cxnChg>
        <pc:cxnChg chg="mod">
          <ac:chgData name="Phillip Kaufman" userId="c001b2a046940d7c" providerId="LiveId" clId="{5CB25B10-5B1C-4017-B167-ED3104435743}" dt="2024-06-04T02:39:56.578" v="13568"/>
          <ac:cxnSpMkLst>
            <pc:docMk/>
            <pc:sldMk cId="2636427365" sldId="1003"/>
            <ac:cxnSpMk id="384" creationId="{850142EE-A28F-A77E-FB57-2FCE5103B128}"/>
          </ac:cxnSpMkLst>
        </pc:cxnChg>
        <pc:cxnChg chg="mod">
          <ac:chgData name="Phillip Kaufman" userId="c001b2a046940d7c" providerId="LiveId" clId="{5CB25B10-5B1C-4017-B167-ED3104435743}" dt="2024-06-03T00:51:04.020" v="13095" actId="478"/>
          <ac:cxnSpMkLst>
            <pc:docMk/>
            <pc:sldMk cId="2636427365" sldId="1003"/>
            <ac:cxnSpMk id="390" creationId="{D3464A3F-7ED5-6898-7ACA-12EA3EA6CECB}"/>
          </ac:cxnSpMkLst>
        </pc:cxnChg>
        <pc:cxnChg chg="mod">
          <ac:chgData name="Phillip Kaufman" userId="c001b2a046940d7c" providerId="LiveId" clId="{5CB25B10-5B1C-4017-B167-ED3104435743}" dt="2024-06-03T00:51:04.020" v="13095" actId="478"/>
          <ac:cxnSpMkLst>
            <pc:docMk/>
            <pc:sldMk cId="2636427365" sldId="1003"/>
            <ac:cxnSpMk id="391" creationId="{5B70B971-110A-7C99-F183-B7F1F2B3938E}"/>
          </ac:cxnSpMkLst>
        </pc:cxnChg>
        <pc:cxnChg chg="mod">
          <ac:chgData name="Phillip Kaufman" userId="c001b2a046940d7c" providerId="LiveId" clId="{5CB25B10-5B1C-4017-B167-ED3104435743}" dt="2024-06-03T00:51:04.020" v="13095" actId="478"/>
          <ac:cxnSpMkLst>
            <pc:docMk/>
            <pc:sldMk cId="2636427365" sldId="1003"/>
            <ac:cxnSpMk id="398" creationId="{2ECCAA8D-CD57-1FCD-F31D-0C853FFBBE6E}"/>
          </ac:cxnSpMkLst>
        </pc:cxnChg>
        <pc:cxnChg chg="mod">
          <ac:chgData name="Phillip Kaufman" userId="c001b2a046940d7c" providerId="LiveId" clId="{5CB25B10-5B1C-4017-B167-ED3104435743}" dt="2024-06-03T00:51:04.020" v="13095" actId="478"/>
          <ac:cxnSpMkLst>
            <pc:docMk/>
            <pc:sldMk cId="2636427365" sldId="1003"/>
            <ac:cxnSpMk id="399" creationId="{C5092C6E-0F1F-865D-AEEC-7B5EAEBB7D54}"/>
          </ac:cxnSpMkLst>
        </pc:cxnChg>
      </pc:sldChg>
      <pc:sldChg chg="addSp modSp add del mod">
        <pc:chgData name="Phillip Kaufman" userId="c001b2a046940d7c" providerId="LiveId" clId="{5CB25B10-5B1C-4017-B167-ED3104435743}" dt="2024-06-03T01:13:41.342" v="13264" actId="47"/>
        <pc:sldMkLst>
          <pc:docMk/>
          <pc:sldMk cId="1071537457" sldId="1004"/>
        </pc:sldMkLst>
        <pc:spChg chg="mod">
          <ac:chgData name="Phillip Kaufman" userId="c001b2a046940d7c" providerId="LiveId" clId="{5CB25B10-5B1C-4017-B167-ED3104435743}" dt="2024-06-03T00:58:33.972" v="13105"/>
          <ac:spMkLst>
            <pc:docMk/>
            <pc:sldMk cId="1071537457" sldId="1004"/>
            <ac:spMk id="13" creationId="{0F228991-7FAC-88D9-26B3-1B2FFD694039}"/>
          </ac:spMkLst>
        </pc:spChg>
        <pc:grpChg chg="add mod">
          <ac:chgData name="Phillip Kaufman" userId="c001b2a046940d7c" providerId="LiveId" clId="{5CB25B10-5B1C-4017-B167-ED3104435743}" dt="2024-06-03T00:58:59.871" v="13114" actId="688"/>
          <ac:grpSpMkLst>
            <pc:docMk/>
            <pc:sldMk cId="1071537457" sldId="1004"/>
            <ac:grpSpMk id="6" creationId="{DC2A2F65-412B-19B8-21C0-2E7257D4224F}"/>
          </ac:grpSpMkLst>
        </pc:grpChg>
        <pc:grpChg chg="mod">
          <ac:chgData name="Phillip Kaufman" userId="c001b2a046940d7c" providerId="LiveId" clId="{5CB25B10-5B1C-4017-B167-ED3104435743}" dt="2024-06-03T00:59:16.577" v="13118" actId="1076"/>
          <ac:grpSpMkLst>
            <pc:docMk/>
            <pc:sldMk cId="1071537457" sldId="1004"/>
            <ac:grpSpMk id="17" creationId="{6F7E6C26-92EE-C763-BC3C-665B7E2A2784}"/>
          </ac:grpSpMkLst>
        </pc:grpChg>
        <pc:cxnChg chg="mod">
          <ac:chgData name="Phillip Kaufman" userId="c001b2a046940d7c" providerId="LiveId" clId="{5CB25B10-5B1C-4017-B167-ED3104435743}" dt="2024-06-03T00:58:33.972" v="13105"/>
          <ac:cxnSpMkLst>
            <pc:docMk/>
            <pc:sldMk cId="1071537457" sldId="1004"/>
            <ac:cxnSpMk id="15" creationId="{88530891-4713-D3BC-120D-55D388E49C20}"/>
          </ac:cxnSpMkLst>
        </pc:cxnChg>
        <pc:cxnChg chg="mod">
          <ac:chgData name="Phillip Kaufman" userId="c001b2a046940d7c" providerId="LiveId" clId="{5CB25B10-5B1C-4017-B167-ED3104435743}" dt="2024-06-03T00:58:33.972" v="13105"/>
          <ac:cxnSpMkLst>
            <pc:docMk/>
            <pc:sldMk cId="1071537457" sldId="1004"/>
            <ac:cxnSpMk id="21" creationId="{91520501-3D97-8471-E2B7-3394BBA6228A}"/>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field should be the previous rotated (with the same origin for the vectors)</a:t>
            </a:r>
          </a:p>
        </p:txBody>
      </p:sp>
      <p:sp>
        <p:nvSpPr>
          <p:cNvPr id="4" name="Slide Number Placeholder 3"/>
          <p:cNvSpPr>
            <a:spLocks noGrp="1"/>
          </p:cNvSpPr>
          <p:nvPr>
            <p:ph type="sldNum" sz="quarter" idx="5"/>
          </p:nvPr>
        </p:nvSpPr>
        <p:spPr/>
        <p:txBody>
          <a:bodyPr/>
          <a:lstStyle/>
          <a:p>
            <a:fld id="{A154F452-85BD-4268-B680-C313DBFDCEB3}" type="slidenum">
              <a:rPr lang="en-US" smtClean="0"/>
              <a:t>5</a:t>
            </a:fld>
            <a:endParaRPr lang="en-US"/>
          </a:p>
        </p:txBody>
      </p:sp>
    </p:spTree>
    <p:extLst>
      <p:ext uri="{BB962C8B-B14F-4D97-AF65-F5344CB8AC3E}">
        <p14:creationId xmlns:p14="http://schemas.microsoft.com/office/powerpoint/2010/main" val="264776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fix gradient. Select two colors for gradient and flow, color Sa and Sb accordingly</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187004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317419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36</a:t>
            </a:fld>
            <a:endParaRPr lang="en-US"/>
          </a:p>
        </p:txBody>
      </p:sp>
    </p:spTree>
    <p:extLst>
      <p:ext uri="{BB962C8B-B14F-4D97-AF65-F5344CB8AC3E}">
        <p14:creationId xmlns:p14="http://schemas.microsoft.com/office/powerpoint/2010/main" val="3340994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7</a:t>
            </a:fld>
            <a:endParaRPr lang="en-US"/>
          </a:p>
        </p:txBody>
      </p:sp>
    </p:spTree>
    <p:extLst>
      <p:ext uri="{BB962C8B-B14F-4D97-AF65-F5344CB8AC3E}">
        <p14:creationId xmlns:p14="http://schemas.microsoft.com/office/powerpoint/2010/main" val="42321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37</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axis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40</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41</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46</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49</a:t>
            </a:fld>
            <a:endParaRPr lang="en-US"/>
          </a:p>
        </p:txBody>
      </p:sp>
    </p:spTree>
    <p:extLst>
      <p:ext uri="{BB962C8B-B14F-4D97-AF65-F5344CB8AC3E}">
        <p14:creationId xmlns:p14="http://schemas.microsoft.com/office/powerpoint/2010/main" val="132588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12</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18</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21</a:t>
            </a:fld>
            <a:endParaRPr lang="en-US"/>
          </a:p>
        </p:txBody>
      </p:sp>
    </p:spTree>
    <p:extLst>
      <p:ext uri="{BB962C8B-B14F-4D97-AF65-F5344CB8AC3E}">
        <p14:creationId xmlns:p14="http://schemas.microsoft.com/office/powerpoint/2010/main" val="3748774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22</a:t>
            </a:fld>
            <a:endParaRPr lang="en-US"/>
          </a:p>
        </p:txBody>
      </p:sp>
    </p:spTree>
    <p:extLst>
      <p:ext uri="{BB962C8B-B14F-4D97-AF65-F5344CB8AC3E}">
        <p14:creationId xmlns:p14="http://schemas.microsoft.com/office/powerpoint/2010/main" val="29078617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6/23/2024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6/23/2024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6/23/2024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6/23/2024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6/23/2024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6/23/2024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6/23/2024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6/23/2024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6/23/2024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6/23/2024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6/23/2024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6/23/2024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0.png"/><Relationship Id="rId12"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7.xml"/><Relationship Id="rId11" Type="http://schemas.openxmlformats.org/officeDocument/2006/relationships/image" Target="../media/image31.png"/><Relationship Id="rId5" Type="http://schemas.openxmlformats.org/officeDocument/2006/relationships/image" Target="../media/image52.png"/><Relationship Id="rId10" Type="http://schemas.openxmlformats.org/officeDocument/2006/relationships/image" Target="../media/image58.png"/><Relationship Id="rId4" Type="http://schemas.openxmlformats.org/officeDocument/2006/relationships/image" Target="../media/image51.png"/><Relationship Id="rId9" Type="http://schemas.openxmlformats.org/officeDocument/2006/relationships/image" Target="../media/image57.png"/></Relationships>
</file>

<file path=ppt/slides/_rels/slide11.xml.rels><?xml version="1.0" encoding="UTF-8" standalone="yes"?>
<Relationships xmlns="http://schemas.openxmlformats.org/package/2006/relationships"><Relationship Id="rId3" Type="http://schemas.openxmlformats.org/officeDocument/2006/relationships/image" Target="../media/image53.png"/><Relationship Id="rId12" Type="http://schemas.openxmlformats.org/officeDocument/2006/relationships/image" Target="../media/image36.png"/><Relationship Id="rId2" Type="http://schemas.openxmlformats.org/officeDocument/2006/relationships/image" Target="../media/image520.png"/><Relationship Id="rId1" Type="http://schemas.openxmlformats.org/officeDocument/2006/relationships/slideLayout" Target="../slideLayouts/slideLayout7.xml"/><Relationship Id="rId11" Type="http://schemas.openxmlformats.org/officeDocument/2006/relationships/image" Target="../media/image31.png"/><Relationship Id="rId5" Type="http://schemas.openxmlformats.org/officeDocument/2006/relationships/image" Target="../media/image55.png"/><Relationship Id="rId10" Type="http://schemas.openxmlformats.org/officeDocument/2006/relationships/image" Target="../media/image58.png"/><Relationship Id="rId4" Type="http://schemas.openxmlformats.org/officeDocument/2006/relationships/image" Target="../media/image54.png"/><Relationship Id="rId9"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420.png"/><Relationship Id="rId12"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10.png"/><Relationship Id="rId11" Type="http://schemas.openxmlformats.org/officeDocument/2006/relationships/image" Target="../media/image31.png"/><Relationship Id="rId5" Type="http://schemas.openxmlformats.org/officeDocument/2006/relationships/image" Target="../media/image501.png"/><Relationship Id="rId10" Type="http://schemas.openxmlformats.org/officeDocument/2006/relationships/image" Target="../media/image58.png"/><Relationship Id="rId4" Type="http://schemas.openxmlformats.org/officeDocument/2006/relationships/image" Target="../media/image491.png"/><Relationship Id="rId9" Type="http://schemas.openxmlformats.org/officeDocument/2006/relationships/image" Target="../media/image5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42.pn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63.png"/><Relationship Id="rId17" Type="http://schemas.openxmlformats.org/officeDocument/2006/relationships/image" Target="../media/image36.png"/><Relationship Id="rId2" Type="http://schemas.openxmlformats.org/officeDocument/2006/relationships/image" Target="../media/image85.png"/><Relationship Id="rId16"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90.png"/><Relationship Id="rId5" Type="http://schemas.openxmlformats.org/officeDocument/2006/relationships/image" Target="../media/image62.png"/><Relationship Id="rId15" Type="http://schemas.openxmlformats.org/officeDocument/2006/relationships/image" Target="../media/image591.png"/><Relationship Id="rId10" Type="http://schemas.openxmlformats.org/officeDocument/2006/relationships/image" Target="../media/image93.png"/><Relationship Id="rId4" Type="http://schemas.openxmlformats.org/officeDocument/2006/relationships/image" Target="../media/image64.png"/><Relationship Id="rId9" Type="http://schemas.openxmlformats.org/officeDocument/2006/relationships/image" Target="../media/image92.png"/></Relationships>
</file>

<file path=ppt/slides/_rels/slide1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600.png"/><Relationship Id="rId7" Type="http://schemas.openxmlformats.org/officeDocument/2006/relationships/image" Target="../media/image3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610.png"/><Relationship Id="rId5" Type="http://schemas.openxmlformats.org/officeDocument/2006/relationships/image" Target="../media/image611.png"/><Relationship Id="rId4" Type="http://schemas.openxmlformats.org/officeDocument/2006/relationships/image" Target="../media/image70.png"/></Relationships>
</file>

<file path=ppt/slides/_rels/slide17.xml.rels><?xml version="1.0" encoding="UTF-8" standalone="yes"?>
<Relationships xmlns="http://schemas.openxmlformats.org/package/2006/relationships"><Relationship Id="rId8" Type="http://schemas.openxmlformats.org/officeDocument/2006/relationships/image" Target="../media/image361.png"/><Relationship Id="rId3" Type="http://schemas.openxmlformats.org/officeDocument/2006/relationships/image" Target="../media/image67.png"/><Relationship Id="rId7" Type="http://schemas.openxmlformats.org/officeDocument/2006/relationships/image" Target="../media/image312.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49.png"/><Relationship Id="rId5" Type="http://schemas.openxmlformats.org/officeDocument/2006/relationships/image" Target="../media/image71.png"/><Relationship Id="rId10" Type="http://schemas.openxmlformats.org/officeDocument/2006/relationships/image" Target="../media/image48.png"/><Relationship Id="rId4" Type="http://schemas.openxmlformats.org/officeDocument/2006/relationships/image" Target="../media/image72.png"/><Relationship Id="rId9" Type="http://schemas.openxmlformats.org/officeDocument/2006/relationships/image" Target="../media/image74.png"/></Relationships>
</file>

<file path=ppt/slides/_rels/slide18.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80.png"/><Relationship Id="rId7" Type="http://schemas.openxmlformats.org/officeDocument/2006/relationships/image" Target="../media/image86.png"/><Relationship Id="rId17"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15" Type="http://schemas.openxmlformats.org/officeDocument/2006/relationships/image" Target="../media/image69.png"/><Relationship Id="rId28" Type="http://schemas.openxmlformats.org/officeDocument/2006/relationships/image" Target="../media/image36.png"/><Relationship Id="rId10" Type="http://schemas.openxmlformats.org/officeDocument/2006/relationships/image" Target="../media/image73.png"/><Relationship Id="rId4" Type="http://schemas.openxmlformats.org/officeDocument/2006/relationships/image" Target="../media/image82.png"/><Relationship Id="rId9" Type="http://schemas.openxmlformats.org/officeDocument/2006/relationships/image" Target="../media/image88.png"/><Relationship Id="rId14" Type="http://schemas.openxmlformats.org/officeDocument/2006/relationships/image" Target="../media/image68.png"/><Relationship Id="rId27"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79.png"/><Relationship Id="rId7" Type="http://schemas.openxmlformats.org/officeDocument/2006/relationships/image" Target="../media/image94.png"/><Relationship Id="rId17" Type="http://schemas.openxmlformats.org/officeDocument/2006/relationships/image" Target="../media/image76.png"/><Relationship Id="rId2" Type="http://schemas.openxmlformats.org/officeDocument/2006/relationships/notesSlide" Target="../notesSlides/notesSlide8.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89.png"/><Relationship Id="rId15" Type="http://schemas.openxmlformats.org/officeDocument/2006/relationships/image" Target="../media/image69.png"/><Relationship Id="rId28" Type="http://schemas.openxmlformats.org/officeDocument/2006/relationships/image" Target="../media/image36.png"/><Relationship Id="rId10" Type="http://schemas.openxmlformats.org/officeDocument/2006/relationships/image" Target="../media/image97.png"/><Relationship Id="rId4" Type="http://schemas.openxmlformats.org/officeDocument/2006/relationships/image" Target="../media/image81.png"/><Relationship Id="rId9" Type="http://schemas.openxmlformats.org/officeDocument/2006/relationships/image" Target="../media/image96.png"/><Relationship Id="rId14" Type="http://schemas.openxmlformats.org/officeDocument/2006/relationships/image" Target="../media/image68.png"/><Relationship Id="rId27" Type="http://schemas.openxmlformats.org/officeDocument/2006/relationships/image" Target="../media/image31.png"/></Relationships>
</file>

<file path=ppt/slides/_rels/slide2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26" Type="http://schemas.openxmlformats.org/officeDocument/2006/relationships/image" Target="../media/image952.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790.png"/><Relationship Id="rId25" Type="http://schemas.openxmlformats.org/officeDocument/2006/relationships/image" Target="../media/image98.png"/><Relationship Id="rId2" Type="http://schemas.openxmlformats.org/officeDocument/2006/relationships/notesSlide" Target="../notesSlides/notesSlide9.xml"/><Relationship Id="rId16"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680.png"/><Relationship Id="rId24" Type="http://schemas.openxmlformats.org/officeDocument/2006/relationships/image" Target="../media/image970.png"/><Relationship Id="rId15" Type="http://schemas.openxmlformats.org/officeDocument/2006/relationships/image" Target="../media/image109.png"/><Relationship Id="rId23" Type="http://schemas.openxmlformats.org/officeDocument/2006/relationships/image" Target="../media/image810.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761.png"/><Relationship Id="rId22" Type="http://schemas.openxmlformats.org/officeDocument/2006/relationships/image" Target="../media/image116.png"/></Relationships>
</file>

<file path=ppt/slides/_rels/slide2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4.png"/><Relationship Id="rId2" Type="http://schemas.openxmlformats.org/officeDocument/2006/relationships/image" Target="../media/image951.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60.png"/></Relationships>
</file>

<file path=ppt/slides/_rels/slide24.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1130.png"/><Relationship Id="rId4" Type="http://schemas.openxmlformats.org/officeDocument/2006/relationships/image" Target="../media/image1120.png"/></Relationships>
</file>

<file path=ppt/slides/_rels/slide25.xml.rels><?xml version="1.0" encoding="UTF-8" standalone="yes"?>
<Relationships xmlns="http://schemas.openxmlformats.org/package/2006/relationships"><Relationship Id="rId13" Type="http://schemas.openxmlformats.org/officeDocument/2006/relationships/image" Target="../media/image36.png"/><Relationship Id="rId3" Type="http://schemas.openxmlformats.org/officeDocument/2006/relationships/image" Target="../media/image56.png"/><Relationship Id="rId12"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11" Type="http://schemas.openxmlformats.org/officeDocument/2006/relationships/image" Target="../media/image950.png"/><Relationship Id="rId5" Type="http://schemas.openxmlformats.org/officeDocument/2006/relationships/image" Target="../media/image59.png"/><Relationship Id="rId15" Type="http://schemas.openxmlformats.org/officeDocument/2006/relationships/image" Target="../media/image49.png"/><Relationship Id="rId10" Type="http://schemas.openxmlformats.org/officeDocument/2006/relationships/image" Target="../media/image122.png"/><Relationship Id="rId4" Type="http://schemas.openxmlformats.org/officeDocument/2006/relationships/image" Target="../media/image710.png"/><Relationship Id="rId14" Type="http://schemas.openxmlformats.org/officeDocument/2006/relationships/image" Target="../media/image48.png"/></Relationships>
</file>

<file path=ppt/slides/_rels/slide26.xml.rels><?xml version="1.0" encoding="UTF-8" standalone="yes"?>
<Relationships xmlns="http://schemas.openxmlformats.org/package/2006/relationships"><Relationship Id="rId13" Type="http://schemas.openxmlformats.org/officeDocument/2006/relationships/image" Target="../media/image65.png"/><Relationship Id="rId26" Type="http://schemas.openxmlformats.org/officeDocument/2006/relationships/image" Target="../media/image90.png"/><Relationship Id="rId3" Type="http://schemas.openxmlformats.org/officeDocument/2006/relationships/image" Target="../media/image971.png"/><Relationship Id="rId17" Type="http://schemas.openxmlformats.org/officeDocument/2006/relationships/image" Target="../media/image76.png"/><Relationship Id="rId2" Type="http://schemas.openxmlformats.org/officeDocument/2006/relationships/notesSlide" Target="../notesSlides/notesSlide11.xml"/><Relationship Id="rId16" Type="http://schemas.openxmlformats.org/officeDocument/2006/relationships/image" Target="../media/image75.png"/><Relationship Id="rId1" Type="http://schemas.openxmlformats.org/officeDocument/2006/relationships/slideLayout" Target="../slideLayouts/slideLayout7.xml"/><Relationship Id="rId15" Type="http://schemas.openxmlformats.org/officeDocument/2006/relationships/image" Target="../media/image69.png"/><Relationship Id="rId28" Type="http://schemas.openxmlformats.org/officeDocument/2006/relationships/image" Target="../media/image36.png"/><Relationship Id="rId14" Type="http://schemas.openxmlformats.org/officeDocument/2006/relationships/image" Target="../media/image68.png"/><Relationship Id="rId27"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29.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11.png"/><Relationship Id="rId4" Type="http://schemas.openxmlformats.org/officeDocument/2006/relationships/image" Target="../media/image108.png"/></Relationships>
</file>

<file path=ppt/slides/_rels/slide3.xml.rels><?xml version="1.0" encoding="UTF-8" standalone="yes"?>
<Relationships xmlns="http://schemas.openxmlformats.org/package/2006/relationships"><Relationship Id="rId18" Type="http://schemas.openxmlformats.org/officeDocument/2006/relationships/image" Target="../media/image28.png"/><Relationship Id="rId8" Type="http://schemas.openxmlformats.org/officeDocument/2006/relationships/image" Target="../media/image16.png"/><Relationship Id="rId17" Type="http://schemas.openxmlformats.org/officeDocument/2006/relationships/image" Target="../media/image27.png"/><Relationship Id="rId2" Type="http://schemas.openxmlformats.org/officeDocument/2006/relationships/image" Target="../media/image3.png"/><Relationship Id="rId16" Type="http://schemas.openxmlformats.org/officeDocument/2006/relationships/image" Target="../media/image26.png"/><Relationship Id="rId1" Type="http://schemas.openxmlformats.org/officeDocument/2006/relationships/slideLayout" Target="../slideLayouts/slideLayout7.xml"/><Relationship Id="rId15" Type="http://schemas.openxmlformats.org/officeDocument/2006/relationships/image" Target="../media/image25.png"/><Relationship Id="rId19" Type="http://schemas.openxmlformats.org/officeDocument/2006/relationships/image" Target="../media/image10.png"/><Relationship Id="rId9" Type="http://schemas.openxmlformats.org/officeDocument/2006/relationships/image" Target="../media/image17.png"/></Relationships>
</file>

<file path=ppt/slides/_rels/slide3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123.png"/><Relationship Id="rId4" Type="http://schemas.openxmlformats.org/officeDocument/2006/relationships/image" Target="../media/image120.png"/></Relationships>
</file>

<file path=ppt/slides/_rels/slide3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124.png"/><Relationship Id="rId5" Type="http://schemas.openxmlformats.org/officeDocument/2006/relationships/image" Target="../media/image121.png"/><Relationship Id="rId4" Type="http://schemas.openxmlformats.org/officeDocument/2006/relationships/image" Target="../media/image11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50.png"/><Relationship Id="rId2" Type="http://schemas.openxmlformats.org/officeDocument/2006/relationships/image" Target="../media/image1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180.png"/><Relationship Id="rId7" Type="http://schemas.openxmlformats.org/officeDocument/2006/relationships/image" Target="../media/image12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36.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60.png"/><Relationship Id="rId7" Type="http://schemas.openxmlformats.org/officeDocument/2006/relationships/image" Target="../media/image1170.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110.png"/><Relationship Id="rId5" Type="http://schemas.openxmlformats.org/officeDocument/2006/relationships/image" Target="../media/image1081.png"/><Relationship Id="rId4" Type="http://schemas.openxmlformats.org/officeDocument/2006/relationships/image" Target="../media/image1270.png"/></Relationships>
</file>

<file path=ppt/slides/_rels/slide37.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1302.png"/><Relationship Id="rId4" Type="http://schemas.openxmlformats.org/officeDocument/2006/relationships/image" Target="../media/image133.png"/></Relationships>
</file>

<file path=ppt/slides/_rels/slide3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1.png"/><Relationship Id="rId4" Type="http://schemas.openxmlformats.org/officeDocument/2006/relationships/image" Target="../media/image134.png"/></Relationships>
</file>

<file path=ppt/slides/_rels/slide39.xml.rels><?xml version="1.0" encoding="UTF-8" standalone="yes"?>
<Relationships xmlns="http://schemas.openxmlformats.org/package/2006/relationships"><Relationship Id="rId3" Type="http://schemas.openxmlformats.org/officeDocument/2006/relationships/image" Target="../media/image1251.png"/><Relationship Id="rId2" Type="http://schemas.openxmlformats.org/officeDocument/2006/relationships/image" Target="../media/image1340.png"/><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4.xml.rels><?xml version="1.0" encoding="UTF-8" standalone="yes"?>
<Relationships xmlns="http://schemas.openxmlformats.org/package/2006/relationships"><Relationship Id="rId18" Type="http://schemas.openxmlformats.org/officeDocument/2006/relationships/image" Target="../media/image28.png"/><Relationship Id="rId17" Type="http://schemas.openxmlformats.org/officeDocument/2006/relationships/image" Target="../media/image27.png"/><Relationship Id="rId16" Type="http://schemas.openxmlformats.org/officeDocument/2006/relationships/image" Target="../media/image26.png"/><Relationship Id="rId20" Type="http://schemas.openxmlformats.org/officeDocument/2006/relationships/image" Target="../media/image10.pn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image" Target="../media/image310.png"/><Relationship Id="rId19" Type="http://schemas.openxmlformats.org/officeDocument/2006/relationships/image" Target="../media/image11.png"/><Relationship Id="rId9" Type="http://schemas.openxmlformats.org/officeDocument/2006/relationships/image" Target="../media/image1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135.png"/><Relationship Id="rId5" Type="http://schemas.openxmlformats.org/officeDocument/2006/relationships/image" Target="../media/image147.png"/><Relationship Id="rId10" Type="http://schemas.openxmlformats.org/officeDocument/2006/relationships/image" Target="../media/image152.png"/><Relationship Id="rId4" Type="http://schemas.openxmlformats.org/officeDocument/2006/relationships/image" Target="../media/image146.png"/><Relationship Id="rId9" Type="http://schemas.openxmlformats.org/officeDocument/2006/relationships/image" Target="../media/image15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53.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46.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7.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155.png"/><Relationship Id="rId4" Type="http://schemas.openxmlformats.org/officeDocument/2006/relationships/image" Target="../media/image154.png"/></Relationships>
</file>

<file path=ppt/slides/_rels/slide49.xml.rels><?xml version="1.0" encoding="UTF-8" standalone="yes"?>
<Relationships xmlns="http://schemas.openxmlformats.org/package/2006/relationships"><Relationship Id="rId8" Type="http://schemas.openxmlformats.org/officeDocument/2006/relationships/image" Target="../media/image1310.png"/><Relationship Id="rId3" Type="http://schemas.openxmlformats.org/officeDocument/2006/relationships/image" Target="../media/image1260.png"/><Relationship Id="rId7" Type="http://schemas.openxmlformats.org/officeDocument/2006/relationships/image" Target="../media/image130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290.png"/><Relationship Id="rId5" Type="http://schemas.openxmlformats.org/officeDocument/2006/relationships/image" Target="../media/image1280.png"/><Relationship Id="rId4" Type="http://schemas.openxmlformats.org/officeDocument/2006/relationships/image" Target="../media/image1270.png"/></Relationships>
</file>

<file path=ppt/slides/_rels/slide5.xml.rels><?xml version="1.0" encoding="UTF-8" standalone="yes"?>
<Relationships xmlns="http://schemas.openxmlformats.org/package/2006/relationships"><Relationship Id="rId18" Type="http://schemas.openxmlformats.org/officeDocument/2006/relationships/image" Target="../media/image28.png"/><Relationship Id="rId3" Type="http://schemas.openxmlformats.org/officeDocument/2006/relationships/image" Target="../media/image3.png"/><Relationship Id="rId17" Type="http://schemas.openxmlformats.org/officeDocument/2006/relationships/image" Target="../media/image27.png"/><Relationship Id="rId12"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200.png"/><Relationship Id="rId15" Type="http://schemas.openxmlformats.org/officeDocument/2006/relationships/image" Target="../media/image25.png"/><Relationship Id="rId19" Type="http://schemas.openxmlformats.org/officeDocument/2006/relationships/image" Target="../media/image20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4.png"/><Relationship Id="rId3" Type="http://schemas.openxmlformats.org/officeDocument/2006/relationships/image" Target="../media/image13.png"/><Relationship Id="rId7" Type="http://schemas.openxmlformats.org/officeDocument/2006/relationships/image" Target="../media/image21.png"/><Relationship Id="rId12" Type="http://schemas.openxmlformats.org/officeDocument/2006/relationships/image" Target="../media/image3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32.png"/><Relationship Id="rId5" Type="http://schemas.openxmlformats.org/officeDocument/2006/relationships/image" Target="../media/image15.png"/><Relationship Id="rId15" Type="http://schemas.openxmlformats.org/officeDocument/2006/relationships/image" Target="../media/image23.png"/><Relationship Id="rId10" Type="http://schemas.openxmlformats.org/officeDocument/2006/relationships/image" Target="../media/image311.png"/><Relationship Id="rId4" Type="http://schemas.openxmlformats.org/officeDocument/2006/relationships/image" Target="../media/image14.png"/><Relationship Id="rId9" Type="http://schemas.openxmlformats.org/officeDocument/2006/relationships/image" Target="../media/image301.png"/><Relationship Id="rId14" Type="http://schemas.openxmlformats.org/officeDocument/2006/relationships/image" Target="../media/image35.png"/></Relationships>
</file>

<file path=ppt/slides/_rels/slide7.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13.png"/><Relationship Id="rId3" Type="http://schemas.openxmlformats.org/officeDocument/2006/relationships/image" Target="../media/image371.png"/><Relationship Id="rId21" Type="http://schemas.openxmlformats.org/officeDocument/2006/relationships/image" Target="../media/image18.png"/><Relationship Id="rId17" Type="http://schemas.openxmlformats.org/officeDocument/2006/relationships/image" Target="../media/image12.png"/><Relationship Id="rId2" Type="http://schemas.openxmlformats.org/officeDocument/2006/relationships/notesSlide" Target="../notesSlides/notesSlide2.xml"/><Relationship Id="rId16" Type="http://schemas.openxmlformats.org/officeDocument/2006/relationships/image" Target="../media/image391.png"/><Relationship Id="rId20" Type="http://schemas.openxmlformats.org/officeDocument/2006/relationships/image" Target="../media/image15.png"/><Relationship Id="rId1" Type="http://schemas.openxmlformats.org/officeDocument/2006/relationships/slideLayout" Target="../slideLayouts/slideLayout7.xml"/><Relationship Id="rId15" Type="http://schemas.openxmlformats.org/officeDocument/2006/relationships/image" Target="../media/image47.png"/><Relationship Id="rId23" Type="http://schemas.openxmlformats.org/officeDocument/2006/relationships/image" Target="../media/image23.png"/><Relationship Id="rId19" Type="http://schemas.openxmlformats.org/officeDocument/2006/relationships/image" Target="../media/image14.png"/><Relationship Id="rId4" Type="http://schemas.openxmlformats.org/officeDocument/2006/relationships/image" Target="../media/image382.png"/><Relationship Id="rId14" Type="http://schemas.openxmlformats.org/officeDocument/2006/relationships/image" Target="../media/image46.png"/><Relationship Id="rId22" Type="http://schemas.openxmlformats.org/officeDocument/2006/relationships/image" Target="../media/image21.png"/></Relationships>
</file>

<file path=ppt/slides/_rels/slide8.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1.png"/><Relationship Id="rId1" Type="http://schemas.openxmlformats.org/officeDocument/2006/relationships/slideLayout" Target="../slideLayouts/slideLayout7.xml"/><Relationship Id="rId11" Type="http://schemas.openxmlformats.org/officeDocument/2006/relationships/image" Target="../media/image30.png"/><Relationship Id="rId6" Type="http://schemas.openxmlformats.org/officeDocument/2006/relationships/image" Target="../media/image57.png"/><Relationship Id="rId10" Type="http://schemas.openxmlformats.org/officeDocument/2006/relationships/image" Target="../media/image24.png"/><Relationship Id="rId9" Type="http://schemas.openxmlformats.org/officeDocument/2006/relationships/image" Target="../media/image281.png"/></Relationships>
</file>

<file path=ppt/slides/_rels/slide9.xml.rels><?xml version="1.0" encoding="UTF-8" standalone="yes"?>
<Relationships xmlns="http://schemas.openxmlformats.org/package/2006/relationships"><Relationship Id="rId13" Type="http://schemas.openxmlformats.org/officeDocument/2006/relationships/image" Target="../media/image31.png"/><Relationship Id="rId3" Type="http://schemas.openxmlformats.org/officeDocument/2006/relationships/image" Target="../media/image43.png"/><Relationship Id="rId12" Type="http://schemas.openxmlformats.org/officeDocument/2006/relationships/image" Target="../media/image58.png"/><Relationship Id="rId2" Type="http://schemas.openxmlformats.org/officeDocument/2006/relationships/image" Target="../media/image40.png"/><Relationship Id="rId1" Type="http://schemas.openxmlformats.org/officeDocument/2006/relationships/slideLayout" Target="../slideLayouts/slideLayout7.xml"/><Relationship Id="rId11" Type="http://schemas.openxmlformats.org/officeDocument/2006/relationships/image" Target="../media/image57.png"/><Relationship Id="rId10" Type="http://schemas.openxmlformats.org/officeDocument/2006/relationships/image" Target="../media/image45.png"/><Relationship Id="rId9" Type="http://schemas.openxmlformats.org/officeDocument/2006/relationships/image" Target="../media/image44.png"/><Relationship Id="rId1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170487" y="1351290"/>
                <a:ext cx="5946051" cy="786626"/>
              </a:xfrm>
              <a:prstGeom prst="rect">
                <a:avLst/>
              </a:prstGeom>
              <a:noFill/>
            </p:spPr>
            <p:txBody>
              <a:bodyPr wrap="none" rtlCol="0">
                <a:spAutoFit/>
              </a:bodyPr>
              <a:lstStyle/>
              <a:p>
                <a:r>
                  <a:rPr lang="en-US" sz="4000" dirty="0"/>
                  <a:t>Suppose </a:t>
                </a:r>
                <a14:m>
                  <m:oMath xmlns:m="http://schemas.openxmlformats.org/officeDocument/2006/math">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𝑆</m:t>
                        </m:r>
                      </m:e>
                    </m:acc>
                  </m:oMath>
                </a14:m>
                <a:r>
                  <a:rPr lang="en-US" sz="4000" dirty="0"/>
                  <a:t> is </a:t>
                </a:r>
                <a:r>
                  <a:rPr lang="en-US" sz="4000" dirty="0" err="1"/>
                  <a:t>divergenceless</a:t>
                </a:r>
                <a:endParaRPr lang="en-US" sz="40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170487" y="1351290"/>
                <a:ext cx="5946051" cy="786626"/>
              </a:xfrm>
              <a:prstGeom prst="rect">
                <a:avLst/>
              </a:prstGeom>
              <a:blipFill>
                <a:blip r:embed="rId3"/>
                <a:stretch>
                  <a:fillRect l="-3590" t="-3876" r="-2359"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291900" y="2599966"/>
                <a:ext cx="8473923" cy="1323439"/>
              </a:xfrm>
              <a:prstGeom prst="rect">
                <a:avLst/>
              </a:prstGeom>
              <a:noFill/>
            </p:spPr>
            <p:txBody>
              <a:bodyPr wrap="none" rtlCol="0">
                <a:spAutoFit/>
              </a:bodyPr>
              <a:lstStyle/>
              <a:p>
                <a:r>
                  <a:rPr lang="en-US" sz="4000" dirty="0"/>
                  <a:t>The flow through any two lines </a:t>
                </a:r>
              </a:p>
              <a:p>
                <a:r>
                  <a:rPr lang="en-US" sz="4000" dirty="0"/>
                  <a:t>connecting </a:t>
                </a:r>
                <a14:m>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𝑂</m:t>
                    </m:r>
                    <m:r>
                      <a:rPr lang="en-US" sz="4000" b="0" i="1" smtClean="0">
                        <a:latin typeface="Cambria Math" panose="02040503050406030204" pitchFamily="18" charset="0"/>
                      </a:rPr>
                      <m:t>)</m:t>
                    </m:r>
                  </m:oMath>
                </a14:m>
                <a:r>
                  <a:rPr lang="en-US" sz="4000" dirty="0"/>
                  <a:t> and </a:t>
                </a:r>
                <a14:m>
                  <m:oMath xmlns:m="http://schemas.openxmlformats.org/officeDocument/2006/math">
                    <m:r>
                      <a:rPr lang="en-US" sz="4000" i="1">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𝑃</m:t>
                    </m:r>
                    <m:r>
                      <a:rPr lang="en-US" sz="4000" b="0" i="1" smtClean="0">
                        <a:latin typeface="Cambria Math" panose="02040503050406030204" pitchFamily="18" charset="0"/>
                      </a:rPr>
                      <m:t>)</m:t>
                    </m:r>
                  </m:oMath>
                </a14:m>
                <a:r>
                  <a:rPr lang="en-US" sz="4000" dirty="0"/>
                  <a:t> must equal </a:t>
                </a:r>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291900" y="2599966"/>
                <a:ext cx="8473923" cy="1323439"/>
              </a:xfrm>
              <a:prstGeom prst="rect">
                <a:avLst/>
              </a:prstGeom>
              <a:blipFill>
                <a:blip r:embed="rId4"/>
                <a:stretch>
                  <a:fillRect l="-2590" t="-8295" r="-1583" b="-18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291900" y="4480070"/>
                <a:ext cx="7367530" cy="1323439"/>
              </a:xfrm>
              <a:prstGeom prst="rect">
                <a:avLst/>
              </a:prstGeom>
              <a:noFill/>
            </p:spPr>
            <p:txBody>
              <a:bodyPr wrap="none" rtlCol="0">
                <a:spAutoFit/>
              </a:bodyPr>
              <a:lstStyle/>
              <a:p>
                <a:r>
                  <a:rPr lang="en-US" sz="4000" dirty="0"/>
                  <a:t>The flow between </a:t>
                </a:r>
                <a14:m>
                  <m:oMath xmlns:m="http://schemas.openxmlformats.org/officeDocument/2006/math">
                    <m:r>
                      <a:rPr lang="en-US" sz="4000" b="0" i="1" smtClean="0">
                        <a:latin typeface="Cambria Math" panose="02040503050406030204" pitchFamily="18" charset="0"/>
                      </a:rPr>
                      <m:t>𝑂</m:t>
                    </m:r>
                  </m:oMath>
                </a14:m>
                <a:r>
                  <a:rPr lang="en-US" sz="4000" dirty="0"/>
                  <a:t> and </a:t>
                </a:r>
                <a14:m>
                  <m:oMath xmlns:m="http://schemas.openxmlformats.org/officeDocument/2006/math">
                    <m:r>
                      <a:rPr lang="en-US" sz="4000" b="0" i="1" dirty="0" smtClean="0">
                        <a:latin typeface="Cambria Math" panose="02040503050406030204" pitchFamily="18" charset="0"/>
                      </a:rPr>
                      <m:t>𝑃</m:t>
                    </m:r>
                  </m:oMath>
                </a14:m>
                <a:r>
                  <a:rPr lang="en-US" sz="4000" dirty="0"/>
                  <a:t> is path </a:t>
                </a:r>
              </a:p>
              <a:p>
                <a:r>
                  <a:rPr lang="en-US" sz="4000" dirty="0"/>
                  <a:t>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291900" y="4480070"/>
                <a:ext cx="7367530" cy="1323439"/>
              </a:xfrm>
              <a:prstGeom prst="rect">
                <a:avLst/>
              </a:prstGeom>
              <a:blipFill>
                <a:blip r:embed="rId5"/>
                <a:stretch>
                  <a:fillRect l="-2980" t="-8295" r="-1987" b="-18894"/>
                </a:stretch>
              </a:blipFill>
            </p:spPr>
            <p:txBody>
              <a:bodyPr/>
              <a:lstStyle/>
              <a:p>
                <a:r>
                  <a:rPr lang="en-US">
                    <a:noFill/>
                  </a:rPr>
                  <a:t> </a:t>
                </a:r>
              </a:p>
            </p:txBody>
          </p:sp>
        </mc:Fallback>
      </mc:AlternateContent>
      <p:sp>
        <p:nvSpPr>
          <p:cNvPr id="82" name="Rectangle 81">
            <a:extLst>
              <a:ext uri="{FF2B5EF4-FFF2-40B4-BE49-F238E27FC236}">
                <a16:creationId xmlns:a16="http://schemas.microsoft.com/office/drawing/2014/main" id="{66DEB33D-5195-4D91-C903-E3EDBFE56AE7}"/>
              </a:ext>
            </a:extLst>
          </p:cNvPr>
          <p:cNvSpPr/>
          <p:nvPr/>
        </p:nvSpPr>
        <p:spPr>
          <a:xfrm>
            <a:off x="2121073" y="181354"/>
            <a:ext cx="4316823" cy="707886"/>
          </a:xfrm>
          <a:prstGeom prst="rect">
            <a:avLst/>
          </a:prstGeom>
        </p:spPr>
        <p:txBody>
          <a:bodyPr wrap="none">
            <a:spAutoFit/>
          </a:bodyPr>
          <a:lstStyle/>
          <a:p>
            <a:r>
              <a:rPr lang="en-US" sz="4000" dirty="0"/>
              <a:t>Prove the converse!</a:t>
            </a:r>
          </a:p>
        </p:txBody>
      </p:sp>
      <p:grpSp>
        <p:nvGrpSpPr>
          <p:cNvPr id="4" name="Group 3">
            <a:extLst>
              <a:ext uri="{FF2B5EF4-FFF2-40B4-BE49-F238E27FC236}">
                <a16:creationId xmlns:a16="http://schemas.microsoft.com/office/drawing/2014/main" id="{AC617622-95C3-22A7-B5E2-EA5B734C1846}"/>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6E5724F9-C24F-A955-CD92-C6E7944563A8}"/>
                </a:ext>
              </a:extLst>
            </p:cNvPr>
            <p:cNvGrpSpPr/>
            <p:nvPr/>
          </p:nvGrpSpPr>
          <p:grpSpPr>
            <a:xfrm>
              <a:off x="8838988" y="980103"/>
              <a:ext cx="3070159" cy="2656300"/>
              <a:chOff x="1020547" y="1534369"/>
              <a:chExt cx="4102711" cy="3549668"/>
            </a:xfrm>
          </p:grpSpPr>
          <p:sp>
            <p:nvSpPr>
              <p:cNvPr id="47" name="Freeform 16">
                <a:extLst>
                  <a:ext uri="{FF2B5EF4-FFF2-40B4-BE49-F238E27FC236}">
                    <a16:creationId xmlns:a16="http://schemas.microsoft.com/office/drawing/2014/main" id="{EC9210AE-3983-979C-7ACD-8931DA5A6BE0}"/>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6347FEF-0A0D-B9A0-5F82-8D9DC2EC9C43}"/>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10B49A8-3DA3-6C0E-B69C-DC936863465A}"/>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50" name="Freeform 19">
                <a:extLst>
                  <a:ext uri="{FF2B5EF4-FFF2-40B4-BE49-F238E27FC236}">
                    <a16:creationId xmlns:a16="http://schemas.microsoft.com/office/drawing/2014/main" id="{ECB10B65-E305-17FF-0835-0DE9D88F3074}"/>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44E766C9-95CA-A4C4-81CE-003FC46F47E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A8BB10F-742F-BAF6-A488-B0CCE340FC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D5F66F1F-761A-D2C7-A0E7-01AEEAD285EE}"/>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FBA987EB-6375-3972-6472-B28DEF04575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51B6D5-E900-B382-B2BC-C3E81ABC326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4BDCCD-14D6-5CD2-9B7D-486D7FFE19E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4E7858F-FDAA-CE08-B8E2-69239D8BCFEE}"/>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32CD17-BD72-1990-FCE2-EF1678DE6C3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8E359FB-8248-E5FC-704A-99F117D3E94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700D66-4693-7F59-A54E-FB9996191F72}"/>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03C3558-D59E-E651-03AB-C0339D211AA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FF1CF1-A4EA-5A16-8590-21ABD1E6926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439F34-0FFD-1598-0C3B-0C32A4FA5A2F}"/>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4A1AA7-641E-571D-DBC7-81BF27BF49E6}"/>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9D6E7E-9A8F-53D0-0994-D36459A68FB0}"/>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2C370C-8D83-00FC-CF85-9E5B3BC34C79}"/>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09E999D-33F6-4374-3308-B8A8A5FD567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83BF82-8215-2B13-0AF5-01A365A14895}"/>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DFBEB9-9A3F-01B2-96E3-1F956DD91A4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8C1140-531E-5B04-33E6-FC48D802B248}"/>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B3DC451-8E66-E0E7-4DE3-2FC0716B326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A0D1D8-3A76-8F8F-938D-64D7876CBAC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106C01-A292-B191-3A3F-1E7AD23A512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7CB497-0CF1-528A-A1CE-4FFA3FDF9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FAC1E-BD35-37EA-0377-DF3070E8A29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43F64E6-54D6-FB59-E121-F341F83C562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FCE9A4-A3FE-F526-901B-74F7E986E5C0}"/>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DDD1DB-5A2A-0EEE-FFDD-63CBEDA7EC3C}"/>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F5413C8-268C-AB6E-E7EE-642E16FB9D5D}"/>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A156AF-530D-2BF1-276A-895E4738E80D}"/>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F35FF25-9BC8-0B8A-413F-BD401FE2B46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7521B86-D8A0-1255-6C16-8260C64BAAB6}"/>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D19A3C-B45F-B70E-805D-3A75D409CE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9F0C937-2C9C-043C-1871-C781364A6605}"/>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C3627D-CC34-5C0E-D662-67199D4394D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D9428B0-170D-1B87-17F9-E5640CAFE426}"/>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F77549-D48D-6582-E2F8-780A541E2A64}"/>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8" name="TextBox 7">
                    <a:extLst>
                      <a:ext uri="{FF2B5EF4-FFF2-40B4-BE49-F238E27FC236}">
                        <a16:creationId xmlns:a16="http://schemas.microsoft.com/office/drawing/2014/main" id="{64F77549-D48D-6582-E2F8-780A541E2A64}"/>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BB473E-B2B1-5DB1-1022-46FEA2FE0C92}"/>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9" name="TextBox 8">
                    <a:extLst>
                      <a:ext uri="{FF2B5EF4-FFF2-40B4-BE49-F238E27FC236}">
                        <a16:creationId xmlns:a16="http://schemas.microsoft.com/office/drawing/2014/main" id="{21BB473E-B2B1-5DB1-1022-46FEA2FE0C92}"/>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AF0DF0D5-1988-0BCC-DBCE-04640F45B8C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C53155-27DC-E014-97AE-8372DDCE62B4}"/>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7255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486970" y="400545"/>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486970" y="400545"/>
                <a:ext cx="4933723" cy="769441"/>
              </a:xfrm>
              <a:prstGeom prst="rect">
                <a:avLst/>
              </a:prstGeom>
              <a:blipFill>
                <a:blip r:embed="rId2"/>
                <a:stretch>
                  <a:fillRect l="-5068"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03527" y="3520067"/>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03527" y="3520067"/>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79927" y="1708229"/>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79927" y="1708229"/>
                <a:ext cx="6747809" cy="107202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532698" y="4612204"/>
                <a:ext cx="8395182" cy="1446550"/>
              </a:xfrm>
              <a:prstGeom prst="rect">
                <a:avLst/>
              </a:prstGeom>
              <a:noFill/>
            </p:spPr>
            <p:txBody>
              <a:bodyPr wrap="none" rtlCol="0">
                <a:spAutoFit/>
              </a:bodyPr>
              <a:lstStyle/>
              <a:p>
                <a:pPr algn="ctr"/>
                <a:r>
                  <a:rPr lang="en-US" sz="4400" dirty="0">
                    <a:solidFill>
                      <a:schemeClr val="accent6">
                        <a:lumMod val="75000"/>
                      </a:schemeClr>
                    </a:solidFill>
                  </a:rPr>
                  <a:t>A </a:t>
                </a:r>
                <a:r>
                  <a:rPr lang="en-US" sz="4400" dirty="0" err="1">
                    <a:solidFill>
                      <a:schemeClr val="accent6">
                        <a:lumMod val="75000"/>
                      </a:schemeClr>
                    </a:solidFill>
                  </a:rPr>
                  <a:t>divergenceless</a:t>
                </a:r>
                <a:r>
                  <a:rPr lang="en-US" sz="4400" dirty="0">
                    <a:solidFill>
                      <a:schemeClr val="accent6">
                        <a:lumMod val="75000"/>
                      </a:schemeClr>
                    </a:solidFill>
                  </a:rPr>
                  <a:t> vector field admits</a:t>
                </a:r>
              </a:p>
              <a:p>
                <a:pPr algn="ctr"/>
                <a:r>
                  <a:rPr lang="en-US" sz="4400" dirty="0">
                    <a:solidFill>
                      <a:schemeClr val="accent6">
                        <a:lumMod val="75000"/>
                      </a:schemeClr>
                    </a:solidFill>
                  </a:rPr>
                  <a:t>a stream function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532698" y="4612204"/>
                <a:ext cx="8395182" cy="1446550"/>
              </a:xfrm>
              <a:prstGeom prst="rect">
                <a:avLst/>
              </a:prstGeom>
              <a:blipFill>
                <a:blip r:embed="rId5"/>
                <a:stretch>
                  <a:fillRect l="-2467" t="-8861" r="-2467" b="-19409"/>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7832D1DE-A129-0CBF-64CC-59656E8B3DAC}"/>
              </a:ext>
            </a:extLst>
          </p:cNvPr>
          <p:cNvGrpSpPr/>
          <p:nvPr/>
        </p:nvGrpSpPr>
        <p:grpSpPr>
          <a:xfrm>
            <a:off x="8722760" y="220894"/>
            <a:ext cx="3333866" cy="3655255"/>
            <a:chOff x="8722760" y="220894"/>
            <a:chExt cx="3333866" cy="3655255"/>
          </a:xfrm>
        </p:grpSpPr>
        <p:grpSp>
          <p:nvGrpSpPr>
            <p:cNvPr id="101" name="Group 100">
              <a:extLst>
                <a:ext uri="{FF2B5EF4-FFF2-40B4-BE49-F238E27FC236}">
                  <a16:creationId xmlns:a16="http://schemas.microsoft.com/office/drawing/2014/main" id="{878ACB2E-7E91-1667-DF4E-A55F35F40A4C}"/>
                </a:ext>
              </a:extLst>
            </p:cNvPr>
            <p:cNvGrpSpPr/>
            <p:nvPr/>
          </p:nvGrpSpPr>
          <p:grpSpPr>
            <a:xfrm>
              <a:off x="8838988" y="980103"/>
              <a:ext cx="3070159" cy="2656300"/>
              <a:chOff x="1020547" y="1534369"/>
              <a:chExt cx="4102711" cy="3549668"/>
            </a:xfrm>
          </p:grpSpPr>
          <p:sp>
            <p:nvSpPr>
              <p:cNvPr id="251" name="Freeform 16">
                <a:extLst>
                  <a:ext uri="{FF2B5EF4-FFF2-40B4-BE49-F238E27FC236}">
                    <a16:creationId xmlns:a16="http://schemas.microsoft.com/office/drawing/2014/main" id="{4D3D8F17-0B99-5957-FE89-6688F2F5C611}"/>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52" name="TextBox 251">
                    <a:extLst>
                      <a:ext uri="{FF2B5EF4-FFF2-40B4-BE49-F238E27FC236}">
                        <a16:creationId xmlns:a16="http://schemas.microsoft.com/office/drawing/2014/main" id="{F9D17E9E-B1CC-48C5-2BA0-A67EE5AE0007}"/>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A0A0D53E-7EDE-1110-0BBF-2957BDA84F2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254" name="Freeform 19">
                <a:extLst>
                  <a:ext uri="{FF2B5EF4-FFF2-40B4-BE49-F238E27FC236}">
                    <a16:creationId xmlns:a16="http://schemas.microsoft.com/office/drawing/2014/main" id="{327E41D0-41BF-4C03-A1F8-5B1F4D967180}"/>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Oval 254">
                <a:extLst>
                  <a:ext uri="{FF2B5EF4-FFF2-40B4-BE49-F238E27FC236}">
                    <a16:creationId xmlns:a16="http://schemas.microsoft.com/office/drawing/2014/main" id="{E1207A06-F1C5-73C1-A0FE-BCF1FD26D8D2}"/>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Oval 255">
                <a:extLst>
                  <a:ext uri="{FF2B5EF4-FFF2-40B4-BE49-F238E27FC236}">
                    <a16:creationId xmlns:a16="http://schemas.microsoft.com/office/drawing/2014/main" id="{FA74846A-6FA4-2458-96C1-E7996F1B4A3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3" name="Group 212">
              <a:extLst>
                <a:ext uri="{FF2B5EF4-FFF2-40B4-BE49-F238E27FC236}">
                  <a16:creationId xmlns:a16="http://schemas.microsoft.com/office/drawing/2014/main" id="{92C385DC-F002-D38E-67B3-EE01E9212E62}"/>
                </a:ext>
              </a:extLst>
            </p:cNvPr>
            <p:cNvGrpSpPr/>
            <p:nvPr/>
          </p:nvGrpSpPr>
          <p:grpSpPr>
            <a:xfrm>
              <a:off x="8956694" y="806932"/>
              <a:ext cx="2825673" cy="2779278"/>
              <a:chOff x="1177839" y="1302957"/>
              <a:chExt cx="3775999" cy="3714006"/>
            </a:xfrm>
          </p:grpSpPr>
          <p:cxnSp>
            <p:nvCxnSpPr>
              <p:cNvPr id="219" name="Straight Arrow Connector 218">
                <a:extLst>
                  <a:ext uri="{FF2B5EF4-FFF2-40B4-BE49-F238E27FC236}">
                    <a16:creationId xmlns:a16="http://schemas.microsoft.com/office/drawing/2014/main" id="{7FD289FF-38DA-90B3-D34E-CD8BBF40656B}"/>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37CF186D-A7FF-E515-F492-C093FEE03197}"/>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B971EB9F-638F-3954-8D6B-975464969B2C}"/>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B74DC3F-0871-7433-437B-1C4D066C68AB}"/>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CFDD6C69-265D-A37C-201F-7BFF4A1A5001}"/>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BDE0986E-B558-12AC-A037-FBC121B7C315}"/>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3D7A3BB-141B-7F98-07C4-B95507970B07}"/>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AA42A8EA-4FB2-7A9A-A5D1-DA8BBA950CB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DC7C365C-078C-9D2A-E99C-48AAD8CC577C}"/>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D02FB670-D22F-F1B3-F467-91E16A15AE48}"/>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B0E21A33-4512-699C-7F8F-A799B16CCF3A}"/>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5BF8BCC2-866F-BE8C-26F1-65E19543A081}"/>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D3E524FB-B7D6-F9F8-688A-0F5C1683A55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8806CE34-3BDC-E5F0-AFA3-E6437EE27113}"/>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4F0A4109-398C-9372-58DE-B5E982527573}"/>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4BB935D8-001B-4C53-F558-1DB5DE9CD1E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00399DAA-6294-56D8-B50D-7967B71500BF}"/>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EA20A588-AF98-7409-E106-A2A23F42600A}"/>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E5EC201A-8605-CC6B-3926-38D8173A7B19}"/>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A1EC6663-3159-732C-644F-9E9DB3165DD4}"/>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A894D3F0-BCE8-8654-96C1-F9F4EC0530B7}"/>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6E78DA8-2356-4AB9-8F68-1161F64C456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46DB6A12-2DD2-00D1-A38C-0856BB86ADE4}"/>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401CD5B4-5F5D-2351-D258-D1D9725B198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67546A85-541C-275D-F1AF-7AD98AD7D543}"/>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3A93983E-BE34-1F84-41B4-0B29268ABFCD}"/>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CE8A6684-8A40-8B70-704E-E80DE8BF3590}"/>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B58A7090-0274-593A-0D76-EFA8ACE3A159}"/>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2AD557CA-7137-1BA0-E6F1-B99861BF97C6}"/>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791549CD-8DA0-E6DD-9D6E-6693D79C7024}"/>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D6D7631C-CD56-1005-0C71-ADA164C9023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7D28E9CC-A365-58FB-2406-E23D792E4050}"/>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14" name="Group 213">
              <a:extLst>
                <a:ext uri="{FF2B5EF4-FFF2-40B4-BE49-F238E27FC236}">
                  <a16:creationId xmlns:a16="http://schemas.microsoft.com/office/drawing/2014/main" id="{CACF6D50-3C1D-BDDC-7C07-827DDFF01278}"/>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13992DAD-D0A6-1E1A-5D26-4FD584796CA8}"/>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15" name="TextBox 214">
                    <a:extLst>
                      <a:ext uri="{FF2B5EF4-FFF2-40B4-BE49-F238E27FC236}">
                        <a16:creationId xmlns:a16="http://schemas.microsoft.com/office/drawing/2014/main" id="{13992DAD-D0A6-1E1A-5D26-4FD584796CA8}"/>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ED18C08D-1843-2B42-91B0-D1854A6D5EBC}"/>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16" name="TextBox 215">
                    <a:extLst>
                      <a:ext uri="{FF2B5EF4-FFF2-40B4-BE49-F238E27FC236}">
                        <a16:creationId xmlns:a16="http://schemas.microsoft.com/office/drawing/2014/main" id="{ED18C08D-1843-2B42-91B0-D1854A6D5EBC}"/>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217" name="Straight Connector 216">
                <a:extLst>
                  <a:ext uri="{FF2B5EF4-FFF2-40B4-BE49-F238E27FC236}">
                    <a16:creationId xmlns:a16="http://schemas.microsoft.com/office/drawing/2014/main" id="{6D04CF16-A4F2-3903-F0EF-7A5CDCC62CC4}"/>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9139C3C3-2C35-5EA1-2735-1CD41F9DE53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556678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3616035"/>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3616035"/>
                <a:ext cx="8165249" cy="1446550"/>
              </a:xfrm>
              <a:prstGeom prst="rect">
                <a:avLst/>
              </a:prstGeom>
              <a:blipFill>
                <a:blip r:embed="rId3"/>
                <a:stretch>
                  <a:fillRect l="-2612" t="-8439" r="-2537"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D1A539D5-D594-3AFC-DB1A-F03078163554}"/>
                  </a:ext>
                </a:extLst>
              </p:cNvPr>
              <p:cNvSpPr txBox="1"/>
              <p:nvPr/>
            </p:nvSpPr>
            <p:spPr>
              <a:xfrm>
                <a:off x="504370" y="102885"/>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tx1"/>
                    </a:solidFill>
                  </a:rPr>
                  <a:t>HM-1D </a:t>
                </a:r>
                <a14:m>
                  <m:oMath xmlns:m="http://schemas.openxmlformats.org/officeDocument/2006/math">
                    <m:r>
                      <a:rPr lang="en-US" sz="4400" b="0" i="1" smtClean="0">
                        <a:solidFill>
                          <a:schemeClr val="tx1"/>
                        </a:solidFill>
                        <a:latin typeface="Cambria Math" panose="02040503050406030204" pitchFamily="18" charset="0"/>
                      </a:rPr>
                      <m:t>⇒</m:t>
                    </m:r>
                  </m:oMath>
                </a14:m>
                <a:r>
                  <a:rPr lang="en-US" sz="4400" b="0" dirty="0">
                    <a:solidFill>
                      <a:schemeClr val="tx1"/>
                    </a:solidFill>
                  </a:rPr>
                  <a:t> </a:t>
                </a:r>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endParaRPr lang="en-US" sz="4400" dirty="0">
                  <a:solidFill>
                    <a:schemeClr val="tx1"/>
                  </a:solidFill>
                </a:endParaRPr>
              </a:p>
            </p:txBody>
          </p:sp>
        </mc:Choice>
        <mc:Fallback xmlns="">
          <p:sp>
            <p:nvSpPr>
              <p:cNvPr id="7" name="TextBox 20">
                <a:extLst>
                  <a:ext uri="{FF2B5EF4-FFF2-40B4-BE49-F238E27FC236}">
                    <a16:creationId xmlns:a16="http://schemas.microsoft.com/office/drawing/2014/main" id="{D1A539D5-D594-3AFC-DB1A-F03078163554}"/>
                  </a:ext>
                </a:extLst>
              </p:cNvPr>
              <p:cNvSpPr txBox="1">
                <a:spLocks noRot="1" noChangeAspect="1" noMove="1" noResize="1" noEditPoints="1" noAdjustHandles="1" noChangeArrowheads="1" noChangeShapeType="1" noTextEdit="1"/>
              </p:cNvSpPr>
              <p:nvPr/>
            </p:nvSpPr>
            <p:spPr>
              <a:xfrm>
                <a:off x="504370" y="102885"/>
                <a:ext cx="6850367" cy="856068"/>
              </a:xfrm>
              <a:prstGeom prst="rect">
                <a:avLst/>
              </a:prstGeom>
              <a:blipFill>
                <a:blip r:embed="rId4"/>
                <a:stretch>
                  <a:fillRect l="-3651" t="-4286" r="-2671"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20">
                <a:extLst>
                  <a:ext uri="{FF2B5EF4-FFF2-40B4-BE49-F238E27FC236}">
                    <a16:creationId xmlns:a16="http://schemas.microsoft.com/office/drawing/2014/main" id="{E6C74CF9-CB90-3741-8D2A-8E0B8330FCF3}"/>
                  </a:ext>
                </a:extLst>
              </p:cNvPr>
              <p:cNvSpPr txBox="1"/>
              <p:nvPr/>
            </p:nvSpPr>
            <p:spPr>
              <a:xfrm>
                <a:off x="504369" y="1349918"/>
                <a:ext cx="6850367" cy="856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14:m>
                  <m:oMath xmlns:m="http://schemas.openxmlformats.org/officeDocument/2006/math">
                    <m:acc>
                      <m:accPr>
                        <m:chr m:val="⃗"/>
                        <m:ctrlPr>
                          <a:rPr lang="en-US" sz="4400" b="0" i="1" smtClean="0">
                            <a:solidFill>
                              <a:schemeClr val="tx1"/>
                            </a:solidFill>
                            <a:latin typeface="Cambria Math" panose="02040503050406030204" pitchFamily="18" charset="0"/>
                          </a:rPr>
                        </m:ctrlPr>
                      </m:accPr>
                      <m:e>
                        <m:r>
                          <a:rPr lang="en-US" sz="4400" b="0" i="1" smtClean="0">
                            <a:solidFill>
                              <a:schemeClr val="tx1"/>
                            </a:solidFill>
                            <a:latin typeface="Cambria Math" panose="02040503050406030204" pitchFamily="18" charset="0"/>
                          </a:rPr>
                          <m:t>𝑆</m:t>
                        </m:r>
                      </m:e>
                    </m:acc>
                  </m:oMath>
                </a14:m>
                <a:r>
                  <a:rPr lang="en-US" sz="4400" dirty="0">
                    <a:solidFill>
                      <a:schemeClr val="tx1"/>
                    </a:solidFill>
                  </a:rPr>
                  <a:t> is </a:t>
                </a:r>
                <a:r>
                  <a:rPr lang="en-US" sz="4400" dirty="0" err="1">
                    <a:solidFill>
                      <a:schemeClr val="tx1"/>
                    </a:solidFill>
                  </a:rPr>
                  <a:t>divergenceless</a:t>
                </a:r>
                <a:r>
                  <a:rPr lang="en-US" sz="4400" dirty="0">
                    <a:solidFill>
                      <a:schemeClr val="tx1"/>
                    </a:solidFill>
                  </a:rPr>
                  <a:t> </a:t>
                </a:r>
                <a14:m>
                  <m:oMath xmlns:m="http://schemas.openxmlformats.org/officeDocument/2006/math">
                    <m:r>
                      <a:rPr lang="en-US" sz="4400" i="1">
                        <a:solidFill>
                          <a:schemeClr val="tx1"/>
                        </a:solidFill>
                        <a:latin typeface="Cambria Math" panose="02040503050406030204" pitchFamily="18" charset="0"/>
                      </a:rPr>
                      <m:t>⇒</m:t>
                    </m:r>
                  </m:oMath>
                </a14:m>
                <a:r>
                  <a:rPr lang="en-US" sz="4400" dirty="0">
                    <a:solidFill>
                      <a:schemeClr val="tx1"/>
                    </a:solidFill>
                  </a:rPr>
                  <a:t> HM-1D</a:t>
                </a:r>
              </a:p>
            </p:txBody>
          </p:sp>
        </mc:Choice>
        <mc:Fallback xmlns="">
          <p:sp>
            <p:nvSpPr>
              <p:cNvPr id="8" name="TextBox 20">
                <a:extLst>
                  <a:ext uri="{FF2B5EF4-FFF2-40B4-BE49-F238E27FC236}">
                    <a16:creationId xmlns:a16="http://schemas.microsoft.com/office/drawing/2014/main" id="{E6C74CF9-CB90-3741-8D2A-8E0B8330FCF3}"/>
                  </a:ext>
                </a:extLst>
              </p:cNvPr>
              <p:cNvSpPr txBox="1">
                <a:spLocks noRot="1" noChangeAspect="1" noMove="1" noResize="1" noEditPoints="1" noAdjustHandles="1" noChangeArrowheads="1" noChangeShapeType="1" noTextEdit="1"/>
              </p:cNvSpPr>
              <p:nvPr/>
            </p:nvSpPr>
            <p:spPr>
              <a:xfrm>
                <a:off x="504369" y="1349918"/>
                <a:ext cx="6850367" cy="856068"/>
              </a:xfrm>
              <a:prstGeom prst="rect">
                <a:avLst/>
              </a:prstGeom>
              <a:blipFill>
                <a:blip r:embed="rId5"/>
                <a:stretch>
                  <a:fillRect t="-3546" r="-267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2846330"/>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2846330"/>
                <a:ext cx="2813785" cy="769441"/>
              </a:xfrm>
              <a:prstGeom prst="rect">
                <a:avLst/>
              </a:prstGeom>
              <a:blipFill>
                <a:blip r:embed="rId6"/>
                <a:stretch>
                  <a:fillRect l="-8894" t="-16667" b="-3730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B2F25FF0-4ECC-5C23-9CF8-38455F2BCDE0}"/>
              </a:ext>
            </a:extLst>
          </p:cNvPr>
          <p:cNvGrpSpPr/>
          <p:nvPr/>
        </p:nvGrpSpPr>
        <p:grpSpPr>
          <a:xfrm>
            <a:off x="8722760" y="220894"/>
            <a:ext cx="3333866" cy="3655255"/>
            <a:chOff x="8722760" y="220894"/>
            <a:chExt cx="3333866" cy="3655255"/>
          </a:xfrm>
        </p:grpSpPr>
        <p:grpSp>
          <p:nvGrpSpPr>
            <p:cNvPr id="104" name="Group 103">
              <a:extLst>
                <a:ext uri="{FF2B5EF4-FFF2-40B4-BE49-F238E27FC236}">
                  <a16:creationId xmlns:a16="http://schemas.microsoft.com/office/drawing/2014/main" id="{471BF8AC-E8E4-4FC1-03D9-EE81B2F60E83}"/>
                </a:ext>
              </a:extLst>
            </p:cNvPr>
            <p:cNvGrpSpPr/>
            <p:nvPr/>
          </p:nvGrpSpPr>
          <p:grpSpPr>
            <a:xfrm>
              <a:off x="8838988" y="980103"/>
              <a:ext cx="3070159" cy="2656300"/>
              <a:chOff x="1020547" y="1534369"/>
              <a:chExt cx="4102711" cy="3549668"/>
            </a:xfrm>
          </p:grpSpPr>
          <p:sp>
            <p:nvSpPr>
              <p:cNvPr id="394" name="Freeform 16">
                <a:extLst>
                  <a:ext uri="{FF2B5EF4-FFF2-40B4-BE49-F238E27FC236}">
                    <a16:creationId xmlns:a16="http://schemas.microsoft.com/office/drawing/2014/main" id="{7DA864E5-BCC5-5B33-D6F6-CC33930096F2}"/>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9F7316E6-100F-62F6-FF33-C31EE466420F}"/>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9CC195C9-01F1-FACD-5DAC-11E289BCD49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397" name="Freeform 19">
                <a:extLst>
                  <a:ext uri="{FF2B5EF4-FFF2-40B4-BE49-F238E27FC236}">
                    <a16:creationId xmlns:a16="http://schemas.microsoft.com/office/drawing/2014/main" id="{5DDFA376-268A-A7F6-6801-5B0307DB8FFD}"/>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a:extLst>
                  <a:ext uri="{FF2B5EF4-FFF2-40B4-BE49-F238E27FC236}">
                    <a16:creationId xmlns:a16="http://schemas.microsoft.com/office/drawing/2014/main" id="{F0EFAD0E-4DBB-472A-BA32-3B6F919DB683}"/>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15F0ABE5-3EAB-EFD1-D8F8-4AC90102CACB}"/>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7C1A45E2-E094-D741-E6C2-CE269362835B}"/>
                </a:ext>
              </a:extLst>
            </p:cNvPr>
            <p:cNvGrpSpPr/>
            <p:nvPr/>
          </p:nvGrpSpPr>
          <p:grpSpPr>
            <a:xfrm>
              <a:off x="8956694" y="806932"/>
              <a:ext cx="2825673" cy="2779278"/>
              <a:chOff x="1177839" y="1302957"/>
              <a:chExt cx="3775999" cy="3714006"/>
            </a:xfrm>
          </p:grpSpPr>
          <p:cxnSp>
            <p:nvCxnSpPr>
              <p:cNvPr id="106" name="Straight Arrow Connector 105">
                <a:extLst>
                  <a:ext uri="{FF2B5EF4-FFF2-40B4-BE49-F238E27FC236}">
                    <a16:creationId xmlns:a16="http://schemas.microsoft.com/office/drawing/2014/main" id="{A3BCB42F-F6FE-EC1E-9144-FF395AAEF6B0}"/>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0444EE6-6E59-8672-94CF-24D56861A98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CBFD7A4-8328-EBD8-D3C2-61CA4F5660D2}"/>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578A0A3-A671-D7C6-8322-EC66AA013230}"/>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BD22215-D3A0-F9BE-96DA-64B31C5328C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4D1C47A-D739-D74A-D6BE-E031FA24259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EAE2F34-D6E9-6BA0-7086-9E56B3B92CD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38B68AF-4261-3AA2-D547-A819BF3A42B3}"/>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C2F46DF-E6D5-FBFB-3FED-C83E3880F2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21FAD382-8EA8-D206-B900-61A53EC3722C}"/>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D108AE-1991-27CB-1358-C7810F75D54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C2AD47F-554C-141D-D0B3-0008342C0431}"/>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B9C5743-5A5E-E07F-ABF6-549A72CE273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617E4ED-66E9-7702-696D-82D81794E8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5B0AB27-1B71-04CC-E641-94650F40BEC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4704D6A-225A-A223-7D1C-1A98F1F82C5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5C7E262-AB69-32C5-94E5-9CECAA22D20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6FA32FC0-F9F0-89A6-8D7F-F2DB9FC7E521}"/>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8D56D1-2A4F-D701-E23F-3DC9A4032557}"/>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41DE04B-A671-2C32-251D-921A6C561EAA}"/>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9C4F2BE-CBE1-ED9D-18B4-807A71C3795E}"/>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A253E5F-02E5-58D0-73F9-57E60CBEC12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DB3CC29C-C8B9-6DE3-C879-29F4BDB4A7F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428B865C-0568-EEBC-3ECD-5BD9F51AD48E}"/>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67135244-D58C-4F5D-7561-7D2E4926095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B86C2CA8-CE3A-FCA6-2C53-959A00F57119}"/>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99608A99-4396-1BFD-9D27-23572089D75A}"/>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458B4A4B-739F-127A-24F0-EF1D643561C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8D787D1-460F-77B9-F9FD-55C283B700F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B88B902-0F26-F7DC-2E57-B4D2B17E66D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216A64FC-D7A5-21ED-4996-A11F5456B78C}"/>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C676A43F-8CFA-65CC-5884-033B4CAD4D82}"/>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089CF66-3661-AC17-BBF7-E7C0B92120D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448" name="TextBox 447">
                    <a:extLst>
                      <a:ext uri="{FF2B5EF4-FFF2-40B4-BE49-F238E27FC236}">
                        <a16:creationId xmlns:a16="http://schemas.microsoft.com/office/drawing/2014/main" id="{8ADCBC16-5C19-0244-5501-FE2F06274C0C}"/>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48" name="TextBox 447">
                    <a:extLst>
                      <a:ext uri="{FF2B5EF4-FFF2-40B4-BE49-F238E27FC236}">
                        <a16:creationId xmlns:a16="http://schemas.microsoft.com/office/drawing/2014/main" id="{8ADCBC16-5C19-0244-5501-FE2F06274C0C}"/>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9" name="TextBox 448">
                    <a:extLst>
                      <a:ext uri="{FF2B5EF4-FFF2-40B4-BE49-F238E27FC236}">
                        <a16:creationId xmlns:a16="http://schemas.microsoft.com/office/drawing/2014/main" id="{80DA5370-9367-19D7-0A2B-8D4719379B0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49" name="TextBox 448">
                    <a:extLst>
                      <a:ext uri="{FF2B5EF4-FFF2-40B4-BE49-F238E27FC236}">
                        <a16:creationId xmlns:a16="http://schemas.microsoft.com/office/drawing/2014/main" id="{80DA5370-9367-19D7-0A2B-8D4719379B0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452" name="Straight Connector 451">
                <a:extLst>
                  <a:ext uri="{FF2B5EF4-FFF2-40B4-BE49-F238E27FC236}">
                    <a16:creationId xmlns:a16="http://schemas.microsoft.com/office/drawing/2014/main" id="{5B27D878-A5AE-749C-3B18-9D80BE748829}"/>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E1753B3-E715-94C9-010C-6410B85FEFD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326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1593425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860590"/>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860590"/>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138826" y="187012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138826" y="187012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106881"/>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106881"/>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82393" y="4394365"/>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82393" y="4394365"/>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557665"/>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cxnSp>
        <p:nvCxnSpPr>
          <p:cNvPr id="118" name="Straight Arrow Connector 117">
            <a:extLst>
              <a:ext uri="{FF2B5EF4-FFF2-40B4-BE49-F238E27FC236}">
                <a16:creationId xmlns:a16="http://schemas.microsoft.com/office/drawing/2014/main" id="{C272475F-1B11-4CD1-56A0-1470BFD3DE05}"/>
              </a:ext>
            </a:extLst>
          </p:cNvPr>
          <p:cNvCxnSpPr>
            <a:cxnSpLocks/>
          </p:cNvCxnSpPr>
          <p:nvPr/>
        </p:nvCxnSpPr>
        <p:spPr>
          <a:xfrm flipH="1" flipV="1">
            <a:off x="7199434" y="2671616"/>
            <a:ext cx="849331" cy="800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625169" y="3462505"/>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7005966" y="4785096"/>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7506130" y="4402893"/>
            <a:ext cx="1329210" cy="369332"/>
          </a:xfrm>
          <a:prstGeom prst="rect">
            <a:avLst/>
          </a:prstGeom>
          <a:noFill/>
        </p:spPr>
        <p:txBody>
          <a:bodyPr wrap="none" rtlCol="0">
            <a:spAutoFit/>
          </a:bodyPr>
          <a:lstStyle/>
          <a:p>
            <a:r>
              <a:rPr lang="en-US" dirty="0"/>
              <a:t>Phase space</a:t>
            </a:r>
          </a:p>
        </p:txBody>
      </p:sp>
      <p:grpSp>
        <p:nvGrpSpPr>
          <p:cNvPr id="4" name="Group 3">
            <a:extLst>
              <a:ext uri="{FF2B5EF4-FFF2-40B4-BE49-F238E27FC236}">
                <a16:creationId xmlns:a16="http://schemas.microsoft.com/office/drawing/2014/main" id="{B6F729F2-115C-AC9D-A451-708C9EC79834}"/>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9FE6B826-EEEC-D966-5B68-A28AD043304F}"/>
                </a:ext>
              </a:extLst>
            </p:cNvPr>
            <p:cNvGrpSpPr/>
            <p:nvPr/>
          </p:nvGrpSpPr>
          <p:grpSpPr>
            <a:xfrm>
              <a:off x="10285964" y="1131120"/>
              <a:ext cx="1396528" cy="2241725"/>
              <a:chOff x="10285964" y="1131120"/>
              <a:chExt cx="1396528" cy="2241725"/>
            </a:xfrm>
          </p:grpSpPr>
          <p:grpSp>
            <p:nvGrpSpPr>
              <p:cNvPr id="48" name="Group 47">
                <a:extLst>
                  <a:ext uri="{FF2B5EF4-FFF2-40B4-BE49-F238E27FC236}">
                    <a16:creationId xmlns:a16="http://schemas.microsoft.com/office/drawing/2014/main" id="{456B42B2-4405-AF53-E6AC-92913AF07178}"/>
                  </a:ext>
                </a:extLst>
              </p:cNvPr>
              <p:cNvGrpSpPr>
                <a:grpSpLocks noChangeAspect="1"/>
              </p:cNvGrpSpPr>
              <p:nvPr/>
            </p:nvGrpSpPr>
            <p:grpSpPr>
              <a:xfrm rot="19800000">
                <a:off x="10285964" y="1131120"/>
                <a:ext cx="852468" cy="614570"/>
                <a:chOff x="8500759" y="3280789"/>
                <a:chExt cx="747971" cy="539234"/>
              </a:xfrm>
            </p:grpSpPr>
            <p:sp>
              <p:nvSpPr>
                <p:cNvPr id="95" name="Parallelogram 94">
                  <a:extLst>
                    <a:ext uri="{FF2B5EF4-FFF2-40B4-BE49-F238E27FC236}">
                      <a16:creationId xmlns:a16="http://schemas.microsoft.com/office/drawing/2014/main" id="{B4CD1F27-EFD3-EB12-13ED-A242E12EA61F}"/>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EABD5D47-9C63-C648-835C-23B12363EBA4}"/>
                    </a:ext>
                  </a:extLst>
                </p:cNvPr>
                <p:cNvCxnSpPr>
                  <a:cxnSpLocks/>
                  <a:stCxn id="9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DFAAB1C-EA69-6D7E-0B87-93B479971228}"/>
                    </a:ext>
                  </a:extLst>
                </p:cNvPr>
                <p:cNvCxnSpPr>
                  <a:cxnSpLocks/>
                  <a:stCxn id="9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45C823A5-4137-8FF2-EF48-9F7FED658431}"/>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D32CFC5-7427-3E2F-7AAC-C17992293DDB}"/>
                  </a:ext>
                </a:extLst>
              </p:cNvPr>
              <p:cNvGrpSpPr>
                <a:grpSpLocks noChangeAspect="1"/>
              </p:cNvGrpSpPr>
              <p:nvPr/>
            </p:nvGrpSpPr>
            <p:grpSpPr>
              <a:xfrm>
                <a:off x="10626624" y="1462109"/>
                <a:ext cx="852468" cy="614570"/>
                <a:chOff x="8500759" y="3280789"/>
                <a:chExt cx="747971" cy="539234"/>
              </a:xfrm>
            </p:grpSpPr>
            <p:sp>
              <p:nvSpPr>
                <p:cNvPr id="91" name="Parallelogram 90">
                  <a:extLst>
                    <a:ext uri="{FF2B5EF4-FFF2-40B4-BE49-F238E27FC236}">
                      <a16:creationId xmlns:a16="http://schemas.microsoft.com/office/drawing/2014/main" id="{37D1C940-4EC6-9B46-6ADA-A655650CC395}"/>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37B247AA-E589-06D8-31C1-BE0EA09FDE39}"/>
                    </a:ext>
                  </a:extLst>
                </p:cNvPr>
                <p:cNvCxnSpPr>
                  <a:cxnSpLocks/>
                  <a:stCxn id="9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6DC2AEE-4B6D-577D-A09D-DE95D8F824A5}"/>
                    </a:ext>
                  </a:extLst>
                </p:cNvPr>
                <p:cNvCxnSpPr>
                  <a:cxnSpLocks/>
                  <a:stCxn id="9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1F5364FC-7BD3-C8A5-910B-EAB96AAAC10A}"/>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50DAD-93CA-E07D-8977-9893A2887F86}"/>
                  </a:ext>
                </a:extLst>
              </p:cNvPr>
              <p:cNvGrpSpPr>
                <a:grpSpLocks noChangeAspect="1"/>
              </p:cNvGrpSpPr>
              <p:nvPr/>
            </p:nvGrpSpPr>
            <p:grpSpPr>
              <a:xfrm rot="1808578">
                <a:off x="10830024" y="1869608"/>
                <a:ext cx="852468" cy="614570"/>
                <a:chOff x="8500759" y="3280789"/>
                <a:chExt cx="747971" cy="539234"/>
              </a:xfrm>
            </p:grpSpPr>
            <p:sp>
              <p:nvSpPr>
                <p:cNvPr id="87" name="Parallelogram 86">
                  <a:extLst>
                    <a:ext uri="{FF2B5EF4-FFF2-40B4-BE49-F238E27FC236}">
                      <a16:creationId xmlns:a16="http://schemas.microsoft.com/office/drawing/2014/main" id="{3E6A89BA-DC98-8BD5-6EC4-FD6B3B834648}"/>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A10DC63A-C3F2-A821-5EB2-2EF23FBC93FF}"/>
                    </a:ext>
                  </a:extLst>
                </p:cNvPr>
                <p:cNvCxnSpPr>
                  <a:cxnSpLocks/>
                  <a:stCxn id="9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A52B663-A1FD-58DF-7C7A-059C72CB8D4E}"/>
                    </a:ext>
                  </a:extLst>
                </p:cNvPr>
                <p:cNvCxnSpPr>
                  <a:cxnSpLocks/>
                  <a:stCxn id="9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81B7B3E-5A09-5412-257E-995D019C0255}"/>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76148B80-4EBC-162D-1E06-742C00029F68}"/>
                  </a:ext>
                </a:extLst>
              </p:cNvPr>
              <p:cNvGrpSpPr>
                <a:grpSpLocks noChangeAspect="1"/>
              </p:cNvGrpSpPr>
              <p:nvPr/>
            </p:nvGrpSpPr>
            <p:grpSpPr>
              <a:xfrm rot="3600000">
                <a:off x="10734378" y="2242782"/>
                <a:ext cx="852468" cy="614570"/>
                <a:chOff x="8500759" y="3280789"/>
                <a:chExt cx="747971" cy="539234"/>
              </a:xfrm>
            </p:grpSpPr>
            <p:sp>
              <p:nvSpPr>
                <p:cNvPr id="58" name="Parallelogram 57">
                  <a:extLst>
                    <a:ext uri="{FF2B5EF4-FFF2-40B4-BE49-F238E27FC236}">
                      <a16:creationId xmlns:a16="http://schemas.microsoft.com/office/drawing/2014/main" id="{04CD62CF-9B50-F8D9-3792-0E23A447913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C0819D19-C2C2-AFFF-3AF3-9FB0674334F7}"/>
                    </a:ext>
                  </a:extLst>
                </p:cNvPr>
                <p:cNvCxnSpPr>
                  <a:cxnSpLocks/>
                  <a:stCxn id="61"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AA6669-C2F6-7E2B-0897-0C1771648608}"/>
                    </a:ext>
                  </a:extLst>
                </p:cNvPr>
                <p:cNvCxnSpPr>
                  <a:cxnSpLocks/>
                  <a:stCxn id="61"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93F388BA-83F6-306E-828D-4873980414DD}"/>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6B6EE4CC-6B01-26D1-C4FE-E519099F6220}"/>
                  </a:ext>
                </a:extLst>
              </p:cNvPr>
              <p:cNvGrpSpPr>
                <a:grpSpLocks noChangeAspect="1"/>
              </p:cNvGrpSpPr>
              <p:nvPr/>
            </p:nvGrpSpPr>
            <p:grpSpPr>
              <a:xfrm rot="5400000">
                <a:off x="10454787" y="2639326"/>
                <a:ext cx="852468" cy="614570"/>
                <a:chOff x="8500759" y="3280789"/>
                <a:chExt cx="747971" cy="539234"/>
              </a:xfrm>
            </p:grpSpPr>
            <p:sp>
              <p:nvSpPr>
                <p:cNvPr id="54" name="Parallelogram 53">
                  <a:extLst>
                    <a:ext uri="{FF2B5EF4-FFF2-40B4-BE49-F238E27FC236}">
                      <a16:creationId xmlns:a16="http://schemas.microsoft.com/office/drawing/2014/main" id="{5B76C029-A90F-92C6-A665-819802C31E77}"/>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0DABC20-5B4E-44A3-35E8-D500F9CA07C2}"/>
                    </a:ext>
                  </a:extLst>
                </p:cNvPr>
                <p:cNvCxnSpPr>
                  <a:cxnSpLocks/>
                  <a:stCxn id="57"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ABE972-14AF-1BC6-E613-C6370853B417}"/>
                    </a:ext>
                  </a:extLst>
                </p:cNvPr>
                <p:cNvCxnSpPr>
                  <a:cxnSpLocks/>
                  <a:stCxn id="57"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FF86D3A-761E-7A1D-C68E-7B7C6A12D0F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976D4235-657D-35CC-8E12-92AD5A8467B7}"/>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411A9FB8-C84C-1BB0-B9D2-5E4774F82F5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FB6279-25F7-F8CE-DFF1-D8068E92E987}"/>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66495D-9167-1123-8E58-9486E23F83DC}"/>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0E66D6-6814-1878-C811-E095BC9D1CDA}"/>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7BFB2D-1331-9996-350F-B198342A5C3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31396F-02E0-A7AD-0B48-90CA241CB0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330305E-9371-8E57-9982-B6781E49C4A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E8F098-6E21-3A3B-D292-D2ED2D22D99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206BCE7-25C7-1F4D-FE7F-A33242DAE75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8B1FFE-8730-094D-4D72-4DD04EE67A50}"/>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CF446F-9F97-AA02-51D6-D11308184FC3}"/>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888AEA-FF45-AE5D-B0AE-56D472D724A8}"/>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80E80A0-877E-6AD3-65CF-16D39034DD0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51A6E4-9446-BB00-0E7C-9A3DD0924DD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ABE5F0-4D40-1D06-5534-5BA1F45D70E6}"/>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A417D8-D5C2-F3A3-E496-3925884811D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40B9A6-65C9-1533-7DF0-FD6A66FE977A}"/>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7EFA30-4899-37F8-A685-AB16967461A8}"/>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912559B-39D8-FB1C-BA3D-195772971EA9}"/>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8DB7B9-5E27-C36C-F80A-F517F5FBF4A8}"/>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C8F616D-2592-6888-30AE-C3CDB9480EB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F0032B-6A30-C385-4D0D-EC1531EC40F1}"/>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FE65BEE-45AA-2961-F8DB-521D922F2AD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F1447E-8DDF-14D1-F249-2674BE94F1F5}"/>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2D24A5-6819-A676-9B16-4C05B3BAB182}"/>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9F1D9D-B4C7-DF6C-934B-A592A4A938EE}"/>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BBCA532-24CD-F533-2427-2ECBAC6365B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D37E0D-9EFE-8511-0CAD-86B89C798B6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D84874-1C34-64E9-B0F4-B1648A28228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F644333-6916-61C1-966C-361B8F2623A2}"/>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4F9FEFA-7477-E9FA-EC60-45303821658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B2B577-E9DB-B3F6-882E-F95980A5021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9B9520B-8BF7-F142-6DF8-DA08A8D7071B}"/>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3EC8A4-A639-4272-E6D1-44EF3BCC7AE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 name="TextBox 11">
                    <a:extLst>
                      <a:ext uri="{FF2B5EF4-FFF2-40B4-BE49-F238E27FC236}">
                        <a16:creationId xmlns:a16="http://schemas.microsoft.com/office/drawing/2014/main" id="{933EC8A4-A639-4272-E6D1-44EF3BCC7AE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DB1D25-443D-AE60-2502-7F84655A7B5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 name="TextBox 12">
                    <a:extLst>
                      <a:ext uri="{FF2B5EF4-FFF2-40B4-BE49-F238E27FC236}">
                        <a16:creationId xmlns:a16="http://schemas.microsoft.com/office/drawing/2014/main" id="{3BDB1D25-443D-AE60-2502-7F84655A7B5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7"/>
                    <a:stretch>
                      <a:fillRect l="-56667" r="-53333" b="-24590"/>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51B98F2F-C04A-FE6C-C1D6-574294AEB30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F57D79-7C4E-32E3-76C1-631889926AE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965358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65021"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65021"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212695"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212695"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716071" y="2162379"/>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716071" y="2162379"/>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410752" y="183609"/>
                <a:ext cx="7029873"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b="0" i="0" dirty="0" smtClean="0"/>
                        <m:t>Let</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410752" y="183609"/>
                <a:ext cx="7029873"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48125" y="4786487"/>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1D7F04AC-7D98-EF9E-540D-CCA2B62309E7}"/>
                  </a:ext>
                </a:extLst>
              </p:cNvPr>
              <p:cNvSpPr txBox="1"/>
              <p:nvPr/>
            </p:nvSpPr>
            <p:spPr>
              <a:xfrm>
                <a:off x="4581525" y="5065782"/>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xmlns="">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81525" y="5065782"/>
                <a:ext cx="1766253" cy="707886"/>
              </a:xfrm>
              <a:prstGeom prst="rect">
                <a:avLst/>
              </a:prstGeom>
              <a:blipFill>
                <a:blip r:embed="rId15"/>
                <a:stretch>
                  <a:fillRect t="-15517" r="-11419" b="-36207"/>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689A3D3-2B56-417B-7A55-FD75CC4CCA48}"/>
              </a:ext>
            </a:extLst>
          </p:cNvPr>
          <p:cNvGrpSpPr/>
          <p:nvPr/>
        </p:nvGrpSpPr>
        <p:grpSpPr>
          <a:xfrm>
            <a:off x="8722760" y="220894"/>
            <a:ext cx="3333866" cy="3655255"/>
            <a:chOff x="8722760" y="220894"/>
            <a:chExt cx="3333866" cy="3655255"/>
          </a:xfrm>
        </p:grpSpPr>
        <p:grpSp>
          <p:nvGrpSpPr>
            <p:cNvPr id="274" name="Group 273">
              <a:extLst>
                <a:ext uri="{FF2B5EF4-FFF2-40B4-BE49-F238E27FC236}">
                  <a16:creationId xmlns:a16="http://schemas.microsoft.com/office/drawing/2014/main" id="{F0174760-7BF2-30E1-4415-5CB847B219CF}"/>
                </a:ext>
              </a:extLst>
            </p:cNvPr>
            <p:cNvGrpSpPr/>
            <p:nvPr/>
          </p:nvGrpSpPr>
          <p:grpSpPr>
            <a:xfrm>
              <a:off x="10285964" y="1131120"/>
              <a:ext cx="1396528" cy="2241725"/>
              <a:chOff x="10285964" y="1131120"/>
              <a:chExt cx="1396528" cy="2241725"/>
            </a:xfrm>
          </p:grpSpPr>
          <p:grpSp>
            <p:nvGrpSpPr>
              <p:cNvPr id="314" name="Group 313">
                <a:extLst>
                  <a:ext uri="{FF2B5EF4-FFF2-40B4-BE49-F238E27FC236}">
                    <a16:creationId xmlns:a16="http://schemas.microsoft.com/office/drawing/2014/main" id="{FA8D42EA-05CC-AAB0-CCAF-FF07A2489E55}"/>
                  </a:ext>
                </a:extLst>
              </p:cNvPr>
              <p:cNvGrpSpPr>
                <a:grpSpLocks noChangeAspect="1"/>
              </p:cNvGrpSpPr>
              <p:nvPr/>
            </p:nvGrpSpPr>
            <p:grpSpPr>
              <a:xfrm rot="19800000">
                <a:off x="10285964" y="1131120"/>
                <a:ext cx="852468" cy="614570"/>
                <a:chOff x="8500759" y="3280789"/>
                <a:chExt cx="747971" cy="539234"/>
              </a:xfrm>
            </p:grpSpPr>
            <p:sp>
              <p:nvSpPr>
                <p:cNvPr id="335" name="Parallelogram 334">
                  <a:extLst>
                    <a:ext uri="{FF2B5EF4-FFF2-40B4-BE49-F238E27FC236}">
                      <a16:creationId xmlns:a16="http://schemas.microsoft.com/office/drawing/2014/main" id="{23CA3729-04E0-FDB3-24CD-0D414032CD9A}"/>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a:extLst>
                    <a:ext uri="{FF2B5EF4-FFF2-40B4-BE49-F238E27FC236}">
                      <a16:creationId xmlns:a16="http://schemas.microsoft.com/office/drawing/2014/main" id="{B9548C28-E1F4-C02D-2E98-45DCDD0EF3E7}"/>
                    </a:ext>
                  </a:extLst>
                </p:cNvPr>
                <p:cNvCxnSpPr>
                  <a:cxnSpLocks/>
                  <a:stCxn id="33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03AAAB9-DB55-70C2-085A-17CE7F60E3D7}"/>
                    </a:ext>
                  </a:extLst>
                </p:cNvPr>
                <p:cNvCxnSpPr>
                  <a:cxnSpLocks/>
                  <a:stCxn id="33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8" name="Oval 337">
                  <a:extLst>
                    <a:ext uri="{FF2B5EF4-FFF2-40B4-BE49-F238E27FC236}">
                      <a16:creationId xmlns:a16="http://schemas.microsoft.com/office/drawing/2014/main" id="{936D8764-B012-7AB8-CDA9-4C5A8096BE74}"/>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a:extLst>
                  <a:ext uri="{FF2B5EF4-FFF2-40B4-BE49-F238E27FC236}">
                    <a16:creationId xmlns:a16="http://schemas.microsoft.com/office/drawing/2014/main" id="{44C7C56F-1B6A-4742-A982-04894EED6170}"/>
                  </a:ext>
                </a:extLst>
              </p:cNvPr>
              <p:cNvGrpSpPr>
                <a:grpSpLocks noChangeAspect="1"/>
              </p:cNvGrpSpPr>
              <p:nvPr/>
            </p:nvGrpSpPr>
            <p:grpSpPr>
              <a:xfrm>
                <a:off x="10626624" y="1462109"/>
                <a:ext cx="852468" cy="614570"/>
                <a:chOff x="8500759" y="3280789"/>
                <a:chExt cx="747971" cy="539234"/>
              </a:xfrm>
            </p:grpSpPr>
            <p:sp>
              <p:nvSpPr>
                <p:cNvPr id="331" name="Parallelogram 330">
                  <a:extLst>
                    <a:ext uri="{FF2B5EF4-FFF2-40B4-BE49-F238E27FC236}">
                      <a16:creationId xmlns:a16="http://schemas.microsoft.com/office/drawing/2014/main" id="{4D73B655-B988-9F4C-A494-5B6AE4A26E91}"/>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2" name="Straight Arrow Connector 331">
                  <a:extLst>
                    <a:ext uri="{FF2B5EF4-FFF2-40B4-BE49-F238E27FC236}">
                      <a16:creationId xmlns:a16="http://schemas.microsoft.com/office/drawing/2014/main" id="{BCFA3EEB-D55C-307A-D79A-D900673438C0}"/>
                    </a:ext>
                  </a:extLst>
                </p:cNvPr>
                <p:cNvCxnSpPr>
                  <a:cxnSpLocks/>
                  <a:stCxn id="33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F20FE805-E877-C739-0925-3390550ED5BB}"/>
                    </a:ext>
                  </a:extLst>
                </p:cNvPr>
                <p:cNvCxnSpPr>
                  <a:cxnSpLocks/>
                  <a:stCxn id="33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4" name="Oval 333">
                  <a:extLst>
                    <a:ext uri="{FF2B5EF4-FFF2-40B4-BE49-F238E27FC236}">
                      <a16:creationId xmlns:a16="http://schemas.microsoft.com/office/drawing/2014/main" id="{B81A982B-7B47-1CAB-D273-FCF8E93E24F7}"/>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91124F15-6B6B-006F-6D0B-B99C645FD9B3}"/>
                  </a:ext>
                </a:extLst>
              </p:cNvPr>
              <p:cNvGrpSpPr>
                <a:grpSpLocks noChangeAspect="1"/>
              </p:cNvGrpSpPr>
              <p:nvPr/>
            </p:nvGrpSpPr>
            <p:grpSpPr>
              <a:xfrm rot="1808578">
                <a:off x="10830024" y="1869608"/>
                <a:ext cx="852468" cy="614570"/>
                <a:chOff x="8500759" y="3280789"/>
                <a:chExt cx="747971" cy="539234"/>
              </a:xfrm>
            </p:grpSpPr>
            <p:sp>
              <p:nvSpPr>
                <p:cNvPr id="327" name="Parallelogram 326">
                  <a:extLst>
                    <a:ext uri="{FF2B5EF4-FFF2-40B4-BE49-F238E27FC236}">
                      <a16:creationId xmlns:a16="http://schemas.microsoft.com/office/drawing/2014/main" id="{40CA0739-F94E-9A85-9F80-FD7E31B2213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8" name="Straight Arrow Connector 327">
                  <a:extLst>
                    <a:ext uri="{FF2B5EF4-FFF2-40B4-BE49-F238E27FC236}">
                      <a16:creationId xmlns:a16="http://schemas.microsoft.com/office/drawing/2014/main" id="{AD8011B5-6797-BC99-3525-391F81388F4B}"/>
                    </a:ext>
                  </a:extLst>
                </p:cNvPr>
                <p:cNvCxnSpPr>
                  <a:cxnSpLocks/>
                  <a:stCxn id="33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3BE1F3F1-48D9-FF54-0F5E-51E58558E6E8}"/>
                    </a:ext>
                  </a:extLst>
                </p:cNvPr>
                <p:cNvCxnSpPr>
                  <a:cxnSpLocks/>
                  <a:stCxn id="33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0" name="Oval 329">
                  <a:extLst>
                    <a:ext uri="{FF2B5EF4-FFF2-40B4-BE49-F238E27FC236}">
                      <a16:creationId xmlns:a16="http://schemas.microsoft.com/office/drawing/2014/main" id="{711FF2BC-1966-95E2-E1E7-646BE7F8A3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D7BF13B5-596C-8EC2-6156-514BB0D10922}"/>
                  </a:ext>
                </a:extLst>
              </p:cNvPr>
              <p:cNvGrpSpPr>
                <a:grpSpLocks noChangeAspect="1"/>
              </p:cNvGrpSpPr>
              <p:nvPr/>
            </p:nvGrpSpPr>
            <p:grpSpPr>
              <a:xfrm rot="3600000">
                <a:off x="10734378" y="2242782"/>
                <a:ext cx="852468" cy="614570"/>
                <a:chOff x="8500759" y="3280789"/>
                <a:chExt cx="747971" cy="539234"/>
              </a:xfrm>
            </p:grpSpPr>
            <p:sp>
              <p:nvSpPr>
                <p:cNvPr id="323" name="Parallelogram 322">
                  <a:extLst>
                    <a:ext uri="{FF2B5EF4-FFF2-40B4-BE49-F238E27FC236}">
                      <a16:creationId xmlns:a16="http://schemas.microsoft.com/office/drawing/2014/main" id="{0619A19C-FA07-644E-5439-6648B3EC3D2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Arrow Connector 323">
                  <a:extLst>
                    <a:ext uri="{FF2B5EF4-FFF2-40B4-BE49-F238E27FC236}">
                      <a16:creationId xmlns:a16="http://schemas.microsoft.com/office/drawing/2014/main" id="{4B2F620C-B8A7-7B98-5C28-45B04A4A22CE}"/>
                    </a:ext>
                  </a:extLst>
                </p:cNvPr>
                <p:cNvCxnSpPr>
                  <a:cxnSpLocks/>
                  <a:stCxn id="326"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818F9601-FFD1-66F9-A528-B8DEC37005B6}"/>
                    </a:ext>
                  </a:extLst>
                </p:cNvPr>
                <p:cNvCxnSpPr>
                  <a:cxnSpLocks/>
                  <a:stCxn id="326"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6" name="Oval 325">
                  <a:extLst>
                    <a:ext uri="{FF2B5EF4-FFF2-40B4-BE49-F238E27FC236}">
                      <a16:creationId xmlns:a16="http://schemas.microsoft.com/office/drawing/2014/main" id="{C5F2E593-4AF0-F6DA-4708-F5646B6DFA77}"/>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A6F0F635-225D-805F-8BBB-B35628D930E5}"/>
                  </a:ext>
                </a:extLst>
              </p:cNvPr>
              <p:cNvGrpSpPr>
                <a:grpSpLocks noChangeAspect="1"/>
              </p:cNvGrpSpPr>
              <p:nvPr/>
            </p:nvGrpSpPr>
            <p:grpSpPr>
              <a:xfrm rot="5400000">
                <a:off x="10454787" y="2639326"/>
                <a:ext cx="852468" cy="614570"/>
                <a:chOff x="8500759" y="3280789"/>
                <a:chExt cx="747971" cy="539234"/>
              </a:xfrm>
            </p:grpSpPr>
            <p:sp>
              <p:nvSpPr>
                <p:cNvPr id="319" name="Parallelogram 318">
                  <a:extLst>
                    <a:ext uri="{FF2B5EF4-FFF2-40B4-BE49-F238E27FC236}">
                      <a16:creationId xmlns:a16="http://schemas.microsoft.com/office/drawing/2014/main" id="{A9795003-187E-C9D9-6C75-5EFC6E76CCC9}"/>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Arrow Connector 319">
                  <a:extLst>
                    <a:ext uri="{FF2B5EF4-FFF2-40B4-BE49-F238E27FC236}">
                      <a16:creationId xmlns:a16="http://schemas.microsoft.com/office/drawing/2014/main" id="{CA528433-1706-CC21-D018-88CA512AA012}"/>
                    </a:ext>
                  </a:extLst>
                </p:cNvPr>
                <p:cNvCxnSpPr>
                  <a:cxnSpLocks/>
                  <a:stCxn id="322"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BE3C37AD-96F2-64BB-2199-6FEFB92D5C78}"/>
                    </a:ext>
                  </a:extLst>
                </p:cNvPr>
                <p:cNvCxnSpPr>
                  <a:cxnSpLocks/>
                  <a:stCxn id="322"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2" name="Oval 321">
                  <a:extLst>
                    <a:ext uri="{FF2B5EF4-FFF2-40B4-BE49-F238E27FC236}">
                      <a16:creationId xmlns:a16="http://schemas.microsoft.com/office/drawing/2014/main" id="{B4B9BAB8-6321-365D-F16D-1D6A98F0AB90}"/>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6" name="Group 275">
              <a:extLst>
                <a:ext uri="{FF2B5EF4-FFF2-40B4-BE49-F238E27FC236}">
                  <a16:creationId xmlns:a16="http://schemas.microsoft.com/office/drawing/2014/main" id="{AB9C141D-1DBA-1C7B-DE2A-A3136AF37A4E}"/>
                </a:ext>
              </a:extLst>
            </p:cNvPr>
            <p:cNvGrpSpPr/>
            <p:nvPr/>
          </p:nvGrpSpPr>
          <p:grpSpPr>
            <a:xfrm>
              <a:off x="8956694" y="806932"/>
              <a:ext cx="2825673" cy="2779278"/>
              <a:chOff x="1177839" y="1302957"/>
              <a:chExt cx="3775999" cy="3714006"/>
            </a:xfrm>
          </p:grpSpPr>
          <p:cxnSp>
            <p:nvCxnSpPr>
              <p:cNvPr id="277" name="Straight Arrow Connector 276">
                <a:extLst>
                  <a:ext uri="{FF2B5EF4-FFF2-40B4-BE49-F238E27FC236}">
                    <a16:creationId xmlns:a16="http://schemas.microsoft.com/office/drawing/2014/main" id="{0F78D306-A415-4DE3-13A3-514F3B87F269}"/>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81105DF9-B54E-12F8-E585-C3C14FA48CD2}"/>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E65BA175-090E-D80F-2B72-47BD14A15689}"/>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530DE9E3-083B-936F-E170-EAF9B93F749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119B501-EC24-4D6C-BA39-9B1FC540F391}"/>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9B2AF7DF-EA24-574C-49F4-F35ECD01E01B}"/>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88D8F09-7D5C-18BB-605F-3D2D2FDA8B8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F5EE7FFD-D761-1CDF-AAAA-5D2C534257B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B6C3B446-1365-70DE-C874-670B6657D0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9BD0C2FB-B573-A690-AAA9-89AECB70F84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1F6008CA-8572-4A92-AC89-04D46F00478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C07FEFA7-2BA0-08C2-E305-F45A21733547}"/>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93382023-A7CC-05E8-30AF-6A60DADEC3CF}"/>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443498E-F843-3E40-3492-997CE84E225D}"/>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BC9418C4-BC24-6F75-FFA7-7F600E54422F}"/>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56C1D94-2BB0-260D-F715-849BB3DF2E1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461406F6-7531-C994-C5E0-360BD712D74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ED13D484-94D0-23EA-F007-30B6ACE36BE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CCCE384B-7CAE-5F37-32E2-595BD700BBA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22FFD75E-BDBC-945A-429A-3A9009B128E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7975E664-555F-92A6-2BB5-7CCC4E7C9D3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C209750C-3467-375A-8A39-B90273585D7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DB307931-1658-602C-EC80-2D6B78DB88B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2265AD8C-2A46-066F-8581-4C6F7E276E0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910DCA87-1125-1ED6-933A-63E41D41EAD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B20B168E-C0C4-9C13-6232-D4E946F8B8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E3D05630-D255-259A-E13C-27881904552B}"/>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B0F9CE8-B02B-CAEE-4F01-A9695EAC3E8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32EF3325-8FFB-3AE3-AC3A-3DF212DDF399}"/>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FA41DD75-2EF1-9C99-7B28-226961BFA80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BD07BF1E-C85B-3E37-A8CC-0A352597BEE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F299D080-A629-A797-ED79-AD3D2DB292D3}"/>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E5B1FDB-6B16-8BEF-BBA7-8A052051A51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309" name="TextBox 308">
                    <a:extLst>
                      <a:ext uri="{FF2B5EF4-FFF2-40B4-BE49-F238E27FC236}">
                        <a16:creationId xmlns:a16="http://schemas.microsoft.com/office/drawing/2014/main" id="{496B7BA8-A3EB-C599-3912-8000F1A7819F}"/>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09" name="TextBox 308">
                    <a:extLst>
                      <a:ext uri="{FF2B5EF4-FFF2-40B4-BE49-F238E27FC236}">
                        <a16:creationId xmlns:a16="http://schemas.microsoft.com/office/drawing/2014/main" id="{496B7BA8-A3EB-C599-3912-8000F1A7819F}"/>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0" name="TextBox 309">
                    <a:extLst>
                      <a:ext uri="{FF2B5EF4-FFF2-40B4-BE49-F238E27FC236}">
                        <a16:creationId xmlns:a16="http://schemas.microsoft.com/office/drawing/2014/main" id="{5C7F79FC-B5C3-1CEF-7212-80E4F0F24F3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10" name="TextBox 309">
                    <a:extLst>
                      <a:ext uri="{FF2B5EF4-FFF2-40B4-BE49-F238E27FC236}">
                        <a16:creationId xmlns:a16="http://schemas.microsoft.com/office/drawing/2014/main" id="{5C7F79FC-B5C3-1CEF-7212-80E4F0F24F3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7"/>
                    <a:stretch>
                      <a:fillRect l="-56667" r="-53333" b="-24590"/>
                    </a:stretch>
                  </a:blipFill>
                </p:spPr>
                <p:txBody>
                  <a:bodyPr/>
                  <a:lstStyle/>
                  <a:p>
                    <a:r>
                      <a:rPr lang="en-US">
                        <a:noFill/>
                      </a:rPr>
                      <a:t> </a:t>
                    </a:r>
                  </a:p>
                </p:txBody>
              </p:sp>
            </mc:Fallback>
          </mc:AlternateContent>
          <p:cxnSp>
            <p:nvCxnSpPr>
              <p:cNvPr id="313" name="Straight Connector 312">
                <a:extLst>
                  <a:ext uri="{FF2B5EF4-FFF2-40B4-BE49-F238E27FC236}">
                    <a16:creationId xmlns:a16="http://schemas.microsoft.com/office/drawing/2014/main" id="{0120D698-4FAD-D9CB-6829-637243309CD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2A36E55-3758-B94E-F349-A21651570F10}"/>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753147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125410" y="206415"/>
                <a:ext cx="9403536"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125410" y="206415"/>
                <a:ext cx="9403536"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3308" y="4137802"/>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39346" y="4790271"/>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39346" y="4790271"/>
                <a:ext cx="4420377" cy="790409"/>
              </a:xfrm>
              <a:prstGeom prst="rect">
                <a:avLst/>
              </a:prstGeom>
              <a:blipFill>
                <a:blip r:embed="rId3"/>
                <a:stretch>
                  <a:fillRect t="-6977" r="-3448" b="-294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2018982"/>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𝑆</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=0</m:t>
                    </m:r>
                  </m:oMath>
                </a14:m>
                <a:endParaRPr lang="en-US" sz="4000" dirty="0">
                  <a:solidFill>
                    <a:schemeClr val="tx1"/>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2018982"/>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25939" y="3355576"/>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25939" y="3355576"/>
                <a:ext cx="5178021" cy="769441"/>
              </a:xfrm>
              <a:prstGeom prst="rect">
                <a:avLst/>
              </a:prstGeom>
              <a:blipFill>
                <a:blip r:embed="rId6"/>
                <a:stretch>
                  <a:fillRect l="-4829" t="-15748" b="-36220"/>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A6FAD73F-B241-28FD-0438-FE207E3C4EA0}"/>
              </a:ext>
            </a:extLst>
          </p:cNvPr>
          <p:cNvGrpSpPr/>
          <p:nvPr/>
        </p:nvGrpSpPr>
        <p:grpSpPr>
          <a:xfrm>
            <a:off x="8722760" y="220894"/>
            <a:ext cx="3333866" cy="3655255"/>
            <a:chOff x="8722760" y="220894"/>
            <a:chExt cx="3333866" cy="3655255"/>
          </a:xfrm>
        </p:grpSpPr>
        <p:grpSp>
          <p:nvGrpSpPr>
            <p:cNvPr id="10" name="Group 9">
              <a:extLst>
                <a:ext uri="{FF2B5EF4-FFF2-40B4-BE49-F238E27FC236}">
                  <a16:creationId xmlns:a16="http://schemas.microsoft.com/office/drawing/2014/main" id="{17EA1329-49D1-A6FA-F536-BF2429F7487E}"/>
                </a:ext>
              </a:extLst>
            </p:cNvPr>
            <p:cNvGrpSpPr/>
            <p:nvPr/>
          </p:nvGrpSpPr>
          <p:grpSpPr>
            <a:xfrm>
              <a:off x="10285964" y="1131120"/>
              <a:ext cx="1396528" cy="2241725"/>
              <a:chOff x="10285964" y="1131120"/>
              <a:chExt cx="1396528" cy="2241725"/>
            </a:xfrm>
          </p:grpSpPr>
          <p:grpSp>
            <p:nvGrpSpPr>
              <p:cNvPr id="86" name="Group 85">
                <a:extLst>
                  <a:ext uri="{FF2B5EF4-FFF2-40B4-BE49-F238E27FC236}">
                    <a16:creationId xmlns:a16="http://schemas.microsoft.com/office/drawing/2014/main" id="{BFF62F82-3CA2-FB46-287C-4BD365A32639}"/>
                  </a:ext>
                </a:extLst>
              </p:cNvPr>
              <p:cNvGrpSpPr>
                <a:grpSpLocks noChangeAspect="1"/>
              </p:cNvGrpSpPr>
              <p:nvPr/>
            </p:nvGrpSpPr>
            <p:grpSpPr>
              <a:xfrm rot="19800000">
                <a:off x="10285964" y="1131120"/>
                <a:ext cx="852468" cy="614570"/>
                <a:chOff x="8500759" y="3280789"/>
                <a:chExt cx="747971" cy="539234"/>
              </a:xfrm>
            </p:grpSpPr>
            <p:sp>
              <p:nvSpPr>
                <p:cNvPr id="107" name="Parallelogram 106">
                  <a:extLst>
                    <a:ext uri="{FF2B5EF4-FFF2-40B4-BE49-F238E27FC236}">
                      <a16:creationId xmlns:a16="http://schemas.microsoft.com/office/drawing/2014/main" id="{CEBF2E73-AFA2-D26A-191E-914E7DE05682}"/>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A8CA2189-DA1E-A140-82BB-DCCBB62C7753}"/>
                    </a:ext>
                  </a:extLst>
                </p:cNvPr>
                <p:cNvCxnSpPr>
                  <a:cxnSpLocks/>
                  <a:stCxn id="110"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0E83643-E26A-8D31-D4ED-F2610420682A}"/>
                    </a:ext>
                  </a:extLst>
                </p:cNvPr>
                <p:cNvCxnSpPr>
                  <a:cxnSpLocks/>
                  <a:stCxn id="110"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0DC571CD-8E58-3B50-8AFE-B447F5D1B5C8}"/>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316181C-3BBA-7D22-3FB4-C5A71BF262C9}"/>
                  </a:ext>
                </a:extLst>
              </p:cNvPr>
              <p:cNvGrpSpPr>
                <a:grpSpLocks noChangeAspect="1"/>
              </p:cNvGrpSpPr>
              <p:nvPr/>
            </p:nvGrpSpPr>
            <p:grpSpPr>
              <a:xfrm>
                <a:off x="10626624" y="1462109"/>
                <a:ext cx="852468" cy="614570"/>
                <a:chOff x="8500759" y="3280789"/>
                <a:chExt cx="747971" cy="539234"/>
              </a:xfrm>
            </p:grpSpPr>
            <p:sp>
              <p:nvSpPr>
                <p:cNvPr id="103" name="Parallelogram 102">
                  <a:extLst>
                    <a:ext uri="{FF2B5EF4-FFF2-40B4-BE49-F238E27FC236}">
                      <a16:creationId xmlns:a16="http://schemas.microsoft.com/office/drawing/2014/main" id="{53DAC4B8-5126-66FF-2445-CBD9C4CEFC4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a:extLst>
                    <a:ext uri="{FF2B5EF4-FFF2-40B4-BE49-F238E27FC236}">
                      <a16:creationId xmlns:a16="http://schemas.microsoft.com/office/drawing/2014/main" id="{5C5BBD01-EFEB-4C2C-DFF7-AB1ADE887A0D}"/>
                    </a:ext>
                  </a:extLst>
                </p:cNvPr>
                <p:cNvCxnSpPr>
                  <a:cxnSpLocks/>
                  <a:stCxn id="106"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F635341-BC73-81E5-979F-458C9D18B8E3}"/>
                    </a:ext>
                  </a:extLst>
                </p:cNvPr>
                <p:cNvCxnSpPr>
                  <a:cxnSpLocks/>
                  <a:stCxn id="106"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1630F648-0AB7-63C0-3BA2-429B196F1B1F}"/>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21784B4B-F230-96AD-BECC-0D0583BB70B7}"/>
                  </a:ext>
                </a:extLst>
              </p:cNvPr>
              <p:cNvGrpSpPr>
                <a:grpSpLocks noChangeAspect="1"/>
              </p:cNvGrpSpPr>
              <p:nvPr/>
            </p:nvGrpSpPr>
            <p:grpSpPr>
              <a:xfrm rot="1808578">
                <a:off x="10830024" y="1869608"/>
                <a:ext cx="852468" cy="614570"/>
                <a:chOff x="8500759" y="3280789"/>
                <a:chExt cx="747971" cy="539234"/>
              </a:xfrm>
            </p:grpSpPr>
            <p:sp>
              <p:nvSpPr>
                <p:cNvPr id="99" name="Parallelogram 98">
                  <a:extLst>
                    <a:ext uri="{FF2B5EF4-FFF2-40B4-BE49-F238E27FC236}">
                      <a16:creationId xmlns:a16="http://schemas.microsoft.com/office/drawing/2014/main" id="{4077ED1B-2518-86CB-8C70-67837EF7113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99B9D2D5-51B1-2820-A2CA-3A21362693F6}"/>
                    </a:ext>
                  </a:extLst>
                </p:cNvPr>
                <p:cNvCxnSpPr>
                  <a:cxnSpLocks/>
                  <a:stCxn id="10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8B40FCB-34FE-A3C1-8BFF-F9D398A3A9FF}"/>
                    </a:ext>
                  </a:extLst>
                </p:cNvPr>
                <p:cNvCxnSpPr>
                  <a:cxnSpLocks/>
                  <a:stCxn id="10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070030AD-6FC3-6264-06C2-E5541A3FE92C}"/>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985AB1C5-CFF4-380A-D13E-5E6E44EAB716}"/>
                  </a:ext>
                </a:extLst>
              </p:cNvPr>
              <p:cNvGrpSpPr>
                <a:grpSpLocks noChangeAspect="1"/>
              </p:cNvGrpSpPr>
              <p:nvPr/>
            </p:nvGrpSpPr>
            <p:grpSpPr>
              <a:xfrm rot="3600000">
                <a:off x="10734378" y="2242782"/>
                <a:ext cx="852468" cy="614570"/>
                <a:chOff x="8500759" y="3280789"/>
                <a:chExt cx="747971" cy="539234"/>
              </a:xfrm>
            </p:grpSpPr>
            <p:sp>
              <p:nvSpPr>
                <p:cNvPr id="95" name="Parallelogram 94">
                  <a:extLst>
                    <a:ext uri="{FF2B5EF4-FFF2-40B4-BE49-F238E27FC236}">
                      <a16:creationId xmlns:a16="http://schemas.microsoft.com/office/drawing/2014/main" id="{007EAF32-E4E2-A5F2-1B08-8ACD7A77598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A5F8ED84-3908-4D2B-B836-4C0D1CAFD8DA}"/>
                    </a:ext>
                  </a:extLst>
                </p:cNvPr>
                <p:cNvCxnSpPr>
                  <a:cxnSpLocks/>
                  <a:stCxn id="98"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06BAC8A-5B39-F83B-0E76-AA62102C4BA8}"/>
                    </a:ext>
                  </a:extLst>
                </p:cNvPr>
                <p:cNvCxnSpPr>
                  <a:cxnSpLocks/>
                  <a:stCxn id="98"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8B2C5058-F8A7-4F4D-1D6F-BC7DED4C9AFE}"/>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EA349B91-2E2C-DB07-C428-B4DD2CF35DD9}"/>
                  </a:ext>
                </a:extLst>
              </p:cNvPr>
              <p:cNvGrpSpPr>
                <a:grpSpLocks noChangeAspect="1"/>
              </p:cNvGrpSpPr>
              <p:nvPr/>
            </p:nvGrpSpPr>
            <p:grpSpPr>
              <a:xfrm rot="5400000">
                <a:off x="10454787" y="2639326"/>
                <a:ext cx="852468" cy="614570"/>
                <a:chOff x="8500759" y="3280789"/>
                <a:chExt cx="747971" cy="539234"/>
              </a:xfrm>
            </p:grpSpPr>
            <p:sp>
              <p:nvSpPr>
                <p:cNvPr id="91" name="Parallelogram 90">
                  <a:extLst>
                    <a:ext uri="{FF2B5EF4-FFF2-40B4-BE49-F238E27FC236}">
                      <a16:creationId xmlns:a16="http://schemas.microsoft.com/office/drawing/2014/main" id="{4527C2C9-2142-A9A5-0B4B-06D840F9F94F}"/>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413BE6D3-D73F-B312-9259-87852A8B19CA}"/>
                    </a:ext>
                  </a:extLst>
                </p:cNvPr>
                <p:cNvCxnSpPr>
                  <a:cxnSpLocks/>
                  <a:stCxn id="94"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0FE155A-2993-0971-D24F-D3FBDD7F5BAA}"/>
                    </a:ext>
                  </a:extLst>
                </p:cNvPr>
                <p:cNvCxnSpPr>
                  <a:cxnSpLocks/>
                  <a:stCxn id="94"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2D608F78-4C89-758F-077C-108869FEEBB3}"/>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a:extLst>
                <a:ext uri="{FF2B5EF4-FFF2-40B4-BE49-F238E27FC236}">
                  <a16:creationId xmlns:a16="http://schemas.microsoft.com/office/drawing/2014/main" id="{32411439-5B82-7305-18A8-F3EAE3CA9C43}"/>
                </a:ext>
              </a:extLst>
            </p:cNvPr>
            <p:cNvGrpSpPr/>
            <p:nvPr/>
          </p:nvGrpSpPr>
          <p:grpSpPr>
            <a:xfrm>
              <a:off x="8956694" y="806932"/>
              <a:ext cx="2825673" cy="2779278"/>
              <a:chOff x="1177839" y="1302957"/>
              <a:chExt cx="3775999" cy="3714006"/>
            </a:xfrm>
          </p:grpSpPr>
          <p:cxnSp>
            <p:nvCxnSpPr>
              <p:cNvPr id="19" name="Straight Arrow Connector 18">
                <a:extLst>
                  <a:ext uri="{FF2B5EF4-FFF2-40B4-BE49-F238E27FC236}">
                    <a16:creationId xmlns:a16="http://schemas.microsoft.com/office/drawing/2014/main" id="{4A874B19-B00F-6F47-D548-C4D420D45F9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16D93B8-9C60-F5CA-F9AE-B13E7632EFB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C605BD-C883-71AD-5CA2-1DBFC60BC7A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6BC465-FAC2-C19F-0BC2-BF3058A86A4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CEFA5C-6BD4-E52B-E1A8-E153663B151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C78193-D20C-8813-1745-41A9569F736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9830AE-634B-EE8F-82F6-5B4A1E45248F}"/>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628C58-FD14-9BD9-C06B-C728A33BAB44}"/>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7D9962-17B9-BDFC-46DC-B2CC86FFAA1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A526DE-92EA-70C6-CF21-FC1A0EC77AB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15595E-2530-5235-1D1F-A4FE8F54528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E86207F-998E-31D5-A72B-D67EFC8C866B}"/>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01E6BE-CABF-0C6D-EFA7-5D3A7325485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C9974F7-E5B8-BE42-2105-ACDACDAC5D1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B8F604-20A2-D328-7B77-B404048FE082}"/>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0E5AAB-7E9E-3EB6-CDF7-B0CE70407BD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0CD5D6-0312-DF40-B6C1-4F811392008F}"/>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E77DBC-3F06-C128-5467-9CF2F5C8D289}"/>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3199177-5CD2-8CBD-EEA2-6385895B866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289746-7CC9-B8C0-E161-2E957CC0DB9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5415292-5A21-DE4D-0EB6-D8310216BA7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2D7EC49-3081-1EFB-A0CF-9B4A08547DE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BB4DCB0-1DF5-73C8-51A2-4AA72A987C94}"/>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895B17C-BA27-F254-F76F-BE977BA311D8}"/>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B513171-D3D1-B842-175E-EFEC0DC5423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63AEC67-72DA-1AF2-F8B2-97B10DC0BA8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8416334-14DD-8310-87E9-F0630BC13BA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D93EAA-A9C9-C5E4-6B72-4F75C9ED5F8A}"/>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0D4D72-7114-BFC6-7CC1-F456B78DA05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9D9666E-4B63-F2F2-7394-EDD459C556EC}"/>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F20E683-19A9-1011-F96F-D4ECC2D442E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5FA87B2-654C-2883-0C48-7AC2742C7E0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C4BF4681-8DDC-6F19-9458-29AB5A9DD675}"/>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AD5815-74E2-5A70-E255-A2EA2DE4418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 name="TextBox 12">
                    <a:extLst>
                      <a:ext uri="{FF2B5EF4-FFF2-40B4-BE49-F238E27FC236}">
                        <a16:creationId xmlns:a16="http://schemas.microsoft.com/office/drawing/2014/main" id="{AFAD5815-74E2-5A70-E255-A2EA2DE4418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EED613-8732-B690-AE9C-17C86BF5007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56EED613-8732-B690-AE9C-17C86BF5007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8"/>
                    <a:stretch>
                      <a:fillRect l="-56667" r="-53333" b="-2459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F25BDCA-3F47-9B8E-4198-F573830B7326}"/>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A40C93-8036-A880-603E-524FEFF969E2}"/>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32061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747"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5"/>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2BBFD0E-06C5-CA31-381E-86BC3DC15BEA}"/>
              </a:ext>
            </a:extLst>
          </p:cNvPr>
          <p:cNvGrpSpPr/>
          <p:nvPr/>
        </p:nvGrpSpPr>
        <p:grpSpPr>
          <a:xfrm>
            <a:off x="8704246" y="220894"/>
            <a:ext cx="3333866" cy="3655255"/>
            <a:chOff x="8704246" y="220894"/>
            <a:chExt cx="3333866" cy="3655255"/>
          </a:xfrm>
        </p:grpSpPr>
        <p:grpSp>
          <p:nvGrpSpPr>
            <p:cNvPr id="9" name="Group 8">
              <a:extLst>
                <a:ext uri="{FF2B5EF4-FFF2-40B4-BE49-F238E27FC236}">
                  <a16:creationId xmlns:a16="http://schemas.microsoft.com/office/drawing/2014/main" id="{E5A09015-FC15-76B3-A04A-4A71A1607E29}"/>
                </a:ext>
              </a:extLst>
            </p:cNvPr>
            <p:cNvGrpSpPr/>
            <p:nvPr/>
          </p:nvGrpSpPr>
          <p:grpSpPr>
            <a:xfrm>
              <a:off x="8704246" y="220894"/>
              <a:ext cx="3333866" cy="3655255"/>
              <a:chOff x="1097946" y="972591"/>
              <a:chExt cx="4455107" cy="4884594"/>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BAE47C5-9D44-4372-19DA-7E477CFD8FFF}"/>
                      </a:ext>
                    </a:extLst>
                  </p:cNvPr>
                  <p:cNvSpPr txBox="1"/>
                  <p:nvPr/>
                </p:nvSpPr>
                <p:spPr>
                  <a:xfrm>
                    <a:off x="3019320" y="972591"/>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9" name="TextBox 98">
                    <a:extLst>
                      <a:ext uri="{FF2B5EF4-FFF2-40B4-BE49-F238E27FC236}">
                        <a16:creationId xmlns:a16="http://schemas.microsoft.com/office/drawing/2014/main" id="{8C493FF9-A374-779B-F675-E8AC8A6CE8D7}"/>
                      </a:ext>
                    </a:extLst>
                  </p:cNvPr>
                  <p:cNvSpPr txBox="1">
                    <a:spLocks noRot="1" noChangeAspect="1" noMove="1" noResize="1" noEditPoints="1" noAdjustHandles="1" noChangeArrowheads="1" noChangeShapeType="1" noTextEdit="1"/>
                  </p:cNvSpPr>
                  <p:nvPr/>
                </p:nvSpPr>
                <p:spPr>
                  <a:xfrm>
                    <a:off x="3019320" y="972591"/>
                    <a:ext cx="250103" cy="493546"/>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43E43F7-2EB9-E46B-8B32-6CA7A8624840}"/>
                      </a:ext>
                    </a:extLst>
                  </p:cNvPr>
                  <p:cNvSpPr txBox="1"/>
                  <p:nvPr/>
                </p:nvSpPr>
                <p:spPr>
                  <a:xfrm>
                    <a:off x="5284202" y="3547049"/>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0" name="TextBox 99">
                    <a:extLst>
                      <a:ext uri="{FF2B5EF4-FFF2-40B4-BE49-F238E27FC236}">
                        <a16:creationId xmlns:a16="http://schemas.microsoft.com/office/drawing/2014/main" id="{43983B5F-2C24-9670-6AB1-C434E71698B3}"/>
                      </a:ext>
                    </a:extLst>
                  </p:cNvPr>
                  <p:cNvSpPr txBox="1">
                    <a:spLocks noRot="1" noChangeAspect="1" noMove="1" noResize="1" noEditPoints="1" noAdjustHandles="1" noChangeArrowheads="1" noChangeShapeType="1" noTextEdit="1"/>
                  </p:cNvSpPr>
                  <p:nvPr/>
                </p:nvSpPr>
                <p:spPr>
                  <a:xfrm>
                    <a:off x="5284202" y="3547049"/>
                    <a:ext cx="250103" cy="493546"/>
                  </a:xfrm>
                  <a:prstGeom prst="rect">
                    <a:avLst/>
                  </a:prstGeom>
                  <a:blipFill>
                    <a:blip r:embed="rId8"/>
                    <a:stretch>
                      <a:fillRect l="-56667" r="-53333" b="-24590"/>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C05DA814-C4E8-897A-29B7-4D598ED9CC23}"/>
                  </a:ext>
                </a:extLst>
              </p:cNvPr>
              <p:cNvGrpSpPr/>
              <p:nvPr/>
            </p:nvGrpSpPr>
            <p:grpSpPr>
              <a:xfrm>
                <a:off x="1097946" y="1402072"/>
                <a:ext cx="4455107" cy="4455113"/>
                <a:chOff x="4250834" y="1701393"/>
                <a:chExt cx="3118575" cy="3118902"/>
              </a:xfrm>
            </p:grpSpPr>
            <p:cxnSp>
              <p:nvCxnSpPr>
                <p:cNvPr id="54" name="Straight Connector 53">
                  <a:extLst>
                    <a:ext uri="{FF2B5EF4-FFF2-40B4-BE49-F238E27FC236}">
                      <a16:creationId xmlns:a16="http://schemas.microsoft.com/office/drawing/2014/main" id="{6541C58D-C311-2B24-5897-0D467A47197A}"/>
                    </a:ext>
                  </a:extLst>
                </p:cNvPr>
                <p:cNvCxnSpPr>
                  <a:cxnSpLocks/>
                </p:cNvCxnSpPr>
                <p:nvPr/>
              </p:nvCxnSpPr>
              <p:spPr>
                <a:xfrm flipH="1">
                  <a:off x="4250834" y="3254858"/>
                  <a:ext cx="3118575" cy="11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AC1C148-8E19-B445-962F-7FFDBB185F68}"/>
                    </a:ext>
                  </a:extLst>
                </p:cNvPr>
                <p:cNvCxnSpPr>
                  <a:cxnSpLocks/>
                </p:cNvCxnSpPr>
                <p:nvPr/>
              </p:nvCxnSpPr>
              <p:spPr>
                <a:xfrm rot="5400000" flipH="1">
                  <a:off x="4242993" y="3254857"/>
                  <a:ext cx="3118902" cy="119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D30C8462-120C-D4E5-A242-5DB566D49C04}"/>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25E76877-AF11-374B-4C0A-E840761FE8FD}"/>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5CF8C9-B3E4-D226-2F8C-E5F99A27F6C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D0B508-0C6D-CCDB-BC0A-3BBB558EF7B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EAAEA2-302E-F12A-7173-1100D1FF5CF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2921E8-EBB2-CD76-38AE-E6FD75A9562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444EF0-B0E0-BE69-55E3-9BEEACC985F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911675-53DD-9B70-C748-A13561FA083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1949C5-F906-BCFA-C332-9E5D3E1D3658}"/>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237637-FE58-D556-6A9C-FA62403C5EFA}"/>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492A5C-F638-5315-4B2F-3E7492AD112A}"/>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C0277EE-E8F8-EF11-A574-14C4130EE35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45095B8-2844-F425-ABC8-70C61F22B494}"/>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8E18F0-A603-4598-90C1-7FCE9A192508}"/>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93625B-7DE7-D04E-14F6-759EA9390F5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D173B54-1442-7467-D139-9B52D0717CC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718DF92-26FD-163E-BFC2-7129FFB7F63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44F1D0-B62C-7FB3-9B3C-B2F7D87535E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E710F4-8BB1-8EBD-0285-067D940C6FA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00DA090-C63B-C451-6550-08AC3E72A7E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9E62B7-B84F-F9E0-B958-788389F5DB05}"/>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AB4EE4-4182-C2A5-E359-0140C087F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2D7F483-03BA-6F70-86FD-D93942FC654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441A4-0F24-2E7E-2DE5-A061C25CE958}"/>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13BB82-2358-B783-72E7-7FDFDEC55D5D}"/>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25602CF-07BC-AFB1-2C21-664E0AEE19F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B2931F-6797-7552-D24B-CBB3F3A1479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7B9CDB9-8FEE-9790-9410-6D29521351A5}"/>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7B1692-1E55-2BA9-BDEE-658A941DCF7C}"/>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F818F9-FF18-F6DC-C506-8D91D92741A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D8A292-E18C-77E5-1B5C-2F3459E80B58}"/>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CEA851-B7A0-E798-F876-460EEEC8C932}"/>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254146-4EE5-0291-2AAC-092D035D5D47}"/>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AB8BD016-3307-487D-99A2-2AE4B3BCA7F2}"/>
                </a:ext>
              </a:extLst>
            </p:cNvPr>
            <p:cNvGrpSpPr/>
            <p:nvPr/>
          </p:nvGrpSpPr>
          <p:grpSpPr>
            <a:xfrm>
              <a:off x="10533702" y="871604"/>
              <a:ext cx="1393056" cy="2517773"/>
              <a:chOff x="10533702" y="871604"/>
              <a:chExt cx="1393056" cy="251777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1EA02-4461-7B90-96D4-036A483EF91A}"/>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62" name="TextBox 61">
                    <a:extLst>
                      <a:ext uri="{FF2B5EF4-FFF2-40B4-BE49-F238E27FC236}">
                        <a16:creationId xmlns:a16="http://schemas.microsoft.com/office/drawing/2014/main" id="{AA3C0318-B160-C03A-1B15-8ADDD13078FA}"/>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9772231-B8F2-5DA7-C9F1-60A07915A8EA}"/>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63" name="TextBox 62">
                    <a:extLst>
                      <a:ext uri="{FF2B5EF4-FFF2-40B4-BE49-F238E27FC236}">
                        <a16:creationId xmlns:a16="http://schemas.microsoft.com/office/drawing/2014/main" id="{B576F9EF-EDE7-8645-A525-836CD2114072}"/>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1"/>
                    <a:stretch>
                      <a:fillRect t="-5128" r="-15584"/>
                    </a:stretch>
                  </a:blipFill>
                </p:spPr>
                <p:txBody>
                  <a:bodyPr/>
                  <a:lstStyle/>
                  <a:p>
                    <a:r>
                      <a:rPr lang="en-US">
                        <a:noFill/>
                      </a:rPr>
                      <a:t> </a:t>
                    </a:r>
                  </a:p>
                </p:txBody>
              </p:sp>
            </mc:Fallback>
          </mc:AlternateContent>
          <p:sp>
            <p:nvSpPr>
              <p:cNvPr id="14" name="Freeform 76">
                <a:extLst>
                  <a:ext uri="{FF2B5EF4-FFF2-40B4-BE49-F238E27FC236}">
                    <a16:creationId xmlns:a16="http://schemas.microsoft.com/office/drawing/2014/main" id="{19F4617E-9A02-498C-298B-3F32259AA8B4}"/>
                  </a:ext>
                </a:extLst>
              </p:cNvPr>
              <p:cNvSpPr>
                <a:spLocks noChangeAspect="1"/>
              </p:cNvSpPr>
              <p:nvPr/>
            </p:nvSpPr>
            <p:spPr>
              <a:xfrm>
                <a:off x="10533702" y="10338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5" name="Freeform 76">
                <a:extLst>
                  <a:ext uri="{FF2B5EF4-FFF2-40B4-BE49-F238E27FC236}">
                    <a16:creationId xmlns:a16="http://schemas.microsoft.com/office/drawing/2014/main" id="{DBFB4F21-866D-3CC2-D9D2-79C7DF13B81A}"/>
                  </a:ext>
                </a:extLst>
              </p:cNvPr>
              <p:cNvSpPr>
                <a:spLocks noChangeAspect="1"/>
              </p:cNvSpPr>
              <p:nvPr/>
            </p:nvSpPr>
            <p:spPr>
              <a:xfrm rot="5400000">
                <a:off x="10588109" y="242724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spTree>
    <p:extLst>
      <p:ext uri="{BB962C8B-B14F-4D97-AF65-F5344CB8AC3E}">
        <p14:creationId xmlns:p14="http://schemas.microsoft.com/office/powerpoint/2010/main" val="699598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8492389" cy="769441"/>
          </a:xfrm>
          <a:prstGeom prst="rect">
            <a:avLst/>
          </a:prstGeom>
          <a:noFill/>
        </p:spPr>
        <p:txBody>
          <a:bodyPr wrap="none" rtlCol="0">
            <a:spAutoFit/>
          </a:bodyPr>
          <a:lstStyle/>
          <a:p>
            <a:r>
              <a:rPr lang="en-US" sz="4400" dirty="0">
                <a:solidFill>
                  <a:schemeClr val="accent6">
                    <a:lumMod val="75000"/>
                  </a:schemeClr>
                </a:solidFill>
              </a:rPr>
              <a:t>Densities are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2C8AF0-5822-CA3F-FFDD-3066CF9D2E2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56D3E4D-9E42-777C-53BE-34E39F57D372}"/>
              </a:ext>
            </a:extLst>
          </p:cNvPr>
          <p:cNvSpPr>
            <a:spLocks noGrp="1"/>
          </p:cNvSpPr>
          <p:nvPr>
            <p:ph type="sldNum" sz="quarter" idx="12"/>
          </p:nvPr>
        </p:nvSpPr>
        <p:spPr/>
        <p:txBody>
          <a:bodyPr/>
          <a:lstStyle/>
          <a:p>
            <a:fld id="{F47845EA-7733-40EE-B074-20032348B727}" type="slidenum">
              <a:rPr lang="en-US" smtClean="0"/>
              <a:t>19</a:t>
            </a:fld>
            <a:endParaRPr lang="en-US"/>
          </a:p>
        </p:txBody>
      </p:sp>
    </p:spTree>
    <p:extLst>
      <p:ext uri="{BB962C8B-B14F-4D97-AF65-F5344CB8AC3E}">
        <p14:creationId xmlns:p14="http://schemas.microsoft.com/office/powerpoint/2010/main" val="2894788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36374" y="321445"/>
            <a:ext cx="9919252" cy="646331"/>
          </a:xfrm>
          <a:prstGeom prst="rect">
            <a:avLst/>
          </a:prstGeom>
          <a:noFill/>
        </p:spPr>
        <p:txBody>
          <a:bodyPr wrap="square" rtlCol="0">
            <a:spAutoFit/>
          </a:bodyPr>
          <a:lstStyle/>
          <a:p>
            <a:pPr algn="ctr"/>
            <a:r>
              <a:rPr lang="en-US" sz="3600" dirty="0"/>
              <a:t>Single Dimension Hamiltonian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314715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314715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8787" y="1685623"/>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8787" y="1685623"/>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57296" y="1664238"/>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57296" y="1664238"/>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3263824"/>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3263824"/>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184972" y="3077553"/>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184972" y="3077553"/>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450874" y="4864217"/>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358" name="Group 357">
            <a:extLst>
              <a:ext uri="{FF2B5EF4-FFF2-40B4-BE49-F238E27FC236}">
                <a16:creationId xmlns:a16="http://schemas.microsoft.com/office/drawing/2014/main" id="{94BB2128-C65C-5BCA-F93B-317FDCA3D56A}"/>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70C1EB82-EC65-1D0F-AEB8-0B630B132832}"/>
                </a:ext>
              </a:extLst>
            </p:cNvPr>
            <p:cNvGrpSpPr/>
            <p:nvPr/>
          </p:nvGrpSpPr>
          <p:grpSpPr>
            <a:xfrm>
              <a:off x="8956694" y="806932"/>
              <a:ext cx="2825673" cy="2779278"/>
              <a:chOff x="1177839" y="1302957"/>
              <a:chExt cx="3775999" cy="3714006"/>
            </a:xfrm>
          </p:grpSpPr>
          <p:cxnSp>
            <p:nvCxnSpPr>
              <p:cNvPr id="18" name="Straight Arrow Connector 17">
                <a:extLst>
                  <a:ext uri="{FF2B5EF4-FFF2-40B4-BE49-F238E27FC236}">
                    <a16:creationId xmlns:a16="http://schemas.microsoft.com/office/drawing/2014/main" id="{23C79062-9E5C-4A69-7236-D894FDAB571E}"/>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5A9A4D-0377-F71F-4D67-21D91DD3931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FE156A-CA78-65FC-386C-01D78295BDF1}"/>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AD1E85-9ADC-FB79-4F31-A9F650F15AC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D8F4DF-F74C-A311-F91E-C8DD2E0C2127}"/>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436283-D100-CCCC-2761-C039FE3B774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8E1B97-A030-59AE-5F1E-D1593DC1731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74FB75-5320-07F7-E148-0721E37C723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A8A5A4-9D71-4EDD-0153-296D946FA00C}"/>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352017A-DA07-B3AB-956E-1BB191B4511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DD03AB-EF70-7E2E-D70C-3E0DE31D208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ECBEFD2-C0C8-0623-6FE8-5044387262D2}"/>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CA3C36-5118-1EC0-A43A-671E6946F97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1B16BF-EB81-6F8E-3C11-7D4879CF007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D9C211-69DD-26AA-491B-9ED3B06C025D}"/>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5A5CCB8-BCEB-3A04-95B7-8AC3BA0592C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494F036-AF91-A6DD-2DFF-2B351D04C5A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B50AE3-83F7-8570-207A-FCD817B2D52D}"/>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CA7D45-843D-4A0C-1392-4D25CA183255}"/>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212C73C-8376-463A-2C98-068930AECDA0}"/>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CAE045D-AC80-4C96-39C5-7D49BF2EDCA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0D213CB-33B0-8F75-2710-FDC00F3FED2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50A10E4-6F6F-1AB2-AFD3-E62ECD7EF9C3}"/>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A5D6718-2635-7DC1-0727-8C63EBA4FE77}"/>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CDDC26-BCEA-4ED9-0301-C37055BB73F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605ABC9-924F-172B-4BEA-82E1C17FC061}"/>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18E84D5-F871-E47B-0639-BA467F67F254}"/>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D77F267-4266-8483-01CB-25CCA5B73DD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B7A473C-4ED9-8CAA-D231-406D1AC80E73}"/>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238442-E342-EC17-9230-B48F44C7AB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74B74E6-D8FE-22BB-8F05-9F0D60EF453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AF3C165-EB2E-6AE6-3CCF-C339702556C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84" name="Group 383">
              <a:extLst>
                <a:ext uri="{FF2B5EF4-FFF2-40B4-BE49-F238E27FC236}">
                  <a16:creationId xmlns:a16="http://schemas.microsoft.com/office/drawing/2014/main" id="{72D03821-9E1D-46C2-79B3-468E59C5106E}"/>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A1DB58F7-E182-54E9-52B5-FCC44844E6A7}"/>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6" name="TextBox 385">
                    <a:extLst>
                      <a:ext uri="{FF2B5EF4-FFF2-40B4-BE49-F238E27FC236}">
                        <a16:creationId xmlns:a16="http://schemas.microsoft.com/office/drawing/2014/main" id="{A93470B3-6534-827F-0ADC-234AEAFD5189}"/>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387" name="Group 386">
                <a:extLst>
                  <a:ext uri="{FF2B5EF4-FFF2-40B4-BE49-F238E27FC236}">
                    <a16:creationId xmlns:a16="http://schemas.microsoft.com/office/drawing/2014/main" id="{03CA102C-8DFD-0B24-FD56-505034F8FBA8}"/>
                  </a:ext>
                </a:extLst>
              </p:cNvPr>
              <p:cNvGrpSpPr>
                <a:grpSpLocks noChangeAspect="1"/>
              </p:cNvGrpSpPr>
              <p:nvPr/>
            </p:nvGrpSpPr>
            <p:grpSpPr>
              <a:xfrm rot="16200000">
                <a:off x="9491148" y="1593033"/>
                <a:ext cx="852468" cy="614570"/>
                <a:chOff x="8500759" y="3280789"/>
                <a:chExt cx="747971" cy="539234"/>
              </a:xfrm>
            </p:grpSpPr>
            <p:sp>
              <p:nvSpPr>
                <p:cNvPr id="389" name="Parallelogram 388">
                  <a:extLst>
                    <a:ext uri="{FF2B5EF4-FFF2-40B4-BE49-F238E27FC236}">
                      <a16:creationId xmlns:a16="http://schemas.microsoft.com/office/drawing/2014/main" id="{0CC8CCDB-B785-3A68-F064-F93C7FB54F8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0" name="Straight Arrow Connector 389">
                  <a:extLst>
                    <a:ext uri="{FF2B5EF4-FFF2-40B4-BE49-F238E27FC236}">
                      <a16:creationId xmlns:a16="http://schemas.microsoft.com/office/drawing/2014/main" id="{D3464A3F-7ED5-6898-7ACA-12EA3EA6CECB}"/>
                    </a:ext>
                  </a:extLst>
                </p:cNvPr>
                <p:cNvCxnSpPr>
                  <a:cxnSpLocks/>
                  <a:stCxn id="39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5B70B971-110A-7C99-F183-B7F1F2B3938E}"/>
                    </a:ext>
                  </a:extLst>
                </p:cNvPr>
                <p:cNvCxnSpPr>
                  <a:cxnSpLocks/>
                  <a:stCxn id="39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2" name="Oval 391">
                  <a:extLst>
                    <a:ext uri="{FF2B5EF4-FFF2-40B4-BE49-F238E27FC236}">
                      <a16:creationId xmlns:a16="http://schemas.microsoft.com/office/drawing/2014/main" id="{DF71B369-9189-A20D-54CF-EC25B628B23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8" name="TextBox 387">
                    <a:extLst>
                      <a:ext uri="{FF2B5EF4-FFF2-40B4-BE49-F238E27FC236}">
                        <a16:creationId xmlns:a16="http://schemas.microsoft.com/office/drawing/2014/main" id="{BB7CA906-B0A8-1F17-F8E4-250C0BAA93B9}"/>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383" name="Group 382">
              <a:extLst>
                <a:ext uri="{FF2B5EF4-FFF2-40B4-BE49-F238E27FC236}">
                  <a16:creationId xmlns:a16="http://schemas.microsoft.com/office/drawing/2014/main" id="{C5361D35-809B-56F5-70D4-6DBC96ED33EC}"/>
                </a:ext>
              </a:extLst>
            </p:cNvPr>
            <p:cNvGrpSpPr/>
            <p:nvPr/>
          </p:nvGrpSpPr>
          <p:grpSpPr>
            <a:xfrm>
              <a:off x="10438667" y="1228690"/>
              <a:ext cx="1042819" cy="1083238"/>
              <a:chOff x="10426897" y="1385631"/>
              <a:chExt cx="1042819" cy="1083238"/>
            </a:xfrm>
          </p:grpSpPr>
          <p:grpSp>
            <p:nvGrpSpPr>
              <p:cNvPr id="393" name="Group 392">
                <a:extLst>
                  <a:ext uri="{FF2B5EF4-FFF2-40B4-BE49-F238E27FC236}">
                    <a16:creationId xmlns:a16="http://schemas.microsoft.com/office/drawing/2014/main" id="{2B0895EF-6571-0F9E-B215-2DBA1D5898E1}"/>
                  </a:ext>
                </a:extLst>
              </p:cNvPr>
              <p:cNvGrpSpPr>
                <a:grpSpLocks noChangeAspect="1"/>
              </p:cNvGrpSpPr>
              <p:nvPr/>
            </p:nvGrpSpPr>
            <p:grpSpPr>
              <a:xfrm>
                <a:off x="10575092" y="1609282"/>
                <a:ext cx="852468" cy="614570"/>
                <a:chOff x="8500759" y="3280789"/>
                <a:chExt cx="747971" cy="539234"/>
              </a:xfrm>
            </p:grpSpPr>
            <p:sp>
              <p:nvSpPr>
                <p:cNvPr id="397" name="Parallelogram 396">
                  <a:extLst>
                    <a:ext uri="{FF2B5EF4-FFF2-40B4-BE49-F238E27FC236}">
                      <a16:creationId xmlns:a16="http://schemas.microsoft.com/office/drawing/2014/main" id="{495CB8F9-4721-87A5-5F62-433640FD00A2}"/>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Arrow Connector 397">
                  <a:extLst>
                    <a:ext uri="{FF2B5EF4-FFF2-40B4-BE49-F238E27FC236}">
                      <a16:creationId xmlns:a16="http://schemas.microsoft.com/office/drawing/2014/main" id="{2ECCAA8D-CD57-1FCD-F31D-0C853FFBBE6E}"/>
                    </a:ext>
                  </a:extLst>
                </p:cNvPr>
                <p:cNvCxnSpPr>
                  <a:cxnSpLocks/>
                  <a:stCxn id="40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5092C6E-0F1F-865D-AEEC-7B5EAEBB7D54}"/>
                    </a:ext>
                  </a:extLst>
                </p:cNvPr>
                <p:cNvCxnSpPr>
                  <a:cxnSpLocks/>
                  <a:stCxn id="40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0" name="Oval 399">
                  <a:extLst>
                    <a:ext uri="{FF2B5EF4-FFF2-40B4-BE49-F238E27FC236}">
                      <a16:creationId xmlns:a16="http://schemas.microsoft.com/office/drawing/2014/main" id="{BDFE5584-FEEC-477C-ACA5-B571E42BAB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4" name="TextBox 393">
                    <a:extLst>
                      <a:ext uri="{FF2B5EF4-FFF2-40B4-BE49-F238E27FC236}">
                        <a16:creationId xmlns:a16="http://schemas.microsoft.com/office/drawing/2014/main" id="{E09C78F8-8E21-EAD5-A237-05166537EC84}"/>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42D30C48-A35F-E0A1-DC99-6A1E9FD129E7}"/>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BBBB4475-277A-E03E-A7C6-AF02ECC51488}"/>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57" name="Group 356">
              <a:extLst>
                <a:ext uri="{FF2B5EF4-FFF2-40B4-BE49-F238E27FC236}">
                  <a16:creationId xmlns:a16="http://schemas.microsoft.com/office/drawing/2014/main" id="{C1B45B2A-7C99-F06E-C1A9-0BB1FB74B61A}"/>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9B7D44-20EC-AA6E-C2ED-DA1A48463DC7}"/>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4" name="TextBox 53">
                    <a:extLst>
                      <a:ext uri="{FF2B5EF4-FFF2-40B4-BE49-F238E27FC236}">
                        <a16:creationId xmlns:a16="http://schemas.microsoft.com/office/drawing/2014/main" id="{A29B7D44-20EC-AA6E-C2ED-DA1A48463DC7}"/>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A29B31C-D889-DD41-28C2-DE142E026995}"/>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5" name="TextBox 54">
                    <a:extLst>
                      <a:ext uri="{FF2B5EF4-FFF2-40B4-BE49-F238E27FC236}">
                        <a16:creationId xmlns:a16="http://schemas.microsoft.com/office/drawing/2014/main" id="{2A29B31C-D889-DD41-28C2-DE142E026995}"/>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847FCD16-EFC9-F4A9-9918-83ADF9B13DBC}"/>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4DCB770-25A3-C03E-F448-CCCC5A636CD6}"/>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392766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76791" y="155236"/>
                <a:ext cx="8681031" cy="656270"/>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i="1">
                                <a:latin typeface="Cambria Math" panose="02040503050406030204" pitchFamily="18" charset="0"/>
                              </a:rPr>
                              <m:t>𝑎</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76791" y="155236"/>
                <a:ext cx="8681031" cy="656270"/>
              </a:xfrm>
              <a:prstGeom prst="rect">
                <a:avLst/>
              </a:prstGeom>
              <a:blipFill>
                <a:blip r:embed="rId3"/>
                <a:stretch>
                  <a:fillRect l="-1615" t="-12037" b="-34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328" name="Group 327">
            <a:extLst>
              <a:ext uri="{FF2B5EF4-FFF2-40B4-BE49-F238E27FC236}">
                <a16:creationId xmlns:a16="http://schemas.microsoft.com/office/drawing/2014/main" id="{A37CA378-7339-85AC-FB1E-8CBEBD9B9E75}"/>
              </a:ext>
            </a:extLst>
          </p:cNvPr>
          <p:cNvGrpSpPr/>
          <p:nvPr/>
        </p:nvGrpSpPr>
        <p:grpSpPr>
          <a:xfrm>
            <a:off x="8722760" y="220894"/>
            <a:ext cx="3333866" cy="3655255"/>
            <a:chOff x="8722760" y="220894"/>
            <a:chExt cx="3333866" cy="3655255"/>
          </a:xfrm>
        </p:grpSpPr>
        <p:grpSp>
          <p:nvGrpSpPr>
            <p:cNvPr id="329" name="Group 328">
              <a:extLst>
                <a:ext uri="{FF2B5EF4-FFF2-40B4-BE49-F238E27FC236}">
                  <a16:creationId xmlns:a16="http://schemas.microsoft.com/office/drawing/2014/main" id="{E87B1889-820E-49F6-4D2F-FD0040B9CDBA}"/>
                </a:ext>
              </a:extLst>
            </p:cNvPr>
            <p:cNvGrpSpPr/>
            <p:nvPr/>
          </p:nvGrpSpPr>
          <p:grpSpPr>
            <a:xfrm>
              <a:off x="8956694" y="806932"/>
              <a:ext cx="2825673" cy="2779278"/>
              <a:chOff x="1177839" y="1302957"/>
              <a:chExt cx="3775999" cy="3714006"/>
            </a:xfrm>
          </p:grpSpPr>
          <p:cxnSp>
            <p:nvCxnSpPr>
              <p:cNvPr id="353" name="Straight Arrow Connector 352">
                <a:extLst>
                  <a:ext uri="{FF2B5EF4-FFF2-40B4-BE49-F238E27FC236}">
                    <a16:creationId xmlns:a16="http://schemas.microsoft.com/office/drawing/2014/main" id="{65C64C9A-0B5D-9789-035F-0A2CCC90CD2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4" name="Straight Arrow Connector 353">
                <a:extLst>
                  <a:ext uri="{FF2B5EF4-FFF2-40B4-BE49-F238E27FC236}">
                    <a16:creationId xmlns:a16="http://schemas.microsoft.com/office/drawing/2014/main" id="{F9A3863D-7E02-02E2-CEA6-12C2445296C1}"/>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5" name="Straight Arrow Connector 354">
                <a:extLst>
                  <a:ext uri="{FF2B5EF4-FFF2-40B4-BE49-F238E27FC236}">
                    <a16:creationId xmlns:a16="http://schemas.microsoft.com/office/drawing/2014/main" id="{1F03DA86-B111-BC50-4141-938ACE8FCFC6}"/>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6" name="Straight Arrow Connector 355">
                <a:extLst>
                  <a:ext uri="{FF2B5EF4-FFF2-40B4-BE49-F238E27FC236}">
                    <a16:creationId xmlns:a16="http://schemas.microsoft.com/office/drawing/2014/main" id="{48DE4589-ABEF-C6D4-B534-AD8504153197}"/>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7" name="Straight Arrow Connector 356">
                <a:extLst>
                  <a:ext uri="{FF2B5EF4-FFF2-40B4-BE49-F238E27FC236}">
                    <a16:creationId xmlns:a16="http://schemas.microsoft.com/office/drawing/2014/main" id="{BC9D1369-1E3C-3DCE-8843-379951AB8AE5}"/>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8" name="Straight Arrow Connector 357">
                <a:extLst>
                  <a:ext uri="{FF2B5EF4-FFF2-40B4-BE49-F238E27FC236}">
                    <a16:creationId xmlns:a16="http://schemas.microsoft.com/office/drawing/2014/main" id="{4745C9F1-F98E-BE3E-553B-8AF3679DA41F}"/>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9" name="Straight Arrow Connector 358">
                <a:extLst>
                  <a:ext uri="{FF2B5EF4-FFF2-40B4-BE49-F238E27FC236}">
                    <a16:creationId xmlns:a16="http://schemas.microsoft.com/office/drawing/2014/main" id="{1471EFBE-E80D-9CB1-5099-922711FAEA8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0" name="Straight Arrow Connector 359">
                <a:extLst>
                  <a:ext uri="{FF2B5EF4-FFF2-40B4-BE49-F238E27FC236}">
                    <a16:creationId xmlns:a16="http://schemas.microsoft.com/office/drawing/2014/main" id="{E9A0A411-1D2E-8226-A579-4281C48E693C}"/>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1" name="Straight Arrow Connector 360">
                <a:extLst>
                  <a:ext uri="{FF2B5EF4-FFF2-40B4-BE49-F238E27FC236}">
                    <a16:creationId xmlns:a16="http://schemas.microsoft.com/office/drawing/2014/main" id="{21E13DDB-095F-FB12-60B3-FD1493AE91D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2" name="Straight Arrow Connector 361">
                <a:extLst>
                  <a:ext uri="{FF2B5EF4-FFF2-40B4-BE49-F238E27FC236}">
                    <a16:creationId xmlns:a16="http://schemas.microsoft.com/office/drawing/2014/main" id="{43064543-8BB5-A439-EC39-978E7861FDC6}"/>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3" name="Straight Arrow Connector 362">
                <a:extLst>
                  <a:ext uri="{FF2B5EF4-FFF2-40B4-BE49-F238E27FC236}">
                    <a16:creationId xmlns:a16="http://schemas.microsoft.com/office/drawing/2014/main" id="{B0BA57A8-92DD-82E2-7077-F5E550A8E8D2}"/>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4" name="Straight Arrow Connector 363">
                <a:extLst>
                  <a:ext uri="{FF2B5EF4-FFF2-40B4-BE49-F238E27FC236}">
                    <a16:creationId xmlns:a16="http://schemas.microsoft.com/office/drawing/2014/main" id="{B3844BD3-FD0E-13FC-07FD-F5B618B3A326}"/>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5" name="Straight Arrow Connector 364">
                <a:extLst>
                  <a:ext uri="{FF2B5EF4-FFF2-40B4-BE49-F238E27FC236}">
                    <a16:creationId xmlns:a16="http://schemas.microsoft.com/office/drawing/2014/main" id="{7903027A-51D8-3C2D-6362-3FAB9AD90CC5}"/>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6" name="Straight Arrow Connector 365">
                <a:extLst>
                  <a:ext uri="{FF2B5EF4-FFF2-40B4-BE49-F238E27FC236}">
                    <a16:creationId xmlns:a16="http://schemas.microsoft.com/office/drawing/2014/main" id="{872A6B70-FEBF-8C91-C3A6-E3E338A01414}"/>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7" name="Straight Arrow Connector 366">
                <a:extLst>
                  <a:ext uri="{FF2B5EF4-FFF2-40B4-BE49-F238E27FC236}">
                    <a16:creationId xmlns:a16="http://schemas.microsoft.com/office/drawing/2014/main" id="{C6F1636B-FF88-6A72-96AE-3543DE407473}"/>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8" name="Straight Arrow Connector 367">
                <a:extLst>
                  <a:ext uri="{FF2B5EF4-FFF2-40B4-BE49-F238E27FC236}">
                    <a16:creationId xmlns:a16="http://schemas.microsoft.com/office/drawing/2014/main" id="{BCCD33CE-F0D0-957B-891C-2947D72F42FF}"/>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9" name="Straight Arrow Connector 368">
                <a:extLst>
                  <a:ext uri="{FF2B5EF4-FFF2-40B4-BE49-F238E27FC236}">
                    <a16:creationId xmlns:a16="http://schemas.microsoft.com/office/drawing/2014/main" id="{167D8DEB-6AFC-1353-DFB8-E8341CCD7E00}"/>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0" name="Straight Arrow Connector 369">
                <a:extLst>
                  <a:ext uri="{FF2B5EF4-FFF2-40B4-BE49-F238E27FC236}">
                    <a16:creationId xmlns:a16="http://schemas.microsoft.com/office/drawing/2014/main" id="{44E15C96-A385-372A-6EEE-D20B7F39DFAB}"/>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1" name="Straight Arrow Connector 370">
                <a:extLst>
                  <a:ext uri="{FF2B5EF4-FFF2-40B4-BE49-F238E27FC236}">
                    <a16:creationId xmlns:a16="http://schemas.microsoft.com/office/drawing/2014/main" id="{A39CF919-C9F5-0FC8-DD8A-40678C1FBC1B}"/>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2" name="Straight Arrow Connector 371">
                <a:extLst>
                  <a:ext uri="{FF2B5EF4-FFF2-40B4-BE49-F238E27FC236}">
                    <a16:creationId xmlns:a16="http://schemas.microsoft.com/office/drawing/2014/main" id="{5F44B8DF-EDA2-3A7E-7AC6-5864F7CCFE0D}"/>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3" name="Straight Arrow Connector 372">
                <a:extLst>
                  <a:ext uri="{FF2B5EF4-FFF2-40B4-BE49-F238E27FC236}">
                    <a16:creationId xmlns:a16="http://schemas.microsoft.com/office/drawing/2014/main" id="{CE57469B-4646-C358-5B37-CCE694F72B8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4" name="Straight Arrow Connector 373">
                <a:extLst>
                  <a:ext uri="{FF2B5EF4-FFF2-40B4-BE49-F238E27FC236}">
                    <a16:creationId xmlns:a16="http://schemas.microsoft.com/office/drawing/2014/main" id="{52CBAAB3-8DA4-93FE-3A2B-F1C68A2BDB32}"/>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5" name="Straight Arrow Connector 374">
                <a:extLst>
                  <a:ext uri="{FF2B5EF4-FFF2-40B4-BE49-F238E27FC236}">
                    <a16:creationId xmlns:a16="http://schemas.microsoft.com/office/drawing/2014/main" id="{CCB3EFBA-362D-37A6-94C6-32CC444571B7}"/>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6" name="Straight Arrow Connector 375">
                <a:extLst>
                  <a:ext uri="{FF2B5EF4-FFF2-40B4-BE49-F238E27FC236}">
                    <a16:creationId xmlns:a16="http://schemas.microsoft.com/office/drawing/2014/main" id="{FA720197-56FC-06F9-1FC7-0B25FB1FA90B}"/>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7" name="Straight Arrow Connector 376">
                <a:extLst>
                  <a:ext uri="{FF2B5EF4-FFF2-40B4-BE49-F238E27FC236}">
                    <a16:creationId xmlns:a16="http://schemas.microsoft.com/office/drawing/2014/main" id="{3C3C57D7-918C-1E81-4B5B-942006E34072}"/>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8" name="Straight Arrow Connector 377">
                <a:extLst>
                  <a:ext uri="{FF2B5EF4-FFF2-40B4-BE49-F238E27FC236}">
                    <a16:creationId xmlns:a16="http://schemas.microsoft.com/office/drawing/2014/main" id="{4CE1194B-7709-6DA1-79B1-2F49037E0AAE}"/>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9" name="Straight Arrow Connector 378">
                <a:extLst>
                  <a:ext uri="{FF2B5EF4-FFF2-40B4-BE49-F238E27FC236}">
                    <a16:creationId xmlns:a16="http://schemas.microsoft.com/office/drawing/2014/main" id="{C0BBC19A-28A2-DFFF-3937-6C58831726A1}"/>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0" name="Straight Arrow Connector 379">
                <a:extLst>
                  <a:ext uri="{FF2B5EF4-FFF2-40B4-BE49-F238E27FC236}">
                    <a16:creationId xmlns:a16="http://schemas.microsoft.com/office/drawing/2014/main" id="{DBF1398D-9979-BF85-D8CE-1196C11FCA9D}"/>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1" name="Straight Arrow Connector 380">
                <a:extLst>
                  <a:ext uri="{FF2B5EF4-FFF2-40B4-BE49-F238E27FC236}">
                    <a16:creationId xmlns:a16="http://schemas.microsoft.com/office/drawing/2014/main" id="{6B5652D1-49DF-CEA2-B170-900776E4E0D7}"/>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2" name="Straight Arrow Connector 381">
                <a:extLst>
                  <a:ext uri="{FF2B5EF4-FFF2-40B4-BE49-F238E27FC236}">
                    <a16:creationId xmlns:a16="http://schemas.microsoft.com/office/drawing/2014/main" id="{49B3FD6A-9D6D-9EF7-9149-B3336DC46FC7}"/>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3" name="Straight Arrow Connector 382">
                <a:extLst>
                  <a:ext uri="{FF2B5EF4-FFF2-40B4-BE49-F238E27FC236}">
                    <a16:creationId xmlns:a16="http://schemas.microsoft.com/office/drawing/2014/main" id="{5AD9F2B6-7ABB-C99A-A1CF-964125C0D68B}"/>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850142EE-A28F-A77E-FB57-2FCE5103B12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30" name="Group 329">
              <a:extLst>
                <a:ext uri="{FF2B5EF4-FFF2-40B4-BE49-F238E27FC236}">
                  <a16:creationId xmlns:a16="http://schemas.microsoft.com/office/drawing/2014/main" id="{5B259E87-017E-D253-4D93-440867CD6B9E}"/>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C9DCC8DF-AE51-6B32-C3FC-802175451E7D}"/>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1DD9EC6D-57C5-142B-63B4-BF340878B510}"/>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347" name="Group 346">
                <a:extLst>
                  <a:ext uri="{FF2B5EF4-FFF2-40B4-BE49-F238E27FC236}">
                    <a16:creationId xmlns:a16="http://schemas.microsoft.com/office/drawing/2014/main" id="{20C45E2D-406B-3E0C-73FA-920AF4C17B7F}"/>
                  </a:ext>
                </a:extLst>
              </p:cNvPr>
              <p:cNvGrpSpPr>
                <a:grpSpLocks noChangeAspect="1"/>
              </p:cNvGrpSpPr>
              <p:nvPr/>
            </p:nvGrpSpPr>
            <p:grpSpPr>
              <a:xfrm rot="16200000">
                <a:off x="9491148" y="1593033"/>
                <a:ext cx="852468" cy="614570"/>
                <a:chOff x="8500759" y="3280789"/>
                <a:chExt cx="747971" cy="539234"/>
              </a:xfrm>
            </p:grpSpPr>
            <p:sp>
              <p:nvSpPr>
                <p:cNvPr id="349" name="Parallelogram 348">
                  <a:extLst>
                    <a:ext uri="{FF2B5EF4-FFF2-40B4-BE49-F238E27FC236}">
                      <a16:creationId xmlns:a16="http://schemas.microsoft.com/office/drawing/2014/main" id="{CFCDF544-6D57-1139-4F4A-859118C81C68}"/>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0" name="Straight Arrow Connector 349">
                  <a:extLst>
                    <a:ext uri="{FF2B5EF4-FFF2-40B4-BE49-F238E27FC236}">
                      <a16:creationId xmlns:a16="http://schemas.microsoft.com/office/drawing/2014/main" id="{290AF200-5FFB-D5E0-D408-C6109AD445F0}"/>
                    </a:ext>
                  </a:extLst>
                </p:cNvPr>
                <p:cNvCxnSpPr>
                  <a:cxnSpLocks/>
                  <a:stCxn id="35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51" name="Straight Arrow Connector 350">
                  <a:extLst>
                    <a:ext uri="{FF2B5EF4-FFF2-40B4-BE49-F238E27FC236}">
                      <a16:creationId xmlns:a16="http://schemas.microsoft.com/office/drawing/2014/main" id="{4A910F60-7407-18DC-96A8-E8CEF3D95597}"/>
                    </a:ext>
                  </a:extLst>
                </p:cNvPr>
                <p:cNvCxnSpPr>
                  <a:cxnSpLocks/>
                  <a:stCxn id="35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52" name="Oval 351">
                  <a:extLst>
                    <a:ext uri="{FF2B5EF4-FFF2-40B4-BE49-F238E27FC236}">
                      <a16:creationId xmlns:a16="http://schemas.microsoft.com/office/drawing/2014/main" id="{5D3A0383-0551-68E3-D7B0-590E759C9B5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48" name="TextBox 347">
                    <a:extLst>
                      <a:ext uri="{FF2B5EF4-FFF2-40B4-BE49-F238E27FC236}">
                        <a16:creationId xmlns:a16="http://schemas.microsoft.com/office/drawing/2014/main" id="{7B648358-2B59-85B6-3A55-5CF1F7737955}"/>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331" name="Group 330">
              <a:extLst>
                <a:ext uri="{FF2B5EF4-FFF2-40B4-BE49-F238E27FC236}">
                  <a16:creationId xmlns:a16="http://schemas.microsoft.com/office/drawing/2014/main" id="{528EFCE6-8304-83AE-95D2-6BD7084BCFBF}"/>
                </a:ext>
              </a:extLst>
            </p:cNvPr>
            <p:cNvGrpSpPr/>
            <p:nvPr/>
          </p:nvGrpSpPr>
          <p:grpSpPr>
            <a:xfrm>
              <a:off x="10438667" y="1228690"/>
              <a:ext cx="1042819" cy="1083238"/>
              <a:chOff x="10426897" y="1385631"/>
              <a:chExt cx="1042819" cy="1083238"/>
            </a:xfrm>
          </p:grpSpPr>
          <p:grpSp>
            <p:nvGrpSpPr>
              <p:cNvPr id="337" name="Group 336">
                <a:extLst>
                  <a:ext uri="{FF2B5EF4-FFF2-40B4-BE49-F238E27FC236}">
                    <a16:creationId xmlns:a16="http://schemas.microsoft.com/office/drawing/2014/main" id="{E55D1A83-55EC-B714-4DC3-1D7F60330076}"/>
                  </a:ext>
                </a:extLst>
              </p:cNvPr>
              <p:cNvGrpSpPr>
                <a:grpSpLocks noChangeAspect="1"/>
              </p:cNvGrpSpPr>
              <p:nvPr/>
            </p:nvGrpSpPr>
            <p:grpSpPr>
              <a:xfrm>
                <a:off x="10575092" y="1609282"/>
                <a:ext cx="852468" cy="614570"/>
                <a:chOff x="8500759" y="3280789"/>
                <a:chExt cx="747971" cy="539234"/>
              </a:xfrm>
            </p:grpSpPr>
            <p:sp>
              <p:nvSpPr>
                <p:cNvPr id="341" name="Parallelogram 340">
                  <a:extLst>
                    <a:ext uri="{FF2B5EF4-FFF2-40B4-BE49-F238E27FC236}">
                      <a16:creationId xmlns:a16="http://schemas.microsoft.com/office/drawing/2014/main" id="{83BEBCF1-C691-33C5-B90C-797F24EE3B60}"/>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2" name="Straight Arrow Connector 341">
                  <a:extLst>
                    <a:ext uri="{FF2B5EF4-FFF2-40B4-BE49-F238E27FC236}">
                      <a16:creationId xmlns:a16="http://schemas.microsoft.com/office/drawing/2014/main" id="{88A2B7CC-C0DF-5700-F101-AC37037058F1}"/>
                    </a:ext>
                  </a:extLst>
                </p:cNvPr>
                <p:cNvCxnSpPr>
                  <a:cxnSpLocks/>
                  <a:stCxn id="344"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D1B3B64-C337-79DC-B544-F6568DF822F4}"/>
                    </a:ext>
                  </a:extLst>
                </p:cNvPr>
                <p:cNvCxnSpPr>
                  <a:cxnSpLocks/>
                  <a:stCxn id="344"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44" name="Oval 343">
                  <a:extLst>
                    <a:ext uri="{FF2B5EF4-FFF2-40B4-BE49-F238E27FC236}">
                      <a16:creationId xmlns:a16="http://schemas.microsoft.com/office/drawing/2014/main" id="{F2777A84-B316-70CC-4CAA-45891CD2D2A2}"/>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38" name="TextBox 337">
                    <a:extLst>
                      <a:ext uri="{FF2B5EF4-FFF2-40B4-BE49-F238E27FC236}">
                        <a16:creationId xmlns:a16="http://schemas.microsoft.com/office/drawing/2014/main" id="{71EDC9ED-7061-FB58-6923-DFB09D9A528E}"/>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9" name="TextBox 338">
                    <a:extLst>
                      <a:ext uri="{FF2B5EF4-FFF2-40B4-BE49-F238E27FC236}">
                        <a16:creationId xmlns:a16="http://schemas.microsoft.com/office/drawing/2014/main" id="{0FA0B36C-17FC-F71D-5AE9-8A520387AA77}"/>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D0C635C2-6FB2-6B64-230B-9156867BC935}"/>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32" name="Group 331">
              <a:extLst>
                <a:ext uri="{FF2B5EF4-FFF2-40B4-BE49-F238E27FC236}">
                  <a16:creationId xmlns:a16="http://schemas.microsoft.com/office/drawing/2014/main" id="{6454865C-81BE-D950-0CC9-17735D312028}"/>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333" name="TextBox 332">
                    <a:extLst>
                      <a:ext uri="{FF2B5EF4-FFF2-40B4-BE49-F238E27FC236}">
                        <a16:creationId xmlns:a16="http://schemas.microsoft.com/office/drawing/2014/main" id="{4AD74928-2205-C902-C8F2-03D67E4A98EE}"/>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33" name="TextBox 332">
                    <a:extLst>
                      <a:ext uri="{FF2B5EF4-FFF2-40B4-BE49-F238E27FC236}">
                        <a16:creationId xmlns:a16="http://schemas.microsoft.com/office/drawing/2014/main" id="{4AD74928-2205-C902-C8F2-03D67E4A98EE}"/>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4" name="TextBox 333">
                    <a:extLst>
                      <a:ext uri="{FF2B5EF4-FFF2-40B4-BE49-F238E27FC236}">
                        <a16:creationId xmlns:a16="http://schemas.microsoft.com/office/drawing/2014/main" id="{1A50436D-534A-000D-187F-F80FE2D30190}"/>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34" name="TextBox 333">
                    <a:extLst>
                      <a:ext uri="{FF2B5EF4-FFF2-40B4-BE49-F238E27FC236}">
                        <a16:creationId xmlns:a16="http://schemas.microsoft.com/office/drawing/2014/main" id="{1A50436D-534A-000D-187F-F80FE2D30190}"/>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335" name="Straight Connector 334">
                <a:extLst>
                  <a:ext uri="{FF2B5EF4-FFF2-40B4-BE49-F238E27FC236}">
                    <a16:creationId xmlns:a16="http://schemas.microsoft.com/office/drawing/2014/main" id="{369BB958-939F-A610-E1CC-38EFD86972A5}"/>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8B35A5C8-1A5B-DDD6-9295-3DC14D65250E}"/>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636427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22</a:t>
            </a:fld>
            <a:endParaRPr lang="en-US"/>
          </a:p>
        </p:txBody>
      </p:sp>
      <p:grpSp>
        <p:nvGrpSpPr>
          <p:cNvPr id="904" name="Group 903">
            <a:extLst>
              <a:ext uri="{FF2B5EF4-FFF2-40B4-BE49-F238E27FC236}">
                <a16:creationId xmlns:a16="http://schemas.microsoft.com/office/drawing/2014/main" id="{A9DFE58E-8DB7-53EA-6B68-466752A063B6}"/>
              </a:ext>
            </a:extLst>
          </p:cNvPr>
          <p:cNvGrpSpPr/>
          <p:nvPr/>
        </p:nvGrpSpPr>
        <p:grpSpPr>
          <a:xfrm>
            <a:off x="780848" y="659673"/>
            <a:ext cx="2144271" cy="1882917"/>
            <a:chOff x="780848" y="659673"/>
            <a:chExt cx="2144271" cy="1882917"/>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780848" y="862678"/>
              <a:ext cx="2091657" cy="1153320"/>
              <a:chOff x="8475555" y="3284495"/>
              <a:chExt cx="771391" cy="425338"/>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0" name="Straight Arrow Connector 779">
                <a:extLst>
                  <a:ext uri="{FF2B5EF4-FFF2-40B4-BE49-F238E27FC236}">
                    <a16:creationId xmlns:a16="http://schemas.microsoft.com/office/drawing/2014/main" id="{C351A6B5-98EA-7CDC-40E7-C7C86AF7EAF0}"/>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680000">
                  <a:off x="1199184" y="1773149"/>
                  <a:ext cx="74623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𝑤</m:t>
                        </m:r>
                      </m:oMath>
                    </m:oMathPara>
                  </a14:m>
                  <a:endParaRPr lang="en-US" sz="44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680000">
                  <a:off x="1199184" y="1773149"/>
                  <a:ext cx="7462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680000">
                  <a:off x="792177" y="65967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oMath>
                    </m:oMathPara>
                  </a14:m>
                  <a:endParaRPr lang="en-US" sz="44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680000">
                  <a:off x="792177" y="659673"/>
                  <a:ext cx="635622"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680000">
                  <a:off x="1114687" y="1266427"/>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r>
                          <a:rPr lang="en-US" sz="3600" b="0" i="1" smtClean="0">
                            <a:latin typeface="Cambria Math" panose="02040503050406030204" pitchFamily="18" charset="0"/>
                          </a:rPr>
                          <m:t>𝑣</m:t>
                        </m:r>
                        <m:r>
                          <a:rPr lang="en-US" sz="3600" b="0" i="1" smtClean="0">
                            <a:latin typeface="Cambria Math" panose="02040503050406030204" pitchFamily="18" charset="0"/>
                          </a:rPr>
                          <m:t>,</m:t>
                        </m:r>
                        <m:r>
                          <a:rPr lang="en-US" sz="3600" b="0" i="1" smtClean="0">
                            <a:latin typeface="Cambria Math" panose="02040503050406030204" pitchFamily="18" charset="0"/>
                          </a:rPr>
                          <m:t>𝑤</m:t>
                        </m:r>
                        <m:r>
                          <a:rPr lang="en-US" sz="3600" b="0" i="1" smtClean="0">
                            <a:latin typeface="Cambria Math" panose="02040503050406030204" pitchFamily="18" charset="0"/>
                          </a:rPr>
                          <m:t>)</m:t>
                        </m:r>
                      </m:oMath>
                    </m:oMathPara>
                  </a14:m>
                  <a:endParaRPr lang="en-US" sz="36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680000">
                  <a:off x="1114687" y="1266427"/>
                  <a:ext cx="1810432" cy="646331"/>
                </a:xfrm>
                <a:prstGeom prst="rect">
                  <a:avLst/>
                </a:prstGeom>
                <a:blipFill>
                  <a:blip r:embed="rId8"/>
                  <a:stretch>
                    <a:fillRect/>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689075" y="5295427"/>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4665672" y="5229651"/>
            <a:ext cx="4469365" cy="1323439"/>
          </a:xfrm>
          <a:prstGeom prst="rect">
            <a:avLst/>
          </a:prstGeom>
          <a:noFill/>
        </p:spPr>
        <p:txBody>
          <a:bodyPr wrap="none" rtlCol="0">
            <a:spAutoFit/>
          </a:bodyPr>
          <a:lstStyle/>
          <a:p>
            <a:pPr algn="ctr"/>
            <a:r>
              <a:rPr lang="en-US" sz="4000" dirty="0">
                <a:solidFill>
                  <a:srgbClr val="C00000"/>
                </a:solidFill>
              </a:rPr>
              <a:t>Different orientation</a:t>
            </a:r>
            <a:br>
              <a:rPr lang="en-US" sz="4000" dirty="0">
                <a:solidFill>
                  <a:srgbClr val="C00000"/>
                </a:solidFill>
              </a:rPr>
            </a:br>
            <a:r>
              <a:rPr lang="en-US" sz="40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grpSp>
        <p:nvGrpSpPr>
          <p:cNvPr id="933" name="Group 932">
            <a:extLst>
              <a:ext uri="{FF2B5EF4-FFF2-40B4-BE49-F238E27FC236}">
                <a16:creationId xmlns:a16="http://schemas.microsoft.com/office/drawing/2014/main" id="{AD5EB44E-57BE-D58D-54E3-31A465116C16}"/>
              </a:ext>
            </a:extLst>
          </p:cNvPr>
          <p:cNvGrpSpPr/>
          <p:nvPr/>
        </p:nvGrpSpPr>
        <p:grpSpPr>
          <a:xfrm>
            <a:off x="3724438" y="754118"/>
            <a:ext cx="2230110" cy="1872754"/>
            <a:chOff x="2818911" y="1296250"/>
            <a:chExt cx="2230110" cy="1872754"/>
          </a:xfrm>
        </p:grpSpPr>
        <p:grpSp>
          <p:nvGrpSpPr>
            <p:cNvPr id="925" name="Group 924">
              <a:extLst>
                <a:ext uri="{FF2B5EF4-FFF2-40B4-BE49-F238E27FC236}">
                  <a16:creationId xmlns:a16="http://schemas.microsoft.com/office/drawing/2014/main" id="{49CCD372-962F-AE02-0AEC-F55D671FD516}"/>
                </a:ext>
              </a:extLst>
            </p:cNvPr>
            <p:cNvGrpSpPr>
              <a:grpSpLocks noChangeAspect="1"/>
            </p:cNvGrpSpPr>
            <p:nvPr/>
          </p:nvGrpSpPr>
          <p:grpSpPr>
            <a:xfrm rot="10800000">
              <a:off x="2818911" y="1821836"/>
              <a:ext cx="2091657" cy="1153320"/>
              <a:chOff x="8475555" y="3284495"/>
              <a:chExt cx="771391" cy="425338"/>
            </a:xfrm>
          </p:grpSpPr>
          <p:sp>
            <p:nvSpPr>
              <p:cNvPr id="929" name="Parallelogram 928">
                <a:extLst>
                  <a:ext uri="{FF2B5EF4-FFF2-40B4-BE49-F238E27FC236}">
                    <a16:creationId xmlns:a16="http://schemas.microsoft.com/office/drawing/2014/main" id="{C60BF34D-8D75-B616-520D-C12E3C1003CA}"/>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0" name="Straight Arrow Connector 929">
                <a:extLst>
                  <a:ext uri="{FF2B5EF4-FFF2-40B4-BE49-F238E27FC236}">
                    <a16:creationId xmlns:a16="http://schemas.microsoft.com/office/drawing/2014/main" id="{C25FD0DC-BCF5-A541-A113-21A1943C599D}"/>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E45FD0C0-2ECB-071D-0581-52131C989597}"/>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2" name="Oval 931">
                <a:extLst>
                  <a:ext uri="{FF2B5EF4-FFF2-40B4-BE49-F238E27FC236}">
                    <a16:creationId xmlns:a16="http://schemas.microsoft.com/office/drawing/2014/main" id="{F6C538EA-0264-4CC4-C667-FEDEDE1522B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6" name="TextBox 925">
                  <a:extLst>
                    <a:ext uri="{FF2B5EF4-FFF2-40B4-BE49-F238E27FC236}">
                      <a16:creationId xmlns:a16="http://schemas.microsoft.com/office/drawing/2014/main" id="{295BF3CC-3365-B9FB-A5C8-EA57A2D24E73}"/>
                    </a:ext>
                  </a:extLst>
                </p:cNvPr>
                <p:cNvSpPr txBox="1"/>
                <p:nvPr/>
              </p:nvSpPr>
              <p:spPr>
                <a:xfrm rot="1680000">
                  <a:off x="3897087" y="1296250"/>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oMath>
                    </m:oMathPara>
                  </a14:m>
                  <a:endParaRPr lang="en-US" sz="4400" dirty="0"/>
                </a:p>
              </p:txBody>
            </p:sp>
          </mc:Choice>
          <mc:Fallback xmlns="">
            <p:sp>
              <p:nvSpPr>
                <p:cNvPr id="926" name="TextBox 925">
                  <a:extLst>
                    <a:ext uri="{FF2B5EF4-FFF2-40B4-BE49-F238E27FC236}">
                      <a16:creationId xmlns:a16="http://schemas.microsoft.com/office/drawing/2014/main" id="{295BF3CC-3365-B9FB-A5C8-EA57A2D24E73}"/>
                    </a:ext>
                  </a:extLst>
                </p:cNvPr>
                <p:cNvSpPr txBox="1">
                  <a:spLocks noRot="1" noChangeAspect="1" noMove="1" noResize="1" noEditPoints="1" noAdjustHandles="1" noChangeArrowheads="1" noChangeShapeType="1" noTextEdit="1"/>
                </p:cNvSpPr>
                <p:nvPr/>
              </p:nvSpPr>
              <p:spPr>
                <a:xfrm rot="1680000">
                  <a:off x="3897087" y="1296250"/>
                  <a:ext cx="746230"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28AE600-07BA-F735-07FA-6ADA1477B311}"/>
                    </a:ext>
                  </a:extLst>
                </p:cNvPr>
                <p:cNvSpPr txBox="1"/>
                <p:nvPr/>
              </p:nvSpPr>
              <p:spPr>
                <a:xfrm rot="1680000">
                  <a:off x="4413398" y="2399563"/>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oMath>
                    </m:oMathPara>
                  </a14:m>
                  <a:endParaRPr lang="en-US" sz="4400" dirty="0"/>
                </a:p>
              </p:txBody>
            </p:sp>
          </mc:Choice>
          <mc:Fallback xmlns="">
            <p:sp>
              <p:nvSpPr>
                <p:cNvPr id="927" name="TextBox 926">
                  <a:extLst>
                    <a:ext uri="{FF2B5EF4-FFF2-40B4-BE49-F238E27FC236}">
                      <a16:creationId xmlns:a16="http://schemas.microsoft.com/office/drawing/2014/main" id="{C28AE600-07BA-F735-07FA-6ADA1477B311}"/>
                    </a:ext>
                  </a:extLst>
                </p:cNvPr>
                <p:cNvSpPr txBox="1">
                  <a:spLocks noRot="1" noChangeAspect="1" noMove="1" noResize="1" noEditPoints="1" noAdjustHandles="1" noChangeArrowheads="1" noChangeShapeType="1" noTextEdit="1"/>
                </p:cNvSpPr>
                <p:nvPr/>
              </p:nvSpPr>
              <p:spPr>
                <a:xfrm rot="1680000">
                  <a:off x="4413398" y="2399563"/>
                  <a:ext cx="635623"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8" name="TextBox 927">
                  <a:extLst>
                    <a:ext uri="{FF2B5EF4-FFF2-40B4-BE49-F238E27FC236}">
                      <a16:creationId xmlns:a16="http://schemas.microsoft.com/office/drawing/2014/main" id="{BACD419E-4164-3E53-F146-654AECCEA592}"/>
                    </a:ext>
                  </a:extLst>
                </p:cNvPr>
                <p:cNvSpPr txBox="1"/>
                <p:nvPr/>
              </p:nvSpPr>
              <p:spPr>
                <a:xfrm rot="1680000">
                  <a:off x="2883617" y="1924773"/>
                  <a:ext cx="181043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28" name="TextBox 927">
                  <a:extLst>
                    <a:ext uri="{FF2B5EF4-FFF2-40B4-BE49-F238E27FC236}">
                      <a16:creationId xmlns:a16="http://schemas.microsoft.com/office/drawing/2014/main" id="{BACD419E-4164-3E53-F146-654AECCEA592}"/>
                    </a:ext>
                  </a:extLst>
                </p:cNvPr>
                <p:cNvSpPr txBox="1">
                  <a:spLocks noRot="1" noChangeAspect="1" noMove="1" noResize="1" noEditPoints="1" noAdjustHandles="1" noChangeArrowheads="1" noChangeShapeType="1" noTextEdit="1"/>
                </p:cNvSpPr>
                <p:nvPr/>
              </p:nvSpPr>
              <p:spPr>
                <a:xfrm rot="1680000">
                  <a:off x="2883617" y="1924773"/>
                  <a:ext cx="1810431" cy="646331"/>
                </a:xfrm>
                <a:prstGeom prst="rect">
                  <a:avLst/>
                </a:prstGeom>
                <a:blipFill>
                  <a:blip r:embed="rId11"/>
                  <a:stretch>
                    <a:fillRect/>
                  </a:stretch>
                </a:blipFill>
              </p:spPr>
              <p:txBody>
                <a:bodyPr/>
                <a:lstStyle/>
                <a:p>
                  <a:r>
                    <a:rPr lang="en-US">
                      <a:noFill/>
                    </a:rPr>
                    <a:t> </a:t>
                  </a:r>
                </a:p>
              </p:txBody>
            </p:sp>
          </mc:Fallback>
        </mc:AlternateContent>
      </p:grpSp>
      <p:grpSp>
        <p:nvGrpSpPr>
          <p:cNvPr id="953" name="Group 952">
            <a:extLst>
              <a:ext uri="{FF2B5EF4-FFF2-40B4-BE49-F238E27FC236}">
                <a16:creationId xmlns:a16="http://schemas.microsoft.com/office/drawing/2014/main" id="{5F1ED7FB-FB43-CAAB-1855-E976F70C9D36}"/>
              </a:ext>
            </a:extLst>
          </p:cNvPr>
          <p:cNvGrpSpPr/>
          <p:nvPr/>
        </p:nvGrpSpPr>
        <p:grpSpPr>
          <a:xfrm>
            <a:off x="9293175" y="444938"/>
            <a:ext cx="3103381" cy="3313197"/>
            <a:chOff x="7082047" y="969092"/>
            <a:chExt cx="3103381" cy="3313197"/>
          </a:xfrm>
        </p:grpSpPr>
        <p:grpSp>
          <p:nvGrpSpPr>
            <p:cNvPr id="935" name="Group 934">
              <a:extLst>
                <a:ext uri="{FF2B5EF4-FFF2-40B4-BE49-F238E27FC236}">
                  <a16:creationId xmlns:a16="http://schemas.microsoft.com/office/drawing/2014/main" id="{7FDADF8C-EF03-FA64-532A-808FD69544CC}"/>
                </a:ext>
              </a:extLst>
            </p:cNvPr>
            <p:cNvGrpSpPr>
              <a:grpSpLocks noChangeAspect="1"/>
            </p:cNvGrpSpPr>
            <p:nvPr/>
          </p:nvGrpSpPr>
          <p:grpSpPr>
            <a:xfrm rot="2700215" flipH="1">
              <a:off x="6496155" y="2140411"/>
              <a:ext cx="3313197" cy="970560"/>
              <a:chOff x="8461590" y="3461057"/>
              <a:chExt cx="1223922" cy="357937"/>
            </a:xfrm>
          </p:grpSpPr>
          <p:sp>
            <p:nvSpPr>
              <p:cNvPr id="939" name="Parallelogram 938">
                <a:extLst>
                  <a:ext uri="{FF2B5EF4-FFF2-40B4-BE49-F238E27FC236}">
                    <a16:creationId xmlns:a16="http://schemas.microsoft.com/office/drawing/2014/main" id="{69DFD797-2619-1F30-949A-D286B3564615}"/>
                  </a:ext>
                </a:extLst>
              </p:cNvPr>
              <p:cNvSpPr>
                <a:spLocks/>
              </p:cNvSpPr>
              <p:nvPr/>
            </p:nvSpPr>
            <p:spPr>
              <a:xfrm rot="1668758">
                <a:off x="8503259" y="3661572"/>
                <a:ext cx="1182253" cy="15742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0" name="Straight Arrow Connector 939">
                <a:extLst>
                  <a:ext uri="{FF2B5EF4-FFF2-40B4-BE49-F238E27FC236}">
                    <a16:creationId xmlns:a16="http://schemas.microsoft.com/office/drawing/2014/main" id="{DB7AE2AF-70A4-347F-CD8B-AB5B6B1C5B79}"/>
                  </a:ext>
                </a:extLst>
              </p:cNvPr>
              <p:cNvCxnSpPr>
                <a:cxnSpLocks noChangeAspect="1"/>
              </p:cNvCxnSpPr>
              <p:nvPr/>
            </p:nvCxnSpPr>
            <p:spPr>
              <a:xfrm rot="2700215" flipH="1" flipV="1">
                <a:off x="8588708" y="3387356"/>
                <a:ext cx="10134" cy="15753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F281F79D-6A27-6B97-8E41-98012C758BFE}"/>
                  </a:ext>
                </a:extLst>
              </p:cNvPr>
              <p:cNvCxnSpPr>
                <a:cxnSpLocks/>
              </p:cNvCxnSpPr>
              <p:nvPr/>
            </p:nvCxnSpPr>
            <p:spPr>
              <a:xfrm rot="1680000">
                <a:off x="8461590" y="3797383"/>
                <a:ext cx="114847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2" name="Oval 941">
                <a:extLst>
                  <a:ext uri="{FF2B5EF4-FFF2-40B4-BE49-F238E27FC236}">
                    <a16:creationId xmlns:a16="http://schemas.microsoft.com/office/drawing/2014/main" id="{D7727AA1-550B-D0C4-155A-54743365E91D}"/>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77557F3E-C0CB-2ECB-12B8-D59C2B50932E}"/>
                    </a:ext>
                  </a:extLst>
                </p:cNvPr>
                <p:cNvSpPr txBox="1"/>
                <p:nvPr/>
              </p:nvSpPr>
              <p:spPr>
                <a:xfrm rot="900000">
                  <a:off x="9439198" y="283621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47" name="TextBox 946">
                  <a:extLst>
                    <a:ext uri="{FF2B5EF4-FFF2-40B4-BE49-F238E27FC236}">
                      <a16:creationId xmlns:a16="http://schemas.microsoft.com/office/drawing/2014/main" id="{77557F3E-C0CB-2ECB-12B8-D59C2B50932E}"/>
                    </a:ext>
                  </a:extLst>
                </p:cNvPr>
                <p:cNvSpPr txBox="1">
                  <a:spLocks noRot="1" noChangeAspect="1" noMove="1" noResize="1" noEditPoints="1" noAdjustHandles="1" noChangeArrowheads="1" noChangeShapeType="1" noTextEdit="1"/>
                </p:cNvSpPr>
                <p:nvPr/>
              </p:nvSpPr>
              <p:spPr>
                <a:xfrm rot="900000">
                  <a:off x="9439198" y="2836219"/>
                  <a:ext cx="74623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1" name="TextBox 950">
                  <a:extLst>
                    <a:ext uri="{FF2B5EF4-FFF2-40B4-BE49-F238E27FC236}">
                      <a16:creationId xmlns:a16="http://schemas.microsoft.com/office/drawing/2014/main" id="{44E494B8-5038-365E-A4C9-735BB6777AD8}"/>
                    </a:ext>
                  </a:extLst>
                </p:cNvPr>
                <p:cNvSpPr txBox="1"/>
                <p:nvPr/>
              </p:nvSpPr>
              <p:spPr>
                <a:xfrm rot="883877">
                  <a:off x="7531148" y="2947428"/>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1" name="TextBox 950">
                  <a:extLst>
                    <a:ext uri="{FF2B5EF4-FFF2-40B4-BE49-F238E27FC236}">
                      <a16:creationId xmlns:a16="http://schemas.microsoft.com/office/drawing/2014/main" id="{44E494B8-5038-365E-A4C9-735BB6777AD8}"/>
                    </a:ext>
                  </a:extLst>
                </p:cNvPr>
                <p:cNvSpPr txBox="1">
                  <a:spLocks noRot="1" noChangeAspect="1" noMove="1" noResize="1" noEditPoints="1" noAdjustHandles="1" noChangeArrowheads="1" noChangeShapeType="1" noTextEdit="1"/>
                </p:cNvSpPr>
                <p:nvPr/>
              </p:nvSpPr>
              <p:spPr>
                <a:xfrm rot="883877">
                  <a:off x="7531148" y="2947428"/>
                  <a:ext cx="635623"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2" name="TextBox 951">
                  <a:extLst>
                    <a:ext uri="{FF2B5EF4-FFF2-40B4-BE49-F238E27FC236}">
                      <a16:creationId xmlns:a16="http://schemas.microsoft.com/office/drawing/2014/main" id="{E3278C46-6784-DF5F-E0A9-E2F725EA2344}"/>
                    </a:ext>
                  </a:extLst>
                </p:cNvPr>
                <p:cNvSpPr txBox="1"/>
                <p:nvPr/>
              </p:nvSpPr>
              <p:spPr>
                <a:xfrm rot="983162">
                  <a:off x="7082047" y="2391396"/>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52" name="TextBox 951">
                  <a:extLst>
                    <a:ext uri="{FF2B5EF4-FFF2-40B4-BE49-F238E27FC236}">
                      <a16:creationId xmlns:a16="http://schemas.microsoft.com/office/drawing/2014/main" id="{E3278C46-6784-DF5F-E0A9-E2F725EA2344}"/>
                    </a:ext>
                  </a:extLst>
                </p:cNvPr>
                <p:cNvSpPr txBox="1">
                  <a:spLocks noRot="1" noChangeAspect="1" noMove="1" noResize="1" noEditPoints="1" noAdjustHandles="1" noChangeArrowheads="1" noChangeShapeType="1" noTextEdit="1"/>
                </p:cNvSpPr>
                <p:nvPr/>
              </p:nvSpPr>
              <p:spPr>
                <a:xfrm rot="983162">
                  <a:off x="7082047" y="2391396"/>
                  <a:ext cx="1810432" cy="646331"/>
                </a:xfrm>
                <a:prstGeom prst="rect">
                  <a:avLst/>
                </a:prstGeom>
                <a:blipFill>
                  <a:blip r:embed="rId14"/>
                  <a:stretch>
                    <a:fillRect/>
                  </a:stretch>
                </a:blipFill>
              </p:spPr>
              <p:txBody>
                <a:bodyPr/>
                <a:lstStyle/>
                <a:p>
                  <a:r>
                    <a:rPr lang="en-US">
                      <a:noFill/>
                    </a:rPr>
                    <a:t> </a:t>
                  </a:r>
                </a:p>
              </p:txBody>
            </p:sp>
          </mc:Fallback>
        </mc:AlternateContent>
      </p:grpSp>
      <p:grpSp>
        <p:nvGrpSpPr>
          <p:cNvPr id="954" name="Group 953">
            <a:extLst>
              <a:ext uri="{FF2B5EF4-FFF2-40B4-BE49-F238E27FC236}">
                <a16:creationId xmlns:a16="http://schemas.microsoft.com/office/drawing/2014/main" id="{31E544C7-67F1-4E57-E75A-06DF672B6A71}"/>
              </a:ext>
            </a:extLst>
          </p:cNvPr>
          <p:cNvGrpSpPr/>
          <p:nvPr/>
        </p:nvGrpSpPr>
        <p:grpSpPr>
          <a:xfrm rot="19353232">
            <a:off x="907914" y="2165813"/>
            <a:ext cx="3088851" cy="3195584"/>
            <a:chOff x="6457255" y="1770091"/>
            <a:chExt cx="3088851" cy="3195584"/>
          </a:xfrm>
        </p:grpSpPr>
        <p:grpSp>
          <p:nvGrpSpPr>
            <p:cNvPr id="955" name="Group 954">
              <a:extLst>
                <a:ext uri="{FF2B5EF4-FFF2-40B4-BE49-F238E27FC236}">
                  <a16:creationId xmlns:a16="http://schemas.microsoft.com/office/drawing/2014/main" id="{F407E09B-60DF-BB22-0640-6D9D7F0F42FB}"/>
                </a:ext>
              </a:extLst>
            </p:cNvPr>
            <p:cNvGrpSpPr>
              <a:grpSpLocks noChangeAspect="1"/>
            </p:cNvGrpSpPr>
            <p:nvPr/>
          </p:nvGrpSpPr>
          <p:grpSpPr>
            <a:xfrm rot="2700215" flipH="1">
              <a:off x="6202762" y="2258074"/>
              <a:ext cx="3135715" cy="2159749"/>
              <a:chOff x="8408109" y="3527167"/>
              <a:chExt cx="1158357" cy="796505"/>
            </a:xfrm>
          </p:grpSpPr>
          <p:sp>
            <p:nvSpPr>
              <p:cNvPr id="959" name="Parallelogram 958">
                <a:extLst>
                  <a:ext uri="{FF2B5EF4-FFF2-40B4-BE49-F238E27FC236}">
                    <a16:creationId xmlns:a16="http://schemas.microsoft.com/office/drawing/2014/main" id="{CA510DE6-D1E7-CC27-5E59-E32F112FDEE6}"/>
                  </a:ext>
                </a:extLst>
              </p:cNvPr>
              <p:cNvSpPr>
                <a:spLocks/>
              </p:cNvSpPr>
              <p:nvPr/>
            </p:nvSpPr>
            <p:spPr>
              <a:xfrm rot="1668758">
                <a:off x="8553105" y="3649219"/>
                <a:ext cx="1013361" cy="674453"/>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8" name="Straight Arrow Connector 767">
                <a:extLst>
                  <a:ext uri="{FF2B5EF4-FFF2-40B4-BE49-F238E27FC236}">
                    <a16:creationId xmlns:a16="http://schemas.microsoft.com/office/drawing/2014/main" id="{E9B6D92F-3068-4086-3C65-E0D78D0C4376}"/>
                  </a:ext>
                </a:extLst>
              </p:cNvPr>
              <p:cNvCxnSpPr>
                <a:cxnSpLocks noChangeAspect="1"/>
              </p:cNvCxnSpPr>
              <p:nvPr/>
            </p:nvCxnSpPr>
            <p:spPr>
              <a:xfrm flipV="1">
                <a:off x="8474727" y="3527167"/>
                <a:ext cx="445395" cy="5058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02BBA54F-6412-FB50-2685-F17701F295D2}"/>
                  </a:ext>
                </a:extLst>
              </p:cNvPr>
              <p:cNvCxnSpPr>
                <a:cxnSpLocks/>
              </p:cNvCxnSpPr>
              <p:nvPr/>
            </p:nvCxnSpPr>
            <p:spPr>
              <a:xfrm rot="1680000">
                <a:off x="8408109" y="4247432"/>
                <a:ext cx="84446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0" name="Oval 769">
                <a:extLst>
                  <a:ext uri="{FF2B5EF4-FFF2-40B4-BE49-F238E27FC236}">
                    <a16:creationId xmlns:a16="http://schemas.microsoft.com/office/drawing/2014/main" id="{8EAC630F-3D0F-9D7A-9F4C-98FB8660664F}"/>
                  </a:ext>
                </a:extLst>
              </p:cNvPr>
              <p:cNvSpPr>
                <a:spLocks noChangeAspect="1"/>
              </p:cNvSpPr>
              <p:nvPr/>
            </p:nvSpPr>
            <p:spPr>
              <a:xfrm>
                <a:off x="8422931" y="4013239"/>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56" name="TextBox 955">
                  <a:extLst>
                    <a:ext uri="{FF2B5EF4-FFF2-40B4-BE49-F238E27FC236}">
                      <a16:creationId xmlns:a16="http://schemas.microsoft.com/office/drawing/2014/main" id="{6161DFED-A29F-6452-5FAD-854E35F97BED}"/>
                    </a:ext>
                  </a:extLst>
                </p:cNvPr>
                <p:cNvSpPr txBox="1"/>
                <p:nvPr/>
              </p:nvSpPr>
              <p:spPr>
                <a:xfrm rot="900000">
                  <a:off x="8799876" y="3328892"/>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56" name="TextBox 955">
                  <a:extLst>
                    <a:ext uri="{FF2B5EF4-FFF2-40B4-BE49-F238E27FC236}">
                      <a16:creationId xmlns:a16="http://schemas.microsoft.com/office/drawing/2014/main" id="{6161DFED-A29F-6452-5FAD-854E35F97BED}"/>
                    </a:ext>
                  </a:extLst>
                </p:cNvPr>
                <p:cNvSpPr txBox="1">
                  <a:spLocks noRot="1" noChangeAspect="1" noMove="1" noResize="1" noEditPoints="1" noAdjustHandles="1" noChangeArrowheads="1" noChangeShapeType="1" noTextEdit="1"/>
                </p:cNvSpPr>
                <p:nvPr/>
              </p:nvSpPr>
              <p:spPr>
                <a:xfrm rot="900000">
                  <a:off x="8799876" y="3328892"/>
                  <a:ext cx="746230"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7" name="TextBox 956">
                  <a:extLst>
                    <a:ext uri="{FF2B5EF4-FFF2-40B4-BE49-F238E27FC236}">
                      <a16:creationId xmlns:a16="http://schemas.microsoft.com/office/drawing/2014/main" id="{2C0CC129-F6BB-BC79-3F5E-4D1D50B8B3EF}"/>
                    </a:ext>
                  </a:extLst>
                </p:cNvPr>
                <p:cNvSpPr txBox="1"/>
                <p:nvPr/>
              </p:nvSpPr>
              <p:spPr>
                <a:xfrm rot="883877">
                  <a:off x="7139625" y="4196234"/>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7" name="TextBox 956">
                  <a:extLst>
                    <a:ext uri="{FF2B5EF4-FFF2-40B4-BE49-F238E27FC236}">
                      <a16:creationId xmlns:a16="http://schemas.microsoft.com/office/drawing/2014/main" id="{2C0CC129-F6BB-BC79-3F5E-4D1D50B8B3EF}"/>
                    </a:ext>
                  </a:extLst>
                </p:cNvPr>
                <p:cNvSpPr txBox="1">
                  <a:spLocks noRot="1" noChangeAspect="1" noMove="1" noResize="1" noEditPoints="1" noAdjustHandles="1" noChangeArrowheads="1" noChangeShapeType="1" noTextEdit="1"/>
                </p:cNvSpPr>
                <p:nvPr/>
              </p:nvSpPr>
              <p:spPr>
                <a:xfrm rot="883877">
                  <a:off x="7139625" y="4196234"/>
                  <a:ext cx="635623" cy="76944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8" name="TextBox 957">
                  <a:extLst>
                    <a:ext uri="{FF2B5EF4-FFF2-40B4-BE49-F238E27FC236}">
                      <a16:creationId xmlns:a16="http://schemas.microsoft.com/office/drawing/2014/main" id="{C874F3CF-8CBA-2894-3651-0EE4F6670853}"/>
                    </a:ext>
                  </a:extLst>
                </p:cNvPr>
                <p:cNvSpPr txBox="1"/>
                <p:nvPr/>
              </p:nvSpPr>
              <p:spPr>
                <a:xfrm rot="983162">
                  <a:off x="6457255" y="2878143"/>
                  <a:ext cx="2167645"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𝜔</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r>
                          <a:rPr lang="en-US" sz="4400" b="0" i="1" smtClean="0">
                            <a:latin typeface="Cambria Math" panose="02040503050406030204" pitchFamily="18" charset="0"/>
                          </a:rPr>
                          <m:t>)</m:t>
                        </m:r>
                      </m:oMath>
                    </m:oMathPara>
                  </a14:m>
                  <a:endParaRPr lang="en-US" sz="4400" dirty="0"/>
                </a:p>
              </p:txBody>
            </p:sp>
          </mc:Choice>
          <mc:Fallback xmlns="">
            <p:sp>
              <p:nvSpPr>
                <p:cNvPr id="958" name="TextBox 957">
                  <a:extLst>
                    <a:ext uri="{FF2B5EF4-FFF2-40B4-BE49-F238E27FC236}">
                      <a16:creationId xmlns:a16="http://schemas.microsoft.com/office/drawing/2014/main" id="{C874F3CF-8CBA-2894-3651-0EE4F6670853}"/>
                    </a:ext>
                  </a:extLst>
                </p:cNvPr>
                <p:cNvSpPr txBox="1">
                  <a:spLocks noRot="1" noChangeAspect="1" noMove="1" noResize="1" noEditPoints="1" noAdjustHandles="1" noChangeArrowheads="1" noChangeShapeType="1" noTextEdit="1"/>
                </p:cNvSpPr>
                <p:nvPr/>
              </p:nvSpPr>
              <p:spPr>
                <a:xfrm rot="983162">
                  <a:off x="6457255" y="2878143"/>
                  <a:ext cx="2167645" cy="769441"/>
                </a:xfrm>
                <a:prstGeom prst="rect">
                  <a:avLst/>
                </a:prstGeom>
                <a:blipFill>
                  <a:blip r:embed="rId17"/>
                  <a:stretch>
                    <a:fillRect/>
                  </a:stretch>
                </a:blipFill>
              </p:spPr>
              <p:txBody>
                <a:bodyPr/>
                <a:lstStyle/>
                <a:p>
                  <a:r>
                    <a:rPr lang="en-US">
                      <a:noFill/>
                    </a:rPr>
                    <a:t> </a:t>
                  </a:r>
                </a:p>
              </p:txBody>
            </p:sp>
          </mc:Fallback>
        </mc:AlternateContent>
      </p:grpSp>
      <p:grpSp>
        <p:nvGrpSpPr>
          <p:cNvPr id="794" name="Group 793">
            <a:extLst>
              <a:ext uri="{FF2B5EF4-FFF2-40B4-BE49-F238E27FC236}">
                <a16:creationId xmlns:a16="http://schemas.microsoft.com/office/drawing/2014/main" id="{6A576746-214B-C2A0-72F1-13F2CCD583AD}"/>
              </a:ext>
            </a:extLst>
          </p:cNvPr>
          <p:cNvGrpSpPr/>
          <p:nvPr/>
        </p:nvGrpSpPr>
        <p:grpSpPr>
          <a:xfrm>
            <a:off x="5993471" y="3537544"/>
            <a:ext cx="2272260" cy="1818987"/>
            <a:chOff x="5579420" y="3734133"/>
            <a:chExt cx="2272260" cy="1818987"/>
          </a:xfrm>
        </p:grpSpPr>
        <p:grpSp>
          <p:nvGrpSpPr>
            <p:cNvPr id="773" name="Group 772">
              <a:extLst>
                <a:ext uri="{FF2B5EF4-FFF2-40B4-BE49-F238E27FC236}">
                  <a16:creationId xmlns:a16="http://schemas.microsoft.com/office/drawing/2014/main" id="{7E001044-4B56-5B19-A868-7CE3818BCE75}"/>
                </a:ext>
              </a:extLst>
            </p:cNvPr>
            <p:cNvGrpSpPr>
              <a:grpSpLocks noChangeAspect="1"/>
            </p:cNvGrpSpPr>
            <p:nvPr/>
          </p:nvGrpSpPr>
          <p:grpSpPr>
            <a:xfrm flipH="1">
              <a:off x="5579420" y="3912630"/>
              <a:ext cx="2095588" cy="1153320"/>
              <a:chOff x="8475555" y="3284495"/>
              <a:chExt cx="771391" cy="425338"/>
            </a:xfrm>
          </p:grpSpPr>
          <p:sp>
            <p:nvSpPr>
              <p:cNvPr id="786" name="Parallelogram 785">
                <a:extLst>
                  <a:ext uri="{FF2B5EF4-FFF2-40B4-BE49-F238E27FC236}">
                    <a16:creationId xmlns:a16="http://schemas.microsoft.com/office/drawing/2014/main" id="{093C48D9-64FB-D8D2-CBB0-331F7A9A0AB3}"/>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7" name="Straight Arrow Connector 786">
                <a:extLst>
                  <a:ext uri="{FF2B5EF4-FFF2-40B4-BE49-F238E27FC236}">
                    <a16:creationId xmlns:a16="http://schemas.microsoft.com/office/drawing/2014/main" id="{24427947-16D6-23FF-C941-4495A08E2431}"/>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EE500E85-E198-AFE8-EB6A-2E7B236B1506}"/>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9" name="Oval 788">
                <a:extLst>
                  <a:ext uri="{FF2B5EF4-FFF2-40B4-BE49-F238E27FC236}">
                    <a16:creationId xmlns:a16="http://schemas.microsoft.com/office/drawing/2014/main" id="{15B1598C-CBC2-FD75-BA2C-810DFD246550}"/>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90" name="TextBox 789">
                  <a:extLst>
                    <a:ext uri="{FF2B5EF4-FFF2-40B4-BE49-F238E27FC236}">
                      <a16:creationId xmlns:a16="http://schemas.microsoft.com/office/drawing/2014/main" id="{C0CD93C3-09DB-CAAF-81E1-6E3F1A8E9D97}"/>
                    </a:ext>
                  </a:extLst>
                </p:cNvPr>
                <p:cNvSpPr txBox="1"/>
                <p:nvPr/>
              </p:nvSpPr>
              <p:spPr>
                <a:xfrm rot="19920000">
                  <a:off x="6707564" y="478367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790" name="TextBox 789">
                  <a:extLst>
                    <a:ext uri="{FF2B5EF4-FFF2-40B4-BE49-F238E27FC236}">
                      <a16:creationId xmlns:a16="http://schemas.microsoft.com/office/drawing/2014/main" id="{C0CD93C3-09DB-CAAF-81E1-6E3F1A8E9D97}"/>
                    </a:ext>
                  </a:extLst>
                </p:cNvPr>
                <p:cNvSpPr txBox="1">
                  <a:spLocks noRot="1" noChangeAspect="1" noMove="1" noResize="1" noEditPoints="1" noAdjustHandles="1" noChangeArrowheads="1" noChangeShapeType="1" noTextEdit="1"/>
                </p:cNvSpPr>
                <p:nvPr/>
              </p:nvSpPr>
              <p:spPr>
                <a:xfrm rot="19920000">
                  <a:off x="6707564" y="4783679"/>
                  <a:ext cx="746230" cy="76944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CB1BC59B-F7F0-F6C4-54FA-E560256E6F56}"/>
                    </a:ext>
                  </a:extLst>
                </p:cNvPr>
                <p:cNvSpPr txBox="1"/>
                <p:nvPr/>
              </p:nvSpPr>
              <p:spPr>
                <a:xfrm rot="19920000">
                  <a:off x="7216058" y="373413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791" name="TextBox 790">
                  <a:extLst>
                    <a:ext uri="{FF2B5EF4-FFF2-40B4-BE49-F238E27FC236}">
                      <a16:creationId xmlns:a16="http://schemas.microsoft.com/office/drawing/2014/main" id="{CB1BC59B-F7F0-F6C4-54FA-E560256E6F56}"/>
                    </a:ext>
                  </a:extLst>
                </p:cNvPr>
                <p:cNvSpPr txBox="1">
                  <a:spLocks noRot="1" noChangeAspect="1" noMove="1" noResize="1" noEditPoints="1" noAdjustHandles="1" noChangeArrowheads="1" noChangeShapeType="1" noTextEdit="1"/>
                </p:cNvSpPr>
                <p:nvPr/>
              </p:nvSpPr>
              <p:spPr>
                <a:xfrm rot="19920000">
                  <a:off x="7216058" y="3734133"/>
                  <a:ext cx="635622" cy="76944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2" name="TextBox 791">
                  <a:extLst>
                    <a:ext uri="{FF2B5EF4-FFF2-40B4-BE49-F238E27FC236}">
                      <a16:creationId xmlns:a16="http://schemas.microsoft.com/office/drawing/2014/main" id="{A37BCAB8-72AD-4A1C-1E40-E7541965E459}"/>
                    </a:ext>
                  </a:extLst>
                </p:cNvPr>
                <p:cNvSpPr txBox="1"/>
                <p:nvPr/>
              </p:nvSpPr>
              <p:spPr>
                <a:xfrm rot="19920000">
                  <a:off x="5624266" y="4240719"/>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792" name="TextBox 791">
                  <a:extLst>
                    <a:ext uri="{FF2B5EF4-FFF2-40B4-BE49-F238E27FC236}">
                      <a16:creationId xmlns:a16="http://schemas.microsoft.com/office/drawing/2014/main" id="{A37BCAB8-72AD-4A1C-1E40-E7541965E459}"/>
                    </a:ext>
                  </a:extLst>
                </p:cNvPr>
                <p:cNvSpPr txBox="1">
                  <a:spLocks noRot="1" noChangeAspect="1" noMove="1" noResize="1" noEditPoints="1" noAdjustHandles="1" noChangeArrowheads="1" noChangeShapeType="1" noTextEdit="1"/>
                </p:cNvSpPr>
                <p:nvPr/>
              </p:nvSpPr>
              <p:spPr>
                <a:xfrm rot="19920000">
                  <a:off x="5624266" y="4240719"/>
                  <a:ext cx="1810432" cy="646331"/>
                </a:xfrm>
                <a:prstGeom prst="rect">
                  <a:avLst/>
                </a:prstGeom>
                <a:blipFill>
                  <a:blip r:embed="rId2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1B921DE-A510-2DE8-4B67-64509A7E4EDD}"/>
              </a:ext>
            </a:extLst>
          </p:cNvPr>
          <p:cNvGrpSpPr/>
          <p:nvPr/>
        </p:nvGrpSpPr>
        <p:grpSpPr>
          <a:xfrm>
            <a:off x="6035459" y="995495"/>
            <a:ext cx="2461051" cy="2018623"/>
            <a:chOff x="7841728" y="2227586"/>
            <a:chExt cx="2461051" cy="2018623"/>
          </a:xfrm>
        </p:grpSpPr>
        <p:grpSp>
          <p:nvGrpSpPr>
            <p:cNvPr id="27" name="Group 26">
              <a:extLst>
                <a:ext uri="{FF2B5EF4-FFF2-40B4-BE49-F238E27FC236}">
                  <a16:creationId xmlns:a16="http://schemas.microsoft.com/office/drawing/2014/main" id="{D1D90610-0F85-FB92-59D4-82BF248EAB1B}"/>
                </a:ext>
              </a:extLst>
            </p:cNvPr>
            <p:cNvGrpSpPr>
              <a:grpSpLocks noChangeAspect="1"/>
            </p:cNvGrpSpPr>
            <p:nvPr/>
          </p:nvGrpSpPr>
          <p:grpSpPr>
            <a:xfrm>
              <a:off x="8016779" y="2227586"/>
              <a:ext cx="2286000" cy="1896292"/>
              <a:chOff x="8673882" y="2953743"/>
              <a:chExt cx="1579879" cy="1310549"/>
            </a:xfrm>
          </p:grpSpPr>
          <p:sp>
            <p:nvSpPr>
              <p:cNvPr id="16" name="Freeform: Shape 15">
                <a:extLst>
                  <a:ext uri="{FF2B5EF4-FFF2-40B4-BE49-F238E27FC236}">
                    <a16:creationId xmlns:a16="http://schemas.microsoft.com/office/drawing/2014/main" id="{9BAA51D1-D327-CCE7-8733-C26F2216468D}"/>
                  </a:ext>
                </a:extLst>
              </p:cNvPr>
              <p:cNvSpPr/>
              <p:nvPr/>
            </p:nvSpPr>
            <p:spPr>
              <a:xfrm>
                <a:off x="8685793" y="2970403"/>
                <a:ext cx="1554480" cy="1280160"/>
              </a:xfrm>
              <a:custGeom>
                <a:avLst/>
                <a:gdLst>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566 h 1142435"/>
                  <a:gd name="connsiteX1" fmla="*/ 305199 w 1300381"/>
                  <a:gd name="connsiteY1" fmla="*/ 605691 h 1142435"/>
                  <a:gd name="connsiteX2" fmla="*/ 1261578 w 1300381"/>
                  <a:gd name="connsiteY2" fmla="*/ 1142285 h 1142435"/>
                  <a:gd name="connsiteX3" fmla="*/ 1007882 w 1300381"/>
                  <a:gd name="connsiteY3" fmla="*/ 554586 h 1142435"/>
                  <a:gd name="connsiteX4" fmla="*/ 36902 w 1300381"/>
                  <a:gd name="connsiteY4" fmla="*/ 1566 h 1142435"/>
                  <a:gd name="connsiteX0" fmla="*/ 36902 w 1300381"/>
                  <a:gd name="connsiteY0" fmla="*/ 0 h 1140869"/>
                  <a:gd name="connsiteX1" fmla="*/ 305199 w 1300381"/>
                  <a:gd name="connsiteY1" fmla="*/ 604125 h 1140869"/>
                  <a:gd name="connsiteX2" fmla="*/ 1261578 w 1300381"/>
                  <a:gd name="connsiteY2" fmla="*/ 1140719 h 1140869"/>
                  <a:gd name="connsiteX3" fmla="*/ 1007882 w 1300381"/>
                  <a:gd name="connsiteY3" fmla="*/ 553020 h 1140869"/>
                  <a:gd name="connsiteX4" fmla="*/ 36902 w 1300381"/>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2311"/>
                  <a:gd name="connsiteX1" fmla="*/ 268297 w 1263479"/>
                  <a:gd name="connsiteY1" fmla="*/ 604125 h 1142311"/>
                  <a:gd name="connsiteX2" fmla="*/ 1224676 w 1263479"/>
                  <a:gd name="connsiteY2" fmla="*/ 1140719 h 1142311"/>
                  <a:gd name="connsiteX3" fmla="*/ 970980 w 1263479"/>
                  <a:gd name="connsiteY3" fmla="*/ 553020 h 1142311"/>
                  <a:gd name="connsiteX4" fmla="*/ 0 w 1263479"/>
                  <a:gd name="connsiteY4" fmla="*/ 0 h 1142311"/>
                  <a:gd name="connsiteX0" fmla="*/ 0 w 1263479"/>
                  <a:gd name="connsiteY0" fmla="*/ 0 h 1140719"/>
                  <a:gd name="connsiteX1" fmla="*/ 268297 w 1263479"/>
                  <a:gd name="connsiteY1" fmla="*/ 604125 h 1140719"/>
                  <a:gd name="connsiteX2" fmla="*/ 1224676 w 1263479"/>
                  <a:gd name="connsiteY2" fmla="*/ 1140719 h 1140719"/>
                  <a:gd name="connsiteX3" fmla="*/ 970980 w 1263479"/>
                  <a:gd name="connsiteY3" fmla="*/ 553020 h 1140719"/>
                  <a:gd name="connsiteX4" fmla="*/ 0 w 1263479"/>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76" h="1140719">
                    <a:moveTo>
                      <a:pt x="0" y="0"/>
                    </a:moveTo>
                    <a:cubicBezTo>
                      <a:pt x="273469" y="599865"/>
                      <a:pt x="3954" y="5172"/>
                      <a:pt x="268297" y="604125"/>
                    </a:cubicBezTo>
                    <a:cubicBezTo>
                      <a:pt x="1235323" y="1142849"/>
                      <a:pt x="269818" y="603517"/>
                      <a:pt x="1224676" y="1140719"/>
                    </a:cubicBezTo>
                    <a:cubicBezTo>
                      <a:pt x="969459" y="549979"/>
                      <a:pt x="1226502" y="1148019"/>
                      <a:pt x="970980" y="553020"/>
                    </a:cubicBezTo>
                    <a:cubicBezTo>
                      <a:pt x="7300" y="-1826"/>
                      <a:pt x="922005" y="524427"/>
                      <a:pt x="0" y="0"/>
                    </a:cubicBez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066BB1E-7E50-4866-969F-2E9102E36E25}"/>
                  </a:ext>
                </a:extLst>
              </p:cNvPr>
              <p:cNvGrpSpPr/>
              <p:nvPr/>
            </p:nvGrpSpPr>
            <p:grpSpPr>
              <a:xfrm>
                <a:off x="8673882" y="2953743"/>
                <a:ext cx="1579879" cy="1310549"/>
                <a:chOff x="8673882" y="2953743"/>
                <a:chExt cx="1579879" cy="1310549"/>
              </a:xfrm>
            </p:grpSpPr>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973762" y="3595021"/>
                  <a:ext cx="114257" cy="10671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0" name="Straight Arrow Connector 879">
                  <a:extLst>
                    <a:ext uri="{FF2B5EF4-FFF2-40B4-BE49-F238E27FC236}">
                      <a16:creationId xmlns:a16="http://schemas.microsoft.com/office/drawing/2014/main" id="{CE7537D3-19AC-21D7-3424-2C54D7D5F74E}"/>
                    </a:ext>
                  </a:extLst>
                </p:cNvPr>
                <p:cNvCxnSpPr>
                  <a:cxnSpLocks noChangeAspect="1"/>
                  <a:stCxn id="16" idx="1"/>
                </p:cNvCxnSpPr>
                <p:nvPr/>
              </p:nvCxnSpPr>
              <p:spPr>
                <a:xfrm flipH="1" flipV="1">
                  <a:off x="8673882" y="2953743"/>
                  <a:ext cx="352460" cy="6946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noChangeAspect="1"/>
                </p:cNvCxnSpPr>
                <p:nvPr/>
              </p:nvCxnSpPr>
              <p:spPr>
                <a:xfrm>
                  <a:off x="9028167" y="3648376"/>
                  <a:ext cx="1225594" cy="6159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276113">
                  <a:off x="8697557" y="3476768"/>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276113">
                  <a:off x="8697557" y="3476768"/>
                  <a:ext cx="746230" cy="76944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21083212">
                  <a:off x="7841728" y="2507880"/>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21083212">
                  <a:off x="7841728" y="2507880"/>
                  <a:ext cx="635623" cy="76944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8338696" y="2853690"/>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8338696" y="2853690"/>
                  <a:ext cx="1810432" cy="646331"/>
                </a:xfrm>
                <a:prstGeom prst="rect">
                  <a:avLst/>
                </a:prstGeom>
                <a:blipFill>
                  <a:blip r:embed="rId26"/>
                  <a:stretch>
                    <a:fillRect/>
                  </a:stretch>
                </a:blipFill>
              </p:spPr>
              <p:txBody>
                <a:bodyPr/>
                <a:lstStyle/>
                <a:p>
                  <a:r>
                    <a:rPr lang="en-US">
                      <a:noFill/>
                    </a:rPr>
                    <a:t> </a:t>
                  </a:r>
                </a:p>
              </p:txBody>
            </p:sp>
          </mc:Fallback>
        </mc:AlternateContent>
      </p:grpSp>
      <p:sp>
        <p:nvSpPr>
          <p:cNvPr id="15" name="Freeform: Shape 14">
            <a:extLst>
              <a:ext uri="{FF2B5EF4-FFF2-40B4-BE49-F238E27FC236}">
                <a16:creationId xmlns:a16="http://schemas.microsoft.com/office/drawing/2014/main" id="{0EEA63FE-E916-21AC-C3F0-8978F2EF88D1}"/>
              </a:ext>
            </a:extLst>
          </p:cNvPr>
          <p:cNvSpPr>
            <a:spLocks/>
          </p:cNvSpPr>
          <p:nvPr/>
        </p:nvSpPr>
        <p:spPr>
          <a:xfrm rot="1548496" flipH="1">
            <a:off x="4457648" y="2239670"/>
            <a:ext cx="169637" cy="2607"/>
          </a:xfrm>
          <a:custGeom>
            <a:avLst/>
            <a:gdLst>
              <a:gd name="connsiteX0" fmla="*/ 169637 w 169637"/>
              <a:gd name="connsiteY0" fmla="*/ 0 h 2607"/>
              <a:gd name="connsiteX1" fmla="*/ 2801 w 169637"/>
              <a:gd name="connsiteY1" fmla="*/ 2564 h 2607"/>
              <a:gd name="connsiteX2" fmla="*/ 0 w 169637"/>
              <a:gd name="connsiteY2" fmla="*/ 2606 h 2607"/>
              <a:gd name="connsiteX3" fmla="*/ 166167 w 169637"/>
              <a:gd name="connsiteY3" fmla="*/ 2607 h 2607"/>
              <a:gd name="connsiteX4" fmla="*/ 169637 w 169637"/>
              <a:gd name="connsiteY4" fmla="*/ 0 h 2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637" h="2607">
                <a:moveTo>
                  <a:pt x="169637" y="0"/>
                </a:moveTo>
                <a:cubicBezTo>
                  <a:pt x="110412" y="919"/>
                  <a:pt x="54877" y="1773"/>
                  <a:pt x="2801" y="2564"/>
                </a:cubicBezTo>
                <a:lnTo>
                  <a:pt x="0" y="2606"/>
                </a:lnTo>
                <a:lnTo>
                  <a:pt x="166167" y="2607"/>
                </a:lnTo>
                <a:lnTo>
                  <a:pt x="169637" y="0"/>
                </a:ln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15402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1826784" y="987950"/>
                <a:ext cx="8361263" cy="13249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𝑓</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𝑓</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𝑔</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𝑔</m:t>
                                </m:r>
                              </m:e>
                            </m:mr>
                          </m:m>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𝑓</m:t>
                          </m:r>
                          <m:r>
                            <a:rPr lang="en-US" sz="3600" i="1">
                              <a:latin typeface="Cambria Math" panose="02040503050406030204" pitchFamily="18" charset="0"/>
                            </a:rPr>
                            <m:t>,</m:t>
                          </m:r>
                          <m:r>
                            <a:rPr lang="en-US" sz="3600" i="1">
                              <a:latin typeface="Cambria Math" panose="02040503050406030204" pitchFamily="18" charset="0"/>
                            </a:rPr>
                            <m:t>𝑔</m:t>
                          </m:r>
                        </m:e>
                      </m:d>
                    </m:oMath>
                  </m:oMathPara>
                </a14:m>
                <a:endParaRPr lang="en-US" sz="36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1826784" y="987950"/>
                <a:ext cx="8361263" cy="13249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19730" y="3903692"/>
                <a:ext cx="6351675" cy="107837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𝑎𝑏</m:t>
                          </m:r>
                        </m:sup>
                      </m:sSup>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𝑞𝑝</m:t>
                                    </m:r>
                                  </m:sup>
                                </m:sSup>
                              </m:e>
                            </m:m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𝑝𝑝</m:t>
                                    </m:r>
                                  </m:sup>
                                </m:sSup>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0</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0</m:t>
                                </m:r>
                              </m:e>
                            </m:mr>
                          </m:m>
                        </m:e>
                      </m:d>
                    </m:oMath>
                  </m:oMathPara>
                </a14:m>
                <a:endParaRPr lang="en-US" sz="36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9730" y="3903692"/>
                <a:ext cx="6351675" cy="10783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63DC16-84B0-3645-9D5D-3B4C5B32A909}"/>
                  </a:ext>
                </a:extLst>
              </p:cNvPr>
              <p:cNvSpPr txBox="1"/>
              <p:nvPr/>
            </p:nvSpPr>
            <p:spPr>
              <a:xfrm>
                <a:off x="180956" y="56504"/>
                <a:ext cx="3054153" cy="707886"/>
              </a:xfrm>
              <a:prstGeom prst="rect">
                <a:avLst/>
              </a:prstGeom>
              <a:noFill/>
            </p:spPr>
            <p:txBody>
              <a:bodyPr wrap="square" rtlCol="0">
                <a:spAutoFit/>
              </a:bodyPr>
              <a:lstStyle/>
              <a:p>
                <a:r>
                  <a:rPr lang="en-US" sz="2000" dirty="0"/>
                  <a:t>Jacobian transformation to two other variables </a:t>
                </a:r>
                <a14:m>
                  <m:oMath xmlns:m="http://schemas.openxmlformats.org/officeDocument/2006/math">
                    <m:r>
                      <a:rPr lang="en-US" sz="2000" b="0" i="1" smtClean="0">
                        <a:latin typeface="Cambria Math" panose="02040503050406030204" pitchFamily="18" charset="0"/>
                      </a:rPr>
                      <m:t>𝑓</m:t>
                    </m:r>
                  </m:oMath>
                </a14:m>
                <a:r>
                  <a:rPr lang="en-US" sz="2000" dirty="0"/>
                  <a:t> and </a:t>
                </a:r>
                <a14:m>
                  <m:oMath xmlns:m="http://schemas.openxmlformats.org/officeDocument/2006/math">
                    <m:r>
                      <a:rPr lang="en-US" sz="2000" b="0" i="1" smtClean="0">
                        <a:latin typeface="Cambria Math" panose="02040503050406030204" pitchFamily="18" charset="0"/>
                      </a:rPr>
                      <m:t>𝑔</m:t>
                    </m:r>
                  </m:oMath>
                </a14:m>
                <a:endParaRPr lang="en-US" sz="2000" dirty="0"/>
              </a:p>
            </p:txBody>
          </p:sp>
        </mc:Choice>
        <mc:Fallback xmlns="">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180956" y="56504"/>
                <a:ext cx="3054153" cy="707886"/>
              </a:xfrm>
              <a:prstGeom prst="rect">
                <a:avLst/>
              </a:prstGeom>
              <a:blipFill>
                <a:blip r:embed="rId5"/>
                <a:stretch>
                  <a:fillRect l="-2196" t="-4310" r="-599" b="-1465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1245759" y="829196"/>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766447" y="992076"/>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98437" y="378220"/>
            <a:ext cx="2995773" cy="584775"/>
          </a:xfrm>
          <a:prstGeom prst="rect">
            <a:avLst/>
          </a:prstGeom>
          <a:noFill/>
        </p:spPr>
        <p:txBody>
          <a:bodyPr wrap="square" rtlCol="0">
            <a:spAutoFit/>
          </a:bodyPr>
          <a:lstStyle/>
          <a:p>
            <a:r>
              <a:rPr lang="en-US" sz="3200" dirty="0">
                <a:solidFill>
                  <a:schemeClr val="accent6">
                    <a:lumMod val="75000"/>
                  </a:schemeClr>
                </a:solidFill>
              </a:rPr>
              <a:t>Poisson bracket!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6941366" y="3519852"/>
                <a:ext cx="2314801" cy="400110"/>
              </a:xfrm>
              <a:prstGeom prst="rect">
                <a:avLst/>
              </a:prstGeom>
              <a:noFill/>
            </p:spPr>
            <p:txBody>
              <a:bodyPr wrap="none">
                <a:spAutoFit/>
              </a:bodyPr>
              <a:lstStyle/>
              <a:p>
                <a:r>
                  <a:rPr lang="en-US" sz="2000" dirty="0"/>
                  <a:t>is the inverse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𝑎𝑏</m:t>
                        </m:r>
                      </m:sub>
                    </m:sSub>
                  </m:oMath>
                </a14:m>
                <a:endParaRPr lang="en-US" sz="2000" dirty="0"/>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941366" y="3519852"/>
                <a:ext cx="2314801" cy="400110"/>
              </a:xfrm>
              <a:prstGeom prst="rect">
                <a:avLst/>
              </a:prstGeom>
              <a:blipFill>
                <a:blip r:embed="rId6"/>
                <a:stretch>
                  <a:fillRect l="-2902" t="-7576" b="-25758"/>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410647" y="3802655"/>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1D1C47-253A-6983-DB3F-0A109D98478E}"/>
                  </a:ext>
                </a:extLst>
              </p:cNvPr>
              <p:cNvSpPr txBox="1"/>
              <p:nvPr/>
            </p:nvSpPr>
            <p:spPr>
              <a:xfrm>
                <a:off x="6499527" y="3998877"/>
                <a:ext cx="3266920" cy="74962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𝑏𝑐</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m:oMathPara>
                </a14:m>
                <a:endParaRPr lang="en-US" sz="2400" dirty="0"/>
              </a:p>
            </p:txBody>
          </p:sp>
        </mc:Choice>
        <mc:Fallback xmlns="">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499527" y="3998877"/>
                <a:ext cx="3266920" cy="749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454949"/>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5098575"/>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xmlns:a14="http://schemas.microsoft.com/office/drawing/2010/main">
        <mc:Choice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761176"/>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761176"/>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794912" y="755534"/>
                <a:ext cx="650370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a:latin typeface="Cambria Math" panose="02040503050406030204" pitchFamily="18" charset="0"/>
                            </a:rPr>
                          </m:ctrlPr>
                        </m:naryPr>
                        <m:sub/>
                        <m:sup/>
                        <m:e>
                          <m:sSup>
                            <m:sSupPr>
                              <m:ctrlPr>
                                <a:rPr lang="en-US" sz="3600" i="1" smtClean="0">
                                  <a:solidFill>
                                    <a:srgbClr val="00B0F0"/>
                                  </a:solidFill>
                                  <a:latin typeface="Cambria Math" panose="02040503050406030204" pitchFamily="18" charset="0"/>
                                </a:rPr>
                              </m:ctrlPr>
                            </m:sSupPr>
                            <m:e>
                              <m:r>
                                <a:rPr lang="en-US" sz="3600" i="1">
                                  <a:solidFill>
                                    <a:srgbClr val="00B0F0"/>
                                  </a:solidFill>
                                  <a:latin typeface="Cambria Math" panose="02040503050406030204" pitchFamily="18" charset="0"/>
                                </a:rPr>
                                <m:t>𝑆</m:t>
                              </m:r>
                            </m:e>
                            <m:sup>
                              <m:r>
                                <a:rPr lang="en-US" sz="3600" i="1">
                                  <a:solidFill>
                                    <a:srgbClr val="00B0F0"/>
                                  </a:solidFill>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oMath>
                  </m:oMathPara>
                </a14:m>
                <a:endParaRPr lang="en-US" sz="3600"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794912" y="755534"/>
                <a:ext cx="6503703" cy="15454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393180" y="4719246"/>
                <a:ext cx="8703216" cy="1446550"/>
              </a:xfrm>
              <a:prstGeom prst="rect">
                <a:avLst/>
              </a:prstGeom>
              <a:noFill/>
            </p:spPr>
            <p:txBody>
              <a:bodyPr wrap="none" rtlCol="0">
                <a:spAutoFit/>
              </a:bodyPr>
              <a:lstStyle/>
              <a:p>
                <a:r>
                  <a:rPr lang="en-US" sz="4400" dirty="0">
                    <a:solidFill>
                      <a:schemeClr val="accent6">
                        <a:lumMod val="75000"/>
                      </a:schemeClr>
                    </a:solidFill>
                  </a:rPr>
                  <a:t>The rotated displacement field is</a:t>
                </a:r>
              </a:p>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393180" y="4719246"/>
                <a:ext cx="8703216" cy="1446550"/>
              </a:xfrm>
              <a:prstGeom prst="rect">
                <a:avLst/>
              </a:prstGeom>
              <a:blipFill>
                <a:blip r:embed="rId4"/>
                <a:stretch>
                  <a:fillRect l="-2801" t="-8439" r="-1961"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smtClean="0">
                                  <a:solidFill>
                                    <a:schemeClr val="accent2"/>
                                  </a:solidFill>
                                  <a:latin typeface="Cambria Math" panose="02040503050406030204" pitchFamily="18" charset="0"/>
                                </a:rPr>
                              </m:ctrlPr>
                            </m:sSubPr>
                            <m:e>
                              <m:r>
                                <a:rPr lang="en-US" sz="3600" i="1">
                                  <a:solidFill>
                                    <a:schemeClr val="accent2"/>
                                  </a:solidFill>
                                  <a:latin typeface="Cambria Math" panose="02040503050406030204" pitchFamily="18" charset="0"/>
                                </a:rPr>
                                <m:t>𝑆</m:t>
                              </m:r>
                            </m:e>
                            <m:sub>
                              <m:r>
                                <a:rPr lang="en-US" sz="3600" i="1">
                                  <a:solidFill>
                                    <a:schemeClr val="accent2"/>
                                  </a:solidFill>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xmlns="">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5"/>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2590709" cy="369332"/>
          </a:xfrm>
          <a:prstGeom prst="rect">
            <a:avLst/>
          </a:prstGeom>
          <a:noFill/>
        </p:spPr>
        <p:txBody>
          <a:bodyPr wrap="none" rtlCol="0">
            <a:spAutoFit/>
          </a:bodyPr>
          <a:lstStyle/>
          <a:p>
            <a:r>
              <a:rPr lang="en-US" dirty="0"/>
              <a:t>Flow THROUGH the curve</a:t>
            </a:r>
          </a:p>
        </p:txBody>
      </p:sp>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351740" y="3032761"/>
            <a:ext cx="645683" cy="320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300630" cy="369332"/>
          </a:xfrm>
          <a:prstGeom prst="rect">
            <a:avLst/>
          </a:prstGeom>
          <a:noFill/>
        </p:spPr>
        <p:txBody>
          <a:bodyPr wrap="none" rtlCol="0">
            <a:spAutoFit/>
          </a:bodyPr>
          <a:lstStyle/>
          <a:p>
            <a:r>
              <a:rPr lang="en-US" dirty="0"/>
              <a:t>Flow ALONG the curve</a:t>
            </a:r>
          </a:p>
        </p:txBody>
      </p:sp>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xmlns="">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20">
                <a:extLst>
                  <a:ext uri="{FF2B5EF4-FFF2-40B4-BE49-F238E27FC236}">
                    <a16:creationId xmlns:a16="http://schemas.microsoft.com/office/drawing/2014/main" id="{5700D942-A6ED-B232-416D-55F720D47B1F}"/>
                  </a:ext>
                </a:extLst>
              </p:cNvPr>
              <p:cNvSpPr txBox="1"/>
              <p:nvPr/>
            </p:nvSpPr>
            <p:spPr>
              <a:xfrm>
                <a:off x="2798328" y="4085418"/>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2798328" y="4085418"/>
                <a:ext cx="2616422" cy="769441"/>
              </a:xfrm>
              <a:prstGeom prst="rect">
                <a:avLst/>
              </a:prstGeom>
              <a:blipFill>
                <a:blip r:embed="rId11"/>
                <a:stretch>
                  <a:fillRect l="-9324" t="-15873" b="-37302"/>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5095794-7CDF-CE06-74B2-AA8B1C382673}"/>
              </a:ext>
            </a:extLst>
          </p:cNvPr>
          <p:cNvGrpSpPr/>
          <p:nvPr/>
        </p:nvGrpSpPr>
        <p:grpSpPr>
          <a:xfrm>
            <a:off x="8565107" y="220894"/>
            <a:ext cx="3588875" cy="3793335"/>
            <a:chOff x="8565107" y="220894"/>
            <a:chExt cx="3588875" cy="3793335"/>
          </a:xfrm>
        </p:grpSpPr>
        <p:grpSp>
          <p:nvGrpSpPr>
            <p:cNvPr id="5" name="Group 4">
              <a:extLst>
                <a:ext uri="{FF2B5EF4-FFF2-40B4-BE49-F238E27FC236}">
                  <a16:creationId xmlns:a16="http://schemas.microsoft.com/office/drawing/2014/main" id="{AEB495CE-A746-0029-7749-01CE3139177E}"/>
                </a:ext>
              </a:extLst>
            </p:cNvPr>
            <p:cNvGrpSpPr/>
            <p:nvPr/>
          </p:nvGrpSpPr>
          <p:grpSpPr>
            <a:xfrm>
              <a:off x="8722760" y="220894"/>
              <a:ext cx="3333866" cy="3655255"/>
              <a:chOff x="8722760" y="220894"/>
              <a:chExt cx="3333866" cy="3655255"/>
            </a:xfrm>
          </p:grpSpPr>
          <p:cxnSp>
            <p:nvCxnSpPr>
              <p:cNvPr id="4" name="Straight Connector 3">
                <a:extLst>
                  <a:ext uri="{FF2B5EF4-FFF2-40B4-BE49-F238E27FC236}">
                    <a16:creationId xmlns:a16="http://schemas.microsoft.com/office/drawing/2014/main" id="{BA2B7EC5-4219-4782-282C-15EC9CA32C46}"/>
                  </a:ext>
                </a:extLst>
              </p:cNvPr>
              <p:cNvCxnSpPr>
                <a:cxnSpLocks/>
              </p:cNvCxnSpPr>
              <p:nvPr/>
            </p:nvCxnSpPr>
            <p:spPr>
              <a:xfrm rot="5400000" flipH="1">
                <a:off x="8693078"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01B45CC-8887-BD53-24C7-DE319DC1E34A}"/>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62" name="TextBox 61">
                    <a:extLst>
                      <a:ext uri="{FF2B5EF4-FFF2-40B4-BE49-F238E27FC236}">
                        <a16:creationId xmlns:a16="http://schemas.microsoft.com/office/drawing/2014/main" id="{701B45CC-8887-BD53-24C7-DE319DC1E34A}"/>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2"/>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9DF35ED-8ED4-5D1F-E7C0-AB0884147B40}"/>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3" name="TextBox 62">
                    <a:extLst>
                      <a:ext uri="{FF2B5EF4-FFF2-40B4-BE49-F238E27FC236}">
                        <a16:creationId xmlns:a16="http://schemas.microsoft.com/office/drawing/2014/main" id="{A9DF35ED-8ED4-5D1F-E7C0-AB0884147B40}"/>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3"/>
                    <a:stretch>
                      <a:fillRect l="-56667" r="-53333" b="-24590"/>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ED867B6A-1D43-71FB-1F63-D2509CBCD600}"/>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1F5D742-7999-A502-8126-646DE1A7CC94}"/>
                </a:ext>
              </a:extLst>
            </p:cNvPr>
            <p:cNvGrpSpPr/>
            <p:nvPr/>
          </p:nvGrpSpPr>
          <p:grpSpPr>
            <a:xfrm>
              <a:off x="10529197" y="871604"/>
              <a:ext cx="1397561" cy="2526776"/>
              <a:chOff x="10529197" y="871604"/>
              <a:chExt cx="1397561" cy="252677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A411DAC-DF8A-3E8A-43E2-3CBDA2F48ABD}"/>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16" name="TextBox 15">
                    <a:extLst>
                      <a:ext uri="{FF2B5EF4-FFF2-40B4-BE49-F238E27FC236}">
                        <a16:creationId xmlns:a16="http://schemas.microsoft.com/office/drawing/2014/main" id="{CA411DAC-DF8A-3E8A-43E2-3CBDA2F48ABD}"/>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35D939-97BA-4A57-C2E0-C1F14DA13480}"/>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17" name="TextBox 16">
                    <a:extLst>
                      <a:ext uri="{FF2B5EF4-FFF2-40B4-BE49-F238E27FC236}">
                        <a16:creationId xmlns:a16="http://schemas.microsoft.com/office/drawing/2014/main" id="{4935D939-97BA-4A57-C2E0-C1F14DA13480}"/>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5"/>
                    <a:stretch>
                      <a:fillRect t="-5128" r="-15584"/>
                    </a:stretch>
                  </a:blipFill>
                </p:spPr>
                <p:txBody>
                  <a:bodyPr/>
                  <a:lstStyle/>
                  <a:p>
                    <a:r>
                      <a:rPr lang="en-US">
                        <a:noFill/>
                      </a:rPr>
                      <a:t> </a:t>
                    </a:r>
                  </a:p>
                </p:txBody>
              </p:sp>
            </mc:Fallback>
          </mc:AlternateContent>
          <p:sp>
            <p:nvSpPr>
              <p:cNvPr id="18" name="Freeform 76">
                <a:extLst>
                  <a:ext uri="{FF2B5EF4-FFF2-40B4-BE49-F238E27FC236}">
                    <a16:creationId xmlns:a16="http://schemas.microsoft.com/office/drawing/2014/main" id="{EDB8E0DE-8737-2406-FD99-5B9E1929C241}"/>
                  </a:ext>
                </a:extLst>
              </p:cNvPr>
              <p:cNvSpPr>
                <a:spLocks noChangeAspect="1"/>
              </p:cNvSpPr>
              <p:nvPr/>
            </p:nvSpPr>
            <p:spPr>
              <a:xfrm>
                <a:off x="10529197" y="102935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9" name="Freeform 76">
                <a:extLst>
                  <a:ext uri="{FF2B5EF4-FFF2-40B4-BE49-F238E27FC236}">
                    <a16:creationId xmlns:a16="http://schemas.microsoft.com/office/drawing/2014/main" id="{D97D4F32-4491-826F-7CD3-49C52568F261}"/>
                  </a:ext>
                </a:extLst>
              </p:cNvPr>
              <p:cNvSpPr>
                <a:spLocks noChangeAspect="1"/>
              </p:cNvSpPr>
              <p:nvPr/>
            </p:nvSpPr>
            <p:spPr>
              <a:xfrm rot="5400000">
                <a:off x="10597117" y="2436243"/>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nvGrpSpPr>
            <p:cNvPr id="57" name="Group 56">
              <a:extLst>
                <a:ext uri="{FF2B5EF4-FFF2-40B4-BE49-F238E27FC236}">
                  <a16:creationId xmlns:a16="http://schemas.microsoft.com/office/drawing/2014/main" id="{0BEAB518-3A77-0300-804E-B32BBA8CED0F}"/>
                </a:ext>
              </a:extLst>
            </p:cNvPr>
            <p:cNvGrpSpPr/>
            <p:nvPr/>
          </p:nvGrpSpPr>
          <p:grpSpPr>
            <a:xfrm>
              <a:off x="8565107" y="431572"/>
              <a:ext cx="3588875" cy="3582657"/>
              <a:chOff x="8565107" y="431572"/>
              <a:chExt cx="3588875" cy="3582657"/>
            </a:xfrm>
          </p:grpSpPr>
          <p:grpSp>
            <p:nvGrpSpPr>
              <p:cNvPr id="170" name="Group 169">
                <a:extLst>
                  <a:ext uri="{FF2B5EF4-FFF2-40B4-BE49-F238E27FC236}">
                    <a16:creationId xmlns:a16="http://schemas.microsoft.com/office/drawing/2014/main" id="{E8E557E8-E18C-A281-2346-FC28EEC136DC}"/>
                  </a:ext>
                </a:extLst>
              </p:cNvPr>
              <p:cNvGrpSpPr>
                <a:grpSpLocks noChangeAspect="1"/>
              </p:cNvGrpSpPr>
              <p:nvPr/>
            </p:nvGrpSpPr>
            <p:grpSpPr>
              <a:xfrm>
                <a:off x="8565107" y="431572"/>
                <a:ext cx="3588875" cy="3582657"/>
                <a:chOff x="640626" y="799760"/>
                <a:chExt cx="4801080" cy="4792762"/>
              </a:xfrm>
            </p:grpSpPr>
            <p:cxnSp>
              <p:nvCxnSpPr>
                <p:cNvPr id="204" name="Straight Arrow Connector 203">
                  <a:extLst>
                    <a:ext uri="{FF2B5EF4-FFF2-40B4-BE49-F238E27FC236}">
                      <a16:creationId xmlns:a16="http://schemas.microsoft.com/office/drawing/2014/main" id="{6D444A38-215A-EFDC-05F2-C168C7719225}"/>
                    </a:ext>
                  </a:extLst>
                </p:cNvPr>
                <p:cNvCxnSpPr>
                  <a:cxnSpLocks/>
                </p:cNvCxnSpPr>
                <p:nvPr/>
              </p:nvCxnSpPr>
              <p:spPr>
                <a:xfrm flipV="1">
                  <a:off x="3038725" y="221957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E665D24-2569-392F-A6BE-7F2802DC21A5}"/>
                    </a:ext>
                  </a:extLst>
                </p:cNvPr>
                <p:cNvCxnSpPr>
                  <a:cxnSpLocks/>
                </p:cNvCxnSpPr>
                <p:nvPr/>
              </p:nvCxnSpPr>
              <p:spPr>
                <a:xfrm>
                  <a:off x="3780463" y="3165303"/>
                  <a:ext cx="225984" cy="414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A2B3E5D2-D611-D725-DE11-7701DAA70653}"/>
                    </a:ext>
                  </a:extLst>
                </p:cNvPr>
                <p:cNvCxnSpPr>
                  <a:cxnSpLocks/>
                </p:cNvCxnSpPr>
                <p:nvPr/>
              </p:nvCxnSpPr>
              <p:spPr>
                <a:xfrm>
                  <a:off x="3046386" y="392364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63228B66-48EF-EDF8-7C14-E33784091598}"/>
                    </a:ext>
                  </a:extLst>
                </p:cNvPr>
                <p:cNvCxnSpPr>
                  <a:cxnSpLocks/>
                </p:cNvCxnSpPr>
                <p:nvPr/>
              </p:nvCxnSpPr>
              <p:spPr>
                <a:xfrm flipH="1">
                  <a:off x="2060460" y="3177998"/>
                  <a:ext cx="231250"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84523B8-EBD0-777C-2D8E-8BF7C5F1E96B}"/>
                    </a:ext>
                  </a:extLst>
                </p:cNvPr>
                <p:cNvCxnSpPr>
                  <a:cxnSpLocks noChangeAspect="1"/>
                </p:cNvCxnSpPr>
                <p:nvPr/>
              </p:nvCxnSpPr>
              <p:spPr>
                <a:xfrm>
                  <a:off x="3585987" y="3682624"/>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96A436F-53A0-B41A-B87E-5159352992ED}"/>
                    </a:ext>
                  </a:extLst>
                </p:cNvPr>
                <p:cNvCxnSpPr>
                  <a:cxnSpLocks/>
                </p:cNvCxnSpPr>
                <p:nvPr/>
              </p:nvCxnSpPr>
              <p:spPr>
                <a:xfrm flipH="1">
                  <a:off x="2339554" y="3688803"/>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C4570C3-6585-1581-CDC3-E41679B60975}"/>
                    </a:ext>
                  </a:extLst>
                </p:cNvPr>
                <p:cNvCxnSpPr>
                  <a:cxnSpLocks/>
                </p:cNvCxnSpPr>
                <p:nvPr/>
              </p:nvCxnSpPr>
              <p:spPr>
                <a:xfrm flipH="1" flipV="1">
                  <a:off x="2334282" y="2527417"/>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6C30F51E-4B71-E20E-C97F-DBD5437201FF}"/>
                    </a:ext>
                  </a:extLst>
                </p:cNvPr>
                <p:cNvCxnSpPr>
                  <a:cxnSpLocks/>
                </p:cNvCxnSpPr>
                <p:nvPr/>
              </p:nvCxnSpPr>
              <p:spPr>
                <a:xfrm flipV="1">
                  <a:off x="3561697" y="2498628"/>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16D166A-11AA-0C11-2BBB-3C0843C1B438}"/>
                    </a:ext>
                  </a:extLst>
                </p:cNvPr>
                <p:cNvCxnSpPr>
                  <a:cxnSpLocks/>
                </p:cNvCxnSpPr>
                <p:nvPr/>
              </p:nvCxnSpPr>
              <p:spPr>
                <a:xfrm>
                  <a:off x="4643454" y="3164355"/>
                  <a:ext cx="497164"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C7490E9-40C9-C9F9-2A66-FFD17B45628B}"/>
                    </a:ext>
                  </a:extLst>
                </p:cNvPr>
                <p:cNvCxnSpPr>
                  <a:cxnSpLocks noChangeAspect="1"/>
                </p:cNvCxnSpPr>
                <p:nvPr/>
              </p:nvCxnSpPr>
              <p:spPr>
                <a:xfrm flipH="1">
                  <a:off x="934709" y="3176786"/>
                  <a:ext cx="508461" cy="210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3010D73-7852-BDCE-DC75-B853CFB2BD6B}"/>
                    </a:ext>
                  </a:extLst>
                </p:cNvPr>
                <p:cNvCxnSpPr>
                  <a:cxnSpLocks/>
                </p:cNvCxnSpPr>
                <p:nvPr/>
              </p:nvCxnSpPr>
              <p:spPr>
                <a:xfrm flipH="1">
                  <a:off x="1545910" y="4338467"/>
                  <a:ext cx="375561" cy="36153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D916871-D346-45A3-9E14-96539CA8FDA4}"/>
                    </a:ext>
                  </a:extLst>
                </p:cNvPr>
                <p:cNvCxnSpPr>
                  <a:cxnSpLocks noChangeAspect="1"/>
                </p:cNvCxnSpPr>
                <p:nvPr/>
              </p:nvCxnSpPr>
              <p:spPr>
                <a:xfrm flipH="1" flipV="1">
                  <a:off x="1561758" y="1687152"/>
                  <a:ext cx="336003" cy="36578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F6A86581-0882-796E-0636-EE3AD882F07A}"/>
                    </a:ext>
                  </a:extLst>
                </p:cNvPr>
                <p:cNvCxnSpPr>
                  <a:cxnSpLocks noChangeAspect="1"/>
                </p:cNvCxnSpPr>
                <p:nvPr/>
              </p:nvCxnSpPr>
              <p:spPr>
                <a:xfrm flipV="1">
                  <a:off x="4141454" y="1665937"/>
                  <a:ext cx="337337"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3C12656-190E-62EF-A38F-19BA74841211}"/>
                    </a:ext>
                  </a:extLst>
                </p:cNvPr>
                <p:cNvCxnSpPr>
                  <a:cxnSpLocks noChangeAspect="1"/>
                </p:cNvCxnSpPr>
                <p:nvPr/>
              </p:nvCxnSpPr>
              <p:spPr>
                <a:xfrm rot="1320000" flipV="1">
                  <a:off x="3600417" y="1731041"/>
                  <a:ext cx="0" cy="34049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45F12A1B-68AF-5E17-E20F-AEC3DB26BEA2}"/>
                    </a:ext>
                  </a:extLst>
                </p:cNvPr>
                <p:cNvCxnSpPr>
                  <a:cxnSpLocks noChangeAspect="1"/>
                </p:cNvCxnSpPr>
                <p:nvPr/>
              </p:nvCxnSpPr>
              <p:spPr>
                <a:xfrm>
                  <a:off x="4158143" y="3692607"/>
                  <a:ext cx="316144" cy="13236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752C77F-47D8-C9BD-E585-FE6356DE970B}"/>
                    </a:ext>
                  </a:extLst>
                </p:cNvPr>
                <p:cNvCxnSpPr>
                  <a:cxnSpLocks noChangeAspect="1"/>
                </p:cNvCxnSpPr>
                <p:nvPr/>
              </p:nvCxnSpPr>
              <p:spPr>
                <a:xfrm flipH="1">
                  <a:off x="2411684" y="4307390"/>
                  <a:ext cx="125281" cy="310049"/>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7EC7BAB1-690F-9E9D-E5A9-7D2A1BBF48A8}"/>
                    </a:ext>
                  </a:extLst>
                </p:cNvPr>
                <p:cNvCxnSpPr>
                  <a:cxnSpLocks noChangeAspect="1"/>
                </p:cNvCxnSpPr>
                <p:nvPr/>
              </p:nvCxnSpPr>
              <p:spPr>
                <a:xfrm rot="1320000" flipH="1">
                  <a:off x="1556409" y="2681703"/>
                  <a:ext cx="338974" cy="140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D9FC6853-66E6-8043-AA57-B335AAFD1C2D}"/>
                    </a:ext>
                  </a:extLst>
                </p:cNvPr>
                <p:cNvCxnSpPr>
                  <a:cxnSpLocks noChangeAspect="1"/>
                </p:cNvCxnSpPr>
                <p:nvPr/>
              </p:nvCxnSpPr>
              <p:spPr>
                <a:xfrm>
                  <a:off x="3522359" y="4261974"/>
                  <a:ext cx="131117" cy="30886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9215A03-8278-6CDE-663D-0B7DE1630496}"/>
                    </a:ext>
                  </a:extLst>
                </p:cNvPr>
                <p:cNvCxnSpPr>
                  <a:cxnSpLocks noChangeAspect="1"/>
                </p:cNvCxnSpPr>
                <p:nvPr/>
              </p:nvCxnSpPr>
              <p:spPr>
                <a:xfrm flipH="1">
                  <a:off x="1610838" y="3713740"/>
                  <a:ext cx="308893" cy="13110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F9093D2A-79C8-948D-CD44-A6D98779977E}"/>
                    </a:ext>
                  </a:extLst>
                </p:cNvPr>
                <p:cNvCxnSpPr>
                  <a:cxnSpLocks noChangeAspect="1"/>
                </p:cNvCxnSpPr>
                <p:nvPr/>
              </p:nvCxnSpPr>
              <p:spPr>
                <a:xfrm flipH="1" flipV="1">
                  <a:off x="2415954" y="1745756"/>
                  <a:ext cx="131189" cy="30868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D2D10277-26BB-A80A-7C62-AA68D88BDA8C}"/>
                    </a:ext>
                  </a:extLst>
                </p:cNvPr>
                <p:cNvCxnSpPr>
                  <a:cxnSpLocks noChangeAspect="1"/>
                </p:cNvCxnSpPr>
                <p:nvPr/>
              </p:nvCxnSpPr>
              <p:spPr>
                <a:xfrm rot="1320000" flipV="1">
                  <a:off x="4211024" y="2525853"/>
                  <a:ext cx="237282" cy="23725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0369B3C-B5DB-427D-2970-6DAF2635948F}"/>
                    </a:ext>
                  </a:extLst>
                </p:cNvPr>
                <p:cNvCxnSpPr>
                  <a:cxnSpLocks noChangeAspect="1"/>
                </p:cNvCxnSpPr>
                <p:nvPr/>
              </p:nvCxnSpPr>
              <p:spPr>
                <a:xfrm flipV="1">
                  <a:off x="3033315" y="1072671"/>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BE81270-AA8D-0E7A-0D3C-26D594D7A209}"/>
                    </a:ext>
                  </a:extLst>
                </p:cNvPr>
                <p:cNvCxnSpPr>
                  <a:cxnSpLocks/>
                </p:cNvCxnSpPr>
                <p:nvPr/>
              </p:nvCxnSpPr>
              <p:spPr>
                <a:xfrm>
                  <a:off x="4186913" y="4303191"/>
                  <a:ext cx="338974"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F08D6AF-485E-0AED-6F8B-AEEC8EDD8389}"/>
                    </a:ext>
                  </a:extLst>
                </p:cNvPr>
                <p:cNvCxnSpPr>
                  <a:cxnSpLocks noChangeAspect="1"/>
                </p:cNvCxnSpPr>
                <p:nvPr/>
              </p:nvCxnSpPr>
              <p:spPr>
                <a:xfrm rot="1320000" flipV="1">
                  <a:off x="3907536" y="799760"/>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1F4E117-F127-8BF8-65D4-C30EF2EE600A}"/>
                    </a:ext>
                  </a:extLst>
                </p:cNvPr>
                <p:cNvCxnSpPr>
                  <a:cxnSpLocks noChangeAspect="1"/>
                </p:cNvCxnSpPr>
                <p:nvPr/>
              </p:nvCxnSpPr>
              <p:spPr>
                <a:xfrm rot="4020000" flipV="1">
                  <a:off x="5115135" y="2018286"/>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D9848469-3A89-A60B-8115-BA840B70BF8C}"/>
                    </a:ext>
                  </a:extLst>
                </p:cNvPr>
                <p:cNvCxnSpPr>
                  <a:cxnSpLocks noChangeAspect="1"/>
                </p:cNvCxnSpPr>
                <p:nvPr/>
              </p:nvCxnSpPr>
              <p:spPr>
                <a:xfrm rot="6720000" flipV="1">
                  <a:off x="5082287" y="3776071"/>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EDBE03D0-3376-111B-9E2C-15552E344E9E}"/>
                    </a:ext>
                  </a:extLst>
                </p:cNvPr>
                <p:cNvCxnSpPr>
                  <a:cxnSpLocks noChangeAspect="1"/>
                </p:cNvCxnSpPr>
                <p:nvPr/>
              </p:nvCxnSpPr>
              <p:spPr>
                <a:xfrm rot="9420000" flipV="1">
                  <a:off x="4036791" y="4865536"/>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B021807-89F2-B44B-05B8-0E277DFA841A}"/>
                    </a:ext>
                  </a:extLst>
                </p:cNvPr>
                <p:cNvCxnSpPr>
                  <a:cxnSpLocks noChangeAspect="1"/>
                </p:cNvCxnSpPr>
                <p:nvPr/>
              </p:nvCxnSpPr>
              <p:spPr>
                <a:xfrm rot="12120000" flipV="1">
                  <a:off x="2209713" y="4939445"/>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E557382D-7A77-B33D-32C9-612C520361EF}"/>
                    </a:ext>
                  </a:extLst>
                </p:cNvPr>
                <p:cNvCxnSpPr>
                  <a:cxnSpLocks noChangeAspect="1"/>
                </p:cNvCxnSpPr>
                <p:nvPr/>
              </p:nvCxnSpPr>
              <p:spPr>
                <a:xfrm rot="14820000" flipV="1">
                  <a:off x="992142" y="3773509"/>
                  <a:ext cx="0" cy="653143"/>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1DE0799-049F-B10F-15C8-49C2FA77740E}"/>
                    </a:ext>
                  </a:extLst>
                </p:cNvPr>
                <p:cNvCxnSpPr>
                  <a:cxnSpLocks noChangeAspect="1"/>
                </p:cNvCxnSpPr>
                <p:nvPr/>
              </p:nvCxnSpPr>
              <p:spPr>
                <a:xfrm rot="17520000" flipV="1">
                  <a:off x="967198" y="2021927"/>
                  <a:ext cx="0" cy="65314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4296B96B-DCCD-553D-63AC-CC7ABF24F99C}"/>
                    </a:ext>
                  </a:extLst>
                </p:cNvPr>
                <p:cNvCxnSpPr>
                  <a:cxnSpLocks noChangeAspect="1"/>
                </p:cNvCxnSpPr>
                <p:nvPr/>
              </p:nvCxnSpPr>
              <p:spPr>
                <a:xfrm rot="20220000" flipV="1">
                  <a:off x="2146989" y="804650"/>
                  <a:ext cx="0" cy="653076"/>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C9E9F3A7-E447-B5A2-8A22-A69D3C017EC6}"/>
                    </a:ext>
                  </a:extLst>
                </p:cNvPr>
                <p:cNvCxnSpPr>
                  <a:cxnSpLocks noChangeAspect="1"/>
                </p:cNvCxnSpPr>
                <p:nvPr/>
              </p:nvCxnSpPr>
              <p:spPr>
                <a:xfrm rot="10800000" flipV="1">
                  <a:off x="3049717" y="4790096"/>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3B9185DB-0FEB-ADBD-35E6-09AFD42557A1}"/>
                  </a:ext>
                </a:extLst>
              </p:cNvPr>
              <p:cNvGrpSpPr/>
              <p:nvPr/>
            </p:nvGrpSpPr>
            <p:grpSpPr>
              <a:xfrm>
                <a:off x="8956694" y="806932"/>
                <a:ext cx="2825673" cy="2779278"/>
                <a:chOff x="1177839" y="1302957"/>
                <a:chExt cx="3775999" cy="3714006"/>
              </a:xfrm>
            </p:grpSpPr>
            <p:cxnSp>
              <p:nvCxnSpPr>
                <p:cNvPr id="8" name="Straight Arrow Connector 7">
                  <a:extLst>
                    <a:ext uri="{FF2B5EF4-FFF2-40B4-BE49-F238E27FC236}">
                      <a16:creationId xmlns:a16="http://schemas.microsoft.com/office/drawing/2014/main" id="{30261A64-FAFA-21D5-C263-9D40D7C2E939}"/>
                    </a:ext>
                  </a:extLst>
                </p:cNvPr>
                <p:cNvCxnSpPr>
                  <a:cxnSpLocks/>
                </p:cNvCxnSpPr>
                <p:nvPr/>
              </p:nvCxnSpPr>
              <p:spPr>
                <a:xfrm rot="5400000" flipV="1">
                  <a:off x="3157479"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30064E-0513-174F-3402-BE722470C561}"/>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18A630-FE98-2544-2EEB-36D70583731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7A7066-0C6C-0081-A5BE-C73FB1EDD3CF}"/>
                    </a:ext>
                  </a:extLst>
                </p:cNvPr>
                <p:cNvCxnSpPr>
                  <a:cxnSpLocks/>
                </p:cNvCxnSpPr>
                <p:nvPr/>
              </p:nvCxnSpPr>
              <p:spPr>
                <a:xfrm rot="5400000" flipH="1">
                  <a:off x="2197046" y="3063280"/>
                  <a:ext cx="231252"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B449CA-7BB9-C91D-D915-DD9EB85590FD}"/>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82DA46-ED44-ABC8-B0E4-3570AC39AA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81789B-B624-8573-3E9C-A4115300EBE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FCC165-39B5-AC0C-D13D-AF0502993F2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CBA5B9-2A78-7374-1852-8C2C8036A836}"/>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EEA221-23F6-304A-8B84-43733D347881}"/>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C9E71EA-33A1-8B22-6626-DD1ABA4877B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1BE456-84DC-25CB-F12F-E3ECAF0A489A}"/>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13A421C-7E14-E6E7-082C-9FA2ACF52FA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614D1E-5196-606D-4DA3-65D9FB153B0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8CFCAC-F4CD-D2B4-A7DC-04114E97A24B}"/>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828A16-3BBB-A3AB-C30F-56ED711DC44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F96EB4-A8AF-2408-00FA-8DC71AF0A4F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C1290E-FB34-7287-9F88-671DD459F5CB}"/>
                    </a:ext>
                  </a:extLst>
                </p:cNvPr>
                <p:cNvCxnSpPr>
                  <a:cxnSpLocks noChangeAspect="1"/>
                </p:cNvCxnSpPr>
                <p:nvPr/>
              </p:nvCxnSpPr>
              <p:spPr>
                <a:xfrm rot="5400000">
                  <a:off x="3318093" y="4175435"/>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59F1666-4772-4306-5D3B-2C6534988E98}"/>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DE6924C-7804-9042-CF54-E1C4E902B422}"/>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4A3045-D4AD-8ED7-81E6-A036EAE836C7}"/>
                    </a:ext>
                  </a:extLst>
                </p:cNvPr>
                <p:cNvCxnSpPr>
                  <a:cxnSpLocks noChangeAspect="1"/>
                </p:cNvCxnSpPr>
                <p:nvPr/>
              </p:nvCxnSpPr>
              <p:spPr>
                <a:xfrm rot="6720000" flipV="1">
                  <a:off x="4135637" y="2749874"/>
                  <a:ext cx="237282"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4C5EB8-8A69-1C1C-B9F8-E6496C68F604}"/>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6DA3248-37F2-EFEA-B1C6-CD4FDAEA85EA}"/>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A0347A-F15F-C776-6186-94F32EE3EB2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2321292-AE88-7E82-F408-927137F9FBB7}"/>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795B4F-06CE-1827-3C77-296CCC1DC7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6D5614-F54C-07D5-8505-17B5BC35422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12DAFD9-8E9E-1EC8-42DB-917B5FC8D2C2}"/>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301C215-8924-6852-36F2-DD665D501D7F}"/>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0EF9797-CAAA-88B8-DCEC-DBB10CE8E939}"/>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A71CE76-5B08-5F62-4F56-12C1DD3E7180}"/>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9535B4-24B2-9065-C81D-8FE4BD7DDF0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162164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63716" y="289101"/>
            <a:ext cx="7997716" cy="1077218"/>
          </a:xfrm>
          <a:prstGeom prst="rect">
            <a:avLst/>
          </a:prstGeom>
          <a:noFill/>
        </p:spPr>
        <p:txBody>
          <a:bodyPr wrap="square" rtlCol="0">
            <a:spAutoFit/>
          </a:bodyPr>
          <a:lstStyle/>
          <a:p>
            <a:pPr algn="ctr"/>
            <a:r>
              <a:rPr lang="en-US" sz="3200" dirty="0"/>
              <a:t>Note: Hamiltonian mechanics is about transporting areas/densities, not just points!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2279" b="-1293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DB3A7F5-E7E2-FC05-6CDA-A6DC16B990C4}"/>
              </a:ext>
            </a:extLst>
          </p:cNvPr>
          <p:cNvCxnSpPr/>
          <p:nvPr/>
        </p:nvCxnSpPr>
        <p:spPr>
          <a:xfrm flipH="1" flipV="1">
            <a:off x="4767943" y="1366319"/>
            <a:ext cx="505572" cy="28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688D45-F366-7DD1-623C-E31F2005D52F}"/>
              </a:ext>
            </a:extLst>
          </p:cNvPr>
          <p:cNvSpPr txBox="1"/>
          <p:nvPr/>
        </p:nvSpPr>
        <p:spPr>
          <a:xfrm>
            <a:off x="5047203" y="1632525"/>
            <a:ext cx="3686971" cy="369332"/>
          </a:xfrm>
          <a:prstGeom prst="rect">
            <a:avLst/>
          </a:prstGeom>
          <a:noFill/>
        </p:spPr>
        <p:txBody>
          <a:bodyPr wrap="none" rtlCol="0">
            <a:spAutoFit/>
          </a:bodyPr>
          <a:lstStyle/>
          <a:p>
            <a:r>
              <a:rPr lang="en-US" dirty="0"/>
              <a:t>that is what differential equations do</a:t>
            </a:r>
          </a:p>
        </p:txBody>
      </p:sp>
      <p:sp>
        <p:nvSpPr>
          <p:cNvPr id="14" name="TextBox 13">
            <a:extLst>
              <a:ext uri="{FF2B5EF4-FFF2-40B4-BE49-F238E27FC236}">
                <a16:creationId xmlns:a16="http://schemas.microsoft.com/office/drawing/2014/main" id="{71E65A6C-7890-CFEC-946D-EE05320A1C01}"/>
              </a:ext>
            </a:extLst>
          </p:cNvPr>
          <p:cNvSpPr txBox="1"/>
          <p:nvPr/>
        </p:nvSpPr>
        <p:spPr>
          <a:xfrm>
            <a:off x="777550" y="2482620"/>
            <a:ext cx="7364864" cy="830997"/>
          </a:xfrm>
          <a:prstGeom prst="rect">
            <a:avLst/>
          </a:prstGeom>
          <a:noFill/>
        </p:spPr>
        <p:txBody>
          <a:bodyPr wrap="square" rtlCol="0">
            <a:spAutoFit/>
          </a:bodyPr>
          <a:lstStyle/>
          <a:p>
            <a:r>
              <a:rPr lang="en-US" sz="2400" dirty="0"/>
              <a:t>Objects are considered point-like if/when their size is negligible compared to the scale of the problem</a:t>
            </a:r>
          </a:p>
        </p:txBody>
      </p:sp>
      <p:grpSp>
        <p:nvGrpSpPr>
          <p:cNvPr id="132" name="Group 131">
            <a:extLst>
              <a:ext uri="{FF2B5EF4-FFF2-40B4-BE49-F238E27FC236}">
                <a16:creationId xmlns:a16="http://schemas.microsoft.com/office/drawing/2014/main" id="{5C4C19CA-E186-196F-96C5-5E09B31EE759}"/>
              </a:ext>
            </a:extLst>
          </p:cNvPr>
          <p:cNvGrpSpPr/>
          <p:nvPr/>
        </p:nvGrpSpPr>
        <p:grpSpPr>
          <a:xfrm>
            <a:off x="8956694" y="806932"/>
            <a:ext cx="2825673" cy="2779278"/>
            <a:chOff x="1177839" y="1302957"/>
            <a:chExt cx="3775999" cy="3714006"/>
          </a:xfrm>
        </p:grpSpPr>
        <p:cxnSp>
          <p:nvCxnSpPr>
            <p:cNvPr id="156" name="Straight Arrow Connector 155">
              <a:extLst>
                <a:ext uri="{FF2B5EF4-FFF2-40B4-BE49-F238E27FC236}">
                  <a16:creationId xmlns:a16="http://schemas.microsoft.com/office/drawing/2014/main" id="{3992DCDD-5D5F-D318-A219-E4F67F466A86}"/>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3E6E10D-920A-BBA0-0709-7D0DCAE4DC7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77C6B23-D3D4-4090-E81B-4AE47F0524D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6241E01-0761-A6F8-BF9E-9F13BB38E5C9}"/>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EFE4552F-A5EA-3736-B354-F295025D29A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8CCABA3-7658-1774-2303-076D6842981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AAF1642-C689-BC37-7C5C-E3998C05A2C6}"/>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4E5ADA6-44D5-43ED-325A-0F5C925CBEEF}"/>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D46FB2D-6375-6504-A4F4-A8B3031F63D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3A5D12E-C843-4EE3-2A99-A0274332BA85}"/>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6210BEE2-CFE0-3120-CB47-14254C58181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49D5B28-8998-CC35-53ED-727ECEEF4B49}"/>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EE5882C-4E09-56B7-94C0-7E80FBE24D4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A67EF63-7958-F382-6CAB-8D7D2054059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76AEAC8-A14B-0822-30A2-B2B2D6978DA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99CE9CD-8472-FA1F-0297-01865A054900}"/>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80A19B1-3E23-9B8D-00B2-AFD2E028217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D6E7627B-443F-BEB9-4288-7C214B4DDC26}"/>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A75D8BE-828A-85B5-E401-A18337A207CC}"/>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4ED29D11-1E66-E021-65F0-3626450866F9}"/>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E8297C1-0C65-8373-EBAA-F92816A7EDB2}"/>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BA2C526-0BAE-6E56-AC95-6EB406CE7AB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36C9B2D-7857-14CD-6C65-C318317C7456}"/>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75938AF7-323A-0921-ED92-DC2CE44A8F54}"/>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A4D0D54-0A61-03B7-BF26-2D9C3060F434}"/>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1BB09A-D7B6-D77E-FEEE-831A3ABEDF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8BE1EBC2-54B5-6FE0-AA2D-0BEB51705EA6}"/>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595B9F3F-5E14-918E-E5B6-98255DA09EB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98DB209-8300-1D69-EA59-AAFAE5F6491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9FB71762-8ABC-A01C-CD09-E892FEBF6E91}"/>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CD586D1-8372-B74C-E2AC-CDD8DA203EF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DEF9880A-3DD5-DA7E-2173-D38DF19CAAFA}"/>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1252C824-6753-BB60-D430-F717DE7A7AF6}"/>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986BB0F-0AA1-99D5-EEB5-50F64C00EBD0}"/>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0ED5FC61-75A2-3A67-00EE-BE8BB3AB6E55}"/>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D0DA1566-7AC2-B672-CD13-DBDC225154DC}"/>
                </a:ext>
              </a:extLst>
            </p:cNvPr>
            <p:cNvGrpSpPr>
              <a:grpSpLocks noChangeAspect="1"/>
            </p:cNvGrpSpPr>
            <p:nvPr/>
          </p:nvGrpSpPr>
          <p:grpSpPr>
            <a:xfrm rot="16200000">
              <a:off x="9491148" y="1593033"/>
              <a:ext cx="852468" cy="614570"/>
              <a:chOff x="8500759" y="3280789"/>
              <a:chExt cx="747971" cy="539234"/>
            </a:xfrm>
          </p:grpSpPr>
          <p:sp>
            <p:nvSpPr>
              <p:cNvPr id="152" name="Parallelogram 151">
                <a:extLst>
                  <a:ext uri="{FF2B5EF4-FFF2-40B4-BE49-F238E27FC236}">
                    <a16:creationId xmlns:a16="http://schemas.microsoft.com/office/drawing/2014/main" id="{61EB69B7-522B-2E50-CA82-6C638F52C86C}"/>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C17347D-38A0-90A9-B09B-1213181F72F5}"/>
                  </a:ext>
                </a:extLst>
              </p:cNvPr>
              <p:cNvCxnSpPr>
                <a:cxnSpLocks/>
                <a:stCxn id="15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77A8716-CCAF-ABB2-B4A7-0DC237AC0162}"/>
                  </a:ext>
                </a:extLst>
              </p:cNvPr>
              <p:cNvCxnSpPr>
                <a:cxnSpLocks/>
                <a:stCxn id="15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74DF5B09-9970-335C-3B09-CEBC022E061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D459BD2E-C5DC-79D6-735C-0491B357ED6A}"/>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134" name="Group 133">
            <a:extLst>
              <a:ext uri="{FF2B5EF4-FFF2-40B4-BE49-F238E27FC236}">
                <a16:creationId xmlns:a16="http://schemas.microsoft.com/office/drawing/2014/main" id="{39EF4A2C-AB76-1BA9-684C-95AAEE9D9C14}"/>
              </a:ext>
            </a:extLst>
          </p:cNvPr>
          <p:cNvGrpSpPr/>
          <p:nvPr/>
        </p:nvGrpSpPr>
        <p:grpSpPr>
          <a:xfrm>
            <a:off x="10438667" y="1228690"/>
            <a:ext cx="1042819" cy="1083238"/>
            <a:chOff x="10426897" y="1385631"/>
            <a:chExt cx="1042819" cy="1083238"/>
          </a:xfrm>
        </p:grpSpPr>
        <p:grpSp>
          <p:nvGrpSpPr>
            <p:cNvPr id="140" name="Group 139">
              <a:extLst>
                <a:ext uri="{FF2B5EF4-FFF2-40B4-BE49-F238E27FC236}">
                  <a16:creationId xmlns:a16="http://schemas.microsoft.com/office/drawing/2014/main" id="{39BA66A9-5B81-D968-AF5D-A2EBA8742337}"/>
                </a:ext>
              </a:extLst>
            </p:cNvPr>
            <p:cNvGrpSpPr>
              <a:grpSpLocks noChangeAspect="1"/>
            </p:cNvGrpSpPr>
            <p:nvPr/>
          </p:nvGrpSpPr>
          <p:grpSpPr>
            <a:xfrm>
              <a:off x="10575092" y="1609282"/>
              <a:ext cx="852468" cy="614570"/>
              <a:chOff x="8500759" y="3280789"/>
              <a:chExt cx="747971" cy="539234"/>
            </a:xfrm>
          </p:grpSpPr>
          <p:sp>
            <p:nvSpPr>
              <p:cNvPr id="144" name="Parallelogram 143">
                <a:extLst>
                  <a:ext uri="{FF2B5EF4-FFF2-40B4-BE49-F238E27FC236}">
                    <a16:creationId xmlns:a16="http://schemas.microsoft.com/office/drawing/2014/main" id="{9A91298E-5C10-E76B-6A9B-262F77ED4F4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AD541540-392A-2A18-EE49-C54D92B47000}"/>
                  </a:ext>
                </a:extLst>
              </p:cNvPr>
              <p:cNvCxnSpPr>
                <a:cxnSpLocks/>
                <a:stCxn id="14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CC2AA51-EA40-4F24-95FA-0287BC5477BF}"/>
                  </a:ext>
                </a:extLst>
              </p:cNvPr>
              <p:cNvCxnSpPr>
                <a:cxnSpLocks/>
                <a:stCxn id="14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B4F2311F-0EE5-CA05-23DE-74539FCE5824}"/>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0DBC5AE-752A-4F5C-CE75-684F659B2167}"/>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79E5ABB4-7165-ECDC-5090-ED4FCE5525C8}"/>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18D5EE90-D871-D052-D327-8FDABC687BE1}"/>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135" name="Group 134">
            <a:extLst>
              <a:ext uri="{FF2B5EF4-FFF2-40B4-BE49-F238E27FC236}">
                <a16:creationId xmlns:a16="http://schemas.microsoft.com/office/drawing/2014/main" id="{4CF574A5-F62C-13DC-F12C-2A38053464B9}"/>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381499EE-C703-B338-1980-7D2EC8A5CBA0}"/>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6" name="TextBox 135">
                  <a:extLst>
                    <a:ext uri="{FF2B5EF4-FFF2-40B4-BE49-F238E27FC236}">
                      <a16:creationId xmlns:a16="http://schemas.microsoft.com/office/drawing/2014/main" id="{381499EE-C703-B338-1980-7D2EC8A5CBA0}"/>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45B0389C-0C0D-90A7-2D56-15908567D33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7" name="TextBox 136">
                  <a:extLst>
                    <a:ext uri="{FF2B5EF4-FFF2-40B4-BE49-F238E27FC236}">
                      <a16:creationId xmlns:a16="http://schemas.microsoft.com/office/drawing/2014/main" id="{45B0389C-0C0D-90A7-2D56-15908567D33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138" name="Straight Connector 137">
              <a:extLst>
                <a:ext uri="{FF2B5EF4-FFF2-40B4-BE49-F238E27FC236}">
                  <a16:creationId xmlns:a16="http://schemas.microsoft.com/office/drawing/2014/main" id="{F81D70C1-26E2-567C-522F-268071A0E31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764F928-3515-4271-E355-B6D75C1A30F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083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3134" b="-1293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2E3800-1F34-BCF1-2067-E007967A7B43}"/>
              </a:ext>
            </a:extLst>
          </p:cNvPr>
          <p:cNvPicPr>
            <a:picLocks noChangeAspect="1"/>
          </p:cNvPicPr>
          <p:nvPr/>
        </p:nvPicPr>
        <p:blipFill>
          <a:blip r:embed="rId4"/>
          <a:stretch>
            <a:fillRect/>
          </a:stretch>
        </p:blipFill>
        <p:spPr>
          <a:xfrm>
            <a:off x="249863" y="254557"/>
            <a:ext cx="3328364" cy="2297860"/>
          </a:xfrm>
          <a:prstGeom prst="rect">
            <a:avLst/>
          </a:prstGeom>
        </p:spPr>
      </p:pic>
      <p:sp>
        <p:nvSpPr>
          <p:cNvPr id="9" name="TextBox 8">
            <a:extLst>
              <a:ext uri="{FF2B5EF4-FFF2-40B4-BE49-F238E27FC236}">
                <a16:creationId xmlns:a16="http://schemas.microsoft.com/office/drawing/2014/main" id="{EC242CA0-771E-3A0E-E215-81562CD0D12F}"/>
              </a:ext>
            </a:extLst>
          </p:cNvPr>
          <p:cNvSpPr txBox="1"/>
          <p:nvPr/>
        </p:nvSpPr>
        <p:spPr>
          <a:xfrm>
            <a:off x="793745" y="2802579"/>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i="1" dirty="0"/>
              <a:t> Statistical Mechanics</a:t>
            </a:r>
            <a:endParaRPr lang="en-US" sz="1400" b="0" i="1" u="none" strike="noStrike" dirty="0">
              <a:effectLst/>
            </a:endParaRPr>
          </a:p>
        </p:txBody>
      </p:sp>
      <p:sp>
        <p:nvSpPr>
          <p:cNvPr id="10" name="TextBox 9">
            <a:extLst>
              <a:ext uri="{FF2B5EF4-FFF2-40B4-BE49-F238E27FC236}">
                <a16:creationId xmlns:a16="http://schemas.microsoft.com/office/drawing/2014/main" id="{596AB23F-CBF5-2F66-EAA5-22677EF0EF47}"/>
              </a:ext>
            </a:extLst>
          </p:cNvPr>
          <p:cNvSpPr txBox="1"/>
          <p:nvPr/>
        </p:nvSpPr>
        <p:spPr>
          <a:xfrm>
            <a:off x="9306323" y="3478659"/>
            <a:ext cx="2410403" cy="523220"/>
          </a:xfrm>
          <a:prstGeom prst="rect">
            <a:avLst/>
          </a:prstGeom>
          <a:noFill/>
        </p:spPr>
        <p:txBody>
          <a:bodyPr wrap="none" rtlCol="0">
            <a:spAutoFit/>
          </a:bodyPr>
          <a:lstStyle/>
          <a:p>
            <a:pPr algn="ctr"/>
            <a:r>
              <a:rPr lang="en-US" sz="1400" b="0" i="0" u="none" strike="noStrike" dirty="0">
                <a:effectLst/>
              </a:rPr>
              <a:t>Wendt, J. F. (Ed.). (2008)</a:t>
            </a:r>
          </a:p>
          <a:p>
            <a:pPr algn="ctr"/>
            <a:r>
              <a:rPr lang="en-US" sz="1400" b="0" i="1" u="none" strike="noStrike" dirty="0">
                <a:effectLst/>
              </a:rPr>
              <a:t>Computational Fluid Dynamics</a:t>
            </a:r>
            <a:endParaRPr lang="en-US" sz="1100" dirty="0"/>
          </a:p>
        </p:txBody>
      </p:sp>
      <p:pic>
        <p:nvPicPr>
          <p:cNvPr id="11" name="Picture 10">
            <a:extLst>
              <a:ext uri="{FF2B5EF4-FFF2-40B4-BE49-F238E27FC236}">
                <a16:creationId xmlns:a16="http://schemas.microsoft.com/office/drawing/2014/main" id="{0B581FCF-72C3-78A3-A37D-03A3AB548514}"/>
              </a:ext>
            </a:extLst>
          </p:cNvPr>
          <p:cNvPicPr>
            <a:picLocks noChangeAspect="1"/>
          </p:cNvPicPr>
          <p:nvPr/>
        </p:nvPicPr>
        <p:blipFill>
          <a:blip r:embed="rId5"/>
          <a:stretch>
            <a:fillRect/>
          </a:stretch>
        </p:blipFill>
        <p:spPr>
          <a:xfrm>
            <a:off x="8362651" y="254587"/>
            <a:ext cx="3671543" cy="2956784"/>
          </a:xfrm>
          <a:prstGeom prst="rect">
            <a:avLst/>
          </a:prstGeom>
        </p:spPr>
      </p:pic>
      <p:sp>
        <p:nvSpPr>
          <p:cNvPr id="12" name="TextBox 11">
            <a:extLst>
              <a:ext uri="{FF2B5EF4-FFF2-40B4-BE49-F238E27FC236}">
                <a16:creationId xmlns:a16="http://schemas.microsoft.com/office/drawing/2014/main" id="{1687894E-A655-4BED-B2A0-62C7F3F082EF}"/>
              </a:ext>
            </a:extLst>
          </p:cNvPr>
          <p:cNvSpPr txBox="1"/>
          <p:nvPr/>
        </p:nvSpPr>
        <p:spPr>
          <a:xfrm>
            <a:off x="4197855" y="661464"/>
            <a:ext cx="3545168" cy="1815882"/>
          </a:xfrm>
          <a:prstGeom prst="rect">
            <a:avLst/>
          </a:prstGeom>
          <a:noFill/>
        </p:spPr>
        <p:txBody>
          <a:bodyPr wrap="square" rtlCol="0">
            <a:spAutoFit/>
          </a:bodyPr>
          <a:lstStyle/>
          <a:p>
            <a:r>
              <a:rPr lang="en-US" sz="2800" dirty="0"/>
              <a:t>This matches what is done in fluid mechanics and continuum mechanics</a:t>
            </a:r>
          </a:p>
        </p:txBody>
      </p:sp>
    </p:spTree>
    <p:extLst>
      <p:ext uri="{BB962C8B-B14F-4D97-AF65-F5344CB8AC3E}">
        <p14:creationId xmlns:p14="http://schemas.microsoft.com/office/powerpoint/2010/main" val="3424559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29</a:t>
            </a:fld>
            <a:endParaRPr lang="en-US"/>
          </a:p>
        </p:txBody>
      </p: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3"/>
          <a:stretch>
            <a:fillRect/>
          </a:stretch>
        </p:blipFill>
        <p:spPr>
          <a:xfrm>
            <a:off x="586552" y="4526342"/>
            <a:ext cx="6630332" cy="671339"/>
          </a:xfrm>
          <a:prstGeom prst="rect">
            <a:avLst/>
          </a:prstGeom>
        </p:spPr>
      </p:pic>
      <p:pic>
        <p:nvPicPr>
          <p:cNvPr id="7" name="Picture 6">
            <a:extLst>
              <a:ext uri="{FF2B5EF4-FFF2-40B4-BE49-F238E27FC236}">
                <a16:creationId xmlns:a16="http://schemas.microsoft.com/office/drawing/2014/main" id="{13CA66D9-6E76-03D1-96FA-FDEE303FA26B}"/>
              </a:ext>
            </a:extLst>
          </p:cNvPr>
          <p:cNvPicPr>
            <a:picLocks noChangeAspect="1"/>
          </p:cNvPicPr>
          <p:nvPr/>
        </p:nvPicPr>
        <p:blipFill>
          <a:blip r:embed="rId4"/>
          <a:stretch>
            <a:fillRect/>
          </a:stretch>
        </p:blipFill>
        <p:spPr>
          <a:xfrm>
            <a:off x="5534759" y="1166866"/>
            <a:ext cx="6040216" cy="759708"/>
          </a:xfrm>
          <a:prstGeom prst="rect">
            <a:avLst/>
          </a:prstGeom>
        </p:spPr>
      </p:pic>
      <p:sp>
        <p:nvSpPr>
          <p:cNvPr id="4" name="TextBox 3">
            <a:extLst>
              <a:ext uri="{FF2B5EF4-FFF2-40B4-BE49-F238E27FC236}">
                <a16:creationId xmlns:a16="http://schemas.microsoft.com/office/drawing/2014/main" id="{8006A9B1-188A-07A4-F0FC-42014E210EC1}"/>
              </a:ext>
            </a:extLst>
          </p:cNvPr>
          <p:cNvSpPr txBox="1"/>
          <p:nvPr/>
        </p:nvSpPr>
        <p:spPr>
          <a:xfrm>
            <a:off x="7322032" y="5060758"/>
            <a:ext cx="1748299" cy="523220"/>
          </a:xfrm>
          <a:prstGeom prst="rect">
            <a:avLst/>
          </a:prstGeom>
          <a:noFill/>
        </p:spPr>
        <p:txBody>
          <a:bodyPr wrap="none" rtlCol="0">
            <a:spAutoFit/>
          </a:bodyPr>
          <a:lstStyle/>
          <a:p>
            <a:pPr algn="r"/>
            <a:r>
              <a:rPr lang="en-US" sz="1400" dirty="0" err="1"/>
              <a:t>Styer</a:t>
            </a:r>
            <a:r>
              <a:rPr lang="en-US" sz="1400" dirty="0"/>
              <a:t>, D. F. (2023)</a:t>
            </a:r>
          </a:p>
          <a:p>
            <a:pPr algn="r"/>
            <a:r>
              <a:rPr lang="en-US" sz="1400" dirty="0"/>
              <a:t> </a:t>
            </a:r>
            <a:r>
              <a:rPr lang="en-US" sz="1400" i="1" dirty="0"/>
              <a:t>Statistical Mechanics</a:t>
            </a:r>
            <a:endParaRPr lang="en-US" sz="1400" b="0" i="1" u="none" strike="noStrike" dirty="0">
              <a:effectLst/>
            </a:endParaRPr>
          </a:p>
        </p:txBody>
      </p:sp>
      <p:sp>
        <p:nvSpPr>
          <p:cNvPr id="6" name="TextBox 5">
            <a:extLst>
              <a:ext uri="{FF2B5EF4-FFF2-40B4-BE49-F238E27FC236}">
                <a16:creationId xmlns:a16="http://schemas.microsoft.com/office/drawing/2014/main" id="{8ABFA496-1A89-61CD-CF8C-BA8EA6F87C8C}"/>
              </a:ext>
            </a:extLst>
          </p:cNvPr>
          <p:cNvSpPr txBox="1"/>
          <p:nvPr/>
        </p:nvSpPr>
        <p:spPr>
          <a:xfrm>
            <a:off x="1290404" y="1557242"/>
            <a:ext cx="3086229" cy="738664"/>
          </a:xfrm>
          <a:prstGeom prst="rect">
            <a:avLst/>
          </a:prstGeom>
          <a:noFill/>
        </p:spPr>
        <p:txBody>
          <a:bodyPr wrap="none" rtlCol="0">
            <a:spAutoFit/>
          </a:bodyPr>
          <a:lstStyle/>
          <a:p>
            <a:r>
              <a:rPr lang="en-US" sz="1400" b="0" i="0" u="none" strike="noStrike" dirty="0" err="1">
                <a:effectLst/>
              </a:rPr>
              <a:t>Swendsen</a:t>
            </a:r>
            <a:r>
              <a:rPr lang="en-US" sz="1400" b="0" i="0" u="none" strike="noStrike" dirty="0">
                <a:effectLst/>
              </a:rPr>
              <a:t>, R. H. (2012)</a:t>
            </a:r>
            <a:br>
              <a:rPr lang="en-US" sz="1400" b="0" i="0" u="none" strike="noStrike" dirty="0">
                <a:effectLst/>
              </a:rPr>
            </a:br>
            <a:r>
              <a:rPr lang="en-US" sz="1400" b="0" i="1" u="none" strike="noStrike" dirty="0">
                <a:effectLst/>
              </a:rPr>
              <a:t>An Introduction to Statistical Mechanics</a:t>
            </a:r>
            <a:br>
              <a:rPr lang="en-US" sz="1400" b="0" i="1" u="none" strike="noStrike" dirty="0">
                <a:effectLst/>
              </a:rPr>
            </a:br>
            <a:r>
              <a:rPr lang="en-US" sz="1400" b="0" i="1" u="none" strike="noStrike" dirty="0">
                <a:effectLst/>
              </a:rPr>
              <a:t>and Thermodynamics</a:t>
            </a:r>
            <a:endParaRPr lang="en-US" sz="1100" dirty="0"/>
          </a:p>
        </p:txBody>
      </p:sp>
      <p:pic>
        <p:nvPicPr>
          <p:cNvPr id="9" name="Picture 8">
            <a:extLst>
              <a:ext uri="{FF2B5EF4-FFF2-40B4-BE49-F238E27FC236}">
                <a16:creationId xmlns:a16="http://schemas.microsoft.com/office/drawing/2014/main" id="{0DE2254E-ED83-F953-F274-B4E81BE16FD9}"/>
              </a:ext>
            </a:extLst>
          </p:cNvPr>
          <p:cNvPicPr>
            <a:picLocks noChangeAspect="1"/>
          </p:cNvPicPr>
          <p:nvPr/>
        </p:nvPicPr>
        <p:blipFill>
          <a:blip r:embed="rId5"/>
          <a:stretch>
            <a:fillRect/>
          </a:stretch>
        </p:blipFill>
        <p:spPr>
          <a:xfrm>
            <a:off x="5514694" y="2074377"/>
            <a:ext cx="6040216" cy="1563073"/>
          </a:xfrm>
          <a:prstGeom prst="rect">
            <a:avLst/>
          </a:prstGeom>
        </p:spPr>
      </p:pic>
      <p:sp>
        <p:nvSpPr>
          <p:cNvPr id="5" name="TextBox 4">
            <a:extLst>
              <a:ext uri="{FF2B5EF4-FFF2-40B4-BE49-F238E27FC236}">
                <a16:creationId xmlns:a16="http://schemas.microsoft.com/office/drawing/2014/main" id="{72F7952F-1FD4-0C80-0A71-CF762936C100}"/>
              </a:ext>
            </a:extLst>
          </p:cNvPr>
          <p:cNvSpPr txBox="1"/>
          <p:nvPr/>
        </p:nvSpPr>
        <p:spPr>
          <a:xfrm>
            <a:off x="324997" y="302388"/>
            <a:ext cx="11542006" cy="523220"/>
          </a:xfrm>
          <a:prstGeom prst="rect">
            <a:avLst/>
          </a:prstGeom>
          <a:noFill/>
        </p:spPr>
        <p:txBody>
          <a:bodyPr wrap="none" rtlCol="0">
            <a:spAutoFit/>
          </a:bodyPr>
          <a:lstStyle/>
          <a:p>
            <a:r>
              <a:rPr lang="en-US" sz="2800" dirty="0"/>
              <a:t>Note: in statistical mechanics volumes of phase space are used to count states</a:t>
            </a:r>
          </a:p>
        </p:txBody>
      </p:sp>
    </p:spTree>
    <p:extLst>
      <p:ext uri="{BB962C8B-B14F-4D97-AF65-F5344CB8AC3E}">
        <p14:creationId xmlns:p14="http://schemas.microsoft.com/office/powerpoint/2010/main" val="806688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D26948D-BA6D-0736-D37B-DB22398E0133}"/>
              </a:ext>
            </a:extLst>
          </p:cNvPr>
          <p:cNvGrpSpPr/>
          <p:nvPr/>
        </p:nvGrpSpPr>
        <p:grpSpPr>
          <a:xfrm>
            <a:off x="306878" y="401810"/>
            <a:ext cx="5488029" cy="5514878"/>
            <a:chOff x="306878" y="401810"/>
            <a:chExt cx="5488029" cy="5514878"/>
          </a:xfrm>
        </p:grpSpPr>
        <p:sp>
          <p:nvSpPr>
            <p:cNvPr id="59" name="Rectangle 58">
              <a:extLst>
                <a:ext uri="{FF2B5EF4-FFF2-40B4-BE49-F238E27FC236}">
                  <a16:creationId xmlns:a16="http://schemas.microsoft.com/office/drawing/2014/main" id="{D476C227-21A4-F8BF-6F87-22B91B6DE549}"/>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581160C-796E-FE3E-D4DB-842F9CF14452}"/>
                </a:ext>
              </a:extLst>
            </p:cNvPr>
            <p:cNvGrpSpPr/>
            <p:nvPr/>
          </p:nvGrpSpPr>
          <p:grpSpPr>
            <a:xfrm>
              <a:off x="308507" y="401810"/>
              <a:ext cx="5486400" cy="5514878"/>
              <a:chOff x="565964" y="854578"/>
              <a:chExt cx="5486400" cy="5514878"/>
            </a:xfrm>
          </p:grpSpPr>
          <p:grpSp>
            <p:nvGrpSpPr>
              <p:cNvPr id="61" name="Group 60">
                <a:extLst>
                  <a:ext uri="{FF2B5EF4-FFF2-40B4-BE49-F238E27FC236}">
                    <a16:creationId xmlns:a16="http://schemas.microsoft.com/office/drawing/2014/main" id="{2D174CD7-8F6E-FDAA-8240-BCC71DBD26C6}"/>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4A861AFB-CD1A-C286-1B18-1F22981FAEFD}"/>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72" name="TextBox 71">
                      <a:extLst>
                        <a:ext uri="{FF2B5EF4-FFF2-40B4-BE49-F238E27FC236}">
                          <a16:creationId xmlns:a16="http://schemas.microsoft.com/office/drawing/2014/main" id="{4A861AFB-CD1A-C286-1B18-1F22981FAEFD}"/>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2"/>
                      <a:stretch>
                        <a:fillRect/>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4A183A8E-2A3A-9BD5-013C-78D9EB992DEA}"/>
                    </a:ext>
                  </a:extLst>
                </p:cNvPr>
                <p:cNvGrpSpPr/>
                <p:nvPr/>
              </p:nvGrpSpPr>
              <p:grpSpPr>
                <a:xfrm>
                  <a:off x="565964" y="883621"/>
                  <a:ext cx="5486400" cy="5485835"/>
                  <a:chOff x="3878442" y="1338439"/>
                  <a:chExt cx="3840480" cy="3840480"/>
                </a:xfrm>
              </p:grpSpPr>
              <p:cxnSp>
                <p:nvCxnSpPr>
                  <p:cNvPr id="75" name="Straight Connector 74">
                    <a:extLst>
                      <a:ext uri="{FF2B5EF4-FFF2-40B4-BE49-F238E27FC236}">
                        <a16:creationId xmlns:a16="http://schemas.microsoft.com/office/drawing/2014/main" id="{9AF4F6A1-8264-2FA3-6EFD-97EC83A517C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9E16D3-74C6-4491-9CBF-7332243BB6A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B4710342-596C-3607-10D0-1332499B0A22}"/>
                  </a:ext>
                </a:extLst>
              </p:cNvPr>
              <p:cNvGrpSpPr/>
              <p:nvPr/>
            </p:nvGrpSpPr>
            <p:grpSpPr>
              <a:xfrm>
                <a:off x="1396955" y="1727150"/>
                <a:ext cx="3821161" cy="3820765"/>
                <a:chOff x="1396955" y="1727150"/>
                <a:chExt cx="3821161" cy="3820765"/>
              </a:xfrm>
            </p:grpSpPr>
            <p:sp>
              <p:nvSpPr>
                <p:cNvPr id="68" name="Oval 67">
                  <a:extLst>
                    <a:ext uri="{FF2B5EF4-FFF2-40B4-BE49-F238E27FC236}">
                      <a16:creationId xmlns:a16="http://schemas.microsoft.com/office/drawing/2014/main" id="{87EB61AD-1C60-E53F-AFE4-9BE19B9301D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69" name="Oval 68">
                  <a:extLst>
                    <a:ext uri="{FF2B5EF4-FFF2-40B4-BE49-F238E27FC236}">
                      <a16:creationId xmlns:a16="http://schemas.microsoft.com/office/drawing/2014/main" id="{7E28565D-FC60-F8ED-8DF8-4A68ED120BF3}"/>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70" name="Oval 69">
                  <a:extLst>
                    <a:ext uri="{FF2B5EF4-FFF2-40B4-BE49-F238E27FC236}">
                      <a16:creationId xmlns:a16="http://schemas.microsoft.com/office/drawing/2014/main" id="{65B63162-7372-FFA3-00F3-CCB05766B3F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1" name="Oval 70">
                  <a:extLst>
                    <a:ext uri="{FF2B5EF4-FFF2-40B4-BE49-F238E27FC236}">
                      <a16:creationId xmlns:a16="http://schemas.microsoft.com/office/drawing/2014/main" id="{0A4E2374-56D4-EDBF-1230-E5ABC959B7AF}"/>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63" name="Group 62">
                <a:extLst>
                  <a:ext uri="{FF2B5EF4-FFF2-40B4-BE49-F238E27FC236}">
                    <a16:creationId xmlns:a16="http://schemas.microsoft.com/office/drawing/2014/main" id="{0A37366C-8C53-77D8-1963-AB36606549B9}"/>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C33A770-D49A-9D7B-4B7C-6501208E68FF}"/>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46DC0C1-8879-FE8F-833F-D9697E30EDEF}"/>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3843E67-77B2-8CF2-FA30-87DC6D22B440}"/>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01C9088-B4D8-EAE1-75F6-A622DC1BD78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4A661F9-C3D8-4476-92C4-3F8ABDDAABD4}"/>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77" name="TextBox 76">
                <a:extLst>
                  <a:ext uri="{FF2B5EF4-FFF2-40B4-BE49-F238E27FC236}">
                    <a16:creationId xmlns:a16="http://schemas.microsoft.com/office/drawing/2014/main" id="{F4A661F9-C3D8-4476-92C4-3F8ABDDAABD4}"/>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E8170B-91FE-51F9-1F86-3B7F2E54264C}"/>
                  </a:ext>
                </a:extLst>
              </p:cNvPr>
              <p:cNvSpPr txBox="1"/>
              <p:nvPr/>
            </p:nvSpPr>
            <p:spPr>
              <a:xfrm>
                <a:off x="343199" y="884887"/>
                <a:ext cx="11529182" cy="523220"/>
              </a:xfrm>
              <a:prstGeom prst="rect">
                <a:avLst/>
              </a:prstGeom>
              <a:noFill/>
            </p:spPr>
            <p:txBody>
              <a:bodyPr wrap="none" rtlCol="0">
                <a:spAutoFit/>
              </a:bodyPr>
              <a:lstStyle/>
              <a:p>
                <a:r>
                  <a:rPr lang="en-US" sz="2800" dirty="0"/>
                  <a:t>Hamiltonian mechanics preserves volumes </a:t>
                </a:r>
                <a14:m>
                  <m:oMath xmlns:m="http://schemas.openxmlformats.org/officeDocument/2006/math">
                    <m:r>
                      <a:rPr lang="en-US" sz="2800" b="0" i="1" smtClean="0">
                        <a:latin typeface="Cambria Math" panose="02040503050406030204" pitchFamily="18" charset="0"/>
                      </a:rPr>
                      <m:t>⇒</m:t>
                    </m:r>
                  </m:oMath>
                </a14:m>
                <a:r>
                  <a:rPr lang="en-US" sz="2800" dirty="0"/>
                  <a:t> preserves the number of states</a:t>
                </a:r>
              </a:p>
            </p:txBody>
          </p:sp>
        </mc:Choice>
        <mc:Fallback xmlns="">
          <p:sp>
            <p:nvSpPr>
              <p:cNvPr id="6" name="TextBox 5">
                <a:extLst>
                  <a:ext uri="{FF2B5EF4-FFF2-40B4-BE49-F238E27FC236}">
                    <a16:creationId xmlns:a16="http://schemas.microsoft.com/office/drawing/2014/main" id="{5FE8170B-91FE-51F9-1F86-3B7F2E54264C}"/>
                  </a:ext>
                </a:extLst>
              </p:cNvPr>
              <p:cNvSpPr txBox="1">
                <a:spLocks noRot="1" noChangeAspect="1" noMove="1" noResize="1" noEditPoints="1" noAdjustHandles="1" noChangeArrowheads="1" noChangeShapeType="1" noTextEdit="1"/>
              </p:cNvSpPr>
              <p:nvPr/>
            </p:nvSpPr>
            <p:spPr>
              <a:xfrm>
                <a:off x="343199" y="884887"/>
                <a:ext cx="11529182" cy="523220"/>
              </a:xfrm>
              <a:prstGeom prst="rect">
                <a:avLst/>
              </a:prstGeom>
              <a:blipFill>
                <a:blip r:embed="rId3"/>
                <a:stretch>
                  <a:fillRect l="-1057"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7EA6FA-8750-F5E2-BF9D-C47CE89BE1D0}"/>
                  </a:ext>
                </a:extLst>
              </p:cNvPr>
              <p:cNvSpPr txBox="1"/>
              <p:nvPr/>
            </p:nvSpPr>
            <p:spPr>
              <a:xfrm>
                <a:off x="1795001" y="1738913"/>
                <a:ext cx="8919237" cy="523220"/>
              </a:xfrm>
              <a:prstGeom prst="rect">
                <a:avLst/>
              </a:prstGeom>
              <a:noFill/>
            </p:spPr>
            <p:txBody>
              <a:bodyPr wrap="none"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a:t> for each initial state there is one and only one final state </a:t>
                </a:r>
              </a:p>
            </p:txBody>
          </p:sp>
        </mc:Choice>
        <mc:Fallback xmlns="">
          <p:sp>
            <p:nvSpPr>
              <p:cNvPr id="9" name="TextBox 8">
                <a:extLst>
                  <a:ext uri="{FF2B5EF4-FFF2-40B4-BE49-F238E27FC236}">
                    <a16:creationId xmlns:a16="http://schemas.microsoft.com/office/drawing/2014/main" id="{2A7EA6FA-8750-F5E2-BF9D-C47CE89BE1D0}"/>
                  </a:ext>
                </a:extLst>
              </p:cNvPr>
              <p:cNvSpPr txBox="1">
                <a:spLocks noRot="1" noChangeAspect="1" noMove="1" noResize="1" noEditPoints="1" noAdjustHandles="1" noChangeArrowheads="1" noChangeShapeType="1" noTextEdit="1"/>
              </p:cNvSpPr>
              <p:nvPr/>
            </p:nvSpPr>
            <p:spPr>
              <a:xfrm>
                <a:off x="1795001" y="1738913"/>
                <a:ext cx="8919237" cy="523220"/>
              </a:xfrm>
              <a:prstGeom prst="rect">
                <a:avLst/>
              </a:prstGeom>
              <a:blipFill>
                <a:blip r:embed="rId4"/>
                <a:stretch>
                  <a:fillRect t="-10465" r="-410" b="-3255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0B572DD-BD48-372C-9089-0C25554C6283}"/>
              </a:ext>
            </a:extLst>
          </p:cNvPr>
          <p:cNvSpPr txBox="1"/>
          <p:nvPr/>
        </p:nvSpPr>
        <p:spPr>
          <a:xfrm>
            <a:off x="343199" y="3934147"/>
            <a:ext cx="8784841" cy="1569660"/>
          </a:xfrm>
          <a:prstGeom prst="rect">
            <a:avLst/>
          </a:prstGeom>
          <a:noFill/>
        </p:spPr>
        <p:txBody>
          <a:bodyPr wrap="none" rtlCol="0">
            <a:spAutoFit/>
          </a:bodyPr>
          <a:lstStyle/>
          <a:p>
            <a:pPr algn="ctr"/>
            <a:r>
              <a:rPr lang="en-US" sz="4800" dirty="0">
                <a:solidFill>
                  <a:schemeClr val="accent6">
                    <a:lumMod val="75000"/>
                  </a:schemeClr>
                </a:solidFill>
              </a:rPr>
              <a:t>The evolution is deterministic and </a:t>
            </a:r>
          </a:p>
          <a:p>
            <a:pPr algn="ctr"/>
            <a:r>
              <a:rPr lang="en-US" sz="4800" dirty="0">
                <a:solidFill>
                  <a:schemeClr val="accent6">
                    <a:lumMod val="75000"/>
                  </a:schemeClr>
                </a:solidFill>
              </a:rPr>
              <a:t>reversible (DR-EV)</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C3CCA690-EEA4-9130-1927-CF315276631C}"/>
                  </a:ext>
                </a:extLst>
              </p:cNvPr>
              <p:cNvSpPr txBox="1"/>
              <p:nvPr/>
            </p:nvSpPr>
            <p:spPr>
              <a:xfrm>
                <a:off x="3103663" y="3164706"/>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C3CCA690-EEA4-9130-1927-CF315276631C}"/>
                  </a:ext>
                </a:extLst>
              </p:cNvPr>
              <p:cNvSpPr txBox="1">
                <a:spLocks noRot="1" noChangeAspect="1" noMove="1" noResize="1" noEditPoints="1" noAdjustHandles="1" noChangeArrowheads="1" noChangeShapeType="1" noTextEdit="1"/>
              </p:cNvSpPr>
              <p:nvPr/>
            </p:nvSpPr>
            <p:spPr>
              <a:xfrm>
                <a:off x="3103663" y="3164706"/>
                <a:ext cx="2729209" cy="769441"/>
              </a:xfrm>
              <a:prstGeom prst="rect">
                <a:avLst/>
              </a:prstGeom>
              <a:blipFill>
                <a:blip r:embed="rId5"/>
                <a:stretch>
                  <a:fillRect l="-8929" t="-15873" b="-37302"/>
                </a:stretch>
              </a:blipFill>
            </p:spPr>
            <p:txBody>
              <a:bodyPr/>
              <a:lstStyle/>
              <a:p>
                <a:r>
                  <a:rPr lang="en-US">
                    <a:noFill/>
                  </a:rPr>
                  <a:t> </a:t>
                </a:r>
              </a:p>
            </p:txBody>
          </p:sp>
        </mc:Fallback>
      </mc:AlternateContent>
    </p:spTree>
    <p:extLst>
      <p:ext uri="{BB962C8B-B14F-4D97-AF65-F5344CB8AC3E}">
        <p14:creationId xmlns:p14="http://schemas.microsoft.com/office/powerpoint/2010/main" val="711055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539496" y="1438501"/>
            <a:ext cx="7303794" cy="646331"/>
          </a:xfrm>
          <a:prstGeom prst="rect">
            <a:avLst/>
          </a:prstGeom>
          <a:noFill/>
        </p:spPr>
        <p:txBody>
          <a:bodyPr wrap="none" rtlCol="0">
            <a:spAutoFit/>
          </a:bodyPr>
          <a:lstStyle/>
          <a:p>
            <a:r>
              <a:rPr lang="en-US" sz="36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539496" y="2225540"/>
                <a:ext cx="6686382" cy="1200329"/>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past and future depend only on </a:t>
                </a:r>
              </a:p>
              <a:p>
                <a:r>
                  <a:rPr lang="en-US" sz="36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539496" y="2225540"/>
                <a:ext cx="6686382" cy="1200329"/>
              </a:xfrm>
              <a:prstGeom prst="rect">
                <a:avLst/>
              </a:prstGeom>
              <a:blipFill>
                <a:blip r:embed="rId3"/>
                <a:stretch>
                  <a:fillRect l="-2828" t="-7614" r="-1825"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539496" y="3566577"/>
                <a:ext cx="6564489" cy="1200329"/>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evolution does not depend </a:t>
                </a:r>
              </a:p>
              <a:p>
                <a:r>
                  <a:rPr lang="en-US" sz="36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539496" y="3566577"/>
                <a:ext cx="6564489" cy="1200329"/>
              </a:xfrm>
              <a:prstGeom prst="rect">
                <a:avLst/>
              </a:prstGeom>
              <a:blipFill>
                <a:blip r:embed="rId4"/>
                <a:stretch>
                  <a:fillRect l="-2881" t="-7614" r="-1952"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539496" y="4907614"/>
                <a:ext cx="468596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539496" y="4907614"/>
                <a:ext cx="4685963" cy="646331"/>
              </a:xfrm>
              <a:prstGeom prst="rect">
                <a:avLst/>
              </a:prstGeom>
              <a:blipFill>
                <a:blip r:embed="rId5"/>
                <a:stretch>
                  <a:fillRect t="-14151" r="-2865"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539496" y="5694654"/>
                <a:ext cx="607307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539496" y="5694654"/>
                <a:ext cx="6073073" cy="646331"/>
              </a:xfrm>
              <a:prstGeom prst="rect">
                <a:avLst/>
              </a:prstGeom>
              <a:blipFill>
                <a:blip r:embed="rId6"/>
                <a:stretch>
                  <a:fillRect t="-14151" r="-2008" b="-3490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5289467" y="5325322"/>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9158031" y="340291"/>
            <a:ext cx="2857770" cy="2852054"/>
            <a:chOff x="4687681" y="2140609"/>
            <a:chExt cx="3546083" cy="3538991"/>
          </a:xfrm>
        </p:grpSpPr>
        <p:sp>
          <p:nvSpPr>
            <p:cNvPr id="16" name="Oval 15">
              <a:extLst>
                <a:ext uri="{FF2B5EF4-FFF2-40B4-BE49-F238E27FC236}">
                  <a16:creationId xmlns:a16="http://schemas.microsoft.com/office/drawing/2014/main" id="{A1336F60-41A7-C78F-D08C-CE28BD560EF5}"/>
                </a:ext>
              </a:extLst>
            </p:cNvPr>
            <p:cNvSpPr/>
            <p:nvPr/>
          </p:nvSpPr>
          <p:spPr>
            <a:xfrm>
              <a:off x="4892370" y="3845427"/>
              <a:ext cx="3116969" cy="183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687681" y="2140609"/>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5445800" y="4245410"/>
              <a:ext cx="2069218" cy="878385"/>
            </a:xfrm>
            <a:prstGeom prst="rect">
              <a:avLst/>
            </a:prstGeom>
            <a:noFill/>
          </p:spPr>
          <p:txBody>
            <a:bodyPr wrap="none" rtlCol="0">
              <a:spAutoFit/>
            </a:bodyPr>
            <a:lstStyle/>
            <a:p>
              <a:r>
                <a:rPr lang="en-US" sz="4000" dirty="0"/>
                <a:t>System</a:t>
              </a:r>
            </a:p>
          </p:txBody>
        </p:sp>
      </p:grpSp>
      <p:cxnSp>
        <p:nvCxnSpPr>
          <p:cNvPr id="3" name="Straight Connector 2">
            <a:extLst>
              <a:ext uri="{FF2B5EF4-FFF2-40B4-BE49-F238E27FC236}">
                <a16:creationId xmlns:a16="http://schemas.microsoft.com/office/drawing/2014/main" id="{FB508A21-D45A-C62C-582E-B48CB5D3DB97}"/>
              </a:ext>
            </a:extLst>
          </p:cNvPr>
          <p:cNvCxnSpPr>
            <a:cxnSpLocks/>
          </p:cNvCxnSpPr>
          <p:nvPr/>
        </p:nvCxnSpPr>
        <p:spPr>
          <a:xfrm>
            <a:off x="9235440" y="1344168"/>
            <a:ext cx="2679192" cy="0"/>
          </a:xfrm>
          <a:prstGeom prst="line">
            <a:avLst/>
          </a:pr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cxnSp>
      <p:sp>
        <p:nvSpPr>
          <p:cNvPr id="7" name="TextBox 6">
            <a:extLst>
              <a:ext uri="{FF2B5EF4-FFF2-40B4-BE49-F238E27FC236}">
                <a16:creationId xmlns:a16="http://schemas.microsoft.com/office/drawing/2014/main" id="{48401F3A-71A9-F3C3-BF9F-D8B14DDF6FC2}"/>
              </a:ext>
            </a:extLst>
          </p:cNvPr>
          <p:cNvSpPr txBox="1"/>
          <p:nvPr/>
        </p:nvSpPr>
        <p:spPr>
          <a:xfrm>
            <a:off x="176199" y="167817"/>
            <a:ext cx="8629746" cy="1200329"/>
          </a:xfrm>
          <a:prstGeom prst="rect">
            <a:avLst/>
          </a:prstGeom>
          <a:noFill/>
        </p:spPr>
        <p:txBody>
          <a:bodyPr wrap="square" rtlCol="0">
            <a:spAutoFit/>
          </a:bodyPr>
          <a:lstStyle/>
          <a:p>
            <a:r>
              <a:rPr lang="en-US" sz="3600" dirty="0">
                <a:solidFill>
                  <a:schemeClr val="accent6">
                    <a:lumMod val="75000"/>
                  </a:schemeClr>
                </a:solidFill>
              </a:rPr>
              <a:t>Why should deterministic and reversible evolution give us Hamiltonian mechanics?</a:t>
            </a:r>
          </a:p>
        </p:txBody>
      </p:sp>
    </p:spTree>
    <p:extLst>
      <p:ext uri="{BB962C8B-B14F-4D97-AF65-F5344CB8AC3E}">
        <p14:creationId xmlns:p14="http://schemas.microsoft.com/office/powerpoint/2010/main" val="22060297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32</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255065"/>
            <a:ext cx="7241278" cy="1077218"/>
          </a:xfrm>
          <a:prstGeom prst="rect">
            <a:avLst/>
          </a:prstGeom>
          <a:noFill/>
        </p:spPr>
        <p:txBody>
          <a:bodyPr wrap="none" rtlCol="0">
            <a:spAutoFit/>
          </a:bodyPr>
          <a:lstStyle/>
          <a:p>
            <a:r>
              <a:rPr lang="en-US" sz="3200" dirty="0"/>
              <a:t>Non-conservative (e.g. dissipative) forces </a:t>
            </a:r>
            <a:br>
              <a:rPr lang="en-US" sz="3200" dirty="0"/>
            </a:br>
            <a:r>
              <a:rPr lang="en-US" sz="3200" dirty="0"/>
              <a:t>are not possible in Hamiltonian mechanics</a:t>
            </a:r>
          </a:p>
        </p:txBody>
      </p:sp>
      <p:sp>
        <p:nvSpPr>
          <p:cNvPr id="4" name="TextBox 3">
            <a:extLst>
              <a:ext uri="{FF2B5EF4-FFF2-40B4-BE49-F238E27FC236}">
                <a16:creationId xmlns:a16="http://schemas.microsoft.com/office/drawing/2014/main" id="{E1A1F6D8-E622-CE8B-98E6-357986E58008}"/>
              </a:ext>
            </a:extLst>
          </p:cNvPr>
          <p:cNvSpPr txBox="1"/>
          <p:nvPr/>
        </p:nvSpPr>
        <p:spPr>
          <a:xfrm>
            <a:off x="300086" y="3041491"/>
            <a:ext cx="6697154" cy="584775"/>
          </a:xfrm>
          <a:prstGeom prst="rect">
            <a:avLst/>
          </a:prstGeom>
          <a:noFill/>
        </p:spPr>
        <p:txBody>
          <a:bodyPr wrap="none" rtlCol="0">
            <a:spAutoFit/>
          </a:bodyPr>
          <a:lstStyle/>
          <a:p>
            <a:r>
              <a:rPr lang="en-US" sz="3200" dirty="0"/>
              <a:t>Density cannot concentrate or spread</a:t>
            </a:r>
          </a:p>
        </p:txBody>
      </p:sp>
      <p:sp>
        <p:nvSpPr>
          <p:cNvPr id="5" name="TextBox 4">
            <a:extLst>
              <a:ext uri="{FF2B5EF4-FFF2-40B4-BE49-F238E27FC236}">
                <a16:creationId xmlns:a16="http://schemas.microsoft.com/office/drawing/2014/main" id="{10AA1843-BC79-833D-60AA-6F923C70563B}"/>
              </a:ext>
            </a:extLst>
          </p:cNvPr>
          <p:cNvSpPr txBox="1"/>
          <p:nvPr/>
        </p:nvSpPr>
        <p:spPr>
          <a:xfrm>
            <a:off x="577143" y="1764330"/>
            <a:ext cx="6463885" cy="830997"/>
          </a:xfrm>
          <a:prstGeom prst="rect">
            <a:avLst/>
          </a:prstGeom>
          <a:noFill/>
        </p:spPr>
        <p:txBody>
          <a:bodyPr wrap="none" rtlCol="0">
            <a:spAutoFit/>
          </a:bodyPr>
          <a:lstStyle/>
          <a:p>
            <a:r>
              <a:rPr lang="en-US" sz="4800" dirty="0">
                <a:solidFill>
                  <a:schemeClr val="accent6">
                    <a:lumMod val="75000"/>
                  </a:schemeClr>
                </a:solidFill>
              </a:rPr>
              <a:t>No attractors or </a:t>
            </a:r>
            <a:r>
              <a:rPr lang="en-US" sz="4800" dirty="0" err="1">
                <a:solidFill>
                  <a:schemeClr val="accent6">
                    <a:lumMod val="75000"/>
                  </a:schemeClr>
                </a:solidFill>
              </a:rPr>
              <a:t>repellers</a:t>
            </a:r>
            <a:endParaRPr lang="en-US" sz="4800" dirty="0">
              <a:solidFill>
                <a:schemeClr val="accent6">
                  <a:lumMod val="75000"/>
                </a:schemeClr>
              </a:solidFill>
            </a:endParaRPr>
          </a:p>
        </p:txBody>
      </p:sp>
      <p:sp>
        <p:nvSpPr>
          <p:cNvPr id="9" name="TextBox 20">
            <a:extLst>
              <a:ext uri="{FF2B5EF4-FFF2-40B4-BE49-F238E27FC236}">
                <a16:creationId xmlns:a16="http://schemas.microsoft.com/office/drawing/2014/main" id="{DF8A454A-336C-EF3F-66EA-2C2C84BB3C54}"/>
              </a:ext>
            </a:extLst>
          </p:cNvPr>
          <p:cNvSpPr txBox="1"/>
          <p:nvPr/>
        </p:nvSpPr>
        <p:spPr>
          <a:xfrm>
            <a:off x="8190195" y="161856"/>
            <a:ext cx="3752309"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evolutions transport of a </a:t>
            </a:r>
          </a:p>
          <a:p>
            <a:pPr algn="ctr"/>
            <a:r>
              <a:rPr lang="en-US" dirty="0"/>
              <a:t>probability distribution</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90965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6898235" cy="1200329"/>
          </a:xfrm>
          <a:prstGeom prst="rect">
            <a:avLst/>
          </a:prstGeom>
          <a:noFill/>
        </p:spPr>
        <p:txBody>
          <a:bodyPr wrap="none" rtlCol="0">
            <a:spAutoFit/>
          </a:bodyPr>
          <a:lstStyle/>
          <a:p>
            <a:r>
              <a:rPr lang="en-US" sz="3600" dirty="0"/>
              <a:t>Dissipative system is considered not</a:t>
            </a:r>
            <a:br>
              <a:rPr lang="en-US" sz="3600" dirty="0"/>
            </a:br>
            <a:r>
              <a:rPr lang="en-US" sz="3600" dirty="0"/>
              <a:t>reversable in thermodynamics</a:t>
            </a:r>
          </a:p>
        </p:txBody>
      </p:sp>
      <p:sp>
        <p:nvSpPr>
          <p:cNvPr id="9" name="TextBox 8">
            <a:extLst>
              <a:ext uri="{FF2B5EF4-FFF2-40B4-BE49-F238E27FC236}">
                <a16:creationId xmlns:a16="http://schemas.microsoft.com/office/drawing/2014/main" id="{A3EC8B33-8C13-F6BD-2332-A018D212C73D}"/>
              </a:ext>
            </a:extLst>
          </p:cNvPr>
          <p:cNvSpPr txBox="1"/>
          <p:nvPr/>
        </p:nvSpPr>
        <p:spPr>
          <a:xfrm>
            <a:off x="366129" y="2228671"/>
            <a:ext cx="7385740" cy="1200329"/>
          </a:xfrm>
          <a:prstGeom prst="rect">
            <a:avLst/>
          </a:prstGeom>
          <a:noFill/>
        </p:spPr>
        <p:txBody>
          <a:bodyPr wrap="none" rtlCol="0">
            <a:spAutoFit/>
          </a:bodyPr>
          <a:lstStyle/>
          <a:p>
            <a:r>
              <a:rPr lang="en-US" sz="3600" dirty="0"/>
              <a:t>Reversible:</a:t>
            </a:r>
            <a:br>
              <a:rPr lang="en-US" sz="3600" dirty="0"/>
            </a:br>
            <a:r>
              <a:rPr lang="en-US" sz="3600" dirty="0"/>
              <a:t>    ability to reconstruct the initial state</a:t>
            </a:r>
          </a:p>
        </p:txBody>
      </p:sp>
      <p:grpSp>
        <p:nvGrpSpPr>
          <p:cNvPr id="5" name="Group 4">
            <a:extLst>
              <a:ext uri="{FF2B5EF4-FFF2-40B4-BE49-F238E27FC236}">
                <a16:creationId xmlns:a16="http://schemas.microsoft.com/office/drawing/2014/main" id="{52B0F6D6-B464-5339-8235-FD7F97853FDE}"/>
              </a:ext>
            </a:extLst>
          </p:cNvPr>
          <p:cNvGrpSpPr/>
          <p:nvPr/>
        </p:nvGrpSpPr>
        <p:grpSpPr>
          <a:xfrm>
            <a:off x="9158031" y="340291"/>
            <a:ext cx="2857770" cy="2852054"/>
            <a:chOff x="4687681" y="2140609"/>
            <a:chExt cx="3546083" cy="3538991"/>
          </a:xfrm>
        </p:grpSpPr>
        <p:sp>
          <p:nvSpPr>
            <p:cNvPr id="6" name="Oval 5">
              <a:extLst>
                <a:ext uri="{FF2B5EF4-FFF2-40B4-BE49-F238E27FC236}">
                  <a16:creationId xmlns:a16="http://schemas.microsoft.com/office/drawing/2014/main" id="{FE4C94B9-AFBF-113D-10EA-87F54D425C43}"/>
                </a:ext>
              </a:extLst>
            </p:cNvPr>
            <p:cNvSpPr/>
            <p:nvPr/>
          </p:nvSpPr>
          <p:spPr>
            <a:xfrm>
              <a:off x="4892370" y="3845427"/>
              <a:ext cx="3116969" cy="183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8" name="TextBox 7">
              <a:extLst>
                <a:ext uri="{FF2B5EF4-FFF2-40B4-BE49-F238E27FC236}">
                  <a16:creationId xmlns:a16="http://schemas.microsoft.com/office/drawing/2014/main" id="{5E4B8A06-2E13-AD26-065F-1F5229705E66}"/>
                </a:ext>
              </a:extLst>
            </p:cNvPr>
            <p:cNvSpPr txBox="1"/>
            <p:nvPr/>
          </p:nvSpPr>
          <p:spPr>
            <a:xfrm>
              <a:off x="4687681" y="2140609"/>
              <a:ext cx="3546083" cy="878385"/>
            </a:xfrm>
            <a:prstGeom prst="rect">
              <a:avLst/>
            </a:prstGeom>
            <a:noFill/>
          </p:spPr>
          <p:txBody>
            <a:bodyPr wrap="none" rtlCol="0">
              <a:spAutoFit/>
            </a:bodyPr>
            <a:lstStyle/>
            <a:p>
              <a:r>
                <a:rPr lang="en-US" sz="4000" dirty="0"/>
                <a:t>Environment</a:t>
              </a:r>
            </a:p>
          </p:txBody>
        </p:sp>
        <p:sp>
          <p:nvSpPr>
            <p:cNvPr id="12" name="TextBox 11">
              <a:extLst>
                <a:ext uri="{FF2B5EF4-FFF2-40B4-BE49-F238E27FC236}">
                  <a16:creationId xmlns:a16="http://schemas.microsoft.com/office/drawing/2014/main" id="{C62D99B2-AB46-3689-D14F-4E7BDA7816BB}"/>
                </a:ext>
              </a:extLst>
            </p:cNvPr>
            <p:cNvSpPr txBox="1"/>
            <p:nvPr/>
          </p:nvSpPr>
          <p:spPr>
            <a:xfrm>
              <a:off x="5445800" y="4245410"/>
              <a:ext cx="2069218" cy="878385"/>
            </a:xfrm>
            <a:prstGeom prst="rect">
              <a:avLst/>
            </a:prstGeom>
            <a:noFill/>
          </p:spPr>
          <p:txBody>
            <a:bodyPr wrap="none" rtlCol="0">
              <a:spAutoFit/>
            </a:bodyPr>
            <a:lstStyle/>
            <a:p>
              <a:r>
                <a:rPr lang="en-US" sz="4000" dirty="0"/>
                <a:t>System</a:t>
              </a:r>
            </a:p>
          </p:txBody>
        </p:sp>
      </p:grpSp>
      <p:cxnSp>
        <p:nvCxnSpPr>
          <p:cNvPr id="14" name="Straight Connector 13">
            <a:extLst>
              <a:ext uri="{FF2B5EF4-FFF2-40B4-BE49-F238E27FC236}">
                <a16:creationId xmlns:a16="http://schemas.microsoft.com/office/drawing/2014/main" id="{8FE28957-2F0D-0D8F-4FFF-B496B25D35AF}"/>
              </a:ext>
            </a:extLst>
          </p:cNvPr>
          <p:cNvCxnSpPr>
            <a:cxnSpLocks/>
          </p:cNvCxnSpPr>
          <p:nvPr/>
        </p:nvCxnSpPr>
        <p:spPr>
          <a:xfrm>
            <a:off x="9235440" y="1344168"/>
            <a:ext cx="2679192" cy="0"/>
          </a:xfrm>
          <a:prstGeom prst="line">
            <a:avLst/>
          </a:pr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E314AD09-0372-0085-F82D-4368533FD50C}"/>
              </a:ext>
            </a:extLst>
          </p:cNvPr>
          <p:cNvSpPr txBox="1"/>
          <p:nvPr/>
        </p:nvSpPr>
        <p:spPr>
          <a:xfrm>
            <a:off x="366129" y="3920283"/>
            <a:ext cx="8716911" cy="1754326"/>
          </a:xfrm>
          <a:prstGeom prst="rect">
            <a:avLst/>
          </a:prstGeom>
          <a:noFill/>
        </p:spPr>
        <p:txBody>
          <a:bodyPr wrap="square" rtlCol="0">
            <a:spAutoFit/>
          </a:bodyPr>
          <a:lstStyle/>
          <a:p>
            <a:r>
              <a:rPr lang="en-US" sz="3600" dirty="0"/>
              <a:t>Thermodynamic reversible:</a:t>
            </a:r>
            <a:br>
              <a:rPr lang="en-US" sz="3600" dirty="0"/>
            </a:br>
            <a:r>
              <a:rPr lang="en-US" sz="3600" dirty="0"/>
              <a:t>    ability to undo the change</a:t>
            </a:r>
            <a:br>
              <a:rPr lang="en-US" sz="3600" dirty="0"/>
            </a:br>
            <a:r>
              <a:rPr lang="en-US" sz="3600" dirty="0"/>
              <a:t>    no entropy increase</a:t>
            </a:r>
          </a:p>
        </p:txBody>
      </p:sp>
    </p:spTree>
    <p:extLst>
      <p:ext uri="{BB962C8B-B14F-4D97-AF65-F5344CB8AC3E}">
        <p14:creationId xmlns:p14="http://schemas.microsoft.com/office/powerpoint/2010/main" val="1346242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34</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1545242" y="1672798"/>
                <a:ext cx="8436990" cy="707886"/>
              </a:xfrm>
              <a:prstGeom prst="rect">
                <a:avLst/>
              </a:prstGeom>
              <a:noFill/>
            </p:spPr>
            <p:txBody>
              <a:bodyPr wrap="none" rtlCol="0">
                <a:spAutoFit/>
              </a:bodyPr>
              <a:lstStyle/>
              <a:p>
                <a:pPr algn="ctr"/>
                <a:r>
                  <a:rPr lang="en-US" sz="4000" dirty="0"/>
                  <a:t>Thermodynamic Entropy: </a:t>
                </a:r>
                <a14:m>
                  <m:oMath xmlns:m="http://schemas.openxmlformats.org/officeDocument/2006/math">
                    <m:r>
                      <a:rPr lang="en-US" sz="4000" b="0" i="1" smtClean="0">
                        <a:latin typeface="Cambria Math" panose="02040503050406030204" pitchFamily="18" charset="0"/>
                      </a:rPr>
                      <m:t>𝑆</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𝑘</m:t>
                        </m:r>
                      </m:e>
                      <m:sub>
                        <m:r>
                          <a:rPr lang="en-US" sz="4000" b="0" i="1" smtClean="0">
                            <a:latin typeface="Cambria Math" panose="02040503050406030204" pitchFamily="18" charset="0"/>
                          </a:rPr>
                          <m:t>𝐵</m:t>
                        </m:r>
                      </m:sub>
                    </m:sSub>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log</m:t>
                        </m:r>
                      </m:fName>
                      <m:e>
                        <m:r>
                          <a:rPr lang="en-US" sz="4000" b="0" i="1" smtClean="0">
                            <a:latin typeface="Cambria Math" panose="02040503050406030204" pitchFamily="18" charset="0"/>
                          </a:rPr>
                          <m:t>𝑊</m:t>
                        </m:r>
                      </m:e>
                    </m:func>
                  </m:oMath>
                </a14:m>
                <a:endParaRPr lang="en-US" sz="40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1545242" y="1672798"/>
                <a:ext cx="8436990" cy="707886"/>
              </a:xfrm>
              <a:prstGeom prst="rect">
                <a:avLst/>
              </a:prstGeom>
              <a:blipFill>
                <a:blip r:embed="rId2"/>
                <a:stretch>
                  <a:fillRect l="-2094" t="-15385" b="-35043"/>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5489261-8296-6E86-DF27-67E71F379262}"/>
              </a:ext>
            </a:extLst>
          </p:cNvPr>
          <p:cNvSpPr txBox="1"/>
          <p:nvPr/>
        </p:nvSpPr>
        <p:spPr>
          <a:xfrm>
            <a:off x="0" y="4203472"/>
            <a:ext cx="9600257" cy="1446550"/>
          </a:xfrm>
          <a:prstGeom prst="rect">
            <a:avLst/>
          </a:prstGeom>
          <a:noFill/>
        </p:spPr>
        <p:txBody>
          <a:bodyPr wrap="none" rtlCol="0">
            <a:spAutoFit/>
          </a:bodyPr>
          <a:lstStyle/>
          <a:p>
            <a:r>
              <a:rPr lang="en-US" sz="4400" dirty="0">
                <a:solidFill>
                  <a:schemeClr val="accent6">
                    <a:lumMod val="75000"/>
                  </a:schemeClr>
                </a:solidFill>
              </a:rPr>
              <a:t>The evolution is deterministic and </a:t>
            </a:r>
          </a:p>
          <a:p>
            <a:r>
              <a:rPr lang="en-US" sz="4400" dirty="0">
                <a:solidFill>
                  <a:schemeClr val="accent6">
                    <a:lumMod val="75000"/>
                  </a:schemeClr>
                </a:solidFill>
              </a:rPr>
              <a:t>thermodynamically Reversible (DR-THER)</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9F7AD9E3-E411-1430-CE53-BAA16E7564EE}"/>
                  </a:ext>
                </a:extLst>
              </p:cNvPr>
              <p:cNvSpPr txBox="1"/>
              <p:nvPr/>
            </p:nvSpPr>
            <p:spPr>
              <a:xfrm>
                <a:off x="3034528" y="3483951"/>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9F7AD9E3-E411-1430-CE53-BAA16E7564EE}"/>
                  </a:ext>
                </a:extLst>
              </p:cNvPr>
              <p:cNvSpPr txBox="1">
                <a:spLocks noRot="1" noChangeAspect="1" noMove="1" noResize="1" noEditPoints="1" noAdjustHandles="1" noChangeArrowheads="1" noChangeShapeType="1" noTextEdit="1"/>
              </p:cNvSpPr>
              <p:nvPr/>
            </p:nvSpPr>
            <p:spPr>
              <a:xfrm>
                <a:off x="3034528" y="3483951"/>
                <a:ext cx="2729209" cy="769441"/>
              </a:xfrm>
              <a:prstGeom prst="rect">
                <a:avLst/>
              </a:prstGeom>
              <a:blipFill>
                <a:blip r:embed="rId3"/>
                <a:stretch>
                  <a:fillRect l="-9172" t="-16667" b="-37302"/>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1513DD0-318D-FF2F-D1A4-299B5556D76C}"/>
              </a:ext>
            </a:extLst>
          </p:cNvPr>
          <p:cNvCxnSpPr>
            <a:cxnSpLocks/>
          </p:cNvCxnSpPr>
          <p:nvPr/>
        </p:nvCxnSpPr>
        <p:spPr>
          <a:xfrm flipH="1">
            <a:off x="8979408" y="1263003"/>
            <a:ext cx="128016" cy="44805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80C30E-B30E-6A5E-D214-AEB7A58AE44F}"/>
              </a:ext>
            </a:extLst>
          </p:cNvPr>
          <p:cNvSpPr txBox="1"/>
          <p:nvPr/>
        </p:nvSpPr>
        <p:spPr>
          <a:xfrm>
            <a:off x="8199483" y="893671"/>
            <a:ext cx="1815882" cy="369332"/>
          </a:xfrm>
          <a:prstGeom prst="rect">
            <a:avLst/>
          </a:prstGeom>
          <a:noFill/>
        </p:spPr>
        <p:txBody>
          <a:bodyPr wrap="none" rtlCol="0">
            <a:spAutoFit/>
          </a:bodyPr>
          <a:lstStyle/>
          <a:p>
            <a:r>
              <a:rPr lang="en-US" dirty="0"/>
              <a:t>bijective function</a:t>
            </a:r>
          </a:p>
        </p:txBody>
      </p:sp>
    </p:spTree>
    <p:extLst>
      <p:ext uri="{BB962C8B-B14F-4D97-AF65-F5344CB8AC3E}">
        <p14:creationId xmlns:p14="http://schemas.microsoft.com/office/powerpoint/2010/main" val="1248410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694091" y="4098766"/>
                <a:ext cx="7834965"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694091" y="4098766"/>
                <a:ext cx="7834965"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30014" y="2206486"/>
                <a:ext cx="1125372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30014" y="2206486"/>
                <a:ext cx="1125372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664892" y="3257435"/>
                <a:ext cx="5213287"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664892" y="3257435"/>
                <a:ext cx="5213287"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36</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2249991"/>
            <a:ext cx="6618691" cy="817553"/>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8691" h="817553">
                <a:moveTo>
                  <a:pt x="0" y="817553"/>
                </a:moveTo>
                <a:cubicBezTo>
                  <a:pt x="93855" y="770252"/>
                  <a:pt x="462408" y="805545"/>
                  <a:pt x="698262" y="722935"/>
                </a:cubicBezTo>
                <a:cubicBezTo>
                  <a:pt x="934116" y="640325"/>
                  <a:pt x="641154" y="440874"/>
                  <a:pt x="1415126" y="321895"/>
                </a:cubicBezTo>
                <a:cubicBezTo>
                  <a:pt x="2189098" y="202916"/>
                  <a:pt x="5077191" y="-51022"/>
                  <a:pt x="5342092" y="9062"/>
                </a:cubicBezTo>
                <a:cubicBezTo>
                  <a:pt x="5606993" y="69146"/>
                  <a:pt x="5710639" y="533265"/>
                  <a:pt x="5923405" y="655369"/>
                </a:cubicBezTo>
                <a:cubicBezTo>
                  <a:pt x="6136171" y="777473"/>
                  <a:pt x="6507315" y="667991"/>
                  <a:pt x="6618691" y="741685"/>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1256754" y="3128493"/>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489643" y="3112739"/>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783693" y="3142000"/>
            <a:ext cx="325124" cy="29704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1244562"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1244562"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230233" y="3100845"/>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230233" y="3100845"/>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573678" y="4370163"/>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573678" y="4370163"/>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𝑏</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B843C8A5-97BC-9D2F-F149-7DDAFD464440}"/>
              </a:ext>
            </a:extLst>
          </p:cNvPr>
          <p:cNvSpPr/>
          <p:nvPr/>
        </p:nvSpPr>
        <p:spPr>
          <a:xfrm>
            <a:off x="220641" y="4252985"/>
            <a:ext cx="6618691" cy="180796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 name="connsiteX0" fmla="*/ 0 w 6618691"/>
              <a:gd name="connsiteY0" fmla="*/ 1176277 h 1176277"/>
              <a:gd name="connsiteX1" fmla="*/ 698262 w 6618691"/>
              <a:gd name="connsiteY1" fmla="*/ 1081659 h 1176277"/>
              <a:gd name="connsiteX2" fmla="*/ 1415126 w 6618691"/>
              <a:gd name="connsiteY2" fmla="*/ 680619 h 1176277"/>
              <a:gd name="connsiteX3" fmla="*/ 1932478 w 6618691"/>
              <a:gd name="connsiteY3" fmla="*/ 7139 h 1176277"/>
              <a:gd name="connsiteX4" fmla="*/ 5342092 w 6618691"/>
              <a:gd name="connsiteY4" fmla="*/ 367786 h 1176277"/>
              <a:gd name="connsiteX5" fmla="*/ 5923405 w 6618691"/>
              <a:gd name="connsiteY5" fmla="*/ 1014093 h 1176277"/>
              <a:gd name="connsiteX6" fmla="*/ 6618691 w 6618691"/>
              <a:gd name="connsiteY6" fmla="*/ 1100409 h 1176277"/>
              <a:gd name="connsiteX0" fmla="*/ 0 w 6618691"/>
              <a:gd name="connsiteY0" fmla="*/ 1184365 h 1184365"/>
              <a:gd name="connsiteX1" fmla="*/ 698262 w 6618691"/>
              <a:gd name="connsiteY1" fmla="*/ 1089747 h 1184365"/>
              <a:gd name="connsiteX2" fmla="*/ 1415126 w 6618691"/>
              <a:gd name="connsiteY2" fmla="*/ 688707 h 1184365"/>
              <a:gd name="connsiteX3" fmla="*/ 1932478 w 6618691"/>
              <a:gd name="connsiteY3" fmla="*/ 15227 h 1184365"/>
              <a:gd name="connsiteX4" fmla="*/ 2396435 w 6618691"/>
              <a:gd name="connsiteY4" fmla="*/ 506210 h 1184365"/>
              <a:gd name="connsiteX5" fmla="*/ 5342092 w 6618691"/>
              <a:gd name="connsiteY5" fmla="*/ 375874 h 1184365"/>
              <a:gd name="connsiteX6" fmla="*/ 5923405 w 6618691"/>
              <a:gd name="connsiteY6" fmla="*/ 1022181 h 1184365"/>
              <a:gd name="connsiteX7" fmla="*/ 6618691 w 6618691"/>
              <a:gd name="connsiteY7" fmla="*/ 1108497 h 1184365"/>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4708 h 1184708"/>
              <a:gd name="connsiteX1" fmla="*/ 698262 w 6618691"/>
              <a:gd name="connsiteY1" fmla="*/ 1090090 h 1184708"/>
              <a:gd name="connsiteX2" fmla="*/ 1415126 w 6618691"/>
              <a:gd name="connsiteY2" fmla="*/ 689050 h 1184708"/>
              <a:gd name="connsiteX3" fmla="*/ 1932478 w 6618691"/>
              <a:gd name="connsiteY3" fmla="*/ 15570 h 1184708"/>
              <a:gd name="connsiteX4" fmla="*/ 2396435 w 6618691"/>
              <a:gd name="connsiteY4" fmla="*/ 506553 h 1184708"/>
              <a:gd name="connsiteX5" fmla="*/ 3301826 w 6618691"/>
              <a:gd name="connsiteY5" fmla="*/ 803845 h 1184708"/>
              <a:gd name="connsiteX6" fmla="*/ 5342092 w 6618691"/>
              <a:gd name="connsiteY6" fmla="*/ 376217 h 1184708"/>
              <a:gd name="connsiteX7" fmla="*/ 5923405 w 6618691"/>
              <a:gd name="connsiteY7" fmla="*/ 1022524 h 1184708"/>
              <a:gd name="connsiteX8" fmla="*/ 6618691 w 6618691"/>
              <a:gd name="connsiteY8" fmla="*/ 1108840 h 1184708"/>
              <a:gd name="connsiteX0" fmla="*/ 0 w 6618691"/>
              <a:gd name="connsiteY0" fmla="*/ 1192540 h 1192540"/>
              <a:gd name="connsiteX1" fmla="*/ 698262 w 6618691"/>
              <a:gd name="connsiteY1" fmla="*/ 1097922 h 1192540"/>
              <a:gd name="connsiteX2" fmla="*/ 1415126 w 6618691"/>
              <a:gd name="connsiteY2" fmla="*/ 696882 h 1192540"/>
              <a:gd name="connsiteX3" fmla="*/ 1932478 w 6618691"/>
              <a:gd name="connsiteY3" fmla="*/ 23402 h 1192540"/>
              <a:gd name="connsiteX4" fmla="*/ 2396435 w 6618691"/>
              <a:gd name="connsiteY4" fmla="*/ 514385 h 1192540"/>
              <a:gd name="connsiteX5" fmla="*/ 3301826 w 6618691"/>
              <a:gd name="connsiteY5" fmla="*/ 811677 h 1192540"/>
              <a:gd name="connsiteX6" fmla="*/ 5328579 w 6618691"/>
              <a:gd name="connsiteY6" fmla="*/ 1172 h 1192540"/>
              <a:gd name="connsiteX7" fmla="*/ 5923405 w 6618691"/>
              <a:gd name="connsiteY7" fmla="*/ 1030356 h 1192540"/>
              <a:gd name="connsiteX8" fmla="*/ 6618691 w 6618691"/>
              <a:gd name="connsiteY8" fmla="*/ 1116672 h 1192540"/>
              <a:gd name="connsiteX0" fmla="*/ 0 w 6618691"/>
              <a:gd name="connsiteY0" fmla="*/ 1196811 h 1196811"/>
              <a:gd name="connsiteX1" fmla="*/ 698262 w 6618691"/>
              <a:gd name="connsiteY1" fmla="*/ 1102193 h 1196811"/>
              <a:gd name="connsiteX2" fmla="*/ 1415126 w 6618691"/>
              <a:gd name="connsiteY2" fmla="*/ 701153 h 1196811"/>
              <a:gd name="connsiteX3" fmla="*/ 1932478 w 6618691"/>
              <a:gd name="connsiteY3" fmla="*/ 27673 h 1196811"/>
              <a:gd name="connsiteX4" fmla="*/ 2396435 w 6618691"/>
              <a:gd name="connsiteY4" fmla="*/ 518656 h 1196811"/>
              <a:gd name="connsiteX5" fmla="*/ 3301826 w 6618691"/>
              <a:gd name="connsiteY5" fmla="*/ 815948 h 1196811"/>
              <a:gd name="connsiteX6" fmla="*/ 4130642 w 6618691"/>
              <a:gd name="connsiteY6" fmla="*/ 635770 h 1196811"/>
              <a:gd name="connsiteX7" fmla="*/ 5328579 w 6618691"/>
              <a:gd name="connsiteY7" fmla="*/ 5443 h 1196811"/>
              <a:gd name="connsiteX8" fmla="*/ 5923405 w 6618691"/>
              <a:gd name="connsiteY8" fmla="*/ 1034627 h 1196811"/>
              <a:gd name="connsiteX9" fmla="*/ 6618691 w 6618691"/>
              <a:gd name="connsiteY9" fmla="*/ 1120943 h 1196811"/>
              <a:gd name="connsiteX0" fmla="*/ 0 w 6618691"/>
              <a:gd name="connsiteY0" fmla="*/ 1231882 h 1231882"/>
              <a:gd name="connsiteX1" fmla="*/ 698262 w 6618691"/>
              <a:gd name="connsiteY1" fmla="*/ 1137264 h 1231882"/>
              <a:gd name="connsiteX2" fmla="*/ 1415126 w 6618691"/>
              <a:gd name="connsiteY2" fmla="*/ 736224 h 1231882"/>
              <a:gd name="connsiteX3" fmla="*/ 1932478 w 6618691"/>
              <a:gd name="connsiteY3" fmla="*/ 62744 h 1231882"/>
              <a:gd name="connsiteX4" fmla="*/ 2396435 w 6618691"/>
              <a:gd name="connsiteY4" fmla="*/ 553727 h 1231882"/>
              <a:gd name="connsiteX5" fmla="*/ 3301826 w 6618691"/>
              <a:gd name="connsiteY5" fmla="*/ 851019 h 1231882"/>
              <a:gd name="connsiteX6" fmla="*/ 4130642 w 6618691"/>
              <a:gd name="connsiteY6" fmla="*/ 670841 h 1231882"/>
              <a:gd name="connsiteX7" fmla="*/ 4355863 w 6618691"/>
              <a:gd name="connsiteY7" fmla="*/ 251930 h 1231882"/>
              <a:gd name="connsiteX8" fmla="*/ 5328579 w 6618691"/>
              <a:gd name="connsiteY8" fmla="*/ 40514 h 1231882"/>
              <a:gd name="connsiteX9" fmla="*/ 5923405 w 6618691"/>
              <a:gd name="connsiteY9" fmla="*/ 1069698 h 1231882"/>
              <a:gd name="connsiteX10" fmla="*/ 6618691 w 6618691"/>
              <a:gd name="connsiteY10" fmla="*/ 1156014 h 1231882"/>
              <a:gd name="connsiteX0" fmla="*/ 0 w 6618691"/>
              <a:gd name="connsiteY0" fmla="*/ 1419758 h 1419758"/>
              <a:gd name="connsiteX1" fmla="*/ 698262 w 6618691"/>
              <a:gd name="connsiteY1" fmla="*/ 1325140 h 1419758"/>
              <a:gd name="connsiteX2" fmla="*/ 1415126 w 6618691"/>
              <a:gd name="connsiteY2" fmla="*/ 924100 h 1419758"/>
              <a:gd name="connsiteX3" fmla="*/ 1932478 w 6618691"/>
              <a:gd name="connsiteY3" fmla="*/ 250620 h 1419758"/>
              <a:gd name="connsiteX4" fmla="*/ 2396435 w 6618691"/>
              <a:gd name="connsiteY4" fmla="*/ 741603 h 1419758"/>
              <a:gd name="connsiteX5" fmla="*/ 3301826 w 6618691"/>
              <a:gd name="connsiteY5" fmla="*/ 1038895 h 1419758"/>
              <a:gd name="connsiteX6" fmla="*/ 4130642 w 6618691"/>
              <a:gd name="connsiteY6" fmla="*/ 858717 h 1419758"/>
              <a:gd name="connsiteX7" fmla="*/ 4355863 w 6618691"/>
              <a:gd name="connsiteY7" fmla="*/ 439806 h 1419758"/>
              <a:gd name="connsiteX8" fmla="*/ 5351101 w 6618691"/>
              <a:gd name="connsiteY8" fmla="*/ 25691 h 1419758"/>
              <a:gd name="connsiteX9" fmla="*/ 5923405 w 6618691"/>
              <a:gd name="connsiteY9" fmla="*/ 1257574 h 1419758"/>
              <a:gd name="connsiteX10" fmla="*/ 6618691 w 6618691"/>
              <a:gd name="connsiteY10" fmla="*/ 1343890 h 1419758"/>
              <a:gd name="connsiteX0" fmla="*/ 0 w 6618691"/>
              <a:gd name="connsiteY0" fmla="*/ 1421102 h 1421102"/>
              <a:gd name="connsiteX1" fmla="*/ 698262 w 6618691"/>
              <a:gd name="connsiteY1" fmla="*/ 1326484 h 1421102"/>
              <a:gd name="connsiteX2" fmla="*/ 1415126 w 6618691"/>
              <a:gd name="connsiteY2" fmla="*/ 925444 h 1421102"/>
              <a:gd name="connsiteX3" fmla="*/ 1932478 w 6618691"/>
              <a:gd name="connsiteY3" fmla="*/ 251964 h 1421102"/>
              <a:gd name="connsiteX4" fmla="*/ 2396435 w 6618691"/>
              <a:gd name="connsiteY4" fmla="*/ 742947 h 1421102"/>
              <a:gd name="connsiteX5" fmla="*/ 3301826 w 6618691"/>
              <a:gd name="connsiteY5" fmla="*/ 1040239 h 1421102"/>
              <a:gd name="connsiteX6" fmla="*/ 4130642 w 6618691"/>
              <a:gd name="connsiteY6" fmla="*/ 860061 h 1421102"/>
              <a:gd name="connsiteX7" fmla="*/ 4355863 w 6618691"/>
              <a:gd name="connsiteY7" fmla="*/ 441150 h 1421102"/>
              <a:gd name="connsiteX8" fmla="*/ 5351101 w 6618691"/>
              <a:gd name="connsiteY8" fmla="*/ 27035 h 1421102"/>
              <a:gd name="connsiteX9" fmla="*/ 5621608 w 6618691"/>
              <a:gd name="connsiteY9" fmla="*/ 1285945 h 1421102"/>
              <a:gd name="connsiteX10" fmla="*/ 6618691 w 6618691"/>
              <a:gd name="connsiteY10" fmla="*/ 1345234 h 1421102"/>
              <a:gd name="connsiteX0" fmla="*/ 0 w 6618691"/>
              <a:gd name="connsiteY0" fmla="*/ 1425389 h 1425389"/>
              <a:gd name="connsiteX1" fmla="*/ 698262 w 6618691"/>
              <a:gd name="connsiteY1" fmla="*/ 1330771 h 1425389"/>
              <a:gd name="connsiteX2" fmla="*/ 1415126 w 6618691"/>
              <a:gd name="connsiteY2" fmla="*/ 929731 h 1425389"/>
              <a:gd name="connsiteX3" fmla="*/ 1932478 w 6618691"/>
              <a:gd name="connsiteY3" fmla="*/ 256251 h 1425389"/>
              <a:gd name="connsiteX4" fmla="*/ 2396435 w 6618691"/>
              <a:gd name="connsiteY4" fmla="*/ 747234 h 1425389"/>
              <a:gd name="connsiteX5" fmla="*/ 3301826 w 6618691"/>
              <a:gd name="connsiteY5" fmla="*/ 1044526 h 1425389"/>
              <a:gd name="connsiteX6" fmla="*/ 4130642 w 6618691"/>
              <a:gd name="connsiteY6" fmla="*/ 864348 h 1425389"/>
              <a:gd name="connsiteX7" fmla="*/ 4355863 w 6618691"/>
              <a:gd name="connsiteY7" fmla="*/ 445437 h 1425389"/>
              <a:gd name="connsiteX8" fmla="*/ 5283535 w 6618691"/>
              <a:gd name="connsiteY8" fmla="*/ 26818 h 1425389"/>
              <a:gd name="connsiteX9" fmla="*/ 5621608 w 6618691"/>
              <a:gd name="connsiteY9" fmla="*/ 1290232 h 1425389"/>
              <a:gd name="connsiteX10" fmla="*/ 6618691 w 6618691"/>
              <a:gd name="connsiteY10" fmla="*/ 1349521 h 1425389"/>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91938 w 6618691"/>
              <a:gd name="connsiteY3" fmla="*/ 277327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82929 w 6618691"/>
              <a:gd name="connsiteY3" fmla="*/ 101654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830409 h 1830409"/>
              <a:gd name="connsiteX1" fmla="*/ 698262 w 6618691"/>
              <a:gd name="connsiteY1" fmla="*/ 1735791 h 1830409"/>
              <a:gd name="connsiteX2" fmla="*/ 1415126 w 6618691"/>
              <a:gd name="connsiteY2" fmla="*/ 1334751 h 1830409"/>
              <a:gd name="connsiteX3" fmla="*/ 1878425 w 6618691"/>
              <a:gd name="connsiteY3" fmla="*/ 3623 h 1830409"/>
              <a:gd name="connsiteX4" fmla="*/ 2396435 w 6618691"/>
              <a:gd name="connsiteY4" fmla="*/ 1152254 h 1830409"/>
              <a:gd name="connsiteX5" fmla="*/ 3301826 w 6618691"/>
              <a:gd name="connsiteY5" fmla="*/ 1449546 h 1830409"/>
              <a:gd name="connsiteX6" fmla="*/ 4130642 w 6618691"/>
              <a:gd name="connsiteY6" fmla="*/ 1269368 h 1830409"/>
              <a:gd name="connsiteX7" fmla="*/ 4427934 w 6618691"/>
              <a:gd name="connsiteY7" fmla="*/ 746855 h 1830409"/>
              <a:gd name="connsiteX8" fmla="*/ 5283535 w 6618691"/>
              <a:gd name="connsiteY8" fmla="*/ 431838 h 1830409"/>
              <a:gd name="connsiteX9" fmla="*/ 5621608 w 6618691"/>
              <a:gd name="connsiteY9" fmla="*/ 1695252 h 1830409"/>
              <a:gd name="connsiteX10" fmla="*/ 6618691 w 6618691"/>
              <a:gd name="connsiteY10" fmla="*/ 1754541 h 1830409"/>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7934 w 6618691"/>
              <a:gd name="connsiteY7" fmla="*/ 703897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085598 w 6618691"/>
              <a:gd name="connsiteY6" fmla="*/ 1091277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4085598 w 6618691"/>
              <a:gd name="connsiteY7" fmla="*/ 1091277 h 1787451"/>
              <a:gd name="connsiteX8" fmla="*/ 4423430 w 6618691"/>
              <a:gd name="connsiteY8" fmla="*/ 613808 h 1787451"/>
              <a:gd name="connsiteX9" fmla="*/ 5297048 w 6618691"/>
              <a:gd name="connsiteY9" fmla="*/ 321314 h 1787451"/>
              <a:gd name="connsiteX10" fmla="*/ 5621608 w 6618691"/>
              <a:gd name="connsiteY10" fmla="*/ 1652294 h 1787451"/>
              <a:gd name="connsiteX11" fmla="*/ 6618691 w 6618691"/>
              <a:gd name="connsiteY11"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3720738 w 6618691"/>
              <a:gd name="connsiteY7" fmla="*/ 1293980 h 1787451"/>
              <a:gd name="connsiteX8" fmla="*/ 4085598 w 6618691"/>
              <a:gd name="connsiteY8" fmla="*/ 1091277 h 1787451"/>
              <a:gd name="connsiteX9" fmla="*/ 4423430 w 6618691"/>
              <a:gd name="connsiteY9" fmla="*/ 613808 h 1787451"/>
              <a:gd name="connsiteX10" fmla="*/ 5297048 w 6618691"/>
              <a:gd name="connsiteY10" fmla="*/ 321314 h 1787451"/>
              <a:gd name="connsiteX11" fmla="*/ 5621608 w 6618691"/>
              <a:gd name="connsiteY11" fmla="*/ 1652294 h 1787451"/>
              <a:gd name="connsiteX12" fmla="*/ 6618691 w 6618691"/>
              <a:gd name="connsiteY12" fmla="*/ 1711583 h 1787451"/>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284 h 1790284"/>
              <a:gd name="connsiteX1" fmla="*/ 698262 w 6618691"/>
              <a:gd name="connsiteY1" fmla="*/ 1695666 h 1790284"/>
              <a:gd name="connsiteX2" fmla="*/ 1415126 w 6618691"/>
              <a:gd name="connsiteY2" fmla="*/ 1294626 h 1790284"/>
              <a:gd name="connsiteX3" fmla="*/ 1878425 w 6618691"/>
              <a:gd name="connsiteY3" fmla="*/ 22056 h 1790284"/>
              <a:gd name="connsiteX4" fmla="*/ 2346886 w 6618691"/>
              <a:gd name="connsiteY4" fmla="*/ 1107624 h 1790284"/>
              <a:gd name="connsiteX5" fmla="*/ 2801834 w 6618691"/>
              <a:gd name="connsiteY5" fmla="*/ 1359875 h 1790284"/>
              <a:gd name="connsiteX6" fmla="*/ 3301826 w 6618691"/>
              <a:gd name="connsiteY6" fmla="*/ 1409421 h 1790284"/>
              <a:gd name="connsiteX7" fmla="*/ 3720738 w 6618691"/>
              <a:gd name="connsiteY7" fmla="*/ 1296813 h 1790284"/>
              <a:gd name="connsiteX8" fmla="*/ 4085598 w 6618691"/>
              <a:gd name="connsiteY8" fmla="*/ 1094110 h 1790284"/>
              <a:gd name="connsiteX9" fmla="*/ 4423430 w 6618691"/>
              <a:gd name="connsiteY9" fmla="*/ 616641 h 1790284"/>
              <a:gd name="connsiteX10" fmla="*/ 5297048 w 6618691"/>
              <a:gd name="connsiteY10" fmla="*/ 324147 h 1790284"/>
              <a:gd name="connsiteX11" fmla="*/ 5621608 w 6618691"/>
              <a:gd name="connsiteY11" fmla="*/ 1655127 h 1790284"/>
              <a:gd name="connsiteX12" fmla="*/ 6618691 w 6618691"/>
              <a:gd name="connsiteY12" fmla="*/ 1714416 h 1790284"/>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46886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4085598 w 6618691"/>
              <a:gd name="connsiteY7" fmla="*/ 1111791 h 1807965"/>
              <a:gd name="connsiteX8" fmla="*/ 4423430 w 6618691"/>
              <a:gd name="connsiteY8" fmla="*/ 634322 h 1807965"/>
              <a:gd name="connsiteX9" fmla="*/ 5297048 w 6618691"/>
              <a:gd name="connsiteY9" fmla="*/ 341828 h 1807965"/>
              <a:gd name="connsiteX10" fmla="*/ 5621608 w 6618691"/>
              <a:gd name="connsiteY10" fmla="*/ 1672808 h 1807965"/>
              <a:gd name="connsiteX11" fmla="*/ 6618691 w 6618691"/>
              <a:gd name="connsiteY11"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301826 w 6618691"/>
              <a:gd name="connsiteY5" fmla="*/ 1427102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8691" h="1807965">
                <a:moveTo>
                  <a:pt x="0" y="1807965"/>
                </a:moveTo>
                <a:cubicBezTo>
                  <a:pt x="93855" y="1760664"/>
                  <a:pt x="462408" y="1795957"/>
                  <a:pt x="698262" y="1713347"/>
                </a:cubicBezTo>
                <a:cubicBezTo>
                  <a:pt x="934116" y="1630737"/>
                  <a:pt x="1220684" y="1594245"/>
                  <a:pt x="1415126" y="1312307"/>
                </a:cubicBezTo>
                <a:cubicBezTo>
                  <a:pt x="1609568" y="1030369"/>
                  <a:pt x="1494158" y="183515"/>
                  <a:pt x="1864912" y="21719"/>
                </a:cubicBezTo>
                <a:cubicBezTo>
                  <a:pt x="2258188" y="-162599"/>
                  <a:pt x="2171964" y="879813"/>
                  <a:pt x="2310850" y="1125305"/>
                </a:cubicBezTo>
                <a:cubicBezTo>
                  <a:pt x="2550336" y="1359536"/>
                  <a:pt x="2539504" y="1485337"/>
                  <a:pt x="3180528" y="1483085"/>
                </a:cubicBezTo>
                <a:cubicBezTo>
                  <a:pt x="3821552" y="1480833"/>
                  <a:pt x="3805935" y="1370425"/>
                  <a:pt x="4085598" y="1111791"/>
                </a:cubicBezTo>
                <a:cubicBezTo>
                  <a:pt x="4365261" y="853157"/>
                  <a:pt x="4667821" y="164349"/>
                  <a:pt x="5194411" y="323166"/>
                </a:cubicBezTo>
                <a:cubicBezTo>
                  <a:pt x="5721001" y="481983"/>
                  <a:pt x="5408842" y="1550704"/>
                  <a:pt x="5621608" y="1672808"/>
                </a:cubicBezTo>
                <a:cubicBezTo>
                  <a:pt x="5834374" y="1794912"/>
                  <a:pt x="6507315" y="1658403"/>
                  <a:pt x="6618691" y="173209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B15E560-F240-69E6-65F6-20CE964F5F09}"/>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p:spTree>
    <p:extLst>
      <p:ext uri="{BB962C8B-B14F-4D97-AF65-F5344CB8AC3E}">
        <p14:creationId xmlns:p14="http://schemas.microsoft.com/office/powerpoint/2010/main" val="4147673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37</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4041336"/>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2647011" y="32497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2647011" y="3249768"/>
                <a:ext cx="3146118" cy="923330"/>
              </a:xfrm>
              <a:prstGeom prst="rect">
                <a:avLst/>
              </a:prstGeom>
              <a:blipFill>
                <a:blip r:embed="rId3"/>
                <a:stretch>
                  <a:fillRect l="-10271" t="-17763" b="-394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log</m:t>
                        </m:r>
                      </m:fName>
                      <m:e>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e>
                    </m:func>
                    <m:r>
                      <a:rPr lang="en-US" sz="4000" b="0" i="0" smtClean="0">
                        <a:solidFill>
                          <a:schemeClr val="tx1"/>
                        </a:solidFill>
                        <a:latin typeface="Cambria Math" panose="02040503050406030204" pitchFamily="18" charset="0"/>
                      </a:rPr>
                      <m:t>=0</m:t>
                    </m:r>
                    <m:r>
                      <a:rPr lang="en-US" sz="4000" i="1" dirty="0">
                        <a:solidFill>
                          <a:schemeClr val="tx1"/>
                        </a:solidFill>
                        <a:latin typeface="Cambria Math" panose="02040503050406030204" pitchFamily="18" charset="0"/>
                        <a:ea typeface="Cambria Math" panose="02040503050406030204" pitchFamily="18" charset="0"/>
                      </a:rPr>
                      <m:t>⟺</m:t>
                    </m:r>
                    <m:r>
                      <a:rPr lang="en-US" sz="4000" i="1" smtClean="0">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ea typeface="Cambria Math" panose="02040503050406030204" pitchFamily="18" charset="0"/>
                          </a:rPr>
                        </m:ctrlPr>
                      </m:dPr>
                      <m:e>
                        <m:r>
                          <a:rPr lang="en-US" sz="4000" i="1">
                            <a:solidFill>
                              <a:schemeClr val="tx1"/>
                            </a:solidFill>
                            <a:latin typeface="Cambria Math" panose="02040503050406030204" pitchFamily="18" charset="0"/>
                            <a:ea typeface="Cambria Math" panose="02040503050406030204" pitchFamily="18" charset="0"/>
                          </a:rPr>
                          <m:t>𝜌</m:t>
                        </m:r>
                        <m:d>
                          <m:dPr>
                            <m:ctrlPr>
                              <a:rPr lang="en-US" sz="4000" i="1">
                                <a:solidFill>
                                  <a:schemeClr val="tx1"/>
                                </a:solidFill>
                                <a:latin typeface="Cambria Math" panose="02040503050406030204" pitchFamily="18" charset="0"/>
                                <a:ea typeface="Cambria Math" panose="02040503050406030204" pitchFamily="18" charset="0"/>
                              </a:rPr>
                            </m:ctrlPr>
                          </m:dPr>
                          <m:e>
                            <m:sSup>
                              <m:sSupPr>
                                <m:ctrlPr>
                                  <a:rPr lang="en-US" sz="4000" i="1">
                                    <a:solidFill>
                                      <a:schemeClr val="tx1"/>
                                    </a:solidFill>
                                    <a:latin typeface="Cambria Math" panose="02040503050406030204" pitchFamily="18" charset="0"/>
                                    <a:ea typeface="Cambria Math" panose="02040503050406030204" pitchFamily="18" charset="0"/>
                                  </a:rPr>
                                </m:ctrlPr>
                              </m:sSupPr>
                              <m:e>
                                <m:r>
                                  <a:rPr lang="en-US" sz="4000" i="1">
                                    <a:solidFill>
                                      <a:schemeClr val="tx1"/>
                                    </a:solidFill>
                                    <a:latin typeface="Cambria Math" panose="02040503050406030204" pitchFamily="18" charset="0"/>
                                    <a:ea typeface="Cambria Math" panose="02040503050406030204" pitchFamily="18" charset="0"/>
                                  </a:rPr>
                                  <m:t>𝜉</m:t>
                                </m:r>
                              </m:e>
                              <m:sup>
                                <m:r>
                                  <a:rPr lang="en-US" sz="4000" i="1">
                                    <a:solidFill>
                                      <a:schemeClr val="tx1"/>
                                    </a:solidFill>
                                    <a:latin typeface="Cambria Math" panose="02040503050406030204" pitchFamily="18" charset="0"/>
                                    <a:ea typeface="Cambria Math" panose="02040503050406030204" pitchFamily="18" charset="0"/>
                                  </a:rPr>
                                  <m:t>𝑎</m:t>
                                </m:r>
                              </m:sup>
                            </m:sSup>
                          </m:e>
                        </m:d>
                      </m:e>
                    </m:d>
                    <m:r>
                      <a:rPr lang="en-US" sz="4000" i="1">
                        <a:solidFill>
                          <a:schemeClr val="tx1"/>
                        </a:solidFill>
                        <a:latin typeface="Cambria Math" panose="02040503050406030204" pitchFamily="18" charset="0"/>
                        <a:ea typeface="Cambria Math" panose="02040503050406030204" pitchFamily="18" charset="0"/>
                      </a:rPr>
                      <m:t> </m:t>
                    </m:r>
                    <m:r>
                      <a:rPr lang="en-US" sz="4000" i="1">
                        <a:solidFill>
                          <a:schemeClr val="tx1"/>
                        </a:solidFill>
                        <a:latin typeface="Cambria Math" panose="02040503050406030204" pitchFamily="18" charset="0"/>
                      </a:rPr>
                      <m:t>=</m:t>
                    </m:r>
                    <m:r>
                      <a:rPr lang="en-US" sz="4000" i="1">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rPr>
                        </m:ctrlPr>
                      </m:d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𝜌</m:t>
                            </m:r>
                          </m:e>
                        </m:acc>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𝑏</m:t>
                                </m:r>
                              </m:sup>
                            </m:sSup>
                          </m:e>
                        </m:d>
                      </m:e>
                    </m:d>
                  </m:oMath>
                </a14:m>
                <a:endParaRPr lang="en-US" sz="4000" dirty="0">
                  <a:solidFill>
                    <a:schemeClr val="tx1"/>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38</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527592" y="3179402"/>
            <a:ext cx="6427401" cy="1077218"/>
          </a:xfrm>
          <a:prstGeom prst="rect">
            <a:avLst/>
          </a:prstGeom>
          <a:noFill/>
        </p:spPr>
        <p:txBody>
          <a:bodyPr wrap="none" rtlCol="0">
            <a:spAutoFit/>
          </a:bodyPr>
          <a:lstStyle/>
          <a:p>
            <a:r>
              <a:rPr lang="en-US" sz="3200" dirty="0"/>
              <a:t>Determinant coordinate independent</a:t>
            </a:r>
            <a:br>
              <a:rPr lang="en-US" sz="3200" dirty="0"/>
            </a:br>
            <a:r>
              <a:rPr lang="en-US" sz="3200" dirty="0"/>
              <a:t>measure of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570576" y="1076674"/>
            <a:ext cx="3302122" cy="584775"/>
          </a:xfrm>
          <a:prstGeom prst="rect">
            <a:avLst/>
          </a:prstGeom>
          <a:noFill/>
        </p:spPr>
        <p:txBody>
          <a:bodyPr wrap="none" rtlCol="0">
            <a:spAutoFit/>
          </a:bodyPr>
          <a:lstStyle/>
          <a:p>
            <a:r>
              <a:rPr lang="en-US" sz="3200" dirty="0"/>
              <a:t>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578412"/>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578412"/>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570576" y="4494758"/>
                <a:ext cx="6812571" cy="1569660"/>
              </a:xfrm>
              <a:prstGeom prst="rect">
                <a:avLst/>
              </a:prstGeom>
              <a:noFill/>
            </p:spPr>
            <p:txBody>
              <a:bodyPr wrap="none" rtlCol="0">
                <a:spAutoFit/>
              </a:bodyPr>
              <a:lstStyle/>
              <a:p>
                <a:r>
                  <a:rPr lang="en-US" sz="3200" dirty="0"/>
                  <a:t>Small enough distribution</a:t>
                </a:r>
              </a:p>
              <a:p>
                <a14:m>
                  <m:oMath xmlns:m="http://schemas.openxmlformats.org/officeDocument/2006/math">
                    <m:r>
                      <a:rPr lang="en-US" sz="3200" b="0" i="1" smtClean="0">
                        <a:latin typeface="Cambria Math" panose="02040503050406030204" pitchFamily="18" charset="0"/>
                      </a:rPr>
                      <m:t>⇒</m:t>
                    </m:r>
                  </m:oMath>
                </a14:m>
                <a:r>
                  <a:rPr lang="en-US" sz="3200" dirty="0"/>
                  <a:t> displacement field (almost) linear</a:t>
                </a:r>
                <a:br>
                  <a:rPr lang="en-US" sz="3200" dirty="0"/>
                </a:br>
                <a14:m>
                  <m:oMath xmlns:m="http://schemas.openxmlformats.org/officeDocument/2006/math">
                    <m:r>
                      <a:rPr lang="en-US" sz="3200" b="0" i="1" smtClean="0">
                        <a:latin typeface="Cambria Math" panose="02040503050406030204" pitchFamily="18" charset="0"/>
                      </a:rPr>
                      <m:t>⇒</m:t>
                    </m:r>
                  </m:oMath>
                </a14:m>
                <a:r>
                  <a:rPr lang="en-US" sz="3200" dirty="0"/>
                  <a:t> covariance matrix transforms linearly</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570576" y="4494758"/>
                <a:ext cx="6812571" cy="1569660"/>
              </a:xfrm>
              <a:prstGeom prst="rect">
                <a:avLst/>
              </a:prstGeom>
              <a:blipFill>
                <a:blip r:embed="rId4"/>
                <a:stretch>
                  <a:fillRect l="-2328" t="-5039" r="-1164" b="-12016"/>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719281" y="110654"/>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0" name="Group 9">
            <a:extLst>
              <a:ext uri="{FF2B5EF4-FFF2-40B4-BE49-F238E27FC236}">
                <a16:creationId xmlns:a16="http://schemas.microsoft.com/office/drawing/2014/main" id="{1376C535-AA37-BE6B-DA77-D1451DC1D7F3}"/>
              </a:ext>
            </a:extLst>
          </p:cNvPr>
          <p:cNvGrpSpPr/>
          <p:nvPr/>
        </p:nvGrpSpPr>
        <p:grpSpPr>
          <a:xfrm>
            <a:off x="8722760" y="220894"/>
            <a:ext cx="3333866" cy="3655255"/>
            <a:chOff x="8722760" y="220894"/>
            <a:chExt cx="3333866" cy="3655255"/>
          </a:xfrm>
        </p:grpSpPr>
        <p:grpSp>
          <p:nvGrpSpPr>
            <p:cNvPr id="24" name="Group 23">
              <a:extLst>
                <a:ext uri="{FF2B5EF4-FFF2-40B4-BE49-F238E27FC236}">
                  <a16:creationId xmlns:a16="http://schemas.microsoft.com/office/drawing/2014/main" id="{55394049-0FBC-CE20-69B0-623198B3FA6F}"/>
                </a:ext>
              </a:extLst>
            </p:cNvPr>
            <p:cNvGrpSpPr/>
            <p:nvPr/>
          </p:nvGrpSpPr>
          <p:grpSpPr>
            <a:xfrm>
              <a:off x="8956694" y="806932"/>
              <a:ext cx="2825673" cy="2779278"/>
              <a:chOff x="1177839" y="1302957"/>
              <a:chExt cx="3775999" cy="3714006"/>
            </a:xfrm>
          </p:grpSpPr>
          <p:cxnSp>
            <p:nvCxnSpPr>
              <p:cNvPr id="56" name="Straight Arrow Connector 55">
                <a:extLst>
                  <a:ext uri="{FF2B5EF4-FFF2-40B4-BE49-F238E27FC236}">
                    <a16:creationId xmlns:a16="http://schemas.microsoft.com/office/drawing/2014/main" id="{79E65895-8E2B-394B-138A-F64011864C2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951C72-91EC-BFF1-18BC-D5C06DE151C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1E1B66-98F5-5EED-922D-E8FB4CA8774D}"/>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B706FE8-9D84-3942-B76F-866FD4BBEAE7}"/>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2D172-F3B1-7EE9-9599-A901F7BFEB16}"/>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ADD008-2AEB-87E5-CBF8-10A2FEAC33A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BACE89-81C1-701D-A2CB-7FBFC4E31E71}"/>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91DC80F-079F-91E7-E093-519617663F71}"/>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7102FD6-B834-F6E6-528B-20E45425560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8AB6FF-9D85-64A9-405D-C3CF2964AAD8}"/>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4374705-C014-4C24-35F9-6083C2A2F11A}"/>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793660B-3789-8329-9848-AB012FA0E5C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FD641FE-10D7-18BD-74DD-CD8C7DB3D5C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E842BBB-482E-CC24-F54F-F67B600FB071}"/>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9E2F76-9D07-8F23-E02C-A0860C537C21}"/>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DC33120-0482-0891-FD85-36FB38E9CC1F}"/>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1DB9B7-EF4B-BA72-C16D-9106F18AD23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467AD83-75AA-417F-CD4C-02AC3B6BE6DA}"/>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0A66B2D-0EA1-2267-B7B7-1DF5291FF2B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67791CB-D062-6FA1-255D-27DB6C0236B3}"/>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84A703-A4CF-59D7-4399-E19D9EA6401C}"/>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2A03A1-3601-54D2-C1FB-CA754199374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ADA890-596E-0294-FDBF-76A3D0E49DE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26D0D4-0688-DAA5-F2B8-EE9E4A4DBBF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B98ABD7-3058-56E6-B619-1EC22234379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51CF8F-D872-A19C-0E67-7C702ED9C8E3}"/>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1750DF5-E54F-787C-1E28-67077BF230B9}"/>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31622AF-5215-5D03-E69B-48BADEAB61D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2DDA535-9F31-AA17-AD05-C30570F86B4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98730CE-2911-3E83-2314-A2FD5056AE0F}"/>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47898CF-48ED-96F0-9552-E216F0D0607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AE6BB49-EBD0-9377-E696-D09DC7BA797B}"/>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A6F8BA37-E6B9-B8AF-5162-33711320471D}"/>
                </a:ext>
              </a:extLst>
            </p:cNvPr>
            <p:cNvGrpSpPr/>
            <p:nvPr/>
          </p:nvGrpSpPr>
          <p:grpSpPr>
            <a:xfrm>
              <a:off x="10150503" y="1059636"/>
              <a:ext cx="411480" cy="731520"/>
              <a:chOff x="10173204" y="1059636"/>
              <a:chExt cx="365760" cy="914400"/>
            </a:xfrm>
          </p:grpSpPr>
          <p:sp>
            <p:nvSpPr>
              <p:cNvPr id="128" name="Oval 127">
                <a:extLst>
                  <a:ext uri="{FF2B5EF4-FFF2-40B4-BE49-F238E27FC236}">
                    <a16:creationId xmlns:a16="http://schemas.microsoft.com/office/drawing/2014/main" id="{4164AA74-7CB0-277F-F71B-803F62CB8608}"/>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 name="Straight Connector 129">
                <a:extLst>
                  <a:ext uri="{FF2B5EF4-FFF2-40B4-BE49-F238E27FC236}">
                    <a16:creationId xmlns:a16="http://schemas.microsoft.com/office/drawing/2014/main" id="{50FE3621-3D6F-D64A-6B26-C2F4080C81A0}"/>
                  </a:ext>
                </a:extLst>
              </p:cNvPr>
              <p:cNvCxnSpPr>
                <a:stCxn id="128" idx="2"/>
                <a:endCxn id="128"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0AE5E7A-DD2E-F908-1B29-B6CC08050F9C}"/>
                  </a:ext>
                </a:extLst>
              </p:cNvPr>
              <p:cNvCxnSpPr>
                <a:stCxn id="128" idx="4"/>
                <a:endCxn id="128"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3CE787A1-DEB2-08C0-2B3A-CA434DEEC850}"/>
                </a:ext>
              </a:extLst>
            </p:cNvPr>
            <p:cNvGrpSpPr/>
            <p:nvPr/>
          </p:nvGrpSpPr>
          <p:grpSpPr>
            <a:xfrm rot="1800000">
              <a:off x="10547238" y="1179617"/>
              <a:ext cx="411480" cy="731520"/>
              <a:chOff x="10173204" y="1059636"/>
              <a:chExt cx="365760" cy="914400"/>
            </a:xfrm>
          </p:grpSpPr>
          <p:sp>
            <p:nvSpPr>
              <p:cNvPr id="139" name="Oval 138">
                <a:extLst>
                  <a:ext uri="{FF2B5EF4-FFF2-40B4-BE49-F238E27FC236}">
                    <a16:creationId xmlns:a16="http://schemas.microsoft.com/office/drawing/2014/main" id="{499D6C57-2135-2F19-8B10-2DDCD498085F}"/>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0" name="Straight Connector 139">
                <a:extLst>
                  <a:ext uri="{FF2B5EF4-FFF2-40B4-BE49-F238E27FC236}">
                    <a16:creationId xmlns:a16="http://schemas.microsoft.com/office/drawing/2014/main" id="{3D87B458-2E27-645A-8493-1F4118B6F3E2}"/>
                  </a:ext>
                </a:extLst>
              </p:cNvPr>
              <p:cNvCxnSpPr>
                <a:stCxn id="139" idx="2"/>
                <a:endCxn id="139"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BBE7AF3-2834-3B89-C854-5F9446BAE9FD}"/>
                  </a:ext>
                </a:extLst>
              </p:cNvPr>
              <p:cNvCxnSpPr>
                <a:stCxn id="139" idx="4"/>
                <a:endCxn id="139"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4C6314-723A-245E-3F0D-0C106406FF46}"/>
                </a:ext>
              </a:extLst>
            </p:cNvPr>
            <p:cNvGrpSpPr/>
            <p:nvPr/>
          </p:nvGrpSpPr>
          <p:grpSpPr>
            <a:xfrm rot="3600000">
              <a:off x="10852178" y="1478569"/>
              <a:ext cx="411480" cy="731520"/>
              <a:chOff x="10173204" y="1059636"/>
              <a:chExt cx="365760" cy="914400"/>
            </a:xfrm>
          </p:grpSpPr>
          <p:sp>
            <p:nvSpPr>
              <p:cNvPr id="143" name="Oval 142">
                <a:extLst>
                  <a:ext uri="{FF2B5EF4-FFF2-40B4-BE49-F238E27FC236}">
                    <a16:creationId xmlns:a16="http://schemas.microsoft.com/office/drawing/2014/main" id="{CA49015B-32B9-62B0-20AB-C91E05F04C25}"/>
                  </a:ext>
                </a:extLst>
              </p:cNvPr>
              <p:cNvSpPr>
                <a:spLocks/>
              </p:cNvSpPr>
              <p:nvPr/>
            </p:nvSpPr>
            <p:spPr>
              <a:xfrm rot="5400000">
                <a:off x="9898884" y="1333956"/>
                <a:ext cx="914400" cy="365760"/>
              </a:xfrm>
              <a:prstGeom prst="ellipse">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Straight Connector 143">
                <a:extLst>
                  <a:ext uri="{FF2B5EF4-FFF2-40B4-BE49-F238E27FC236}">
                    <a16:creationId xmlns:a16="http://schemas.microsoft.com/office/drawing/2014/main" id="{B480C1D5-4340-0567-A5C7-60CF4146FC9E}"/>
                  </a:ext>
                </a:extLst>
              </p:cNvPr>
              <p:cNvCxnSpPr>
                <a:stCxn id="143" idx="2"/>
                <a:endCxn id="143" idx="6"/>
              </p:cNvCxnSpPr>
              <p:nvPr/>
            </p:nvCxnSpPr>
            <p:spPr>
              <a:xfrm>
                <a:off x="10356084" y="1059636"/>
                <a:ext cx="0" cy="9144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1C9A816-905E-B01B-4B4B-9E4B415CCE63}"/>
                  </a:ext>
                </a:extLst>
              </p:cNvPr>
              <p:cNvCxnSpPr>
                <a:stCxn id="143" idx="4"/>
                <a:endCxn id="143" idx="0"/>
              </p:cNvCxnSpPr>
              <p:nvPr/>
            </p:nvCxnSpPr>
            <p:spPr>
              <a:xfrm>
                <a:off x="10173204" y="1516836"/>
                <a:ext cx="36576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846F3C0-5655-8430-5A50-189265B2F7F1}"/>
                </a:ext>
              </a:extLst>
            </p:cNvPr>
            <p:cNvGrpSpPr/>
            <p:nvPr/>
          </p:nvGrpSpPr>
          <p:grpSpPr>
            <a:xfrm rot="5400000">
              <a:off x="10946165" y="1835151"/>
              <a:ext cx="411480" cy="731520"/>
              <a:chOff x="10173204" y="1059636"/>
              <a:chExt cx="365760" cy="914400"/>
            </a:xfrm>
          </p:grpSpPr>
          <p:sp>
            <p:nvSpPr>
              <p:cNvPr id="148" name="Oval 147">
                <a:extLst>
                  <a:ext uri="{FF2B5EF4-FFF2-40B4-BE49-F238E27FC236}">
                    <a16:creationId xmlns:a16="http://schemas.microsoft.com/office/drawing/2014/main" id="{CC2CBC56-DDA5-1F3B-21FA-DCEFBBCFBEC1}"/>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9" name="Straight Connector 148">
                <a:extLst>
                  <a:ext uri="{FF2B5EF4-FFF2-40B4-BE49-F238E27FC236}">
                    <a16:creationId xmlns:a16="http://schemas.microsoft.com/office/drawing/2014/main" id="{BF759D1E-F10C-1E84-5FC0-65BEDDD1F2AB}"/>
                  </a:ext>
                </a:extLst>
              </p:cNvPr>
              <p:cNvCxnSpPr>
                <a:stCxn id="148" idx="2"/>
                <a:endCxn id="148"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E91F9B8-6501-371E-31F1-30465E5D1436}"/>
                  </a:ext>
                </a:extLst>
              </p:cNvPr>
              <p:cNvCxnSpPr>
                <a:stCxn id="148" idx="4"/>
                <a:endCxn id="148"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04A85E79-E313-153C-A897-13E15AB989AC}"/>
                </a:ext>
              </a:extLst>
            </p:cNvPr>
            <p:cNvGrpSpPr/>
            <p:nvPr/>
          </p:nvGrpSpPr>
          <p:grpSpPr>
            <a:xfrm rot="7200000">
              <a:off x="10830663" y="2231223"/>
              <a:ext cx="411480" cy="731520"/>
              <a:chOff x="10173204" y="1059636"/>
              <a:chExt cx="365760" cy="914400"/>
            </a:xfrm>
          </p:grpSpPr>
          <p:sp>
            <p:nvSpPr>
              <p:cNvPr id="152" name="Oval 151">
                <a:extLst>
                  <a:ext uri="{FF2B5EF4-FFF2-40B4-BE49-F238E27FC236}">
                    <a16:creationId xmlns:a16="http://schemas.microsoft.com/office/drawing/2014/main" id="{8D9B00DC-F180-7756-5067-7136A88346E4}"/>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3" name="Straight Connector 152">
                <a:extLst>
                  <a:ext uri="{FF2B5EF4-FFF2-40B4-BE49-F238E27FC236}">
                    <a16:creationId xmlns:a16="http://schemas.microsoft.com/office/drawing/2014/main" id="{281426E5-94E6-4446-EA0F-CBEF9B18D9AA}"/>
                  </a:ext>
                </a:extLst>
              </p:cNvPr>
              <p:cNvCxnSpPr>
                <a:stCxn id="152" idx="2"/>
                <a:endCxn id="152"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45967CC-9897-63F0-EDF1-361FC9FBB82E}"/>
                  </a:ext>
                </a:extLst>
              </p:cNvPr>
              <p:cNvCxnSpPr>
                <a:stCxn id="152" idx="4"/>
                <a:endCxn id="152"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6C077DDA-D1F0-769B-9F12-BED7B6D83843}"/>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BAD8217B-C46A-6C99-0006-A291ED9E9642}"/>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3" name="TextBox 122">
                    <a:extLst>
                      <a:ext uri="{FF2B5EF4-FFF2-40B4-BE49-F238E27FC236}">
                        <a16:creationId xmlns:a16="http://schemas.microsoft.com/office/drawing/2014/main" id="{BAD8217B-C46A-6C99-0006-A291ED9E9642}"/>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5"/>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7EDD29-F2E8-3086-CECD-5BA551247D6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24" name="TextBox 123">
                    <a:extLst>
                      <a:ext uri="{FF2B5EF4-FFF2-40B4-BE49-F238E27FC236}">
                        <a16:creationId xmlns:a16="http://schemas.microsoft.com/office/drawing/2014/main" id="{8A7EDD29-F2E8-3086-CECD-5BA551247D6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6"/>
                    <a:stretch>
                      <a:fillRect l="-56667" r="-53333" b="-24590"/>
                    </a:stretch>
                  </a:blipFill>
                </p:spPr>
                <p:txBody>
                  <a:bodyPr/>
                  <a:lstStyle/>
                  <a:p>
                    <a:r>
                      <a:rPr lang="en-US">
                        <a:noFill/>
                      </a:rPr>
                      <a:t> </a:t>
                    </a:r>
                  </a:p>
                </p:txBody>
              </p:sp>
            </mc:Fallback>
          </mc:AlternateContent>
          <p:cxnSp>
            <p:nvCxnSpPr>
              <p:cNvPr id="127" name="Straight Connector 126">
                <a:extLst>
                  <a:ext uri="{FF2B5EF4-FFF2-40B4-BE49-F238E27FC236}">
                    <a16:creationId xmlns:a16="http://schemas.microsoft.com/office/drawing/2014/main" id="{FCD3276E-D48C-B754-1CCA-6EE09801537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E8843AF-379B-1D30-08BC-34DBE9806E1E}"/>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TextBox 10">
            <a:extLst>
              <a:ext uri="{FF2B5EF4-FFF2-40B4-BE49-F238E27FC236}">
                <a16:creationId xmlns:a16="http://schemas.microsoft.com/office/drawing/2014/main" id="{AB547A9E-03AB-F1EA-BD1E-482EE90C1372}"/>
              </a:ext>
            </a:extLst>
          </p:cNvPr>
          <p:cNvSpPr txBox="1"/>
          <p:nvPr/>
        </p:nvSpPr>
        <p:spPr>
          <a:xfrm>
            <a:off x="176199" y="167817"/>
            <a:ext cx="8629746" cy="646331"/>
          </a:xfrm>
          <a:prstGeom prst="rect">
            <a:avLst/>
          </a:prstGeom>
          <a:noFill/>
        </p:spPr>
        <p:txBody>
          <a:bodyPr wrap="square" rtlCol="0">
            <a:spAutoFit/>
          </a:bodyPr>
          <a:lstStyle/>
          <a:p>
            <a:r>
              <a:rPr lang="en-US" sz="3600" dirty="0">
                <a:solidFill>
                  <a:schemeClr val="accent6">
                    <a:lumMod val="75000"/>
                  </a:schemeClr>
                </a:solidFill>
              </a:rPr>
              <a:t>What about uncertainty?</a:t>
            </a:r>
          </a:p>
        </p:txBody>
      </p:sp>
    </p:spTree>
    <p:extLst>
      <p:ext uri="{BB962C8B-B14F-4D97-AF65-F5344CB8AC3E}">
        <p14:creationId xmlns:p14="http://schemas.microsoft.com/office/powerpoint/2010/main" val="3117560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39</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341420"/>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341420"/>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209460" y="4224449"/>
            <a:ext cx="9522735" cy="1446550"/>
          </a:xfrm>
          <a:prstGeom prst="rect">
            <a:avLst/>
          </a:prstGeom>
          <a:noFill/>
        </p:spPr>
        <p:txBody>
          <a:bodyPr wrap="none" rtlCol="0">
            <a:spAutoFit/>
          </a:bodyPr>
          <a:lstStyle/>
          <a:p>
            <a:r>
              <a:rPr lang="en-US" sz="4400" dirty="0">
                <a:solidFill>
                  <a:schemeClr val="accent6">
                    <a:lumMod val="75000"/>
                  </a:schemeClr>
                </a:solidFill>
              </a:rPr>
              <a:t>The evolution conserves the uncertainty </a:t>
            </a:r>
          </a:p>
          <a:p>
            <a:r>
              <a:rPr lang="en-US" sz="4400" dirty="0">
                <a:solidFill>
                  <a:schemeClr val="accent6">
                    <a:lumMod val="75000"/>
                  </a:schemeClr>
                </a:solidFill>
              </a:rPr>
              <a:t>of peaked distributions (DR-UNC)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397768" y="3325651"/>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397768" y="3325651"/>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941652" y="1379450"/>
                <a:ext cx="10045442" cy="911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b="0" i="1" smtClean="0">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b="0" i="1" smtClean="0">
                                      <a:solidFill>
                                        <a:schemeClr val="tx1"/>
                                      </a:solidFill>
                                      <a:latin typeface="Cambria Math" panose="02040503050406030204" pitchFamily="18" charset="0"/>
                                      <a:ea typeface="Cambria Math" panose="02040503050406030204" pitchFamily="18" charset="0"/>
                                    </a:rPr>
                                    <m:t>𝑐</m:t>
                                  </m:r>
                                </m:sup>
                              </m:sSup>
                            </m:e>
                          </m:d>
                        </m:e>
                        <m:sup>
                          <m:r>
                            <a:rPr lang="en-US" sz="4000" b="0" i="1" smtClean="0">
                              <a:solidFill>
                                <a:schemeClr val="tx1"/>
                              </a:solidFill>
                              <a:latin typeface="Cambria Math" panose="02040503050406030204" pitchFamily="18" charset="0"/>
                              <a:ea typeface="Cambria Math" panose="02040503050406030204" pitchFamily="18" charset="0"/>
                            </a:rPr>
                            <m:t>2</m:t>
                          </m:r>
                        </m:sup>
                      </m:sSup>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r>
                        <a:rPr lang="en-US" sz="40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𝑏</m:t>
                                  </m:r>
                                </m:sup>
                              </m:sSup>
                            </m:e>
                          </m:d>
                        </m:e>
                      </m:d>
                      <m:r>
                        <a:rPr lang="en-US" sz="4000" b="0" i="1" smtClean="0">
                          <a:solidFill>
                            <a:schemeClr val="tx1"/>
                          </a:solidFill>
                          <a:latin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𝑐</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𝑑</m:t>
                                  </m:r>
                                </m:sup>
                              </m:sSup>
                            </m:e>
                          </m:d>
                        </m:e>
                      </m:d>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941652" y="1379450"/>
                <a:ext cx="10045442" cy="911981"/>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38391A10-B6C7-B907-BBA3-FCC1A851C6DB}"/>
              </a:ext>
            </a:extLst>
          </p:cNvPr>
          <p:cNvCxnSpPr>
            <a:cxnSpLocks/>
          </p:cNvCxnSpPr>
          <p:nvPr/>
        </p:nvCxnSpPr>
        <p:spPr>
          <a:xfrm flipV="1">
            <a:off x="2360645" y="2136710"/>
            <a:ext cx="522514" cy="47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CE654A-997A-E37B-54E7-CD989ADD3225}"/>
              </a:ext>
            </a:extLst>
          </p:cNvPr>
          <p:cNvSpPr txBox="1"/>
          <p:nvPr/>
        </p:nvSpPr>
        <p:spPr>
          <a:xfrm>
            <a:off x="295572" y="2611741"/>
            <a:ext cx="3102196" cy="646331"/>
          </a:xfrm>
          <a:prstGeom prst="rect">
            <a:avLst/>
          </a:prstGeom>
          <a:noFill/>
        </p:spPr>
        <p:txBody>
          <a:bodyPr wrap="none" rtlCol="0">
            <a:spAutoFit/>
          </a:bodyPr>
          <a:lstStyle/>
          <a:p>
            <a:r>
              <a:rPr lang="en-US" dirty="0"/>
              <a:t>But: continuous transformation</a:t>
            </a:r>
            <a:br>
              <a:rPr lang="en-US" dirty="0"/>
            </a:br>
            <a:r>
              <a:rPr lang="en-US" dirty="0"/>
              <a:t>cannot have negative Jacobian</a:t>
            </a:r>
          </a:p>
        </p:txBody>
      </p:sp>
    </p:spTree>
    <p:extLst>
      <p:ext uri="{BB962C8B-B14F-4D97-AF65-F5344CB8AC3E}">
        <p14:creationId xmlns:p14="http://schemas.microsoft.com/office/powerpoint/2010/main" val="463738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096000" y="4938984"/>
                <a:ext cx="3052695" cy="956352"/>
              </a:xfrm>
              <a:prstGeom prst="rect">
                <a:avLst/>
              </a:prstGeom>
              <a:noFill/>
            </p:spPr>
            <p:txBody>
              <a:bodyPr wrap="none" rtlCol="0">
                <a:spAutoFit/>
              </a:bodyPr>
              <a:lstStyle/>
              <a:p>
                <a:pPr algn="ctr"/>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𝑚</m:t>
                        </m:r>
                      </m:den>
                    </m:f>
                    <m:r>
                      <a:rPr lang="en-US" sz="3600" b="0" i="1" smtClean="0">
                        <a:latin typeface="Cambria Math" panose="02040503050406030204" pitchFamily="18" charset="0"/>
                      </a:rPr>
                      <m:t>+</m:t>
                    </m:r>
                    <m:r>
                      <a:rPr lang="en-US" sz="3600" b="0" i="1" smtClean="0">
                        <a:latin typeface="Cambria Math" panose="02040503050406030204" pitchFamily="18" charset="0"/>
                      </a:rPr>
                      <m:t>𝑘</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2</m:t>
                        </m:r>
                      </m:sup>
                    </m:sSup>
                  </m:oMath>
                </a14:m>
                <a:r>
                  <a:rPr lang="en-US" sz="36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096000" y="4938984"/>
                <a:ext cx="3052695" cy="956352"/>
              </a:xfrm>
              <a:prstGeom prst="rect">
                <a:avLst/>
              </a:prstGeom>
              <a:blipFill>
                <a:blip r:embed="rId11"/>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C23FFBB-09E8-A6C0-F66A-B00407742E8A}"/>
              </a:ext>
            </a:extLst>
          </p:cNvPr>
          <p:cNvGrpSpPr/>
          <p:nvPr/>
        </p:nvGrpSpPr>
        <p:grpSpPr>
          <a:xfrm>
            <a:off x="306878" y="401810"/>
            <a:ext cx="5488029" cy="5514878"/>
            <a:chOff x="306878" y="401810"/>
            <a:chExt cx="5488029" cy="5514878"/>
          </a:xfrm>
        </p:grpSpPr>
        <p:sp>
          <p:nvSpPr>
            <p:cNvPr id="95" name="Rectangle 94">
              <a:extLst>
                <a:ext uri="{FF2B5EF4-FFF2-40B4-BE49-F238E27FC236}">
                  <a16:creationId xmlns:a16="http://schemas.microsoft.com/office/drawing/2014/main" id="{374A6D9B-386B-3C6C-DF3B-34EBF304026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769F0898-56D2-6FFC-39F4-B0AB7BCD1E84}"/>
                </a:ext>
              </a:extLst>
            </p:cNvPr>
            <p:cNvGrpSpPr/>
            <p:nvPr/>
          </p:nvGrpSpPr>
          <p:grpSpPr>
            <a:xfrm>
              <a:off x="308507" y="401810"/>
              <a:ext cx="5486400" cy="5514878"/>
              <a:chOff x="565964" y="854578"/>
              <a:chExt cx="5486400" cy="5514878"/>
            </a:xfrm>
          </p:grpSpPr>
          <p:grpSp>
            <p:nvGrpSpPr>
              <p:cNvPr id="97" name="Group 96">
                <a:extLst>
                  <a:ext uri="{FF2B5EF4-FFF2-40B4-BE49-F238E27FC236}">
                    <a16:creationId xmlns:a16="http://schemas.microsoft.com/office/drawing/2014/main" id="{03D55AC8-E7CE-98AB-07E8-166197FB78F0}"/>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1428C732-98C9-C689-5CC9-E0A4E35D7DF1}"/>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108" name="TextBox 107">
                      <a:extLst>
                        <a:ext uri="{FF2B5EF4-FFF2-40B4-BE49-F238E27FC236}">
                          <a16:creationId xmlns:a16="http://schemas.microsoft.com/office/drawing/2014/main" id="{1428C732-98C9-C689-5CC9-E0A4E35D7DF1}"/>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10"/>
                      <a:stretch>
                        <a:fillRect/>
                      </a:stretch>
                    </a:blipFill>
                  </p:spPr>
                  <p:txBody>
                    <a:bodyPr/>
                    <a:lstStyle/>
                    <a:p>
                      <a:r>
                        <a:rPr lang="en-US">
                          <a:noFill/>
                        </a:rPr>
                        <a:t> </a:t>
                      </a:r>
                    </a:p>
                  </p:txBody>
                </p:sp>
              </mc:Fallback>
            </mc:AlternateContent>
            <p:grpSp>
              <p:nvGrpSpPr>
                <p:cNvPr id="110" name="Group 109">
                  <a:extLst>
                    <a:ext uri="{FF2B5EF4-FFF2-40B4-BE49-F238E27FC236}">
                      <a16:creationId xmlns:a16="http://schemas.microsoft.com/office/drawing/2014/main" id="{7CB18B75-573B-40A4-0EA4-883227A5629D}"/>
                    </a:ext>
                  </a:extLst>
                </p:cNvPr>
                <p:cNvGrpSpPr/>
                <p:nvPr/>
              </p:nvGrpSpPr>
              <p:grpSpPr>
                <a:xfrm>
                  <a:off x="565964" y="883621"/>
                  <a:ext cx="5486400" cy="5485835"/>
                  <a:chOff x="3878442" y="1338439"/>
                  <a:chExt cx="3840480" cy="3840480"/>
                </a:xfrm>
              </p:grpSpPr>
              <p:cxnSp>
                <p:nvCxnSpPr>
                  <p:cNvPr id="111" name="Straight Connector 110">
                    <a:extLst>
                      <a:ext uri="{FF2B5EF4-FFF2-40B4-BE49-F238E27FC236}">
                        <a16:creationId xmlns:a16="http://schemas.microsoft.com/office/drawing/2014/main" id="{9924EE27-1618-A022-E3FB-AED74459206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FF0C0F0-C438-BC62-0526-FC2D93E4992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Group 97">
                <a:extLst>
                  <a:ext uri="{FF2B5EF4-FFF2-40B4-BE49-F238E27FC236}">
                    <a16:creationId xmlns:a16="http://schemas.microsoft.com/office/drawing/2014/main" id="{D99A47B4-65B7-C1AB-9893-DB61564E6464}"/>
                  </a:ext>
                </a:extLst>
              </p:cNvPr>
              <p:cNvGrpSpPr/>
              <p:nvPr/>
            </p:nvGrpSpPr>
            <p:grpSpPr>
              <a:xfrm>
                <a:off x="1396955" y="1727150"/>
                <a:ext cx="3821161" cy="3820765"/>
                <a:chOff x="1396955" y="1727150"/>
                <a:chExt cx="3821161" cy="3820765"/>
              </a:xfrm>
            </p:grpSpPr>
            <p:sp>
              <p:nvSpPr>
                <p:cNvPr id="104" name="Oval 103">
                  <a:extLst>
                    <a:ext uri="{FF2B5EF4-FFF2-40B4-BE49-F238E27FC236}">
                      <a16:creationId xmlns:a16="http://schemas.microsoft.com/office/drawing/2014/main" id="{3646C583-970C-DEBA-850A-D3EAAAF7E892}"/>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05" name="Oval 104">
                  <a:extLst>
                    <a:ext uri="{FF2B5EF4-FFF2-40B4-BE49-F238E27FC236}">
                      <a16:creationId xmlns:a16="http://schemas.microsoft.com/office/drawing/2014/main" id="{3D279FC2-C405-B1ED-C229-38C7805B4A3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06" name="Oval 105">
                  <a:extLst>
                    <a:ext uri="{FF2B5EF4-FFF2-40B4-BE49-F238E27FC236}">
                      <a16:creationId xmlns:a16="http://schemas.microsoft.com/office/drawing/2014/main" id="{F6EF0616-7353-D64B-9330-17F68A23D3F8}"/>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7" name="Oval 106">
                  <a:extLst>
                    <a:ext uri="{FF2B5EF4-FFF2-40B4-BE49-F238E27FC236}">
                      <a16:creationId xmlns:a16="http://schemas.microsoft.com/office/drawing/2014/main" id="{A1B189DD-C82F-8BAF-4B7B-4CF4F9DCEDA5}"/>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99" name="Group 98">
                <a:extLst>
                  <a:ext uri="{FF2B5EF4-FFF2-40B4-BE49-F238E27FC236}">
                    <a16:creationId xmlns:a16="http://schemas.microsoft.com/office/drawing/2014/main" id="{9AEBA56C-4632-78E0-C8EB-B97E9908ACC2}"/>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86BED2A-4806-FB16-20E0-690794A382F5}"/>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449A459E-30E7-4653-375F-92FDA70CC48C}"/>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8644C9C-01E8-3629-FF0A-599A5EB5AA3B}"/>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DE3A412-AD7F-192A-D50C-77084B80F15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113" name="Group 112">
            <a:extLst>
              <a:ext uri="{FF2B5EF4-FFF2-40B4-BE49-F238E27FC236}">
                <a16:creationId xmlns:a16="http://schemas.microsoft.com/office/drawing/2014/main" id="{D0CAFBAC-1001-72D6-F65F-7A3B2452C253}"/>
              </a:ext>
            </a:extLst>
          </p:cNvPr>
          <p:cNvGrpSpPr/>
          <p:nvPr/>
        </p:nvGrpSpPr>
        <p:grpSpPr>
          <a:xfrm>
            <a:off x="667470" y="804296"/>
            <a:ext cx="4783257" cy="4770688"/>
            <a:chOff x="667470" y="804296"/>
            <a:chExt cx="4783257" cy="4770688"/>
          </a:xfrm>
        </p:grpSpPr>
        <p:cxnSp>
          <p:nvCxnSpPr>
            <p:cNvPr id="114" name="Straight Arrow Connector 113">
              <a:extLst>
                <a:ext uri="{FF2B5EF4-FFF2-40B4-BE49-F238E27FC236}">
                  <a16:creationId xmlns:a16="http://schemas.microsoft.com/office/drawing/2014/main" id="{A22C5753-FFA1-995C-6D4A-E8CC1C0EE9E1}"/>
                </a:ext>
              </a:extLst>
            </p:cNvPr>
            <p:cNvCxnSpPr>
              <a:cxnSpLocks/>
            </p:cNvCxnSpPr>
            <p:nvPr/>
          </p:nvCxnSpPr>
          <p:spPr>
            <a:xfrm flipV="1">
              <a:off x="3055091" y="222570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4D445EC-5094-AF55-1EEC-6D9ACCB5157E}"/>
                </a:ext>
              </a:extLst>
            </p:cNvPr>
            <p:cNvCxnSpPr>
              <a:cxnSpLocks/>
            </p:cNvCxnSpPr>
            <p:nvPr/>
          </p:nvCxnSpPr>
          <p:spPr>
            <a:xfrm>
              <a:off x="3779209" y="3170074"/>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4183B1E5-8EE5-64E3-1350-61B1F8AC1A9E}"/>
                </a:ext>
              </a:extLst>
            </p:cNvPr>
            <p:cNvCxnSpPr>
              <a:cxnSpLocks/>
            </p:cNvCxnSpPr>
            <p:nvPr/>
          </p:nvCxnSpPr>
          <p:spPr>
            <a:xfrm>
              <a:off x="3055091" y="3915067"/>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53C4BBE-2910-F285-B62D-F19E8191C7CB}"/>
                </a:ext>
              </a:extLst>
            </p:cNvPr>
            <p:cNvCxnSpPr>
              <a:cxnSpLocks/>
            </p:cNvCxnSpPr>
            <p:nvPr/>
          </p:nvCxnSpPr>
          <p:spPr>
            <a:xfrm flipH="1">
              <a:off x="2089355" y="3174368"/>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4D1C297-1D1C-F215-F33C-1DFDA31F7DAD}"/>
                </a:ext>
              </a:extLst>
            </p:cNvPr>
            <p:cNvCxnSpPr>
              <a:cxnSpLocks noChangeAspect="1"/>
            </p:cNvCxnSpPr>
            <p:nvPr/>
          </p:nvCxnSpPr>
          <p:spPr>
            <a:xfrm>
              <a:off x="3580804" y="368780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55BE163-4C53-9845-3773-DF2B34B119C8}"/>
                </a:ext>
              </a:extLst>
            </p:cNvPr>
            <p:cNvCxnSpPr>
              <a:cxnSpLocks/>
            </p:cNvCxnSpPr>
            <p:nvPr/>
          </p:nvCxnSpPr>
          <p:spPr>
            <a:xfrm flipH="1">
              <a:off x="2342772" y="3672790"/>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002158-29F3-5E1C-D4BA-EF0F6D072B71}"/>
                </a:ext>
              </a:extLst>
            </p:cNvPr>
            <p:cNvCxnSpPr>
              <a:cxnSpLocks/>
            </p:cNvCxnSpPr>
            <p:nvPr/>
          </p:nvCxnSpPr>
          <p:spPr>
            <a:xfrm flipH="1" flipV="1">
              <a:off x="2357112" y="251811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5194EC3-998D-A0EB-B518-4DBD2573D592}"/>
                </a:ext>
              </a:extLst>
            </p:cNvPr>
            <p:cNvCxnSpPr>
              <a:cxnSpLocks/>
            </p:cNvCxnSpPr>
            <p:nvPr/>
          </p:nvCxnSpPr>
          <p:spPr>
            <a:xfrm flipV="1">
              <a:off x="3575471" y="2514641"/>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E4D5E87-3033-F012-4519-96E32B80B9D3}"/>
                </a:ext>
              </a:extLst>
            </p:cNvPr>
            <p:cNvCxnSpPr>
              <a:cxnSpLocks/>
            </p:cNvCxnSpPr>
            <p:nvPr/>
          </p:nvCxnSpPr>
          <p:spPr>
            <a:xfrm>
              <a:off x="4643455" y="3174308"/>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56F97B0-2438-57FB-8446-5A10DC28A439}"/>
                </a:ext>
              </a:extLst>
            </p:cNvPr>
            <p:cNvCxnSpPr>
              <a:cxnSpLocks noChangeAspect="1"/>
            </p:cNvCxnSpPr>
            <p:nvPr/>
          </p:nvCxnSpPr>
          <p:spPr>
            <a:xfrm flipH="1">
              <a:off x="952930" y="3173567"/>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121850F-820A-452A-6F37-3D55312452FD}"/>
                </a:ext>
              </a:extLst>
            </p:cNvPr>
            <p:cNvCxnSpPr>
              <a:cxnSpLocks/>
            </p:cNvCxnSpPr>
            <p:nvPr/>
          </p:nvCxnSpPr>
          <p:spPr>
            <a:xfrm flipH="1">
              <a:off x="1557449" y="4318391"/>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051A2A0-F6F7-4849-889A-6540D7854B8A}"/>
                </a:ext>
              </a:extLst>
            </p:cNvPr>
            <p:cNvCxnSpPr>
              <a:cxnSpLocks noChangeAspect="1"/>
            </p:cNvCxnSpPr>
            <p:nvPr/>
          </p:nvCxnSpPr>
          <p:spPr>
            <a:xfrm flipH="1" flipV="1">
              <a:off x="1592716" y="1687506"/>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F31DBFA-5E44-2E28-DF72-C2411A3844D2}"/>
                </a:ext>
              </a:extLst>
            </p:cNvPr>
            <p:cNvCxnSpPr>
              <a:cxnSpLocks noChangeAspect="1"/>
            </p:cNvCxnSpPr>
            <p:nvPr/>
          </p:nvCxnSpPr>
          <p:spPr>
            <a:xfrm flipV="1">
              <a:off x="4171234" y="1684541"/>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62AC2A8-3A9F-45B6-4AE3-37F2E1E2FA82}"/>
                </a:ext>
              </a:extLst>
            </p:cNvPr>
            <p:cNvCxnSpPr>
              <a:cxnSpLocks noChangeAspect="1"/>
            </p:cNvCxnSpPr>
            <p:nvPr/>
          </p:nvCxnSpPr>
          <p:spPr>
            <a:xfrm rot="1320000" flipV="1">
              <a:off x="3631808" y="1746507"/>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3B50EC1-CDDA-2D2C-C84C-8856FFC37B91}"/>
                </a:ext>
              </a:extLst>
            </p:cNvPr>
            <p:cNvCxnSpPr>
              <a:cxnSpLocks noChangeAspect="1"/>
            </p:cNvCxnSpPr>
            <p:nvPr/>
          </p:nvCxnSpPr>
          <p:spPr>
            <a:xfrm>
              <a:off x="4151705" y="3717810"/>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41A0529-7CDE-4683-C496-3A3A494C91B4}"/>
                </a:ext>
              </a:extLst>
            </p:cNvPr>
            <p:cNvCxnSpPr>
              <a:cxnSpLocks noChangeAspect="1"/>
            </p:cNvCxnSpPr>
            <p:nvPr/>
          </p:nvCxnSpPr>
          <p:spPr>
            <a:xfrm flipH="1">
              <a:off x="2413921" y="4294325"/>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57BD4E0-E248-1283-D964-9931970B8FDC}"/>
                </a:ext>
              </a:extLst>
            </p:cNvPr>
            <p:cNvCxnSpPr>
              <a:cxnSpLocks noChangeAspect="1"/>
            </p:cNvCxnSpPr>
            <p:nvPr/>
          </p:nvCxnSpPr>
          <p:spPr>
            <a:xfrm rot="1320000" flipH="1">
              <a:off x="1587721" y="2663811"/>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4F64A99-6641-A9B2-22F2-619F5CEFD101}"/>
                </a:ext>
              </a:extLst>
            </p:cNvPr>
            <p:cNvCxnSpPr>
              <a:cxnSpLocks noChangeAspect="1"/>
            </p:cNvCxnSpPr>
            <p:nvPr/>
          </p:nvCxnSpPr>
          <p:spPr>
            <a:xfrm>
              <a:off x="3604965" y="4274025"/>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A51B97B6-AAAB-4B34-E864-4074389564B7}"/>
                </a:ext>
              </a:extLst>
            </p:cNvPr>
            <p:cNvCxnSpPr>
              <a:cxnSpLocks noChangeAspect="1"/>
            </p:cNvCxnSpPr>
            <p:nvPr/>
          </p:nvCxnSpPr>
          <p:spPr>
            <a:xfrm flipH="1">
              <a:off x="1621605" y="3679447"/>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2DA3596-CB10-FD09-0F3F-BDA7B362BEB1}"/>
                </a:ext>
              </a:extLst>
            </p:cNvPr>
            <p:cNvCxnSpPr>
              <a:cxnSpLocks noChangeAspect="1"/>
            </p:cNvCxnSpPr>
            <p:nvPr/>
          </p:nvCxnSpPr>
          <p:spPr>
            <a:xfrm flipH="1" flipV="1">
              <a:off x="2447976" y="174351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24470B4-2CC2-577B-19A3-1BD772117D0F}"/>
                </a:ext>
              </a:extLst>
            </p:cNvPr>
            <p:cNvCxnSpPr>
              <a:cxnSpLocks noChangeAspect="1"/>
            </p:cNvCxnSpPr>
            <p:nvPr/>
          </p:nvCxnSpPr>
          <p:spPr>
            <a:xfrm rot="1320000" flipV="1">
              <a:off x="4231178" y="2566164"/>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1CEA1CE-3671-60FC-FC99-E6D26F7E741F}"/>
                </a:ext>
              </a:extLst>
            </p:cNvPr>
            <p:cNvCxnSpPr>
              <a:cxnSpLocks noChangeAspect="1"/>
            </p:cNvCxnSpPr>
            <p:nvPr/>
          </p:nvCxnSpPr>
          <p:spPr>
            <a:xfrm flipV="1">
              <a:off x="3054508" y="1079520"/>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56D7DEE-175E-AD71-9B54-51F9188712D4}"/>
                </a:ext>
              </a:extLst>
            </p:cNvPr>
            <p:cNvCxnSpPr>
              <a:cxnSpLocks/>
            </p:cNvCxnSpPr>
            <p:nvPr/>
          </p:nvCxnSpPr>
          <p:spPr>
            <a:xfrm>
              <a:off x="4177967" y="4311320"/>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07A4437-A231-310A-47E4-D7C595E47EEF}"/>
                </a:ext>
              </a:extLst>
            </p:cNvPr>
            <p:cNvCxnSpPr>
              <a:cxnSpLocks noChangeAspect="1"/>
            </p:cNvCxnSpPr>
            <p:nvPr/>
          </p:nvCxnSpPr>
          <p:spPr>
            <a:xfrm rot="1320000" flipV="1">
              <a:off x="3932141" y="81094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4FF48F2-50F2-C86E-DA02-E64CCC4F0162}"/>
                </a:ext>
              </a:extLst>
            </p:cNvPr>
            <p:cNvCxnSpPr>
              <a:cxnSpLocks noChangeAspect="1"/>
            </p:cNvCxnSpPr>
            <p:nvPr/>
          </p:nvCxnSpPr>
          <p:spPr>
            <a:xfrm rot="4020000" flipV="1">
              <a:off x="5124156" y="204395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7F78BC3-FC7E-BB6A-A928-E11C920FC07C}"/>
                </a:ext>
              </a:extLst>
            </p:cNvPr>
            <p:cNvCxnSpPr>
              <a:cxnSpLocks noChangeAspect="1"/>
            </p:cNvCxnSpPr>
            <p:nvPr/>
          </p:nvCxnSpPr>
          <p:spPr>
            <a:xfrm rot="6720000" flipV="1">
              <a:off x="5075576" y="37889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6A10583-1C4F-7271-60DB-BFE6ED410E7D}"/>
                </a:ext>
              </a:extLst>
            </p:cNvPr>
            <p:cNvCxnSpPr>
              <a:cxnSpLocks noChangeAspect="1"/>
            </p:cNvCxnSpPr>
            <p:nvPr/>
          </p:nvCxnSpPr>
          <p:spPr>
            <a:xfrm rot="9420000" flipV="1">
              <a:off x="4028388" y="486133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6C2E8CF-9F41-95EF-538A-B526FDE0FF19}"/>
                </a:ext>
              </a:extLst>
            </p:cNvPr>
            <p:cNvCxnSpPr>
              <a:cxnSpLocks noChangeAspect="1"/>
            </p:cNvCxnSpPr>
            <p:nvPr/>
          </p:nvCxnSpPr>
          <p:spPr>
            <a:xfrm rot="12120000" flipV="1">
              <a:off x="2214185" y="4921908"/>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F979D7F-972F-E90D-FC90-288CCC7299BB}"/>
                </a:ext>
              </a:extLst>
            </p:cNvPr>
            <p:cNvCxnSpPr>
              <a:cxnSpLocks noChangeAspect="1"/>
            </p:cNvCxnSpPr>
            <p:nvPr/>
          </p:nvCxnSpPr>
          <p:spPr>
            <a:xfrm rot="14820000" flipV="1">
              <a:off x="1010758" y="374921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586E6E2-21DF-D69B-35E4-4E77424F4CC1}"/>
                </a:ext>
              </a:extLst>
            </p:cNvPr>
            <p:cNvCxnSpPr>
              <a:cxnSpLocks noChangeAspect="1"/>
            </p:cNvCxnSpPr>
            <p:nvPr/>
          </p:nvCxnSpPr>
          <p:spPr>
            <a:xfrm rot="17520000" flipV="1">
              <a:off x="994042" y="20040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E564794-F04D-E301-4438-DDA85E9407DD}"/>
                </a:ext>
              </a:extLst>
            </p:cNvPr>
            <p:cNvCxnSpPr>
              <a:cxnSpLocks noChangeAspect="1"/>
            </p:cNvCxnSpPr>
            <p:nvPr/>
          </p:nvCxnSpPr>
          <p:spPr>
            <a:xfrm rot="20220000" flipV="1">
              <a:off x="2185360" y="804296"/>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F3E427E-070C-A352-C14C-806905B77C12}"/>
                </a:ext>
              </a:extLst>
            </p:cNvPr>
            <p:cNvCxnSpPr>
              <a:cxnSpLocks noChangeAspect="1"/>
            </p:cNvCxnSpPr>
            <p:nvPr/>
          </p:nvCxnSpPr>
          <p:spPr>
            <a:xfrm rot="10800000" flipV="1">
              <a:off x="3054640" y="4778637"/>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6F2DC734-7370-64DA-5683-E8766C469908}"/>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146" name="TextBox 145">
                <a:extLst>
                  <a:ext uri="{FF2B5EF4-FFF2-40B4-BE49-F238E27FC236}">
                    <a16:creationId xmlns:a16="http://schemas.microsoft.com/office/drawing/2014/main" id="{6F2DC734-7370-64DA-5683-E8766C469908}"/>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8ECF65EC-B093-2AB9-5541-B07AECFE79AD}"/>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166" name="TextBox 165">
                <a:extLst>
                  <a:ext uri="{FF2B5EF4-FFF2-40B4-BE49-F238E27FC236}">
                    <a16:creationId xmlns:a16="http://schemas.microsoft.com/office/drawing/2014/main" id="{8ECF65EC-B093-2AB9-5541-B07AECFE79AD}"/>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40</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01997" y="1081408"/>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3897755" y="2299094"/>
            <a:ext cx="3657600" cy="740664"/>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64648" y="1147641"/>
            <a:ext cx="1828800" cy="1481328"/>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9184016" y="1369104"/>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CC37C0-2182-4CE5-C344-715302E91E23}"/>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 name="Oval 4">
            <a:extLst>
              <a:ext uri="{FF2B5EF4-FFF2-40B4-BE49-F238E27FC236}">
                <a16:creationId xmlns:a16="http://schemas.microsoft.com/office/drawing/2014/main" id="{6F5B01DC-F7F0-0FA3-90AB-79B5AE5F71BC}"/>
              </a:ext>
            </a:extLst>
          </p:cNvPr>
          <p:cNvSpPr>
            <a:spLocks/>
          </p:cNvSpPr>
          <p:nvPr/>
        </p:nvSpPr>
        <p:spPr>
          <a:xfrm rot="12233708">
            <a:off x="686743" y="3118897"/>
            <a:ext cx="3571824" cy="2133989"/>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71EA3A-12CC-E486-D315-8577AFB75257}"/>
              </a:ext>
            </a:extLst>
          </p:cNvPr>
          <p:cNvSpPr>
            <a:spLocks noChangeAspect="1"/>
          </p:cNvSpPr>
          <p:nvPr/>
        </p:nvSpPr>
        <p:spPr>
          <a:xfrm rot="9000000">
            <a:off x="4859646" y="4924952"/>
            <a:ext cx="9144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CD31B-B15B-72C6-C2C5-0BC7F02DDFF7}"/>
              </a:ext>
            </a:extLst>
          </p:cNvPr>
          <p:cNvCxnSpPr>
            <a:stCxn id="51" idx="4"/>
            <a:endCxn id="51" idx="0"/>
          </p:cNvCxnSpPr>
          <p:nvPr/>
        </p:nvCxnSpPr>
        <p:spPr>
          <a:xfrm>
            <a:off x="1590667" y="1164100"/>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F3662DC-AF32-13C9-146E-C943EF4FF2CC}"/>
              </a:ext>
            </a:extLst>
          </p:cNvPr>
          <p:cNvCxnSpPr>
            <a:cxnSpLocks/>
            <a:stCxn id="51" idx="6"/>
            <a:endCxn id="51" idx="2"/>
          </p:cNvCxnSpPr>
          <p:nvPr/>
        </p:nvCxnSpPr>
        <p:spPr>
          <a:xfrm flipV="1">
            <a:off x="949005" y="1149988"/>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E82669-02C8-D993-84C3-EE1DDFEFB1C9}"/>
              </a:ext>
            </a:extLst>
          </p:cNvPr>
          <p:cNvCxnSpPr>
            <a:cxnSpLocks/>
            <a:stCxn id="56" idx="2"/>
            <a:endCxn id="56" idx="6"/>
          </p:cNvCxnSpPr>
          <p:nvPr/>
        </p:nvCxnSpPr>
        <p:spPr>
          <a:xfrm>
            <a:off x="4812155" y="1085639"/>
            <a:ext cx="1828800" cy="316757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CF0173-6990-95E0-88DD-602C7C69BF8B}"/>
              </a:ext>
            </a:extLst>
          </p:cNvPr>
          <p:cNvCxnSpPr>
            <a:cxnSpLocks/>
            <a:stCxn id="56" idx="4"/>
            <a:endCxn id="56" idx="0"/>
          </p:cNvCxnSpPr>
          <p:nvPr/>
        </p:nvCxnSpPr>
        <p:spPr>
          <a:xfrm flipV="1">
            <a:off x="5405838" y="2484260"/>
            <a:ext cx="641434" cy="37033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4B1670-F30D-BE52-552D-800A79804206}"/>
              </a:ext>
            </a:extLst>
          </p:cNvPr>
          <p:cNvCxnSpPr>
            <a:cxnSpLocks/>
            <a:stCxn id="57" idx="6"/>
            <a:endCxn id="57" idx="2"/>
          </p:cNvCxnSpPr>
          <p:nvPr/>
        </p:nvCxnSpPr>
        <p:spPr>
          <a:xfrm>
            <a:off x="6764648" y="1888305"/>
            <a:ext cx="1828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895D01-0648-B596-7AAF-9369E78CB20A}"/>
              </a:ext>
            </a:extLst>
          </p:cNvPr>
          <p:cNvCxnSpPr>
            <a:cxnSpLocks/>
            <a:stCxn id="57" idx="0"/>
            <a:endCxn id="57" idx="4"/>
          </p:cNvCxnSpPr>
          <p:nvPr/>
        </p:nvCxnSpPr>
        <p:spPr>
          <a:xfrm flipV="1">
            <a:off x="7679048" y="1147641"/>
            <a:ext cx="0" cy="148132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E620F4-4CD2-95D2-FFA2-D8C517EAA7BA}"/>
              </a:ext>
            </a:extLst>
          </p:cNvPr>
          <p:cNvCxnSpPr>
            <a:cxnSpLocks/>
            <a:stCxn id="58" idx="2"/>
            <a:endCxn id="58" idx="6"/>
          </p:cNvCxnSpPr>
          <p:nvPr/>
        </p:nvCxnSpPr>
        <p:spPr>
          <a:xfrm>
            <a:off x="9331024" y="1437684"/>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E5A2BA-51FA-78F5-C4D0-84C775DA2CA8}"/>
              </a:ext>
            </a:extLst>
          </p:cNvPr>
          <p:cNvCxnSpPr>
            <a:cxnSpLocks/>
            <a:stCxn id="58" idx="4"/>
            <a:endCxn id="58" idx="0"/>
          </p:cNvCxnSpPr>
          <p:nvPr/>
        </p:nvCxnSpPr>
        <p:spPr>
          <a:xfrm flipV="1">
            <a:off x="9972686" y="1451796"/>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8CAFAF-58AC-B8B4-D703-5B00BD1293E7}"/>
              </a:ext>
            </a:extLst>
          </p:cNvPr>
          <p:cNvCxnSpPr>
            <a:cxnSpLocks/>
            <a:stCxn id="6" idx="4"/>
            <a:endCxn id="6" idx="0"/>
          </p:cNvCxnSpPr>
          <p:nvPr/>
        </p:nvCxnSpPr>
        <p:spPr>
          <a:xfrm>
            <a:off x="5225406" y="4949453"/>
            <a:ext cx="182880" cy="316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DBC3F8-25A7-1CFB-5F8D-33494C7FFA1E}"/>
              </a:ext>
            </a:extLst>
          </p:cNvPr>
          <p:cNvCxnSpPr>
            <a:cxnSpLocks/>
            <a:stCxn id="6" idx="6"/>
            <a:endCxn id="6" idx="2"/>
          </p:cNvCxnSpPr>
          <p:nvPr/>
        </p:nvCxnSpPr>
        <p:spPr>
          <a:xfrm flipV="1">
            <a:off x="4920899" y="4879232"/>
            <a:ext cx="791894" cy="4572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7A895E-9BEB-96E5-D6BA-DFA18F9E05B8}"/>
              </a:ext>
            </a:extLst>
          </p:cNvPr>
          <p:cNvCxnSpPr>
            <a:cxnSpLocks/>
            <a:stCxn id="5" idx="6"/>
            <a:endCxn id="5" idx="2"/>
          </p:cNvCxnSpPr>
          <p:nvPr/>
        </p:nvCxnSpPr>
        <p:spPr>
          <a:xfrm>
            <a:off x="839817" y="3462483"/>
            <a:ext cx="3265677" cy="144681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97A914-C4C8-B336-79AA-2873310A7197}"/>
              </a:ext>
            </a:extLst>
          </p:cNvPr>
          <p:cNvCxnSpPr>
            <a:cxnSpLocks/>
            <a:stCxn id="5" idx="0"/>
            <a:endCxn id="5" idx="4"/>
          </p:cNvCxnSpPr>
          <p:nvPr/>
        </p:nvCxnSpPr>
        <p:spPr>
          <a:xfrm flipV="1">
            <a:off x="2040454" y="3210351"/>
            <a:ext cx="864402" cy="195108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3836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24567" y="100952"/>
            <a:ext cx="12167433" cy="523220"/>
          </a:xfrm>
          <a:prstGeom prst="rect">
            <a:avLst/>
          </a:prstGeom>
          <a:noFill/>
        </p:spPr>
        <p:txBody>
          <a:bodyPr wrap="none" rtlCol="0">
            <a:spAutoFit/>
          </a:bodyPr>
          <a:lstStyle/>
          <a:p>
            <a:pPr algn="ctr"/>
            <a:r>
              <a:rPr lang="en-US" sz="2800" dirty="0"/>
              <a:t>We have found 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117022" y="1499598"/>
                <a:ext cx="12197763" cy="461665"/>
              </a:xfrm>
              <a:prstGeom prst="rect">
                <a:avLst/>
              </a:prstGeom>
              <a:noFill/>
            </p:spPr>
            <p:txBody>
              <a:bodyPr wrap="none" rtlCol="0">
                <a:spAutoFit/>
              </a:bodyPr>
              <a:lstStyle/>
              <a:p>
                <a:pPr algn="ctr"/>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117022" y="1499598"/>
                <a:ext cx="12197763"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9222" y="1902772"/>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9222" y="1902772"/>
                <a:ext cx="8407173" cy="511166"/>
              </a:xfrm>
              <a:prstGeom prst="rect">
                <a:avLst/>
              </a:prstGeom>
              <a:blipFill>
                <a:blip r:embed="rId4"/>
                <a:stretch>
                  <a:fillRect l="-1160"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14046" y="2778498"/>
                <a:ext cx="9302868" cy="511166"/>
              </a:xfrm>
              <a:prstGeom prst="rect">
                <a:avLst/>
              </a:prstGeom>
              <a:noFill/>
            </p:spPr>
            <p:txBody>
              <a:bodyPr wrap="none" rtlCol="0">
                <a:spAutoFit/>
              </a:bodyPr>
              <a:lstStyle/>
              <a:p>
                <a:r>
                  <a:rPr lang="en-US" sz="2400" dirty="0">
                    <a:solidFill>
                      <a:schemeClr val="accent6">
                        <a:lumMod val="75000"/>
                      </a:schemeClr>
                    </a:solidFill>
                  </a:rPr>
                  <a:t>(DR-DEN) Densities are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14046" y="2778498"/>
                <a:ext cx="9302868" cy="511166"/>
              </a:xfrm>
              <a:prstGeom prst="rect">
                <a:avLst/>
              </a:prstGeom>
              <a:blipFill>
                <a:blip r:embed="rId5"/>
                <a:stretch>
                  <a:fillRect l="-1048" t="-3571" b="-2261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752FB5F9-BA8F-490D-4181-B748B101B955}"/>
                  </a:ext>
                </a:extLst>
              </p:cNvPr>
              <p:cNvSpPr txBox="1"/>
              <p:nvPr/>
            </p:nvSpPr>
            <p:spPr>
              <a:xfrm>
                <a:off x="-14046" y="2355447"/>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oMath>
                </a14:m>
                <a:endParaRPr lang="en-US" sz="2400" dirty="0">
                  <a:solidFill>
                    <a:schemeClr val="accent6">
                      <a:lumMod val="75000"/>
                    </a:schemeClr>
                  </a:solidFill>
                </a:endParaRPr>
              </a:p>
            </p:txBody>
          </p:sp>
        </mc:Choice>
        <mc:Fallback>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14046" y="2355447"/>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38613" y="3231173"/>
                <a:ext cx="7409914" cy="461665"/>
              </a:xfrm>
              <a:prstGeom prst="rect">
                <a:avLst/>
              </a:prstGeom>
              <a:noFill/>
            </p:spPr>
            <p:txBody>
              <a:bodyPr wrap="none" rtlCol="0">
                <a:spAutoFit/>
              </a:bodyPr>
              <a:lstStyle/>
              <a:p>
                <a:pPr algn="ctr"/>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38613" y="3231173"/>
                <a:ext cx="7409914" cy="461665"/>
              </a:xfrm>
              <a:prstGeom prst="rect">
                <a:avLst/>
              </a:prstGeom>
              <a:blipFill>
                <a:blip r:embed="rId7"/>
                <a:stretch>
                  <a:fillRect l="-905"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38613" y="3634347"/>
            <a:ext cx="7586372" cy="461665"/>
          </a:xfrm>
          <a:prstGeom prst="rect">
            <a:avLst/>
          </a:prstGeom>
          <a:noFill/>
        </p:spPr>
        <p:txBody>
          <a:bodyPr wrap="none" rtlCol="0">
            <a:spAutoFit/>
          </a:bodyPr>
          <a:lstStyle/>
          <a:p>
            <a:pPr algn="ctr"/>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38613" y="4440695"/>
            <a:ext cx="6813724" cy="461665"/>
          </a:xfrm>
          <a:prstGeom prst="rect">
            <a:avLst/>
          </a:prstGeom>
          <a:noFill/>
        </p:spPr>
        <p:txBody>
          <a:bodyPr wrap="none" rtlCol="0">
            <a:spAutoFit/>
          </a:bodyPr>
          <a:lstStyle/>
          <a:p>
            <a:pPr algn="ctr"/>
            <a:r>
              <a:rPr lang="en-US" sz="2400" dirty="0">
                <a:solidFill>
                  <a:schemeClr val="accent6">
                    <a:lumMod val="75000"/>
                  </a:schemeClr>
                </a:solidFill>
              </a:rPr>
              <a:t>(DR-EV) The evolution is deterministic </a:t>
            </a:r>
            <a:r>
              <a:rPr lang="en-US" sz="2400">
                <a:solidFill>
                  <a:schemeClr val="accent6">
                    <a:lumMod val="75000"/>
                  </a:schemeClr>
                </a:solidFill>
              </a:rPr>
              <a:t>and reversible</a:t>
            </a:r>
            <a:endParaRPr lang="en-US" sz="2400" dirty="0">
              <a:solidFill>
                <a:schemeClr val="accent6">
                  <a:lumMod val="75000"/>
                </a:schemeClr>
              </a:solidFill>
            </a:endParaRPr>
          </a:p>
        </p:txBody>
      </p:sp>
      <p:sp>
        <p:nvSpPr>
          <p:cNvPr id="20" name="TextBox 19">
            <a:extLst>
              <a:ext uri="{FF2B5EF4-FFF2-40B4-BE49-F238E27FC236}">
                <a16:creationId xmlns:a16="http://schemas.microsoft.com/office/drawing/2014/main" id="{67542795-3C29-6DE2-DF25-B27DC731AEE8}"/>
              </a:ext>
            </a:extLst>
          </p:cNvPr>
          <p:cNvSpPr txBox="1"/>
          <p:nvPr/>
        </p:nvSpPr>
        <p:spPr>
          <a:xfrm>
            <a:off x="1740" y="4843869"/>
            <a:ext cx="9613466" cy="461665"/>
          </a:xfrm>
          <a:prstGeom prst="rect">
            <a:avLst/>
          </a:prstGeom>
          <a:noFill/>
        </p:spPr>
        <p:txBody>
          <a:bodyPr wrap="none" rtlCol="0">
            <a:spAutoFit/>
          </a:bodyPr>
          <a:lstStyle/>
          <a:p>
            <a:r>
              <a:rPr lang="en-US" sz="2400" dirty="0">
                <a:solidFill>
                  <a:schemeClr val="accent6">
                    <a:lumMod val="75000"/>
                  </a:schemeClr>
                </a:solidFill>
              </a:rPr>
              <a:t>(DR-THER) The evolution is deterministic and </a:t>
            </a:r>
            <a:r>
              <a:rPr lang="en-US" sz="2400">
                <a:solidFill>
                  <a:schemeClr val="accent6">
                    <a:lumMod val="75000"/>
                  </a:schemeClr>
                </a:solidFill>
              </a:rPr>
              <a:t>thermodynamically reversible</a:t>
            </a:r>
            <a:endParaRPr lang="en-US" sz="2400" dirty="0">
              <a:solidFill>
                <a:schemeClr val="accent6">
                  <a:lumMod val="75000"/>
                </a:schemeClr>
              </a:solidFill>
            </a:endParaRPr>
          </a:p>
        </p:txBody>
      </p:sp>
      <p:sp>
        <p:nvSpPr>
          <p:cNvPr id="21" name="TextBox 20">
            <a:extLst>
              <a:ext uri="{FF2B5EF4-FFF2-40B4-BE49-F238E27FC236}">
                <a16:creationId xmlns:a16="http://schemas.microsoft.com/office/drawing/2014/main" id="{1A0C2A04-0F0A-2B0A-EC8A-BD5F03176157}"/>
              </a:ext>
            </a:extLst>
          </p:cNvPr>
          <p:cNvSpPr txBox="1"/>
          <p:nvPr/>
        </p:nvSpPr>
        <p:spPr>
          <a:xfrm>
            <a:off x="0" y="5247043"/>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38613" y="5650218"/>
            <a:ext cx="9411680" cy="461665"/>
          </a:xfrm>
          <a:prstGeom prst="rect">
            <a:avLst/>
          </a:prstGeom>
          <a:noFill/>
        </p:spPr>
        <p:txBody>
          <a:bodyPr wrap="none">
            <a:spAutoFit/>
          </a:bodyPr>
          <a:lstStyle/>
          <a:p>
            <a:pPr algn="ctr"/>
            <a:r>
              <a:rPr lang="en-US" sz="2400" dirty="0">
                <a:solidFill>
                  <a:schemeClr val="accent6">
                    <a:lumMod val="75000"/>
                  </a:schemeClr>
                </a:solidFill>
              </a:rPr>
              <a:t>(DR-UNC) The evolution conserves the uncertainty of 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0" y="658176"/>
                <a:ext cx="4504055" cy="490199"/>
              </a:xfrm>
              <a:prstGeom prst="rect">
                <a:avLst/>
              </a:prstGeom>
              <a:noFill/>
            </p:spPr>
            <p:txBody>
              <a:bodyPr wrap="none" rtlCol="0">
                <a:spAutoFit/>
              </a:bodyPr>
              <a:lstStyle/>
              <a:p>
                <a:pPr algn="ctr"/>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0" y="658176"/>
                <a:ext cx="4504055" cy="490199"/>
              </a:xfrm>
              <a:prstGeom prst="rect">
                <a:avLst/>
              </a:prstGeom>
              <a:blipFill>
                <a:blip r:embed="rId8"/>
                <a:stretch>
                  <a:fillRect l="-1624"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0" y="1089884"/>
                <a:ext cx="2742226" cy="468205"/>
              </a:xfrm>
              <a:prstGeom prst="rect">
                <a:avLst/>
              </a:prstGeom>
              <a:noFill/>
            </p:spPr>
            <p:txBody>
              <a:bodyPr wrap="none" rtlCol="0">
                <a:spAutoFit/>
              </a:bodyPr>
              <a:lstStyle/>
              <a:p>
                <a:pPr algn="ctr"/>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0" y="1089884"/>
                <a:ext cx="2742226" cy="468205"/>
              </a:xfrm>
              <a:prstGeom prst="rect">
                <a:avLst/>
              </a:prstGeom>
              <a:blipFill>
                <a:blip r:embed="rId9"/>
                <a:stretch>
                  <a:fillRect l="-2889"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5B826-7FCE-B0A7-B77D-235379E20896}"/>
                  </a:ext>
                </a:extLst>
              </p:cNvPr>
              <p:cNvSpPr txBox="1"/>
              <p:nvPr/>
            </p:nvSpPr>
            <p:spPr>
              <a:xfrm>
                <a:off x="9222" y="4037521"/>
                <a:ext cx="8912440" cy="461665"/>
              </a:xfrm>
              <a:prstGeom prst="rect">
                <a:avLst/>
              </a:prstGeom>
              <a:noFill/>
            </p:spPr>
            <p:txBody>
              <a:bodyPr wrap="none" rtlCol="0">
                <a:spAutoFit/>
              </a:bodyPr>
              <a:lstStyle/>
              <a:p>
                <a:r>
                  <a:rPr lang="en-US" sz="2400" dirty="0">
                    <a:solidFill>
                      <a:schemeClr val="accent6">
                        <a:lumMod val="75000"/>
                      </a:schemeClr>
                    </a:solidFill>
                  </a:rPr>
                  <a:t>(DI-CURL) The rotated displacement field is curl free: </a:t>
                </a:r>
                <a14:m>
                  <m:oMath xmlns:m="http://schemas.openxmlformats.org/officeDocument/2006/math">
                    <m:sSub>
                      <m:sSubPr>
                        <m:ctrlPr>
                          <a:rPr lang="en-US" sz="2400" i="1" smtClean="0">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0A85B826-7FCE-B0A7-B77D-235379E20896}"/>
                  </a:ext>
                </a:extLst>
              </p:cNvPr>
              <p:cNvSpPr txBox="1">
                <a:spLocks noRot="1" noChangeAspect="1" noMove="1" noResize="1" noEditPoints="1" noAdjustHandles="1" noChangeArrowheads="1" noChangeShapeType="1" noTextEdit="1"/>
              </p:cNvSpPr>
              <p:nvPr/>
            </p:nvSpPr>
            <p:spPr>
              <a:xfrm>
                <a:off x="9222" y="4037521"/>
                <a:ext cx="8912440" cy="461665"/>
              </a:xfrm>
              <a:prstGeom prst="rect">
                <a:avLst/>
              </a:prstGeom>
              <a:blipFill>
                <a:blip r:embed="rId10"/>
                <a:stretch>
                  <a:fillRect l="-109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42</a:t>
            </a:fld>
            <a:endParaRPr lang="en-US"/>
          </a:p>
        </p:txBody>
      </p:sp>
    </p:spTree>
    <p:extLst>
      <p:ext uri="{BB962C8B-B14F-4D97-AF65-F5344CB8AC3E}">
        <p14:creationId xmlns:p14="http://schemas.microsoft.com/office/powerpoint/2010/main" val="34735406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43</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44</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465" y="625020"/>
                <a:ext cx="250197" cy="369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465" y="625020"/>
                <a:ext cx="250197" cy="369471"/>
              </a:xfrm>
              <a:prstGeom prst="rect">
                <a:avLst/>
              </a:prstGeom>
              <a:blipFill>
                <a:blip r:embed="rId3"/>
                <a:stretch>
                  <a:fillRect l="-29268" r="-26829" b="-26667"/>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5910" y="1678607"/>
            <a:ext cx="3749424" cy="3652804"/>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29940" y="744514"/>
            <a:ext cx="5532120" cy="5488467"/>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713329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46</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47</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48</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5" y="805996"/>
            <a:ext cx="3010025" cy="3080896"/>
            <a:chOff x="442226" y="1758113"/>
            <a:chExt cx="3672224" cy="3758682"/>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8" y="1859196"/>
              <a:ext cx="0" cy="3657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8" y="1857051"/>
              <a:ext cx="0" cy="36576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6" y="2970213"/>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7" y="3769996"/>
              <a:ext cx="182880" cy="33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71" y="4182235"/>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60" y="3594423"/>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4" y="4038539"/>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2" y="398884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8" y="316298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42" y="3194593"/>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5" y="3687996"/>
              <a:ext cx="0"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5" y="4973767"/>
              <a:ext cx="384885"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2" y="3277895"/>
              <a:ext cx="1669"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5" y="4604960"/>
              <a:ext cx="287000"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9"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3" y="2501648"/>
              <a:ext cx="276115" cy="2693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5" y="2771031"/>
              <a:ext cx="298375" cy="3601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6" y="2631336"/>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6"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9" y="4437943"/>
              <a:ext cx="101387"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1"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20"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60"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5"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60"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9"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6" y="2506371"/>
              <a:ext cx="847571"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6" y="3809114"/>
              <a:ext cx="847570" cy="779299"/>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4"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4" y="1758113"/>
                  <a:ext cx="304736" cy="369332"/>
                </a:xfrm>
                <a:prstGeom prst="rect">
                  <a:avLst/>
                </a:prstGeom>
                <a:blipFill>
                  <a:blip r:embed="rId4"/>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9268" r="-24390"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49</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1690397"/>
            <a:ext cx="6618691" cy="1390491"/>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390491">
                <a:moveTo>
                  <a:pt x="0" y="1377145"/>
                </a:moveTo>
                <a:cubicBezTo>
                  <a:pt x="90593" y="1410165"/>
                  <a:pt x="368877" y="1380241"/>
                  <a:pt x="521399" y="1305890"/>
                </a:cubicBezTo>
                <a:cubicBezTo>
                  <a:pt x="673921" y="1231539"/>
                  <a:pt x="791995" y="1035655"/>
                  <a:pt x="915134" y="931036"/>
                </a:cubicBezTo>
                <a:cubicBezTo>
                  <a:pt x="1038273" y="826417"/>
                  <a:pt x="1097172" y="749422"/>
                  <a:pt x="1260235" y="678173"/>
                </a:cubicBezTo>
                <a:cubicBezTo>
                  <a:pt x="1423298" y="606924"/>
                  <a:pt x="1691223" y="546398"/>
                  <a:pt x="1893510" y="503539"/>
                </a:cubicBezTo>
                <a:cubicBezTo>
                  <a:pt x="2095797" y="460680"/>
                  <a:pt x="2259062" y="450205"/>
                  <a:pt x="2473960" y="421020"/>
                </a:cubicBezTo>
                <a:lnTo>
                  <a:pt x="3182895" y="328431"/>
                </a:lnTo>
                <a:cubicBezTo>
                  <a:pt x="3458384" y="290981"/>
                  <a:pt x="3867643" y="248501"/>
                  <a:pt x="4126895" y="196321"/>
                </a:cubicBezTo>
                <a:cubicBezTo>
                  <a:pt x="4386147" y="144141"/>
                  <a:pt x="4562153" y="-56465"/>
                  <a:pt x="4738410" y="15350"/>
                </a:cubicBezTo>
                <a:cubicBezTo>
                  <a:pt x="4914667" y="87165"/>
                  <a:pt x="5019086" y="443341"/>
                  <a:pt x="5184437" y="627211"/>
                </a:cubicBezTo>
                <a:cubicBezTo>
                  <a:pt x="5349788" y="811081"/>
                  <a:pt x="5492978" y="1081096"/>
                  <a:pt x="5730519" y="1118572"/>
                </a:cubicBezTo>
                <a:cubicBezTo>
                  <a:pt x="5968060" y="1156048"/>
                  <a:pt x="6615589" y="1299670"/>
                  <a:pt x="6618691" y="130127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682922" y="312418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367758" y="309999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576933" y="3148384"/>
            <a:ext cx="468017" cy="298695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D8D84109-6555-29B8-1664-F1390071D604}"/>
              </a:ext>
            </a:extLst>
          </p:cNvPr>
          <p:cNvSpPr/>
          <p:nvPr/>
        </p:nvSpPr>
        <p:spPr>
          <a:xfrm>
            <a:off x="237292" y="3878682"/>
            <a:ext cx="6618691" cy="2176389"/>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50272 h 1262833"/>
              <a:gd name="connsiteX1" fmla="*/ 751125 w 6618691"/>
              <a:gd name="connsiteY1" fmla="*/ 1174513 h 1262833"/>
              <a:gd name="connsiteX2" fmla="*/ 915134 w 6618691"/>
              <a:gd name="connsiteY2" fmla="*/ 804163 h 1262833"/>
              <a:gd name="connsiteX3" fmla="*/ 1260235 w 6618691"/>
              <a:gd name="connsiteY3" fmla="*/ 551300 h 1262833"/>
              <a:gd name="connsiteX4" fmla="*/ 1627749 w 6618691"/>
              <a:gd name="connsiteY4" fmla="*/ 448737 h 1262833"/>
              <a:gd name="connsiteX5" fmla="*/ 2473960 w 6618691"/>
              <a:gd name="connsiteY5" fmla="*/ 357209 h 1262833"/>
              <a:gd name="connsiteX6" fmla="*/ 3182895 w 6618691"/>
              <a:gd name="connsiteY6" fmla="*/ 305159 h 1262833"/>
              <a:gd name="connsiteX7" fmla="*/ 4126895 w 6618691"/>
              <a:gd name="connsiteY7" fmla="*/ 96474 h 1262833"/>
              <a:gd name="connsiteX8" fmla="*/ 4715888 w 6618691"/>
              <a:gd name="connsiteY8" fmla="*/ 23610 h 1262833"/>
              <a:gd name="connsiteX9" fmla="*/ 5184437 w 6618691"/>
              <a:gd name="connsiteY9" fmla="*/ 500338 h 1262833"/>
              <a:gd name="connsiteX10" fmla="*/ 5730519 w 6618691"/>
              <a:gd name="connsiteY10" fmla="*/ 991699 h 1262833"/>
              <a:gd name="connsiteX11" fmla="*/ 6618691 w 6618691"/>
              <a:gd name="connsiteY11" fmla="*/ 1174404 h 1262833"/>
              <a:gd name="connsiteX0" fmla="*/ 0 w 6618691"/>
              <a:gd name="connsiteY0" fmla="*/ 1250272 h 1275747"/>
              <a:gd name="connsiteX1" fmla="*/ 751125 w 6618691"/>
              <a:gd name="connsiteY1" fmla="*/ 1174513 h 1275747"/>
              <a:gd name="connsiteX2" fmla="*/ 1144860 w 6618691"/>
              <a:gd name="connsiteY2" fmla="*/ 461826 h 1275747"/>
              <a:gd name="connsiteX3" fmla="*/ 1260235 w 6618691"/>
              <a:gd name="connsiteY3" fmla="*/ 551300 h 1275747"/>
              <a:gd name="connsiteX4" fmla="*/ 1627749 w 6618691"/>
              <a:gd name="connsiteY4" fmla="*/ 448737 h 1275747"/>
              <a:gd name="connsiteX5" fmla="*/ 2473960 w 6618691"/>
              <a:gd name="connsiteY5" fmla="*/ 357209 h 1275747"/>
              <a:gd name="connsiteX6" fmla="*/ 3182895 w 6618691"/>
              <a:gd name="connsiteY6" fmla="*/ 305159 h 1275747"/>
              <a:gd name="connsiteX7" fmla="*/ 4126895 w 6618691"/>
              <a:gd name="connsiteY7" fmla="*/ 96474 h 1275747"/>
              <a:gd name="connsiteX8" fmla="*/ 4715888 w 6618691"/>
              <a:gd name="connsiteY8" fmla="*/ 23610 h 1275747"/>
              <a:gd name="connsiteX9" fmla="*/ 5184437 w 6618691"/>
              <a:gd name="connsiteY9" fmla="*/ 500338 h 1275747"/>
              <a:gd name="connsiteX10" fmla="*/ 5730519 w 6618691"/>
              <a:gd name="connsiteY10" fmla="*/ 991699 h 1275747"/>
              <a:gd name="connsiteX11" fmla="*/ 6618691 w 6618691"/>
              <a:gd name="connsiteY11" fmla="*/ 1174404 h 1275747"/>
              <a:gd name="connsiteX0" fmla="*/ 0 w 6618691"/>
              <a:gd name="connsiteY0" fmla="*/ 1280052 h 1305527"/>
              <a:gd name="connsiteX1" fmla="*/ 751125 w 6618691"/>
              <a:gd name="connsiteY1" fmla="*/ 1204293 h 1305527"/>
              <a:gd name="connsiteX2" fmla="*/ 1144860 w 6618691"/>
              <a:gd name="connsiteY2" fmla="*/ 491606 h 1305527"/>
              <a:gd name="connsiteX3" fmla="*/ 1521492 w 6618691"/>
              <a:gd name="connsiteY3" fmla="*/ 8 h 1305527"/>
              <a:gd name="connsiteX4" fmla="*/ 1627749 w 6618691"/>
              <a:gd name="connsiteY4" fmla="*/ 478517 h 1305527"/>
              <a:gd name="connsiteX5" fmla="*/ 2473960 w 6618691"/>
              <a:gd name="connsiteY5" fmla="*/ 386989 h 1305527"/>
              <a:gd name="connsiteX6" fmla="*/ 3182895 w 6618691"/>
              <a:gd name="connsiteY6" fmla="*/ 334939 h 1305527"/>
              <a:gd name="connsiteX7" fmla="*/ 4126895 w 6618691"/>
              <a:gd name="connsiteY7" fmla="*/ 126254 h 1305527"/>
              <a:gd name="connsiteX8" fmla="*/ 4715888 w 6618691"/>
              <a:gd name="connsiteY8" fmla="*/ 53390 h 1305527"/>
              <a:gd name="connsiteX9" fmla="*/ 5184437 w 6618691"/>
              <a:gd name="connsiteY9" fmla="*/ 530118 h 1305527"/>
              <a:gd name="connsiteX10" fmla="*/ 5730519 w 6618691"/>
              <a:gd name="connsiteY10" fmla="*/ 1021479 h 1305527"/>
              <a:gd name="connsiteX11" fmla="*/ 6618691 w 6618691"/>
              <a:gd name="connsiteY11" fmla="*/ 1204184 h 1305527"/>
              <a:gd name="connsiteX0" fmla="*/ 0 w 6618691"/>
              <a:gd name="connsiteY0" fmla="*/ 1570105 h 1595580"/>
              <a:gd name="connsiteX1" fmla="*/ 751125 w 6618691"/>
              <a:gd name="connsiteY1" fmla="*/ 1494346 h 1595580"/>
              <a:gd name="connsiteX2" fmla="*/ 1144860 w 6618691"/>
              <a:gd name="connsiteY2" fmla="*/ 781659 h 1595580"/>
              <a:gd name="connsiteX3" fmla="*/ 1521492 w 6618691"/>
              <a:gd name="connsiteY3" fmla="*/ 290061 h 1595580"/>
              <a:gd name="connsiteX4" fmla="*/ 2073688 w 6618691"/>
              <a:gd name="connsiteY4" fmla="*/ 11825 h 1595580"/>
              <a:gd name="connsiteX5" fmla="*/ 2473960 w 6618691"/>
              <a:gd name="connsiteY5" fmla="*/ 677042 h 1595580"/>
              <a:gd name="connsiteX6" fmla="*/ 3182895 w 6618691"/>
              <a:gd name="connsiteY6" fmla="*/ 624992 h 1595580"/>
              <a:gd name="connsiteX7" fmla="*/ 4126895 w 6618691"/>
              <a:gd name="connsiteY7" fmla="*/ 416307 h 1595580"/>
              <a:gd name="connsiteX8" fmla="*/ 4715888 w 6618691"/>
              <a:gd name="connsiteY8" fmla="*/ 343443 h 1595580"/>
              <a:gd name="connsiteX9" fmla="*/ 5184437 w 6618691"/>
              <a:gd name="connsiteY9" fmla="*/ 820171 h 1595580"/>
              <a:gd name="connsiteX10" fmla="*/ 5730519 w 6618691"/>
              <a:gd name="connsiteY10" fmla="*/ 1311532 h 1595580"/>
              <a:gd name="connsiteX11" fmla="*/ 6618691 w 6618691"/>
              <a:gd name="connsiteY11" fmla="*/ 1494237 h 1595580"/>
              <a:gd name="connsiteX0" fmla="*/ 0 w 6618691"/>
              <a:gd name="connsiteY0" fmla="*/ 1568665 h 1607178"/>
              <a:gd name="connsiteX1" fmla="*/ 751125 w 6618691"/>
              <a:gd name="connsiteY1" fmla="*/ 1492906 h 1607178"/>
              <a:gd name="connsiteX2" fmla="*/ 1135851 w 6618691"/>
              <a:gd name="connsiteY2" fmla="*/ 545989 h 1607178"/>
              <a:gd name="connsiteX3" fmla="*/ 1521492 w 6618691"/>
              <a:gd name="connsiteY3" fmla="*/ 288621 h 1607178"/>
              <a:gd name="connsiteX4" fmla="*/ 2073688 w 6618691"/>
              <a:gd name="connsiteY4" fmla="*/ 10385 h 1607178"/>
              <a:gd name="connsiteX5" fmla="*/ 2473960 w 6618691"/>
              <a:gd name="connsiteY5" fmla="*/ 675602 h 1607178"/>
              <a:gd name="connsiteX6" fmla="*/ 3182895 w 6618691"/>
              <a:gd name="connsiteY6" fmla="*/ 623552 h 1607178"/>
              <a:gd name="connsiteX7" fmla="*/ 4126895 w 6618691"/>
              <a:gd name="connsiteY7" fmla="*/ 414867 h 1607178"/>
              <a:gd name="connsiteX8" fmla="*/ 4715888 w 6618691"/>
              <a:gd name="connsiteY8" fmla="*/ 342003 h 1607178"/>
              <a:gd name="connsiteX9" fmla="*/ 5184437 w 6618691"/>
              <a:gd name="connsiteY9" fmla="*/ 818731 h 1607178"/>
              <a:gd name="connsiteX10" fmla="*/ 5730519 w 6618691"/>
              <a:gd name="connsiteY10" fmla="*/ 1310092 h 1607178"/>
              <a:gd name="connsiteX11" fmla="*/ 6618691 w 6618691"/>
              <a:gd name="connsiteY11" fmla="*/ 1492797 h 1607178"/>
              <a:gd name="connsiteX0" fmla="*/ 0 w 6618691"/>
              <a:gd name="connsiteY0" fmla="*/ 1568665 h 1574197"/>
              <a:gd name="connsiteX1" fmla="*/ 737612 w 6618691"/>
              <a:gd name="connsiteY1" fmla="*/ 1312729 h 1574197"/>
              <a:gd name="connsiteX2" fmla="*/ 1135851 w 6618691"/>
              <a:gd name="connsiteY2" fmla="*/ 545989 h 1574197"/>
              <a:gd name="connsiteX3" fmla="*/ 1521492 w 6618691"/>
              <a:gd name="connsiteY3" fmla="*/ 288621 h 1574197"/>
              <a:gd name="connsiteX4" fmla="*/ 2073688 w 6618691"/>
              <a:gd name="connsiteY4" fmla="*/ 10385 h 1574197"/>
              <a:gd name="connsiteX5" fmla="*/ 2473960 w 6618691"/>
              <a:gd name="connsiteY5" fmla="*/ 675602 h 1574197"/>
              <a:gd name="connsiteX6" fmla="*/ 3182895 w 6618691"/>
              <a:gd name="connsiteY6" fmla="*/ 623552 h 1574197"/>
              <a:gd name="connsiteX7" fmla="*/ 4126895 w 6618691"/>
              <a:gd name="connsiteY7" fmla="*/ 414867 h 1574197"/>
              <a:gd name="connsiteX8" fmla="*/ 4715888 w 6618691"/>
              <a:gd name="connsiteY8" fmla="*/ 342003 h 1574197"/>
              <a:gd name="connsiteX9" fmla="*/ 5184437 w 6618691"/>
              <a:gd name="connsiteY9" fmla="*/ 818731 h 1574197"/>
              <a:gd name="connsiteX10" fmla="*/ 5730519 w 6618691"/>
              <a:gd name="connsiteY10" fmla="*/ 1310092 h 1574197"/>
              <a:gd name="connsiteX11" fmla="*/ 6618691 w 6618691"/>
              <a:gd name="connsiteY11" fmla="*/ 1492797 h 1574197"/>
              <a:gd name="connsiteX0" fmla="*/ 0 w 6618691"/>
              <a:gd name="connsiteY0" fmla="*/ 1568150 h 1574301"/>
              <a:gd name="connsiteX1" fmla="*/ 737612 w 6618691"/>
              <a:gd name="connsiteY1" fmla="*/ 1312214 h 1574301"/>
              <a:gd name="connsiteX2" fmla="*/ 1045762 w 6618691"/>
              <a:gd name="connsiteY2" fmla="*/ 446377 h 1574301"/>
              <a:gd name="connsiteX3" fmla="*/ 1521492 w 6618691"/>
              <a:gd name="connsiteY3" fmla="*/ 288106 h 1574301"/>
              <a:gd name="connsiteX4" fmla="*/ 2073688 w 6618691"/>
              <a:gd name="connsiteY4" fmla="*/ 9870 h 1574301"/>
              <a:gd name="connsiteX5" fmla="*/ 2473960 w 6618691"/>
              <a:gd name="connsiteY5" fmla="*/ 675087 h 1574301"/>
              <a:gd name="connsiteX6" fmla="*/ 3182895 w 6618691"/>
              <a:gd name="connsiteY6" fmla="*/ 623037 h 1574301"/>
              <a:gd name="connsiteX7" fmla="*/ 4126895 w 6618691"/>
              <a:gd name="connsiteY7" fmla="*/ 414352 h 1574301"/>
              <a:gd name="connsiteX8" fmla="*/ 4715888 w 6618691"/>
              <a:gd name="connsiteY8" fmla="*/ 341488 h 1574301"/>
              <a:gd name="connsiteX9" fmla="*/ 5184437 w 6618691"/>
              <a:gd name="connsiteY9" fmla="*/ 818216 h 1574301"/>
              <a:gd name="connsiteX10" fmla="*/ 5730519 w 6618691"/>
              <a:gd name="connsiteY10" fmla="*/ 1309577 h 1574301"/>
              <a:gd name="connsiteX11" fmla="*/ 6618691 w 6618691"/>
              <a:gd name="connsiteY11" fmla="*/ 1492282 h 1574301"/>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073688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168281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574499 h 1580650"/>
              <a:gd name="connsiteX1" fmla="*/ 737612 w 6618691"/>
              <a:gd name="connsiteY1" fmla="*/ 1318563 h 1580650"/>
              <a:gd name="connsiteX2" fmla="*/ 1045762 w 6618691"/>
              <a:gd name="connsiteY2" fmla="*/ 452726 h 1580650"/>
              <a:gd name="connsiteX3" fmla="*/ 1521492 w 6618691"/>
              <a:gd name="connsiteY3" fmla="*/ 78242 h 1580650"/>
              <a:gd name="connsiteX4" fmla="*/ 2168281 w 6618691"/>
              <a:gd name="connsiteY4" fmla="*/ 16219 h 1580650"/>
              <a:gd name="connsiteX5" fmla="*/ 2293782 w 6618691"/>
              <a:gd name="connsiteY5" fmla="*/ 294055 h 1580650"/>
              <a:gd name="connsiteX6" fmla="*/ 3182895 w 6618691"/>
              <a:gd name="connsiteY6" fmla="*/ 629386 h 1580650"/>
              <a:gd name="connsiteX7" fmla="*/ 4126895 w 6618691"/>
              <a:gd name="connsiteY7" fmla="*/ 420701 h 1580650"/>
              <a:gd name="connsiteX8" fmla="*/ 4715888 w 6618691"/>
              <a:gd name="connsiteY8" fmla="*/ 347837 h 1580650"/>
              <a:gd name="connsiteX9" fmla="*/ 5184437 w 6618691"/>
              <a:gd name="connsiteY9" fmla="*/ 824565 h 1580650"/>
              <a:gd name="connsiteX10" fmla="*/ 5730519 w 6618691"/>
              <a:gd name="connsiteY10" fmla="*/ 1315926 h 1580650"/>
              <a:gd name="connsiteX11" fmla="*/ 6618691 w 6618691"/>
              <a:gd name="connsiteY11" fmla="*/ 1498631 h 1580650"/>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82895 w 6618691"/>
              <a:gd name="connsiteY6" fmla="*/ 646342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245957 w 6618691"/>
              <a:gd name="connsiteY6" fmla="*/ 799492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605447 h 1611598"/>
              <a:gd name="connsiteX1" fmla="*/ 737612 w 6618691"/>
              <a:gd name="connsiteY1" fmla="*/ 1349511 h 1611598"/>
              <a:gd name="connsiteX2" fmla="*/ 1045762 w 6618691"/>
              <a:gd name="connsiteY2" fmla="*/ 483674 h 1611598"/>
              <a:gd name="connsiteX3" fmla="*/ 1521492 w 6618691"/>
              <a:gd name="connsiteY3" fmla="*/ 109190 h 1611598"/>
              <a:gd name="connsiteX4" fmla="*/ 2168281 w 6618691"/>
              <a:gd name="connsiteY4" fmla="*/ 47167 h 1611598"/>
              <a:gd name="connsiteX5" fmla="*/ 2500986 w 6618691"/>
              <a:gd name="connsiteY5" fmla="*/ 743915 h 1611598"/>
              <a:gd name="connsiteX6" fmla="*/ 3245957 w 6618691"/>
              <a:gd name="connsiteY6" fmla="*/ 813484 h 1611598"/>
              <a:gd name="connsiteX7" fmla="*/ 4180948 w 6618691"/>
              <a:gd name="connsiteY7" fmla="*/ 600296 h 1611598"/>
              <a:gd name="connsiteX8" fmla="*/ 4715888 w 6618691"/>
              <a:gd name="connsiteY8" fmla="*/ 378785 h 1611598"/>
              <a:gd name="connsiteX9" fmla="*/ 5184437 w 6618691"/>
              <a:gd name="connsiteY9" fmla="*/ 855513 h 1611598"/>
              <a:gd name="connsiteX10" fmla="*/ 5730519 w 6618691"/>
              <a:gd name="connsiteY10" fmla="*/ 1346874 h 1611598"/>
              <a:gd name="connsiteX11" fmla="*/ 6618691 w 6618691"/>
              <a:gd name="connsiteY11" fmla="*/ 1529579 h 1611598"/>
              <a:gd name="connsiteX0" fmla="*/ 0 w 6618691"/>
              <a:gd name="connsiteY0" fmla="*/ 1800667 h 1806818"/>
              <a:gd name="connsiteX1" fmla="*/ 737612 w 6618691"/>
              <a:gd name="connsiteY1" fmla="*/ 1544731 h 1806818"/>
              <a:gd name="connsiteX2" fmla="*/ 1045762 w 6618691"/>
              <a:gd name="connsiteY2" fmla="*/ 678894 h 1806818"/>
              <a:gd name="connsiteX3" fmla="*/ 1521492 w 6618691"/>
              <a:gd name="connsiteY3" fmla="*/ 304410 h 1806818"/>
              <a:gd name="connsiteX4" fmla="*/ 2168281 w 6618691"/>
              <a:gd name="connsiteY4" fmla="*/ 242387 h 1806818"/>
              <a:gd name="connsiteX5" fmla="*/ 2500986 w 6618691"/>
              <a:gd name="connsiteY5" fmla="*/ 939135 h 1806818"/>
              <a:gd name="connsiteX6" fmla="*/ 3245957 w 6618691"/>
              <a:gd name="connsiteY6" fmla="*/ 1008704 h 1806818"/>
              <a:gd name="connsiteX7" fmla="*/ 4180948 w 6618691"/>
              <a:gd name="connsiteY7" fmla="*/ 795516 h 1806818"/>
              <a:gd name="connsiteX8" fmla="*/ 4756428 w 6618691"/>
              <a:gd name="connsiteY8" fmla="*/ 1942 h 1806818"/>
              <a:gd name="connsiteX9" fmla="*/ 5184437 w 6618691"/>
              <a:gd name="connsiteY9" fmla="*/ 1050733 h 1806818"/>
              <a:gd name="connsiteX10" fmla="*/ 5730519 w 6618691"/>
              <a:gd name="connsiteY10" fmla="*/ 1542094 h 1806818"/>
              <a:gd name="connsiteX11" fmla="*/ 6618691 w 6618691"/>
              <a:gd name="connsiteY11" fmla="*/ 1724799 h 1806818"/>
              <a:gd name="connsiteX0" fmla="*/ 0 w 6618691"/>
              <a:gd name="connsiteY0" fmla="*/ 1954669 h 1960820"/>
              <a:gd name="connsiteX1" fmla="*/ 737612 w 6618691"/>
              <a:gd name="connsiteY1" fmla="*/ 1698733 h 1960820"/>
              <a:gd name="connsiteX2" fmla="*/ 1045762 w 6618691"/>
              <a:gd name="connsiteY2" fmla="*/ 832896 h 1960820"/>
              <a:gd name="connsiteX3" fmla="*/ 1521492 w 6618691"/>
              <a:gd name="connsiteY3" fmla="*/ 458412 h 1960820"/>
              <a:gd name="connsiteX4" fmla="*/ 2168281 w 6618691"/>
              <a:gd name="connsiteY4" fmla="*/ 396389 h 1960820"/>
              <a:gd name="connsiteX5" fmla="*/ 2500986 w 6618691"/>
              <a:gd name="connsiteY5" fmla="*/ 1093137 h 1960820"/>
              <a:gd name="connsiteX6" fmla="*/ 3245957 w 6618691"/>
              <a:gd name="connsiteY6" fmla="*/ 1162706 h 1960820"/>
              <a:gd name="connsiteX7" fmla="*/ 4180948 w 6618691"/>
              <a:gd name="connsiteY7" fmla="*/ 949518 h 1960820"/>
              <a:gd name="connsiteX8" fmla="*/ 4756428 w 6618691"/>
              <a:gd name="connsiteY8" fmla="*/ 155944 h 1960820"/>
              <a:gd name="connsiteX9" fmla="*/ 5184437 w 6618691"/>
              <a:gd name="connsiteY9" fmla="*/ 146193 h 1960820"/>
              <a:gd name="connsiteX10" fmla="*/ 5730519 w 6618691"/>
              <a:gd name="connsiteY10" fmla="*/ 1696096 h 1960820"/>
              <a:gd name="connsiteX11" fmla="*/ 6618691 w 6618691"/>
              <a:gd name="connsiteY11" fmla="*/ 1878801 h 1960820"/>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6618691 w 6618691"/>
              <a:gd name="connsiteY11" fmla="*/ 1849214 h 1931233"/>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5893242 w 6618691"/>
              <a:gd name="connsiteY11" fmla="*/ 1605709 h 1931233"/>
              <a:gd name="connsiteX12" fmla="*/ 6618691 w 6618691"/>
              <a:gd name="connsiteY12" fmla="*/ 1849214 h 1931233"/>
              <a:gd name="connsiteX0" fmla="*/ 0 w 6618691"/>
              <a:gd name="connsiteY0" fmla="*/ 1917126 h 1923277"/>
              <a:gd name="connsiteX1" fmla="*/ 737612 w 6618691"/>
              <a:gd name="connsiteY1" fmla="*/ 1661190 h 1923277"/>
              <a:gd name="connsiteX2" fmla="*/ 1045762 w 6618691"/>
              <a:gd name="connsiteY2" fmla="*/ 795353 h 1923277"/>
              <a:gd name="connsiteX3" fmla="*/ 1521492 w 6618691"/>
              <a:gd name="connsiteY3" fmla="*/ 420869 h 1923277"/>
              <a:gd name="connsiteX4" fmla="*/ 2168281 w 6618691"/>
              <a:gd name="connsiteY4" fmla="*/ 358846 h 1923277"/>
              <a:gd name="connsiteX5" fmla="*/ 2500986 w 6618691"/>
              <a:gd name="connsiteY5" fmla="*/ 1055594 h 1923277"/>
              <a:gd name="connsiteX6" fmla="*/ 3245957 w 6618691"/>
              <a:gd name="connsiteY6" fmla="*/ 1125163 h 1923277"/>
              <a:gd name="connsiteX7" fmla="*/ 4180948 w 6618691"/>
              <a:gd name="connsiteY7" fmla="*/ 911975 h 1923277"/>
              <a:gd name="connsiteX8" fmla="*/ 4756428 w 6618691"/>
              <a:gd name="connsiteY8" fmla="*/ 118401 h 1923277"/>
              <a:gd name="connsiteX9" fmla="*/ 5184437 w 6618691"/>
              <a:gd name="connsiteY9" fmla="*/ 108650 h 1923277"/>
              <a:gd name="connsiteX10" fmla="*/ 5433226 w 6618691"/>
              <a:gd name="connsiteY10" fmla="*/ 1118021 h 1923277"/>
              <a:gd name="connsiteX11" fmla="*/ 5893242 w 6618691"/>
              <a:gd name="connsiteY11" fmla="*/ 1597753 h 1923277"/>
              <a:gd name="connsiteX12" fmla="*/ 6618691 w 6618691"/>
              <a:gd name="connsiteY12" fmla="*/ 1841258 h 1923277"/>
              <a:gd name="connsiteX0" fmla="*/ 0 w 6618691"/>
              <a:gd name="connsiteY0" fmla="*/ 1955838 h 1961989"/>
              <a:gd name="connsiteX1" fmla="*/ 737612 w 6618691"/>
              <a:gd name="connsiteY1" fmla="*/ 1699902 h 1961989"/>
              <a:gd name="connsiteX2" fmla="*/ 1045762 w 6618691"/>
              <a:gd name="connsiteY2" fmla="*/ 834065 h 1961989"/>
              <a:gd name="connsiteX3" fmla="*/ 1521492 w 6618691"/>
              <a:gd name="connsiteY3" fmla="*/ 459581 h 1961989"/>
              <a:gd name="connsiteX4" fmla="*/ 2168281 w 6618691"/>
              <a:gd name="connsiteY4" fmla="*/ 397558 h 1961989"/>
              <a:gd name="connsiteX5" fmla="*/ 2500986 w 6618691"/>
              <a:gd name="connsiteY5" fmla="*/ 1094306 h 1961989"/>
              <a:gd name="connsiteX6" fmla="*/ 3245957 w 6618691"/>
              <a:gd name="connsiteY6" fmla="*/ 1163875 h 1961989"/>
              <a:gd name="connsiteX7" fmla="*/ 4180948 w 6618691"/>
              <a:gd name="connsiteY7" fmla="*/ 950687 h 1961989"/>
              <a:gd name="connsiteX8" fmla="*/ 4675349 w 6618691"/>
              <a:gd name="connsiteY8" fmla="*/ 89546 h 1961989"/>
              <a:gd name="connsiteX9" fmla="*/ 5184437 w 6618691"/>
              <a:gd name="connsiteY9" fmla="*/ 147362 h 1961989"/>
              <a:gd name="connsiteX10" fmla="*/ 5433226 w 6618691"/>
              <a:gd name="connsiteY10" fmla="*/ 1156733 h 1961989"/>
              <a:gd name="connsiteX11" fmla="*/ 5893242 w 6618691"/>
              <a:gd name="connsiteY11" fmla="*/ 1636465 h 1961989"/>
              <a:gd name="connsiteX12" fmla="*/ 6618691 w 6618691"/>
              <a:gd name="connsiteY12" fmla="*/ 1879970 h 1961989"/>
              <a:gd name="connsiteX0" fmla="*/ 0 w 6618691"/>
              <a:gd name="connsiteY0" fmla="*/ 2062003 h 2068154"/>
              <a:gd name="connsiteX1" fmla="*/ 737612 w 6618691"/>
              <a:gd name="connsiteY1" fmla="*/ 1806067 h 2068154"/>
              <a:gd name="connsiteX2" fmla="*/ 1045762 w 6618691"/>
              <a:gd name="connsiteY2" fmla="*/ 940230 h 2068154"/>
              <a:gd name="connsiteX3" fmla="*/ 1521492 w 6618691"/>
              <a:gd name="connsiteY3" fmla="*/ 565746 h 2068154"/>
              <a:gd name="connsiteX4" fmla="*/ 2168281 w 6618691"/>
              <a:gd name="connsiteY4" fmla="*/ 503723 h 2068154"/>
              <a:gd name="connsiteX5" fmla="*/ 2500986 w 6618691"/>
              <a:gd name="connsiteY5" fmla="*/ 1200471 h 2068154"/>
              <a:gd name="connsiteX6" fmla="*/ 3245957 w 6618691"/>
              <a:gd name="connsiteY6" fmla="*/ 1270040 h 2068154"/>
              <a:gd name="connsiteX7" fmla="*/ 4180948 w 6618691"/>
              <a:gd name="connsiteY7" fmla="*/ 1056852 h 2068154"/>
              <a:gd name="connsiteX8" fmla="*/ 4675349 w 6618691"/>
              <a:gd name="connsiteY8" fmla="*/ 195711 h 2068154"/>
              <a:gd name="connsiteX9" fmla="*/ 5157411 w 6618691"/>
              <a:gd name="connsiteY9" fmla="*/ 86863 h 2068154"/>
              <a:gd name="connsiteX10" fmla="*/ 5433226 w 6618691"/>
              <a:gd name="connsiteY10" fmla="*/ 1262898 h 2068154"/>
              <a:gd name="connsiteX11" fmla="*/ 5893242 w 6618691"/>
              <a:gd name="connsiteY11" fmla="*/ 1742630 h 2068154"/>
              <a:gd name="connsiteX12" fmla="*/ 6618691 w 6618691"/>
              <a:gd name="connsiteY12" fmla="*/ 1986135 h 2068154"/>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500986 w 6618691"/>
              <a:gd name="connsiteY5" fmla="*/ 1200471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9455 w 6618691"/>
              <a:gd name="connsiteY5" fmla="*/ 1069843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169382 w 6618691"/>
              <a:gd name="connsiteY6" fmla="*/ 1184456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59406 h 2065466"/>
              <a:gd name="connsiteX1" fmla="*/ 737612 w 6618691"/>
              <a:gd name="connsiteY1" fmla="*/ 1803470 h 2065466"/>
              <a:gd name="connsiteX2" fmla="*/ 1117833 w 6618691"/>
              <a:gd name="connsiteY2" fmla="*/ 951147 h 2065466"/>
              <a:gd name="connsiteX3" fmla="*/ 1521492 w 6618691"/>
              <a:gd name="connsiteY3" fmla="*/ 563149 h 2065466"/>
              <a:gd name="connsiteX4" fmla="*/ 2168281 w 6618691"/>
              <a:gd name="connsiteY4" fmla="*/ 501126 h 2065466"/>
              <a:gd name="connsiteX5" fmla="*/ 2464951 w 6618691"/>
              <a:gd name="connsiteY5" fmla="*/ 981661 h 2065466"/>
              <a:gd name="connsiteX6" fmla="*/ 3169382 w 6618691"/>
              <a:gd name="connsiteY6" fmla="*/ 1181859 h 2065466"/>
              <a:gd name="connsiteX7" fmla="*/ 4162930 w 6618691"/>
              <a:gd name="connsiteY7" fmla="*/ 986689 h 2065466"/>
              <a:gd name="connsiteX8" fmla="*/ 4675349 w 6618691"/>
              <a:gd name="connsiteY8" fmla="*/ 193114 h 2065466"/>
              <a:gd name="connsiteX9" fmla="*/ 5157411 w 6618691"/>
              <a:gd name="connsiteY9" fmla="*/ 84266 h 2065466"/>
              <a:gd name="connsiteX10" fmla="*/ 5433226 w 6618691"/>
              <a:gd name="connsiteY10" fmla="*/ 1260301 h 2065466"/>
              <a:gd name="connsiteX11" fmla="*/ 5893242 w 6618691"/>
              <a:gd name="connsiteY11" fmla="*/ 1740033 h 2065466"/>
              <a:gd name="connsiteX12" fmla="*/ 6618691 w 6618691"/>
              <a:gd name="connsiteY12" fmla="*/ 1983538 h 2065466"/>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93242 w 6618691"/>
              <a:gd name="connsiteY11" fmla="*/ 1730024 h 2055457"/>
              <a:gd name="connsiteX12" fmla="*/ 6618691 w 6618691"/>
              <a:gd name="connsiteY12" fmla="*/ 1973529 h 2055457"/>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30180 w 6618691"/>
              <a:gd name="connsiteY11" fmla="*/ 1635431 h 2055457"/>
              <a:gd name="connsiteX12" fmla="*/ 6618691 w 6618691"/>
              <a:gd name="connsiteY12" fmla="*/ 1973529 h 2055457"/>
              <a:gd name="connsiteX0" fmla="*/ 0 w 6618691"/>
              <a:gd name="connsiteY0" fmla="*/ 2056735 h 2062795"/>
              <a:gd name="connsiteX1" fmla="*/ 737612 w 6618691"/>
              <a:gd name="connsiteY1" fmla="*/ 1800799 h 2062795"/>
              <a:gd name="connsiteX2" fmla="*/ 1117833 w 6618691"/>
              <a:gd name="connsiteY2" fmla="*/ 948476 h 2062795"/>
              <a:gd name="connsiteX3" fmla="*/ 1521492 w 6618691"/>
              <a:gd name="connsiteY3" fmla="*/ 560478 h 2062795"/>
              <a:gd name="connsiteX4" fmla="*/ 2168281 w 6618691"/>
              <a:gd name="connsiteY4" fmla="*/ 498455 h 2062795"/>
              <a:gd name="connsiteX5" fmla="*/ 2464951 w 6618691"/>
              <a:gd name="connsiteY5" fmla="*/ 978990 h 2062795"/>
              <a:gd name="connsiteX6" fmla="*/ 3169382 w 6618691"/>
              <a:gd name="connsiteY6" fmla="*/ 1179188 h 2062795"/>
              <a:gd name="connsiteX7" fmla="*/ 4162930 w 6618691"/>
              <a:gd name="connsiteY7" fmla="*/ 984018 h 2062795"/>
              <a:gd name="connsiteX8" fmla="*/ 4675349 w 6618691"/>
              <a:gd name="connsiteY8" fmla="*/ 190443 h 2062795"/>
              <a:gd name="connsiteX9" fmla="*/ 5157411 w 6618691"/>
              <a:gd name="connsiteY9" fmla="*/ 81595 h 2062795"/>
              <a:gd name="connsiteX10" fmla="*/ 5428722 w 6618691"/>
              <a:gd name="connsiteY10" fmla="*/ 1221594 h 2062795"/>
              <a:gd name="connsiteX11" fmla="*/ 5830180 w 6618691"/>
              <a:gd name="connsiteY11" fmla="*/ 1642769 h 2062795"/>
              <a:gd name="connsiteX12" fmla="*/ 6618691 w 6618691"/>
              <a:gd name="connsiteY12" fmla="*/ 1980867 h 20627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154888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73959 w 6618691"/>
              <a:gd name="connsiteY5" fmla="*/ 1049283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169382 w 6618691"/>
              <a:gd name="connsiteY6" fmla="*/ 1215725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218931 w 6618691"/>
              <a:gd name="connsiteY6" fmla="*/ 1341849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73959 w 6618691"/>
              <a:gd name="connsiteY5" fmla="*/ 1054358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18732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14073 h 2020133"/>
              <a:gd name="connsiteX1" fmla="*/ 737612 w 6618691"/>
              <a:gd name="connsiteY1" fmla="*/ 1758137 h 2020133"/>
              <a:gd name="connsiteX2" fmla="*/ 1117833 w 6618691"/>
              <a:gd name="connsiteY2" fmla="*/ 905814 h 2020133"/>
              <a:gd name="connsiteX3" fmla="*/ 1521492 w 6618691"/>
              <a:gd name="connsiteY3" fmla="*/ 517816 h 2020133"/>
              <a:gd name="connsiteX4" fmla="*/ 2118732 w 6618691"/>
              <a:gd name="connsiteY4" fmla="*/ 455793 h 2020133"/>
              <a:gd name="connsiteX5" fmla="*/ 2482968 w 6618691"/>
              <a:gd name="connsiteY5" fmla="*/ 1215603 h 2020133"/>
              <a:gd name="connsiteX6" fmla="*/ 3218931 w 6618691"/>
              <a:gd name="connsiteY6" fmla="*/ 1321208 h 2020133"/>
              <a:gd name="connsiteX7" fmla="*/ 4077346 w 6618691"/>
              <a:gd name="connsiteY7" fmla="*/ 1135046 h 2020133"/>
              <a:gd name="connsiteX8" fmla="*/ 4540216 w 6618691"/>
              <a:gd name="connsiteY8" fmla="*/ 345976 h 2020133"/>
              <a:gd name="connsiteX9" fmla="*/ 5157411 w 6618691"/>
              <a:gd name="connsiteY9" fmla="*/ 38933 h 2020133"/>
              <a:gd name="connsiteX10" fmla="*/ 5428722 w 6618691"/>
              <a:gd name="connsiteY10" fmla="*/ 1178932 h 2020133"/>
              <a:gd name="connsiteX11" fmla="*/ 5830180 w 6618691"/>
              <a:gd name="connsiteY11" fmla="*/ 1600107 h 2020133"/>
              <a:gd name="connsiteX12" fmla="*/ 6618691 w 6618691"/>
              <a:gd name="connsiteY12" fmla="*/ 1938205 h 2020133"/>
              <a:gd name="connsiteX0" fmla="*/ 0 w 6618691"/>
              <a:gd name="connsiteY0" fmla="*/ 2076639 h 2082699"/>
              <a:gd name="connsiteX1" fmla="*/ 737612 w 6618691"/>
              <a:gd name="connsiteY1" fmla="*/ 1820703 h 2082699"/>
              <a:gd name="connsiteX2" fmla="*/ 1117833 w 6618691"/>
              <a:gd name="connsiteY2" fmla="*/ 968380 h 2082699"/>
              <a:gd name="connsiteX3" fmla="*/ 1521492 w 6618691"/>
              <a:gd name="connsiteY3" fmla="*/ 580382 h 2082699"/>
              <a:gd name="connsiteX4" fmla="*/ 2118732 w 6618691"/>
              <a:gd name="connsiteY4" fmla="*/ 518359 h 2082699"/>
              <a:gd name="connsiteX5" fmla="*/ 2482968 w 6618691"/>
              <a:gd name="connsiteY5" fmla="*/ 1278169 h 2082699"/>
              <a:gd name="connsiteX6" fmla="*/ 3218931 w 6618691"/>
              <a:gd name="connsiteY6" fmla="*/ 1383774 h 2082699"/>
              <a:gd name="connsiteX7" fmla="*/ 4077346 w 6618691"/>
              <a:gd name="connsiteY7" fmla="*/ 1197612 h 2082699"/>
              <a:gd name="connsiteX8" fmla="*/ 4540216 w 6618691"/>
              <a:gd name="connsiteY8" fmla="*/ 408542 h 2082699"/>
              <a:gd name="connsiteX9" fmla="*/ 5031286 w 6618691"/>
              <a:gd name="connsiteY9" fmla="*/ 33933 h 2082699"/>
              <a:gd name="connsiteX10" fmla="*/ 5428722 w 6618691"/>
              <a:gd name="connsiteY10" fmla="*/ 1241498 h 2082699"/>
              <a:gd name="connsiteX11" fmla="*/ 5830180 w 6618691"/>
              <a:gd name="connsiteY11" fmla="*/ 1662673 h 2082699"/>
              <a:gd name="connsiteX12" fmla="*/ 6618691 w 6618691"/>
              <a:gd name="connsiteY12" fmla="*/ 2000771 h 2082699"/>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28722 w 6618691"/>
              <a:gd name="connsiteY11" fmla="*/ 1207835 h 2049036"/>
              <a:gd name="connsiteX12" fmla="*/ 5830180 w 6618691"/>
              <a:gd name="connsiteY12" fmla="*/ 1629010 h 2049036"/>
              <a:gd name="connsiteX13" fmla="*/ 6618691 w 6618691"/>
              <a:gd name="connsiteY13" fmla="*/ 1967108 h 2049036"/>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87279 w 6618691"/>
              <a:gd name="connsiteY11" fmla="*/ 1203331 h 2049036"/>
              <a:gd name="connsiteX12" fmla="*/ 5830180 w 6618691"/>
              <a:gd name="connsiteY12" fmla="*/ 1629010 h 2049036"/>
              <a:gd name="connsiteX13" fmla="*/ 6618691 w 6618691"/>
              <a:gd name="connsiteY13" fmla="*/ 1967108 h 2049036"/>
              <a:gd name="connsiteX0" fmla="*/ 0 w 6618691"/>
              <a:gd name="connsiteY0" fmla="*/ 2020503 h 2026563"/>
              <a:gd name="connsiteX1" fmla="*/ 737612 w 6618691"/>
              <a:gd name="connsiteY1" fmla="*/ 1764567 h 2026563"/>
              <a:gd name="connsiteX2" fmla="*/ 1117833 w 6618691"/>
              <a:gd name="connsiteY2" fmla="*/ 912244 h 2026563"/>
              <a:gd name="connsiteX3" fmla="*/ 1521492 w 6618691"/>
              <a:gd name="connsiteY3" fmla="*/ 524246 h 2026563"/>
              <a:gd name="connsiteX4" fmla="*/ 2118732 w 6618691"/>
              <a:gd name="connsiteY4" fmla="*/ 462223 h 2026563"/>
              <a:gd name="connsiteX5" fmla="*/ 2482968 w 6618691"/>
              <a:gd name="connsiteY5" fmla="*/ 1222033 h 2026563"/>
              <a:gd name="connsiteX6" fmla="*/ 3218931 w 6618691"/>
              <a:gd name="connsiteY6" fmla="*/ 1327638 h 2026563"/>
              <a:gd name="connsiteX7" fmla="*/ 4077346 w 6618691"/>
              <a:gd name="connsiteY7" fmla="*/ 1141476 h 2026563"/>
              <a:gd name="connsiteX8" fmla="*/ 4540216 w 6618691"/>
              <a:gd name="connsiteY8" fmla="*/ 352406 h 2026563"/>
              <a:gd name="connsiteX9" fmla="*/ 4959216 w 6618691"/>
              <a:gd name="connsiteY9" fmla="*/ 319 h 2026563"/>
              <a:gd name="connsiteX10" fmla="*/ 5262621 w 6618691"/>
              <a:gd name="connsiteY10" fmla="*/ 309260 h 2026563"/>
              <a:gd name="connsiteX11" fmla="*/ 5487279 w 6618691"/>
              <a:gd name="connsiteY11" fmla="*/ 1180858 h 2026563"/>
              <a:gd name="connsiteX12" fmla="*/ 5830180 w 6618691"/>
              <a:gd name="connsiteY12" fmla="*/ 1606537 h 2026563"/>
              <a:gd name="connsiteX13" fmla="*/ 6618691 w 6618691"/>
              <a:gd name="connsiteY13" fmla="*/ 1944635 h 2026563"/>
              <a:gd name="connsiteX0" fmla="*/ 0 w 6618691"/>
              <a:gd name="connsiteY0" fmla="*/ 2020977 h 2027037"/>
              <a:gd name="connsiteX1" fmla="*/ 737612 w 6618691"/>
              <a:gd name="connsiteY1" fmla="*/ 1765041 h 2027037"/>
              <a:gd name="connsiteX2" fmla="*/ 1117833 w 6618691"/>
              <a:gd name="connsiteY2" fmla="*/ 912718 h 2027037"/>
              <a:gd name="connsiteX3" fmla="*/ 1521492 w 6618691"/>
              <a:gd name="connsiteY3" fmla="*/ 524720 h 2027037"/>
              <a:gd name="connsiteX4" fmla="*/ 2118732 w 6618691"/>
              <a:gd name="connsiteY4" fmla="*/ 462697 h 2027037"/>
              <a:gd name="connsiteX5" fmla="*/ 2482968 w 6618691"/>
              <a:gd name="connsiteY5" fmla="*/ 1222507 h 2027037"/>
              <a:gd name="connsiteX6" fmla="*/ 3218931 w 6618691"/>
              <a:gd name="connsiteY6" fmla="*/ 1328112 h 2027037"/>
              <a:gd name="connsiteX7" fmla="*/ 4077346 w 6618691"/>
              <a:gd name="connsiteY7" fmla="*/ 1141950 h 2027037"/>
              <a:gd name="connsiteX8" fmla="*/ 4445623 w 6618691"/>
              <a:gd name="connsiteY8" fmla="*/ 253782 h 2027037"/>
              <a:gd name="connsiteX9" fmla="*/ 4959216 w 6618691"/>
              <a:gd name="connsiteY9" fmla="*/ 793 h 2027037"/>
              <a:gd name="connsiteX10" fmla="*/ 5262621 w 6618691"/>
              <a:gd name="connsiteY10" fmla="*/ 309734 h 2027037"/>
              <a:gd name="connsiteX11" fmla="*/ 5487279 w 6618691"/>
              <a:gd name="connsiteY11" fmla="*/ 1181332 h 2027037"/>
              <a:gd name="connsiteX12" fmla="*/ 5830180 w 6618691"/>
              <a:gd name="connsiteY12" fmla="*/ 1607011 h 2027037"/>
              <a:gd name="connsiteX13" fmla="*/ 6618691 w 6618691"/>
              <a:gd name="connsiteY13" fmla="*/ 1945109 h 2027037"/>
              <a:gd name="connsiteX0" fmla="*/ 0 w 6618691"/>
              <a:gd name="connsiteY0" fmla="*/ 2137665 h 2143725"/>
              <a:gd name="connsiteX1" fmla="*/ 737612 w 6618691"/>
              <a:gd name="connsiteY1" fmla="*/ 1881729 h 2143725"/>
              <a:gd name="connsiteX2" fmla="*/ 1117833 w 6618691"/>
              <a:gd name="connsiteY2" fmla="*/ 1029406 h 2143725"/>
              <a:gd name="connsiteX3" fmla="*/ 1521492 w 6618691"/>
              <a:gd name="connsiteY3" fmla="*/ 641408 h 2143725"/>
              <a:gd name="connsiteX4" fmla="*/ 2118732 w 6618691"/>
              <a:gd name="connsiteY4" fmla="*/ 579385 h 2143725"/>
              <a:gd name="connsiteX5" fmla="*/ 2482968 w 6618691"/>
              <a:gd name="connsiteY5" fmla="*/ 1339195 h 2143725"/>
              <a:gd name="connsiteX6" fmla="*/ 3218931 w 6618691"/>
              <a:gd name="connsiteY6" fmla="*/ 1444800 h 2143725"/>
              <a:gd name="connsiteX7" fmla="*/ 4077346 w 6618691"/>
              <a:gd name="connsiteY7" fmla="*/ 1258638 h 2143725"/>
              <a:gd name="connsiteX8" fmla="*/ 4445623 w 6618691"/>
              <a:gd name="connsiteY8" fmla="*/ 370470 h 2143725"/>
              <a:gd name="connsiteX9" fmla="*/ 4945703 w 6618691"/>
              <a:gd name="connsiteY9" fmla="*/ 366 h 2143725"/>
              <a:gd name="connsiteX10" fmla="*/ 5262621 w 6618691"/>
              <a:gd name="connsiteY10" fmla="*/ 426422 h 2143725"/>
              <a:gd name="connsiteX11" fmla="*/ 5487279 w 6618691"/>
              <a:gd name="connsiteY11" fmla="*/ 1298020 h 2143725"/>
              <a:gd name="connsiteX12" fmla="*/ 5830180 w 6618691"/>
              <a:gd name="connsiteY12" fmla="*/ 1723699 h 2143725"/>
              <a:gd name="connsiteX13" fmla="*/ 6618691 w 6618691"/>
              <a:gd name="connsiteY13" fmla="*/ 2061797 h 2143725"/>
              <a:gd name="connsiteX0" fmla="*/ 0 w 6618691"/>
              <a:gd name="connsiteY0" fmla="*/ 2137334 h 2143394"/>
              <a:gd name="connsiteX1" fmla="*/ 737612 w 6618691"/>
              <a:gd name="connsiteY1" fmla="*/ 1881398 h 2143394"/>
              <a:gd name="connsiteX2" fmla="*/ 1117833 w 6618691"/>
              <a:gd name="connsiteY2" fmla="*/ 1029075 h 2143394"/>
              <a:gd name="connsiteX3" fmla="*/ 1521492 w 6618691"/>
              <a:gd name="connsiteY3" fmla="*/ 641077 h 2143394"/>
              <a:gd name="connsiteX4" fmla="*/ 2118732 w 6618691"/>
              <a:gd name="connsiteY4" fmla="*/ 579054 h 2143394"/>
              <a:gd name="connsiteX5" fmla="*/ 2482968 w 6618691"/>
              <a:gd name="connsiteY5" fmla="*/ 1338864 h 2143394"/>
              <a:gd name="connsiteX6" fmla="*/ 3218931 w 6618691"/>
              <a:gd name="connsiteY6" fmla="*/ 1444469 h 2143394"/>
              <a:gd name="connsiteX7" fmla="*/ 4077346 w 6618691"/>
              <a:gd name="connsiteY7" fmla="*/ 1258307 h 2143394"/>
              <a:gd name="connsiteX8" fmla="*/ 4445623 w 6618691"/>
              <a:gd name="connsiteY8" fmla="*/ 370139 h 2143394"/>
              <a:gd name="connsiteX9" fmla="*/ 4945703 w 6618691"/>
              <a:gd name="connsiteY9" fmla="*/ 35 h 2143394"/>
              <a:gd name="connsiteX10" fmla="*/ 5064426 w 6618691"/>
              <a:gd name="connsiteY10" fmla="*/ 354021 h 2143394"/>
              <a:gd name="connsiteX11" fmla="*/ 5487279 w 6618691"/>
              <a:gd name="connsiteY11" fmla="*/ 1297689 h 2143394"/>
              <a:gd name="connsiteX12" fmla="*/ 5830180 w 6618691"/>
              <a:gd name="connsiteY12" fmla="*/ 1723368 h 2143394"/>
              <a:gd name="connsiteX13" fmla="*/ 6618691 w 6618691"/>
              <a:gd name="connsiteY13" fmla="*/ 2061466 h 2143394"/>
              <a:gd name="connsiteX0" fmla="*/ 0 w 6618691"/>
              <a:gd name="connsiteY0" fmla="*/ 2254434 h 2260494"/>
              <a:gd name="connsiteX1" fmla="*/ 737612 w 6618691"/>
              <a:gd name="connsiteY1" fmla="*/ 1998498 h 2260494"/>
              <a:gd name="connsiteX2" fmla="*/ 1117833 w 6618691"/>
              <a:gd name="connsiteY2" fmla="*/ 1146175 h 2260494"/>
              <a:gd name="connsiteX3" fmla="*/ 1521492 w 6618691"/>
              <a:gd name="connsiteY3" fmla="*/ 758177 h 2260494"/>
              <a:gd name="connsiteX4" fmla="*/ 2118732 w 6618691"/>
              <a:gd name="connsiteY4" fmla="*/ 696154 h 2260494"/>
              <a:gd name="connsiteX5" fmla="*/ 2482968 w 6618691"/>
              <a:gd name="connsiteY5" fmla="*/ 1455964 h 2260494"/>
              <a:gd name="connsiteX6" fmla="*/ 3218931 w 6618691"/>
              <a:gd name="connsiteY6" fmla="*/ 1561569 h 2260494"/>
              <a:gd name="connsiteX7" fmla="*/ 4077346 w 6618691"/>
              <a:gd name="connsiteY7" fmla="*/ 1375407 h 2260494"/>
              <a:gd name="connsiteX8" fmla="*/ 4445623 w 6618691"/>
              <a:gd name="connsiteY8" fmla="*/ 487239 h 2260494"/>
              <a:gd name="connsiteX9" fmla="*/ 4846605 w 6618691"/>
              <a:gd name="connsiteY9" fmla="*/ 19 h 2260494"/>
              <a:gd name="connsiteX10" fmla="*/ 5064426 w 6618691"/>
              <a:gd name="connsiteY10" fmla="*/ 471121 h 2260494"/>
              <a:gd name="connsiteX11" fmla="*/ 5487279 w 6618691"/>
              <a:gd name="connsiteY11" fmla="*/ 1414789 h 2260494"/>
              <a:gd name="connsiteX12" fmla="*/ 5830180 w 6618691"/>
              <a:gd name="connsiteY12" fmla="*/ 1840468 h 2260494"/>
              <a:gd name="connsiteX13" fmla="*/ 6618691 w 6618691"/>
              <a:gd name="connsiteY13" fmla="*/ 2178566 h 2260494"/>
              <a:gd name="connsiteX0" fmla="*/ 0 w 6618691"/>
              <a:gd name="connsiteY0" fmla="*/ 2254493 h 2260553"/>
              <a:gd name="connsiteX1" fmla="*/ 737612 w 6618691"/>
              <a:gd name="connsiteY1" fmla="*/ 1998557 h 2260553"/>
              <a:gd name="connsiteX2" fmla="*/ 1117833 w 6618691"/>
              <a:gd name="connsiteY2" fmla="*/ 1146234 h 2260553"/>
              <a:gd name="connsiteX3" fmla="*/ 1521492 w 6618691"/>
              <a:gd name="connsiteY3" fmla="*/ 758236 h 2260553"/>
              <a:gd name="connsiteX4" fmla="*/ 2118732 w 6618691"/>
              <a:gd name="connsiteY4" fmla="*/ 696213 h 2260553"/>
              <a:gd name="connsiteX5" fmla="*/ 2482968 w 6618691"/>
              <a:gd name="connsiteY5" fmla="*/ 1456023 h 2260553"/>
              <a:gd name="connsiteX6" fmla="*/ 3218931 w 6618691"/>
              <a:gd name="connsiteY6" fmla="*/ 1561628 h 2260553"/>
              <a:gd name="connsiteX7" fmla="*/ 4077346 w 6618691"/>
              <a:gd name="connsiteY7" fmla="*/ 1375466 h 2260553"/>
              <a:gd name="connsiteX8" fmla="*/ 4387065 w 6618691"/>
              <a:gd name="connsiteY8" fmla="*/ 442254 h 2260553"/>
              <a:gd name="connsiteX9" fmla="*/ 4846605 w 6618691"/>
              <a:gd name="connsiteY9" fmla="*/ 78 h 2260553"/>
              <a:gd name="connsiteX10" fmla="*/ 5064426 w 6618691"/>
              <a:gd name="connsiteY10" fmla="*/ 471180 h 2260553"/>
              <a:gd name="connsiteX11" fmla="*/ 5487279 w 6618691"/>
              <a:gd name="connsiteY11" fmla="*/ 1414848 h 2260553"/>
              <a:gd name="connsiteX12" fmla="*/ 5830180 w 6618691"/>
              <a:gd name="connsiteY12" fmla="*/ 1840527 h 2260553"/>
              <a:gd name="connsiteX13" fmla="*/ 6618691 w 6618691"/>
              <a:gd name="connsiteY13" fmla="*/ 2178625 h 2260553"/>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81541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54514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511 h 2260571"/>
              <a:gd name="connsiteX1" fmla="*/ 737612 w 6618691"/>
              <a:gd name="connsiteY1" fmla="*/ 1998575 h 2260571"/>
              <a:gd name="connsiteX2" fmla="*/ 1117833 w 6618691"/>
              <a:gd name="connsiteY2" fmla="*/ 1146252 h 2260571"/>
              <a:gd name="connsiteX3" fmla="*/ 1521492 w 6618691"/>
              <a:gd name="connsiteY3" fmla="*/ 758254 h 2260571"/>
              <a:gd name="connsiteX4" fmla="*/ 2118732 w 6618691"/>
              <a:gd name="connsiteY4" fmla="*/ 696231 h 2260571"/>
              <a:gd name="connsiteX5" fmla="*/ 2482968 w 6618691"/>
              <a:gd name="connsiteY5" fmla="*/ 1456041 h 2260571"/>
              <a:gd name="connsiteX6" fmla="*/ 3218931 w 6618691"/>
              <a:gd name="connsiteY6" fmla="*/ 1561646 h 2260571"/>
              <a:gd name="connsiteX7" fmla="*/ 4077346 w 6618691"/>
              <a:gd name="connsiteY7" fmla="*/ 1375484 h 2260571"/>
              <a:gd name="connsiteX8" fmla="*/ 4387065 w 6618691"/>
              <a:gd name="connsiteY8" fmla="*/ 442272 h 2260571"/>
              <a:gd name="connsiteX9" fmla="*/ 4846605 w 6618691"/>
              <a:gd name="connsiteY9" fmla="*/ 96 h 2260571"/>
              <a:gd name="connsiteX10" fmla="*/ 5154514 w 6618691"/>
              <a:gd name="connsiteY10" fmla="*/ 412641 h 2260571"/>
              <a:gd name="connsiteX11" fmla="*/ 5487279 w 6618691"/>
              <a:gd name="connsiteY11" fmla="*/ 1414866 h 2260571"/>
              <a:gd name="connsiteX12" fmla="*/ 5830180 w 6618691"/>
              <a:gd name="connsiteY12" fmla="*/ 1840545 h 2260571"/>
              <a:gd name="connsiteX13" fmla="*/ 6618691 w 6618691"/>
              <a:gd name="connsiteY13" fmla="*/ 2178643 h 2260571"/>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4512 h 2260572"/>
              <a:gd name="connsiteX1" fmla="*/ 737612 w 6618691"/>
              <a:gd name="connsiteY1" fmla="*/ 1998576 h 2260572"/>
              <a:gd name="connsiteX2" fmla="*/ 1117833 w 6618691"/>
              <a:gd name="connsiteY2" fmla="*/ 1146253 h 2260572"/>
              <a:gd name="connsiteX3" fmla="*/ 1521492 w 6618691"/>
              <a:gd name="connsiteY3" fmla="*/ 758255 h 2260572"/>
              <a:gd name="connsiteX4" fmla="*/ 2118732 w 6618691"/>
              <a:gd name="connsiteY4" fmla="*/ 696232 h 2260572"/>
              <a:gd name="connsiteX5" fmla="*/ 2482968 w 6618691"/>
              <a:gd name="connsiteY5" fmla="*/ 1456042 h 2260572"/>
              <a:gd name="connsiteX6" fmla="*/ 4077346 w 6618691"/>
              <a:gd name="connsiteY6" fmla="*/ 1375485 h 2260572"/>
              <a:gd name="connsiteX7" fmla="*/ 4495172 w 6618691"/>
              <a:gd name="connsiteY7" fmla="*/ 442273 h 2260572"/>
              <a:gd name="connsiteX8" fmla="*/ 4846605 w 6618691"/>
              <a:gd name="connsiteY8" fmla="*/ 97 h 2260572"/>
              <a:gd name="connsiteX9" fmla="*/ 5154514 w 6618691"/>
              <a:gd name="connsiteY9" fmla="*/ 412642 h 2260572"/>
              <a:gd name="connsiteX10" fmla="*/ 5487279 w 6618691"/>
              <a:gd name="connsiteY10" fmla="*/ 1414867 h 2260572"/>
              <a:gd name="connsiteX11" fmla="*/ 5830180 w 6618691"/>
              <a:gd name="connsiteY11" fmla="*/ 1840546 h 2260572"/>
              <a:gd name="connsiteX12" fmla="*/ 6618691 w 6618691"/>
              <a:gd name="connsiteY12" fmla="*/ 2178644 h 2260572"/>
              <a:gd name="connsiteX0" fmla="*/ 0 w 6618691"/>
              <a:gd name="connsiteY0" fmla="*/ 2254682 h 2260742"/>
              <a:gd name="connsiteX1" fmla="*/ 737612 w 6618691"/>
              <a:gd name="connsiteY1" fmla="*/ 1998746 h 2260742"/>
              <a:gd name="connsiteX2" fmla="*/ 1117833 w 6618691"/>
              <a:gd name="connsiteY2" fmla="*/ 1146423 h 2260742"/>
              <a:gd name="connsiteX3" fmla="*/ 1521492 w 6618691"/>
              <a:gd name="connsiteY3" fmla="*/ 758425 h 2260742"/>
              <a:gd name="connsiteX4" fmla="*/ 2118732 w 6618691"/>
              <a:gd name="connsiteY4" fmla="*/ 696402 h 2260742"/>
              <a:gd name="connsiteX5" fmla="*/ 2482968 w 6618691"/>
              <a:gd name="connsiteY5" fmla="*/ 1456212 h 2260742"/>
              <a:gd name="connsiteX6" fmla="*/ 4077346 w 6618691"/>
              <a:gd name="connsiteY6" fmla="*/ 1375655 h 2260742"/>
              <a:gd name="connsiteX7" fmla="*/ 4495172 w 6618691"/>
              <a:gd name="connsiteY7" fmla="*/ 442443 h 2260742"/>
              <a:gd name="connsiteX8" fmla="*/ 4846605 w 6618691"/>
              <a:gd name="connsiteY8" fmla="*/ 267 h 2260742"/>
              <a:gd name="connsiteX9" fmla="*/ 5109469 w 6618691"/>
              <a:gd name="connsiteY9" fmla="*/ 394795 h 2260742"/>
              <a:gd name="connsiteX10" fmla="*/ 5487279 w 6618691"/>
              <a:gd name="connsiteY10" fmla="*/ 1415037 h 2260742"/>
              <a:gd name="connsiteX11" fmla="*/ 5830180 w 6618691"/>
              <a:gd name="connsiteY11" fmla="*/ 1840716 h 2260742"/>
              <a:gd name="connsiteX12" fmla="*/ 6618691 w 6618691"/>
              <a:gd name="connsiteY12" fmla="*/ 2178814 h 2260742"/>
              <a:gd name="connsiteX0" fmla="*/ 0 w 6618691"/>
              <a:gd name="connsiteY0" fmla="*/ 2281673 h 2287733"/>
              <a:gd name="connsiteX1" fmla="*/ 737612 w 6618691"/>
              <a:gd name="connsiteY1" fmla="*/ 2025737 h 2287733"/>
              <a:gd name="connsiteX2" fmla="*/ 1117833 w 6618691"/>
              <a:gd name="connsiteY2" fmla="*/ 1173414 h 2287733"/>
              <a:gd name="connsiteX3" fmla="*/ 1521492 w 6618691"/>
              <a:gd name="connsiteY3" fmla="*/ 785416 h 2287733"/>
              <a:gd name="connsiteX4" fmla="*/ 2118732 w 6618691"/>
              <a:gd name="connsiteY4" fmla="*/ 723393 h 2287733"/>
              <a:gd name="connsiteX5" fmla="*/ 2482968 w 6618691"/>
              <a:gd name="connsiteY5" fmla="*/ 1483203 h 2287733"/>
              <a:gd name="connsiteX6" fmla="*/ 4077346 w 6618691"/>
              <a:gd name="connsiteY6" fmla="*/ 1402646 h 2287733"/>
              <a:gd name="connsiteX7" fmla="*/ 4495172 w 6618691"/>
              <a:gd name="connsiteY7" fmla="*/ 469434 h 2287733"/>
              <a:gd name="connsiteX8" fmla="*/ 4851109 w 6618691"/>
              <a:gd name="connsiteY8" fmla="*/ 232 h 2287733"/>
              <a:gd name="connsiteX9" fmla="*/ 5109469 w 6618691"/>
              <a:gd name="connsiteY9" fmla="*/ 421786 h 2287733"/>
              <a:gd name="connsiteX10" fmla="*/ 5487279 w 6618691"/>
              <a:gd name="connsiteY10" fmla="*/ 1442028 h 2287733"/>
              <a:gd name="connsiteX11" fmla="*/ 5830180 w 6618691"/>
              <a:gd name="connsiteY11" fmla="*/ 1867707 h 2287733"/>
              <a:gd name="connsiteX12" fmla="*/ 6618691 w 6618691"/>
              <a:gd name="connsiteY12" fmla="*/ 2205805 h 2287733"/>
              <a:gd name="connsiteX0" fmla="*/ 0 w 6618691"/>
              <a:gd name="connsiteY0" fmla="*/ 2297144 h 2303204"/>
              <a:gd name="connsiteX1" fmla="*/ 737612 w 6618691"/>
              <a:gd name="connsiteY1" fmla="*/ 2041208 h 2303204"/>
              <a:gd name="connsiteX2" fmla="*/ 1117833 w 6618691"/>
              <a:gd name="connsiteY2" fmla="*/ 1188885 h 2303204"/>
              <a:gd name="connsiteX3" fmla="*/ 1521492 w 6618691"/>
              <a:gd name="connsiteY3" fmla="*/ 800887 h 2303204"/>
              <a:gd name="connsiteX4" fmla="*/ 2118732 w 6618691"/>
              <a:gd name="connsiteY4" fmla="*/ 738864 h 2303204"/>
              <a:gd name="connsiteX5" fmla="*/ 2482968 w 6618691"/>
              <a:gd name="connsiteY5" fmla="*/ 1498674 h 2303204"/>
              <a:gd name="connsiteX6" fmla="*/ 4077346 w 6618691"/>
              <a:gd name="connsiteY6" fmla="*/ 1418117 h 2303204"/>
              <a:gd name="connsiteX7" fmla="*/ 4495172 w 6618691"/>
              <a:gd name="connsiteY7" fmla="*/ 484905 h 2303204"/>
              <a:gd name="connsiteX8" fmla="*/ 4851109 w 6618691"/>
              <a:gd name="connsiteY8" fmla="*/ 15703 h 2303204"/>
              <a:gd name="connsiteX9" fmla="*/ 5109469 w 6618691"/>
              <a:gd name="connsiteY9" fmla="*/ 437257 h 2303204"/>
              <a:gd name="connsiteX10" fmla="*/ 5487279 w 6618691"/>
              <a:gd name="connsiteY10" fmla="*/ 1457499 h 2303204"/>
              <a:gd name="connsiteX11" fmla="*/ 5830180 w 6618691"/>
              <a:gd name="connsiteY11" fmla="*/ 1883178 h 2303204"/>
              <a:gd name="connsiteX12" fmla="*/ 6618691 w 6618691"/>
              <a:gd name="connsiteY12" fmla="*/ 2221276 h 2303204"/>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81999 h 2288059"/>
              <a:gd name="connsiteX1" fmla="*/ 737612 w 6618691"/>
              <a:gd name="connsiteY1" fmla="*/ 2026063 h 2288059"/>
              <a:gd name="connsiteX2" fmla="*/ 1117833 w 6618691"/>
              <a:gd name="connsiteY2" fmla="*/ 1173740 h 2288059"/>
              <a:gd name="connsiteX3" fmla="*/ 1521492 w 6618691"/>
              <a:gd name="connsiteY3" fmla="*/ 785742 h 2288059"/>
              <a:gd name="connsiteX4" fmla="*/ 2118732 w 6618691"/>
              <a:gd name="connsiteY4" fmla="*/ 723719 h 2288059"/>
              <a:gd name="connsiteX5" fmla="*/ 2482968 w 6618691"/>
              <a:gd name="connsiteY5" fmla="*/ 1483529 h 2288059"/>
              <a:gd name="connsiteX6" fmla="*/ 4077346 w 6618691"/>
              <a:gd name="connsiteY6" fmla="*/ 1402972 h 2288059"/>
              <a:gd name="connsiteX7" fmla="*/ 4495172 w 6618691"/>
              <a:gd name="connsiteY7" fmla="*/ 469760 h 2288059"/>
              <a:gd name="connsiteX8" fmla="*/ 4851109 w 6618691"/>
              <a:gd name="connsiteY8" fmla="*/ 558 h 2288059"/>
              <a:gd name="connsiteX9" fmla="*/ 5145505 w 6618691"/>
              <a:gd name="connsiteY9" fmla="*/ 399590 h 2288059"/>
              <a:gd name="connsiteX10" fmla="*/ 5487279 w 6618691"/>
              <a:gd name="connsiteY10" fmla="*/ 1442354 h 2288059"/>
              <a:gd name="connsiteX11" fmla="*/ 5830180 w 6618691"/>
              <a:gd name="connsiteY11" fmla="*/ 1868033 h 2288059"/>
              <a:gd name="connsiteX12" fmla="*/ 6618691 w 6618691"/>
              <a:gd name="connsiteY12" fmla="*/ 2206131 h 2288059"/>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7279 w 6618691"/>
              <a:gd name="connsiteY10" fmla="*/ 1442289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109555 h 2115615"/>
              <a:gd name="connsiteX1" fmla="*/ 737612 w 6618691"/>
              <a:gd name="connsiteY1" fmla="*/ 1853619 h 2115615"/>
              <a:gd name="connsiteX2" fmla="*/ 1117833 w 6618691"/>
              <a:gd name="connsiteY2" fmla="*/ 1001296 h 2115615"/>
              <a:gd name="connsiteX3" fmla="*/ 1521492 w 6618691"/>
              <a:gd name="connsiteY3" fmla="*/ 613298 h 2115615"/>
              <a:gd name="connsiteX4" fmla="*/ 2118732 w 6618691"/>
              <a:gd name="connsiteY4" fmla="*/ 551275 h 2115615"/>
              <a:gd name="connsiteX5" fmla="*/ 2482968 w 6618691"/>
              <a:gd name="connsiteY5" fmla="*/ 1311085 h 2115615"/>
              <a:gd name="connsiteX6" fmla="*/ 4077346 w 6618691"/>
              <a:gd name="connsiteY6" fmla="*/ 1230528 h 2115615"/>
              <a:gd name="connsiteX7" fmla="*/ 4522199 w 6618691"/>
              <a:gd name="connsiteY7" fmla="*/ 292812 h 2115615"/>
              <a:gd name="connsiteX8" fmla="*/ 4905162 w 6618691"/>
              <a:gd name="connsiteY8" fmla="*/ 3787 h 2115615"/>
              <a:gd name="connsiteX9" fmla="*/ 5145505 w 6618691"/>
              <a:gd name="connsiteY9" fmla="*/ 227146 h 2115615"/>
              <a:gd name="connsiteX10" fmla="*/ 5482775 w 6618691"/>
              <a:gd name="connsiteY10" fmla="*/ 1580716 h 2115615"/>
              <a:gd name="connsiteX11" fmla="*/ 6618691 w 6618691"/>
              <a:gd name="connsiteY11" fmla="*/ 2033687 h 2115615"/>
              <a:gd name="connsiteX0" fmla="*/ 0 w 6618691"/>
              <a:gd name="connsiteY0" fmla="*/ 2161194 h 2167254"/>
              <a:gd name="connsiteX1" fmla="*/ 737612 w 6618691"/>
              <a:gd name="connsiteY1" fmla="*/ 1905258 h 2167254"/>
              <a:gd name="connsiteX2" fmla="*/ 1117833 w 6618691"/>
              <a:gd name="connsiteY2" fmla="*/ 1052935 h 2167254"/>
              <a:gd name="connsiteX3" fmla="*/ 1521492 w 6618691"/>
              <a:gd name="connsiteY3" fmla="*/ 664937 h 2167254"/>
              <a:gd name="connsiteX4" fmla="*/ 2118732 w 6618691"/>
              <a:gd name="connsiteY4" fmla="*/ 602914 h 2167254"/>
              <a:gd name="connsiteX5" fmla="*/ 2482968 w 6618691"/>
              <a:gd name="connsiteY5" fmla="*/ 1362724 h 2167254"/>
              <a:gd name="connsiteX6" fmla="*/ 4077346 w 6618691"/>
              <a:gd name="connsiteY6" fmla="*/ 1282167 h 2167254"/>
              <a:gd name="connsiteX7" fmla="*/ 4522199 w 6618691"/>
              <a:gd name="connsiteY7" fmla="*/ 344451 h 2167254"/>
              <a:gd name="connsiteX8" fmla="*/ 4855613 w 6618691"/>
              <a:gd name="connsiteY8" fmla="*/ 1373 h 2167254"/>
              <a:gd name="connsiteX9" fmla="*/ 5145505 w 6618691"/>
              <a:gd name="connsiteY9" fmla="*/ 278785 h 2167254"/>
              <a:gd name="connsiteX10" fmla="*/ 5482775 w 6618691"/>
              <a:gd name="connsiteY10" fmla="*/ 1632355 h 2167254"/>
              <a:gd name="connsiteX11" fmla="*/ 6618691 w 6618691"/>
              <a:gd name="connsiteY11" fmla="*/ 2085326 h 2167254"/>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2824 h 2168884"/>
              <a:gd name="connsiteX1" fmla="*/ 737612 w 6618691"/>
              <a:gd name="connsiteY1" fmla="*/ 1906888 h 2168884"/>
              <a:gd name="connsiteX2" fmla="*/ 1117833 w 6618691"/>
              <a:gd name="connsiteY2" fmla="*/ 1054565 h 2168884"/>
              <a:gd name="connsiteX3" fmla="*/ 1521492 w 6618691"/>
              <a:gd name="connsiteY3" fmla="*/ 666567 h 2168884"/>
              <a:gd name="connsiteX4" fmla="*/ 2118732 w 6618691"/>
              <a:gd name="connsiteY4" fmla="*/ 604544 h 2168884"/>
              <a:gd name="connsiteX5" fmla="*/ 2482968 w 6618691"/>
              <a:gd name="connsiteY5" fmla="*/ 1364354 h 2168884"/>
              <a:gd name="connsiteX6" fmla="*/ 4077346 w 6618691"/>
              <a:gd name="connsiteY6" fmla="*/ 1283797 h 2168884"/>
              <a:gd name="connsiteX7" fmla="*/ 4522199 w 6618691"/>
              <a:gd name="connsiteY7" fmla="*/ 346081 h 2168884"/>
              <a:gd name="connsiteX8" fmla="*/ 4855613 w 6618691"/>
              <a:gd name="connsiteY8" fmla="*/ 3003 h 2168884"/>
              <a:gd name="connsiteX9" fmla="*/ 5154514 w 6618691"/>
              <a:gd name="connsiteY9" fmla="*/ 257894 h 2168884"/>
              <a:gd name="connsiteX10" fmla="*/ 5482775 w 6618691"/>
              <a:gd name="connsiteY10" fmla="*/ 1633985 h 2168884"/>
              <a:gd name="connsiteX11" fmla="*/ 6618691 w 6618691"/>
              <a:gd name="connsiteY11" fmla="*/ 2086956 h 2168884"/>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6404 h 2172464"/>
              <a:gd name="connsiteX1" fmla="*/ 737612 w 6618691"/>
              <a:gd name="connsiteY1" fmla="*/ 1910468 h 2172464"/>
              <a:gd name="connsiteX2" fmla="*/ 1117833 w 6618691"/>
              <a:gd name="connsiteY2" fmla="*/ 1058145 h 2172464"/>
              <a:gd name="connsiteX3" fmla="*/ 1521492 w 6618691"/>
              <a:gd name="connsiteY3" fmla="*/ 670147 h 2172464"/>
              <a:gd name="connsiteX4" fmla="*/ 2118732 w 6618691"/>
              <a:gd name="connsiteY4" fmla="*/ 608124 h 2172464"/>
              <a:gd name="connsiteX5" fmla="*/ 2482968 w 6618691"/>
              <a:gd name="connsiteY5" fmla="*/ 1367934 h 2172464"/>
              <a:gd name="connsiteX6" fmla="*/ 4077346 w 6618691"/>
              <a:gd name="connsiteY6" fmla="*/ 1287377 h 2172464"/>
              <a:gd name="connsiteX7" fmla="*/ 4522199 w 6618691"/>
              <a:gd name="connsiteY7" fmla="*/ 349661 h 2172464"/>
              <a:gd name="connsiteX8" fmla="*/ 4855613 w 6618691"/>
              <a:gd name="connsiteY8" fmla="*/ 6583 h 2172464"/>
              <a:gd name="connsiteX9" fmla="*/ 5145505 w 6618691"/>
              <a:gd name="connsiteY9" fmla="*/ 189403 h 2172464"/>
              <a:gd name="connsiteX10" fmla="*/ 5482775 w 6618691"/>
              <a:gd name="connsiteY10" fmla="*/ 1637565 h 2172464"/>
              <a:gd name="connsiteX11" fmla="*/ 6618691 w 6618691"/>
              <a:gd name="connsiteY11" fmla="*/ 2090536 h 2172464"/>
              <a:gd name="connsiteX0" fmla="*/ 0 w 6618691"/>
              <a:gd name="connsiteY0" fmla="*/ 2162631 h 2168691"/>
              <a:gd name="connsiteX1" fmla="*/ 737612 w 6618691"/>
              <a:gd name="connsiteY1" fmla="*/ 1906695 h 2168691"/>
              <a:gd name="connsiteX2" fmla="*/ 1117833 w 6618691"/>
              <a:gd name="connsiteY2" fmla="*/ 1054372 h 2168691"/>
              <a:gd name="connsiteX3" fmla="*/ 1521492 w 6618691"/>
              <a:gd name="connsiteY3" fmla="*/ 666374 h 2168691"/>
              <a:gd name="connsiteX4" fmla="*/ 2118732 w 6618691"/>
              <a:gd name="connsiteY4" fmla="*/ 604351 h 2168691"/>
              <a:gd name="connsiteX5" fmla="*/ 2482968 w 6618691"/>
              <a:gd name="connsiteY5" fmla="*/ 1364161 h 2168691"/>
              <a:gd name="connsiteX6" fmla="*/ 4077346 w 6618691"/>
              <a:gd name="connsiteY6" fmla="*/ 1283604 h 2168691"/>
              <a:gd name="connsiteX7" fmla="*/ 4522199 w 6618691"/>
              <a:gd name="connsiteY7" fmla="*/ 345888 h 2168691"/>
              <a:gd name="connsiteX8" fmla="*/ 4855613 w 6618691"/>
              <a:gd name="connsiteY8" fmla="*/ 2810 h 2168691"/>
              <a:gd name="connsiteX9" fmla="*/ 5145505 w 6618691"/>
              <a:gd name="connsiteY9" fmla="*/ 185630 h 2168691"/>
              <a:gd name="connsiteX10" fmla="*/ 5482775 w 6618691"/>
              <a:gd name="connsiteY10" fmla="*/ 1633792 h 2168691"/>
              <a:gd name="connsiteX11" fmla="*/ 6618691 w 6618691"/>
              <a:gd name="connsiteY11" fmla="*/ 2086763 h 2168691"/>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558 h 2168618"/>
              <a:gd name="connsiteX1" fmla="*/ 737612 w 6618691"/>
              <a:gd name="connsiteY1" fmla="*/ 1906622 h 2168618"/>
              <a:gd name="connsiteX2" fmla="*/ 1117833 w 6618691"/>
              <a:gd name="connsiteY2" fmla="*/ 1054299 h 2168618"/>
              <a:gd name="connsiteX3" fmla="*/ 1521492 w 6618691"/>
              <a:gd name="connsiteY3" fmla="*/ 666301 h 2168618"/>
              <a:gd name="connsiteX4" fmla="*/ 2118732 w 6618691"/>
              <a:gd name="connsiteY4" fmla="*/ 604278 h 2168618"/>
              <a:gd name="connsiteX5" fmla="*/ 2482968 w 6618691"/>
              <a:gd name="connsiteY5" fmla="*/ 1364088 h 2168618"/>
              <a:gd name="connsiteX6" fmla="*/ 4077346 w 6618691"/>
              <a:gd name="connsiteY6" fmla="*/ 1283531 h 2168618"/>
              <a:gd name="connsiteX7" fmla="*/ 4522199 w 6618691"/>
              <a:gd name="connsiteY7" fmla="*/ 345815 h 2168618"/>
              <a:gd name="connsiteX8" fmla="*/ 4855613 w 6618691"/>
              <a:gd name="connsiteY8" fmla="*/ 2737 h 2168618"/>
              <a:gd name="connsiteX9" fmla="*/ 5090914 w 6618691"/>
              <a:gd name="connsiteY9" fmla="*/ 190106 h 2168618"/>
              <a:gd name="connsiteX10" fmla="*/ 5482775 w 6618691"/>
              <a:gd name="connsiteY10" fmla="*/ 1633719 h 2168618"/>
              <a:gd name="connsiteX11" fmla="*/ 6618691 w 6618691"/>
              <a:gd name="connsiteY11" fmla="*/ 2086690 h 2168618"/>
              <a:gd name="connsiteX0" fmla="*/ 0 w 6618691"/>
              <a:gd name="connsiteY0" fmla="*/ 2165599 h 2171659"/>
              <a:gd name="connsiteX1" fmla="*/ 737612 w 6618691"/>
              <a:gd name="connsiteY1" fmla="*/ 1909663 h 2171659"/>
              <a:gd name="connsiteX2" fmla="*/ 1117833 w 6618691"/>
              <a:gd name="connsiteY2" fmla="*/ 1057340 h 2171659"/>
              <a:gd name="connsiteX3" fmla="*/ 1521492 w 6618691"/>
              <a:gd name="connsiteY3" fmla="*/ 669342 h 2171659"/>
              <a:gd name="connsiteX4" fmla="*/ 2118732 w 6618691"/>
              <a:gd name="connsiteY4" fmla="*/ 607319 h 2171659"/>
              <a:gd name="connsiteX5" fmla="*/ 2482968 w 6618691"/>
              <a:gd name="connsiteY5" fmla="*/ 1367129 h 2171659"/>
              <a:gd name="connsiteX6" fmla="*/ 4077346 w 6618691"/>
              <a:gd name="connsiteY6" fmla="*/ 1286572 h 2171659"/>
              <a:gd name="connsiteX7" fmla="*/ 4522199 w 6618691"/>
              <a:gd name="connsiteY7" fmla="*/ 348856 h 2171659"/>
              <a:gd name="connsiteX8" fmla="*/ 4855613 w 6618691"/>
              <a:gd name="connsiteY8" fmla="*/ 5778 h 2171659"/>
              <a:gd name="connsiteX9" fmla="*/ 5090914 w 6618691"/>
              <a:gd name="connsiteY9" fmla="*/ 193147 h 2171659"/>
              <a:gd name="connsiteX10" fmla="*/ 5482775 w 6618691"/>
              <a:gd name="connsiteY10" fmla="*/ 1636760 h 2171659"/>
              <a:gd name="connsiteX11" fmla="*/ 6618691 w 6618691"/>
              <a:gd name="connsiteY11" fmla="*/ 2089731 h 2171659"/>
              <a:gd name="connsiteX0" fmla="*/ 0 w 6618691"/>
              <a:gd name="connsiteY0" fmla="*/ 2163458 h 2169518"/>
              <a:gd name="connsiteX1" fmla="*/ 737612 w 6618691"/>
              <a:gd name="connsiteY1" fmla="*/ 1907522 h 2169518"/>
              <a:gd name="connsiteX2" fmla="*/ 1117833 w 6618691"/>
              <a:gd name="connsiteY2" fmla="*/ 1055199 h 2169518"/>
              <a:gd name="connsiteX3" fmla="*/ 1521492 w 6618691"/>
              <a:gd name="connsiteY3" fmla="*/ 667201 h 2169518"/>
              <a:gd name="connsiteX4" fmla="*/ 2118732 w 6618691"/>
              <a:gd name="connsiteY4" fmla="*/ 605178 h 2169518"/>
              <a:gd name="connsiteX5" fmla="*/ 2482968 w 6618691"/>
              <a:gd name="connsiteY5" fmla="*/ 1364988 h 2169518"/>
              <a:gd name="connsiteX6" fmla="*/ 4077346 w 6618691"/>
              <a:gd name="connsiteY6" fmla="*/ 1284431 h 2169518"/>
              <a:gd name="connsiteX7" fmla="*/ 4522199 w 6618691"/>
              <a:gd name="connsiteY7" fmla="*/ 346715 h 2169518"/>
              <a:gd name="connsiteX8" fmla="*/ 4855613 w 6618691"/>
              <a:gd name="connsiteY8" fmla="*/ 3637 h 2169518"/>
              <a:gd name="connsiteX9" fmla="*/ 5172800 w 6618691"/>
              <a:gd name="connsiteY9" fmla="*/ 213752 h 2169518"/>
              <a:gd name="connsiteX10" fmla="*/ 5482775 w 6618691"/>
              <a:gd name="connsiteY10" fmla="*/ 1634619 h 2169518"/>
              <a:gd name="connsiteX11" fmla="*/ 6618691 w 6618691"/>
              <a:gd name="connsiteY11" fmla="*/ 2087590 h 2169518"/>
              <a:gd name="connsiteX0" fmla="*/ 0 w 6618691"/>
              <a:gd name="connsiteY0" fmla="*/ 2164643 h 2170703"/>
              <a:gd name="connsiteX1" fmla="*/ 737612 w 6618691"/>
              <a:gd name="connsiteY1" fmla="*/ 1908707 h 2170703"/>
              <a:gd name="connsiteX2" fmla="*/ 1117833 w 6618691"/>
              <a:gd name="connsiteY2" fmla="*/ 1056384 h 2170703"/>
              <a:gd name="connsiteX3" fmla="*/ 1521492 w 6618691"/>
              <a:gd name="connsiteY3" fmla="*/ 668386 h 2170703"/>
              <a:gd name="connsiteX4" fmla="*/ 2118732 w 6618691"/>
              <a:gd name="connsiteY4" fmla="*/ 606363 h 2170703"/>
              <a:gd name="connsiteX5" fmla="*/ 2482968 w 6618691"/>
              <a:gd name="connsiteY5" fmla="*/ 1366173 h 2170703"/>
              <a:gd name="connsiteX6" fmla="*/ 4077346 w 6618691"/>
              <a:gd name="connsiteY6" fmla="*/ 1285616 h 2170703"/>
              <a:gd name="connsiteX7" fmla="*/ 4522199 w 6618691"/>
              <a:gd name="connsiteY7" fmla="*/ 347900 h 2170703"/>
              <a:gd name="connsiteX8" fmla="*/ 4855613 w 6618691"/>
              <a:gd name="connsiteY8" fmla="*/ 4822 h 2170703"/>
              <a:gd name="connsiteX9" fmla="*/ 5059068 w 6618691"/>
              <a:gd name="connsiteY9" fmla="*/ 201289 h 2170703"/>
              <a:gd name="connsiteX10" fmla="*/ 5482775 w 6618691"/>
              <a:gd name="connsiteY10" fmla="*/ 1635804 h 2170703"/>
              <a:gd name="connsiteX11" fmla="*/ 6618691 w 6618691"/>
              <a:gd name="connsiteY11" fmla="*/ 2088775 h 2170703"/>
              <a:gd name="connsiteX0" fmla="*/ 0 w 6618691"/>
              <a:gd name="connsiteY0" fmla="*/ 2161967 h 2168027"/>
              <a:gd name="connsiteX1" fmla="*/ 737612 w 6618691"/>
              <a:gd name="connsiteY1" fmla="*/ 1906031 h 2168027"/>
              <a:gd name="connsiteX2" fmla="*/ 1117833 w 6618691"/>
              <a:gd name="connsiteY2" fmla="*/ 1053708 h 2168027"/>
              <a:gd name="connsiteX3" fmla="*/ 1521492 w 6618691"/>
              <a:gd name="connsiteY3" fmla="*/ 665710 h 2168027"/>
              <a:gd name="connsiteX4" fmla="*/ 2118732 w 6618691"/>
              <a:gd name="connsiteY4" fmla="*/ 603687 h 2168027"/>
              <a:gd name="connsiteX5" fmla="*/ 2482968 w 6618691"/>
              <a:gd name="connsiteY5" fmla="*/ 1363497 h 2168027"/>
              <a:gd name="connsiteX6" fmla="*/ 4077346 w 6618691"/>
              <a:gd name="connsiteY6" fmla="*/ 1282940 h 2168027"/>
              <a:gd name="connsiteX7" fmla="*/ 4522199 w 6618691"/>
              <a:gd name="connsiteY7" fmla="*/ 345224 h 2168027"/>
              <a:gd name="connsiteX8" fmla="*/ 4855613 w 6618691"/>
              <a:gd name="connsiteY8" fmla="*/ 2146 h 2168027"/>
              <a:gd name="connsiteX9" fmla="*/ 5059068 w 6618691"/>
              <a:gd name="connsiteY9" fmla="*/ 198613 h 2168027"/>
              <a:gd name="connsiteX10" fmla="*/ 5482775 w 6618691"/>
              <a:gd name="connsiteY10" fmla="*/ 1633128 h 2168027"/>
              <a:gd name="connsiteX11" fmla="*/ 6618691 w 6618691"/>
              <a:gd name="connsiteY11" fmla="*/ 2086099 h 2168027"/>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2176389">
                <a:moveTo>
                  <a:pt x="0" y="2170329"/>
                </a:moveTo>
                <a:cubicBezTo>
                  <a:pt x="90593" y="2203349"/>
                  <a:pt x="551307" y="2099103"/>
                  <a:pt x="737612" y="1914393"/>
                </a:cubicBezTo>
                <a:cubicBezTo>
                  <a:pt x="923917" y="1729683"/>
                  <a:pt x="987186" y="1268790"/>
                  <a:pt x="1117833" y="1062070"/>
                </a:cubicBezTo>
                <a:cubicBezTo>
                  <a:pt x="1248480" y="855350"/>
                  <a:pt x="1354676" y="749076"/>
                  <a:pt x="1521492" y="674072"/>
                </a:cubicBezTo>
                <a:cubicBezTo>
                  <a:pt x="1688309" y="599069"/>
                  <a:pt x="1958486" y="495751"/>
                  <a:pt x="2118732" y="612049"/>
                </a:cubicBezTo>
                <a:cubicBezTo>
                  <a:pt x="2278978" y="728347"/>
                  <a:pt x="2188063" y="1195587"/>
                  <a:pt x="2482968" y="1371859"/>
                </a:cubicBezTo>
                <a:cubicBezTo>
                  <a:pt x="2777873" y="1548131"/>
                  <a:pt x="3845580" y="1636686"/>
                  <a:pt x="4077346" y="1291302"/>
                </a:cubicBezTo>
                <a:cubicBezTo>
                  <a:pt x="4309112" y="945918"/>
                  <a:pt x="4392488" y="567052"/>
                  <a:pt x="4522199" y="353586"/>
                </a:cubicBezTo>
                <a:cubicBezTo>
                  <a:pt x="4651910" y="140120"/>
                  <a:pt x="4751729" y="-46943"/>
                  <a:pt x="4855613" y="10508"/>
                </a:cubicBezTo>
                <a:cubicBezTo>
                  <a:pt x="4959497" y="67959"/>
                  <a:pt x="5048405" y="450736"/>
                  <a:pt x="5145504" y="698295"/>
                </a:cubicBezTo>
                <a:cubicBezTo>
                  <a:pt x="5242603" y="945854"/>
                  <a:pt x="5210217" y="1489047"/>
                  <a:pt x="5482775" y="1641490"/>
                </a:cubicBezTo>
                <a:cubicBezTo>
                  <a:pt x="5755333" y="1793933"/>
                  <a:pt x="5999165" y="2067659"/>
                  <a:pt x="6618691" y="2094461"/>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1794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F606D7-3EAF-EE6C-BE46-D4D8B9744B89}"/>
              </a:ext>
            </a:extLst>
          </p:cNvPr>
          <p:cNvGrpSpPr/>
          <p:nvPr/>
        </p:nvGrpSpPr>
        <p:grpSpPr>
          <a:xfrm>
            <a:off x="306878" y="401810"/>
            <a:ext cx="5488029" cy="5514878"/>
            <a:chOff x="306878" y="401810"/>
            <a:chExt cx="5488029" cy="5514878"/>
          </a:xfrm>
        </p:grpSpPr>
        <p:grpSp>
          <p:nvGrpSpPr>
            <p:cNvPr id="5" name="Group 4">
              <a:extLst>
                <a:ext uri="{FF2B5EF4-FFF2-40B4-BE49-F238E27FC236}">
                  <a16:creationId xmlns:a16="http://schemas.microsoft.com/office/drawing/2014/main" id="{D7811A37-49F9-8B13-09D7-8E773B477FCA}"/>
                </a:ext>
              </a:extLst>
            </p:cNvPr>
            <p:cNvGrpSpPr/>
            <p:nvPr/>
          </p:nvGrpSpPr>
          <p:grpSpPr>
            <a:xfrm>
              <a:off x="306878" y="401810"/>
              <a:ext cx="5488029" cy="5514878"/>
              <a:chOff x="306878" y="401810"/>
              <a:chExt cx="5488029" cy="5514878"/>
            </a:xfrm>
          </p:grpSpPr>
          <p:sp>
            <p:nvSpPr>
              <p:cNvPr id="4" name="Rectangle 3">
                <a:extLst>
                  <a:ext uri="{FF2B5EF4-FFF2-40B4-BE49-F238E27FC236}">
                    <a16:creationId xmlns:a16="http://schemas.microsoft.com/office/drawing/2014/main" id="{3606D516-63FE-6276-10F0-DC8707A968A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a:extLst>
                  <a:ext uri="{FF2B5EF4-FFF2-40B4-BE49-F238E27FC236}">
                    <a16:creationId xmlns:a16="http://schemas.microsoft.com/office/drawing/2014/main" id="{4EC0133B-3DC5-2809-61D1-BDF98DF392BD}"/>
                  </a:ext>
                </a:extLst>
              </p:cNvPr>
              <p:cNvGrpSpPr/>
              <p:nvPr/>
            </p:nvGrpSpPr>
            <p:grpSpPr>
              <a:xfrm>
                <a:off x="308507" y="401810"/>
                <a:ext cx="5486400" cy="5514878"/>
                <a:chOff x="565964" y="854578"/>
                <a:chExt cx="5486400" cy="5514878"/>
              </a:xfrm>
            </p:grpSpPr>
            <p:grpSp>
              <p:nvGrpSpPr>
                <p:cNvPr id="341" name="Group 340">
                  <a:extLst>
                    <a:ext uri="{FF2B5EF4-FFF2-40B4-BE49-F238E27FC236}">
                      <a16:creationId xmlns:a16="http://schemas.microsoft.com/office/drawing/2014/main" id="{7259A55B-86CD-79C7-AA2E-EA7927F6B4FF}"/>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373E2F14-BA76-F665-0D93-0B55D2DE9D22}"/>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352" name="TextBox 351">
                        <a:extLst>
                          <a:ext uri="{FF2B5EF4-FFF2-40B4-BE49-F238E27FC236}">
                            <a16:creationId xmlns:a16="http://schemas.microsoft.com/office/drawing/2014/main" id="{373E2F14-BA76-F665-0D93-0B55D2DE9D22}"/>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73BED6A5-9A11-6C66-B55E-1E890799F570}"/>
                          </a:ext>
                        </a:extLst>
                      </p:cNvPr>
                      <p:cNvSpPr txBox="1"/>
                      <p:nvPr/>
                    </p:nvSpPr>
                    <p:spPr>
                      <a:xfrm>
                        <a:off x="5751565" y="3516674"/>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353" name="TextBox 352">
                        <a:extLst>
                          <a:ext uri="{FF2B5EF4-FFF2-40B4-BE49-F238E27FC236}">
                            <a16:creationId xmlns:a16="http://schemas.microsoft.com/office/drawing/2014/main" id="{73BED6A5-9A11-6C66-B55E-1E890799F570}"/>
                          </a:ext>
                        </a:extLst>
                      </p:cNvPr>
                      <p:cNvSpPr txBox="1">
                        <a:spLocks noRot="1" noChangeAspect="1" noMove="1" noResize="1" noEditPoints="1" noAdjustHandles="1" noChangeArrowheads="1" noChangeShapeType="1" noTextEdit="1"/>
                      </p:cNvSpPr>
                      <p:nvPr/>
                    </p:nvSpPr>
                    <p:spPr>
                      <a:xfrm>
                        <a:off x="5751565" y="3516674"/>
                        <a:ext cx="250103" cy="492443"/>
                      </a:xfrm>
                      <a:prstGeom prst="rect">
                        <a:avLst/>
                      </a:prstGeom>
                      <a:blipFill>
                        <a:blip r:embed="rId4"/>
                        <a:stretch>
                          <a:fillRect/>
                        </a:stretch>
                      </a:blipFill>
                    </p:spPr>
                    <p:txBody>
                      <a:bodyPr/>
                      <a:lstStyle/>
                      <a:p>
                        <a:r>
                          <a:rPr lang="en-US">
                            <a:noFill/>
                          </a:rPr>
                          <a:t> </a:t>
                        </a:r>
                      </a:p>
                    </p:txBody>
                  </p:sp>
                </mc:Fallback>
              </mc:AlternateContent>
              <p:grpSp>
                <p:nvGrpSpPr>
                  <p:cNvPr id="354" name="Group 353">
                    <a:extLst>
                      <a:ext uri="{FF2B5EF4-FFF2-40B4-BE49-F238E27FC236}">
                        <a16:creationId xmlns:a16="http://schemas.microsoft.com/office/drawing/2014/main" id="{5EFEFE78-7B1D-FFF5-A413-6EF31D8BF03F}"/>
                      </a:ext>
                    </a:extLst>
                  </p:cNvPr>
                  <p:cNvGrpSpPr/>
                  <p:nvPr/>
                </p:nvGrpSpPr>
                <p:grpSpPr>
                  <a:xfrm>
                    <a:off x="565964" y="883621"/>
                    <a:ext cx="5486400" cy="5485835"/>
                    <a:chOff x="3878442" y="1338439"/>
                    <a:chExt cx="3840480" cy="3840480"/>
                  </a:xfrm>
                </p:grpSpPr>
                <p:cxnSp>
                  <p:nvCxnSpPr>
                    <p:cNvPr id="355" name="Straight Connector 354">
                      <a:extLst>
                        <a:ext uri="{FF2B5EF4-FFF2-40B4-BE49-F238E27FC236}">
                          <a16:creationId xmlns:a16="http://schemas.microsoft.com/office/drawing/2014/main" id="{F5D98985-A4F9-27F1-C4DD-C87C8938063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0CD237-07AF-4F86-9D30-07F9F8DB14F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2" name="Group 341">
                  <a:extLst>
                    <a:ext uri="{FF2B5EF4-FFF2-40B4-BE49-F238E27FC236}">
                      <a16:creationId xmlns:a16="http://schemas.microsoft.com/office/drawing/2014/main" id="{B3FE1C74-C107-840B-87E3-4EEF9A3F3EC2}"/>
                    </a:ext>
                  </a:extLst>
                </p:cNvPr>
                <p:cNvGrpSpPr/>
                <p:nvPr/>
              </p:nvGrpSpPr>
              <p:grpSpPr>
                <a:xfrm>
                  <a:off x="1396955" y="1727150"/>
                  <a:ext cx="3821161" cy="3820765"/>
                  <a:chOff x="1396955" y="1727150"/>
                  <a:chExt cx="3821161" cy="3820765"/>
                </a:xfrm>
              </p:grpSpPr>
              <p:sp>
                <p:nvSpPr>
                  <p:cNvPr id="348" name="Oval 347">
                    <a:extLst>
                      <a:ext uri="{FF2B5EF4-FFF2-40B4-BE49-F238E27FC236}">
                        <a16:creationId xmlns:a16="http://schemas.microsoft.com/office/drawing/2014/main" id="{F27E7692-7ADB-AD8A-9CC8-8DC709FD662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9" name="Oval 348">
                    <a:extLst>
                      <a:ext uri="{FF2B5EF4-FFF2-40B4-BE49-F238E27FC236}">
                        <a16:creationId xmlns:a16="http://schemas.microsoft.com/office/drawing/2014/main" id="{95AE4DC0-DB33-9494-FF9C-470E10F4F6F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50" name="Oval 349">
                    <a:extLst>
                      <a:ext uri="{FF2B5EF4-FFF2-40B4-BE49-F238E27FC236}">
                        <a16:creationId xmlns:a16="http://schemas.microsoft.com/office/drawing/2014/main" id="{A02526D7-C086-EFF1-E3B5-5F0E7577B53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1" name="Oval 350">
                    <a:extLst>
                      <a:ext uri="{FF2B5EF4-FFF2-40B4-BE49-F238E27FC236}">
                        <a16:creationId xmlns:a16="http://schemas.microsoft.com/office/drawing/2014/main" id="{DEC5EF61-6B59-0BC6-BAD5-53EE03BD3F0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3" name="Group 342">
                  <a:extLst>
                    <a:ext uri="{FF2B5EF4-FFF2-40B4-BE49-F238E27FC236}">
                      <a16:creationId xmlns:a16="http://schemas.microsoft.com/office/drawing/2014/main" id="{B199A688-B815-D8E8-0CEB-63823B4E6790}"/>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0E1111B-4830-9125-070D-0FBC74555CEA}"/>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C46DE6B-A982-6BE2-B977-0D462AC477E7}"/>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C23917A6-46D5-4EA1-309A-38A820C31087}"/>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92BB0709-C94A-E261-E2CF-6FBE04ABE5FF}"/>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43" name="Group 42">
              <a:extLst>
                <a:ext uri="{FF2B5EF4-FFF2-40B4-BE49-F238E27FC236}">
                  <a16:creationId xmlns:a16="http://schemas.microsoft.com/office/drawing/2014/main" id="{1FDDDCB4-0C67-0C02-4E0C-7CCBF4E619FB}"/>
                </a:ext>
              </a:extLst>
            </p:cNvPr>
            <p:cNvGrpSpPr/>
            <p:nvPr/>
          </p:nvGrpSpPr>
          <p:grpSpPr>
            <a:xfrm>
              <a:off x="1177839" y="1302957"/>
              <a:ext cx="3775999" cy="3714006"/>
              <a:chOff x="1177839" y="1302957"/>
              <a:chExt cx="3775999" cy="3714006"/>
            </a:xfrm>
          </p:grpSpPr>
          <p:cxnSp>
            <p:nvCxnSpPr>
              <p:cNvPr id="44" name="Straight Arrow Connector 43">
                <a:extLst>
                  <a:ext uri="{FF2B5EF4-FFF2-40B4-BE49-F238E27FC236}">
                    <a16:creationId xmlns:a16="http://schemas.microsoft.com/office/drawing/2014/main" id="{F020DEAD-2DFC-05CD-A5E6-C819E672ED9F}"/>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EECDB29-B9C1-4771-880B-D4174210B74B}"/>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A4A19F5-628D-7E80-5787-C85B57378D8E}"/>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D350EEE-0E88-C5BF-1755-2F2DC023EE2F}"/>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9341B9D-ADFA-3A61-DF65-49FCA705B2BE}"/>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27B2BD-7D67-9037-5A59-29816BD6D377}"/>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96FEF60-4EE6-74C6-B9DB-21C518AD071B}"/>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94B4E5-C128-5B30-43CB-6AF489416BE1}"/>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426F64-3431-6EA9-3D86-86024BD5279C}"/>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1C6F0F-6EBE-B786-A09B-9B3D78ED09C8}"/>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7301169-77CE-478F-D6BA-64B57E18A4E3}"/>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CE3228-938A-DC75-9CAC-063D1EF857E8}"/>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8BB0C91-6847-7BF5-EC29-6E888FA22FB7}"/>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1CE239E-3D30-C668-462E-2FB89325D976}"/>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76D15F-FDC7-BF91-FF42-2071D488545C}"/>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8DB3962-A9D2-8592-947D-15FF8AA4E876}"/>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0C0AECE-7B92-7954-FFCD-417125C012A8}"/>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4DF482A-9940-CC88-E173-1816BF78272A}"/>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21417F9-4401-464A-4FA0-25CEB56BD8A3}"/>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F8D515C-591A-D8FB-F93C-65A9881F5A46}"/>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903705A-54D0-ED94-C296-39405AF65BD0}"/>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FB756C8-9BFE-6A97-FC8C-C548FB1283BF}"/>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FFCDD05C-AE7C-C149-D3FD-C79469F4D5B7}"/>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C87DEE7-312E-506D-2C3B-E4511E5948F2}"/>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1BA4D78-5045-2937-27A0-DF54789A7CAE}"/>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4F12FE6-0D62-1505-A8DA-4FF454708718}"/>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7542F9D-184C-055B-C174-499F5BD44D50}"/>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B4D727F-AFC8-A902-9D57-7F2D97CD9448}"/>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F902DFD-8B77-CCAF-4FF5-964CA253B77B}"/>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52F21FA2-EF36-119A-EA77-37E2F0538BAB}"/>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E0567BC-1FD3-FFB4-650D-658092AD6DB9}"/>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209C0D98-EC6C-FC63-46D9-051DC2A90B49}"/>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D45EF3BD-3502-0786-75BD-D0E31C61E0BA}"/>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357" name="TextBox 356">
                <a:extLst>
                  <a:ext uri="{FF2B5EF4-FFF2-40B4-BE49-F238E27FC236}">
                    <a16:creationId xmlns:a16="http://schemas.microsoft.com/office/drawing/2014/main" id="{D45EF3BD-3502-0786-75BD-D0E31C61E0BA}"/>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9" name="Group 568">
            <a:extLst>
              <a:ext uri="{FF2B5EF4-FFF2-40B4-BE49-F238E27FC236}">
                <a16:creationId xmlns:a16="http://schemas.microsoft.com/office/drawing/2014/main" id="{FDD014FC-1B10-C8C7-7EB5-DE673A561ABA}"/>
              </a:ext>
            </a:extLst>
          </p:cNvPr>
          <p:cNvGrpSpPr/>
          <p:nvPr/>
        </p:nvGrpSpPr>
        <p:grpSpPr>
          <a:xfrm>
            <a:off x="8664035" y="132006"/>
            <a:ext cx="3370755" cy="3395009"/>
            <a:chOff x="8664035" y="132006"/>
            <a:chExt cx="3370755" cy="3395009"/>
          </a:xfrm>
        </p:grpSpPr>
        <p:grpSp>
          <p:nvGrpSpPr>
            <p:cNvPr id="517" name="Group 516">
              <a:extLst>
                <a:ext uri="{FF2B5EF4-FFF2-40B4-BE49-F238E27FC236}">
                  <a16:creationId xmlns:a16="http://schemas.microsoft.com/office/drawing/2014/main" id="{443C7C1A-0C76-993E-9666-6770A4A1860C}"/>
                </a:ext>
              </a:extLst>
            </p:cNvPr>
            <p:cNvGrpSpPr/>
            <p:nvPr/>
          </p:nvGrpSpPr>
          <p:grpSpPr>
            <a:xfrm>
              <a:off x="8664035" y="132006"/>
              <a:ext cx="3370755" cy="3395009"/>
              <a:chOff x="306878" y="389171"/>
              <a:chExt cx="5488029" cy="5527517"/>
            </a:xfrm>
          </p:grpSpPr>
          <p:sp>
            <p:nvSpPr>
              <p:cNvPr id="551" name="Rectangle 550">
                <a:extLst>
                  <a:ext uri="{FF2B5EF4-FFF2-40B4-BE49-F238E27FC236}">
                    <a16:creationId xmlns:a16="http://schemas.microsoft.com/office/drawing/2014/main" id="{530E3980-D204-1B31-7B7D-24D37315035F}"/>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2" name="Group 551">
                <a:extLst>
                  <a:ext uri="{FF2B5EF4-FFF2-40B4-BE49-F238E27FC236}">
                    <a16:creationId xmlns:a16="http://schemas.microsoft.com/office/drawing/2014/main" id="{BE081FB1-5338-6759-D1F3-64F76FAE01FD}"/>
                  </a:ext>
                </a:extLst>
              </p:cNvPr>
              <p:cNvGrpSpPr/>
              <p:nvPr/>
            </p:nvGrpSpPr>
            <p:grpSpPr>
              <a:xfrm>
                <a:off x="308507" y="389171"/>
                <a:ext cx="5486400" cy="5527517"/>
                <a:chOff x="565964" y="841939"/>
                <a:chExt cx="5486400" cy="5527517"/>
              </a:xfrm>
            </p:grpSpPr>
            <p:grpSp>
              <p:nvGrpSpPr>
                <p:cNvPr id="553" name="Group 552">
                  <a:extLst>
                    <a:ext uri="{FF2B5EF4-FFF2-40B4-BE49-F238E27FC236}">
                      <a16:creationId xmlns:a16="http://schemas.microsoft.com/office/drawing/2014/main" id="{65F5812F-E4EE-30F0-3CB2-EF97099EC2D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564" name="TextBox 563">
                        <a:extLst>
                          <a:ext uri="{FF2B5EF4-FFF2-40B4-BE49-F238E27FC236}">
                            <a16:creationId xmlns:a16="http://schemas.microsoft.com/office/drawing/2014/main" id="{D23D5417-05DE-3ACF-79D9-17DC51C0DD28}"/>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64" name="TextBox 563">
                        <a:extLst>
                          <a:ext uri="{FF2B5EF4-FFF2-40B4-BE49-F238E27FC236}">
                            <a16:creationId xmlns:a16="http://schemas.microsoft.com/office/drawing/2014/main" id="{D23D5417-05DE-3ACF-79D9-17DC51C0DD28}"/>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2"/>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5" name="TextBox 564">
                        <a:extLst>
                          <a:ext uri="{FF2B5EF4-FFF2-40B4-BE49-F238E27FC236}">
                            <a16:creationId xmlns:a16="http://schemas.microsoft.com/office/drawing/2014/main" id="{057CB488-DCCE-6244-683B-4DD35AE14527}"/>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65" name="TextBox 564">
                        <a:extLst>
                          <a:ext uri="{FF2B5EF4-FFF2-40B4-BE49-F238E27FC236}">
                            <a16:creationId xmlns:a16="http://schemas.microsoft.com/office/drawing/2014/main" id="{057CB488-DCCE-6244-683B-4DD35AE14527}"/>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3"/>
                        <a:stretch>
                          <a:fillRect l="-72000" r="-80000" b="-24590"/>
                        </a:stretch>
                      </a:blipFill>
                    </p:spPr>
                    <p:txBody>
                      <a:bodyPr/>
                      <a:lstStyle/>
                      <a:p>
                        <a:r>
                          <a:rPr lang="en-US">
                            <a:noFill/>
                          </a:rPr>
                          <a:t> </a:t>
                        </a:r>
                      </a:p>
                    </p:txBody>
                  </p:sp>
                </mc:Fallback>
              </mc:AlternateContent>
              <p:grpSp>
                <p:nvGrpSpPr>
                  <p:cNvPr id="566" name="Group 565">
                    <a:extLst>
                      <a:ext uri="{FF2B5EF4-FFF2-40B4-BE49-F238E27FC236}">
                        <a16:creationId xmlns:a16="http://schemas.microsoft.com/office/drawing/2014/main" id="{6FFCB6C1-78D6-22D7-F38A-CFC592ED072D}"/>
                      </a:ext>
                    </a:extLst>
                  </p:cNvPr>
                  <p:cNvGrpSpPr/>
                  <p:nvPr/>
                </p:nvGrpSpPr>
                <p:grpSpPr>
                  <a:xfrm>
                    <a:off x="565964" y="883621"/>
                    <a:ext cx="5486400" cy="5485835"/>
                    <a:chOff x="3878442" y="1338439"/>
                    <a:chExt cx="3840480" cy="3840480"/>
                  </a:xfrm>
                </p:grpSpPr>
                <p:cxnSp>
                  <p:nvCxnSpPr>
                    <p:cNvPr id="567" name="Straight Connector 566">
                      <a:extLst>
                        <a:ext uri="{FF2B5EF4-FFF2-40B4-BE49-F238E27FC236}">
                          <a16:creationId xmlns:a16="http://schemas.microsoft.com/office/drawing/2014/main" id="{A294B25A-36C1-A8C2-E79F-433C96D4CF19}"/>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0D8978FE-DD1F-D28D-6E50-3B9DDB24914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4" name="Group 553">
                  <a:extLst>
                    <a:ext uri="{FF2B5EF4-FFF2-40B4-BE49-F238E27FC236}">
                      <a16:creationId xmlns:a16="http://schemas.microsoft.com/office/drawing/2014/main" id="{5383C7CE-D26A-DCA3-494D-828EB73C592A}"/>
                    </a:ext>
                  </a:extLst>
                </p:cNvPr>
                <p:cNvGrpSpPr/>
                <p:nvPr/>
              </p:nvGrpSpPr>
              <p:grpSpPr>
                <a:xfrm>
                  <a:off x="1396955" y="1727150"/>
                  <a:ext cx="3821161" cy="3820765"/>
                  <a:chOff x="1396955" y="1727150"/>
                  <a:chExt cx="3821161" cy="3820765"/>
                </a:xfrm>
              </p:grpSpPr>
              <p:sp>
                <p:nvSpPr>
                  <p:cNvPr id="560" name="Oval 559">
                    <a:extLst>
                      <a:ext uri="{FF2B5EF4-FFF2-40B4-BE49-F238E27FC236}">
                        <a16:creationId xmlns:a16="http://schemas.microsoft.com/office/drawing/2014/main" id="{AB8DC732-0D11-73CE-C979-9F9FC5BDCD4E}"/>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1" name="Oval 560">
                    <a:extLst>
                      <a:ext uri="{FF2B5EF4-FFF2-40B4-BE49-F238E27FC236}">
                        <a16:creationId xmlns:a16="http://schemas.microsoft.com/office/drawing/2014/main" id="{74C2FF00-AC9E-BD0F-947A-50E94AEC597F}"/>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62" name="Oval 561">
                    <a:extLst>
                      <a:ext uri="{FF2B5EF4-FFF2-40B4-BE49-F238E27FC236}">
                        <a16:creationId xmlns:a16="http://schemas.microsoft.com/office/drawing/2014/main" id="{E5324E3B-B813-C1D4-85A3-94A07AF6956F}"/>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63" name="Oval 562">
                    <a:extLst>
                      <a:ext uri="{FF2B5EF4-FFF2-40B4-BE49-F238E27FC236}">
                        <a16:creationId xmlns:a16="http://schemas.microsoft.com/office/drawing/2014/main" id="{1759052B-7232-FD51-CA3A-B32348B8EFA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55" name="Group 554">
                  <a:extLst>
                    <a:ext uri="{FF2B5EF4-FFF2-40B4-BE49-F238E27FC236}">
                      <a16:creationId xmlns:a16="http://schemas.microsoft.com/office/drawing/2014/main" id="{9C734748-BC82-C42B-432E-2F1F1D53A778}"/>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556" name="TextBox 555">
                        <a:extLst>
                          <a:ext uri="{FF2B5EF4-FFF2-40B4-BE49-F238E27FC236}">
                            <a16:creationId xmlns:a16="http://schemas.microsoft.com/office/drawing/2014/main" id="{75FE727E-F4F9-B2D5-B842-9DB1637B63D0}"/>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556" name="TextBox 555">
                        <a:extLst>
                          <a:ext uri="{FF2B5EF4-FFF2-40B4-BE49-F238E27FC236}">
                            <a16:creationId xmlns:a16="http://schemas.microsoft.com/office/drawing/2014/main" id="{75FE727E-F4F9-B2D5-B842-9DB1637B63D0}"/>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4"/>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7" name="TextBox 556">
                        <a:extLst>
                          <a:ext uri="{FF2B5EF4-FFF2-40B4-BE49-F238E27FC236}">
                            <a16:creationId xmlns:a16="http://schemas.microsoft.com/office/drawing/2014/main" id="{408054BC-0564-AFBC-F234-F5B5518D5494}"/>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557" name="TextBox 556">
                        <a:extLst>
                          <a:ext uri="{FF2B5EF4-FFF2-40B4-BE49-F238E27FC236}">
                            <a16:creationId xmlns:a16="http://schemas.microsoft.com/office/drawing/2014/main" id="{408054BC-0564-AFBC-F234-F5B5518D5494}"/>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5"/>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8" name="TextBox 557">
                        <a:extLst>
                          <a:ext uri="{FF2B5EF4-FFF2-40B4-BE49-F238E27FC236}">
                            <a16:creationId xmlns:a16="http://schemas.microsoft.com/office/drawing/2014/main" id="{D5FD48E9-9B59-FB58-A957-CDBA02C849A5}"/>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558" name="TextBox 557">
                        <a:extLst>
                          <a:ext uri="{FF2B5EF4-FFF2-40B4-BE49-F238E27FC236}">
                            <a16:creationId xmlns:a16="http://schemas.microsoft.com/office/drawing/2014/main" id="{D5FD48E9-9B59-FB58-A957-CDBA02C849A5}"/>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6"/>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9" name="TextBox 558">
                        <a:extLst>
                          <a:ext uri="{FF2B5EF4-FFF2-40B4-BE49-F238E27FC236}">
                            <a16:creationId xmlns:a16="http://schemas.microsoft.com/office/drawing/2014/main" id="{22526349-3A61-289B-A170-BED3D7DEF2FC}"/>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559" name="TextBox 558">
                        <a:extLst>
                          <a:ext uri="{FF2B5EF4-FFF2-40B4-BE49-F238E27FC236}">
                            <a16:creationId xmlns:a16="http://schemas.microsoft.com/office/drawing/2014/main" id="{22526349-3A61-289B-A170-BED3D7DEF2FC}"/>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7"/>
                        <a:stretch>
                          <a:fillRect l="-30303" r="-27273" b="-5882"/>
                        </a:stretch>
                      </a:blipFill>
                    </p:spPr>
                    <p:txBody>
                      <a:bodyPr/>
                      <a:lstStyle/>
                      <a:p>
                        <a:r>
                          <a:rPr lang="en-US">
                            <a:noFill/>
                          </a:rPr>
                          <a:t> </a:t>
                        </a:r>
                      </a:p>
                    </p:txBody>
                  </p:sp>
                </mc:Fallback>
              </mc:AlternateContent>
            </p:grpSp>
          </p:grpSp>
        </p:grpSp>
        <p:grpSp>
          <p:nvGrpSpPr>
            <p:cNvPr id="518" name="Group 517">
              <a:extLst>
                <a:ext uri="{FF2B5EF4-FFF2-40B4-BE49-F238E27FC236}">
                  <a16:creationId xmlns:a16="http://schemas.microsoft.com/office/drawing/2014/main" id="{4EB1EA0B-3C27-A56A-8849-1544C120AF40}"/>
                </a:ext>
              </a:extLst>
            </p:cNvPr>
            <p:cNvGrpSpPr/>
            <p:nvPr/>
          </p:nvGrpSpPr>
          <p:grpSpPr>
            <a:xfrm>
              <a:off x="9198980" y="693255"/>
              <a:ext cx="2319224" cy="2281148"/>
              <a:chOff x="1177839" y="1302957"/>
              <a:chExt cx="3775999" cy="3714006"/>
            </a:xfrm>
          </p:grpSpPr>
          <p:cxnSp>
            <p:nvCxnSpPr>
              <p:cNvPr id="519" name="Straight Arrow Connector 518">
                <a:extLst>
                  <a:ext uri="{FF2B5EF4-FFF2-40B4-BE49-F238E27FC236}">
                    <a16:creationId xmlns:a16="http://schemas.microsoft.com/office/drawing/2014/main" id="{4DD6775B-E6C0-D19C-244E-C012AEA05E5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FF6CC44E-D7BA-6DD3-481A-172C59109C4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1" name="Straight Arrow Connector 520">
                <a:extLst>
                  <a:ext uri="{FF2B5EF4-FFF2-40B4-BE49-F238E27FC236}">
                    <a16:creationId xmlns:a16="http://schemas.microsoft.com/office/drawing/2014/main" id="{5F997681-5BDB-2E39-82B7-E8660D90C87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2" name="Straight Arrow Connector 521">
                <a:extLst>
                  <a:ext uri="{FF2B5EF4-FFF2-40B4-BE49-F238E27FC236}">
                    <a16:creationId xmlns:a16="http://schemas.microsoft.com/office/drawing/2014/main" id="{448268FF-AB0D-F09E-5798-883B35A8D945}"/>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3" name="Straight Arrow Connector 522">
                <a:extLst>
                  <a:ext uri="{FF2B5EF4-FFF2-40B4-BE49-F238E27FC236}">
                    <a16:creationId xmlns:a16="http://schemas.microsoft.com/office/drawing/2014/main" id="{D72CED57-D25F-1F35-6ADD-A19BC975E77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4" name="Straight Arrow Connector 523">
                <a:extLst>
                  <a:ext uri="{FF2B5EF4-FFF2-40B4-BE49-F238E27FC236}">
                    <a16:creationId xmlns:a16="http://schemas.microsoft.com/office/drawing/2014/main" id="{0E1513BD-3FF2-79D9-4ADC-AE800FCF704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5" name="Straight Arrow Connector 524">
                <a:extLst>
                  <a:ext uri="{FF2B5EF4-FFF2-40B4-BE49-F238E27FC236}">
                    <a16:creationId xmlns:a16="http://schemas.microsoft.com/office/drawing/2014/main" id="{410A5092-C1BC-1175-F160-C23AB228EA83}"/>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6" name="Straight Arrow Connector 525">
                <a:extLst>
                  <a:ext uri="{FF2B5EF4-FFF2-40B4-BE49-F238E27FC236}">
                    <a16:creationId xmlns:a16="http://schemas.microsoft.com/office/drawing/2014/main" id="{97AE5779-14BE-A092-02C9-35DAF1889CE0}"/>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7" name="Straight Arrow Connector 526">
                <a:extLst>
                  <a:ext uri="{FF2B5EF4-FFF2-40B4-BE49-F238E27FC236}">
                    <a16:creationId xmlns:a16="http://schemas.microsoft.com/office/drawing/2014/main" id="{B7557244-E1E8-8C64-3F40-A4DCCEA9BC45}"/>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8" name="Straight Arrow Connector 527">
                <a:extLst>
                  <a:ext uri="{FF2B5EF4-FFF2-40B4-BE49-F238E27FC236}">
                    <a16:creationId xmlns:a16="http://schemas.microsoft.com/office/drawing/2014/main" id="{220DFD4E-37FF-CCFE-3BBA-6006289B336E}"/>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9" name="Straight Arrow Connector 528">
                <a:extLst>
                  <a:ext uri="{FF2B5EF4-FFF2-40B4-BE49-F238E27FC236}">
                    <a16:creationId xmlns:a16="http://schemas.microsoft.com/office/drawing/2014/main" id="{DD427E91-93C7-F329-3083-D692674D506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4CA03533-5D74-387A-6524-56CC32859086}"/>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1" name="Straight Arrow Connector 530">
                <a:extLst>
                  <a:ext uri="{FF2B5EF4-FFF2-40B4-BE49-F238E27FC236}">
                    <a16:creationId xmlns:a16="http://schemas.microsoft.com/office/drawing/2014/main" id="{8D56FCDE-AB24-EE75-18D9-019B1E7E2D3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2" name="Straight Arrow Connector 531">
                <a:extLst>
                  <a:ext uri="{FF2B5EF4-FFF2-40B4-BE49-F238E27FC236}">
                    <a16:creationId xmlns:a16="http://schemas.microsoft.com/office/drawing/2014/main" id="{CD642212-6FD2-7999-96DA-924C928784C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3" name="Straight Arrow Connector 532">
                <a:extLst>
                  <a:ext uri="{FF2B5EF4-FFF2-40B4-BE49-F238E27FC236}">
                    <a16:creationId xmlns:a16="http://schemas.microsoft.com/office/drawing/2014/main" id="{5C6F495F-1F9B-C3FC-D771-FC638A4D2DF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4" name="Straight Arrow Connector 533">
                <a:extLst>
                  <a:ext uri="{FF2B5EF4-FFF2-40B4-BE49-F238E27FC236}">
                    <a16:creationId xmlns:a16="http://schemas.microsoft.com/office/drawing/2014/main" id="{E01488EA-4659-F4AE-84A8-1881BECAD1D8}"/>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8995BA63-9C80-6AAC-0748-3A6FA1154365}"/>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6BE7DF19-DB8C-741C-9AD1-4330C46A7BE2}"/>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E7374248-133A-3E06-580D-E6DAACB7E62F}"/>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AC038CC3-9A99-6C23-CCCB-4B357353CABB}"/>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923FAE9E-AF02-FCAC-A162-72D3535919AB}"/>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0" name="Straight Arrow Connector 539">
                <a:extLst>
                  <a:ext uri="{FF2B5EF4-FFF2-40B4-BE49-F238E27FC236}">
                    <a16:creationId xmlns:a16="http://schemas.microsoft.com/office/drawing/2014/main" id="{6798F0AC-0FF6-3898-9441-E63B9DF9C9A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1" name="Straight Arrow Connector 540">
                <a:extLst>
                  <a:ext uri="{FF2B5EF4-FFF2-40B4-BE49-F238E27FC236}">
                    <a16:creationId xmlns:a16="http://schemas.microsoft.com/office/drawing/2014/main" id="{B61AD205-32EC-07C3-D611-A94E0530A6F5}"/>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E975F320-DF70-08FF-F00B-B48ABCC8BE52}"/>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52D76CE3-46F5-426F-B290-A17762E7253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A9133C07-39B5-8C7D-DE63-CE2AD445454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D422CB9B-E866-A093-7445-86B2BDDC7A18}"/>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8A0971BE-717A-A464-DDEA-E1D3AB1B5CB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7" name="Straight Arrow Connector 546">
                <a:extLst>
                  <a:ext uri="{FF2B5EF4-FFF2-40B4-BE49-F238E27FC236}">
                    <a16:creationId xmlns:a16="http://schemas.microsoft.com/office/drawing/2014/main" id="{E98FAB1E-05D6-C8CC-AC14-74198DC67841}"/>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8" name="Straight Arrow Connector 547">
                <a:extLst>
                  <a:ext uri="{FF2B5EF4-FFF2-40B4-BE49-F238E27FC236}">
                    <a16:creationId xmlns:a16="http://schemas.microsoft.com/office/drawing/2014/main" id="{6CDFD58A-2E97-75BB-8A3E-C8D7EB7F79C3}"/>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9" name="Straight Arrow Connector 548">
                <a:extLst>
                  <a:ext uri="{FF2B5EF4-FFF2-40B4-BE49-F238E27FC236}">
                    <a16:creationId xmlns:a16="http://schemas.microsoft.com/office/drawing/2014/main" id="{B95C533A-AAAF-DD4F-E169-8531C510FD8A}"/>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3439C731-3D41-6D85-063E-8C3FC982580F}"/>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1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5325520"/>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mc:AlternateContent xmlns:mc="http://schemas.openxmlformats.org/markup-compatibility/2006" xmlns:a14="http://schemas.microsoft.com/office/drawing/2010/main">
        <mc:Choice Requires="a14">
          <p:sp>
            <p:nvSpPr>
              <p:cNvPr id="462" name="TextBox 461">
                <a:extLst>
                  <a:ext uri="{FF2B5EF4-FFF2-40B4-BE49-F238E27FC236}">
                    <a16:creationId xmlns:a16="http://schemas.microsoft.com/office/drawing/2014/main" id="{84761D8F-6B10-AE44-6D4A-7D4680F98FA1}"/>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462" name="TextBox 461">
                <a:extLst>
                  <a:ext uri="{FF2B5EF4-FFF2-40B4-BE49-F238E27FC236}">
                    <a16:creationId xmlns:a16="http://schemas.microsoft.com/office/drawing/2014/main" id="{84761D8F-6B10-AE44-6D4A-7D4680F98FA1}"/>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957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3"/>
                <a:stretch>
                  <a:fillRect l="-3191"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sp>
        <p:nvSpPr>
          <p:cNvPr id="12" name="TextBox 19">
            <a:extLst>
              <a:ext uri="{FF2B5EF4-FFF2-40B4-BE49-F238E27FC236}">
                <a16:creationId xmlns:a16="http://schemas.microsoft.com/office/drawing/2014/main" id="{8186D15B-A934-6D9C-60D3-F5B05E4B2E60}"/>
              </a:ext>
            </a:extLst>
          </p:cNvPr>
          <p:cNvSpPr txBox="1"/>
          <p:nvPr/>
        </p:nvSpPr>
        <p:spPr>
          <a:xfrm>
            <a:off x="418233" y="5076999"/>
            <a:ext cx="8333102"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Displacement field is </a:t>
            </a:r>
            <a:r>
              <a:rPr lang="en-US" sz="4400" dirty="0" err="1">
                <a:solidFill>
                  <a:schemeClr val="accent6">
                    <a:lumMod val="75000"/>
                  </a:schemeClr>
                </a:solidFill>
              </a:rPr>
              <a:t>divergenceless</a:t>
            </a:r>
            <a:endParaRPr lang="en-US" sz="4400" dirty="0">
              <a:solidFill>
                <a:schemeClr val="accent6">
                  <a:lumMod val="75000"/>
                </a:schemeClr>
              </a:solidFill>
            </a:endParaRPr>
          </a:p>
        </p:txBody>
      </p:sp>
      <p:grpSp>
        <p:nvGrpSpPr>
          <p:cNvPr id="248" name="Group 247">
            <a:extLst>
              <a:ext uri="{FF2B5EF4-FFF2-40B4-BE49-F238E27FC236}">
                <a16:creationId xmlns:a16="http://schemas.microsoft.com/office/drawing/2014/main" id="{7ABE4CA7-1FDA-3691-6A17-AC9554E2725C}"/>
              </a:ext>
            </a:extLst>
          </p:cNvPr>
          <p:cNvGrpSpPr/>
          <p:nvPr/>
        </p:nvGrpSpPr>
        <p:grpSpPr>
          <a:xfrm>
            <a:off x="8664035" y="132006"/>
            <a:ext cx="3370755" cy="3395009"/>
            <a:chOff x="8664035" y="132006"/>
            <a:chExt cx="3370755" cy="3395009"/>
          </a:xfrm>
        </p:grpSpPr>
        <p:grpSp>
          <p:nvGrpSpPr>
            <p:cNvPr id="249" name="Group 248">
              <a:extLst>
                <a:ext uri="{FF2B5EF4-FFF2-40B4-BE49-F238E27FC236}">
                  <a16:creationId xmlns:a16="http://schemas.microsoft.com/office/drawing/2014/main" id="{E7F51DE4-5FA3-B3D5-15C6-DE168C4037D5}"/>
                </a:ext>
              </a:extLst>
            </p:cNvPr>
            <p:cNvGrpSpPr/>
            <p:nvPr/>
          </p:nvGrpSpPr>
          <p:grpSpPr>
            <a:xfrm>
              <a:off x="8664035" y="132006"/>
              <a:ext cx="3370755" cy="3395009"/>
              <a:chOff x="306878" y="389171"/>
              <a:chExt cx="5488029" cy="5527517"/>
            </a:xfrm>
          </p:grpSpPr>
          <p:sp>
            <p:nvSpPr>
              <p:cNvPr id="337" name="Rectangle 336">
                <a:extLst>
                  <a:ext uri="{FF2B5EF4-FFF2-40B4-BE49-F238E27FC236}">
                    <a16:creationId xmlns:a16="http://schemas.microsoft.com/office/drawing/2014/main" id="{00867984-87BC-BCD6-F483-34F5B034980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8" name="Group 337">
                <a:extLst>
                  <a:ext uri="{FF2B5EF4-FFF2-40B4-BE49-F238E27FC236}">
                    <a16:creationId xmlns:a16="http://schemas.microsoft.com/office/drawing/2014/main" id="{2543B151-AF06-1603-F6B9-5467AA38990C}"/>
                  </a:ext>
                </a:extLst>
              </p:cNvPr>
              <p:cNvGrpSpPr/>
              <p:nvPr/>
            </p:nvGrpSpPr>
            <p:grpSpPr>
              <a:xfrm>
                <a:off x="308507" y="389171"/>
                <a:ext cx="5486400" cy="5527517"/>
                <a:chOff x="565964" y="841939"/>
                <a:chExt cx="5486400" cy="5527517"/>
              </a:xfrm>
            </p:grpSpPr>
            <p:grpSp>
              <p:nvGrpSpPr>
                <p:cNvPr id="339" name="Group 338">
                  <a:extLst>
                    <a:ext uri="{FF2B5EF4-FFF2-40B4-BE49-F238E27FC236}">
                      <a16:creationId xmlns:a16="http://schemas.microsoft.com/office/drawing/2014/main" id="{8C73CF08-B472-88D9-F2B6-4BA510AEBCF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350" name="TextBox 349">
                        <a:extLst>
                          <a:ext uri="{FF2B5EF4-FFF2-40B4-BE49-F238E27FC236}">
                            <a16:creationId xmlns:a16="http://schemas.microsoft.com/office/drawing/2014/main" id="{C897BEFD-5084-D063-A1D7-695A44ADD1E6}"/>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50" name="TextBox 349">
                        <a:extLst>
                          <a:ext uri="{FF2B5EF4-FFF2-40B4-BE49-F238E27FC236}">
                            <a16:creationId xmlns:a16="http://schemas.microsoft.com/office/drawing/2014/main" id="{C897BEFD-5084-D063-A1D7-695A44ADD1E6}"/>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17"/>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a:extLst>
                          <a:ext uri="{FF2B5EF4-FFF2-40B4-BE49-F238E27FC236}">
                            <a16:creationId xmlns:a16="http://schemas.microsoft.com/office/drawing/2014/main" id="{4D1A46F4-CE23-5B0C-A00E-E571C3BB78AF}"/>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51" name="TextBox 350">
                        <a:extLst>
                          <a:ext uri="{FF2B5EF4-FFF2-40B4-BE49-F238E27FC236}">
                            <a16:creationId xmlns:a16="http://schemas.microsoft.com/office/drawing/2014/main" id="{4D1A46F4-CE23-5B0C-A00E-E571C3BB78AF}"/>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18"/>
                        <a:stretch>
                          <a:fillRect l="-72000" r="-80000" b="-24590"/>
                        </a:stretch>
                      </a:blipFill>
                    </p:spPr>
                    <p:txBody>
                      <a:bodyPr/>
                      <a:lstStyle/>
                      <a:p>
                        <a:r>
                          <a:rPr lang="en-US">
                            <a:noFill/>
                          </a:rPr>
                          <a:t> </a:t>
                        </a:r>
                      </a:p>
                    </p:txBody>
                  </p:sp>
                </mc:Fallback>
              </mc:AlternateContent>
              <p:grpSp>
                <p:nvGrpSpPr>
                  <p:cNvPr id="352" name="Group 351">
                    <a:extLst>
                      <a:ext uri="{FF2B5EF4-FFF2-40B4-BE49-F238E27FC236}">
                        <a16:creationId xmlns:a16="http://schemas.microsoft.com/office/drawing/2014/main" id="{17F57F8A-957F-7112-687F-472B2FFF6736}"/>
                      </a:ext>
                    </a:extLst>
                  </p:cNvPr>
                  <p:cNvGrpSpPr/>
                  <p:nvPr/>
                </p:nvGrpSpPr>
                <p:grpSpPr>
                  <a:xfrm>
                    <a:off x="565964" y="883621"/>
                    <a:ext cx="5486400" cy="5485835"/>
                    <a:chOff x="3878442" y="1338439"/>
                    <a:chExt cx="3840480" cy="3840480"/>
                  </a:xfrm>
                </p:grpSpPr>
                <p:cxnSp>
                  <p:nvCxnSpPr>
                    <p:cNvPr id="353" name="Straight Connector 352">
                      <a:extLst>
                        <a:ext uri="{FF2B5EF4-FFF2-40B4-BE49-F238E27FC236}">
                          <a16:creationId xmlns:a16="http://schemas.microsoft.com/office/drawing/2014/main" id="{25158954-6841-D5E3-3C30-AFB170A60CE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91101D3-7FA8-790E-C4E4-B58027A70631}"/>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0" name="Group 339">
                  <a:extLst>
                    <a:ext uri="{FF2B5EF4-FFF2-40B4-BE49-F238E27FC236}">
                      <a16:creationId xmlns:a16="http://schemas.microsoft.com/office/drawing/2014/main" id="{9D7DA296-A8E4-EF76-20D2-824379A629A0}"/>
                    </a:ext>
                  </a:extLst>
                </p:cNvPr>
                <p:cNvGrpSpPr/>
                <p:nvPr/>
              </p:nvGrpSpPr>
              <p:grpSpPr>
                <a:xfrm>
                  <a:off x="1396955" y="1727150"/>
                  <a:ext cx="3821161" cy="3820765"/>
                  <a:chOff x="1396955" y="1727150"/>
                  <a:chExt cx="3821161" cy="3820765"/>
                </a:xfrm>
              </p:grpSpPr>
              <p:sp>
                <p:nvSpPr>
                  <p:cNvPr id="346" name="Oval 345">
                    <a:extLst>
                      <a:ext uri="{FF2B5EF4-FFF2-40B4-BE49-F238E27FC236}">
                        <a16:creationId xmlns:a16="http://schemas.microsoft.com/office/drawing/2014/main" id="{EAC8B53C-8A30-1719-5908-C99FDE4C7766}"/>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7" name="Oval 346">
                    <a:extLst>
                      <a:ext uri="{FF2B5EF4-FFF2-40B4-BE49-F238E27FC236}">
                        <a16:creationId xmlns:a16="http://schemas.microsoft.com/office/drawing/2014/main" id="{40FDDA73-E2A4-90EE-09AA-E9F56C4FEB88}"/>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48" name="Oval 347">
                    <a:extLst>
                      <a:ext uri="{FF2B5EF4-FFF2-40B4-BE49-F238E27FC236}">
                        <a16:creationId xmlns:a16="http://schemas.microsoft.com/office/drawing/2014/main" id="{97EBA7B9-F3AD-F897-BA8B-70FC2B0562FC}"/>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49" name="Oval 348">
                    <a:extLst>
                      <a:ext uri="{FF2B5EF4-FFF2-40B4-BE49-F238E27FC236}">
                        <a16:creationId xmlns:a16="http://schemas.microsoft.com/office/drawing/2014/main" id="{D3D3A84F-0742-B539-A613-D149E3B3A8C1}"/>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1" name="Group 340">
                  <a:extLst>
                    <a:ext uri="{FF2B5EF4-FFF2-40B4-BE49-F238E27FC236}">
                      <a16:creationId xmlns:a16="http://schemas.microsoft.com/office/drawing/2014/main" id="{E8A24625-5E8A-2BA4-36EC-B174F0DC87A6}"/>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342" name="TextBox 341">
                        <a:extLst>
                          <a:ext uri="{FF2B5EF4-FFF2-40B4-BE49-F238E27FC236}">
                            <a16:creationId xmlns:a16="http://schemas.microsoft.com/office/drawing/2014/main" id="{B5A1EDD0-22C9-68F5-B303-C4A4F5D7346E}"/>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342" name="TextBox 341">
                        <a:extLst>
                          <a:ext uri="{FF2B5EF4-FFF2-40B4-BE49-F238E27FC236}">
                            <a16:creationId xmlns:a16="http://schemas.microsoft.com/office/drawing/2014/main" id="{B5A1EDD0-22C9-68F5-B303-C4A4F5D7346E}"/>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19"/>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8590AEAF-5362-5685-7591-08942B2A5A00}"/>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343" name="TextBox 342">
                        <a:extLst>
                          <a:ext uri="{FF2B5EF4-FFF2-40B4-BE49-F238E27FC236}">
                            <a16:creationId xmlns:a16="http://schemas.microsoft.com/office/drawing/2014/main" id="{8590AEAF-5362-5685-7591-08942B2A5A00}"/>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20"/>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D8533B49-D2EA-BC19-0DB9-49F3ABDA4EF3}"/>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344" name="TextBox 343">
                        <a:extLst>
                          <a:ext uri="{FF2B5EF4-FFF2-40B4-BE49-F238E27FC236}">
                            <a16:creationId xmlns:a16="http://schemas.microsoft.com/office/drawing/2014/main" id="{D8533B49-D2EA-BC19-0DB9-49F3ABDA4EF3}"/>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21"/>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7769DF47-3A54-A5C9-7C7C-7EC3596E89FF}"/>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345" name="TextBox 344">
                        <a:extLst>
                          <a:ext uri="{FF2B5EF4-FFF2-40B4-BE49-F238E27FC236}">
                            <a16:creationId xmlns:a16="http://schemas.microsoft.com/office/drawing/2014/main" id="{7769DF47-3A54-A5C9-7C7C-7EC3596E89FF}"/>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22"/>
                        <a:stretch>
                          <a:fillRect l="-30303" r="-27273" b="-5882"/>
                        </a:stretch>
                      </a:blipFill>
                    </p:spPr>
                    <p:txBody>
                      <a:bodyPr/>
                      <a:lstStyle/>
                      <a:p>
                        <a:r>
                          <a:rPr lang="en-US">
                            <a:noFill/>
                          </a:rPr>
                          <a:t> </a:t>
                        </a:r>
                      </a:p>
                    </p:txBody>
                  </p:sp>
                </mc:Fallback>
              </mc:AlternateContent>
            </p:grpSp>
          </p:grpSp>
        </p:grpSp>
        <p:grpSp>
          <p:nvGrpSpPr>
            <p:cNvPr id="304" name="Group 303">
              <a:extLst>
                <a:ext uri="{FF2B5EF4-FFF2-40B4-BE49-F238E27FC236}">
                  <a16:creationId xmlns:a16="http://schemas.microsoft.com/office/drawing/2014/main" id="{A66D2BE0-C3B6-14A2-8E33-D76A47C75A60}"/>
                </a:ext>
              </a:extLst>
            </p:cNvPr>
            <p:cNvGrpSpPr/>
            <p:nvPr/>
          </p:nvGrpSpPr>
          <p:grpSpPr>
            <a:xfrm>
              <a:off x="9198980" y="693255"/>
              <a:ext cx="2319224" cy="2281148"/>
              <a:chOff x="1177839" y="1302957"/>
              <a:chExt cx="3775999" cy="3714006"/>
            </a:xfrm>
          </p:grpSpPr>
          <p:cxnSp>
            <p:nvCxnSpPr>
              <p:cNvPr id="305" name="Straight Arrow Connector 304">
                <a:extLst>
                  <a:ext uri="{FF2B5EF4-FFF2-40B4-BE49-F238E27FC236}">
                    <a16:creationId xmlns:a16="http://schemas.microsoft.com/office/drawing/2014/main" id="{406A986A-69FB-5CA1-7D3A-1BEA2DD538B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24CA0694-2789-2660-E28F-4D4DFBC5C8C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131162BD-A0AC-BAB2-F151-72F874B567C6}"/>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BE06E6DD-ACC4-0E83-CD07-21C74174D62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54804F74-6377-7F02-D48D-0CB57054EBBA}"/>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AC49CA1E-C7F3-F049-EE57-20A7D88C1C3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11077F48-3149-9823-D217-C2B93435A29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0E801C0-B0C1-E425-D6C1-F6E1BA8E711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3D9306A-1C4B-DCB9-AD7B-EA089E5F8F18}"/>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96FA9992-C1F4-FF91-DEF2-A723FAD67F9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956D40E6-1006-274E-CEED-E704BB04950B}"/>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82818845-9D29-217F-039C-B2A076898F2F}"/>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B719C010-851A-1724-C692-31ED25302B66}"/>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472025D3-7F9C-08CC-03EF-BB04B0ECA28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23D7943-51DF-EA92-6268-95F6282ADBA3}"/>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85B166D9-DFEB-9933-A6B5-7C1E25960807}"/>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463273F-8651-9035-607A-080E723BC176}"/>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5F652171-7ECB-351C-740C-D52FBE181ADE}"/>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DFF5ABBB-13EB-1153-946B-692A3AA8F0A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D53138F1-A1E2-E325-E9E6-5F7AECBF4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A0B9DAC0-821B-1F4C-489C-322E3042888F}"/>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F49879F9-B5EE-C241-6374-8F1B5294B1C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061B7528-4A5E-12E0-5D63-EBEF139416F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631D48F-2F75-F587-5EEE-8CB4BACC678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691BD5B-B32F-70EA-234A-ABA834784FF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D9E7D30-28D3-75A2-E243-E4DB9C3283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DBB9123B-4713-F5E2-42BF-257E2116794C}"/>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327DF55D-F158-637D-B8DE-F2825DFE389D}"/>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8BAE96F3-0060-DAAA-C9EA-8E4CF5B9A5FC}"/>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B2758C23-A7C6-3503-F079-6B8776B2CC4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B75454C-92EA-14B9-86FE-954FECBE36A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A3443C1-E69A-8235-9FE9-9AA444489166}"/>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7A215E21-9E65-80E4-A616-D104B6B6042D}"/>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355" name="TextBox 354">
                <a:extLst>
                  <a:ext uri="{FF2B5EF4-FFF2-40B4-BE49-F238E27FC236}">
                    <a16:creationId xmlns:a16="http://schemas.microsoft.com/office/drawing/2014/main" id="{7A215E21-9E65-80E4-A616-D104B6B6042D}"/>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2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82562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288785"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p:nvPr/>
        </p:nvCxnSpPr>
        <p:spPr>
          <a:xfrm>
            <a:off x="4395998" y="923374"/>
            <a:ext cx="103850" cy="725303"/>
          </a:xfrm>
          <a:prstGeom prst="line">
            <a:avLst/>
          </a:prstGeom>
        </p:spPr>
        <p:style>
          <a:lnRef idx="1">
            <a:schemeClr val="accent1"/>
          </a:lnRef>
          <a:fillRef idx="0">
            <a:schemeClr val="accent1"/>
          </a:fillRef>
          <a:effectRef idx="0">
            <a:schemeClr val="accent1"/>
          </a:effectRef>
          <a:fontRef idx="minor">
            <a:schemeClr val="tx1"/>
          </a:fontRef>
        </p:style>
      </p:cxnSp>
      <p:grpSp>
        <p:nvGrpSpPr>
          <p:cNvPr id="278" name="Group 277">
            <a:extLst>
              <a:ext uri="{FF2B5EF4-FFF2-40B4-BE49-F238E27FC236}">
                <a16:creationId xmlns:a16="http://schemas.microsoft.com/office/drawing/2014/main" id="{3338B0E3-002A-4984-BACF-D99765000C00}"/>
              </a:ext>
            </a:extLst>
          </p:cNvPr>
          <p:cNvGrpSpPr/>
          <p:nvPr/>
        </p:nvGrpSpPr>
        <p:grpSpPr>
          <a:xfrm>
            <a:off x="506276" y="525139"/>
            <a:ext cx="4872245" cy="5053907"/>
            <a:chOff x="688369" y="519823"/>
            <a:chExt cx="4872245" cy="5053907"/>
          </a:xfrm>
        </p:grpSpPr>
        <p:grpSp>
          <p:nvGrpSpPr>
            <p:cNvPr id="228" name="Group 227">
              <a:extLst>
                <a:ext uri="{FF2B5EF4-FFF2-40B4-BE49-F238E27FC236}">
                  <a16:creationId xmlns:a16="http://schemas.microsoft.com/office/drawing/2014/main" id="{0C02835F-5FFB-3FE8-4BF3-C3738569A957}"/>
                </a:ext>
              </a:extLst>
            </p:cNvPr>
            <p:cNvGrpSpPr/>
            <p:nvPr/>
          </p:nvGrpSpPr>
          <p:grpSpPr>
            <a:xfrm>
              <a:off x="688369" y="519823"/>
              <a:ext cx="4872245" cy="5053907"/>
              <a:chOff x="945826" y="972591"/>
              <a:chExt cx="4872245" cy="5053907"/>
            </a:xfrm>
          </p:grpSpPr>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8F6E90D4-8583-3C6B-F0F1-E3B6A5BCEB28}"/>
                      </a:ext>
                    </a:extLst>
                  </p:cNvPr>
                  <p:cNvSpPr txBox="1"/>
                  <p:nvPr/>
                </p:nvSpPr>
                <p:spPr>
                  <a:xfrm>
                    <a:off x="3019320" y="972591"/>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239" name="TextBox 238">
                    <a:extLst>
                      <a:ext uri="{FF2B5EF4-FFF2-40B4-BE49-F238E27FC236}">
                        <a16:creationId xmlns:a16="http://schemas.microsoft.com/office/drawing/2014/main" id="{8F6E90D4-8583-3C6B-F0F1-E3B6A5BCEB28}"/>
                      </a:ext>
                    </a:extLst>
                  </p:cNvPr>
                  <p:cNvSpPr txBox="1">
                    <a:spLocks noRot="1" noChangeAspect="1" noMove="1" noResize="1" noEditPoints="1" noAdjustHandles="1" noChangeArrowheads="1" noChangeShapeType="1" noTextEdit="1"/>
                  </p:cNvSpPr>
                  <p:nvPr/>
                </p:nvSpPr>
                <p:spPr>
                  <a:xfrm>
                    <a:off x="3019320" y="972591"/>
                    <a:ext cx="250103"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269F2A53-B093-FAA1-94B6-01F5E0729B17}"/>
                      </a:ext>
                    </a:extLst>
                  </p:cNvPr>
                  <p:cNvSpPr txBox="1"/>
                  <p:nvPr/>
                </p:nvSpPr>
                <p:spPr>
                  <a:xfrm>
                    <a:off x="5284202" y="3547049"/>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240" name="TextBox 239">
                    <a:extLst>
                      <a:ext uri="{FF2B5EF4-FFF2-40B4-BE49-F238E27FC236}">
                        <a16:creationId xmlns:a16="http://schemas.microsoft.com/office/drawing/2014/main" id="{269F2A53-B093-FAA1-94B6-01F5E0729B17}"/>
                      </a:ext>
                    </a:extLst>
                  </p:cNvPr>
                  <p:cNvSpPr txBox="1">
                    <a:spLocks noRot="1" noChangeAspect="1" noMove="1" noResize="1" noEditPoints="1" noAdjustHandles="1" noChangeArrowheads="1" noChangeShapeType="1" noTextEdit="1"/>
                  </p:cNvSpPr>
                  <p:nvPr/>
                </p:nvSpPr>
                <p:spPr>
                  <a:xfrm>
                    <a:off x="5284202" y="3547049"/>
                    <a:ext cx="250103" cy="492443"/>
                  </a:xfrm>
                  <a:prstGeom prst="rect">
                    <a:avLst/>
                  </a:prstGeom>
                  <a:blipFill>
                    <a:blip r:embed="rId11"/>
                    <a:stretch>
                      <a:fillRect/>
                    </a:stretch>
                  </a:blipFill>
                </p:spPr>
                <p:txBody>
                  <a:bodyPr/>
                  <a:lstStyle/>
                  <a:p>
                    <a:r>
                      <a:rPr lang="en-US">
                        <a:noFill/>
                      </a:rPr>
                      <a:t> </a:t>
                    </a:r>
                  </a:p>
                </p:txBody>
              </p:sp>
            </mc:Fallback>
          </mc:AlternateContent>
          <p:grpSp>
            <p:nvGrpSpPr>
              <p:cNvPr id="241" name="Group 240">
                <a:extLst>
                  <a:ext uri="{FF2B5EF4-FFF2-40B4-BE49-F238E27FC236}">
                    <a16:creationId xmlns:a16="http://schemas.microsoft.com/office/drawing/2014/main" id="{1A4CCA9E-23D7-A7E9-0544-E2627CADB88D}"/>
                  </a:ext>
                </a:extLst>
              </p:cNvPr>
              <p:cNvGrpSpPr/>
              <p:nvPr/>
            </p:nvGrpSpPr>
            <p:grpSpPr>
              <a:xfrm>
                <a:off x="945826" y="1080667"/>
                <a:ext cx="4872245" cy="4945831"/>
                <a:chOff x="4144345" y="1476386"/>
                <a:chExt cx="3410571" cy="3462439"/>
              </a:xfrm>
            </p:grpSpPr>
            <p:cxnSp>
              <p:nvCxnSpPr>
                <p:cNvPr id="242" name="Straight Connector 241">
                  <a:extLst>
                    <a:ext uri="{FF2B5EF4-FFF2-40B4-BE49-F238E27FC236}">
                      <a16:creationId xmlns:a16="http://schemas.microsoft.com/office/drawing/2014/main" id="{536E64A3-6ED1-33AC-82CA-C1D49AD3A43B}"/>
                    </a:ext>
                  </a:extLst>
                </p:cNvPr>
                <p:cNvCxnSpPr>
                  <a:cxnSpLocks/>
                </p:cNvCxnSpPr>
                <p:nvPr/>
              </p:nvCxnSpPr>
              <p:spPr>
                <a:xfrm>
                  <a:off x="5793020" y="1476386"/>
                  <a:ext cx="11115" cy="3462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F3A7735-D34D-ACA1-7375-EE076B5EEFC6}"/>
                    </a:ext>
                  </a:extLst>
                </p:cNvPr>
                <p:cNvCxnSpPr>
                  <a:cxnSpLocks/>
                </p:cNvCxnSpPr>
                <p:nvPr/>
              </p:nvCxnSpPr>
              <p:spPr>
                <a:xfrm flipH="1">
                  <a:off x="4144345" y="3251288"/>
                  <a:ext cx="3410571" cy="82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4CD3535D-0FE4-2999-C91E-79957543B3BF}"/>
                </a:ext>
              </a:extLst>
            </p:cNvPr>
            <p:cNvGrpSpPr/>
            <p:nvPr/>
          </p:nvGrpSpPr>
          <p:grpSpPr>
            <a:xfrm>
              <a:off x="1177839" y="1302957"/>
              <a:ext cx="3775999" cy="3714006"/>
              <a:chOff x="1177839" y="1302957"/>
              <a:chExt cx="3775999" cy="3714006"/>
            </a:xfrm>
          </p:grpSpPr>
          <p:cxnSp>
            <p:nvCxnSpPr>
              <p:cNvPr id="245" name="Straight Arrow Connector 244">
                <a:extLst>
                  <a:ext uri="{FF2B5EF4-FFF2-40B4-BE49-F238E27FC236}">
                    <a16:creationId xmlns:a16="http://schemas.microsoft.com/office/drawing/2014/main" id="{49DDEECA-1374-7D66-A5AE-54B9F6C53B0C}"/>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2D300AD-2234-6078-548C-18E6CC65A9BE}"/>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FB8CFF7A-93F1-F4B9-ECDB-7DF29A0A571A}"/>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3EDBAFB-B08D-5E16-92B5-F70E93FE4A4C}"/>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61CDC3C3-4F37-7154-6FED-56308990D674}"/>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7DDB3ED-759A-E21B-0879-494178684576}"/>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CE777948-5AE0-F052-BA5D-F5CF8CFC1D92}"/>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DD6EFC-0C2E-DD26-5109-2E0B3FCC127E}"/>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017A8D-FDF2-1224-92CA-9E29A429109D}"/>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23CB742-031E-560C-87EB-494ED5AEEC01}"/>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78ED717E-678A-560F-4F1D-98112C26579E}"/>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3C44F2A3-219F-5BF0-E8B8-A8484686B1AF}"/>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8BF7236-49C1-3E88-EBD8-0F70918758C3}"/>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B2BBAF2-8B4C-B229-CABD-F1EFD3E303F3}"/>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E6B8D76B-8932-B743-A588-EEE0CCE67171}"/>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AF2A8F9E-80EC-42CF-7E78-6AE13490B977}"/>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8165EDF-EC47-CF58-57EE-1F84CD500FE3}"/>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7E69123E-8D73-5B0C-D0AD-00F2AC2223E5}"/>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913C2E10-42CC-A93C-333A-D4176B04474F}"/>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803E893-F2B9-F0B2-18B1-8DBE8D634AF1}"/>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2DD8CBD-52AE-2735-43C0-2AD7779D70DF}"/>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F1897136-A915-FE7F-1EB2-9E4C998B8FEE}"/>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1BE6CA31-7E54-6C4D-361D-BFEFD3989AC6}"/>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01DB928-90D2-D140-C7DC-050A15DCB1B4}"/>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F439D363-C61F-FABB-9DDB-3BEB6B09356C}"/>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CCAB96B-A97E-7A46-60A5-C671FC94FF20}"/>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548C6484-87A1-8E95-B566-CB6A940FFB85}"/>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A43ED6B-5C2A-070A-E4A0-D8445FB61C4B}"/>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DE655DE3-6165-8CD8-5511-C97ABDFA3596}"/>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B06AF422-9B36-1ADB-2908-2B86D8274BC5}"/>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52C8A0CF-AA91-7833-5B58-AAAFA716AE02}"/>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B8536372-4492-FF53-9857-14DB116AAC90}"/>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8243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737121" y="3800009"/>
                <a:ext cx="5426037" cy="1860638"/>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br>
                  <a:rPr lang="en-US" sz="5400" b="0" dirty="0">
                    <a:solidFill>
                      <a:schemeClr val="accent6">
                        <a:lumMod val="75000"/>
                      </a:schemeClr>
                    </a:solidFill>
                  </a:rPr>
                </a:br>
                <a14:m>
                  <m:oMath xmlns:m="http://schemas.openxmlformats.org/officeDocument/2006/math">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737121" y="3800009"/>
                <a:ext cx="5426037" cy="1860638"/>
              </a:xfrm>
              <a:prstGeom prst="rect">
                <a:avLst/>
              </a:prstGeom>
              <a:blipFill>
                <a:blip r:embed="rId3"/>
                <a:stretch>
                  <a:fillRect t="-8824" r="-5618" b="-189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814B7B7-A095-B36E-9E84-82376266E06B}"/>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0C4C8764-BD79-1FE4-9347-50F5781CBA6E}"/>
                </a:ext>
              </a:extLst>
            </p:cNvPr>
            <p:cNvGrpSpPr/>
            <p:nvPr/>
          </p:nvGrpSpPr>
          <p:grpSpPr>
            <a:xfrm>
              <a:off x="8838988" y="980103"/>
              <a:ext cx="3070159" cy="2656300"/>
              <a:chOff x="1020547" y="1534369"/>
              <a:chExt cx="4102711" cy="3549668"/>
            </a:xfrm>
          </p:grpSpPr>
          <p:sp>
            <p:nvSpPr>
              <p:cNvPr id="45" name="Freeform 16">
                <a:extLst>
                  <a:ext uri="{FF2B5EF4-FFF2-40B4-BE49-F238E27FC236}">
                    <a16:creationId xmlns:a16="http://schemas.microsoft.com/office/drawing/2014/main" id="{E4D05798-C283-08E9-E706-F712321BD4AB}"/>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691732D-BE33-9B46-ABD7-177F1732078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F684013-C6A0-1557-170A-9637BB71B81C}"/>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2"/>
                    <a:stretch>
                      <a:fillRect/>
                    </a:stretch>
                  </a:blipFill>
                </p:spPr>
                <p:txBody>
                  <a:bodyPr/>
                  <a:lstStyle/>
                  <a:p>
                    <a:r>
                      <a:rPr lang="en-US">
                        <a:noFill/>
                      </a:rPr>
                      <a:t> </a:t>
                    </a:r>
                  </a:p>
                </p:txBody>
              </p:sp>
            </mc:Fallback>
          </mc:AlternateContent>
          <p:sp>
            <p:nvSpPr>
              <p:cNvPr id="48" name="Freeform 19">
                <a:extLst>
                  <a:ext uri="{FF2B5EF4-FFF2-40B4-BE49-F238E27FC236}">
                    <a16:creationId xmlns:a16="http://schemas.microsoft.com/office/drawing/2014/main" id="{37F75712-910D-ACE6-71E1-E85266DAA02B}"/>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8F36ABA6-5A13-A198-4071-A6218DF6357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7BA0BA7-2BFF-E6E3-F50E-E51161350EC2}"/>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48E6673-55B3-D3D4-D18D-7E417A53D84A}"/>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C0958745-1367-4E8D-8319-DF5366C8DA3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70960D-B318-2AB3-9370-2C23BBBA292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418988-74AC-2B64-5C6D-E9EC80D94A75}"/>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EBEB77-C6AF-13DF-AFED-9EF35B67B87B}"/>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C21020-E79E-12EB-F91E-5B0F31F38A34}"/>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6692F-7D8A-4D7D-711F-7F9C6E1D06F5}"/>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C1A74C-E8A3-6D7C-0177-DD5B3F7144B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AC47B61-B5A0-3C8C-7FE4-835844417259}"/>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F58A1C-039E-451A-D65E-8C2F3E7C46F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4BB1C-5761-F480-CEA5-74C7914A026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F53B12-74E5-D0CC-15C7-674F3AC0D7D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D05699-CDBD-B14D-7BCD-66D2FA9DEF5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42F0F70-A221-0BDF-5438-7713729519D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8AB085-AC3D-F135-E6F5-A3178791CC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99DC3B-3AC1-5867-6375-040AD1CF0BD8}"/>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AA8F6D-256A-E737-F853-CE3D2A5C943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34F982F-5615-65BE-7791-65B436E85D0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7C9D23-F687-1A49-003A-DBA4645FA1F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C7AD20-AE03-E705-59A9-23CBE5C2535B}"/>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39F3A80-1D4A-B968-837B-F61C070B8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4DFBBE5-85A5-3FA6-48C5-76B33369A65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03874A-B874-657F-08D4-61F8E94C93A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C0A402C-3FF7-C98F-5FF2-BD4757D16E0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78AD2C-CBE8-4FAA-5B24-EFBD23718CF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A836B85-6EA6-27CB-6A8A-7740571EF0D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8C2E5D8-B12F-AA71-67E7-0A466D9CA49F}"/>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F00F79-F72E-8A16-7644-A2782CC04FF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CD4396-02E8-14A1-69F9-B46D2641528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53FF60-FD0F-15E2-E585-FB3F9C911468}"/>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821234-447C-AA7C-71E0-9BD9C85535F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146E6-8CA2-3C8F-F4AD-3E7ED2E7A5C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82E5E-7351-3D85-99E3-E79F2863351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6EB1701-1870-2FCA-C756-75E8F6A37D30}"/>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E50A9D-6A3F-DD82-4EF9-86CF7143A8BB}"/>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 name="TextBox 8">
                    <a:extLst>
                      <a:ext uri="{FF2B5EF4-FFF2-40B4-BE49-F238E27FC236}">
                        <a16:creationId xmlns:a16="http://schemas.microsoft.com/office/drawing/2014/main" id="{ABE50A9D-6A3F-DD82-4EF9-86CF7143A8BB}"/>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3"/>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E99BB9-78A5-CF5D-A5D3-853ABAC61B1F}"/>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 name="TextBox 9">
                    <a:extLst>
                      <a:ext uri="{FF2B5EF4-FFF2-40B4-BE49-F238E27FC236}">
                        <a16:creationId xmlns:a16="http://schemas.microsoft.com/office/drawing/2014/main" id="{09E99BB9-78A5-CF5D-A5D3-853ABAC61B1F}"/>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4"/>
                    <a:stretch>
                      <a:fillRect l="-56667" r="-53333"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61DB9B20-E355-5ADA-ED5A-6FDB69982C6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BA0782-8477-12E9-1700-5E64CCD8884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00645116"/>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82475</TotalTime>
  <Words>3282</Words>
  <Application>Microsoft Office PowerPoint</Application>
  <PresentationFormat>Widescreen</PresentationFormat>
  <Paragraphs>553</Paragraphs>
  <Slides>49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219</cp:revision>
  <dcterms:created xsi:type="dcterms:W3CDTF">2021-04-07T15:17:47Z</dcterms:created>
  <dcterms:modified xsi:type="dcterms:W3CDTF">2024-06-23T20:22:54Z</dcterms:modified>
</cp:coreProperties>
</file>