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1072" r:id="rId2"/>
    <p:sldId id="1073" r:id="rId3"/>
    <p:sldId id="1156" r:id="rId4"/>
    <p:sldId id="1164" r:id="rId5"/>
    <p:sldId id="1167" r:id="rId6"/>
    <p:sldId id="1168" r:id="rId7"/>
    <p:sldId id="1169" r:id="rId8"/>
    <p:sldId id="1166" r:id="rId9"/>
    <p:sldId id="1170" r:id="rId10"/>
    <p:sldId id="1171" r:id="rId11"/>
    <p:sldId id="1172" r:id="rId12"/>
    <p:sldId id="1173" r:id="rId13"/>
    <p:sldId id="1174" r:id="rId14"/>
    <p:sldId id="1175" r:id="rId15"/>
    <p:sldId id="1176" r:id="rId16"/>
    <p:sldId id="1178" r:id="rId17"/>
    <p:sldId id="1179" r:id="rId18"/>
    <p:sldId id="1180" r:id="rId19"/>
    <p:sldId id="1157" r:id="rId20"/>
    <p:sldId id="1158" r:id="rId21"/>
    <p:sldId id="1159" r:id="rId22"/>
    <p:sldId id="1161" r:id="rId23"/>
    <p:sldId id="1162" r:id="rId24"/>
    <p:sldId id="1163" r:id="rId25"/>
    <p:sldId id="116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C216D"/>
    <a:srgbClr val="A469D1"/>
    <a:srgbClr val="9752CA"/>
    <a:srgbClr val="B686DA"/>
    <a:srgbClr val="C9A6E4"/>
    <a:srgbClr val="672D93"/>
    <a:srgbClr val="E3D3F1"/>
    <a:srgbClr val="863BBF"/>
    <a:srgbClr val="EFE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2BFA22-A976-44E5-B692-66D8AB7D74EE}" v="4992" dt="2024-08-01T00:28:04.6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74" autoAdjust="0"/>
    <p:restoredTop sz="84139" autoAdjust="0"/>
  </p:normalViewPr>
  <p:slideViewPr>
    <p:cSldViewPr snapToGrid="0">
      <p:cViewPr varScale="1">
        <p:scale>
          <a:sx n="82" d="100"/>
          <a:sy n="82" d="100"/>
        </p:scale>
        <p:origin x="104" y="1224"/>
      </p:cViewPr>
      <p:guideLst/>
    </p:cSldViewPr>
  </p:slideViewPr>
  <p:outlineViewPr>
    <p:cViewPr>
      <p:scale>
        <a:sx n="33" d="100"/>
        <a:sy n="33" d="100"/>
      </p:scale>
      <p:origin x="0" y="-9029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lip Kaufman" userId="c001b2a046940d7c" providerId="LiveId" clId="{A92BFA22-A976-44E5-B692-66D8AB7D74EE}"/>
    <pc:docChg chg="undo redo custSel addSld delSld modSld sldOrd">
      <pc:chgData name="Phillip Kaufman" userId="c001b2a046940d7c" providerId="LiveId" clId="{A92BFA22-A976-44E5-B692-66D8AB7D74EE}" dt="2024-08-01T00:28:49.330" v="8285" actId="12789"/>
      <pc:docMkLst>
        <pc:docMk/>
      </pc:docMkLst>
      <pc:sldChg chg="add del">
        <pc:chgData name="Phillip Kaufman" userId="c001b2a046940d7c" providerId="LiveId" clId="{A92BFA22-A976-44E5-B692-66D8AB7D74EE}" dt="2024-07-25T01:42:38.072" v="389" actId="47"/>
        <pc:sldMkLst>
          <pc:docMk/>
          <pc:sldMk cId="38104800" sldId="986"/>
        </pc:sldMkLst>
      </pc:sldChg>
      <pc:sldChg chg="modSp mod">
        <pc:chgData name="Phillip Kaufman" userId="c001b2a046940d7c" providerId="LiveId" clId="{A92BFA22-A976-44E5-B692-66D8AB7D74EE}" dt="2024-07-25T00:49:36.208" v="4" actId="12788"/>
        <pc:sldMkLst>
          <pc:docMk/>
          <pc:sldMk cId="727530898" sldId="1072"/>
        </pc:sldMkLst>
        <pc:spChg chg="mod">
          <ac:chgData name="Phillip Kaufman" userId="c001b2a046940d7c" providerId="LiveId" clId="{A92BFA22-A976-44E5-B692-66D8AB7D74EE}" dt="2024-07-25T00:49:36.208" v="4" actId="12788"/>
          <ac:spMkLst>
            <pc:docMk/>
            <pc:sldMk cId="727530898" sldId="1072"/>
            <ac:spMk id="10" creationId="{99CB09A4-A438-3C2F-7385-A9C475B8390A}"/>
          </ac:spMkLst>
        </pc:spChg>
      </pc:sldChg>
      <pc:sldChg chg="modSp add del mod">
        <pc:chgData name="Phillip Kaufman" userId="c001b2a046940d7c" providerId="LiveId" clId="{A92BFA22-A976-44E5-B692-66D8AB7D74EE}" dt="2024-07-25T01:28:51.972" v="17" actId="20577"/>
        <pc:sldMkLst>
          <pc:docMk/>
          <pc:sldMk cId="1040068651" sldId="1073"/>
        </pc:sldMkLst>
        <pc:spChg chg="mod">
          <ac:chgData name="Phillip Kaufman" userId="c001b2a046940d7c" providerId="LiveId" clId="{A92BFA22-A976-44E5-B692-66D8AB7D74EE}" dt="2024-07-25T01:03:26.573" v="15" actId="20577"/>
          <ac:spMkLst>
            <pc:docMk/>
            <pc:sldMk cId="1040068651" sldId="1073"/>
            <ac:spMk id="2" creationId="{702AA90C-E814-3A20-2FDA-3E9C3E53EEEA}"/>
          </ac:spMkLst>
        </pc:spChg>
        <pc:spChg chg="mod">
          <ac:chgData name="Phillip Kaufman" userId="c001b2a046940d7c" providerId="LiveId" clId="{A92BFA22-A976-44E5-B692-66D8AB7D74EE}" dt="2024-07-25T01:28:51.972" v="17" actId="20577"/>
          <ac:spMkLst>
            <pc:docMk/>
            <pc:sldMk cId="1040068651" sldId="1073"/>
            <ac:spMk id="3" creationId="{DC30112A-EDA4-53B4-109D-A66EC856E7F4}"/>
          </ac:spMkLst>
        </pc:spChg>
      </pc:sldChg>
      <pc:sldChg chg="new del">
        <pc:chgData name="Phillip Kaufman" userId="c001b2a046940d7c" providerId="LiveId" clId="{A92BFA22-A976-44E5-B692-66D8AB7D74EE}" dt="2024-07-25T01:03:11.608" v="7" actId="680"/>
        <pc:sldMkLst>
          <pc:docMk/>
          <pc:sldMk cId="1230836907" sldId="1073"/>
        </pc:sldMkLst>
      </pc:sldChg>
      <pc:sldChg chg="addSp modSp add del">
        <pc:chgData name="Phillip Kaufman" userId="c001b2a046940d7c" providerId="LiveId" clId="{A92BFA22-A976-44E5-B692-66D8AB7D74EE}" dt="2024-07-25T01:29:20.623" v="22" actId="47"/>
        <pc:sldMkLst>
          <pc:docMk/>
          <pc:sldMk cId="1105440738" sldId="1074"/>
        </pc:sldMkLst>
        <pc:spChg chg="add mod">
          <ac:chgData name="Phillip Kaufman" userId="c001b2a046940d7c" providerId="LiveId" clId="{A92BFA22-A976-44E5-B692-66D8AB7D74EE}" dt="2024-07-25T01:29:10.214" v="18"/>
          <ac:spMkLst>
            <pc:docMk/>
            <pc:sldMk cId="1105440738" sldId="1074"/>
            <ac:spMk id="7" creationId="{903BAFA3-98F4-0E8C-3F2C-D17D4D246124}"/>
          </ac:spMkLst>
        </pc:spChg>
      </pc:sldChg>
      <pc:sldChg chg="add del">
        <pc:chgData name="Phillip Kaufman" userId="c001b2a046940d7c" providerId="LiveId" clId="{A92BFA22-A976-44E5-B692-66D8AB7D74EE}" dt="2024-07-25T01:28:08.074" v="16" actId="47"/>
        <pc:sldMkLst>
          <pc:docMk/>
          <pc:sldMk cId="2051404101" sldId="1075"/>
        </pc:sldMkLst>
      </pc:sldChg>
      <pc:sldChg chg="add del">
        <pc:chgData name="Phillip Kaufman" userId="c001b2a046940d7c" providerId="LiveId" clId="{A92BFA22-A976-44E5-B692-66D8AB7D74EE}" dt="2024-07-25T01:42:38.072" v="389" actId="47"/>
        <pc:sldMkLst>
          <pc:docMk/>
          <pc:sldMk cId="3079821497" sldId="1076"/>
        </pc:sldMkLst>
      </pc:sldChg>
      <pc:sldChg chg="add del">
        <pc:chgData name="Phillip Kaufman" userId="c001b2a046940d7c" providerId="LiveId" clId="{A92BFA22-A976-44E5-B692-66D8AB7D74EE}" dt="2024-07-25T01:42:38.072" v="389" actId="47"/>
        <pc:sldMkLst>
          <pc:docMk/>
          <pc:sldMk cId="1935900988" sldId="1078"/>
        </pc:sldMkLst>
      </pc:sldChg>
      <pc:sldChg chg="add del">
        <pc:chgData name="Phillip Kaufman" userId="c001b2a046940d7c" providerId="LiveId" clId="{A92BFA22-A976-44E5-B692-66D8AB7D74EE}" dt="2024-07-25T01:42:38.072" v="389" actId="47"/>
        <pc:sldMkLst>
          <pc:docMk/>
          <pc:sldMk cId="2827780838" sldId="1079"/>
        </pc:sldMkLst>
      </pc:sldChg>
      <pc:sldChg chg="add del">
        <pc:chgData name="Phillip Kaufman" userId="c001b2a046940d7c" providerId="LiveId" clId="{A92BFA22-A976-44E5-B692-66D8AB7D74EE}" dt="2024-07-25T01:42:38.072" v="389" actId="47"/>
        <pc:sldMkLst>
          <pc:docMk/>
          <pc:sldMk cId="2182622625" sldId="1080"/>
        </pc:sldMkLst>
      </pc:sldChg>
      <pc:sldChg chg="add del">
        <pc:chgData name="Phillip Kaufman" userId="c001b2a046940d7c" providerId="LiveId" clId="{A92BFA22-A976-44E5-B692-66D8AB7D74EE}" dt="2024-07-25T01:42:38.072" v="389" actId="47"/>
        <pc:sldMkLst>
          <pc:docMk/>
          <pc:sldMk cId="789066577" sldId="1081"/>
        </pc:sldMkLst>
      </pc:sldChg>
      <pc:sldChg chg="add del">
        <pc:chgData name="Phillip Kaufman" userId="c001b2a046940d7c" providerId="LiveId" clId="{A92BFA22-A976-44E5-B692-66D8AB7D74EE}" dt="2024-07-25T01:42:38.072" v="389" actId="47"/>
        <pc:sldMkLst>
          <pc:docMk/>
          <pc:sldMk cId="503579267" sldId="1082"/>
        </pc:sldMkLst>
      </pc:sldChg>
      <pc:sldChg chg="add del">
        <pc:chgData name="Phillip Kaufman" userId="c001b2a046940d7c" providerId="LiveId" clId="{A92BFA22-A976-44E5-B692-66D8AB7D74EE}" dt="2024-07-25T01:42:38.072" v="389" actId="47"/>
        <pc:sldMkLst>
          <pc:docMk/>
          <pc:sldMk cId="4258241794" sldId="1083"/>
        </pc:sldMkLst>
      </pc:sldChg>
      <pc:sldChg chg="add del">
        <pc:chgData name="Phillip Kaufman" userId="c001b2a046940d7c" providerId="LiveId" clId="{A92BFA22-A976-44E5-B692-66D8AB7D74EE}" dt="2024-07-25T01:42:38.072" v="389" actId="47"/>
        <pc:sldMkLst>
          <pc:docMk/>
          <pc:sldMk cId="1384578284" sldId="1084"/>
        </pc:sldMkLst>
      </pc:sldChg>
      <pc:sldChg chg="add del">
        <pc:chgData name="Phillip Kaufman" userId="c001b2a046940d7c" providerId="LiveId" clId="{A92BFA22-A976-44E5-B692-66D8AB7D74EE}" dt="2024-07-25T01:42:38.072" v="389" actId="47"/>
        <pc:sldMkLst>
          <pc:docMk/>
          <pc:sldMk cId="632935242" sldId="1085"/>
        </pc:sldMkLst>
      </pc:sldChg>
      <pc:sldChg chg="add del">
        <pc:chgData name="Phillip Kaufman" userId="c001b2a046940d7c" providerId="LiveId" clId="{A92BFA22-A976-44E5-B692-66D8AB7D74EE}" dt="2024-07-25T01:42:38.072" v="389" actId="47"/>
        <pc:sldMkLst>
          <pc:docMk/>
          <pc:sldMk cId="3920417752" sldId="1089"/>
        </pc:sldMkLst>
      </pc:sldChg>
      <pc:sldChg chg="add del">
        <pc:chgData name="Phillip Kaufman" userId="c001b2a046940d7c" providerId="LiveId" clId="{A92BFA22-A976-44E5-B692-66D8AB7D74EE}" dt="2024-07-25T01:42:38.072" v="389" actId="47"/>
        <pc:sldMkLst>
          <pc:docMk/>
          <pc:sldMk cId="3001140046" sldId="1090"/>
        </pc:sldMkLst>
      </pc:sldChg>
      <pc:sldChg chg="add del">
        <pc:chgData name="Phillip Kaufman" userId="c001b2a046940d7c" providerId="LiveId" clId="{A92BFA22-A976-44E5-B692-66D8AB7D74EE}" dt="2024-07-25T01:42:38.072" v="389" actId="47"/>
        <pc:sldMkLst>
          <pc:docMk/>
          <pc:sldMk cId="1222609980" sldId="1091"/>
        </pc:sldMkLst>
      </pc:sldChg>
      <pc:sldChg chg="add del">
        <pc:chgData name="Phillip Kaufman" userId="c001b2a046940d7c" providerId="LiveId" clId="{A92BFA22-A976-44E5-B692-66D8AB7D74EE}" dt="2024-07-25T01:42:38.072" v="389" actId="47"/>
        <pc:sldMkLst>
          <pc:docMk/>
          <pc:sldMk cId="446862423" sldId="1093"/>
        </pc:sldMkLst>
      </pc:sldChg>
      <pc:sldChg chg="add del">
        <pc:chgData name="Phillip Kaufman" userId="c001b2a046940d7c" providerId="LiveId" clId="{A92BFA22-A976-44E5-B692-66D8AB7D74EE}" dt="2024-07-25T01:42:38.072" v="389" actId="47"/>
        <pc:sldMkLst>
          <pc:docMk/>
          <pc:sldMk cId="2710853788" sldId="1095"/>
        </pc:sldMkLst>
      </pc:sldChg>
      <pc:sldChg chg="add del">
        <pc:chgData name="Phillip Kaufman" userId="c001b2a046940d7c" providerId="LiveId" clId="{A92BFA22-A976-44E5-B692-66D8AB7D74EE}" dt="2024-07-25T01:42:38.072" v="389" actId="47"/>
        <pc:sldMkLst>
          <pc:docMk/>
          <pc:sldMk cId="3249545992" sldId="1096"/>
        </pc:sldMkLst>
      </pc:sldChg>
      <pc:sldChg chg="add del">
        <pc:chgData name="Phillip Kaufman" userId="c001b2a046940d7c" providerId="LiveId" clId="{A92BFA22-A976-44E5-B692-66D8AB7D74EE}" dt="2024-07-25T01:42:38.072" v="389" actId="47"/>
        <pc:sldMkLst>
          <pc:docMk/>
          <pc:sldMk cId="1671939798" sldId="1097"/>
        </pc:sldMkLst>
      </pc:sldChg>
      <pc:sldChg chg="add del">
        <pc:chgData name="Phillip Kaufman" userId="c001b2a046940d7c" providerId="LiveId" clId="{A92BFA22-A976-44E5-B692-66D8AB7D74EE}" dt="2024-07-25T01:42:38.072" v="389" actId="47"/>
        <pc:sldMkLst>
          <pc:docMk/>
          <pc:sldMk cId="1077901583" sldId="1100"/>
        </pc:sldMkLst>
      </pc:sldChg>
      <pc:sldChg chg="add del">
        <pc:chgData name="Phillip Kaufman" userId="c001b2a046940d7c" providerId="LiveId" clId="{A92BFA22-A976-44E5-B692-66D8AB7D74EE}" dt="2024-07-25T01:42:38.072" v="389" actId="47"/>
        <pc:sldMkLst>
          <pc:docMk/>
          <pc:sldMk cId="397039571" sldId="1103"/>
        </pc:sldMkLst>
      </pc:sldChg>
      <pc:sldChg chg="add del">
        <pc:chgData name="Phillip Kaufman" userId="c001b2a046940d7c" providerId="LiveId" clId="{A92BFA22-A976-44E5-B692-66D8AB7D74EE}" dt="2024-07-25T01:42:38.072" v="389" actId="47"/>
        <pc:sldMkLst>
          <pc:docMk/>
          <pc:sldMk cId="1757496800" sldId="1110"/>
        </pc:sldMkLst>
      </pc:sldChg>
      <pc:sldChg chg="add del">
        <pc:chgData name="Phillip Kaufman" userId="c001b2a046940d7c" providerId="LiveId" clId="{A92BFA22-A976-44E5-B692-66D8AB7D74EE}" dt="2024-07-25T01:42:38.072" v="389" actId="47"/>
        <pc:sldMkLst>
          <pc:docMk/>
          <pc:sldMk cId="447460252" sldId="1112"/>
        </pc:sldMkLst>
      </pc:sldChg>
      <pc:sldChg chg="add del">
        <pc:chgData name="Phillip Kaufman" userId="c001b2a046940d7c" providerId="LiveId" clId="{A92BFA22-A976-44E5-B692-66D8AB7D74EE}" dt="2024-07-25T01:42:38.072" v="389" actId="47"/>
        <pc:sldMkLst>
          <pc:docMk/>
          <pc:sldMk cId="330833079" sldId="1114"/>
        </pc:sldMkLst>
      </pc:sldChg>
      <pc:sldChg chg="add del">
        <pc:chgData name="Phillip Kaufman" userId="c001b2a046940d7c" providerId="LiveId" clId="{A92BFA22-A976-44E5-B692-66D8AB7D74EE}" dt="2024-07-25T01:42:38.072" v="389" actId="47"/>
        <pc:sldMkLst>
          <pc:docMk/>
          <pc:sldMk cId="2423407026" sldId="1116"/>
        </pc:sldMkLst>
      </pc:sldChg>
      <pc:sldChg chg="add del">
        <pc:chgData name="Phillip Kaufman" userId="c001b2a046940d7c" providerId="LiveId" clId="{A92BFA22-A976-44E5-B692-66D8AB7D74EE}" dt="2024-07-25T01:42:38.072" v="389" actId="47"/>
        <pc:sldMkLst>
          <pc:docMk/>
          <pc:sldMk cId="1514644659" sldId="1117"/>
        </pc:sldMkLst>
      </pc:sldChg>
      <pc:sldChg chg="add del">
        <pc:chgData name="Phillip Kaufman" userId="c001b2a046940d7c" providerId="LiveId" clId="{A92BFA22-A976-44E5-B692-66D8AB7D74EE}" dt="2024-07-25T01:42:38.072" v="389" actId="47"/>
        <pc:sldMkLst>
          <pc:docMk/>
          <pc:sldMk cId="1368512990" sldId="1118"/>
        </pc:sldMkLst>
      </pc:sldChg>
      <pc:sldChg chg="add del">
        <pc:chgData name="Phillip Kaufman" userId="c001b2a046940d7c" providerId="LiveId" clId="{A92BFA22-A976-44E5-B692-66D8AB7D74EE}" dt="2024-07-25T01:42:38.072" v="389" actId="47"/>
        <pc:sldMkLst>
          <pc:docMk/>
          <pc:sldMk cId="1409196281" sldId="1122"/>
        </pc:sldMkLst>
      </pc:sldChg>
      <pc:sldChg chg="add del">
        <pc:chgData name="Phillip Kaufman" userId="c001b2a046940d7c" providerId="LiveId" clId="{A92BFA22-A976-44E5-B692-66D8AB7D74EE}" dt="2024-07-25T01:42:38.072" v="389" actId="47"/>
        <pc:sldMkLst>
          <pc:docMk/>
          <pc:sldMk cId="1207188755" sldId="1123"/>
        </pc:sldMkLst>
      </pc:sldChg>
      <pc:sldChg chg="add del">
        <pc:chgData name="Phillip Kaufman" userId="c001b2a046940d7c" providerId="LiveId" clId="{A92BFA22-A976-44E5-B692-66D8AB7D74EE}" dt="2024-07-25T01:42:38.072" v="389" actId="47"/>
        <pc:sldMkLst>
          <pc:docMk/>
          <pc:sldMk cId="274764488" sldId="1124"/>
        </pc:sldMkLst>
      </pc:sldChg>
      <pc:sldChg chg="add del">
        <pc:chgData name="Phillip Kaufman" userId="c001b2a046940d7c" providerId="LiveId" clId="{A92BFA22-A976-44E5-B692-66D8AB7D74EE}" dt="2024-07-25T01:42:38.072" v="389" actId="47"/>
        <pc:sldMkLst>
          <pc:docMk/>
          <pc:sldMk cId="947819595" sldId="1125"/>
        </pc:sldMkLst>
      </pc:sldChg>
      <pc:sldChg chg="add del">
        <pc:chgData name="Phillip Kaufman" userId="c001b2a046940d7c" providerId="LiveId" clId="{A92BFA22-A976-44E5-B692-66D8AB7D74EE}" dt="2024-07-25T01:42:38.072" v="389" actId="47"/>
        <pc:sldMkLst>
          <pc:docMk/>
          <pc:sldMk cId="1841733496" sldId="1126"/>
        </pc:sldMkLst>
      </pc:sldChg>
      <pc:sldChg chg="add del">
        <pc:chgData name="Phillip Kaufman" userId="c001b2a046940d7c" providerId="LiveId" clId="{A92BFA22-A976-44E5-B692-66D8AB7D74EE}" dt="2024-07-25T01:42:38.072" v="389" actId="47"/>
        <pc:sldMkLst>
          <pc:docMk/>
          <pc:sldMk cId="2805473434" sldId="1127"/>
        </pc:sldMkLst>
      </pc:sldChg>
      <pc:sldChg chg="add del">
        <pc:chgData name="Phillip Kaufman" userId="c001b2a046940d7c" providerId="LiveId" clId="{A92BFA22-A976-44E5-B692-66D8AB7D74EE}" dt="2024-07-25T01:42:38.072" v="389" actId="47"/>
        <pc:sldMkLst>
          <pc:docMk/>
          <pc:sldMk cId="463375165" sldId="1128"/>
        </pc:sldMkLst>
      </pc:sldChg>
      <pc:sldChg chg="add del">
        <pc:chgData name="Phillip Kaufman" userId="c001b2a046940d7c" providerId="LiveId" clId="{A92BFA22-A976-44E5-B692-66D8AB7D74EE}" dt="2024-07-25T01:42:38.072" v="389" actId="47"/>
        <pc:sldMkLst>
          <pc:docMk/>
          <pc:sldMk cId="2589707435" sldId="1129"/>
        </pc:sldMkLst>
      </pc:sldChg>
      <pc:sldChg chg="add del">
        <pc:chgData name="Phillip Kaufman" userId="c001b2a046940d7c" providerId="LiveId" clId="{A92BFA22-A976-44E5-B692-66D8AB7D74EE}" dt="2024-07-25T01:42:38.072" v="389" actId="47"/>
        <pc:sldMkLst>
          <pc:docMk/>
          <pc:sldMk cId="615556230" sldId="1130"/>
        </pc:sldMkLst>
      </pc:sldChg>
      <pc:sldChg chg="add del">
        <pc:chgData name="Phillip Kaufman" userId="c001b2a046940d7c" providerId="LiveId" clId="{A92BFA22-A976-44E5-B692-66D8AB7D74EE}" dt="2024-07-25T01:42:38.072" v="389" actId="47"/>
        <pc:sldMkLst>
          <pc:docMk/>
          <pc:sldMk cId="2652272389" sldId="1131"/>
        </pc:sldMkLst>
      </pc:sldChg>
      <pc:sldChg chg="add del">
        <pc:chgData name="Phillip Kaufman" userId="c001b2a046940d7c" providerId="LiveId" clId="{A92BFA22-A976-44E5-B692-66D8AB7D74EE}" dt="2024-07-25T01:42:38.072" v="389" actId="47"/>
        <pc:sldMkLst>
          <pc:docMk/>
          <pc:sldMk cId="554276629" sldId="1132"/>
        </pc:sldMkLst>
      </pc:sldChg>
      <pc:sldChg chg="add del">
        <pc:chgData name="Phillip Kaufman" userId="c001b2a046940d7c" providerId="LiveId" clId="{A92BFA22-A976-44E5-B692-66D8AB7D74EE}" dt="2024-07-25T01:42:38.072" v="389" actId="47"/>
        <pc:sldMkLst>
          <pc:docMk/>
          <pc:sldMk cId="4056249617" sldId="1133"/>
        </pc:sldMkLst>
      </pc:sldChg>
      <pc:sldChg chg="add del">
        <pc:chgData name="Phillip Kaufman" userId="c001b2a046940d7c" providerId="LiveId" clId="{A92BFA22-A976-44E5-B692-66D8AB7D74EE}" dt="2024-07-25T01:42:38.072" v="389" actId="47"/>
        <pc:sldMkLst>
          <pc:docMk/>
          <pc:sldMk cId="1441488824" sldId="1134"/>
        </pc:sldMkLst>
      </pc:sldChg>
      <pc:sldChg chg="add del">
        <pc:chgData name="Phillip Kaufman" userId="c001b2a046940d7c" providerId="LiveId" clId="{A92BFA22-A976-44E5-B692-66D8AB7D74EE}" dt="2024-07-25T01:42:38.072" v="389" actId="47"/>
        <pc:sldMkLst>
          <pc:docMk/>
          <pc:sldMk cId="1497432172" sldId="1140"/>
        </pc:sldMkLst>
      </pc:sldChg>
      <pc:sldChg chg="add del">
        <pc:chgData name="Phillip Kaufman" userId="c001b2a046940d7c" providerId="LiveId" clId="{A92BFA22-A976-44E5-B692-66D8AB7D74EE}" dt="2024-07-25T01:42:38.072" v="389" actId="47"/>
        <pc:sldMkLst>
          <pc:docMk/>
          <pc:sldMk cId="3544151455" sldId="1141"/>
        </pc:sldMkLst>
      </pc:sldChg>
      <pc:sldChg chg="add del">
        <pc:chgData name="Phillip Kaufman" userId="c001b2a046940d7c" providerId="LiveId" clId="{A92BFA22-A976-44E5-B692-66D8AB7D74EE}" dt="2024-07-25T01:42:38.072" v="389" actId="47"/>
        <pc:sldMkLst>
          <pc:docMk/>
          <pc:sldMk cId="978470836" sldId="1142"/>
        </pc:sldMkLst>
      </pc:sldChg>
      <pc:sldChg chg="add del">
        <pc:chgData name="Phillip Kaufman" userId="c001b2a046940d7c" providerId="LiveId" clId="{A92BFA22-A976-44E5-B692-66D8AB7D74EE}" dt="2024-07-25T01:42:38.072" v="389" actId="47"/>
        <pc:sldMkLst>
          <pc:docMk/>
          <pc:sldMk cId="1602946929" sldId="1144"/>
        </pc:sldMkLst>
      </pc:sldChg>
      <pc:sldChg chg="add del">
        <pc:chgData name="Phillip Kaufman" userId="c001b2a046940d7c" providerId="LiveId" clId="{A92BFA22-A976-44E5-B692-66D8AB7D74EE}" dt="2024-07-25T01:42:38.072" v="389" actId="47"/>
        <pc:sldMkLst>
          <pc:docMk/>
          <pc:sldMk cId="2809992022" sldId="1146"/>
        </pc:sldMkLst>
      </pc:sldChg>
      <pc:sldChg chg="add del">
        <pc:chgData name="Phillip Kaufman" userId="c001b2a046940d7c" providerId="LiveId" clId="{A92BFA22-A976-44E5-B692-66D8AB7D74EE}" dt="2024-07-25T01:42:38.072" v="389" actId="47"/>
        <pc:sldMkLst>
          <pc:docMk/>
          <pc:sldMk cId="1360435614" sldId="1147"/>
        </pc:sldMkLst>
      </pc:sldChg>
      <pc:sldChg chg="add del">
        <pc:chgData name="Phillip Kaufman" userId="c001b2a046940d7c" providerId="LiveId" clId="{A92BFA22-A976-44E5-B692-66D8AB7D74EE}" dt="2024-07-25T01:42:38.072" v="389" actId="47"/>
        <pc:sldMkLst>
          <pc:docMk/>
          <pc:sldMk cId="317175523" sldId="1149"/>
        </pc:sldMkLst>
      </pc:sldChg>
      <pc:sldChg chg="add del">
        <pc:chgData name="Phillip Kaufman" userId="c001b2a046940d7c" providerId="LiveId" clId="{A92BFA22-A976-44E5-B692-66D8AB7D74EE}" dt="2024-07-25T01:42:38.072" v="389" actId="47"/>
        <pc:sldMkLst>
          <pc:docMk/>
          <pc:sldMk cId="1168357991" sldId="1150"/>
        </pc:sldMkLst>
      </pc:sldChg>
      <pc:sldChg chg="add del">
        <pc:chgData name="Phillip Kaufman" userId="c001b2a046940d7c" providerId="LiveId" clId="{A92BFA22-A976-44E5-B692-66D8AB7D74EE}" dt="2024-07-25T01:42:38.072" v="389" actId="47"/>
        <pc:sldMkLst>
          <pc:docMk/>
          <pc:sldMk cId="3682738584" sldId="1151"/>
        </pc:sldMkLst>
      </pc:sldChg>
      <pc:sldChg chg="add del">
        <pc:chgData name="Phillip Kaufman" userId="c001b2a046940d7c" providerId="LiveId" clId="{A92BFA22-A976-44E5-B692-66D8AB7D74EE}" dt="2024-07-25T01:42:38.072" v="389" actId="47"/>
        <pc:sldMkLst>
          <pc:docMk/>
          <pc:sldMk cId="775508448" sldId="1152"/>
        </pc:sldMkLst>
      </pc:sldChg>
      <pc:sldChg chg="add del">
        <pc:chgData name="Phillip Kaufman" userId="c001b2a046940d7c" providerId="LiveId" clId="{A92BFA22-A976-44E5-B692-66D8AB7D74EE}" dt="2024-07-25T01:42:38.072" v="389" actId="47"/>
        <pc:sldMkLst>
          <pc:docMk/>
          <pc:sldMk cId="3601324017" sldId="1153"/>
        </pc:sldMkLst>
      </pc:sldChg>
      <pc:sldChg chg="add del">
        <pc:chgData name="Phillip Kaufman" userId="c001b2a046940d7c" providerId="LiveId" clId="{A92BFA22-A976-44E5-B692-66D8AB7D74EE}" dt="2024-07-25T01:42:38.072" v="389" actId="47"/>
        <pc:sldMkLst>
          <pc:docMk/>
          <pc:sldMk cId="1977093144" sldId="1154"/>
        </pc:sldMkLst>
      </pc:sldChg>
      <pc:sldChg chg="add del">
        <pc:chgData name="Phillip Kaufman" userId="c001b2a046940d7c" providerId="LiveId" clId="{A92BFA22-A976-44E5-B692-66D8AB7D74EE}" dt="2024-07-25T01:42:38.072" v="389" actId="47"/>
        <pc:sldMkLst>
          <pc:docMk/>
          <pc:sldMk cId="1239556041" sldId="1155"/>
        </pc:sldMkLst>
      </pc:sldChg>
      <pc:sldChg chg="addSp delSp modSp add mod ord">
        <pc:chgData name="Phillip Kaufman" userId="c001b2a046940d7c" providerId="LiveId" clId="{A92BFA22-A976-44E5-B692-66D8AB7D74EE}" dt="2024-07-25T01:40:34.263" v="388" actId="1076"/>
        <pc:sldMkLst>
          <pc:docMk/>
          <pc:sldMk cId="1546403523" sldId="1156"/>
        </pc:sldMkLst>
        <pc:spChg chg="mod">
          <ac:chgData name="Phillip Kaufman" userId="c001b2a046940d7c" providerId="LiveId" clId="{A92BFA22-A976-44E5-B692-66D8AB7D74EE}" dt="2024-07-25T01:35:59.125" v="290" actId="313"/>
          <ac:spMkLst>
            <pc:docMk/>
            <pc:sldMk cId="1546403523" sldId="1156"/>
            <ac:spMk id="4" creationId="{109FA656-95E7-7B48-38D6-E5E75FFA1D89}"/>
          </ac:spMkLst>
        </pc:spChg>
        <pc:spChg chg="del">
          <ac:chgData name="Phillip Kaufman" userId="c001b2a046940d7c" providerId="LiveId" clId="{A92BFA22-A976-44E5-B692-66D8AB7D74EE}" dt="2024-07-25T01:30:48.760" v="104" actId="478"/>
          <ac:spMkLst>
            <pc:docMk/>
            <pc:sldMk cId="1546403523" sldId="1156"/>
            <ac:spMk id="5" creationId="{B5492D8C-35E6-8A3A-4F94-20685CA39B59}"/>
          </ac:spMkLst>
        </pc:spChg>
        <pc:spChg chg="del">
          <ac:chgData name="Phillip Kaufman" userId="c001b2a046940d7c" providerId="LiveId" clId="{A92BFA22-A976-44E5-B692-66D8AB7D74EE}" dt="2024-07-25T01:30:48.760" v="104" actId="478"/>
          <ac:spMkLst>
            <pc:docMk/>
            <pc:sldMk cId="1546403523" sldId="1156"/>
            <ac:spMk id="6" creationId="{FC120B7F-C6D8-9379-1B1E-BA53F7FC2EF5}"/>
          </ac:spMkLst>
        </pc:spChg>
        <pc:spChg chg="add mod">
          <ac:chgData name="Phillip Kaufman" userId="c001b2a046940d7c" providerId="LiveId" clId="{A92BFA22-A976-44E5-B692-66D8AB7D74EE}" dt="2024-07-25T01:39:20.223" v="373" actId="12789"/>
          <ac:spMkLst>
            <pc:docMk/>
            <pc:sldMk cId="1546403523" sldId="1156"/>
            <ac:spMk id="7" creationId="{C75B4151-96DC-B074-C380-2449992D892E}"/>
          </ac:spMkLst>
        </pc:spChg>
        <pc:spChg chg="del">
          <ac:chgData name="Phillip Kaufman" userId="c001b2a046940d7c" providerId="LiveId" clId="{A92BFA22-A976-44E5-B692-66D8AB7D74EE}" dt="2024-07-25T01:30:50.680" v="106" actId="478"/>
          <ac:spMkLst>
            <pc:docMk/>
            <pc:sldMk cId="1546403523" sldId="1156"/>
            <ac:spMk id="8" creationId="{783B67C5-8D55-0B27-AA27-801BEAD489FA}"/>
          </ac:spMkLst>
        </pc:spChg>
        <pc:spChg chg="del">
          <ac:chgData name="Phillip Kaufman" userId="c001b2a046940d7c" providerId="LiveId" clId="{A92BFA22-A976-44E5-B692-66D8AB7D74EE}" dt="2024-07-25T01:30:48.760" v="104" actId="478"/>
          <ac:spMkLst>
            <pc:docMk/>
            <pc:sldMk cId="1546403523" sldId="1156"/>
            <ac:spMk id="9" creationId="{ED9B5563-F361-F69D-C9D4-6759C6D08E13}"/>
          </ac:spMkLst>
        </pc:spChg>
        <pc:spChg chg="del">
          <ac:chgData name="Phillip Kaufman" userId="c001b2a046940d7c" providerId="LiveId" clId="{A92BFA22-A976-44E5-B692-66D8AB7D74EE}" dt="2024-07-25T01:30:48.760" v="104" actId="478"/>
          <ac:spMkLst>
            <pc:docMk/>
            <pc:sldMk cId="1546403523" sldId="1156"/>
            <ac:spMk id="10" creationId="{BCEEAB39-092B-2C13-D81E-123DE44EC16A}"/>
          </ac:spMkLst>
        </pc:spChg>
        <pc:spChg chg="del mod">
          <ac:chgData name="Phillip Kaufman" userId="c001b2a046940d7c" providerId="LiveId" clId="{A92BFA22-A976-44E5-B692-66D8AB7D74EE}" dt="2024-07-25T01:30:51.394" v="107" actId="478"/>
          <ac:spMkLst>
            <pc:docMk/>
            <pc:sldMk cId="1546403523" sldId="1156"/>
            <ac:spMk id="11" creationId="{23FCD5DE-58DF-21C2-8636-ED20251FD1E3}"/>
          </ac:spMkLst>
        </pc:spChg>
        <pc:spChg chg="add mod">
          <ac:chgData name="Phillip Kaufman" userId="c001b2a046940d7c" providerId="LiveId" clId="{A92BFA22-A976-44E5-B692-66D8AB7D74EE}" dt="2024-07-25T01:39:08.616" v="371" actId="552"/>
          <ac:spMkLst>
            <pc:docMk/>
            <pc:sldMk cId="1546403523" sldId="1156"/>
            <ac:spMk id="12" creationId="{0E1A201A-AC6C-FED7-CF56-A6DAA43D820A}"/>
          </ac:spMkLst>
        </pc:spChg>
        <pc:spChg chg="add mod">
          <ac:chgData name="Phillip Kaufman" userId="c001b2a046940d7c" providerId="LiveId" clId="{A92BFA22-A976-44E5-B692-66D8AB7D74EE}" dt="2024-07-25T01:39:08.616" v="371" actId="552"/>
          <ac:spMkLst>
            <pc:docMk/>
            <pc:sldMk cId="1546403523" sldId="1156"/>
            <ac:spMk id="13" creationId="{E19C7A12-32C5-783C-1355-199E0480345A}"/>
          </ac:spMkLst>
        </pc:spChg>
        <pc:spChg chg="add mod">
          <ac:chgData name="Phillip Kaufman" userId="c001b2a046940d7c" providerId="LiveId" clId="{A92BFA22-A976-44E5-B692-66D8AB7D74EE}" dt="2024-07-25T01:39:20.223" v="373" actId="12789"/>
          <ac:spMkLst>
            <pc:docMk/>
            <pc:sldMk cId="1546403523" sldId="1156"/>
            <ac:spMk id="14" creationId="{F954F41C-B55D-E62B-302A-E8FC0A5E04B7}"/>
          </ac:spMkLst>
        </pc:spChg>
        <pc:spChg chg="add mod">
          <ac:chgData name="Phillip Kaufman" userId="c001b2a046940d7c" providerId="LiveId" clId="{A92BFA22-A976-44E5-B692-66D8AB7D74EE}" dt="2024-07-25T01:38:58.797" v="367" actId="1076"/>
          <ac:spMkLst>
            <pc:docMk/>
            <pc:sldMk cId="1546403523" sldId="1156"/>
            <ac:spMk id="15" creationId="{B5DED247-F51D-3D87-1087-3EE666D01CB7}"/>
          </ac:spMkLst>
        </pc:spChg>
        <pc:spChg chg="add mod">
          <ac:chgData name="Phillip Kaufman" userId="c001b2a046940d7c" providerId="LiveId" clId="{A92BFA22-A976-44E5-B692-66D8AB7D74EE}" dt="2024-07-25T01:38:58.797" v="367" actId="1076"/>
          <ac:spMkLst>
            <pc:docMk/>
            <pc:sldMk cId="1546403523" sldId="1156"/>
            <ac:spMk id="16" creationId="{F2A97A43-F598-FAD4-47E6-CF96712A220F}"/>
          </ac:spMkLst>
        </pc:spChg>
        <pc:spChg chg="del">
          <ac:chgData name="Phillip Kaufman" userId="c001b2a046940d7c" providerId="LiveId" clId="{A92BFA22-A976-44E5-B692-66D8AB7D74EE}" dt="2024-07-25T01:30:48.760" v="104" actId="478"/>
          <ac:spMkLst>
            <pc:docMk/>
            <pc:sldMk cId="1546403523" sldId="1156"/>
            <ac:spMk id="22" creationId="{18935A27-1F1A-9C23-FC34-072DF5053D67}"/>
          </ac:spMkLst>
        </pc:spChg>
        <pc:spChg chg="del">
          <ac:chgData name="Phillip Kaufman" userId="c001b2a046940d7c" providerId="LiveId" clId="{A92BFA22-A976-44E5-B692-66D8AB7D74EE}" dt="2024-07-25T01:30:48.760" v="104" actId="478"/>
          <ac:spMkLst>
            <pc:docMk/>
            <pc:sldMk cId="1546403523" sldId="1156"/>
            <ac:spMk id="23" creationId="{E6AF5946-AC6C-7373-BC59-2D8969C43C4D}"/>
          </ac:spMkLst>
        </pc:spChg>
        <pc:spChg chg="del">
          <ac:chgData name="Phillip Kaufman" userId="c001b2a046940d7c" providerId="LiveId" clId="{A92BFA22-A976-44E5-B692-66D8AB7D74EE}" dt="2024-07-25T01:30:48.760" v="104" actId="478"/>
          <ac:spMkLst>
            <pc:docMk/>
            <pc:sldMk cId="1546403523" sldId="1156"/>
            <ac:spMk id="24" creationId="{446BAD3D-ADF6-9D4E-1F99-29A320FC9B61}"/>
          </ac:spMkLst>
        </pc:spChg>
        <pc:spChg chg="del">
          <ac:chgData name="Phillip Kaufman" userId="c001b2a046940d7c" providerId="LiveId" clId="{A92BFA22-A976-44E5-B692-66D8AB7D74EE}" dt="2024-07-25T01:30:48.760" v="104" actId="478"/>
          <ac:spMkLst>
            <pc:docMk/>
            <pc:sldMk cId="1546403523" sldId="1156"/>
            <ac:spMk id="25" creationId="{D8D4561F-8E33-7D59-63DC-2E57FFEF60EC}"/>
          </ac:spMkLst>
        </pc:spChg>
        <pc:spChg chg="del">
          <ac:chgData name="Phillip Kaufman" userId="c001b2a046940d7c" providerId="LiveId" clId="{A92BFA22-A976-44E5-B692-66D8AB7D74EE}" dt="2024-07-25T01:30:48.760" v="104" actId="478"/>
          <ac:spMkLst>
            <pc:docMk/>
            <pc:sldMk cId="1546403523" sldId="1156"/>
            <ac:spMk id="26" creationId="{00B879E3-86E9-0506-7032-B3EB9EA592B6}"/>
          </ac:spMkLst>
        </pc:spChg>
        <pc:spChg chg="del">
          <ac:chgData name="Phillip Kaufman" userId="c001b2a046940d7c" providerId="LiveId" clId="{A92BFA22-A976-44E5-B692-66D8AB7D74EE}" dt="2024-07-25T01:30:51.915" v="108" actId="478"/>
          <ac:spMkLst>
            <pc:docMk/>
            <pc:sldMk cId="1546403523" sldId="1156"/>
            <ac:spMk id="28" creationId="{D8EFAD86-34D7-7842-87F5-F2FD59A3601D}"/>
          </ac:spMkLst>
        </pc:spChg>
        <pc:spChg chg="add mod">
          <ac:chgData name="Phillip Kaufman" userId="c001b2a046940d7c" providerId="LiveId" clId="{A92BFA22-A976-44E5-B692-66D8AB7D74EE}" dt="2024-07-25T01:40:34.263" v="388" actId="1076"/>
          <ac:spMkLst>
            <pc:docMk/>
            <pc:sldMk cId="1546403523" sldId="1156"/>
            <ac:spMk id="35" creationId="{E123788A-78BB-A30E-A5F8-60504568C3F6}"/>
          </ac:spMkLst>
        </pc:spChg>
        <pc:spChg chg="del">
          <ac:chgData name="Phillip Kaufman" userId="c001b2a046940d7c" providerId="LiveId" clId="{A92BFA22-A976-44E5-B692-66D8AB7D74EE}" dt="2024-07-25T01:30:48.760" v="104" actId="478"/>
          <ac:spMkLst>
            <pc:docMk/>
            <pc:sldMk cId="1546403523" sldId="1156"/>
            <ac:spMk id="95" creationId="{0AF3BDE5-C0F2-BDF1-66DD-A826EECE342F}"/>
          </ac:spMkLst>
        </pc:spChg>
        <pc:cxnChg chg="add mod">
          <ac:chgData name="Phillip Kaufman" userId="c001b2a046940d7c" providerId="LiveId" clId="{A92BFA22-A976-44E5-B692-66D8AB7D74EE}" dt="2024-07-25T01:39:34.165" v="376" actId="14100"/>
          <ac:cxnSpMkLst>
            <pc:docMk/>
            <pc:sldMk cId="1546403523" sldId="1156"/>
            <ac:cxnSpMk id="18" creationId="{B6457BE6-44A2-21BE-B077-4DFFB618187D}"/>
          </ac:cxnSpMkLst>
        </pc:cxnChg>
        <pc:cxnChg chg="add">
          <ac:chgData name="Phillip Kaufman" userId="c001b2a046940d7c" providerId="LiveId" clId="{A92BFA22-A976-44E5-B692-66D8AB7D74EE}" dt="2024-07-25T01:39:52.612" v="377" actId="11529"/>
          <ac:cxnSpMkLst>
            <pc:docMk/>
            <pc:sldMk cId="1546403523" sldId="1156"/>
            <ac:cxnSpMk id="29" creationId="{2D5916B0-D8F0-9B3B-4745-64721C13242D}"/>
          </ac:cxnSpMkLst>
        </pc:cxnChg>
        <pc:cxnChg chg="add">
          <ac:chgData name="Phillip Kaufman" userId="c001b2a046940d7c" providerId="LiveId" clId="{A92BFA22-A976-44E5-B692-66D8AB7D74EE}" dt="2024-07-25T01:39:59.134" v="378" actId="11529"/>
          <ac:cxnSpMkLst>
            <pc:docMk/>
            <pc:sldMk cId="1546403523" sldId="1156"/>
            <ac:cxnSpMk id="31" creationId="{F1F73219-0D49-0A5A-5D35-E47F10C0CD00}"/>
          </ac:cxnSpMkLst>
        </pc:cxnChg>
        <pc:cxnChg chg="add mod">
          <ac:chgData name="Phillip Kaufman" userId="c001b2a046940d7c" providerId="LiveId" clId="{A92BFA22-A976-44E5-B692-66D8AB7D74EE}" dt="2024-07-25T01:40:06.931" v="380" actId="14100"/>
          <ac:cxnSpMkLst>
            <pc:docMk/>
            <pc:sldMk cId="1546403523" sldId="1156"/>
            <ac:cxnSpMk id="33" creationId="{85780F51-0A2B-F9C5-FDDC-984E3CADCE0B}"/>
          </ac:cxnSpMkLst>
        </pc:cxnChg>
      </pc:sldChg>
      <pc:sldChg chg="addSp modSp new mod">
        <pc:chgData name="Phillip Kaufman" userId="c001b2a046940d7c" providerId="LiveId" clId="{A92BFA22-A976-44E5-B692-66D8AB7D74EE}" dt="2024-07-25T01:52:09.938" v="691" actId="1076"/>
        <pc:sldMkLst>
          <pc:docMk/>
          <pc:sldMk cId="777939951" sldId="1157"/>
        </pc:sldMkLst>
        <pc:spChg chg="add mod">
          <ac:chgData name="Phillip Kaufman" userId="c001b2a046940d7c" providerId="LiveId" clId="{A92BFA22-A976-44E5-B692-66D8AB7D74EE}" dt="2024-07-25T01:42:48.869" v="395" actId="20577"/>
          <ac:spMkLst>
            <pc:docMk/>
            <pc:sldMk cId="777939951" sldId="1157"/>
            <ac:spMk id="4" creationId="{D3E1B9B7-9715-AE15-2F66-3017CFCE800B}"/>
          </ac:spMkLst>
        </pc:spChg>
        <pc:spChg chg="add mod">
          <ac:chgData name="Phillip Kaufman" userId="c001b2a046940d7c" providerId="LiveId" clId="{A92BFA22-A976-44E5-B692-66D8AB7D74EE}" dt="2024-07-25T01:42:52.009" v="397"/>
          <ac:spMkLst>
            <pc:docMk/>
            <pc:sldMk cId="777939951" sldId="1157"/>
            <ac:spMk id="5" creationId="{55A89D98-4637-DCA4-479B-4378665ADC58}"/>
          </ac:spMkLst>
        </pc:spChg>
        <pc:spChg chg="add mod">
          <ac:chgData name="Phillip Kaufman" userId="c001b2a046940d7c" providerId="LiveId" clId="{A92BFA22-A976-44E5-B692-66D8AB7D74EE}" dt="2024-07-25T01:47:50.038" v="584" actId="20577"/>
          <ac:spMkLst>
            <pc:docMk/>
            <pc:sldMk cId="777939951" sldId="1157"/>
            <ac:spMk id="6" creationId="{9DFDC66D-0C43-E6F3-E52A-F05F4E499937}"/>
          </ac:spMkLst>
        </pc:spChg>
        <pc:spChg chg="add mod">
          <ac:chgData name="Phillip Kaufman" userId="c001b2a046940d7c" providerId="LiveId" clId="{A92BFA22-A976-44E5-B692-66D8AB7D74EE}" dt="2024-07-25T01:48:57.420" v="600" actId="20577"/>
          <ac:spMkLst>
            <pc:docMk/>
            <pc:sldMk cId="777939951" sldId="1157"/>
            <ac:spMk id="7" creationId="{DE710895-9CCC-5349-A913-3B44C6257785}"/>
          </ac:spMkLst>
        </pc:spChg>
        <pc:spChg chg="add mod">
          <ac:chgData name="Phillip Kaufman" userId="c001b2a046940d7c" providerId="LiveId" clId="{A92BFA22-A976-44E5-B692-66D8AB7D74EE}" dt="2024-07-25T01:49:12.075" v="610" actId="20577"/>
          <ac:spMkLst>
            <pc:docMk/>
            <pc:sldMk cId="777939951" sldId="1157"/>
            <ac:spMk id="8" creationId="{3E7045DF-9CA8-ECE0-9C78-54C36E50D7DD}"/>
          </ac:spMkLst>
        </pc:spChg>
        <pc:spChg chg="add mod">
          <ac:chgData name="Phillip Kaufman" userId="c001b2a046940d7c" providerId="LiveId" clId="{A92BFA22-A976-44E5-B692-66D8AB7D74EE}" dt="2024-07-25T01:52:09.938" v="691" actId="1076"/>
          <ac:spMkLst>
            <pc:docMk/>
            <pc:sldMk cId="777939951" sldId="1157"/>
            <ac:spMk id="9" creationId="{4832A55A-2EBB-F379-E9E4-05AE9FA41569}"/>
          </ac:spMkLst>
        </pc:spChg>
        <pc:spChg chg="add mod">
          <ac:chgData name="Phillip Kaufman" userId="c001b2a046940d7c" providerId="LiveId" clId="{A92BFA22-A976-44E5-B692-66D8AB7D74EE}" dt="2024-07-25T01:52:09.938" v="691" actId="1076"/>
          <ac:spMkLst>
            <pc:docMk/>
            <pc:sldMk cId="777939951" sldId="1157"/>
            <ac:spMk id="10" creationId="{EA05CED0-966C-A6A7-5598-C1678727341A}"/>
          </ac:spMkLst>
        </pc:spChg>
        <pc:spChg chg="add mod">
          <ac:chgData name="Phillip Kaufman" userId="c001b2a046940d7c" providerId="LiveId" clId="{A92BFA22-A976-44E5-B692-66D8AB7D74EE}" dt="2024-07-25T01:52:09.938" v="691" actId="1076"/>
          <ac:spMkLst>
            <pc:docMk/>
            <pc:sldMk cId="777939951" sldId="1157"/>
            <ac:spMk id="11" creationId="{FBE662EE-0475-F657-F624-63A019028176}"/>
          </ac:spMkLst>
        </pc:spChg>
      </pc:sldChg>
      <pc:sldChg chg="addSp delSp modSp add mod">
        <pc:chgData name="Phillip Kaufman" userId="c001b2a046940d7c" providerId="LiveId" clId="{A92BFA22-A976-44E5-B692-66D8AB7D74EE}" dt="2024-07-29T06:46:08.313" v="6088" actId="1076"/>
        <pc:sldMkLst>
          <pc:docMk/>
          <pc:sldMk cId="935563669" sldId="1158"/>
        </pc:sldMkLst>
        <pc:spChg chg="del">
          <ac:chgData name="Phillip Kaufman" userId="c001b2a046940d7c" providerId="LiveId" clId="{A92BFA22-A976-44E5-B692-66D8AB7D74EE}" dt="2024-07-25T22:13:07.520" v="1453" actId="478"/>
          <ac:spMkLst>
            <pc:docMk/>
            <pc:sldMk cId="935563669" sldId="1158"/>
            <ac:spMk id="4" creationId="{D3E1B9B7-9715-AE15-2F66-3017CFCE800B}"/>
          </ac:spMkLst>
        </pc:spChg>
        <pc:spChg chg="add mod">
          <ac:chgData name="Phillip Kaufman" userId="c001b2a046940d7c" providerId="LiveId" clId="{A92BFA22-A976-44E5-B692-66D8AB7D74EE}" dt="2024-07-25T22:13:12.431" v="1454" actId="1076"/>
          <ac:spMkLst>
            <pc:docMk/>
            <pc:sldMk cId="935563669" sldId="1158"/>
            <ac:spMk id="5" creationId="{8B6D77C5-139A-FBAF-C334-E4194A3CA0BD}"/>
          </ac:spMkLst>
        </pc:spChg>
        <pc:spChg chg="mod">
          <ac:chgData name="Phillip Kaufman" userId="c001b2a046940d7c" providerId="LiveId" clId="{A92BFA22-A976-44E5-B692-66D8AB7D74EE}" dt="2024-07-25T22:13:12.431" v="1454" actId="1076"/>
          <ac:spMkLst>
            <pc:docMk/>
            <pc:sldMk cId="935563669" sldId="1158"/>
            <ac:spMk id="6" creationId="{9DFDC66D-0C43-E6F3-E52A-F05F4E499937}"/>
          </ac:spMkLst>
        </pc:spChg>
        <pc:spChg chg="mod">
          <ac:chgData name="Phillip Kaufman" userId="c001b2a046940d7c" providerId="LiveId" clId="{A92BFA22-A976-44E5-B692-66D8AB7D74EE}" dt="2024-07-25T22:13:12.431" v="1454" actId="1076"/>
          <ac:spMkLst>
            <pc:docMk/>
            <pc:sldMk cId="935563669" sldId="1158"/>
            <ac:spMk id="7" creationId="{DE710895-9CCC-5349-A913-3B44C6257785}"/>
          </ac:spMkLst>
        </pc:spChg>
        <pc:spChg chg="mod">
          <ac:chgData name="Phillip Kaufman" userId="c001b2a046940d7c" providerId="LiveId" clId="{A92BFA22-A976-44E5-B692-66D8AB7D74EE}" dt="2024-07-25T22:13:12.431" v="1454" actId="1076"/>
          <ac:spMkLst>
            <pc:docMk/>
            <pc:sldMk cId="935563669" sldId="1158"/>
            <ac:spMk id="8" creationId="{3E7045DF-9CA8-ECE0-9C78-54C36E50D7DD}"/>
          </ac:spMkLst>
        </pc:spChg>
        <pc:spChg chg="mod">
          <ac:chgData name="Phillip Kaufman" userId="c001b2a046940d7c" providerId="LiveId" clId="{A92BFA22-A976-44E5-B692-66D8AB7D74EE}" dt="2024-07-25T22:13:12.431" v="1454" actId="1076"/>
          <ac:spMkLst>
            <pc:docMk/>
            <pc:sldMk cId="935563669" sldId="1158"/>
            <ac:spMk id="9" creationId="{4832A55A-2EBB-F379-E9E4-05AE9FA41569}"/>
          </ac:spMkLst>
        </pc:spChg>
        <pc:spChg chg="mod">
          <ac:chgData name="Phillip Kaufman" userId="c001b2a046940d7c" providerId="LiveId" clId="{A92BFA22-A976-44E5-B692-66D8AB7D74EE}" dt="2024-07-25T22:13:12.431" v="1454" actId="1076"/>
          <ac:spMkLst>
            <pc:docMk/>
            <pc:sldMk cId="935563669" sldId="1158"/>
            <ac:spMk id="10" creationId="{EA05CED0-966C-A6A7-5598-C1678727341A}"/>
          </ac:spMkLst>
        </pc:spChg>
        <pc:spChg chg="mod">
          <ac:chgData name="Phillip Kaufman" userId="c001b2a046940d7c" providerId="LiveId" clId="{A92BFA22-A976-44E5-B692-66D8AB7D74EE}" dt="2024-07-25T22:13:12.431" v="1454" actId="1076"/>
          <ac:spMkLst>
            <pc:docMk/>
            <pc:sldMk cId="935563669" sldId="1158"/>
            <ac:spMk id="11" creationId="{FBE662EE-0475-F657-F624-63A019028176}"/>
          </ac:spMkLst>
        </pc:spChg>
        <pc:spChg chg="add mod">
          <ac:chgData name="Phillip Kaufman" userId="c001b2a046940d7c" providerId="LiveId" clId="{A92BFA22-A976-44E5-B692-66D8AB7D74EE}" dt="2024-07-29T06:46:08.313" v="6088" actId="1076"/>
          <ac:spMkLst>
            <pc:docMk/>
            <pc:sldMk cId="935563669" sldId="1158"/>
            <ac:spMk id="12" creationId="{81D7292B-4A9F-839D-2946-A5156CC551B4}"/>
          </ac:spMkLst>
        </pc:spChg>
        <pc:spChg chg="add mod">
          <ac:chgData name="Phillip Kaufman" userId="c001b2a046940d7c" providerId="LiveId" clId="{A92BFA22-A976-44E5-B692-66D8AB7D74EE}" dt="2024-07-29T06:46:08.313" v="6088" actId="1076"/>
          <ac:spMkLst>
            <pc:docMk/>
            <pc:sldMk cId="935563669" sldId="1158"/>
            <ac:spMk id="13" creationId="{7AF9113B-27FC-D0DA-9376-E81AC6176511}"/>
          </ac:spMkLst>
        </pc:spChg>
        <pc:spChg chg="add mod">
          <ac:chgData name="Phillip Kaufman" userId="c001b2a046940d7c" providerId="LiveId" clId="{A92BFA22-A976-44E5-B692-66D8AB7D74EE}" dt="2024-07-29T06:46:08.313" v="6088" actId="1076"/>
          <ac:spMkLst>
            <pc:docMk/>
            <pc:sldMk cId="935563669" sldId="1158"/>
            <ac:spMk id="14" creationId="{1C6DDE87-DCF0-B6E1-F67D-D5038648B1AF}"/>
          </ac:spMkLst>
        </pc:spChg>
      </pc:sldChg>
      <pc:sldChg chg="addSp delSp modSp add mod">
        <pc:chgData name="Phillip Kaufman" userId="c001b2a046940d7c" providerId="LiveId" clId="{A92BFA22-A976-44E5-B692-66D8AB7D74EE}" dt="2024-07-26T01:29:28.202" v="2669" actId="20577"/>
        <pc:sldMkLst>
          <pc:docMk/>
          <pc:sldMk cId="3953995388" sldId="1159"/>
        </pc:sldMkLst>
        <pc:spChg chg="del mod">
          <ac:chgData name="Phillip Kaufman" userId="c001b2a046940d7c" providerId="LiveId" clId="{A92BFA22-A976-44E5-B692-66D8AB7D74EE}" dt="2024-07-25T22:13:06.266" v="1452" actId="478"/>
          <ac:spMkLst>
            <pc:docMk/>
            <pc:sldMk cId="3953995388" sldId="1159"/>
            <ac:spMk id="4" creationId="{D3E1B9B7-9715-AE15-2F66-3017CFCE800B}"/>
          </ac:spMkLst>
        </pc:spChg>
        <pc:spChg chg="del">
          <ac:chgData name="Phillip Kaufman" userId="c001b2a046940d7c" providerId="LiveId" clId="{A92BFA22-A976-44E5-B692-66D8AB7D74EE}" dt="2024-07-25T22:06:34.986" v="1211" actId="478"/>
          <ac:spMkLst>
            <pc:docMk/>
            <pc:sldMk cId="3953995388" sldId="1159"/>
            <ac:spMk id="5" creationId="{8B6D77C5-139A-FBAF-C334-E4194A3CA0BD}"/>
          </ac:spMkLst>
        </pc:spChg>
        <pc:spChg chg="mod">
          <ac:chgData name="Phillip Kaufman" userId="c001b2a046940d7c" providerId="LiveId" clId="{A92BFA22-A976-44E5-B692-66D8AB7D74EE}" dt="2024-07-26T01:29:28.202" v="2669" actId="20577"/>
          <ac:spMkLst>
            <pc:docMk/>
            <pc:sldMk cId="3953995388" sldId="1159"/>
            <ac:spMk id="6" creationId="{9DFDC66D-0C43-E6F3-E52A-F05F4E499937}"/>
          </ac:spMkLst>
        </pc:spChg>
        <pc:spChg chg="del">
          <ac:chgData name="Phillip Kaufman" userId="c001b2a046940d7c" providerId="LiveId" clId="{A92BFA22-A976-44E5-B692-66D8AB7D74EE}" dt="2024-07-25T22:06:34.986" v="1211" actId="478"/>
          <ac:spMkLst>
            <pc:docMk/>
            <pc:sldMk cId="3953995388" sldId="1159"/>
            <ac:spMk id="7" creationId="{DE710895-9CCC-5349-A913-3B44C6257785}"/>
          </ac:spMkLst>
        </pc:spChg>
        <pc:spChg chg="del">
          <ac:chgData name="Phillip Kaufman" userId="c001b2a046940d7c" providerId="LiveId" clId="{A92BFA22-A976-44E5-B692-66D8AB7D74EE}" dt="2024-07-25T22:06:34.986" v="1211" actId="478"/>
          <ac:spMkLst>
            <pc:docMk/>
            <pc:sldMk cId="3953995388" sldId="1159"/>
            <ac:spMk id="8" creationId="{3E7045DF-9CA8-ECE0-9C78-54C36E50D7DD}"/>
          </ac:spMkLst>
        </pc:spChg>
        <pc:spChg chg="del">
          <ac:chgData name="Phillip Kaufman" userId="c001b2a046940d7c" providerId="LiveId" clId="{A92BFA22-A976-44E5-B692-66D8AB7D74EE}" dt="2024-07-25T22:13:00.205" v="1449" actId="478"/>
          <ac:spMkLst>
            <pc:docMk/>
            <pc:sldMk cId="3953995388" sldId="1159"/>
            <ac:spMk id="9" creationId="{4832A55A-2EBB-F379-E9E4-05AE9FA41569}"/>
          </ac:spMkLst>
        </pc:spChg>
        <pc:spChg chg="del">
          <ac:chgData name="Phillip Kaufman" userId="c001b2a046940d7c" providerId="LiveId" clId="{A92BFA22-A976-44E5-B692-66D8AB7D74EE}" dt="2024-07-25T22:12:59.042" v="1448" actId="478"/>
          <ac:spMkLst>
            <pc:docMk/>
            <pc:sldMk cId="3953995388" sldId="1159"/>
            <ac:spMk id="10" creationId="{EA05CED0-966C-A6A7-5598-C1678727341A}"/>
          </ac:spMkLst>
        </pc:spChg>
        <pc:spChg chg="del">
          <ac:chgData name="Phillip Kaufman" userId="c001b2a046940d7c" providerId="LiveId" clId="{A92BFA22-A976-44E5-B692-66D8AB7D74EE}" dt="2024-07-25T22:13:02.133" v="1450" actId="478"/>
          <ac:spMkLst>
            <pc:docMk/>
            <pc:sldMk cId="3953995388" sldId="1159"/>
            <ac:spMk id="11" creationId="{FBE662EE-0475-F657-F624-63A019028176}"/>
          </ac:spMkLst>
        </pc:spChg>
        <pc:spChg chg="mod">
          <ac:chgData name="Phillip Kaufman" userId="c001b2a046940d7c" providerId="LiveId" clId="{A92BFA22-A976-44E5-B692-66D8AB7D74EE}" dt="2024-07-25T22:29:07.824" v="1797" actId="1076"/>
          <ac:spMkLst>
            <pc:docMk/>
            <pc:sldMk cId="3953995388" sldId="1159"/>
            <ac:spMk id="12" creationId="{81D7292B-4A9F-839D-2946-A5156CC551B4}"/>
          </ac:spMkLst>
        </pc:spChg>
        <pc:spChg chg="mod">
          <ac:chgData name="Phillip Kaufman" userId="c001b2a046940d7c" providerId="LiveId" clId="{A92BFA22-A976-44E5-B692-66D8AB7D74EE}" dt="2024-07-25T22:27:20.521" v="1719" actId="20577"/>
          <ac:spMkLst>
            <pc:docMk/>
            <pc:sldMk cId="3953995388" sldId="1159"/>
            <ac:spMk id="13" creationId="{7AF9113B-27FC-D0DA-9376-E81AC6176511}"/>
          </ac:spMkLst>
        </pc:spChg>
        <pc:spChg chg="mod">
          <ac:chgData name="Phillip Kaufman" userId="c001b2a046940d7c" providerId="LiveId" clId="{A92BFA22-A976-44E5-B692-66D8AB7D74EE}" dt="2024-07-25T22:27:33.529" v="1722"/>
          <ac:spMkLst>
            <pc:docMk/>
            <pc:sldMk cId="3953995388" sldId="1159"/>
            <ac:spMk id="14" creationId="{1C6DDE87-DCF0-B6E1-F67D-D5038648B1AF}"/>
          </ac:spMkLst>
        </pc:spChg>
        <pc:spChg chg="add del mod">
          <ac:chgData name="Phillip Kaufman" userId="c001b2a046940d7c" providerId="LiveId" clId="{A92BFA22-A976-44E5-B692-66D8AB7D74EE}" dt="2024-07-25T22:29:08.985" v="1798" actId="478"/>
          <ac:spMkLst>
            <pc:docMk/>
            <pc:sldMk cId="3953995388" sldId="1159"/>
            <ac:spMk id="16" creationId="{CF868EE9-63E4-9DB3-B55C-BC66C9EF7D68}"/>
          </ac:spMkLst>
        </pc:spChg>
      </pc:sldChg>
      <pc:sldChg chg="new">
        <pc:chgData name="Phillip Kaufman" userId="c001b2a046940d7c" providerId="LiveId" clId="{A92BFA22-A976-44E5-B692-66D8AB7D74EE}" dt="2024-07-25T22:29:11.499" v="1799" actId="680"/>
        <pc:sldMkLst>
          <pc:docMk/>
          <pc:sldMk cId="1853338894" sldId="1160"/>
        </pc:sldMkLst>
      </pc:sldChg>
      <pc:sldChg chg="addSp modSp add mod">
        <pc:chgData name="Phillip Kaufman" userId="c001b2a046940d7c" providerId="LiveId" clId="{A92BFA22-A976-44E5-B692-66D8AB7D74EE}" dt="2024-07-25T22:50:31.876" v="2467" actId="1076"/>
        <pc:sldMkLst>
          <pc:docMk/>
          <pc:sldMk cId="3439247832" sldId="1161"/>
        </pc:sldMkLst>
        <pc:spChg chg="add mod">
          <ac:chgData name="Phillip Kaufman" userId="c001b2a046940d7c" providerId="LiveId" clId="{A92BFA22-A976-44E5-B692-66D8AB7D74EE}" dt="2024-07-25T22:50:31.876" v="2467" actId="1076"/>
          <ac:spMkLst>
            <pc:docMk/>
            <pc:sldMk cId="3439247832" sldId="1161"/>
            <ac:spMk id="4" creationId="{730B56A9-1ED5-5468-AD1D-BBE442170183}"/>
          </ac:spMkLst>
        </pc:spChg>
        <pc:spChg chg="mod">
          <ac:chgData name="Phillip Kaufman" userId="c001b2a046940d7c" providerId="LiveId" clId="{A92BFA22-A976-44E5-B692-66D8AB7D74EE}" dt="2024-07-25T22:34:31.278" v="1883" actId="20577"/>
          <ac:spMkLst>
            <pc:docMk/>
            <pc:sldMk cId="3439247832" sldId="1161"/>
            <ac:spMk id="6" creationId="{9DFDC66D-0C43-E6F3-E52A-F05F4E499937}"/>
          </ac:spMkLst>
        </pc:spChg>
        <pc:spChg chg="mod">
          <ac:chgData name="Phillip Kaufman" userId="c001b2a046940d7c" providerId="LiveId" clId="{A92BFA22-A976-44E5-B692-66D8AB7D74EE}" dt="2024-07-25T22:38:10.276" v="2092" actId="1076"/>
          <ac:spMkLst>
            <pc:docMk/>
            <pc:sldMk cId="3439247832" sldId="1161"/>
            <ac:spMk id="12" creationId="{81D7292B-4A9F-839D-2946-A5156CC551B4}"/>
          </ac:spMkLst>
        </pc:spChg>
        <pc:spChg chg="mod">
          <ac:chgData name="Phillip Kaufman" userId="c001b2a046940d7c" providerId="LiveId" clId="{A92BFA22-A976-44E5-B692-66D8AB7D74EE}" dt="2024-07-25T22:38:06.080" v="2091" actId="1076"/>
          <ac:spMkLst>
            <pc:docMk/>
            <pc:sldMk cId="3439247832" sldId="1161"/>
            <ac:spMk id="13" creationId="{7AF9113B-27FC-D0DA-9376-E81AC6176511}"/>
          </ac:spMkLst>
        </pc:spChg>
        <pc:spChg chg="mod">
          <ac:chgData name="Phillip Kaufman" userId="c001b2a046940d7c" providerId="LiveId" clId="{A92BFA22-A976-44E5-B692-66D8AB7D74EE}" dt="2024-07-25T22:38:12.229" v="2094" actId="1076"/>
          <ac:spMkLst>
            <pc:docMk/>
            <pc:sldMk cId="3439247832" sldId="1161"/>
            <ac:spMk id="14" creationId="{1C6DDE87-DCF0-B6E1-F67D-D5038648B1AF}"/>
          </ac:spMkLst>
        </pc:spChg>
      </pc:sldChg>
      <pc:sldChg chg="delSp modSp add mod ord">
        <pc:chgData name="Phillip Kaufman" userId="c001b2a046940d7c" providerId="LiveId" clId="{A92BFA22-A976-44E5-B692-66D8AB7D74EE}" dt="2024-07-26T02:21:20.622" v="3684" actId="20577"/>
        <pc:sldMkLst>
          <pc:docMk/>
          <pc:sldMk cId="101239284" sldId="1162"/>
        </pc:sldMkLst>
        <pc:spChg chg="mod">
          <ac:chgData name="Phillip Kaufman" userId="c001b2a046940d7c" providerId="LiveId" clId="{A92BFA22-A976-44E5-B692-66D8AB7D74EE}" dt="2024-07-26T02:21:20.622" v="3684" actId="20577"/>
          <ac:spMkLst>
            <pc:docMk/>
            <pc:sldMk cId="101239284" sldId="1162"/>
            <ac:spMk id="6" creationId="{9DFDC66D-0C43-E6F3-E52A-F05F4E499937}"/>
          </ac:spMkLst>
        </pc:spChg>
        <pc:spChg chg="del">
          <ac:chgData name="Phillip Kaufman" userId="c001b2a046940d7c" providerId="LiveId" clId="{A92BFA22-A976-44E5-B692-66D8AB7D74EE}" dt="2024-07-25T22:55:58.125" v="2667" actId="478"/>
          <ac:spMkLst>
            <pc:docMk/>
            <pc:sldMk cId="101239284" sldId="1162"/>
            <ac:spMk id="12" creationId="{81D7292B-4A9F-839D-2946-A5156CC551B4}"/>
          </ac:spMkLst>
        </pc:spChg>
        <pc:spChg chg="del">
          <ac:chgData name="Phillip Kaufman" userId="c001b2a046940d7c" providerId="LiveId" clId="{A92BFA22-A976-44E5-B692-66D8AB7D74EE}" dt="2024-07-25T22:55:58.125" v="2667" actId="478"/>
          <ac:spMkLst>
            <pc:docMk/>
            <pc:sldMk cId="101239284" sldId="1162"/>
            <ac:spMk id="13" creationId="{7AF9113B-27FC-D0DA-9376-E81AC6176511}"/>
          </ac:spMkLst>
        </pc:spChg>
        <pc:spChg chg="del">
          <ac:chgData name="Phillip Kaufman" userId="c001b2a046940d7c" providerId="LiveId" clId="{A92BFA22-A976-44E5-B692-66D8AB7D74EE}" dt="2024-07-25T22:55:58.125" v="2667" actId="478"/>
          <ac:spMkLst>
            <pc:docMk/>
            <pc:sldMk cId="101239284" sldId="1162"/>
            <ac:spMk id="14" creationId="{1C6DDE87-DCF0-B6E1-F67D-D5038648B1AF}"/>
          </ac:spMkLst>
        </pc:spChg>
      </pc:sldChg>
      <pc:sldChg chg="addSp delSp modSp add mod ord">
        <pc:chgData name="Phillip Kaufman" userId="c001b2a046940d7c" providerId="LiveId" clId="{A92BFA22-A976-44E5-B692-66D8AB7D74EE}" dt="2024-07-26T04:34:31.354" v="4407" actId="1076"/>
        <pc:sldMkLst>
          <pc:docMk/>
          <pc:sldMk cId="2177540792" sldId="1163"/>
        </pc:sldMkLst>
        <pc:spChg chg="add mod">
          <ac:chgData name="Phillip Kaufman" userId="c001b2a046940d7c" providerId="LiveId" clId="{A92BFA22-A976-44E5-B692-66D8AB7D74EE}" dt="2024-07-26T04:29:17.644" v="4225" actId="1076"/>
          <ac:spMkLst>
            <pc:docMk/>
            <pc:sldMk cId="2177540792" sldId="1163"/>
            <ac:spMk id="4" creationId="{BB187EC6-D997-A192-B8BA-720AB33755E6}"/>
          </ac:spMkLst>
        </pc:spChg>
        <pc:spChg chg="del mod">
          <ac:chgData name="Phillip Kaufman" userId="c001b2a046940d7c" providerId="LiveId" clId="{A92BFA22-A976-44E5-B692-66D8AB7D74EE}" dt="2024-07-26T02:25:22.103" v="3761" actId="478"/>
          <ac:spMkLst>
            <pc:docMk/>
            <pc:sldMk cId="2177540792" sldId="1163"/>
            <ac:spMk id="5" creationId="{8B6D77C5-139A-FBAF-C334-E4194A3CA0BD}"/>
          </ac:spMkLst>
        </pc:spChg>
        <pc:spChg chg="add mod">
          <ac:chgData name="Phillip Kaufman" userId="c001b2a046940d7c" providerId="LiveId" clId="{A92BFA22-A976-44E5-B692-66D8AB7D74EE}" dt="2024-07-26T04:27:53.030" v="4206" actId="20577"/>
          <ac:spMkLst>
            <pc:docMk/>
            <pc:sldMk cId="2177540792" sldId="1163"/>
            <ac:spMk id="5" creationId="{FF7182E4-3CF7-1246-BD5C-FC212C9DD2B2}"/>
          </ac:spMkLst>
        </pc:spChg>
        <pc:spChg chg="mod">
          <ac:chgData name="Phillip Kaufman" userId="c001b2a046940d7c" providerId="LiveId" clId="{A92BFA22-A976-44E5-B692-66D8AB7D74EE}" dt="2024-07-26T02:24:31.122" v="3727" actId="20577"/>
          <ac:spMkLst>
            <pc:docMk/>
            <pc:sldMk cId="2177540792" sldId="1163"/>
            <ac:spMk id="6" creationId="{9DFDC66D-0C43-E6F3-E52A-F05F4E499937}"/>
          </ac:spMkLst>
        </pc:spChg>
        <pc:spChg chg="mod">
          <ac:chgData name="Phillip Kaufman" userId="c001b2a046940d7c" providerId="LiveId" clId="{A92BFA22-A976-44E5-B692-66D8AB7D74EE}" dt="2024-07-26T02:25:25.409" v="3763" actId="1076"/>
          <ac:spMkLst>
            <pc:docMk/>
            <pc:sldMk cId="2177540792" sldId="1163"/>
            <ac:spMk id="7" creationId="{DE710895-9CCC-5349-A913-3B44C6257785}"/>
          </ac:spMkLst>
        </pc:spChg>
        <pc:spChg chg="add mod">
          <ac:chgData name="Phillip Kaufman" userId="c001b2a046940d7c" providerId="LiveId" clId="{A92BFA22-A976-44E5-B692-66D8AB7D74EE}" dt="2024-07-26T04:29:08.988" v="4224" actId="20577"/>
          <ac:spMkLst>
            <pc:docMk/>
            <pc:sldMk cId="2177540792" sldId="1163"/>
            <ac:spMk id="8" creationId="{16B33AF3-00DC-6AF7-B6E4-2E873A784844}"/>
          </ac:spMkLst>
        </pc:spChg>
        <pc:spChg chg="del mod">
          <ac:chgData name="Phillip Kaufman" userId="c001b2a046940d7c" providerId="LiveId" clId="{A92BFA22-A976-44E5-B692-66D8AB7D74EE}" dt="2024-07-26T02:25:22.103" v="3761" actId="478"/>
          <ac:spMkLst>
            <pc:docMk/>
            <pc:sldMk cId="2177540792" sldId="1163"/>
            <ac:spMk id="8" creationId="{3E7045DF-9CA8-ECE0-9C78-54C36E50D7DD}"/>
          </ac:spMkLst>
        </pc:spChg>
        <pc:spChg chg="del">
          <ac:chgData name="Phillip Kaufman" userId="c001b2a046940d7c" providerId="LiveId" clId="{A92BFA22-A976-44E5-B692-66D8AB7D74EE}" dt="2024-07-26T02:25:28.004" v="3765" actId="478"/>
          <ac:spMkLst>
            <pc:docMk/>
            <pc:sldMk cId="2177540792" sldId="1163"/>
            <ac:spMk id="9" creationId="{4832A55A-2EBB-F379-E9E4-05AE9FA41569}"/>
          </ac:spMkLst>
        </pc:spChg>
        <pc:spChg chg="add mod">
          <ac:chgData name="Phillip Kaufman" userId="c001b2a046940d7c" providerId="LiveId" clId="{A92BFA22-A976-44E5-B692-66D8AB7D74EE}" dt="2024-07-26T04:34:28.669" v="4406" actId="1076"/>
          <ac:spMkLst>
            <pc:docMk/>
            <pc:sldMk cId="2177540792" sldId="1163"/>
            <ac:spMk id="9" creationId="{95666EFA-17C1-CA99-5DA0-9F525682EA57}"/>
          </ac:spMkLst>
        </pc:spChg>
        <pc:spChg chg="add mod">
          <ac:chgData name="Phillip Kaufman" userId="c001b2a046940d7c" providerId="LiveId" clId="{A92BFA22-A976-44E5-B692-66D8AB7D74EE}" dt="2024-07-26T04:34:28.669" v="4406" actId="1076"/>
          <ac:spMkLst>
            <pc:docMk/>
            <pc:sldMk cId="2177540792" sldId="1163"/>
            <ac:spMk id="10" creationId="{264606D9-BCB5-4F05-CF3A-F8C2E0DC1EFB}"/>
          </ac:spMkLst>
        </pc:spChg>
        <pc:spChg chg="del mod">
          <ac:chgData name="Phillip Kaufman" userId="c001b2a046940d7c" providerId="LiveId" clId="{A92BFA22-A976-44E5-B692-66D8AB7D74EE}" dt="2024-07-26T02:25:27.044" v="3764" actId="478"/>
          <ac:spMkLst>
            <pc:docMk/>
            <pc:sldMk cId="2177540792" sldId="1163"/>
            <ac:spMk id="10" creationId="{EA05CED0-966C-A6A7-5598-C1678727341A}"/>
          </ac:spMkLst>
        </pc:spChg>
        <pc:spChg chg="mod">
          <ac:chgData name="Phillip Kaufman" userId="c001b2a046940d7c" providerId="LiveId" clId="{A92BFA22-A976-44E5-B692-66D8AB7D74EE}" dt="2024-07-26T02:27:19.539" v="3941" actId="1076"/>
          <ac:spMkLst>
            <pc:docMk/>
            <pc:sldMk cId="2177540792" sldId="1163"/>
            <ac:spMk id="11" creationId="{FBE662EE-0475-F657-F624-63A019028176}"/>
          </ac:spMkLst>
        </pc:spChg>
        <pc:spChg chg="del">
          <ac:chgData name="Phillip Kaufman" userId="c001b2a046940d7c" providerId="LiveId" clId="{A92BFA22-A976-44E5-B692-66D8AB7D74EE}" dt="2024-07-26T04:24:54.156" v="4070" actId="478"/>
          <ac:spMkLst>
            <pc:docMk/>
            <pc:sldMk cId="2177540792" sldId="1163"/>
            <ac:spMk id="12" creationId="{81D7292B-4A9F-839D-2946-A5156CC551B4}"/>
          </ac:spMkLst>
        </pc:spChg>
        <pc:spChg chg="del">
          <ac:chgData name="Phillip Kaufman" userId="c001b2a046940d7c" providerId="LiveId" clId="{A92BFA22-A976-44E5-B692-66D8AB7D74EE}" dt="2024-07-26T04:24:54.156" v="4070" actId="478"/>
          <ac:spMkLst>
            <pc:docMk/>
            <pc:sldMk cId="2177540792" sldId="1163"/>
            <ac:spMk id="13" creationId="{7AF9113B-27FC-D0DA-9376-E81AC6176511}"/>
          </ac:spMkLst>
        </pc:spChg>
        <pc:spChg chg="mod">
          <ac:chgData name="Phillip Kaufman" userId="c001b2a046940d7c" providerId="LiveId" clId="{A92BFA22-A976-44E5-B692-66D8AB7D74EE}" dt="2024-07-26T04:34:22.339" v="4403" actId="1076"/>
          <ac:spMkLst>
            <pc:docMk/>
            <pc:sldMk cId="2177540792" sldId="1163"/>
            <ac:spMk id="14" creationId="{1C6DDE87-DCF0-B6E1-F67D-D5038648B1AF}"/>
          </ac:spMkLst>
        </pc:spChg>
        <pc:spChg chg="add mod">
          <ac:chgData name="Phillip Kaufman" userId="c001b2a046940d7c" providerId="LiveId" clId="{A92BFA22-A976-44E5-B692-66D8AB7D74EE}" dt="2024-07-26T04:29:17.644" v="4225" actId="1076"/>
          <ac:spMkLst>
            <pc:docMk/>
            <pc:sldMk cId="2177540792" sldId="1163"/>
            <ac:spMk id="15" creationId="{307F5F2F-ED74-7877-E44E-A38188AA9C04}"/>
          </ac:spMkLst>
        </pc:spChg>
        <pc:spChg chg="add mod">
          <ac:chgData name="Phillip Kaufman" userId="c001b2a046940d7c" providerId="LiveId" clId="{A92BFA22-A976-44E5-B692-66D8AB7D74EE}" dt="2024-07-26T04:34:28.669" v="4406" actId="1076"/>
          <ac:spMkLst>
            <pc:docMk/>
            <pc:sldMk cId="2177540792" sldId="1163"/>
            <ac:spMk id="16" creationId="{9F59AB64-F2D9-0980-681B-1D1CC9E43573}"/>
          </ac:spMkLst>
        </pc:spChg>
        <pc:spChg chg="add mod">
          <ac:chgData name="Phillip Kaufman" userId="c001b2a046940d7c" providerId="LiveId" clId="{A92BFA22-A976-44E5-B692-66D8AB7D74EE}" dt="2024-07-26T04:34:28.669" v="4406" actId="1076"/>
          <ac:spMkLst>
            <pc:docMk/>
            <pc:sldMk cId="2177540792" sldId="1163"/>
            <ac:spMk id="17" creationId="{2B7AFE6E-2250-9C75-FCF1-CBB06A93C5B8}"/>
          </ac:spMkLst>
        </pc:spChg>
        <pc:spChg chg="add mod">
          <ac:chgData name="Phillip Kaufman" userId="c001b2a046940d7c" providerId="LiveId" clId="{A92BFA22-A976-44E5-B692-66D8AB7D74EE}" dt="2024-07-26T04:34:28.669" v="4406" actId="1076"/>
          <ac:spMkLst>
            <pc:docMk/>
            <pc:sldMk cId="2177540792" sldId="1163"/>
            <ac:spMk id="18" creationId="{C41D9652-16BF-96B4-1581-73432E9699E7}"/>
          </ac:spMkLst>
        </pc:spChg>
        <pc:spChg chg="add mod">
          <ac:chgData name="Phillip Kaufman" userId="c001b2a046940d7c" providerId="LiveId" clId="{A92BFA22-A976-44E5-B692-66D8AB7D74EE}" dt="2024-07-26T04:34:31.354" v="4407" actId="1076"/>
          <ac:spMkLst>
            <pc:docMk/>
            <pc:sldMk cId="2177540792" sldId="1163"/>
            <ac:spMk id="19" creationId="{1710873E-F41F-84EB-863C-B61E09DB2D62}"/>
          </ac:spMkLst>
        </pc:spChg>
      </pc:sldChg>
      <pc:sldChg chg="addSp delSp modSp add mod">
        <pc:chgData name="Phillip Kaufman" userId="c001b2a046940d7c" providerId="LiveId" clId="{A92BFA22-A976-44E5-B692-66D8AB7D74EE}" dt="2024-07-27T02:13:38.293" v="5336" actId="1076"/>
        <pc:sldMkLst>
          <pc:docMk/>
          <pc:sldMk cId="2649491748" sldId="1164"/>
        </pc:sldMkLst>
        <pc:spChg chg="del mod">
          <ac:chgData name="Phillip Kaufman" userId="c001b2a046940d7c" providerId="LiveId" clId="{A92BFA22-A976-44E5-B692-66D8AB7D74EE}" dt="2024-07-27T00:34:38.381" v="4472" actId="478"/>
          <ac:spMkLst>
            <pc:docMk/>
            <pc:sldMk cId="2649491748" sldId="1164"/>
            <ac:spMk id="4" creationId="{109FA656-95E7-7B48-38D6-E5E75FFA1D89}"/>
          </ac:spMkLst>
        </pc:spChg>
        <pc:spChg chg="add mod">
          <ac:chgData name="Phillip Kaufman" userId="c001b2a046940d7c" providerId="LiveId" clId="{A92BFA22-A976-44E5-B692-66D8AB7D74EE}" dt="2024-07-27T01:23:14.444" v="4871" actId="164"/>
          <ac:spMkLst>
            <pc:docMk/>
            <pc:sldMk cId="2649491748" sldId="1164"/>
            <ac:spMk id="5" creationId="{0EA89C94-E302-BA67-9094-3DA539D98BC7}"/>
          </ac:spMkLst>
        </pc:spChg>
        <pc:spChg chg="add mod">
          <ac:chgData name="Phillip Kaufman" userId="c001b2a046940d7c" providerId="LiveId" clId="{A92BFA22-A976-44E5-B692-66D8AB7D74EE}" dt="2024-07-27T01:22:50.631" v="4867" actId="164"/>
          <ac:spMkLst>
            <pc:docMk/>
            <pc:sldMk cId="2649491748" sldId="1164"/>
            <ac:spMk id="6" creationId="{B3D55B91-EC85-73EE-88AF-350C5BF15D3D}"/>
          </ac:spMkLst>
        </pc:spChg>
        <pc:spChg chg="mod">
          <ac:chgData name="Phillip Kaufman" userId="c001b2a046940d7c" providerId="LiveId" clId="{A92BFA22-A976-44E5-B692-66D8AB7D74EE}" dt="2024-07-27T02:13:38.293" v="5336" actId="1076"/>
          <ac:spMkLst>
            <pc:docMk/>
            <pc:sldMk cId="2649491748" sldId="1164"/>
            <ac:spMk id="7" creationId="{C75B4151-96DC-B074-C380-2449992D892E}"/>
          </ac:spMkLst>
        </pc:spChg>
        <pc:spChg chg="add mod">
          <ac:chgData name="Phillip Kaufman" userId="c001b2a046940d7c" providerId="LiveId" clId="{A92BFA22-A976-44E5-B692-66D8AB7D74EE}" dt="2024-07-27T01:23:24.094" v="4874" actId="1076"/>
          <ac:spMkLst>
            <pc:docMk/>
            <pc:sldMk cId="2649491748" sldId="1164"/>
            <ac:spMk id="8" creationId="{FC00E66B-143B-EDFB-77CE-3D7280FB3502}"/>
          </ac:spMkLst>
        </pc:spChg>
        <pc:spChg chg="mod">
          <ac:chgData name="Phillip Kaufman" userId="c001b2a046940d7c" providerId="LiveId" clId="{A92BFA22-A976-44E5-B692-66D8AB7D74EE}" dt="2024-07-27T01:23:02.320" v="4869" actId="465"/>
          <ac:spMkLst>
            <pc:docMk/>
            <pc:sldMk cId="2649491748" sldId="1164"/>
            <ac:spMk id="12" creationId="{0E1A201A-AC6C-FED7-CF56-A6DAA43D820A}"/>
          </ac:spMkLst>
        </pc:spChg>
        <pc:spChg chg="mod">
          <ac:chgData name="Phillip Kaufman" userId="c001b2a046940d7c" providerId="LiveId" clId="{A92BFA22-A976-44E5-B692-66D8AB7D74EE}" dt="2024-07-27T01:22:55.492" v="4868" actId="1076"/>
          <ac:spMkLst>
            <pc:docMk/>
            <pc:sldMk cId="2649491748" sldId="1164"/>
            <ac:spMk id="13" creationId="{E19C7A12-32C5-783C-1355-199E0480345A}"/>
          </ac:spMkLst>
        </pc:spChg>
        <pc:spChg chg="del mod">
          <ac:chgData name="Phillip Kaufman" userId="c001b2a046940d7c" providerId="LiveId" clId="{A92BFA22-A976-44E5-B692-66D8AB7D74EE}" dt="2024-07-27T00:34:49.390" v="4475" actId="478"/>
          <ac:spMkLst>
            <pc:docMk/>
            <pc:sldMk cId="2649491748" sldId="1164"/>
            <ac:spMk id="14" creationId="{F954F41C-B55D-E62B-302A-E8FC0A5E04B7}"/>
          </ac:spMkLst>
        </pc:spChg>
        <pc:spChg chg="del mod">
          <ac:chgData name="Phillip Kaufman" userId="c001b2a046940d7c" providerId="LiveId" clId="{A92BFA22-A976-44E5-B692-66D8AB7D74EE}" dt="2024-07-27T00:34:49.390" v="4475" actId="478"/>
          <ac:spMkLst>
            <pc:docMk/>
            <pc:sldMk cId="2649491748" sldId="1164"/>
            <ac:spMk id="15" creationId="{B5DED247-F51D-3D87-1087-3EE666D01CB7}"/>
          </ac:spMkLst>
        </pc:spChg>
        <pc:spChg chg="del mod">
          <ac:chgData name="Phillip Kaufman" userId="c001b2a046940d7c" providerId="LiveId" clId="{A92BFA22-A976-44E5-B692-66D8AB7D74EE}" dt="2024-07-27T00:34:49.390" v="4475" actId="478"/>
          <ac:spMkLst>
            <pc:docMk/>
            <pc:sldMk cId="2649491748" sldId="1164"/>
            <ac:spMk id="16" creationId="{F2A97A43-F598-FAD4-47E6-CF96712A220F}"/>
          </ac:spMkLst>
        </pc:spChg>
        <pc:spChg chg="add mod">
          <ac:chgData name="Phillip Kaufman" userId="c001b2a046940d7c" providerId="LiveId" clId="{A92BFA22-A976-44E5-B692-66D8AB7D74EE}" dt="2024-07-27T01:22:42.044" v="4865" actId="164"/>
          <ac:spMkLst>
            <pc:docMk/>
            <pc:sldMk cId="2649491748" sldId="1164"/>
            <ac:spMk id="17" creationId="{77D0BB5D-B1EC-3996-3C37-E5E064575DC0}"/>
          </ac:spMkLst>
        </pc:spChg>
        <pc:spChg chg="add mod">
          <ac:chgData name="Phillip Kaufman" userId="c001b2a046940d7c" providerId="LiveId" clId="{A92BFA22-A976-44E5-B692-66D8AB7D74EE}" dt="2024-07-27T01:22:50.631" v="4867" actId="164"/>
          <ac:spMkLst>
            <pc:docMk/>
            <pc:sldMk cId="2649491748" sldId="1164"/>
            <ac:spMk id="20" creationId="{ADAC52BE-58B3-18C5-286E-745652A61D39}"/>
          </ac:spMkLst>
        </pc:spChg>
        <pc:spChg chg="add mod">
          <ac:chgData name="Phillip Kaufman" userId="c001b2a046940d7c" providerId="LiveId" clId="{A92BFA22-A976-44E5-B692-66D8AB7D74EE}" dt="2024-07-27T00:46:45.836" v="4529"/>
          <ac:spMkLst>
            <pc:docMk/>
            <pc:sldMk cId="2649491748" sldId="1164"/>
            <ac:spMk id="21" creationId="{373E3D9E-536B-1A1C-EE21-860778D7E109}"/>
          </ac:spMkLst>
        </pc:spChg>
        <pc:spChg chg="add mod">
          <ac:chgData name="Phillip Kaufman" userId="c001b2a046940d7c" providerId="LiveId" clId="{A92BFA22-A976-44E5-B692-66D8AB7D74EE}" dt="2024-07-27T00:46:45.836" v="4529"/>
          <ac:spMkLst>
            <pc:docMk/>
            <pc:sldMk cId="2649491748" sldId="1164"/>
            <ac:spMk id="22" creationId="{9514C214-7298-E344-6434-BD232DC519D6}"/>
          </ac:spMkLst>
        </pc:spChg>
        <pc:spChg chg="add mod">
          <ac:chgData name="Phillip Kaufman" userId="c001b2a046940d7c" providerId="LiveId" clId="{A92BFA22-A976-44E5-B692-66D8AB7D74EE}" dt="2024-07-27T00:46:45.836" v="4529"/>
          <ac:spMkLst>
            <pc:docMk/>
            <pc:sldMk cId="2649491748" sldId="1164"/>
            <ac:spMk id="23" creationId="{052B2676-4510-7B6A-5E24-10713D926733}"/>
          </ac:spMkLst>
        </pc:spChg>
        <pc:spChg chg="add mod">
          <ac:chgData name="Phillip Kaufman" userId="c001b2a046940d7c" providerId="LiveId" clId="{A92BFA22-A976-44E5-B692-66D8AB7D74EE}" dt="2024-07-27T01:23:14.444" v="4871" actId="164"/>
          <ac:spMkLst>
            <pc:docMk/>
            <pc:sldMk cId="2649491748" sldId="1164"/>
            <ac:spMk id="25" creationId="{E7F03EA3-9AE9-2E06-DB23-F1FD2EDD720A}"/>
          </ac:spMkLst>
        </pc:spChg>
        <pc:spChg chg="add del mod">
          <ac:chgData name="Phillip Kaufman" userId="c001b2a046940d7c" providerId="LiveId" clId="{A92BFA22-A976-44E5-B692-66D8AB7D74EE}" dt="2024-07-27T01:22:42.044" v="4865" actId="164"/>
          <ac:spMkLst>
            <pc:docMk/>
            <pc:sldMk cId="2649491748" sldId="1164"/>
            <ac:spMk id="30" creationId="{65725AB9-13D7-7751-3625-299DE17BF6F5}"/>
          </ac:spMkLst>
        </pc:spChg>
        <pc:spChg chg="del">
          <ac:chgData name="Phillip Kaufman" userId="c001b2a046940d7c" providerId="LiveId" clId="{A92BFA22-A976-44E5-B692-66D8AB7D74EE}" dt="2024-07-27T00:34:54.986" v="4479" actId="478"/>
          <ac:spMkLst>
            <pc:docMk/>
            <pc:sldMk cId="2649491748" sldId="1164"/>
            <ac:spMk id="35" creationId="{E123788A-78BB-A30E-A5F8-60504568C3F6}"/>
          </ac:spMkLst>
        </pc:spChg>
        <pc:spChg chg="add del">
          <ac:chgData name="Phillip Kaufman" userId="c001b2a046940d7c" providerId="LiveId" clId="{A92BFA22-A976-44E5-B692-66D8AB7D74EE}" dt="2024-07-27T00:58:41.328" v="4706" actId="22"/>
          <ac:spMkLst>
            <pc:docMk/>
            <pc:sldMk cId="2649491748" sldId="1164"/>
            <ac:spMk id="37" creationId="{F57E01B1-1AE9-F811-194E-2FE8FC2AEE7F}"/>
          </ac:spMkLst>
        </pc:spChg>
        <pc:spChg chg="add mod">
          <ac:chgData name="Phillip Kaufman" userId="c001b2a046940d7c" providerId="LiveId" clId="{A92BFA22-A976-44E5-B692-66D8AB7D74EE}" dt="2024-07-27T01:22:42.044" v="4865" actId="164"/>
          <ac:spMkLst>
            <pc:docMk/>
            <pc:sldMk cId="2649491748" sldId="1164"/>
            <ac:spMk id="38" creationId="{E61A442F-E055-E4A5-E61C-884C33D4979C}"/>
          </ac:spMkLst>
        </pc:spChg>
        <pc:spChg chg="add mod">
          <ac:chgData name="Phillip Kaufman" userId="c001b2a046940d7c" providerId="LiveId" clId="{A92BFA22-A976-44E5-B692-66D8AB7D74EE}" dt="2024-07-27T01:22:50.631" v="4867" actId="164"/>
          <ac:spMkLst>
            <pc:docMk/>
            <pc:sldMk cId="2649491748" sldId="1164"/>
            <ac:spMk id="45" creationId="{79F93CB5-FF95-97B5-5019-2CE844C95080}"/>
          </ac:spMkLst>
        </pc:spChg>
        <pc:spChg chg="add mod">
          <ac:chgData name="Phillip Kaufman" userId="c001b2a046940d7c" providerId="LiveId" clId="{A92BFA22-A976-44E5-B692-66D8AB7D74EE}" dt="2024-07-27T01:22:50.631" v="4867" actId="164"/>
          <ac:spMkLst>
            <pc:docMk/>
            <pc:sldMk cId="2649491748" sldId="1164"/>
            <ac:spMk id="48" creationId="{AEC39F8F-9A7B-9AE2-6D24-64CC8C69B851}"/>
          </ac:spMkLst>
        </pc:spChg>
        <pc:spChg chg="add mod">
          <ac:chgData name="Phillip Kaufman" userId="c001b2a046940d7c" providerId="LiveId" clId="{A92BFA22-A976-44E5-B692-66D8AB7D74EE}" dt="2024-07-27T01:23:14.444" v="4871" actId="164"/>
          <ac:spMkLst>
            <pc:docMk/>
            <pc:sldMk cId="2649491748" sldId="1164"/>
            <ac:spMk id="57" creationId="{6ACBEDB5-24C0-3600-88E4-6ADA4B929FA5}"/>
          </ac:spMkLst>
        </pc:spChg>
        <pc:spChg chg="add mod">
          <ac:chgData name="Phillip Kaufman" userId="c001b2a046940d7c" providerId="LiveId" clId="{A92BFA22-A976-44E5-B692-66D8AB7D74EE}" dt="2024-07-27T01:09:36.523" v="4817" actId="571"/>
          <ac:spMkLst>
            <pc:docMk/>
            <pc:sldMk cId="2649491748" sldId="1164"/>
            <ac:spMk id="61" creationId="{958C9F3B-ADF6-7442-3506-A98F2E6FF6D8}"/>
          </ac:spMkLst>
        </pc:spChg>
        <pc:spChg chg="add mod">
          <ac:chgData name="Phillip Kaufman" userId="c001b2a046940d7c" providerId="LiveId" clId="{A92BFA22-A976-44E5-B692-66D8AB7D74EE}" dt="2024-07-27T01:23:14.444" v="4871" actId="164"/>
          <ac:spMkLst>
            <pc:docMk/>
            <pc:sldMk cId="2649491748" sldId="1164"/>
            <ac:spMk id="63" creationId="{553DD1BD-08B5-C4AC-9168-81074476750E}"/>
          </ac:spMkLst>
        </pc:spChg>
        <pc:grpChg chg="add mod">
          <ac:chgData name="Phillip Kaufman" userId="c001b2a046940d7c" providerId="LiveId" clId="{A92BFA22-A976-44E5-B692-66D8AB7D74EE}" dt="2024-07-27T01:23:36.521" v="4877" actId="1076"/>
          <ac:grpSpMkLst>
            <pc:docMk/>
            <pc:sldMk cId="2649491748" sldId="1164"/>
            <ac:grpSpMk id="68" creationId="{F3C8C26B-364C-B6B8-05CF-B23EA929F8FA}"/>
          </ac:grpSpMkLst>
        </pc:grpChg>
        <pc:grpChg chg="add mod">
          <ac:chgData name="Phillip Kaufman" userId="c001b2a046940d7c" providerId="LiveId" clId="{A92BFA22-A976-44E5-B692-66D8AB7D74EE}" dt="2024-07-27T01:23:10.754" v="4870" actId="1076"/>
          <ac:grpSpMkLst>
            <pc:docMk/>
            <pc:sldMk cId="2649491748" sldId="1164"/>
            <ac:grpSpMk id="69" creationId="{300D7079-8F08-BCAC-D812-78ACE97CE601}"/>
          </ac:grpSpMkLst>
        </pc:grpChg>
        <pc:grpChg chg="add mod">
          <ac:chgData name="Phillip Kaufman" userId="c001b2a046940d7c" providerId="LiveId" clId="{A92BFA22-A976-44E5-B692-66D8AB7D74EE}" dt="2024-07-27T01:23:26.799" v="4876" actId="1076"/>
          <ac:grpSpMkLst>
            <pc:docMk/>
            <pc:sldMk cId="2649491748" sldId="1164"/>
            <ac:grpSpMk id="70" creationId="{4B76B5D9-C9DD-F94C-8763-8F6C3231422B}"/>
          </ac:grpSpMkLst>
        </pc:grpChg>
        <pc:cxnChg chg="add mod">
          <ac:chgData name="Phillip Kaufman" userId="c001b2a046940d7c" providerId="LiveId" clId="{A92BFA22-A976-44E5-B692-66D8AB7D74EE}" dt="2024-07-27T01:22:42.044" v="4865" actId="164"/>
          <ac:cxnSpMkLst>
            <pc:docMk/>
            <pc:sldMk cId="2649491748" sldId="1164"/>
            <ac:cxnSpMk id="10" creationId="{5CD10855-A7CD-77BD-997E-B2EAF7E60EA0}"/>
          </ac:cxnSpMkLst>
        </pc:cxnChg>
        <pc:cxnChg chg="del mod">
          <ac:chgData name="Phillip Kaufman" userId="c001b2a046940d7c" providerId="LiveId" clId="{A92BFA22-A976-44E5-B692-66D8AB7D74EE}" dt="2024-07-27T00:33:52.645" v="4464" actId="478"/>
          <ac:cxnSpMkLst>
            <pc:docMk/>
            <pc:sldMk cId="2649491748" sldId="1164"/>
            <ac:cxnSpMk id="18" creationId="{B6457BE6-44A2-21BE-B077-4DFFB618187D}"/>
          </ac:cxnSpMkLst>
        </pc:cxnChg>
        <pc:cxnChg chg="add mod">
          <ac:chgData name="Phillip Kaufman" userId="c001b2a046940d7c" providerId="LiveId" clId="{A92BFA22-A976-44E5-B692-66D8AB7D74EE}" dt="2024-07-27T01:22:50.631" v="4867" actId="164"/>
          <ac:cxnSpMkLst>
            <pc:docMk/>
            <pc:sldMk cId="2649491748" sldId="1164"/>
            <ac:cxnSpMk id="19" creationId="{31AC3EF6-F029-6788-ADCF-C57106ACBF40}"/>
          </ac:cxnSpMkLst>
        </pc:cxnChg>
        <pc:cxnChg chg="add mod">
          <ac:chgData name="Phillip Kaufman" userId="c001b2a046940d7c" providerId="LiveId" clId="{A92BFA22-A976-44E5-B692-66D8AB7D74EE}" dt="2024-07-27T01:23:14.444" v="4871" actId="164"/>
          <ac:cxnSpMkLst>
            <pc:docMk/>
            <pc:sldMk cId="2649491748" sldId="1164"/>
            <ac:cxnSpMk id="24" creationId="{BEBD2E89-214F-19B2-43F0-ECA50144FED5}"/>
          </ac:cxnSpMkLst>
        </pc:cxnChg>
        <pc:cxnChg chg="del mod">
          <ac:chgData name="Phillip Kaufman" userId="c001b2a046940d7c" providerId="LiveId" clId="{A92BFA22-A976-44E5-B692-66D8AB7D74EE}" dt="2024-07-27T00:33:51.916" v="4463" actId="478"/>
          <ac:cxnSpMkLst>
            <pc:docMk/>
            <pc:sldMk cId="2649491748" sldId="1164"/>
            <ac:cxnSpMk id="29" creationId="{2D5916B0-D8F0-9B3B-4745-64721C13242D}"/>
          </ac:cxnSpMkLst>
        </pc:cxnChg>
        <pc:cxnChg chg="del mod">
          <ac:chgData name="Phillip Kaufman" userId="c001b2a046940d7c" providerId="LiveId" clId="{A92BFA22-A976-44E5-B692-66D8AB7D74EE}" dt="2024-07-27T00:33:51.354" v="4462" actId="478"/>
          <ac:cxnSpMkLst>
            <pc:docMk/>
            <pc:sldMk cId="2649491748" sldId="1164"/>
            <ac:cxnSpMk id="31" creationId="{F1F73219-0D49-0A5A-5D35-E47F10C0CD00}"/>
          </ac:cxnSpMkLst>
        </pc:cxnChg>
        <pc:cxnChg chg="del">
          <ac:chgData name="Phillip Kaufman" userId="c001b2a046940d7c" providerId="LiveId" clId="{A92BFA22-A976-44E5-B692-66D8AB7D74EE}" dt="2024-07-27T00:34:54.701" v="4478" actId="478"/>
          <ac:cxnSpMkLst>
            <pc:docMk/>
            <pc:sldMk cId="2649491748" sldId="1164"/>
            <ac:cxnSpMk id="33" creationId="{85780F51-0A2B-F9C5-FDDC-984E3CADCE0B}"/>
          </ac:cxnSpMkLst>
        </pc:cxnChg>
        <pc:cxnChg chg="add mod">
          <ac:chgData name="Phillip Kaufman" userId="c001b2a046940d7c" providerId="LiveId" clId="{A92BFA22-A976-44E5-B692-66D8AB7D74EE}" dt="2024-07-27T01:22:42.044" v="4865" actId="164"/>
          <ac:cxnSpMkLst>
            <pc:docMk/>
            <pc:sldMk cId="2649491748" sldId="1164"/>
            <ac:cxnSpMk id="34" creationId="{C16C76B4-6843-9F76-C522-9A1629757E17}"/>
          </ac:cxnSpMkLst>
        </pc:cxnChg>
        <pc:cxnChg chg="add mod">
          <ac:chgData name="Phillip Kaufman" userId="c001b2a046940d7c" providerId="LiveId" clId="{A92BFA22-A976-44E5-B692-66D8AB7D74EE}" dt="2024-07-27T01:22:42.044" v="4865" actId="164"/>
          <ac:cxnSpMkLst>
            <pc:docMk/>
            <pc:sldMk cId="2649491748" sldId="1164"/>
            <ac:cxnSpMk id="41" creationId="{235558C6-2EFF-7D0C-8954-3DA1A0915DF6}"/>
          </ac:cxnSpMkLst>
        </pc:cxnChg>
        <pc:cxnChg chg="add mod">
          <ac:chgData name="Phillip Kaufman" userId="c001b2a046940d7c" providerId="LiveId" clId="{A92BFA22-A976-44E5-B692-66D8AB7D74EE}" dt="2024-07-27T01:22:50.631" v="4867" actId="164"/>
          <ac:cxnSpMkLst>
            <pc:docMk/>
            <pc:sldMk cId="2649491748" sldId="1164"/>
            <ac:cxnSpMk id="44" creationId="{682B83C5-BF76-E5FC-5555-06FB297FCE3B}"/>
          </ac:cxnSpMkLst>
        </pc:cxnChg>
        <pc:cxnChg chg="add mod">
          <ac:chgData name="Phillip Kaufman" userId="c001b2a046940d7c" providerId="LiveId" clId="{A92BFA22-A976-44E5-B692-66D8AB7D74EE}" dt="2024-07-27T01:22:50.631" v="4867" actId="164"/>
          <ac:cxnSpMkLst>
            <pc:docMk/>
            <pc:sldMk cId="2649491748" sldId="1164"/>
            <ac:cxnSpMk id="47" creationId="{7B518184-29AB-2693-159A-DAC696AC1EA7}"/>
          </ac:cxnSpMkLst>
        </pc:cxnChg>
        <pc:cxnChg chg="add mod">
          <ac:chgData name="Phillip Kaufman" userId="c001b2a046940d7c" providerId="LiveId" clId="{A92BFA22-A976-44E5-B692-66D8AB7D74EE}" dt="2024-07-27T01:23:14.444" v="4871" actId="164"/>
          <ac:cxnSpMkLst>
            <pc:docMk/>
            <pc:sldMk cId="2649491748" sldId="1164"/>
            <ac:cxnSpMk id="56" creationId="{10690867-271E-0EA7-BCF1-EB44EEEAF66E}"/>
          </ac:cxnSpMkLst>
        </pc:cxnChg>
        <pc:cxnChg chg="add mod">
          <ac:chgData name="Phillip Kaufman" userId="c001b2a046940d7c" providerId="LiveId" clId="{A92BFA22-A976-44E5-B692-66D8AB7D74EE}" dt="2024-07-27T01:23:14.444" v="4871" actId="164"/>
          <ac:cxnSpMkLst>
            <pc:docMk/>
            <pc:sldMk cId="2649491748" sldId="1164"/>
            <ac:cxnSpMk id="62" creationId="{685D6D01-CF64-4EC9-4E92-647BB870D40A}"/>
          </ac:cxnSpMkLst>
        </pc:cxnChg>
      </pc:sldChg>
      <pc:sldChg chg="add del">
        <pc:chgData name="Phillip Kaufman" userId="c001b2a046940d7c" providerId="LiveId" clId="{A92BFA22-A976-44E5-B692-66D8AB7D74EE}" dt="2024-07-27T01:23:43.737" v="4879" actId="47"/>
        <pc:sldMkLst>
          <pc:docMk/>
          <pc:sldMk cId="3574476989" sldId="1165"/>
        </pc:sldMkLst>
      </pc:sldChg>
      <pc:sldChg chg="addSp delSp modSp new mod">
        <pc:chgData name="Phillip Kaufman" userId="c001b2a046940d7c" providerId="LiveId" clId="{A92BFA22-A976-44E5-B692-66D8AB7D74EE}" dt="2024-07-29T06:44:13.775" v="5933" actId="20577"/>
        <pc:sldMkLst>
          <pc:docMk/>
          <pc:sldMk cId="66134162" sldId="1166"/>
        </pc:sldMkLst>
        <pc:spChg chg="add mod">
          <ac:chgData name="Phillip Kaufman" userId="c001b2a046940d7c" providerId="LiveId" clId="{A92BFA22-A976-44E5-B692-66D8AB7D74EE}" dt="2024-07-28T01:13:59.279" v="5629" actId="1076"/>
          <ac:spMkLst>
            <pc:docMk/>
            <pc:sldMk cId="66134162" sldId="1166"/>
            <ac:spMk id="4" creationId="{1BD888B9-80E3-E86A-924B-FCEBCD44A9D1}"/>
          </ac:spMkLst>
        </pc:spChg>
        <pc:spChg chg="add mod">
          <ac:chgData name="Phillip Kaufman" userId="c001b2a046940d7c" providerId="LiveId" clId="{A92BFA22-A976-44E5-B692-66D8AB7D74EE}" dt="2024-07-28T01:14:10.834" v="5631" actId="1076"/>
          <ac:spMkLst>
            <pc:docMk/>
            <pc:sldMk cId="66134162" sldId="1166"/>
            <ac:spMk id="5" creationId="{9FD502C4-7FA8-4C21-8439-DACDB90E6B19}"/>
          </ac:spMkLst>
        </pc:spChg>
        <pc:spChg chg="add mod">
          <ac:chgData name="Phillip Kaufman" userId="c001b2a046940d7c" providerId="LiveId" clId="{A92BFA22-A976-44E5-B692-66D8AB7D74EE}" dt="2024-07-28T01:14:10.834" v="5631" actId="1076"/>
          <ac:spMkLst>
            <pc:docMk/>
            <pc:sldMk cId="66134162" sldId="1166"/>
            <ac:spMk id="6" creationId="{BFE8DD91-4B12-3B13-2F19-DD4EAB791D04}"/>
          </ac:spMkLst>
        </pc:spChg>
        <pc:spChg chg="add mod">
          <ac:chgData name="Phillip Kaufman" userId="c001b2a046940d7c" providerId="LiveId" clId="{A92BFA22-A976-44E5-B692-66D8AB7D74EE}" dt="2024-07-28T01:14:10.834" v="5631" actId="1076"/>
          <ac:spMkLst>
            <pc:docMk/>
            <pc:sldMk cId="66134162" sldId="1166"/>
            <ac:spMk id="7" creationId="{442F71E5-3C05-6515-CF1C-FA5A1FFC4B22}"/>
          </ac:spMkLst>
        </pc:spChg>
        <pc:spChg chg="add mod">
          <ac:chgData name="Phillip Kaufman" userId="c001b2a046940d7c" providerId="LiveId" clId="{A92BFA22-A976-44E5-B692-66D8AB7D74EE}" dt="2024-07-28T01:14:10.834" v="5631" actId="1076"/>
          <ac:spMkLst>
            <pc:docMk/>
            <pc:sldMk cId="66134162" sldId="1166"/>
            <ac:spMk id="8" creationId="{DF9325C3-B2F3-7121-EA2F-E636C7998CE9}"/>
          </ac:spMkLst>
        </pc:spChg>
        <pc:spChg chg="add mod">
          <ac:chgData name="Phillip Kaufman" userId="c001b2a046940d7c" providerId="LiveId" clId="{A92BFA22-A976-44E5-B692-66D8AB7D74EE}" dt="2024-07-29T06:23:06.913" v="5694" actId="1076"/>
          <ac:spMkLst>
            <pc:docMk/>
            <pc:sldMk cId="66134162" sldId="1166"/>
            <ac:spMk id="9" creationId="{2FD746D4-3FE8-B043-DCE9-DB9629D2DC71}"/>
          </ac:spMkLst>
        </pc:spChg>
        <pc:spChg chg="add mod">
          <ac:chgData name="Phillip Kaufman" userId="c001b2a046940d7c" providerId="LiveId" clId="{A92BFA22-A976-44E5-B692-66D8AB7D74EE}" dt="2024-07-29T06:23:12.788" v="5695" actId="1076"/>
          <ac:spMkLst>
            <pc:docMk/>
            <pc:sldMk cId="66134162" sldId="1166"/>
            <ac:spMk id="10" creationId="{7827F0BF-AE00-1977-EBE5-5568AA63A1C8}"/>
          </ac:spMkLst>
        </pc:spChg>
        <pc:spChg chg="add mod">
          <ac:chgData name="Phillip Kaufman" userId="c001b2a046940d7c" providerId="LiveId" clId="{A92BFA22-A976-44E5-B692-66D8AB7D74EE}" dt="2024-07-29T06:23:12.788" v="5695" actId="1076"/>
          <ac:spMkLst>
            <pc:docMk/>
            <pc:sldMk cId="66134162" sldId="1166"/>
            <ac:spMk id="11" creationId="{A9F38719-8CD0-777C-FE98-ED3E615B50BF}"/>
          </ac:spMkLst>
        </pc:spChg>
        <pc:spChg chg="add mod">
          <ac:chgData name="Phillip Kaufman" userId="c001b2a046940d7c" providerId="LiveId" clId="{A92BFA22-A976-44E5-B692-66D8AB7D74EE}" dt="2024-07-29T06:23:12.788" v="5695" actId="1076"/>
          <ac:spMkLst>
            <pc:docMk/>
            <pc:sldMk cId="66134162" sldId="1166"/>
            <ac:spMk id="12" creationId="{20CAE6AC-5056-9E99-457E-7937E2965EB4}"/>
          </ac:spMkLst>
        </pc:spChg>
        <pc:spChg chg="add mod">
          <ac:chgData name="Phillip Kaufman" userId="c001b2a046940d7c" providerId="LiveId" clId="{A92BFA22-A976-44E5-B692-66D8AB7D74EE}" dt="2024-07-29T06:23:16.376" v="5696" actId="1076"/>
          <ac:spMkLst>
            <pc:docMk/>
            <pc:sldMk cId="66134162" sldId="1166"/>
            <ac:spMk id="13" creationId="{53CD0118-9D17-1CFE-ADC6-8FF46CAF6BE3}"/>
          </ac:spMkLst>
        </pc:spChg>
        <pc:spChg chg="add mod">
          <ac:chgData name="Phillip Kaufman" userId="c001b2a046940d7c" providerId="LiveId" clId="{A92BFA22-A976-44E5-B692-66D8AB7D74EE}" dt="2024-07-29T06:23:52.965" v="5706" actId="1076"/>
          <ac:spMkLst>
            <pc:docMk/>
            <pc:sldMk cId="66134162" sldId="1166"/>
            <ac:spMk id="14" creationId="{33389AC2-7306-8AAE-808D-9F79165D9077}"/>
          </ac:spMkLst>
        </pc:spChg>
        <pc:spChg chg="add mod">
          <ac:chgData name="Phillip Kaufman" userId="c001b2a046940d7c" providerId="LiveId" clId="{A92BFA22-A976-44E5-B692-66D8AB7D74EE}" dt="2024-07-29T06:35:57.497" v="5822" actId="1076"/>
          <ac:spMkLst>
            <pc:docMk/>
            <pc:sldMk cId="66134162" sldId="1166"/>
            <ac:spMk id="15" creationId="{184D7E4B-ABEE-99BF-4BBE-243D26528F68}"/>
          </ac:spMkLst>
        </pc:spChg>
        <pc:spChg chg="add mod">
          <ac:chgData name="Phillip Kaufman" userId="c001b2a046940d7c" providerId="LiveId" clId="{A92BFA22-A976-44E5-B692-66D8AB7D74EE}" dt="2024-07-29T06:23:52.965" v="5706" actId="1076"/>
          <ac:spMkLst>
            <pc:docMk/>
            <pc:sldMk cId="66134162" sldId="1166"/>
            <ac:spMk id="16" creationId="{D895D7CB-5B27-1376-0A29-3338A4062ED4}"/>
          </ac:spMkLst>
        </pc:spChg>
        <pc:spChg chg="add del mod">
          <ac:chgData name="Phillip Kaufman" userId="c001b2a046940d7c" providerId="LiveId" clId="{A92BFA22-A976-44E5-B692-66D8AB7D74EE}" dt="2024-07-29T06:26:44.949" v="5752"/>
          <ac:spMkLst>
            <pc:docMk/>
            <pc:sldMk cId="66134162" sldId="1166"/>
            <ac:spMk id="20" creationId="{4E5DC371-10A8-2BC1-99D2-B7D46DA298DC}"/>
          </ac:spMkLst>
        </pc:spChg>
        <pc:spChg chg="add del mod">
          <ac:chgData name="Phillip Kaufman" userId="c001b2a046940d7c" providerId="LiveId" clId="{A92BFA22-A976-44E5-B692-66D8AB7D74EE}" dt="2024-07-29T06:26:44.949" v="5754"/>
          <ac:spMkLst>
            <pc:docMk/>
            <pc:sldMk cId="66134162" sldId="1166"/>
            <ac:spMk id="21" creationId="{023B9E54-6280-4C05-0460-711DF868C78A}"/>
          </ac:spMkLst>
        </pc:spChg>
        <pc:spChg chg="add mod">
          <ac:chgData name="Phillip Kaufman" userId="c001b2a046940d7c" providerId="LiveId" clId="{A92BFA22-A976-44E5-B692-66D8AB7D74EE}" dt="2024-07-29T06:42:08.781" v="5879" actId="1076"/>
          <ac:spMkLst>
            <pc:docMk/>
            <pc:sldMk cId="66134162" sldId="1166"/>
            <ac:spMk id="22" creationId="{4163F5DF-9441-7FFF-ECA2-551F69DE18F9}"/>
          </ac:spMkLst>
        </pc:spChg>
        <pc:spChg chg="add del mod">
          <ac:chgData name="Phillip Kaufman" userId="c001b2a046940d7c" providerId="LiveId" clId="{A92BFA22-A976-44E5-B692-66D8AB7D74EE}" dt="2024-07-29T06:38:19.473" v="5844"/>
          <ac:spMkLst>
            <pc:docMk/>
            <pc:sldMk cId="66134162" sldId="1166"/>
            <ac:spMk id="29" creationId="{880FE993-0F23-73E0-6C20-E9A24E7728DD}"/>
          </ac:spMkLst>
        </pc:spChg>
        <pc:spChg chg="add mod">
          <ac:chgData name="Phillip Kaufman" userId="c001b2a046940d7c" providerId="LiveId" clId="{A92BFA22-A976-44E5-B692-66D8AB7D74EE}" dt="2024-07-29T06:44:13.775" v="5933" actId="20577"/>
          <ac:spMkLst>
            <pc:docMk/>
            <pc:sldMk cId="66134162" sldId="1166"/>
            <ac:spMk id="36" creationId="{60B0F79E-75FE-FA8C-E291-633516A40D20}"/>
          </ac:spMkLst>
        </pc:spChg>
        <pc:spChg chg="add mod">
          <ac:chgData name="Phillip Kaufman" userId="c001b2a046940d7c" providerId="LiveId" clId="{A92BFA22-A976-44E5-B692-66D8AB7D74EE}" dt="2024-07-29T06:44:09.806" v="5931" actId="20577"/>
          <ac:spMkLst>
            <pc:docMk/>
            <pc:sldMk cId="66134162" sldId="1166"/>
            <ac:spMk id="40" creationId="{43B18FEF-1A48-6C03-9E03-944A95DFDC92}"/>
          </ac:spMkLst>
        </pc:spChg>
        <pc:spChg chg="add mod">
          <ac:chgData name="Phillip Kaufman" userId="c001b2a046940d7c" providerId="LiveId" clId="{A92BFA22-A976-44E5-B692-66D8AB7D74EE}" dt="2024-07-29T06:43:49.367" v="5923" actId="1076"/>
          <ac:spMkLst>
            <pc:docMk/>
            <pc:sldMk cId="66134162" sldId="1166"/>
            <ac:spMk id="44" creationId="{B73FFC7B-53DA-98DF-5A47-744B0A2FF5D3}"/>
          </ac:spMkLst>
        </pc:spChg>
        <pc:cxnChg chg="add mod">
          <ac:chgData name="Phillip Kaufman" userId="c001b2a046940d7c" providerId="LiveId" clId="{A92BFA22-A976-44E5-B692-66D8AB7D74EE}" dt="2024-07-29T06:41:37.289" v="5867" actId="14100"/>
          <ac:cxnSpMkLst>
            <pc:docMk/>
            <pc:sldMk cId="66134162" sldId="1166"/>
            <ac:cxnSpMk id="18" creationId="{03720247-FB01-FC8E-FE98-16A5EEE06679}"/>
          </ac:cxnSpMkLst>
        </pc:cxnChg>
        <pc:cxnChg chg="add del mod">
          <ac:chgData name="Phillip Kaufman" userId="c001b2a046940d7c" providerId="LiveId" clId="{A92BFA22-A976-44E5-B692-66D8AB7D74EE}" dt="2024-07-29T06:38:20.800" v="5845" actId="478"/>
          <ac:cxnSpMkLst>
            <pc:docMk/>
            <pc:sldMk cId="66134162" sldId="1166"/>
            <ac:cxnSpMk id="24" creationId="{FDB864BA-C521-37F6-DE80-ED61C51E87DC}"/>
          </ac:cxnSpMkLst>
        </pc:cxnChg>
        <pc:cxnChg chg="add mod">
          <ac:chgData name="Phillip Kaufman" userId="c001b2a046940d7c" providerId="LiveId" clId="{A92BFA22-A976-44E5-B692-66D8AB7D74EE}" dt="2024-07-29T06:44:03.379" v="5929" actId="14100"/>
          <ac:cxnSpMkLst>
            <pc:docMk/>
            <pc:sldMk cId="66134162" sldId="1166"/>
            <ac:cxnSpMk id="34" creationId="{42BA57A1-8E14-9F5C-D8A5-4DDCF9A4C231}"/>
          </ac:cxnSpMkLst>
        </pc:cxnChg>
        <pc:cxnChg chg="add mod">
          <ac:chgData name="Phillip Kaufman" userId="c001b2a046940d7c" providerId="LiveId" clId="{A92BFA22-A976-44E5-B692-66D8AB7D74EE}" dt="2024-07-29T06:43:20.413" v="5905" actId="14100"/>
          <ac:cxnSpMkLst>
            <pc:docMk/>
            <pc:sldMk cId="66134162" sldId="1166"/>
            <ac:cxnSpMk id="38" creationId="{C8D94666-7432-7D29-C410-11F0B137282D}"/>
          </ac:cxnSpMkLst>
        </pc:cxnChg>
        <pc:cxnChg chg="add mod">
          <ac:chgData name="Phillip Kaufman" userId="c001b2a046940d7c" providerId="LiveId" clId="{A92BFA22-A976-44E5-B692-66D8AB7D74EE}" dt="2024-07-29T06:43:54.313" v="5925" actId="14100"/>
          <ac:cxnSpMkLst>
            <pc:docMk/>
            <pc:sldMk cId="66134162" sldId="1166"/>
            <ac:cxnSpMk id="42" creationId="{F322B522-078D-9703-6B47-5AF9568515B4}"/>
          </ac:cxnSpMkLst>
        </pc:cxnChg>
      </pc:sldChg>
      <pc:sldChg chg="addSp delSp modSp add mod">
        <pc:chgData name="Phillip Kaufman" userId="c001b2a046940d7c" providerId="LiveId" clId="{A92BFA22-A976-44E5-B692-66D8AB7D74EE}" dt="2024-07-27T02:13:42.416" v="5338"/>
        <pc:sldMkLst>
          <pc:docMk/>
          <pc:sldMk cId="1916548968" sldId="1167"/>
        </pc:sldMkLst>
        <pc:spChg chg="add mod">
          <ac:chgData name="Phillip Kaufman" userId="c001b2a046940d7c" providerId="LiveId" clId="{A92BFA22-A976-44E5-B692-66D8AB7D74EE}" dt="2024-07-27T01:45:03.977" v="5254" actId="1076"/>
          <ac:spMkLst>
            <pc:docMk/>
            <pc:sldMk cId="1916548968" sldId="1167"/>
            <ac:spMk id="4" creationId="{B7008767-C2B0-A31E-7FF6-CF17607034E6}"/>
          </ac:spMkLst>
        </pc:spChg>
        <pc:spChg chg="mod topLvl">
          <ac:chgData name="Phillip Kaufman" userId="c001b2a046940d7c" providerId="LiveId" clId="{A92BFA22-A976-44E5-B692-66D8AB7D74EE}" dt="2024-07-27T01:23:55.274" v="4880" actId="165"/>
          <ac:spMkLst>
            <pc:docMk/>
            <pc:sldMk cId="1916548968" sldId="1167"/>
            <ac:spMk id="5" creationId="{0EA89C94-E302-BA67-9094-3DA539D98BC7}"/>
          </ac:spMkLst>
        </pc:spChg>
        <pc:spChg chg="mod topLvl">
          <ac:chgData name="Phillip Kaufman" userId="c001b2a046940d7c" providerId="LiveId" clId="{A92BFA22-A976-44E5-B692-66D8AB7D74EE}" dt="2024-07-27T01:23:55.274" v="4880" actId="165"/>
          <ac:spMkLst>
            <pc:docMk/>
            <pc:sldMk cId="1916548968" sldId="1167"/>
            <ac:spMk id="6" creationId="{B3D55B91-EC85-73EE-88AF-350C5BF15D3D}"/>
          </ac:spMkLst>
        </pc:spChg>
        <pc:spChg chg="del">
          <ac:chgData name="Phillip Kaufman" userId="c001b2a046940d7c" providerId="LiveId" clId="{A92BFA22-A976-44E5-B692-66D8AB7D74EE}" dt="2024-07-27T02:13:42.156" v="5337" actId="478"/>
          <ac:spMkLst>
            <pc:docMk/>
            <pc:sldMk cId="1916548968" sldId="1167"/>
            <ac:spMk id="7" creationId="{C75B4151-96DC-B074-C380-2449992D892E}"/>
          </ac:spMkLst>
        </pc:spChg>
        <pc:spChg chg="mod topLvl">
          <ac:chgData name="Phillip Kaufman" userId="c001b2a046940d7c" providerId="LiveId" clId="{A92BFA22-A976-44E5-B692-66D8AB7D74EE}" dt="2024-07-27T01:23:55.274" v="4880" actId="165"/>
          <ac:spMkLst>
            <pc:docMk/>
            <pc:sldMk cId="1916548968" sldId="1167"/>
            <ac:spMk id="8" creationId="{FC00E66B-143B-EDFB-77CE-3D7280FB3502}"/>
          </ac:spMkLst>
        </pc:spChg>
        <pc:spChg chg="add mod">
          <ac:chgData name="Phillip Kaufman" userId="c001b2a046940d7c" providerId="LiveId" clId="{A92BFA22-A976-44E5-B692-66D8AB7D74EE}" dt="2024-07-27T01:45:18.103" v="5258" actId="1076"/>
          <ac:spMkLst>
            <pc:docMk/>
            <pc:sldMk cId="1916548968" sldId="1167"/>
            <ac:spMk id="15" creationId="{A9713858-BE58-5844-39A8-BB9ED4E57427}"/>
          </ac:spMkLst>
        </pc:spChg>
        <pc:spChg chg="add mod">
          <ac:chgData name="Phillip Kaufman" userId="c001b2a046940d7c" providerId="LiveId" clId="{A92BFA22-A976-44E5-B692-66D8AB7D74EE}" dt="2024-07-27T01:45:24.376" v="5261" actId="1076"/>
          <ac:spMkLst>
            <pc:docMk/>
            <pc:sldMk cId="1916548968" sldId="1167"/>
            <ac:spMk id="16" creationId="{28E4A61E-811F-88CE-10A9-27D35AD43073}"/>
          </ac:spMkLst>
        </pc:spChg>
        <pc:spChg chg="del mod topLvl">
          <ac:chgData name="Phillip Kaufman" userId="c001b2a046940d7c" providerId="LiveId" clId="{A92BFA22-A976-44E5-B692-66D8AB7D74EE}" dt="2024-07-27T01:24:14.843" v="4881" actId="478"/>
          <ac:spMkLst>
            <pc:docMk/>
            <pc:sldMk cId="1916548968" sldId="1167"/>
            <ac:spMk id="17" creationId="{77D0BB5D-B1EC-3996-3C37-E5E064575DC0}"/>
          </ac:spMkLst>
        </pc:spChg>
        <pc:spChg chg="del mod topLvl">
          <ac:chgData name="Phillip Kaufman" userId="c001b2a046940d7c" providerId="LiveId" clId="{A92BFA22-A976-44E5-B692-66D8AB7D74EE}" dt="2024-07-27T01:24:14.843" v="4881" actId="478"/>
          <ac:spMkLst>
            <pc:docMk/>
            <pc:sldMk cId="1916548968" sldId="1167"/>
            <ac:spMk id="20" creationId="{ADAC52BE-58B3-18C5-286E-745652A61D39}"/>
          </ac:spMkLst>
        </pc:spChg>
        <pc:spChg chg="del mod topLvl">
          <ac:chgData name="Phillip Kaufman" userId="c001b2a046940d7c" providerId="LiveId" clId="{A92BFA22-A976-44E5-B692-66D8AB7D74EE}" dt="2024-07-27T01:24:14.843" v="4881" actId="478"/>
          <ac:spMkLst>
            <pc:docMk/>
            <pc:sldMk cId="1916548968" sldId="1167"/>
            <ac:spMk id="25" creationId="{E7F03EA3-9AE9-2E06-DB23-F1FD2EDD720A}"/>
          </ac:spMkLst>
        </pc:spChg>
        <pc:spChg chg="add del mod">
          <ac:chgData name="Phillip Kaufman" userId="c001b2a046940d7c" providerId="LiveId" clId="{A92BFA22-A976-44E5-B692-66D8AB7D74EE}" dt="2024-07-27T01:46:12.211" v="5264" actId="478"/>
          <ac:spMkLst>
            <pc:docMk/>
            <pc:sldMk cId="1916548968" sldId="1167"/>
            <ac:spMk id="29" creationId="{5F4EAAF5-F748-BFD6-67A0-058EC14B204D}"/>
          </ac:spMkLst>
        </pc:spChg>
        <pc:spChg chg="del mod topLvl">
          <ac:chgData name="Phillip Kaufman" userId="c001b2a046940d7c" providerId="LiveId" clId="{A92BFA22-A976-44E5-B692-66D8AB7D74EE}" dt="2024-07-27T01:24:14.843" v="4881" actId="478"/>
          <ac:spMkLst>
            <pc:docMk/>
            <pc:sldMk cId="1916548968" sldId="1167"/>
            <ac:spMk id="30" creationId="{65725AB9-13D7-7751-3625-299DE17BF6F5}"/>
          </ac:spMkLst>
        </pc:spChg>
        <pc:spChg chg="add mod">
          <ac:chgData name="Phillip Kaufman" userId="c001b2a046940d7c" providerId="LiveId" clId="{A92BFA22-A976-44E5-B692-66D8AB7D74EE}" dt="2024-07-27T02:13:42.416" v="5338"/>
          <ac:spMkLst>
            <pc:docMk/>
            <pc:sldMk cId="1916548968" sldId="1167"/>
            <ac:spMk id="31" creationId="{C7B46FFB-420D-E30F-C7FF-3EF1AA6E7C4F}"/>
          </ac:spMkLst>
        </pc:spChg>
        <pc:spChg chg="del mod topLvl">
          <ac:chgData name="Phillip Kaufman" userId="c001b2a046940d7c" providerId="LiveId" clId="{A92BFA22-A976-44E5-B692-66D8AB7D74EE}" dt="2024-07-27T01:24:14.843" v="4881" actId="478"/>
          <ac:spMkLst>
            <pc:docMk/>
            <pc:sldMk cId="1916548968" sldId="1167"/>
            <ac:spMk id="38" creationId="{E61A442F-E055-E4A5-E61C-884C33D4979C}"/>
          </ac:spMkLst>
        </pc:spChg>
        <pc:spChg chg="del mod topLvl">
          <ac:chgData name="Phillip Kaufman" userId="c001b2a046940d7c" providerId="LiveId" clId="{A92BFA22-A976-44E5-B692-66D8AB7D74EE}" dt="2024-07-27T01:24:14.843" v="4881" actId="478"/>
          <ac:spMkLst>
            <pc:docMk/>
            <pc:sldMk cId="1916548968" sldId="1167"/>
            <ac:spMk id="45" creationId="{79F93CB5-FF95-97B5-5019-2CE844C95080}"/>
          </ac:spMkLst>
        </pc:spChg>
        <pc:spChg chg="del mod topLvl">
          <ac:chgData name="Phillip Kaufman" userId="c001b2a046940d7c" providerId="LiveId" clId="{A92BFA22-A976-44E5-B692-66D8AB7D74EE}" dt="2024-07-27T01:24:14.843" v="4881" actId="478"/>
          <ac:spMkLst>
            <pc:docMk/>
            <pc:sldMk cId="1916548968" sldId="1167"/>
            <ac:spMk id="48" creationId="{AEC39F8F-9A7B-9AE2-6D24-64CC8C69B851}"/>
          </ac:spMkLst>
        </pc:spChg>
        <pc:spChg chg="del mod topLvl">
          <ac:chgData name="Phillip Kaufman" userId="c001b2a046940d7c" providerId="LiveId" clId="{A92BFA22-A976-44E5-B692-66D8AB7D74EE}" dt="2024-07-27T01:24:14.843" v="4881" actId="478"/>
          <ac:spMkLst>
            <pc:docMk/>
            <pc:sldMk cId="1916548968" sldId="1167"/>
            <ac:spMk id="57" creationId="{6ACBEDB5-24C0-3600-88E4-6ADA4B929FA5}"/>
          </ac:spMkLst>
        </pc:spChg>
        <pc:spChg chg="del mod topLvl">
          <ac:chgData name="Phillip Kaufman" userId="c001b2a046940d7c" providerId="LiveId" clId="{A92BFA22-A976-44E5-B692-66D8AB7D74EE}" dt="2024-07-27T01:24:14.843" v="4881" actId="478"/>
          <ac:spMkLst>
            <pc:docMk/>
            <pc:sldMk cId="1916548968" sldId="1167"/>
            <ac:spMk id="63" creationId="{553DD1BD-08B5-C4AC-9168-81074476750E}"/>
          </ac:spMkLst>
        </pc:spChg>
        <pc:grpChg chg="del">
          <ac:chgData name="Phillip Kaufman" userId="c001b2a046940d7c" providerId="LiveId" clId="{A92BFA22-A976-44E5-B692-66D8AB7D74EE}" dt="2024-07-27T01:23:55.274" v="4880" actId="165"/>
          <ac:grpSpMkLst>
            <pc:docMk/>
            <pc:sldMk cId="1916548968" sldId="1167"/>
            <ac:grpSpMk id="68" creationId="{F3C8C26B-364C-B6B8-05CF-B23EA929F8FA}"/>
          </ac:grpSpMkLst>
        </pc:grpChg>
        <pc:grpChg chg="del">
          <ac:chgData name="Phillip Kaufman" userId="c001b2a046940d7c" providerId="LiveId" clId="{A92BFA22-A976-44E5-B692-66D8AB7D74EE}" dt="2024-07-27T01:23:55.274" v="4880" actId="165"/>
          <ac:grpSpMkLst>
            <pc:docMk/>
            <pc:sldMk cId="1916548968" sldId="1167"/>
            <ac:grpSpMk id="69" creationId="{300D7079-8F08-BCAC-D812-78ACE97CE601}"/>
          </ac:grpSpMkLst>
        </pc:grpChg>
        <pc:grpChg chg="del">
          <ac:chgData name="Phillip Kaufman" userId="c001b2a046940d7c" providerId="LiveId" clId="{A92BFA22-A976-44E5-B692-66D8AB7D74EE}" dt="2024-07-27T01:23:55.274" v="4880" actId="165"/>
          <ac:grpSpMkLst>
            <pc:docMk/>
            <pc:sldMk cId="1916548968" sldId="1167"/>
            <ac:grpSpMk id="70" creationId="{4B76B5D9-C9DD-F94C-8763-8F6C3231422B}"/>
          </ac:grpSpMkLst>
        </pc:grpChg>
        <pc:cxnChg chg="del mod topLvl">
          <ac:chgData name="Phillip Kaufman" userId="c001b2a046940d7c" providerId="LiveId" clId="{A92BFA22-A976-44E5-B692-66D8AB7D74EE}" dt="2024-07-27T01:24:14.843" v="4881" actId="478"/>
          <ac:cxnSpMkLst>
            <pc:docMk/>
            <pc:sldMk cId="1916548968" sldId="1167"/>
            <ac:cxnSpMk id="10" creationId="{5CD10855-A7CD-77BD-997E-B2EAF7E60EA0}"/>
          </ac:cxnSpMkLst>
        </pc:cxnChg>
        <pc:cxnChg chg="add del mod">
          <ac:chgData name="Phillip Kaufman" userId="c001b2a046940d7c" providerId="LiveId" clId="{A92BFA22-A976-44E5-B692-66D8AB7D74EE}" dt="2024-07-27T01:40:21.485" v="4982" actId="11529"/>
          <ac:cxnSpMkLst>
            <pc:docMk/>
            <pc:sldMk cId="1916548968" sldId="1167"/>
            <ac:cxnSpMk id="11" creationId="{AA785575-B6BE-C987-D939-03F59C0F4800}"/>
          </ac:cxnSpMkLst>
        </pc:cxnChg>
        <pc:cxnChg chg="del mod topLvl">
          <ac:chgData name="Phillip Kaufman" userId="c001b2a046940d7c" providerId="LiveId" clId="{A92BFA22-A976-44E5-B692-66D8AB7D74EE}" dt="2024-07-27T01:24:14.843" v="4881" actId="478"/>
          <ac:cxnSpMkLst>
            <pc:docMk/>
            <pc:sldMk cId="1916548968" sldId="1167"/>
            <ac:cxnSpMk id="19" creationId="{31AC3EF6-F029-6788-ADCF-C57106ACBF40}"/>
          </ac:cxnSpMkLst>
        </pc:cxnChg>
        <pc:cxnChg chg="add mod">
          <ac:chgData name="Phillip Kaufman" userId="c001b2a046940d7c" providerId="LiveId" clId="{A92BFA22-A976-44E5-B692-66D8AB7D74EE}" dt="2024-07-27T01:45:22.136" v="5260" actId="14100"/>
          <ac:cxnSpMkLst>
            <pc:docMk/>
            <pc:sldMk cId="1916548968" sldId="1167"/>
            <ac:cxnSpMk id="21" creationId="{B45489A9-121B-25C6-EAC7-4440279F857D}"/>
          </ac:cxnSpMkLst>
        </pc:cxnChg>
        <pc:cxnChg chg="add mod">
          <ac:chgData name="Phillip Kaufman" userId="c001b2a046940d7c" providerId="LiveId" clId="{A92BFA22-A976-44E5-B692-66D8AB7D74EE}" dt="2024-07-27T01:45:13.055" v="5257" actId="14100"/>
          <ac:cxnSpMkLst>
            <pc:docMk/>
            <pc:sldMk cId="1916548968" sldId="1167"/>
            <ac:cxnSpMk id="23" creationId="{2FD9151D-F826-363F-7417-2D25B59D7D5A}"/>
          </ac:cxnSpMkLst>
        </pc:cxnChg>
        <pc:cxnChg chg="del mod topLvl">
          <ac:chgData name="Phillip Kaufman" userId="c001b2a046940d7c" providerId="LiveId" clId="{A92BFA22-A976-44E5-B692-66D8AB7D74EE}" dt="2024-07-27T01:24:14.843" v="4881" actId="478"/>
          <ac:cxnSpMkLst>
            <pc:docMk/>
            <pc:sldMk cId="1916548968" sldId="1167"/>
            <ac:cxnSpMk id="24" creationId="{BEBD2E89-214F-19B2-43F0-ECA50144FED5}"/>
          </ac:cxnSpMkLst>
        </pc:cxnChg>
        <pc:cxnChg chg="del mod topLvl">
          <ac:chgData name="Phillip Kaufman" userId="c001b2a046940d7c" providerId="LiveId" clId="{A92BFA22-A976-44E5-B692-66D8AB7D74EE}" dt="2024-07-27T01:24:14.843" v="4881" actId="478"/>
          <ac:cxnSpMkLst>
            <pc:docMk/>
            <pc:sldMk cId="1916548968" sldId="1167"/>
            <ac:cxnSpMk id="34" creationId="{C16C76B4-6843-9F76-C522-9A1629757E17}"/>
          </ac:cxnSpMkLst>
        </pc:cxnChg>
        <pc:cxnChg chg="del mod topLvl">
          <ac:chgData name="Phillip Kaufman" userId="c001b2a046940d7c" providerId="LiveId" clId="{A92BFA22-A976-44E5-B692-66D8AB7D74EE}" dt="2024-07-27T01:24:14.843" v="4881" actId="478"/>
          <ac:cxnSpMkLst>
            <pc:docMk/>
            <pc:sldMk cId="1916548968" sldId="1167"/>
            <ac:cxnSpMk id="41" creationId="{235558C6-2EFF-7D0C-8954-3DA1A0915DF6}"/>
          </ac:cxnSpMkLst>
        </pc:cxnChg>
        <pc:cxnChg chg="del mod topLvl">
          <ac:chgData name="Phillip Kaufman" userId="c001b2a046940d7c" providerId="LiveId" clId="{A92BFA22-A976-44E5-B692-66D8AB7D74EE}" dt="2024-07-27T01:24:14.843" v="4881" actId="478"/>
          <ac:cxnSpMkLst>
            <pc:docMk/>
            <pc:sldMk cId="1916548968" sldId="1167"/>
            <ac:cxnSpMk id="44" creationId="{682B83C5-BF76-E5FC-5555-06FB297FCE3B}"/>
          </ac:cxnSpMkLst>
        </pc:cxnChg>
        <pc:cxnChg chg="del mod topLvl">
          <ac:chgData name="Phillip Kaufman" userId="c001b2a046940d7c" providerId="LiveId" clId="{A92BFA22-A976-44E5-B692-66D8AB7D74EE}" dt="2024-07-27T01:24:14.843" v="4881" actId="478"/>
          <ac:cxnSpMkLst>
            <pc:docMk/>
            <pc:sldMk cId="1916548968" sldId="1167"/>
            <ac:cxnSpMk id="47" creationId="{7B518184-29AB-2693-159A-DAC696AC1EA7}"/>
          </ac:cxnSpMkLst>
        </pc:cxnChg>
        <pc:cxnChg chg="del mod topLvl">
          <ac:chgData name="Phillip Kaufman" userId="c001b2a046940d7c" providerId="LiveId" clId="{A92BFA22-A976-44E5-B692-66D8AB7D74EE}" dt="2024-07-27T01:24:14.843" v="4881" actId="478"/>
          <ac:cxnSpMkLst>
            <pc:docMk/>
            <pc:sldMk cId="1916548968" sldId="1167"/>
            <ac:cxnSpMk id="56" creationId="{10690867-271E-0EA7-BCF1-EB44EEEAF66E}"/>
          </ac:cxnSpMkLst>
        </pc:cxnChg>
        <pc:cxnChg chg="del mod topLvl">
          <ac:chgData name="Phillip Kaufman" userId="c001b2a046940d7c" providerId="LiveId" clId="{A92BFA22-A976-44E5-B692-66D8AB7D74EE}" dt="2024-07-27T01:24:14.843" v="4881" actId="478"/>
          <ac:cxnSpMkLst>
            <pc:docMk/>
            <pc:sldMk cId="1916548968" sldId="1167"/>
            <ac:cxnSpMk id="62" creationId="{685D6D01-CF64-4EC9-4E92-647BB870D40A}"/>
          </ac:cxnSpMkLst>
        </pc:cxnChg>
      </pc:sldChg>
      <pc:sldChg chg="addSp delSp modSp new mod">
        <pc:chgData name="Phillip Kaufman" userId="c001b2a046940d7c" providerId="LiveId" clId="{A92BFA22-A976-44E5-B692-66D8AB7D74EE}" dt="2024-07-30T22:42:16.612" v="7420" actId="1076"/>
        <pc:sldMkLst>
          <pc:docMk/>
          <pc:sldMk cId="1015596041" sldId="1168"/>
        </pc:sldMkLst>
        <pc:spChg chg="add mod">
          <ac:chgData name="Phillip Kaufman" userId="c001b2a046940d7c" providerId="LiveId" clId="{A92BFA22-A976-44E5-B692-66D8AB7D74EE}" dt="2024-07-27T02:13:18.302" v="5334" actId="1076"/>
          <ac:spMkLst>
            <pc:docMk/>
            <pc:sldMk cId="1015596041" sldId="1168"/>
            <ac:spMk id="4" creationId="{05C5A985-7E55-0582-CBF0-3AE9CBCF7F4B}"/>
          </ac:spMkLst>
        </pc:spChg>
        <pc:spChg chg="add mod topLvl">
          <ac:chgData name="Phillip Kaufman" userId="c001b2a046940d7c" providerId="LiveId" clId="{A92BFA22-A976-44E5-B692-66D8AB7D74EE}" dt="2024-07-27T02:15:03.369" v="5373" actId="165"/>
          <ac:spMkLst>
            <pc:docMk/>
            <pc:sldMk cId="1015596041" sldId="1168"/>
            <ac:spMk id="5" creationId="{C5736EF7-445A-8413-5A8E-02A905B9E58F}"/>
          </ac:spMkLst>
        </pc:spChg>
        <pc:spChg chg="add mod topLvl">
          <ac:chgData name="Phillip Kaufman" userId="c001b2a046940d7c" providerId="LiveId" clId="{A92BFA22-A976-44E5-B692-66D8AB7D74EE}" dt="2024-07-27T02:15:03.369" v="5373" actId="165"/>
          <ac:spMkLst>
            <pc:docMk/>
            <pc:sldMk cId="1015596041" sldId="1168"/>
            <ac:spMk id="6" creationId="{BFD5C232-5153-E5D5-439C-4FC2802985D1}"/>
          </ac:spMkLst>
        </pc:spChg>
        <pc:spChg chg="add mod topLvl">
          <ac:chgData name="Phillip Kaufman" userId="c001b2a046940d7c" providerId="LiveId" clId="{A92BFA22-A976-44E5-B692-66D8AB7D74EE}" dt="2024-07-27T02:15:03.369" v="5373" actId="165"/>
          <ac:spMkLst>
            <pc:docMk/>
            <pc:sldMk cId="1015596041" sldId="1168"/>
            <ac:spMk id="7" creationId="{EEA080B1-A53D-8728-CCB6-11879606D271}"/>
          </ac:spMkLst>
        </pc:spChg>
        <pc:spChg chg="add mod">
          <ac:chgData name="Phillip Kaufman" userId="c001b2a046940d7c" providerId="LiveId" clId="{A92BFA22-A976-44E5-B692-66D8AB7D74EE}" dt="2024-07-30T22:42:16.612" v="7420" actId="1076"/>
          <ac:spMkLst>
            <pc:docMk/>
            <pc:sldMk cId="1015596041" sldId="1168"/>
            <ac:spMk id="8" creationId="{0249D0E3-A26B-26B2-E562-2DF44DD61F16}"/>
          </ac:spMkLst>
        </pc:spChg>
        <pc:spChg chg="add mod topLvl">
          <ac:chgData name="Phillip Kaufman" userId="c001b2a046940d7c" providerId="LiveId" clId="{A92BFA22-A976-44E5-B692-66D8AB7D74EE}" dt="2024-07-27T02:15:31.031" v="5382" actId="12788"/>
          <ac:spMkLst>
            <pc:docMk/>
            <pc:sldMk cId="1015596041" sldId="1168"/>
            <ac:spMk id="32" creationId="{FEF49365-172B-643B-B9D7-3153972FF0F1}"/>
          </ac:spMkLst>
        </pc:spChg>
        <pc:spChg chg="add mod topLvl">
          <ac:chgData name="Phillip Kaufman" userId="c001b2a046940d7c" providerId="LiveId" clId="{A92BFA22-A976-44E5-B692-66D8AB7D74EE}" dt="2024-07-27T02:15:31.031" v="5382" actId="12788"/>
          <ac:spMkLst>
            <pc:docMk/>
            <pc:sldMk cId="1015596041" sldId="1168"/>
            <ac:spMk id="33" creationId="{069659A5-0B79-43E8-BBF5-76EEBD692E73}"/>
          </ac:spMkLst>
        </pc:spChg>
        <pc:spChg chg="add mod topLvl">
          <ac:chgData name="Phillip Kaufman" userId="c001b2a046940d7c" providerId="LiveId" clId="{A92BFA22-A976-44E5-B692-66D8AB7D74EE}" dt="2024-07-27T02:15:31.031" v="5382" actId="12788"/>
          <ac:spMkLst>
            <pc:docMk/>
            <pc:sldMk cId="1015596041" sldId="1168"/>
            <ac:spMk id="34" creationId="{5E873AEB-AC74-A592-ECF6-D345243E29D9}"/>
          </ac:spMkLst>
        </pc:spChg>
        <pc:spChg chg="add mod">
          <ac:chgData name="Phillip Kaufman" userId="c001b2a046940d7c" providerId="LiveId" clId="{A92BFA22-A976-44E5-B692-66D8AB7D74EE}" dt="2024-07-27T02:14:19.930" v="5352"/>
          <ac:spMkLst>
            <pc:docMk/>
            <pc:sldMk cId="1015596041" sldId="1168"/>
            <ac:spMk id="38" creationId="{44567DD2-AC12-5947-5D3E-28FD46C784B3}"/>
          </ac:spMkLst>
        </pc:spChg>
        <pc:grpChg chg="add del mod">
          <ac:chgData name="Phillip Kaufman" userId="c001b2a046940d7c" providerId="LiveId" clId="{A92BFA22-A976-44E5-B692-66D8AB7D74EE}" dt="2024-07-27T02:15:03.369" v="5373" actId="165"/>
          <ac:grpSpMkLst>
            <pc:docMk/>
            <pc:sldMk cId="1015596041" sldId="1168"/>
            <ac:grpSpMk id="40" creationId="{9278E506-250E-B61A-5891-0935F1895286}"/>
          </ac:grpSpMkLst>
        </pc:grpChg>
        <pc:grpChg chg="add del mod">
          <ac:chgData name="Phillip Kaufman" userId="c001b2a046940d7c" providerId="LiveId" clId="{A92BFA22-A976-44E5-B692-66D8AB7D74EE}" dt="2024-07-27T02:15:03.369" v="5373" actId="165"/>
          <ac:grpSpMkLst>
            <pc:docMk/>
            <pc:sldMk cId="1015596041" sldId="1168"/>
            <ac:grpSpMk id="42" creationId="{163599EB-CFBD-0C4D-03B7-1AD28660F9DE}"/>
          </ac:grpSpMkLst>
        </pc:grpChg>
        <pc:grpChg chg="add del mod">
          <ac:chgData name="Phillip Kaufman" userId="c001b2a046940d7c" providerId="LiveId" clId="{A92BFA22-A976-44E5-B692-66D8AB7D74EE}" dt="2024-07-27T02:15:03.369" v="5373" actId="165"/>
          <ac:grpSpMkLst>
            <pc:docMk/>
            <pc:sldMk cId="1015596041" sldId="1168"/>
            <ac:grpSpMk id="43" creationId="{5E9024D4-60EE-6C72-2500-F53F3DE90C65}"/>
          </ac:grpSpMkLst>
        </pc:grpChg>
        <pc:cxnChg chg="add mod">
          <ac:chgData name="Phillip Kaufman" userId="c001b2a046940d7c" providerId="LiveId" clId="{A92BFA22-A976-44E5-B692-66D8AB7D74EE}" dt="2024-07-30T22:42:16.612" v="7420" actId="1076"/>
          <ac:cxnSpMkLst>
            <pc:docMk/>
            <pc:sldMk cId="1015596041" sldId="1168"/>
            <ac:cxnSpMk id="10" creationId="{1268BB76-0E6C-A05A-6E51-D12274C3CF25}"/>
          </ac:cxnSpMkLst>
        </pc:cxnChg>
        <pc:cxnChg chg="add mod">
          <ac:chgData name="Phillip Kaufman" userId="c001b2a046940d7c" providerId="LiveId" clId="{A92BFA22-A976-44E5-B692-66D8AB7D74EE}" dt="2024-07-30T22:42:16.612" v="7420" actId="1076"/>
          <ac:cxnSpMkLst>
            <pc:docMk/>
            <pc:sldMk cId="1015596041" sldId="1168"/>
            <ac:cxnSpMk id="11" creationId="{75D577C7-26F9-8E35-9D7A-D52B7E95959D}"/>
          </ac:cxnSpMkLst>
        </pc:cxnChg>
        <pc:cxnChg chg="add mod">
          <ac:chgData name="Phillip Kaufman" userId="c001b2a046940d7c" providerId="LiveId" clId="{A92BFA22-A976-44E5-B692-66D8AB7D74EE}" dt="2024-07-30T22:42:16.612" v="7420" actId="1076"/>
          <ac:cxnSpMkLst>
            <pc:docMk/>
            <pc:sldMk cId="1015596041" sldId="1168"/>
            <ac:cxnSpMk id="12" creationId="{572DD609-4F4E-A056-C65A-18CCA33EED50}"/>
          </ac:cxnSpMkLst>
        </pc:cxnChg>
      </pc:sldChg>
      <pc:sldChg chg="addSp delSp modSp new mod">
        <pc:chgData name="Phillip Kaufman" userId="c001b2a046940d7c" providerId="LiveId" clId="{A92BFA22-A976-44E5-B692-66D8AB7D74EE}" dt="2024-07-27T02:25:04.925" v="5543" actId="1076"/>
        <pc:sldMkLst>
          <pc:docMk/>
          <pc:sldMk cId="1561153544" sldId="1169"/>
        </pc:sldMkLst>
        <pc:spChg chg="add mod">
          <ac:chgData name="Phillip Kaufman" userId="c001b2a046940d7c" providerId="LiveId" clId="{A92BFA22-A976-44E5-B692-66D8AB7D74EE}" dt="2024-07-27T02:17:54.580" v="5408" actId="1076"/>
          <ac:spMkLst>
            <pc:docMk/>
            <pc:sldMk cId="1561153544" sldId="1169"/>
            <ac:spMk id="4" creationId="{F88A2EA3-9927-3DBE-4A34-389F197EC4BD}"/>
          </ac:spMkLst>
        </pc:spChg>
        <pc:spChg chg="add mod">
          <ac:chgData name="Phillip Kaufman" userId="c001b2a046940d7c" providerId="LiveId" clId="{A92BFA22-A976-44E5-B692-66D8AB7D74EE}" dt="2024-07-27T02:18:25.240" v="5416" actId="1076"/>
          <ac:spMkLst>
            <pc:docMk/>
            <pc:sldMk cId="1561153544" sldId="1169"/>
            <ac:spMk id="5" creationId="{8AB59AFE-439E-CBE1-DD1E-1FD4A55A37E8}"/>
          </ac:spMkLst>
        </pc:spChg>
        <pc:spChg chg="add mod">
          <ac:chgData name="Phillip Kaufman" userId="c001b2a046940d7c" providerId="LiveId" clId="{A92BFA22-A976-44E5-B692-66D8AB7D74EE}" dt="2024-07-27T02:23:37.417" v="5505" actId="20577"/>
          <ac:spMkLst>
            <pc:docMk/>
            <pc:sldMk cId="1561153544" sldId="1169"/>
            <ac:spMk id="8" creationId="{B9B53B02-20BE-B143-6185-596675464208}"/>
          </ac:spMkLst>
        </pc:spChg>
        <pc:spChg chg="add mod">
          <ac:chgData name="Phillip Kaufman" userId="c001b2a046940d7c" providerId="LiveId" clId="{A92BFA22-A976-44E5-B692-66D8AB7D74EE}" dt="2024-07-27T02:21:26.267" v="5464" actId="403"/>
          <ac:spMkLst>
            <pc:docMk/>
            <pc:sldMk cId="1561153544" sldId="1169"/>
            <ac:spMk id="12" creationId="{5C1FD45A-0BFE-94AD-EFE6-771C495BED84}"/>
          </ac:spMkLst>
        </pc:spChg>
        <pc:spChg chg="add mod">
          <ac:chgData name="Phillip Kaufman" userId="c001b2a046940d7c" providerId="LiveId" clId="{A92BFA22-A976-44E5-B692-66D8AB7D74EE}" dt="2024-07-27T02:25:04.925" v="5543" actId="1076"/>
          <ac:spMkLst>
            <pc:docMk/>
            <pc:sldMk cId="1561153544" sldId="1169"/>
            <ac:spMk id="13" creationId="{C50C8ADB-A648-DEA1-E2A7-0DC36C1FD814}"/>
          </ac:spMkLst>
        </pc:spChg>
        <pc:spChg chg="add mod">
          <ac:chgData name="Phillip Kaufman" userId="c001b2a046940d7c" providerId="LiveId" clId="{A92BFA22-A976-44E5-B692-66D8AB7D74EE}" dt="2024-07-27T02:23:10.496" v="5492" actId="1076"/>
          <ac:spMkLst>
            <pc:docMk/>
            <pc:sldMk cId="1561153544" sldId="1169"/>
            <ac:spMk id="14" creationId="{A1471582-43CC-3129-5502-4253F472B054}"/>
          </ac:spMkLst>
        </pc:spChg>
        <pc:spChg chg="add mod">
          <ac:chgData name="Phillip Kaufman" userId="c001b2a046940d7c" providerId="LiveId" clId="{A92BFA22-A976-44E5-B692-66D8AB7D74EE}" dt="2024-07-27T02:23:45.189" v="5508" actId="1076"/>
          <ac:spMkLst>
            <pc:docMk/>
            <pc:sldMk cId="1561153544" sldId="1169"/>
            <ac:spMk id="15" creationId="{44355A80-1AEC-D076-E2AB-C11BFED4E3F8}"/>
          </ac:spMkLst>
        </pc:spChg>
        <pc:spChg chg="add mod">
          <ac:chgData name="Phillip Kaufman" userId="c001b2a046940d7c" providerId="LiveId" clId="{A92BFA22-A976-44E5-B692-66D8AB7D74EE}" dt="2024-07-27T02:24:10.488" v="5515" actId="571"/>
          <ac:spMkLst>
            <pc:docMk/>
            <pc:sldMk cId="1561153544" sldId="1169"/>
            <ac:spMk id="19" creationId="{CC126833-391F-C581-41D1-CA0193DC3852}"/>
          </ac:spMkLst>
        </pc:spChg>
        <pc:spChg chg="add mod">
          <ac:chgData name="Phillip Kaufman" userId="c001b2a046940d7c" providerId="LiveId" clId="{A92BFA22-A976-44E5-B692-66D8AB7D74EE}" dt="2024-07-27T02:24:15.909" v="5520"/>
          <ac:spMkLst>
            <pc:docMk/>
            <pc:sldMk cId="1561153544" sldId="1169"/>
            <ac:spMk id="20" creationId="{D91AB6D7-EC28-DE10-A83D-4DB977117BD1}"/>
          </ac:spMkLst>
        </pc:spChg>
        <pc:spChg chg="add del">
          <ac:chgData name="Phillip Kaufman" userId="c001b2a046940d7c" providerId="LiveId" clId="{A92BFA22-A976-44E5-B692-66D8AB7D74EE}" dt="2024-07-27T02:24:20.581" v="5525" actId="22"/>
          <ac:spMkLst>
            <pc:docMk/>
            <pc:sldMk cId="1561153544" sldId="1169"/>
            <ac:spMk id="22" creationId="{B81B721F-C584-325E-253F-C5801BAB0620}"/>
          </ac:spMkLst>
        </pc:spChg>
        <pc:spChg chg="add mod">
          <ac:chgData name="Phillip Kaufman" userId="c001b2a046940d7c" providerId="LiveId" clId="{A92BFA22-A976-44E5-B692-66D8AB7D74EE}" dt="2024-07-27T02:24:33.330" v="5532" actId="20577"/>
          <ac:spMkLst>
            <pc:docMk/>
            <pc:sldMk cId="1561153544" sldId="1169"/>
            <ac:spMk id="23" creationId="{F4F19B76-80DD-34B8-F464-69624EF2E546}"/>
          </ac:spMkLst>
        </pc:spChg>
        <pc:cxnChg chg="add mod">
          <ac:chgData name="Phillip Kaufman" userId="c001b2a046940d7c" providerId="LiveId" clId="{A92BFA22-A976-44E5-B692-66D8AB7D74EE}" dt="2024-07-27T02:18:29.757" v="5418" actId="1076"/>
          <ac:cxnSpMkLst>
            <pc:docMk/>
            <pc:sldMk cId="1561153544" sldId="1169"/>
            <ac:cxnSpMk id="7" creationId="{AF6A3CB3-399B-2CA8-DF60-2940F03D0784}"/>
          </ac:cxnSpMkLst>
        </pc:cxnChg>
        <pc:cxnChg chg="add mod">
          <ac:chgData name="Phillip Kaufman" userId="c001b2a046940d7c" providerId="LiveId" clId="{A92BFA22-A976-44E5-B692-66D8AB7D74EE}" dt="2024-07-27T02:20:28.584" v="5451" actId="1076"/>
          <ac:cxnSpMkLst>
            <pc:docMk/>
            <pc:sldMk cId="1561153544" sldId="1169"/>
            <ac:cxnSpMk id="10" creationId="{851E35C0-A6A4-20E0-EB0F-22CC25818B3C}"/>
          </ac:cxnSpMkLst>
        </pc:cxnChg>
        <pc:cxnChg chg="add mod">
          <ac:chgData name="Phillip Kaufman" userId="c001b2a046940d7c" providerId="LiveId" clId="{A92BFA22-A976-44E5-B692-66D8AB7D74EE}" dt="2024-07-27T02:23:49.931" v="5510" actId="14100"/>
          <ac:cxnSpMkLst>
            <pc:docMk/>
            <pc:sldMk cId="1561153544" sldId="1169"/>
            <ac:cxnSpMk id="17" creationId="{2BD57E44-56E3-A508-84C9-A7C0928A588E}"/>
          </ac:cxnSpMkLst>
        </pc:cxnChg>
        <pc:cxnChg chg="add mod">
          <ac:chgData name="Phillip Kaufman" userId="c001b2a046940d7c" providerId="LiveId" clId="{A92BFA22-A976-44E5-B692-66D8AB7D74EE}" dt="2024-07-27T02:25:02.402" v="5542" actId="14100"/>
          <ac:cxnSpMkLst>
            <pc:docMk/>
            <pc:sldMk cId="1561153544" sldId="1169"/>
            <ac:cxnSpMk id="25" creationId="{B36CFC21-3D79-87B8-83E1-492CAB5CE4CC}"/>
          </ac:cxnSpMkLst>
        </pc:cxnChg>
      </pc:sldChg>
      <pc:sldChg chg="addSp modSp new mod">
        <pc:chgData name="Phillip Kaufman" userId="c001b2a046940d7c" providerId="LiveId" clId="{A92BFA22-A976-44E5-B692-66D8AB7D74EE}" dt="2024-07-29T06:56:57.076" v="6148" actId="20577"/>
        <pc:sldMkLst>
          <pc:docMk/>
          <pc:sldMk cId="2788888684" sldId="1170"/>
        </pc:sldMkLst>
        <pc:spChg chg="add mod">
          <ac:chgData name="Phillip Kaufman" userId="c001b2a046940d7c" providerId="LiveId" clId="{A92BFA22-A976-44E5-B692-66D8AB7D74EE}" dt="2024-07-29T06:56:57.076" v="6148" actId="20577"/>
          <ac:spMkLst>
            <pc:docMk/>
            <pc:sldMk cId="2788888684" sldId="1170"/>
            <ac:spMk id="4" creationId="{2FFFDA5A-A4AD-7051-E70E-C4EFDBAB0C18}"/>
          </ac:spMkLst>
        </pc:spChg>
        <pc:spChg chg="add mod">
          <ac:chgData name="Phillip Kaufman" userId="c001b2a046940d7c" providerId="LiveId" clId="{A92BFA22-A976-44E5-B692-66D8AB7D74EE}" dt="2024-07-29T06:49:49.740" v="6135" actId="465"/>
          <ac:spMkLst>
            <pc:docMk/>
            <pc:sldMk cId="2788888684" sldId="1170"/>
            <ac:spMk id="5" creationId="{CDE95AD0-D65C-35FF-D26C-7CCF99CCE4DE}"/>
          </ac:spMkLst>
        </pc:spChg>
        <pc:spChg chg="add mod">
          <ac:chgData name="Phillip Kaufman" userId="c001b2a046940d7c" providerId="LiveId" clId="{A92BFA22-A976-44E5-B692-66D8AB7D74EE}" dt="2024-07-29T06:49:44.879" v="6134" actId="1076"/>
          <ac:spMkLst>
            <pc:docMk/>
            <pc:sldMk cId="2788888684" sldId="1170"/>
            <ac:spMk id="6" creationId="{E0EE4CB3-724F-EA8B-C6CA-ECD763EDB38B}"/>
          </ac:spMkLst>
        </pc:spChg>
        <pc:spChg chg="add mod">
          <ac:chgData name="Phillip Kaufman" userId="c001b2a046940d7c" providerId="LiveId" clId="{A92BFA22-A976-44E5-B692-66D8AB7D74EE}" dt="2024-07-29T06:49:37.356" v="6133" actId="1076"/>
          <ac:spMkLst>
            <pc:docMk/>
            <pc:sldMk cId="2788888684" sldId="1170"/>
            <ac:spMk id="7" creationId="{E1E72067-CFE7-18E4-2A73-CE9FDD5B4071}"/>
          </ac:spMkLst>
        </pc:spChg>
        <pc:spChg chg="add mod">
          <ac:chgData name="Phillip Kaufman" userId="c001b2a046940d7c" providerId="LiveId" clId="{A92BFA22-A976-44E5-B692-66D8AB7D74EE}" dt="2024-07-29T06:49:44.879" v="6134" actId="1076"/>
          <ac:spMkLst>
            <pc:docMk/>
            <pc:sldMk cId="2788888684" sldId="1170"/>
            <ac:spMk id="8" creationId="{5C471B59-E77A-13AB-7D25-01A51B5C712A}"/>
          </ac:spMkLst>
        </pc:spChg>
        <pc:spChg chg="add mod">
          <ac:chgData name="Phillip Kaufman" userId="c001b2a046940d7c" providerId="LiveId" clId="{A92BFA22-A976-44E5-B692-66D8AB7D74EE}" dt="2024-07-29T06:56:05.670" v="6147" actId="1076"/>
          <ac:spMkLst>
            <pc:docMk/>
            <pc:sldMk cId="2788888684" sldId="1170"/>
            <ac:spMk id="9" creationId="{5E484AEA-98E2-AB23-4C26-EF67E5EFE58C}"/>
          </ac:spMkLst>
        </pc:spChg>
      </pc:sldChg>
      <pc:sldChg chg="addSp delSp modSp new mod">
        <pc:chgData name="Phillip Kaufman" userId="c001b2a046940d7c" providerId="LiveId" clId="{A92BFA22-A976-44E5-B692-66D8AB7D74EE}" dt="2024-07-30T01:54:16.923" v="6431" actId="14100"/>
        <pc:sldMkLst>
          <pc:docMk/>
          <pc:sldMk cId="355863728" sldId="1171"/>
        </pc:sldMkLst>
        <pc:spChg chg="add mod">
          <ac:chgData name="Phillip Kaufman" userId="c001b2a046940d7c" providerId="LiveId" clId="{A92BFA22-A976-44E5-B692-66D8AB7D74EE}" dt="2024-07-29T07:03:10.517" v="6218" actId="20577"/>
          <ac:spMkLst>
            <pc:docMk/>
            <pc:sldMk cId="355863728" sldId="1171"/>
            <ac:spMk id="4" creationId="{FE8892E7-5097-961E-0196-553887565FD1}"/>
          </ac:spMkLst>
        </pc:spChg>
        <pc:spChg chg="add mod">
          <ac:chgData name="Phillip Kaufman" userId="c001b2a046940d7c" providerId="LiveId" clId="{A92BFA22-A976-44E5-B692-66D8AB7D74EE}" dt="2024-07-30T01:53:36.996" v="6421" actId="1076"/>
          <ac:spMkLst>
            <pc:docMk/>
            <pc:sldMk cId="355863728" sldId="1171"/>
            <ac:spMk id="5" creationId="{55F86D01-76A1-2B1F-5C6C-4DC6FB126DE3}"/>
          </ac:spMkLst>
        </pc:spChg>
        <pc:spChg chg="add mod">
          <ac:chgData name="Phillip Kaufman" userId="c001b2a046940d7c" providerId="LiveId" clId="{A92BFA22-A976-44E5-B692-66D8AB7D74EE}" dt="2024-07-29T07:13:03.623" v="6370" actId="1076"/>
          <ac:spMkLst>
            <pc:docMk/>
            <pc:sldMk cId="355863728" sldId="1171"/>
            <ac:spMk id="6" creationId="{5013C631-2929-23BD-09B3-FCBA5C8E20EF}"/>
          </ac:spMkLst>
        </pc:spChg>
        <pc:spChg chg="add mod">
          <ac:chgData name="Phillip Kaufman" userId="c001b2a046940d7c" providerId="LiveId" clId="{A92BFA22-A976-44E5-B692-66D8AB7D74EE}" dt="2024-07-30T01:54:11.277" v="6429" actId="1076"/>
          <ac:spMkLst>
            <pc:docMk/>
            <pc:sldMk cId="355863728" sldId="1171"/>
            <ac:spMk id="7" creationId="{5C3AAB68-B8DB-0036-B4EA-A88DBA007FDB}"/>
          </ac:spMkLst>
        </pc:spChg>
        <pc:spChg chg="add del mod">
          <ac:chgData name="Phillip Kaufman" userId="c001b2a046940d7c" providerId="LiveId" clId="{A92BFA22-A976-44E5-B692-66D8AB7D74EE}" dt="2024-07-29T07:09:35.372" v="6286"/>
          <ac:spMkLst>
            <pc:docMk/>
            <pc:sldMk cId="355863728" sldId="1171"/>
            <ac:spMk id="8" creationId="{F1DCED0D-7962-03B5-92E0-996EB68504FD}"/>
          </ac:spMkLst>
        </pc:spChg>
        <pc:spChg chg="add mod">
          <ac:chgData name="Phillip Kaufman" userId="c001b2a046940d7c" providerId="LiveId" clId="{A92BFA22-A976-44E5-B692-66D8AB7D74EE}" dt="2024-07-30T01:53:05.262" v="6403" actId="1076"/>
          <ac:spMkLst>
            <pc:docMk/>
            <pc:sldMk cId="355863728" sldId="1171"/>
            <ac:spMk id="17" creationId="{58A9CDC8-0246-3894-F2D8-C8D08FF293EC}"/>
          </ac:spMkLst>
        </pc:spChg>
        <pc:spChg chg="add mod">
          <ac:chgData name="Phillip Kaufman" userId="c001b2a046940d7c" providerId="LiveId" clId="{A92BFA22-A976-44E5-B692-66D8AB7D74EE}" dt="2024-07-30T01:53:13.842" v="6419" actId="1036"/>
          <ac:spMkLst>
            <pc:docMk/>
            <pc:sldMk cId="355863728" sldId="1171"/>
            <ac:spMk id="21" creationId="{12C83230-6334-A612-4171-F7797E898BE8}"/>
          </ac:spMkLst>
        </pc:spChg>
        <pc:picChg chg="add mod">
          <ac:chgData name="Phillip Kaufman" userId="c001b2a046940d7c" providerId="LiveId" clId="{A92BFA22-A976-44E5-B692-66D8AB7D74EE}" dt="2024-07-29T07:08:44.953" v="6281" actId="1076"/>
          <ac:picMkLst>
            <pc:docMk/>
            <pc:sldMk cId="355863728" sldId="1171"/>
            <ac:picMk id="14" creationId="{4DC038D2-A010-78A2-C077-DF81A5B49E3B}"/>
          </ac:picMkLst>
        </pc:picChg>
        <pc:cxnChg chg="add mod">
          <ac:chgData name="Phillip Kaufman" userId="c001b2a046940d7c" providerId="LiveId" clId="{A92BFA22-A976-44E5-B692-66D8AB7D74EE}" dt="2024-07-30T01:54:16.923" v="6431" actId="14100"/>
          <ac:cxnSpMkLst>
            <pc:docMk/>
            <pc:sldMk cId="355863728" sldId="1171"/>
            <ac:cxnSpMk id="10" creationId="{EB601650-1C92-E14D-C438-34502AFA7EA8}"/>
          </ac:cxnSpMkLst>
        </pc:cxnChg>
        <pc:cxnChg chg="add del">
          <ac:chgData name="Phillip Kaufman" userId="c001b2a046940d7c" providerId="LiveId" clId="{A92BFA22-A976-44E5-B692-66D8AB7D74EE}" dt="2024-07-29T07:09:36.956" v="6287" actId="478"/>
          <ac:cxnSpMkLst>
            <pc:docMk/>
            <pc:sldMk cId="355863728" sldId="1171"/>
            <ac:cxnSpMk id="12" creationId="{1F49410F-E200-66D8-F3C5-FAD41146C8A6}"/>
          </ac:cxnSpMkLst>
        </pc:cxnChg>
      </pc:sldChg>
      <pc:sldChg chg="addSp delSp modSp new mod">
        <pc:chgData name="Phillip Kaufman" userId="c001b2a046940d7c" providerId="LiveId" clId="{A92BFA22-A976-44E5-B692-66D8AB7D74EE}" dt="2024-07-31T05:56:10.309" v="7735" actId="20577"/>
        <pc:sldMkLst>
          <pc:docMk/>
          <pc:sldMk cId="3466308453" sldId="1172"/>
        </pc:sldMkLst>
        <pc:spChg chg="add mod">
          <ac:chgData name="Phillip Kaufman" userId="c001b2a046940d7c" providerId="LiveId" clId="{A92BFA22-A976-44E5-B692-66D8AB7D74EE}" dt="2024-07-30T02:14:12.354" v="6524" actId="1076"/>
          <ac:spMkLst>
            <pc:docMk/>
            <pc:sldMk cId="3466308453" sldId="1172"/>
            <ac:spMk id="4" creationId="{A41E2523-26ED-1A16-8E41-983204CDE7FB}"/>
          </ac:spMkLst>
        </pc:spChg>
        <pc:spChg chg="add mod">
          <ac:chgData name="Phillip Kaufman" userId="c001b2a046940d7c" providerId="LiveId" clId="{A92BFA22-A976-44E5-B692-66D8AB7D74EE}" dt="2024-07-30T02:14:24.903" v="6528" actId="20577"/>
          <ac:spMkLst>
            <pc:docMk/>
            <pc:sldMk cId="3466308453" sldId="1172"/>
            <ac:spMk id="5" creationId="{358AA471-0B22-DB05-6839-678A8E04CB15}"/>
          </ac:spMkLst>
        </pc:spChg>
        <pc:spChg chg="add mod">
          <ac:chgData name="Phillip Kaufman" userId="c001b2a046940d7c" providerId="LiveId" clId="{A92BFA22-A976-44E5-B692-66D8AB7D74EE}" dt="2024-07-30T04:11:48.319" v="6899" actId="403"/>
          <ac:spMkLst>
            <pc:docMk/>
            <pc:sldMk cId="3466308453" sldId="1172"/>
            <ac:spMk id="6" creationId="{5B4AAD19-D16D-BAB9-B482-C8148A951927}"/>
          </ac:spMkLst>
        </pc:spChg>
        <pc:spChg chg="add del mod">
          <ac:chgData name="Phillip Kaufman" userId="c001b2a046940d7c" providerId="LiveId" clId="{A92BFA22-A976-44E5-B692-66D8AB7D74EE}" dt="2024-07-30T04:11:14.083" v="6885" actId="478"/>
          <ac:spMkLst>
            <pc:docMk/>
            <pc:sldMk cId="3466308453" sldId="1172"/>
            <ac:spMk id="7" creationId="{2805D863-B0D6-B598-941E-E4E996ADD3E5}"/>
          </ac:spMkLst>
        </pc:spChg>
        <pc:spChg chg="add mod">
          <ac:chgData name="Phillip Kaufman" userId="c001b2a046940d7c" providerId="LiveId" clId="{A92BFA22-A976-44E5-B692-66D8AB7D74EE}" dt="2024-07-30T02:20:21.479" v="6752" actId="1076"/>
          <ac:spMkLst>
            <pc:docMk/>
            <pc:sldMk cId="3466308453" sldId="1172"/>
            <ac:spMk id="10" creationId="{8A8954FB-CAA2-8ECE-F85E-87CE4A7C041A}"/>
          </ac:spMkLst>
        </pc:spChg>
        <pc:spChg chg="add mod">
          <ac:chgData name="Phillip Kaufman" userId="c001b2a046940d7c" providerId="LiveId" clId="{A92BFA22-A976-44E5-B692-66D8AB7D74EE}" dt="2024-07-31T05:56:10.309" v="7735" actId="20577"/>
          <ac:spMkLst>
            <pc:docMk/>
            <pc:sldMk cId="3466308453" sldId="1172"/>
            <ac:spMk id="11" creationId="{00E970BE-8215-9AF8-4AF2-92A728D005B7}"/>
          </ac:spMkLst>
        </pc:spChg>
        <pc:spChg chg="add mod">
          <ac:chgData name="Phillip Kaufman" userId="c001b2a046940d7c" providerId="LiveId" clId="{A92BFA22-A976-44E5-B692-66D8AB7D74EE}" dt="2024-07-30T04:07:18.689" v="6770" actId="1076"/>
          <ac:spMkLst>
            <pc:docMk/>
            <pc:sldMk cId="3466308453" sldId="1172"/>
            <ac:spMk id="19" creationId="{CDA2AFE7-72EE-D2E3-4D12-6F2331F81A32}"/>
          </ac:spMkLst>
        </pc:spChg>
        <pc:spChg chg="add mod">
          <ac:chgData name="Phillip Kaufman" userId="c001b2a046940d7c" providerId="LiveId" clId="{A92BFA22-A976-44E5-B692-66D8AB7D74EE}" dt="2024-07-30T04:08:56.590" v="6812" actId="1076"/>
          <ac:spMkLst>
            <pc:docMk/>
            <pc:sldMk cId="3466308453" sldId="1172"/>
            <ac:spMk id="21" creationId="{9D361835-77A7-8A93-4593-C42A37560A3A}"/>
          </ac:spMkLst>
        </pc:spChg>
        <pc:spChg chg="add mod">
          <ac:chgData name="Phillip Kaufman" userId="c001b2a046940d7c" providerId="LiveId" clId="{A92BFA22-A976-44E5-B692-66D8AB7D74EE}" dt="2024-07-30T04:20:30.515" v="6951" actId="20577"/>
          <ac:spMkLst>
            <pc:docMk/>
            <pc:sldMk cId="3466308453" sldId="1172"/>
            <ac:spMk id="23" creationId="{7F9A7EE8-8D76-6E65-2EF3-5795A5E456F7}"/>
          </ac:spMkLst>
        </pc:spChg>
        <pc:cxnChg chg="add mod">
          <ac:chgData name="Phillip Kaufman" userId="c001b2a046940d7c" providerId="LiveId" clId="{A92BFA22-A976-44E5-B692-66D8AB7D74EE}" dt="2024-07-30T02:20:12.686" v="6749" actId="14100"/>
          <ac:cxnSpMkLst>
            <pc:docMk/>
            <pc:sldMk cId="3466308453" sldId="1172"/>
            <ac:cxnSpMk id="9" creationId="{D97331B6-C9C3-CD3C-8A3C-95B24D86DB96}"/>
          </ac:cxnSpMkLst>
        </pc:cxnChg>
        <pc:cxnChg chg="add mod">
          <ac:chgData name="Phillip Kaufman" userId="c001b2a046940d7c" providerId="LiveId" clId="{A92BFA22-A976-44E5-B692-66D8AB7D74EE}" dt="2024-07-30T02:20:25.329" v="6754" actId="14100"/>
          <ac:cxnSpMkLst>
            <pc:docMk/>
            <pc:sldMk cId="3466308453" sldId="1172"/>
            <ac:cxnSpMk id="13" creationId="{C9D87B3F-6507-8AD5-78D5-1824B39C1250}"/>
          </ac:cxnSpMkLst>
        </pc:cxnChg>
        <pc:cxnChg chg="add mod">
          <ac:chgData name="Phillip Kaufman" userId="c001b2a046940d7c" providerId="LiveId" clId="{A92BFA22-A976-44E5-B692-66D8AB7D74EE}" dt="2024-07-30T04:07:20.465" v="6771" actId="14100"/>
          <ac:cxnSpMkLst>
            <pc:docMk/>
            <pc:sldMk cId="3466308453" sldId="1172"/>
            <ac:cxnSpMk id="18" creationId="{7A59584A-18B8-14A9-B0A9-E1F309C30DB4}"/>
          </ac:cxnSpMkLst>
        </pc:cxnChg>
        <pc:cxnChg chg="add mod">
          <ac:chgData name="Phillip Kaufman" userId="c001b2a046940d7c" providerId="LiveId" clId="{A92BFA22-A976-44E5-B692-66D8AB7D74EE}" dt="2024-07-30T04:20:40.633" v="6953" actId="14100"/>
          <ac:cxnSpMkLst>
            <pc:docMk/>
            <pc:sldMk cId="3466308453" sldId="1172"/>
            <ac:cxnSpMk id="22" creationId="{9DAAE396-2AD5-0684-3523-B105FD02B966}"/>
          </ac:cxnSpMkLst>
        </pc:cxnChg>
      </pc:sldChg>
      <pc:sldChg chg="addSp modSp new mod">
        <pc:chgData name="Phillip Kaufman" userId="c001b2a046940d7c" providerId="LiveId" clId="{A92BFA22-A976-44E5-B692-66D8AB7D74EE}" dt="2024-07-30T04:52:59.960" v="7283" actId="20577"/>
        <pc:sldMkLst>
          <pc:docMk/>
          <pc:sldMk cId="1583262800" sldId="1173"/>
        </pc:sldMkLst>
        <pc:spChg chg="add mod">
          <ac:chgData name="Phillip Kaufman" userId="c001b2a046940d7c" providerId="LiveId" clId="{A92BFA22-A976-44E5-B692-66D8AB7D74EE}" dt="2024-07-30T04:25:33.004" v="6968"/>
          <ac:spMkLst>
            <pc:docMk/>
            <pc:sldMk cId="1583262800" sldId="1173"/>
            <ac:spMk id="4" creationId="{56B474A7-1E52-E06A-19E1-9FDF48A02E71}"/>
          </ac:spMkLst>
        </pc:spChg>
        <pc:spChg chg="add mod ord">
          <ac:chgData name="Phillip Kaufman" userId="c001b2a046940d7c" providerId="LiveId" clId="{A92BFA22-A976-44E5-B692-66D8AB7D74EE}" dt="2024-07-30T04:52:05.305" v="7261" actId="1076"/>
          <ac:spMkLst>
            <pc:docMk/>
            <pc:sldMk cId="1583262800" sldId="1173"/>
            <ac:spMk id="7" creationId="{CA546C24-FB52-13F3-BA70-66C6C3F27936}"/>
          </ac:spMkLst>
        </pc:spChg>
        <pc:spChg chg="add mod">
          <ac:chgData name="Phillip Kaufman" userId="c001b2a046940d7c" providerId="LiveId" clId="{A92BFA22-A976-44E5-B692-66D8AB7D74EE}" dt="2024-07-30T04:52:18.978" v="7266" actId="1076"/>
          <ac:spMkLst>
            <pc:docMk/>
            <pc:sldMk cId="1583262800" sldId="1173"/>
            <ac:spMk id="11" creationId="{78C0CCDF-895A-24D4-5CBE-157CD862B9C1}"/>
          </ac:spMkLst>
        </pc:spChg>
        <pc:spChg chg="add mod">
          <ac:chgData name="Phillip Kaufman" userId="c001b2a046940d7c" providerId="LiveId" clId="{A92BFA22-A976-44E5-B692-66D8AB7D74EE}" dt="2024-07-30T04:52:29.855" v="7271" actId="1076"/>
          <ac:spMkLst>
            <pc:docMk/>
            <pc:sldMk cId="1583262800" sldId="1173"/>
            <ac:spMk id="15" creationId="{7CB24134-1588-5A9B-7C02-0D302EFE3292}"/>
          </ac:spMkLst>
        </pc:spChg>
        <pc:spChg chg="add mod">
          <ac:chgData name="Phillip Kaufman" userId="c001b2a046940d7c" providerId="LiveId" clId="{A92BFA22-A976-44E5-B692-66D8AB7D74EE}" dt="2024-07-30T04:52:40.828" v="7275" actId="1076"/>
          <ac:spMkLst>
            <pc:docMk/>
            <pc:sldMk cId="1583262800" sldId="1173"/>
            <ac:spMk id="16" creationId="{1DE7608E-5370-DACA-29AD-3F835D529426}"/>
          </ac:spMkLst>
        </pc:spChg>
        <pc:spChg chg="add mod">
          <ac:chgData name="Phillip Kaufman" userId="c001b2a046940d7c" providerId="LiveId" clId="{A92BFA22-A976-44E5-B692-66D8AB7D74EE}" dt="2024-07-30T04:52:46.499" v="7276" actId="403"/>
          <ac:spMkLst>
            <pc:docMk/>
            <pc:sldMk cId="1583262800" sldId="1173"/>
            <ac:spMk id="17" creationId="{ABFDD439-2A20-CA16-76DD-F22009187575}"/>
          </ac:spMkLst>
        </pc:spChg>
        <pc:spChg chg="add mod">
          <ac:chgData name="Phillip Kaufman" userId="c001b2a046940d7c" providerId="LiveId" clId="{A92BFA22-A976-44E5-B692-66D8AB7D74EE}" dt="2024-07-30T04:52:59.960" v="7283" actId="20577"/>
          <ac:spMkLst>
            <pc:docMk/>
            <pc:sldMk cId="1583262800" sldId="1173"/>
            <ac:spMk id="20" creationId="{474BBCF1-A5F4-BE47-8BD9-F480FCC00573}"/>
          </ac:spMkLst>
        </pc:spChg>
        <pc:spChg chg="add mod">
          <ac:chgData name="Phillip Kaufman" userId="c001b2a046940d7c" providerId="LiveId" clId="{A92BFA22-A976-44E5-B692-66D8AB7D74EE}" dt="2024-07-30T04:50:35.705" v="7259" actId="1076"/>
          <ac:spMkLst>
            <pc:docMk/>
            <pc:sldMk cId="1583262800" sldId="1173"/>
            <ac:spMk id="23" creationId="{3862939D-6839-BD7B-947C-CE457E7FB754}"/>
          </ac:spMkLst>
        </pc:spChg>
        <pc:cxnChg chg="add mod">
          <ac:chgData name="Phillip Kaufman" userId="c001b2a046940d7c" providerId="LiveId" clId="{A92BFA22-A976-44E5-B692-66D8AB7D74EE}" dt="2024-07-30T04:52:26.828" v="7270" actId="1076"/>
          <ac:cxnSpMkLst>
            <pc:docMk/>
            <pc:sldMk cId="1583262800" sldId="1173"/>
            <ac:cxnSpMk id="6" creationId="{E4307D38-4AE2-F665-0092-5D2AB5F8517C}"/>
          </ac:cxnSpMkLst>
        </pc:cxnChg>
        <pc:cxnChg chg="add mod">
          <ac:chgData name="Phillip Kaufman" userId="c001b2a046940d7c" providerId="LiveId" clId="{A92BFA22-A976-44E5-B692-66D8AB7D74EE}" dt="2024-07-30T04:52:22.350" v="7268" actId="14100"/>
          <ac:cxnSpMkLst>
            <pc:docMk/>
            <pc:sldMk cId="1583262800" sldId="1173"/>
            <ac:cxnSpMk id="10" creationId="{10BB9223-3038-4A52-610A-EE5D5E955CB0}"/>
          </ac:cxnSpMkLst>
        </pc:cxnChg>
        <pc:cxnChg chg="add mod">
          <ac:chgData name="Phillip Kaufman" userId="c001b2a046940d7c" providerId="LiveId" clId="{A92BFA22-A976-44E5-B692-66D8AB7D74EE}" dt="2024-07-30T04:52:53.288" v="7279" actId="14100"/>
          <ac:cxnSpMkLst>
            <pc:docMk/>
            <pc:sldMk cId="1583262800" sldId="1173"/>
            <ac:cxnSpMk id="19" creationId="{4AF39CFC-AC8C-9DBF-225C-9EA78F6B6DAE}"/>
          </ac:cxnSpMkLst>
        </pc:cxnChg>
      </pc:sldChg>
      <pc:sldChg chg="addSp modSp new mod">
        <pc:chgData name="Phillip Kaufman" userId="c001b2a046940d7c" providerId="LiveId" clId="{A92BFA22-A976-44E5-B692-66D8AB7D74EE}" dt="2024-07-30T22:48:01.082" v="7424" actId="1076"/>
        <pc:sldMkLst>
          <pc:docMk/>
          <pc:sldMk cId="1122507241" sldId="1174"/>
        </pc:sldMkLst>
        <pc:spChg chg="add mod">
          <ac:chgData name="Phillip Kaufman" userId="c001b2a046940d7c" providerId="LiveId" clId="{A92BFA22-A976-44E5-B692-66D8AB7D74EE}" dt="2024-07-30T22:47:53.294" v="7421" actId="1076"/>
          <ac:spMkLst>
            <pc:docMk/>
            <pc:sldMk cId="1122507241" sldId="1174"/>
            <ac:spMk id="4" creationId="{1E677FDD-DB84-68BB-A9B5-23CD5A85337D}"/>
          </ac:spMkLst>
        </pc:spChg>
        <pc:spChg chg="add mod">
          <ac:chgData name="Phillip Kaufman" userId="c001b2a046940d7c" providerId="LiveId" clId="{A92BFA22-A976-44E5-B692-66D8AB7D74EE}" dt="2024-07-30T22:47:56.311" v="7422" actId="1076"/>
          <ac:spMkLst>
            <pc:docMk/>
            <pc:sldMk cId="1122507241" sldId="1174"/>
            <ac:spMk id="5" creationId="{32ACBB83-5A10-4102-AE12-E8220B6ED9AA}"/>
          </ac:spMkLst>
        </pc:spChg>
        <pc:spChg chg="add mod">
          <ac:chgData name="Phillip Kaufman" userId="c001b2a046940d7c" providerId="LiveId" clId="{A92BFA22-A976-44E5-B692-66D8AB7D74EE}" dt="2024-07-30T22:48:01.082" v="7424" actId="1076"/>
          <ac:spMkLst>
            <pc:docMk/>
            <pc:sldMk cId="1122507241" sldId="1174"/>
            <ac:spMk id="6" creationId="{7E3EAB33-10FA-603A-45C3-00238DBBCD35}"/>
          </ac:spMkLst>
        </pc:spChg>
        <pc:spChg chg="add mod">
          <ac:chgData name="Phillip Kaufman" userId="c001b2a046940d7c" providerId="LiveId" clId="{A92BFA22-A976-44E5-B692-66D8AB7D74EE}" dt="2024-07-30T05:12:20.408" v="7410" actId="1076"/>
          <ac:spMkLst>
            <pc:docMk/>
            <pc:sldMk cId="1122507241" sldId="1174"/>
            <ac:spMk id="11" creationId="{E199CE31-D336-DD3A-F0A1-F8CAC4591C16}"/>
          </ac:spMkLst>
        </pc:spChg>
        <pc:spChg chg="add mod">
          <ac:chgData name="Phillip Kaufman" userId="c001b2a046940d7c" providerId="LiveId" clId="{A92BFA22-A976-44E5-B692-66D8AB7D74EE}" dt="2024-07-30T05:12:20.408" v="7410" actId="1076"/>
          <ac:spMkLst>
            <pc:docMk/>
            <pc:sldMk cId="1122507241" sldId="1174"/>
            <ac:spMk id="12" creationId="{B0F96A1E-097A-8BAB-D67C-22AFC2FF8D87}"/>
          </ac:spMkLst>
        </pc:spChg>
        <pc:spChg chg="add mod">
          <ac:chgData name="Phillip Kaufman" userId="c001b2a046940d7c" providerId="LiveId" clId="{A92BFA22-A976-44E5-B692-66D8AB7D74EE}" dt="2024-07-30T05:12:20.408" v="7410" actId="1076"/>
          <ac:spMkLst>
            <pc:docMk/>
            <pc:sldMk cId="1122507241" sldId="1174"/>
            <ac:spMk id="15" creationId="{8B659BA7-C777-C4E6-6071-1DDC25DF67FB}"/>
          </ac:spMkLst>
        </pc:spChg>
        <pc:spChg chg="add mod">
          <ac:chgData name="Phillip Kaufman" userId="c001b2a046940d7c" providerId="LiveId" clId="{A92BFA22-A976-44E5-B692-66D8AB7D74EE}" dt="2024-07-30T05:12:32.783" v="7418" actId="20577"/>
          <ac:spMkLst>
            <pc:docMk/>
            <pc:sldMk cId="1122507241" sldId="1174"/>
            <ac:spMk id="19" creationId="{E1BA8129-B39D-A197-9BFD-7F435162DBA4}"/>
          </ac:spMkLst>
        </pc:spChg>
        <pc:spChg chg="add mod">
          <ac:chgData name="Phillip Kaufman" userId="c001b2a046940d7c" providerId="LiveId" clId="{A92BFA22-A976-44E5-B692-66D8AB7D74EE}" dt="2024-07-30T05:12:35.648" v="7419" actId="1076"/>
          <ac:spMkLst>
            <pc:docMk/>
            <pc:sldMk cId="1122507241" sldId="1174"/>
            <ac:spMk id="20" creationId="{8A52A314-719B-C44E-4F94-FBCB3B80D20E}"/>
          </ac:spMkLst>
        </pc:spChg>
        <pc:cxnChg chg="add mod">
          <ac:chgData name="Phillip Kaufman" userId="c001b2a046940d7c" providerId="LiveId" clId="{A92BFA22-A976-44E5-B692-66D8AB7D74EE}" dt="2024-07-30T22:47:59.234" v="7423" actId="1076"/>
          <ac:cxnSpMkLst>
            <pc:docMk/>
            <pc:sldMk cId="1122507241" sldId="1174"/>
            <ac:cxnSpMk id="8" creationId="{5C8C90BE-B699-6C8F-4918-4AAFF3915D35}"/>
          </ac:cxnSpMkLst>
        </pc:cxnChg>
        <pc:cxnChg chg="add mod">
          <ac:chgData name="Phillip Kaufman" userId="c001b2a046940d7c" providerId="LiveId" clId="{A92BFA22-A976-44E5-B692-66D8AB7D74EE}" dt="2024-07-30T05:12:20.408" v="7410" actId="1076"/>
          <ac:cxnSpMkLst>
            <pc:docMk/>
            <pc:sldMk cId="1122507241" sldId="1174"/>
            <ac:cxnSpMk id="14" creationId="{0B2F3AB5-B7A2-4979-9CCD-4B4AB3AEE79B}"/>
          </ac:cxnSpMkLst>
        </pc:cxnChg>
        <pc:cxnChg chg="add mod">
          <ac:chgData name="Phillip Kaufman" userId="c001b2a046940d7c" providerId="LiveId" clId="{A92BFA22-A976-44E5-B692-66D8AB7D74EE}" dt="2024-07-30T05:12:20.408" v="7410" actId="1076"/>
          <ac:cxnSpMkLst>
            <pc:docMk/>
            <pc:sldMk cId="1122507241" sldId="1174"/>
            <ac:cxnSpMk id="17" creationId="{BC2FC650-162F-A1C5-E086-946388EE7F5A}"/>
          </ac:cxnSpMkLst>
        </pc:cxnChg>
      </pc:sldChg>
      <pc:sldChg chg="addSp modSp new mod">
        <pc:chgData name="Phillip Kaufman" userId="c001b2a046940d7c" providerId="LiveId" clId="{A92BFA22-A976-44E5-B692-66D8AB7D74EE}" dt="2024-07-31T23:35:48.495" v="8038" actId="1076"/>
        <pc:sldMkLst>
          <pc:docMk/>
          <pc:sldMk cId="1702522503" sldId="1175"/>
        </pc:sldMkLst>
        <pc:spChg chg="add mod">
          <ac:chgData name="Phillip Kaufman" userId="c001b2a046940d7c" providerId="LiveId" clId="{A92BFA22-A976-44E5-B692-66D8AB7D74EE}" dt="2024-07-31T23:35:48.495" v="8038" actId="1076"/>
          <ac:spMkLst>
            <pc:docMk/>
            <pc:sldMk cId="1702522503" sldId="1175"/>
            <ac:spMk id="4" creationId="{A562927C-663C-4DD7-430A-61DC144C6D80}"/>
          </ac:spMkLst>
        </pc:spChg>
        <pc:spChg chg="add mod">
          <ac:chgData name="Phillip Kaufman" userId="c001b2a046940d7c" providerId="LiveId" clId="{A92BFA22-A976-44E5-B692-66D8AB7D74EE}" dt="2024-07-31T23:35:30.562" v="8031" actId="1076"/>
          <ac:spMkLst>
            <pc:docMk/>
            <pc:sldMk cId="1702522503" sldId="1175"/>
            <ac:spMk id="5" creationId="{BB715D0D-57DA-A85C-EA74-8EE4BE503443}"/>
          </ac:spMkLst>
        </pc:spChg>
        <pc:spChg chg="add mod">
          <ac:chgData name="Phillip Kaufman" userId="c001b2a046940d7c" providerId="LiveId" clId="{A92BFA22-A976-44E5-B692-66D8AB7D74EE}" dt="2024-07-31T23:35:28.004" v="8029" actId="1076"/>
          <ac:spMkLst>
            <pc:docMk/>
            <pc:sldMk cId="1702522503" sldId="1175"/>
            <ac:spMk id="6" creationId="{EF8B0D41-B142-AA3F-0690-62F8EC775690}"/>
          </ac:spMkLst>
        </pc:spChg>
        <pc:spChg chg="add mod">
          <ac:chgData name="Phillip Kaufman" userId="c001b2a046940d7c" providerId="LiveId" clId="{A92BFA22-A976-44E5-B692-66D8AB7D74EE}" dt="2024-07-31T23:35:29.046" v="8030" actId="1076"/>
          <ac:spMkLst>
            <pc:docMk/>
            <pc:sldMk cId="1702522503" sldId="1175"/>
            <ac:spMk id="7" creationId="{8FB3BE98-19E2-572C-5B57-3CE3A94569A3}"/>
          </ac:spMkLst>
        </pc:spChg>
        <pc:cxnChg chg="add mod">
          <ac:chgData name="Phillip Kaufman" userId="c001b2a046940d7c" providerId="LiveId" clId="{A92BFA22-A976-44E5-B692-66D8AB7D74EE}" dt="2024-07-31T23:35:48.495" v="8038" actId="1076"/>
          <ac:cxnSpMkLst>
            <pc:docMk/>
            <pc:sldMk cId="1702522503" sldId="1175"/>
            <ac:cxnSpMk id="9" creationId="{9C0B066D-D3FF-CD82-9C58-17EF70B6E004}"/>
          </ac:cxnSpMkLst>
        </pc:cxnChg>
        <pc:cxnChg chg="add mod">
          <ac:chgData name="Phillip Kaufman" userId="c001b2a046940d7c" providerId="LiveId" clId="{A92BFA22-A976-44E5-B692-66D8AB7D74EE}" dt="2024-07-31T23:35:48.495" v="8038" actId="1076"/>
          <ac:cxnSpMkLst>
            <pc:docMk/>
            <pc:sldMk cId="1702522503" sldId="1175"/>
            <ac:cxnSpMk id="12" creationId="{D74513EC-40D5-28D7-C769-160093AEC8B0}"/>
          </ac:cxnSpMkLst>
        </pc:cxnChg>
        <pc:cxnChg chg="add mod">
          <ac:chgData name="Phillip Kaufman" userId="c001b2a046940d7c" providerId="LiveId" clId="{A92BFA22-A976-44E5-B692-66D8AB7D74EE}" dt="2024-07-31T23:35:48.495" v="8038" actId="1076"/>
          <ac:cxnSpMkLst>
            <pc:docMk/>
            <pc:sldMk cId="1702522503" sldId="1175"/>
            <ac:cxnSpMk id="15" creationId="{D8D850C9-2150-75B3-EE2C-5AF74D72E10A}"/>
          </ac:cxnSpMkLst>
        </pc:cxnChg>
      </pc:sldChg>
      <pc:sldChg chg="addSp modSp new mod">
        <pc:chgData name="Phillip Kaufman" userId="c001b2a046940d7c" providerId="LiveId" clId="{A92BFA22-A976-44E5-B692-66D8AB7D74EE}" dt="2024-08-01T00:05:01.128" v="8125" actId="166"/>
        <pc:sldMkLst>
          <pc:docMk/>
          <pc:sldMk cId="3460714319" sldId="1176"/>
        </pc:sldMkLst>
        <pc:spChg chg="add mod">
          <ac:chgData name="Phillip Kaufman" userId="c001b2a046940d7c" providerId="LiveId" clId="{A92BFA22-A976-44E5-B692-66D8AB7D74EE}" dt="2024-08-01T00:04:03.972" v="8111" actId="552"/>
          <ac:spMkLst>
            <pc:docMk/>
            <pc:sldMk cId="3460714319" sldId="1176"/>
            <ac:spMk id="4" creationId="{D188B113-F639-082B-5752-945325C37519}"/>
          </ac:spMkLst>
        </pc:spChg>
        <pc:spChg chg="add mod ord">
          <ac:chgData name="Phillip Kaufman" userId="c001b2a046940d7c" providerId="LiveId" clId="{A92BFA22-A976-44E5-B692-66D8AB7D74EE}" dt="2024-08-01T00:03:30.192" v="8103" actId="166"/>
          <ac:spMkLst>
            <pc:docMk/>
            <pc:sldMk cId="3460714319" sldId="1176"/>
            <ac:spMk id="5" creationId="{C1F83BC4-7F67-B952-D2F4-B65B50019808}"/>
          </ac:spMkLst>
        </pc:spChg>
        <pc:spChg chg="add mod">
          <ac:chgData name="Phillip Kaufman" userId="c001b2a046940d7c" providerId="LiveId" clId="{A92BFA22-A976-44E5-B692-66D8AB7D74EE}" dt="2024-08-01T00:04:03.972" v="8111" actId="552"/>
          <ac:spMkLst>
            <pc:docMk/>
            <pc:sldMk cId="3460714319" sldId="1176"/>
            <ac:spMk id="6" creationId="{1937F407-2343-7953-D7F4-0224D67081C6}"/>
          </ac:spMkLst>
        </pc:spChg>
        <pc:spChg chg="add mod ord">
          <ac:chgData name="Phillip Kaufman" userId="c001b2a046940d7c" providerId="LiveId" clId="{A92BFA22-A976-44E5-B692-66D8AB7D74EE}" dt="2024-08-01T00:05:01.128" v="8125" actId="166"/>
          <ac:spMkLst>
            <pc:docMk/>
            <pc:sldMk cId="3460714319" sldId="1176"/>
            <ac:spMk id="7" creationId="{6F72ADF1-91EA-EDEB-38CA-690AB954B9A7}"/>
          </ac:spMkLst>
        </pc:spChg>
        <pc:spChg chg="add mod ord">
          <ac:chgData name="Phillip Kaufman" userId="c001b2a046940d7c" providerId="LiveId" clId="{A92BFA22-A976-44E5-B692-66D8AB7D74EE}" dt="2024-08-01T00:03:56.318" v="8109" actId="166"/>
          <ac:spMkLst>
            <pc:docMk/>
            <pc:sldMk cId="3460714319" sldId="1176"/>
            <ac:spMk id="8" creationId="{F1DBD4F1-D988-BF2F-2B27-D3F0DCD564F1}"/>
          </ac:spMkLst>
        </pc:spChg>
        <pc:spChg chg="add mod">
          <ac:chgData name="Phillip Kaufman" userId="c001b2a046940d7c" providerId="LiveId" clId="{A92BFA22-A976-44E5-B692-66D8AB7D74EE}" dt="2024-08-01T00:04:03.972" v="8111" actId="552"/>
          <ac:spMkLst>
            <pc:docMk/>
            <pc:sldMk cId="3460714319" sldId="1176"/>
            <ac:spMk id="9" creationId="{81CB5ECF-DFC2-E8F7-F1B1-FFE31F29313B}"/>
          </ac:spMkLst>
        </pc:spChg>
        <pc:spChg chg="add mod">
          <ac:chgData name="Phillip Kaufman" userId="c001b2a046940d7c" providerId="LiveId" clId="{A92BFA22-A976-44E5-B692-66D8AB7D74EE}" dt="2024-08-01T00:03:15.192" v="8100" actId="1076"/>
          <ac:spMkLst>
            <pc:docMk/>
            <pc:sldMk cId="3460714319" sldId="1176"/>
            <ac:spMk id="10" creationId="{6AB9C130-BFF6-F61D-1014-62860DCB722B}"/>
          </ac:spMkLst>
        </pc:spChg>
        <pc:spChg chg="add mod">
          <ac:chgData name="Phillip Kaufman" userId="c001b2a046940d7c" providerId="LiveId" clId="{A92BFA22-A976-44E5-B692-66D8AB7D74EE}" dt="2024-08-01T00:03:42.658" v="8106" actId="1076"/>
          <ac:spMkLst>
            <pc:docMk/>
            <pc:sldMk cId="3460714319" sldId="1176"/>
            <ac:spMk id="11" creationId="{F5FA78DE-4006-3EC6-EFDA-0A77D9D1FBF7}"/>
          </ac:spMkLst>
        </pc:spChg>
        <pc:spChg chg="add mod">
          <ac:chgData name="Phillip Kaufman" userId="c001b2a046940d7c" providerId="LiveId" clId="{A92BFA22-A976-44E5-B692-66D8AB7D74EE}" dt="2024-08-01T00:04:21.109" v="8118" actId="1076"/>
          <ac:spMkLst>
            <pc:docMk/>
            <pc:sldMk cId="3460714319" sldId="1176"/>
            <ac:spMk id="12" creationId="{3D0092F4-FA9A-AF33-DF0E-C0CE38CC12A6}"/>
          </ac:spMkLst>
        </pc:spChg>
        <pc:cxnChg chg="add mod ord">
          <ac:chgData name="Phillip Kaufman" userId="c001b2a046940d7c" providerId="LiveId" clId="{A92BFA22-A976-44E5-B692-66D8AB7D74EE}" dt="2024-08-01T00:04:49.849" v="8123" actId="14100"/>
          <ac:cxnSpMkLst>
            <pc:docMk/>
            <pc:sldMk cId="3460714319" sldId="1176"/>
            <ac:cxnSpMk id="14" creationId="{F9B05D1F-1EBF-7E65-7DE7-CF9329183B57}"/>
          </ac:cxnSpMkLst>
        </pc:cxnChg>
        <pc:cxnChg chg="add mod">
          <ac:chgData name="Phillip Kaufman" userId="c001b2a046940d7c" providerId="LiveId" clId="{A92BFA22-A976-44E5-B692-66D8AB7D74EE}" dt="2024-08-01T00:04:43.280" v="8121" actId="14100"/>
          <ac:cxnSpMkLst>
            <pc:docMk/>
            <pc:sldMk cId="3460714319" sldId="1176"/>
            <ac:cxnSpMk id="17" creationId="{18C07545-F63D-B3FC-4342-FC5FCFADCDE8}"/>
          </ac:cxnSpMkLst>
        </pc:cxnChg>
        <pc:cxnChg chg="add mod">
          <ac:chgData name="Phillip Kaufman" userId="c001b2a046940d7c" providerId="LiveId" clId="{A92BFA22-A976-44E5-B692-66D8AB7D74EE}" dt="2024-08-01T00:04:54.031" v="8124" actId="14100"/>
          <ac:cxnSpMkLst>
            <pc:docMk/>
            <pc:sldMk cId="3460714319" sldId="1176"/>
            <ac:cxnSpMk id="19" creationId="{BD5FB7D9-5F86-B5E8-2BF3-3C019C14FC9F}"/>
          </ac:cxnSpMkLst>
        </pc:cxnChg>
      </pc:sldChg>
      <pc:sldChg chg="addSp delSp modSp new del mod">
        <pc:chgData name="Phillip Kaufman" userId="c001b2a046940d7c" providerId="LiveId" clId="{A92BFA22-A976-44E5-B692-66D8AB7D74EE}" dt="2024-08-01T00:00:07.371" v="8049" actId="47"/>
        <pc:sldMkLst>
          <pc:docMk/>
          <pc:sldMk cId="2947394596" sldId="1177"/>
        </pc:sldMkLst>
        <pc:spChg chg="add mod">
          <ac:chgData name="Phillip Kaufman" userId="c001b2a046940d7c" providerId="LiveId" clId="{A92BFA22-A976-44E5-B692-66D8AB7D74EE}" dt="2024-07-31T07:17:27.688" v="7768" actId="20577"/>
          <ac:spMkLst>
            <pc:docMk/>
            <pc:sldMk cId="2947394596" sldId="1177"/>
            <ac:spMk id="4" creationId="{B5A9DE9E-1280-9D09-30D9-015ADA7254FE}"/>
          </ac:spMkLst>
        </pc:spChg>
        <pc:spChg chg="add mod">
          <ac:chgData name="Phillip Kaufman" userId="c001b2a046940d7c" providerId="LiveId" clId="{A92BFA22-A976-44E5-B692-66D8AB7D74EE}" dt="2024-07-31T23:57:39.471" v="8043" actId="1076"/>
          <ac:spMkLst>
            <pc:docMk/>
            <pc:sldMk cId="2947394596" sldId="1177"/>
            <ac:spMk id="5" creationId="{294E901C-560E-DF82-051B-F3F0FDF874D2}"/>
          </ac:spMkLst>
        </pc:spChg>
        <pc:spChg chg="add mod">
          <ac:chgData name="Phillip Kaufman" userId="c001b2a046940d7c" providerId="LiveId" clId="{A92BFA22-A976-44E5-B692-66D8AB7D74EE}" dt="2024-07-31T23:57:31.121" v="8042" actId="1076"/>
          <ac:spMkLst>
            <pc:docMk/>
            <pc:sldMk cId="2947394596" sldId="1177"/>
            <ac:spMk id="6" creationId="{31E9CA06-80AA-8E98-2C81-A3AA1E45BB70}"/>
          </ac:spMkLst>
        </pc:spChg>
        <pc:spChg chg="add mod">
          <ac:chgData name="Phillip Kaufman" userId="c001b2a046940d7c" providerId="LiveId" clId="{A92BFA22-A976-44E5-B692-66D8AB7D74EE}" dt="2024-07-31T23:57:27.124" v="8041" actId="1076"/>
          <ac:spMkLst>
            <pc:docMk/>
            <pc:sldMk cId="2947394596" sldId="1177"/>
            <ac:spMk id="7" creationId="{A7EA715F-DF57-7349-5168-5F9E18AF5840}"/>
          </ac:spMkLst>
        </pc:spChg>
        <pc:spChg chg="add del mod">
          <ac:chgData name="Phillip Kaufman" userId="c001b2a046940d7c" providerId="LiveId" clId="{A92BFA22-A976-44E5-B692-66D8AB7D74EE}" dt="2024-07-31T07:21:04.550" v="7818" actId="478"/>
          <ac:spMkLst>
            <pc:docMk/>
            <pc:sldMk cId="2947394596" sldId="1177"/>
            <ac:spMk id="8" creationId="{E7D3AD8D-6358-4840-B8A1-302CAE64AC52}"/>
          </ac:spMkLst>
        </pc:spChg>
      </pc:sldChg>
      <pc:sldChg chg="addSp delSp modSp add mod">
        <pc:chgData name="Phillip Kaufman" userId="c001b2a046940d7c" providerId="LiveId" clId="{A92BFA22-A976-44E5-B692-66D8AB7D74EE}" dt="2024-08-01T00:08:58.126" v="8239" actId="14100"/>
        <pc:sldMkLst>
          <pc:docMk/>
          <pc:sldMk cId="1941198021" sldId="1178"/>
        </pc:sldMkLst>
        <pc:spChg chg="mod">
          <ac:chgData name="Phillip Kaufman" userId="c001b2a046940d7c" providerId="LiveId" clId="{A92BFA22-A976-44E5-B692-66D8AB7D74EE}" dt="2024-07-31T07:21:22.295" v="7833" actId="20577"/>
          <ac:spMkLst>
            <pc:docMk/>
            <pc:sldMk cId="1941198021" sldId="1178"/>
            <ac:spMk id="4" creationId="{B5A9DE9E-1280-9D09-30D9-015ADA7254FE}"/>
          </ac:spMkLst>
        </pc:spChg>
        <pc:spChg chg="mod">
          <ac:chgData name="Phillip Kaufman" userId="c001b2a046940d7c" providerId="LiveId" clId="{A92BFA22-A976-44E5-B692-66D8AB7D74EE}" dt="2024-08-01T00:08:46.503" v="8237" actId="1076"/>
          <ac:spMkLst>
            <pc:docMk/>
            <pc:sldMk cId="1941198021" sldId="1178"/>
            <ac:spMk id="5" creationId="{294E901C-560E-DF82-051B-F3F0FDF874D2}"/>
          </ac:spMkLst>
        </pc:spChg>
        <pc:spChg chg="del">
          <ac:chgData name="Phillip Kaufman" userId="c001b2a046940d7c" providerId="LiveId" clId="{A92BFA22-A976-44E5-B692-66D8AB7D74EE}" dt="2024-07-31T07:24:20.687" v="7931" actId="478"/>
          <ac:spMkLst>
            <pc:docMk/>
            <pc:sldMk cId="1941198021" sldId="1178"/>
            <ac:spMk id="6" creationId="{31E9CA06-80AA-8E98-2C81-A3AA1E45BB70}"/>
          </ac:spMkLst>
        </pc:spChg>
        <pc:spChg chg="add del mod">
          <ac:chgData name="Phillip Kaufman" userId="c001b2a046940d7c" providerId="LiveId" clId="{A92BFA22-A976-44E5-B692-66D8AB7D74EE}" dt="2024-08-01T00:08:06.636" v="8223" actId="21"/>
          <ac:spMkLst>
            <pc:docMk/>
            <pc:sldMk cId="1941198021" sldId="1178"/>
            <ac:spMk id="7" creationId="{3A444E6C-22E2-44B8-E26F-58CDB36B1A64}"/>
          </ac:spMkLst>
        </pc:spChg>
        <pc:spChg chg="del">
          <ac:chgData name="Phillip Kaufman" userId="c001b2a046940d7c" providerId="LiveId" clId="{A92BFA22-A976-44E5-B692-66D8AB7D74EE}" dt="2024-07-31T07:24:20.687" v="7931" actId="478"/>
          <ac:spMkLst>
            <pc:docMk/>
            <pc:sldMk cId="1941198021" sldId="1178"/>
            <ac:spMk id="7" creationId="{A7EA715F-DF57-7349-5168-5F9E18AF5840}"/>
          </ac:spMkLst>
        </pc:spChg>
        <pc:spChg chg="add mod">
          <ac:chgData name="Phillip Kaufman" userId="c001b2a046940d7c" providerId="LiveId" clId="{A92BFA22-A976-44E5-B692-66D8AB7D74EE}" dt="2024-08-01T00:08:50.891" v="8238" actId="1076"/>
          <ac:spMkLst>
            <pc:docMk/>
            <pc:sldMk cId="1941198021" sldId="1178"/>
            <ac:spMk id="8" creationId="{595EC915-CE03-BE26-8A55-117E60609B46}"/>
          </ac:spMkLst>
        </pc:spChg>
        <pc:spChg chg="add mod">
          <ac:chgData name="Phillip Kaufman" userId="c001b2a046940d7c" providerId="LiveId" clId="{A92BFA22-A976-44E5-B692-66D8AB7D74EE}" dt="2024-08-01T00:08:36.979" v="8235" actId="1076"/>
          <ac:spMkLst>
            <pc:docMk/>
            <pc:sldMk cId="1941198021" sldId="1178"/>
            <ac:spMk id="9" creationId="{FF755606-E70B-1047-B2E3-B9B5BB9ACA3B}"/>
          </ac:spMkLst>
        </pc:spChg>
        <pc:spChg chg="add mod">
          <ac:chgData name="Phillip Kaufman" userId="c001b2a046940d7c" providerId="LiveId" clId="{A92BFA22-A976-44E5-B692-66D8AB7D74EE}" dt="2024-08-01T00:08:27.912" v="8232" actId="1076"/>
          <ac:spMkLst>
            <pc:docMk/>
            <pc:sldMk cId="1941198021" sldId="1178"/>
            <ac:spMk id="10" creationId="{06E5B914-B090-741C-B243-903233BEE75A}"/>
          </ac:spMkLst>
        </pc:spChg>
        <pc:spChg chg="add mod">
          <ac:chgData name="Phillip Kaufman" userId="c001b2a046940d7c" providerId="LiveId" clId="{A92BFA22-A976-44E5-B692-66D8AB7D74EE}" dt="2024-08-01T00:08:30.087" v="8233" actId="1076"/>
          <ac:spMkLst>
            <pc:docMk/>
            <pc:sldMk cId="1941198021" sldId="1178"/>
            <ac:spMk id="11" creationId="{47C41BC3-CDE4-29B4-5088-5EAB161F65DC}"/>
          </ac:spMkLst>
        </pc:spChg>
        <pc:spChg chg="add del mod">
          <ac:chgData name="Phillip Kaufman" userId="c001b2a046940d7c" providerId="LiveId" clId="{A92BFA22-A976-44E5-B692-66D8AB7D74EE}" dt="2024-08-01T00:07:58.371" v="8219" actId="21"/>
          <ac:spMkLst>
            <pc:docMk/>
            <pc:sldMk cId="1941198021" sldId="1178"/>
            <ac:spMk id="12" creationId="{75B18557-0C33-E52E-CA5D-57824FC9D1AA}"/>
          </ac:spMkLst>
        </pc:spChg>
        <pc:cxnChg chg="add mod">
          <ac:chgData name="Phillip Kaufman" userId="c001b2a046940d7c" providerId="LiveId" clId="{A92BFA22-A976-44E5-B692-66D8AB7D74EE}" dt="2024-08-01T00:08:58.126" v="8239" actId="14100"/>
          <ac:cxnSpMkLst>
            <pc:docMk/>
            <pc:sldMk cId="1941198021" sldId="1178"/>
            <ac:cxnSpMk id="13" creationId="{0D028E13-8A66-9076-A013-18911F0983F4}"/>
          </ac:cxnSpMkLst>
        </pc:cxnChg>
      </pc:sldChg>
      <pc:sldChg chg="addSp modSp new mod">
        <pc:chgData name="Phillip Kaufman" userId="c001b2a046940d7c" providerId="LiveId" clId="{A92BFA22-A976-44E5-B692-66D8AB7D74EE}" dt="2024-08-01T00:28:49.330" v="8285" actId="12789"/>
        <pc:sldMkLst>
          <pc:docMk/>
          <pc:sldMk cId="398138461" sldId="1179"/>
        </pc:sldMkLst>
        <pc:spChg chg="add mod">
          <ac:chgData name="Phillip Kaufman" userId="c001b2a046940d7c" providerId="LiveId" clId="{A92BFA22-A976-44E5-B692-66D8AB7D74EE}" dt="2024-08-01T00:26:44.423" v="8255" actId="1076"/>
          <ac:spMkLst>
            <pc:docMk/>
            <pc:sldMk cId="398138461" sldId="1179"/>
            <ac:spMk id="4" creationId="{957859AF-EB65-9176-2B64-2E31F2EF3EE4}"/>
          </ac:spMkLst>
        </pc:spChg>
        <pc:spChg chg="add mod">
          <ac:chgData name="Phillip Kaufman" userId="c001b2a046940d7c" providerId="LiveId" clId="{A92BFA22-A976-44E5-B692-66D8AB7D74EE}" dt="2024-08-01T00:27:32.932" v="8267" actId="1076"/>
          <ac:spMkLst>
            <pc:docMk/>
            <pc:sldMk cId="398138461" sldId="1179"/>
            <ac:spMk id="7" creationId="{3A444E6C-22E2-44B8-E26F-58CDB36B1A64}"/>
          </ac:spMkLst>
        </pc:spChg>
        <pc:spChg chg="add mod">
          <ac:chgData name="Phillip Kaufman" userId="c001b2a046940d7c" providerId="LiveId" clId="{A92BFA22-A976-44E5-B692-66D8AB7D74EE}" dt="2024-08-01T00:27:52.506" v="8275" actId="1076"/>
          <ac:spMkLst>
            <pc:docMk/>
            <pc:sldMk cId="398138461" sldId="1179"/>
            <ac:spMk id="9" creationId="{6DC4503D-7425-F0E1-C838-A370A489F0DE}"/>
          </ac:spMkLst>
        </pc:spChg>
        <pc:spChg chg="add mod">
          <ac:chgData name="Phillip Kaufman" userId="c001b2a046940d7c" providerId="LiveId" clId="{A92BFA22-A976-44E5-B692-66D8AB7D74EE}" dt="2024-08-01T00:28:24.961" v="8283" actId="1076"/>
          <ac:spMkLst>
            <pc:docMk/>
            <pc:sldMk cId="398138461" sldId="1179"/>
            <ac:spMk id="11" creationId="{39CEF39C-1A3B-0CB7-476B-272D87AC70A5}"/>
          </ac:spMkLst>
        </pc:spChg>
        <pc:spChg chg="add mod">
          <ac:chgData name="Phillip Kaufman" userId="c001b2a046940d7c" providerId="LiveId" clId="{A92BFA22-A976-44E5-B692-66D8AB7D74EE}" dt="2024-08-01T00:27:56.752" v="8276" actId="1076"/>
          <ac:spMkLst>
            <pc:docMk/>
            <pc:sldMk cId="398138461" sldId="1179"/>
            <ac:spMk id="12" creationId="{75B18557-0C33-E52E-CA5D-57824FC9D1AA}"/>
          </ac:spMkLst>
        </pc:spChg>
        <pc:spChg chg="add mod">
          <ac:chgData name="Phillip Kaufman" userId="c001b2a046940d7c" providerId="LiveId" clId="{A92BFA22-A976-44E5-B692-66D8AB7D74EE}" dt="2024-08-01T00:28:49.330" v="8285" actId="12789"/>
          <ac:spMkLst>
            <pc:docMk/>
            <pc:sldMk cId="398138461" sldId="1179"/>
            <ac:spMk id="13" creationId="{4827140A-2375-8A27-353C-1D555D7C322B}"/>
          </ac:spMkLst>
        </pc:spChg>
        <pc:spChg chg="add mod">
          <ac:chgData name="Phillip Kaufman" userId="c001b2a046940d7c" providerId="LiveId" clId="{A92BFA22-A976-44E5-B692-66D8AB7D74EE}" dt="2024-08-01T00:28:49.330" v="8285" actId="12789"/>
          <ac:spMkLst>
            <pc:docMk/>
            <pc:sldMk cId="398138461" sldId="1179"/>
            <ac:spMk id="14" creationId="{A3C1FB7F-E17A-9169-E4AA-A8E983974ABA}"/>
          </ac:spMkLst>
        </pc:spChg>
        <pc:cxnChg chg="add mod">
          <ac:chgData name="Phillip Kaufman" userId="c001b2a046940d7c" providerId="LiveId" clId="{A92BFA22-A976-44E5-B692-66D8AB7D74EE}" dt="2024-08-01T00:27:45.878" v="8272" actId="1076"/>
          <ac:cxnSpMkLst>
            <pc:docMk/>
            <pc:sldMk cId="398138461" sldId="1179"/>
            <ac:cxnSpMk id="6" creationId="{82703F6C-D592-93E5-E3EB-83029A614BBA}"/>
          </ac:cxnSpMkLst>
        </pc:cxnChg>
      </pc:sldChg>
      <pc:sldChg chg="new">
        <pc:chgData name="Phillip Kaufman" userId="c001b2a046940d7c" providerId="LiveId" clId="{A92BFA22-A976-44E5-B692-66D8AB7D74EE}" dt="2024-08-01T00:08:00.789" v="8220" actId="680"/>
        <pc:sldMkLst>
          <pc:docMk/>
          <pc:sldMk cId="1446233671" sldId="118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9C704-B8F9-449B-B828-36D786A1FE73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F452-85BD-4268-B680-C313DBFD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28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9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43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03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15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FB9D-FE32-4608-A322-879EB604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EF24-38DB-414B-9143-835F94C5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9D3D-74DA-4CF4-9D8A-35BEC58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A1AE-5DAB-4E41-9E51-25C599575BB0}" type="datetime1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A6A3-4127-48D5-9784-9FE0E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031F-D251-4900-90B5-0DBC5EEB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F2D39E-1CF2-6C35-A74E-C2E85F817FF0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3588DA-AF3D-0538-FED6-B91B80D9B0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05" y="4365482"/>
            <a:ext cx="1676403" cy="1523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EE5F5B-B632-2F49-E623-5C0F89CE0E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54" y="5933727"/>
            <a:ext cx="2229706" cy="7568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E0316C-62B2-770F-A578-C8D4BEA5ED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2" y="4433212"/>
            <a:ext cx="1676403" cy="15237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0B28FF-2283-988B-15E2-3907B103BE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1" y="6001457"/>
            <a:ext cx="2229706" cy="75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3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A85-F374-4F3F-BA0C-52075B0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97C3-0A16-4208-BEB3-607737FD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D635-7E11-4664-8FBC-36FEBFF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3D80-C2D7-44EB-9453-9205AD76814F}" type="datetime1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DE0C-6D6F-4D42-817A-BBD0936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3EC4-334C-45C4-A174-AFF5497F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97DE0-D863-4430-924C-3EB271CE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BD85-A68E-409D-B87F-BAD20341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A6CF-52A1-4471-AFF7-79B37F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4566-B9D7-4BAE-91BA-A6126A23E47D}" type="datetime1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AF83-3843-42EB-A5A1-2BDCD43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8DFD-8437-42AF-BA50-3290D8C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083A-4E98-4B0F-9BE9-89B3801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FED-B2F5-4E8E-B7CC-56CC10C1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790-453E-4FDF-8576-041B1DF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C8FBAB-8131-440B-982D-5FFA7A5302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0EDE3E1-E2CD-4E00-ABD7-0F88148EC8AA}" type="datetime1">
              <a:rPr lang="en-US" smtClean="0"/>
              <a:t>7/31/2024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D6FF50-33B5-48AA-9106-E41AD3A7C7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CB5C-4D91-4CEE-A37D-A6D6EA77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FF89-CC5E-4ECF-8587-C547761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818F-79A2-4B99-9E93-0A0D345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FD97-B171-4664-9387-6C1400880CCF}" type="datetime1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A171-786D-4212-94DA-A3B5DDCB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80CF-897E-4A36-9214-10EE125C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4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1A4-D1EF-45A3-9791-016116A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15B-3F88-41CF-8B1F-20FB3C7B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5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7195-09DC-40DF-8642-91B5CEA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D46-DF3C-4CF1-8DB8-AE555EDA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2BC1-FC8E-441B-854A-73B6F6F43270}" type="datetime1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3C63-BDA7-4CD1-98D2-7B44F82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5504-0686-44F8-A23D-45B91F88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177B-A747-42FD-8F29-D1361B4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B389-9A95-4143-B34D-74A157C3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F914-FCFA-477B-964A-C59B9125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C335-A7AE-4EBC-A953-CD7B0874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6B780-1F08-4E36-968D-D083275A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C007B-DA08-41DC-96BA-9EDC62C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EBD5-FA1A-404A-B962-DC2C3404E693}" type="datetime1">
              <a:rPr lang="en-US" smtClean="0"/>
              <a:t>7/31/2024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D71-2584-48F8-992F-EBA7CFF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B88B5-3CD1-407E-B5B5-2FDF80D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0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30F-053D-46F9-9A37-D1DA89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A0CFC-E613-4829-BB1E-23DC17F1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4C9B1-38A7-4FCE-A708-FF38E3C03BD9}" type="datetime1">
              <a:rPr lang="en-US" smtClean="0"/>
              <a:t>7/31/2024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F9ED-0DC1-499C-966A-67FA836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0D14-ECEA-4749-973A-35A78F79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3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A8DE-26FB-44D4-A9F1-CB9FF42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1A25-79A9-4D3C-A8ED-6D7D1BE54EAB}" type="datetime1">
              <a:rPr lang="en-US" smtClean="0"/>
              <a:t>7/31/2024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CC65-9693-4336-8892-7DBB0D42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2D98-AE7E-447E-AA93-A2032A1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36F1-9482-436E-9974-452FA8C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F32D-85F2-44AA-81B0-6B60F5A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3A79-53E7-4E9B-A70E-77106E56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5672-F891-4ED6-8D9F-0B8771B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2462-D259-4B58-AEB3-225B8847BD20}" type="datetime1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2739-2C05-4A24-88F6-82BBE08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5969-E211-4DE2-B886-5934860C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5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BCD-8167-44E1-825E-012B663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A2AE-5BB8-4C31-9C94-6EDE7D57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A6C8-B63C-47F8-8C8C-4DB028D4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6164-D348-4A71-AE1D-E22897D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5D2F-E7DD-4EDB-8F30-509996C69CA0}" type="datetime1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AADB-3A05-424C-9F43-41572E8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8A14-221B-4635-AA55-72AC789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AE79D-67AF-4A6E-B20E-A13E2603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F892-5903-470F-A479-331C3937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5" y="1075038"/>
            <a:ext cx="11984090" cy="538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6424-CA87-4045-BC8B-6EDDC11B3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4759" y="6580246"/>
            <a:ext cx="2229706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F5C6A-251B-4510-9AD3-59281DC647FA}" type="datetime1">
              <a:rPr lang="en-US" smtClean="0"/>
              <a:t>7/31/2024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E3F-305F-48EC-9661-A5555D6D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730" y="6565529"/>
            <a:ext cx="5967867" cy="235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7172-52C7-47AA-A8CB-03E0DDB3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178" y="6572888"/>
            <a:ext cx="555908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AA285D-1676-8476-E3FF-1782C3DC601F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C0152C-5722-D560-A1D1-83330A0E1841}"/>
              </a:ext>
            </a:extLst>
          </p:cNvPr>
          <p:cNvSpPr txBox="1"/>
          <p:nvPr userDrawn="1"/>
        </p:nvSpPr>
        <p:spPr>
          <a:xfrm>
            <a:off x="9723330" y="5954370"/>
            <a:ext cx="21515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100" dirty="0"/>
              <a:t>https://assumptionsofphysics.org/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EABDBC-29F5-54A5-0B74-DE652EDCED6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201" y="5161572"/>
            <a:ext cx="755811" cy="6869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CDCAE5-166F-5A8D-47B6-2316E82EF1E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150" y="6274104"/>
            <a:ext cx="1313865" cy="44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77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7" Type="http://schemas.openxmlformats.org/officeDocument/2006/relationships/image" Target="../media/image8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00.png"/><Relationship Id="rId4" Type="http://schemas.openxmlformats.org/officeDocument/2006/relationships/image" Target="../media/image50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.png"/><Relationship Id="rId11" Type="http://schemas.openxmlformats.org/officeDocument/2006/relationships/image" Target="../media/image401.png"/><Relationship Id="rId5" Type="http://schemas.openxmlformats.org/officeDocument/2006/relationships/image" Target="../media/image120.png"/><Relationship Id="rId10" Type="http://schemas.openxmlformats.org/officeDocument/2006/relationships/image" Target="../media/image391.png"/><Relationship Id="rId4" Type="http://schemas.openxmlformats.org/officeDocument/2006/relationships/image" Target="../media/image110.png"/><Relationship Id="rId9" Type="http://schemas.openxmlformats.org/officeDocument/2006/relationships/image" Target="../media/image38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0.png"/><Relationship Id="rId5" Type="http://schemas.openxmlformats.org/officeDocument/2006/relationships/image" Target="../media/image260.png"/><Relationship Id="rId4" Type="http://schemas.openxmlformats.org/officeDocument/2006/relationships/image" Target="../media/image25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400.png"/><Relationship Id="rId3" Type="http://schemas.openxmlformats.org/officeDocument/2006/relationships/image" Target="../media/image300.png"/><Relationship Id="rId7" Type="http://schemas.openxmlformats.org/officeDocument/2006/relationships/image" Target="../media/image340.png"/><Relationship Id="rId12" Type="http://schemas.openxmlformats.org/officeDocument/2006/relationships/image" Target="../media/image39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0.png"/><Relationship Id="rId11" Type="http://schemas.openxmlformats.org/officeDocument/2006/relationships/image" Target="../media/image380.png"/><Relationship Id="rId5" Type="http://schemas.openxmlformats.org/officeDocument/2006/relationships/image" Target="../media/image320.png"/><Relationship Id="rId15" Type="http://schemas.openxmlformats.org/officeDocument/2006/relationships/image" Target="../media/image420.png"/><Relationship Id="rId10" Type="http://schemas.openxmlformats.org/officeDocument/2006/relationships/image" Target="../media/image370.png"/><Relationship Id="rId4" Type="http://schemas.openxmlformats.org/officeDocument/2006/relationships/image" Target="../media/image311.png"/><Relationship Id="rId9" Type="http://schemas.openxmlformats.org/officeDocument/2006/relationships/image" Target="../media/image360.png"/><Relationship Id="rId14" Type="http://schemas.openxmlformats.org/officeDocument/2006/relationships/image" Target="../media/image4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9CB09A4-A438-3C2F-7385-A9C475B83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7207" y="1122363"/>
            <a:ext cx="9877586" cy="2387600"/>
          </a:xfrm>
        </p:spPr>
        <p:txBody>
          <a:bodyPr>
            <a:normAutofit/>
          </a:bodyPr>
          <a:lstStyle/>
          <a:p>
            <a:r>
              <a:rPr lang="en-US" dirty="0"/>
              <a:t>Reversing differential topology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7526EB5-6349-1B82-B5F3-D13CA153F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30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78949E-B865-66C1-A95E-ED9350F9E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7FF97E-1EEF-A2CE-C219-C37CFBB92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8892E7-5097-961E-0196-553887565FD1}"/>
                  </a:ext>
                </a:extLst>
              </p:cNvPr>
              <p:cNvSpPr txBox="1"/>
              <p:nvPr/>
            </p:nvSpPr>
            <p:spPr>
              <a:xfrm>
                <a:off x="0" y="56503"/>
                <a:ext cx="12484572" cy="14080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If we denote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800" dirty="0"/>
                  <a:t> the space of all the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-dimensional subregions of an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-dimensional </a:t>
                </a:r>
              </a:p>
              <a:p>
                <a:r>
                  <a:rPr lang="en-US" sz="2800" dirty="0"/>
                  <a:t>manifold, a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-functional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/>
                  <a:t>∶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/>
                  <a:t> is an additive functional that takes a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-surface</a:t>
                </a:r>
              </a:p>
              <a:p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800" dirty="0"/>
                  <a:t> and returns a number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8892E7-5097-961E-0196-553887565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503"/>
                <a:ext cx="12484572" cy="1408078"/>
              </a:xfrm>
              <a:prstGeom prst="rect">
                <a:avLst/>
              </a:prstGeom>
              <a:blipFill>
                <a:blip r:embed="rId2"/>
                <a:stretch>
                  <a:fillRect l="-977" t="-3463" b="-1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F86D01-76A1-2B1F-5C6C-4DC6FB126DE3}"/>
                  </a:ext>
                </a:extLst>
              </p:cNvPr>
              <p:cNvSpPr txBox="1"/>
              <p:nvPr/>
            </p:nvSpPr>
            <p:spPr>
              <a:xfrm>
                <a:off x="1419141" y="1283504"/>
                <a:ext cx="8536696" cy="2179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sub>
                        <m:sup/>
                        <m:e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sup>
                        <m:e>
                          <m:nary>
                            <m:nary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sup>
                            <m:e>
                              <m:nary>
                                <m:nary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sub>
                                  </m:sSub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</m:t>
                                  </m:r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F86D01-76A1-2B1F-5C6C-4DC6FB126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141" y="1283504"/>
                <a:ext cx="8536696" cy="2179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13C631-2929-23BD-09B3-FCBA5C8E20EF}"/>
                  </a:ext>
                </a:extLst>
              </p:cNvPr>
              <p:cNvSpPr txBox="1"/>
              <p:nvPr/>
            </p:nvSpPr>
            <p:spPr>
              <a:xfrm>
                <a:off x="0" y="3833779"/>
                <a:ext cx="5814028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Is the integral of a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/>
                  <a:t>∶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13C631-2929-23BD-09B3-FCBA5C8E2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33779"/>
                <a:ext cx="5814028" cy="530915"/>
              </a:xfrm>
              <a:prstGeom prst="rect">
                <a:avLst/>
              </a:prstGeom>
              <a:blipFill>
                <a:blip r:embed="rId4"/>
                <a:stretch>
                  <a:fillRect l="-2096" t="-13793" b="-32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3AAB68-B8DB-0036-B4EA-A88DBA007FDB}"/>
                  </a:ext>
                </a:extLst>
              </p:cNvPr>
              <p:cNvSpPr txBox="1"/>
              <p:nvPr/>
            </p:nvSpPr>
            <p:spPr>
              <a:xfrm>
                <a:off x="6571487" y="3429352"/>
                <a:ext cx="5620513" cy="1021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The space of vectors (of infinitesimal displacements </a:t>
                </a:r>
              </a:p>
              <a:p>
                <a:r>
                  <a:rPr lang="en-US" sz="2000" dirty="0"/>
                  <a:t>and an infinitesimal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-surface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/>
                  <a:t> is defined by an </a:t>
                </a:r>
              </a:p>
              <a:p>
                <a:r>
                  <a:rPr lang="en-US" sz="2000" dirty="0"/>
                  <a:t>ordered set of k vectors)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3AAB68-B8DB-0036-B4EA-A88DBA007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487" y="3429352"/>
                <a:ext cx="5620513" cy="1021177"/>
              </a:xfrm>
              <a:prstGeom prst="rect">
                <a:avLst/>
              </a:prstGeom>
              <a:blipFill>
                <a:blip r:embed="rId5"/>
                <a:stretch>
                  <a:fillRect l="-1085" t="-3593" r="-108" b="-10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601650-1C92-E14D-C438-34502AFA7EA8}"/>
              </a:ext>
            </a:extLst>
          </p:cNvPr>
          <p:cNvCxnSpPr>
            <a:cxnSpLocks/>
          </p:cNvCxnSpPr>
          <p:nvPr/>
        </p:nvCxnSpPr>
        <p:spPr>
          <a:xfrm flipV="1">
            <a:off x="4662791" y="3634891"/>
            <a:ext cx="1908696" cy="498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4DC038D2-A010-78A2-C077-DF81A5B49E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4091" y="8073689"/>
            <a:ext cx="12898597" cy="19865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8A9CDC8-0246-3894-F2D8-C8D08FF293EC}"/>
                  </a:ext>
                </a:extLst>
              </p:cNvPr>
              <p:cNvSpPr txBox="1"/>
              <p:nvPr/>
            </p:nvSpPr>
            <p:spPr>
              <a:xfrm>
                <a:off x="0" y="4677637"/>
                <a:ext cx="9714904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Therefore,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 is an element from the Cartesian product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×⋯×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8A9CDC8-0246-3894-F2D8-C8D08FF29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77637"/>
                <a:ext cx="9714904" cy="468205"/>
              </a:xfrm>
              <a:prstGeom prst="rect">
                <a:avLst/>
              </a:prstGeom>
              <a:blipFill>
                <a:blip r:embed="rId7"/>
                <a:stretch>
                  <a:fillRect l="-941" t="-909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2C83230-6334-A612-4171-F7797E898BE8}"/>
                  </a:ext>
                </a:extLst>
              </p:cNvPr>
              <p:cNvSpPr txBox="1"/>
              <p:nvPr/>
            </p:nvSpPr>
            <p:spPr>
              <a:xfrm>
                <a:off x="-55755" y="5317593"/>
                <a:ext cx="8945526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-form takes an infinitesimal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-surface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and returns a number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2C83230-6334-A612-4171-F7797E898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5755" y="5317593"/>
                <a:ext cx="8945526" cy="468205"/>
              </a:xfrm>
              <a:prstGeom prst="rect">
                <a:avLst/>
              </a:prstGeom>
              <a:blipFill>
                <a:blip r:embed="rId8"/>
                <a:stretch>
                  <a:fillRect l="-341" t="-9091" r="-8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863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3C739D-0138-6F16-7AE8-9910636D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362E9E-2EB6-60AB-AE2D-518B111D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1E2523-26ED-1A16-8E41-983204CDE7FB}"/>
              </a:ext>
            </a:extLst>
          </p:cNvPr>
          <p:cNvSpPr txBox="1"/>
          <p:nvPr/>
        </p:nvSpPr>
        <p:spPr>
          <a:xfrm>
            <a:off x="0" y="56504"/>
            <a:ext cx="11146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Physical assumptions required to use these mathematical objects: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8AA471-0B22-DB05-6839-678A8E04CB15}"/>
                  </a:ext>
                </a:extLst>
              </p:cNvPr>
              <p:cNvSpPr txBox="1"/>
              <p:nvPr/>
            </p:nvSpPr>
            <p:spPr>
              <a:xfrm>
                <a:off x="119730" y="788769"/>
                <a:ext cx="1192031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We measure the finite value of the functional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 over a finite region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400" dirty="0"/>
                  <a:t>, and the form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400" dirty="0"/>
                  <a:t> returns </a:t>
                </a:r>
              </a:p>
              <a:p>
                <a:r>
                  <a:rPr lang="en-US" sz="2400" dirty="0"/>
                  <a:t>the limit of F for infinitesimal regions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8AA471-0B22-DB05-6839-678A8E04C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788769"/>
                <a:ext cx="11920315" cy="830997"/>
              </a:xfrm>
              <a:prstGeom prst="rect">
                <a:avLst/>
              </a:prstGeom>
              <a:blipFill>
                <a:blip r:embed="rId3"/>
                <a:stretch>
                  <a:fillRect l="-818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4AAD19-D16D-BAB9-B482-C8148A951927}"/>
                  </a:ext>
                </a:extLst>
              </p:cNvPr>
              <p:cNvSpPr txBox="1"/>
              <p:nvPr/>
            </p:nvSpPr>
            <p:spPr>
              <a:xfrm>
                <a:off x="119730" y="2342623"/>
                <a:ext cx="5696431" cy="10382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Don’t measure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400" dirty="0"/>
                  <a:t> directly, instead measuring</a:t>
                </a:r>
              </a:p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within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 and the finite region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4AAD19-D16D-BAB9-B482-C8148A951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2342623"/>
                <a:ext cx="5696431" cy="1038298"/>
              </a:xfrm>
              <a:prstGeom prst="rect">
                <a:avLst/>
              </a:prstGeom>
              <a:blipFill>
                <a:blip r:embed="rId4"/>
                <a:stretch>
                  <a:fillRect l="-1713" t="-4678" r="-642" b="-2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7331B6-C9C3-CD3C-8A3C-95B24D86DB96}"/>
              </a:ext>
            </a:extLst>
          </p:cNvPr>
          <p:cNvCxnSpPr>
            <a:cxnSpLocks/>
          </p:cNvCxnSpPr>
          <p:nvPr/>
        </p:nvCxnSpPr>
        <p:spPr>
          <a:xfrm flipV="1">
            <a:off x="2795681" y="1681361"/>
            <a:ext cx="1575597" cy="747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8954FB-CAA2-8ECE-F85E-87CE4A7C041A}"/>
                  </a:ext>
                </a:extLst>
              </p:cNvPr>
              <p:cNvSpPr txBox="1"/>
              <p:nvPr/>
            </p:nvSpPr>
            <p:spPr>
              <a:xfrm>
                <a:off x="7587331" y="1929133"/>
                <a:ext cx="36018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Crucial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 to be additive: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8954FB-CAA2-8ECE-F85E-87CE4A7C0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7331" y="1929133"/>
                <a:ext cx="3601820" cy="461665"/>
              </a:xfrm>
              <a:prstGeom prst="rect">
                <a:avLst/>
              </a:prstGeom>
              <a:blipFill>
                <a:blip r:embed="rId5"/>
                <a:stretch>
                  <a:fillRect l="-2712" t="-10526" r="-152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0E970BE-8215-9AF8-4AF2-92A728D005B7}"/>
                  </a:ext>
                </a:extLst>
              </p:cNvPr>
              <p:cNvSpPr txBox="1"/>
              <p:nvPr/>
            </p:nvSpPr>
            <p:spPr>
              <a:xfrm>
                <a:off x="7308123" y="2487150"/>
                <a:ext cx="45776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0E970BE-8215-9AF8-4AF2-92A728D00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123" y="2487150"/>
                <a:ext cx="457766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D87B3F-6507-8AD5-78D5-1824B39C1250}"/>
              </a:ext>
            </a:extLst>
          </p:cNvPr>
          <p:cNvCxnSpPr>
            <a:cxnSpLocks/>
          </p:cNvCxnSpPr>
          <p:nvPr/>
        </p:nvCxnSpPr>
        <p:spPr>
          <a:xfrm flipH="1" flipV="1">
            <a:off x="4973016" y="1464030"/>
            <a:ext cx="2498301" cy="695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A59584A-18B8-14A9-B0A9-E1F309C30DB4}"/>
              </a:ext>
            </a:extLst>
          </p:cNvPr>
          <p:cNvCxnSpPr>
            <a:cxnSpLocks/>
          </p:cNvCxnSpPr>
          <p:nvPr/>
        </p:nvCxnSpPr>
        <p:spPr>
          <a:xfrm>
            <a:off x="4705815" y="1619766"/>
            <a:ext cx="2341414" cy="1808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DA2AFE7-72EE-D2E3-4D12-6F2331F81A32}"/>
              </a:ext>
            </a:extLst>
          </p:cNvPr>
          <p:cNvSpPr txBox="1"/>
          <p:nvPr/>
        </p:nvSpPr>
        <p:spPr>
          <a:xfrm>
            <a:off x="6512098" y="3428115"/>
            <a:ext cx="40784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contribution of one sub-region </a:t>
            </a:r>
          </a:p>
          <a:p>
            <a:r>
              <a:rPr lang="en-US" sz="2400" dirty="0"/>
              <a:t>is independent from others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361835-77A7-8A93-4593-C42A37560A3A}"/>
              </a:ext>
            </a:extLst>
          </p:cNvPr>
          <p:cNvSpPr txBox="1"/>
          <p:nvPr/>
        </p:nvSpPr>
        <p:spPr>
          <a:xfrm>
            <a:off x="331274" y="4150972"/>
            <a:ext cx="65044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Does not hold true in General!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AAE396-2AD5-0684-3523-B105FD02B966}"/>
              </a:ext>
            </a:extLst>
          </p:cNvPr>
          <p:cNvCxnSpPr>
            <a:cxnSpLocks/>
          </p:cNvCxnSpPr>
          <p:nvPr/>
        </p:nvCxnSpPr>
        <p:spPr>
          <a:xfrm>
            <a:off x="860287" y="4773049"/>
            <a:ext cx="522464" cy="314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F9A7EE8-8D76-6E65-2EF3-5795A5E456F7}"/>
              </a:ext>
            </a:extLst>
          </p:cNvPr>
          <p:cNvSpPr txBox="1"/>
          <p:nvPr/>
        </p:nvSpPr>
        <p:spPr>
          <a:xfrm>
            <a:off x="810229" y="5056257"/>
            <a:ext cx="6711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Example: mass is only additive when the interaction </a:t>
            </a:r>
          </a:p>
          <a:p>
            <a:r>
              <a:rPr lang="en-US" sz="2400" dirty="0"/>
              <a:t>energy between parts of a system can be neglected</a:t>
            </a:r>
          </a:p>
        </p:txBody>
      </p:sp>
    </p:spTree>
    <p:extLst>
      <p:ext uri="{BB962C8B-B14F-4D97-AF65-F5344CB8AC3E}">
        <p14:creationId xmlns:p14="http://schemas.microsoft.com/office/powerpoint/2010/main" val="3466308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EB825B3-9943-465F-DCBE-014718B32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CF323A-0DDF-BA7D-79E6-736779203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B474A7-1E52-E06A-19E1-9FDF48A02E71}"/>
                  </a:ext>
                </a:extLst>
              </p:cNvPr>
              <p:cNvSpPr txBox="1"/>
              <p:nvPr/>
            </p:nvSpPr>
            <p:spPr>
              <a:xfrm>
                <a:off x="86145" y="56503"/>
                <a:ext cx="11454033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The functional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/>
                  <a:t> is a more general physical object as it may exist even though </a:t>
                </a:r>
              </a:p>
              <a:p>
                <a:r>
                  <a:rPr lang="en-US" sz="2800" dirty="0"/>
                  <a:t>infinitesimal additivity fails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B474A7-1E52-E06A-19E1-9FDF48A02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45" y="56503"/>
                <a:ext cx="11454033" cy="954107"/>
              </a:xfrm>
              <a:prstGeom prst="rect">
                <a:avLst/>
              </a:prstGeom>
              <a:blipFill>
                <a:blip r:embed="rId2"/>
                <a:stretch>
                  <a:fillRect l="-1064" t="-5732" r="-745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307D38-4AE2-F665-0092-5D2AB5F8517C}"/>
              </a:ext>
            </a:extLst>
          </p:cNvPr>
          <p:cNvCxnSpPr>
            <a:cxnSpLocks/>
          </p:cNvCxnSpPr>
          <p:nvPr/>
        </p:nvCxnSpPr>
        <p:spPr>
          <a:xfrm flipV="1">
            <a:off x="4206240" y="569420"/>
            <a:ext cx="0" cy="55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BB9223-3038-4A52-610A-EE5D5E955CB0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493837" y="1320523"/>
            <a:ext cx="1367161" cy="19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8C0CCDF-895A-24D4-5CBE-157CD862B9C1}"/>
              </a:ext>
            </a:extLst>
          </p:cNvPr>
          <p:cNvSpPr txBox="1"/>
          <p:nvPr/>
        </p:nvSpPr>
        <p:spPr>
          <a:xfrm>
            <a:off x="6860998" y="1016944"/>
            <a:ext cx="4896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 to be mathematically precise as to what the </a:t>
            </a:r>
          </a:p>
          <a:p>
            <a:r>
              <a:rPr lang="en-US" dirty="0"/>
              <a:t>variations are, and what the space of the region 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546C24-FB52-13F3-BA70-66C6C3F27936}"/>
              </a:ext>
            </a:extLst>
          </p:cNvPr>
          <p:cNvSpPr txBox="1"/>
          <p:nvPr/>
        </p:nvSpPr>
        <p:spPr>
          <a:xfrm>
            <a:off x="713489" y="1125770"/>
            <a:ext cx="47803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small variations of the region result in small </a:t>
            </a:r>
          </a:p>
          <a:p>
            <a:r>
              <a:rPr lang="en-US" sz="2000" dirty="0"/>
              <a:t>variations of the value of the functional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B24134-1588-5A9B-7C02-0D302EFE3292}"/>
              </a:ext>
            </a:extLst>
          </p:cNvPr>
          <p:cNvSpPr txBox="1"/>
          <p:nvPr/>
        </p:nvSpPr>
        <p:spPr>
          <a:xfrm>
            <a:off x="72303" y="2009116"/>
            <a:ext cx="12163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Note: standard mathematical definitions are inverted with respect to what makes physical sense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E7608E-5370-DACA-29AD-3F835D529426}"/>
              </a:ext>
            </a:extLst>
          </p:cNvPr>
          <p:cNvSpPr txBox="1"/>
          <p:nvPr/>
        </p:nvSpPr>
        <p:spPr>
          <a:xfrm>
            <a:off x="119730" y="2535979"/>
            <a:ext cx="69969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Mathematically, we first define the form and then its integration, </a:t>
            </a:r>
          </a:p>
          <a:p>
            <a:r>
              <a:rPr lang="en-US" sz="2000" dirty="0"/>
              <a:t>and we may worry whether the integral exists or diverges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FDD439-2A20-CA16-76DD-F22009187575}"/>
              </a:ext>
            </a:extLst>
          </p:cNvPr>
          <p:cNvSpPr txBox="1"/>
          <p:nvPr/>
        </p:nvSpPr>
        <p:spPr>
          <a:xfrm>
            <a:off x="119730" y="3403116"/>
            <a:ext cx="87584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Physically, we first define the functional of finite regions and worry about the </a:t>
            </a:r>
          </a:p>
          <a:p>
            <a:r>
              <a:rPr lang="en-US" sz="2000" dirty="0"/>
              <a:t>existence of an infinitesimal limit, the form, under additional physical assumptions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AF39CFC-AC8C-9DBF-225C-9EA78F6B6DAE}"/>
              </a:ext>
            </a:extLst>
          </p:cNvPr>
          <p:cNvCxnSpPr>
            <a:cxnSpLocks/>
          </p:cNvCxnSpPr>
          <p:nvPr/>
        </p:nvCxnSpPr>
        <p:spPr>
          <a:xfrm flipV="1">
            <a:off x="8411342" y="3311019"/>
            <a:ext cx="897730" cy="374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74BBCF1-A5F4-BE47-8BD9-F480FCC00573}"/>
              </a:ext>
            </a:extLst>
          </p:cNvPr>
          <p:cNvSpPr txBox="1"/>
          <p:nvPr/>
        </p:nvSpPr>
        <p:spPr>
          <a:xfrm>
            <a:off x="9011962" y="2679752"/>
            <a:ext cx="3184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the functional that survives </a:t>
            </a:r>
          </a:p>
          <a:p>
            <a:r>
              <a:rPr lang="en-US" dirty="0"/>
              <a:t>when the assumption fails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862939D-6839-BD7B-947C-CE457E7FB754}"/>
                  </a:ext>
                </a:extLst>
              </p:cNvPr>
              <p:cNvSpPr txBox="1"/>
              <p:nvPr/>
            </p:nvSpPr>
            <p:spPr>
              <a:xfrm>
                <a:off x="905868" y="4367948"/>
                <a:ext cx="8222507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Insight: Differential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-forms represent the infinitesimal </a:t>
                </a:r>
              </a:p>
              <a:p>
                <a:r>
                  <a:rPr lang="en-US" sz="2800" dirty="0"/>
                  <a:t>contributions of an infinitesimally additive quantity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/>
                  <a:t>that depends on a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-dimensional surface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862939D-6839-BD7B-947C-CE457E7FB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868" y="4367948"/>
                <a:ext cx="8222507" cy="1384995"/>
              </a:xfrm>
              <a:prstGeom prst="rect">
                <a:avLst/>
              </a:prstGeom>
              <a:blipFill>
                <a:blip r:embed="rId3"/>
                <a:stretch>
                  <a:fillRect l="-1558" t="-4405" r="-593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3262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6E6C68-CCAB-CC2D-E779-821D5FCE6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76360D-E028-14EE-4753-153033B88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677FDD-DB84-68BB-A9B5-23CD5A85337D}"/>
              </a:ext>
            </a:extLst>
          </p:cNvPr>
          <p:cNvSpPr txBox="1"/>
          <p:nvPr/>
        </p:nvSpPr>
        <p:spPr>
          <a:xfrm>
            <a:off x="0" y="-24421"/>
            <a:ext cx="118615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While we have a sense that an infinitesimally additive functional corresponds to a differential </a:t>
            </a:r>
          </a:p>
          <a:p>
            <a:r>
              <a:rPr lang="en-US" sz="2400" dirty="0"/>
              <a:t>form, we would need to show that differential forms cannot represent anything else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ACBB83-5A10-4102-AE12-E8220B6ED9AA}"/>
              </a:ext>
            </a:extLst>
          </p:cNvPr>
          <p:cNvSpPr txBox="1"/>
          <p:nvPr/>
        </p:nvSpPr>
        <p:spPr>
          <a:xfrm>
            <a:off x="0" y="972728"/>
            <a:ext cx="122563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One may first note that no measurement can really be conducted at a point, and therefore it has </a:t>
            </a:r>
          </a:p>
          <a:p>
            <a:r>
              <a:rPr lang="en-US" sz="2400" dirty="0"/>
              <a:t>to extend, at least in principle, over a k-dimensional region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3EAB33-10FA-603A-45C3-00238DBBCD35}"/>
              </a:ext>
            </a:extLst>
          </p:cNvPr>
          <p:cNvSpPr txBox="1"/>
          <p:nvPr/>
        </p:nvSpPr>
        <p:spPr>
          <a:xfrm>
            <a:off x="3489960" y="1829171"/>
            <a:ext cx="8509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Could argue that all measurements are functionals, additive or not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C8C90BE-B699-6C8F-4918-4AAFF3915D35}"/>
              </a:ext>
            </a:extLst>
          </p:cNvPr>
          <p:cNvCxnSpPr>
            <a:cxnSpLocks/>
          </p:cNvCxnSpPr>
          <p:nvPr/>
        </p:nvCxnSpPr>
        <p:spPr>
          <a:xfrm>
            <a:off x="2569464" y="1729936"/>
            <a:ext cx="920496" cy="304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199CE31-D336-DD3A-F0A1-F8CAC4591C16}"/>
              </a:ext>
            </a:extLst>
          </p:cNvPr>
          <p:cNvSpPr txBox="1"/>
          <p:nvPr/>
        </p:nvSpPr>
        <p:spPr>
          <a:xfrm>
            <a:off x="119730" y="2345158"/>
            <a:ext cx="121777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Need a map between the value of the components of the form at all points and the value of the </a:t>
            </a:r>
          </a:p>
          <a:p>
            <a:r>
              <a:rPr lang="en-US" sz="2400" dirty="0"/>
              <a:t>functional over all regions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F96A1E-097A-8BAB-D67C-22AFC2FF8D87}"/>
              </a:ext>
            </a:extLst>
          </p:cNvPr>
          <p:cNvSpPr txBox="1"/>
          <p:nvPr/>
        </p:nvSpPr>
        <p:spPr>
          <a:xfrm>
            <a:off x="3314418" y="3175087"/>
            <a:ext cx="57883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would need to show that this map can be established </a:t>
            </a:r>
          </a:p>
          <a:p>
            <a:r>
              <a:rPr lang="en-US" sz="2000" dirty="0"/>
              <a:t>only if the functional is infinitesimally additive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B2F3AB5-B7A2-4979-9CCD-4B4AB3AEE79B}"/>
              </a:ext>
            </a:extLst>
          </p:cNvPr>
          <p:cNvCxnSpPr/>
          <p:nvPr/>
        </p:nvCxnSpPr>
        <p:spPr>
          <a:xfrm>
            <a:off x="3657600" y="2907407"/>
            <a:ext cx="649224" cy="26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B659BA7-C777-C4E6-6071-1DDC25DF67FB}"/>
              </a:ext>
            </a:extLst>
          </p:cNvPr>
          <p:cNvSpPr txBox="1"/>
          <p:nvPr/>
        </p:nvSpPr>
        <p:spPr>
          <a:xfrm>
            <a:off x="9321662" y="2851921"/>
            <a:ext cx="2870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not be a strong enough </a:t>
            </a:r>
          </a:p>
          <a:p>
            <a:r>
              <a:rPr lang="en-US" dirty="0"/>
              <a:t>condition by itself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C2FC650-162F-A1C5-E086-946388EE7F5A}"/>
              </a:ext>
            </a:extLst>
          </p:cNvPr>
          <p:cNvCxnSpPr>
            <a:cxnSpLocks/>
          </p:cNvCxnSpPr>
          <p:nvPr/>
        </p:nvCxnSpPr>
        <p:spPr>
          <a:xfrm flipV="1">
            <a:off x="8631936" y="3035067"/>
            <a:ext cx="694243" cy="17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1BA8129-B39D-A197-9BFD-7F435162DBA4}"/>
              </a:ext>
            </a:extLst>
          </p:cNvPr>
          <p:cNvSpPr txBox="1"/>
          <p:nvPr/>
        </p:nvSpPr>
        <p:spPr>
          <a:xfrm>
            <a:off x="119730" y="3908103"/>
            <a:ext cx="101843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While we are already implicitly assuming the map to be differentiable, we could </a:t>
            </a:r>
          </a:p>
          <a:p>
            <a:r>
              <a:rPr lang="en-US" sz="2400" dirty="0"/>
              <a:t>impose locality, in the sense that changes of the form within a region must </a:t>
            </a:r>
          </a:p>
          <a:p>
            <a:r>
              <a:rPr lang="en-US" sz="2400" dirty="0"/>
              <a:t>change the value of the functional for said region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52A314-719B-C44E-4F94-FBCB3B80D20E}"/>
              </a:ext>
            </a:extLst>
          </p:cNvPr>
          <p:cNvSpPr txBox="1"/>
          <p:nvPr/>
        </p:nvSpPr>
        <p:spPr>
          <a:xfrm>
            <a:off x="1832624" y="5187112"/>
            <a:ext cx="74890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While we do not know whether these requirements are sufficient, </a:t>
            </a:r>
          </a:p>
          <a:p>
            <a:r>
              <a:rPr lang="en-US" sz="2000" dirty="0"/>
              <a:t>these are the types of questions we would need to answer in order to </a:t>
            </a:r>
          </a:p>
          <a:p>
            <a:r>
              <a:rPr lang="en-US" sz="2000" dirty="0"/>
              <a:t>have a fully physically meaningful treatment of differential forms.</a:t>
            </a:r>
          </a:p>
        </p:txBody>
      </p:sp>
    </p:spTree>
    <p:extLst>
      <p:ext uri="{BB962C8B-B14F-4D97-AF65-F5344CB8AC3E}">
        <p14:creationId xmlns:p14="http://schemas.microsoft.com/office/powerpoint/2010/main" val="1122507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6D3F8C-6CA9-6A9B-2DCF-D5768A10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2726B0-9682-2E68-D2C8-DC24DCD54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62927C-663C-4DD7-430A-61DC144C6D80}"/>
              </a:ext>
            </a:extLst>
          </p:cNvPr>
          <p:cNvSpPr txBox="1"/>
          <p:nvPr/>
        </p:nvSpPr>
        <p:spPr>
          <a:xfrm>
            <a:off x="117757" y="936714"/>
            <a:ext cx="1193967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Having generalized the idea of integration, we now </a:t>
            </a:r>
          </a:p>
          <a:p>
            <a:pPr algn="ctr"/>
            <a:r>
              <a:rPr lang="en-US" sz="4400" dirty="0"/>
              <a:t>turn to differential operators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715D0D-57DA-A85C-EA74-8EE4BE503443}"/>
              </a:ext>
            </a:extLst>
          </p:cNvPr>
          <p:cNvSpPr txBox="1"/>
          <p:nvPr/>
        </p:nvSpPr>
        <p:spPr>
          <a:xfrm>
            <a:off x="732200" y="3335038"/>
            <a:ext cx="26391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/>
              <a:t>Gradient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8B0D41-B142-AA3F-0690-62F8EC775690}"/>
              </a:ext>
            </a:extLst>
          </p:cNvPr>
          <p:cNvSpPr txBox="1"/>
          <p:nvPr/>
        </p:nvSpPr>
        <p:spPr>
          <a:xfrm>
            <a:off x="3749449" y="4517382"/>
            <a:ext cx="1317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/>
              <a:t>Curl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B3BE98-19E2-572C-5B57-3CE3A94569A3}"/>
              </a:ext>
            </a:extLst>
          </p:cNvPr>
          <p:cNvSpPr txBox="1"/>
          <p:nvPr/>
        </p:nvSpPr>
        <p:spPr>
          <a:xfrm>
            <a:off x="6294502" y="3458288"/>
            <a:ext cx="33189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/>
              <a:t>Divergence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0B066D-D3FF-CD82-9C58-17EF70B6E004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4408444" y="2383264"/>
            <a:ext cx="1679153" cy="2134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4513EC-40D5-28D7-C769-160093AEC8B0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2051760" y="2383264"/>
            <a:ext cx="4035837" cy="951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D850C9-2150-75B3-EE2C-5AF74D72E10A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6087597" y="2383264"/>
            <a:ext cx="1866398" cy="1075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522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44EC69D-902E-237E-0005-F93BC4F10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r>
              <a:rPr lang="en-US" dirty="0"/>
              <a:t>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6D58AA-0595-0B1D-D2E0-2238A1224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88B113-F639-082B-5752-945325C37519}"/>
                  </a:ext>
                </a:extLst>
              </p:cNvPr>
              <p:cNvSpPr txBox="1"/>
              <p:nvPr/>
            </p:nvSpPr>
            <p:spPr>
              <a:xfrm>
                <a:off x="196468" y="129617"/>
                <a:ext cx="54823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800" dirty="0"/>
                  <a:t> is a scalar field like temperature: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88B113-F639-082B-5752-945325C37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468" y="129617"/>
                <a:ext cx="5482335" cy="523220"/>
              </a:xfrm>
              <a:prstGeom prst="rect">
                <a:avLst/>
              </a:prstGeom>
              <a:blipFill>
                <a:blip r:embed="rId3"/>
                <a:stretch>
                  <a:fillRect l="-2222" t="-10465" r="-889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37F407-2343-7953-D7F4-0224D67081C6}"/>
                  </a:ext>
                </a:extLst>
              </p:cNvPr>
              <p:cNvSpPr txBox="1"/>
              <p:nvPr/>
            </p:nvSpPr>
            <p:spPr>
              <a:xfrm>
                <a:off x="196468" y="1836710"/>
                <a:ext cx="4446987" cy="587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sz="2800" dirty="0"/>
                  <a:t> is a vector field like force: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37F407-2343-7953-D7F4-0224D6708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468" y="1836710"/>
                <a:ext cx="4446987" cy="587981"/>
              </a:xfrm>
              <a:prstGeom prst="rect">
                <a:avLst/>
              </a:prstGeom>
              <a:blipFill>
                <a:blip r:embed="rId4"/>
                <a:stretch>
                  <a:fillRect l="-2740" r="-2055" b="-28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CB5ECF-DFC2-E8F7-F1B1-FFE31F29313B}"/>
                  </a:ext>
                </a:extLst>
              </p:cNvPr>
              <p:cNvSpPr txBox="1"/>
              <p:nvPr/>
            </p:nvSpPr>
            <p:spPr>
              <a:xfrm>
                <a:off x="196468" y="3296491"/>
                <a:ext cx="7565084" cy="575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sz="2800" dirty="0"/>
                  <a:t> is a pseudo-vector field like the magnetic field: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CB5ECF-DFC2-E8F7-F1B1-FFE31F293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468" y="3296491"/>
                <a:ext cx="7565084" cy="575479"/>
              </a:xfrm>
              <a:prstGeom prst="rect">
                <a:avLst/>
              </a:prstGeom>
              <a:blipFill>
                <a:blip r:embed="rId5"/>
                <a:stretch>
                  <a:fillRect l="-1612" t="-1064" r="-725" b="-30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AB9C130-BFF6-F61D-1014-62860DCB722B}"/>
                  </a:ext>
                </a:extLst>
              </p:cNvPr>
              <p:cNvSpPr txBox="1"/>
              <p:nvPr/>
            </p:nvSpPr>
            <p:spPr>
              <a:xfrm>
                <a:off x="679518" y="940606"/>
                <a:ext cx="513230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Gradient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 is the one-form that corresponds </a:t>
                </a:r>
              </a:p>
              <a:p>
                <a:r>
                  <a:rPr lang="en-US" sz="2000" dirty="0"/>
                  <a:t>to the boundary functional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AB9C130-BFF6-F61D-1014-62860DCB7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18" y="940606"/>
                <a:ext cx="5132302" cy="707886"/>
              </a:xfrm>
              <a:prstGeom prst="rect">
                <a:avLst/>
              </a:prstGeom>
              <a:blipFill>
                <a:blip r:embed="rId6"/>
                <a:stretch>
                  <a:fillRect l="-1188" t="-4310" r="-356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FA78DE-4006-3EC6-EFDA-0A77D9D1FBF7}"/>
                  </a:ext>
                </a:extLst>
              </p:cNvPr>
              <p:cNvSpPr txBox="1"/>
              <p:nvPr/>
            </p:nvSpPr>
            <p:spPr>
              <a:xfrm>
                <a:off x="679518" y="2438825"/>
                <a:ext cx="4634474" cy="7541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Curl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is the two-form that corresponds </a:t>
                </a:r>
              </a:p>
              <a:p>
                <a:r>
                  <a:rPr lang="en-US" sz="2000" dirty="0"/>
                  <a:t>to the boundary functional of the work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FA78DE-4006-3EC6-EFDA-0A77D9D1F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18" y="2438825"/>
                <a:ext cx="4634474" cy="754181"/>
              </a:xfrm>
              <a:prstGeom prst="rect">
                <a:avLst/>
              </a:prstGeom>
              <a:blipFill>
                <a:blip r:embed="rId7"/>
                <a:stretch>
                  <a:fillRect l="-1314" t="-10484" r="-394" b="-13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D0092F4-FA9A-AF33-DF0E-C0CE38CC12A6}"/>
                  </a:ext>
                </a:extLst>
              </p:cNvPr>
              <p:cNvSpPr txBox="1"/>
              <p:nvPr/>
            </p:nvSpPr>
            <p:spPr>
              <a:xfrm>
                <a:off x="68636" y="4421282"/>
                <a:ext cx="3759875" cy="10530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divergence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sz="2000" dirty="0"/>
                  <a:t> is the three-form </a:t>
                </a:r>
              </a:p>
              <a:p>
                <a:r>
                  <a:rPr lang="en-US" sz="2000" dirty="0"/>
                  <a:t>that corresponds to the boundary </a:t>
                </a:r>
              </a:p>
              <a:p>
                <a:r>
                  <a:rPr lang="en-US" sz="2000" dirty="0"/>
                  <a:t>functional of the magnetic flux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D0092F4-FA9A-AF33-DF0E-C0CE38CC1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6" y="4421282"/>
                <a:ext cx="3759875" cy="1053045"/>
              </a:xfrm>
              <a:prstGeom prst="rect">
                <a:avLst/>
              </a:prstGeom>
              <a:blipFill>
                <a:blip r:embed="rId8"/>
                <a:stretch>
                  <a:fillRect l="-1621" r="-810" b="-9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B05D1F-1EBF-7E65-7DE7-CF9329183B57}"/>
              </a:ext>
            </a:extLst>
          </p:cNvPr>
          <p:cNvCxnSpPr>
            <a:cxnSpLocks/>
          </p:cNvCxnSpPr>
          <p:nvPr/>
        </p:nvCxnSpPr>
        <p:spPr>
          <a:xfrm flipV="1">
            <a:off x="5678803" y="788166"/>
            <a:ext cx="1055211" cy="331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F83BC4-7F67-B952-D2F4-B65B50019808}"/>
                  </a:ext>
                </a:extLst>
              </p:cNvPr>
              <p:cNvSpPr txBox="1"/>
              <p:nvPr/>
            </p:nvSpPr>
            <p:spPr>
              <a:xfrm>
                <a:off x="6065493" y="79154"/>
                <a:ext cx="4326762" cy="11473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  <m:brk m:alnAt="15"/>
                                </m:rPr>
                                <a:rPr lang="en-US" sz="28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</m:acc>
                          <m:r>
                            <m:rPr>
                              <m:brk m:alnAt="15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brk m:alnAt="15"/>
                                </m:r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acc>
                        </m:e>
                      </m:nary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F83BC4-7F67-B952-D2F4-B65B50019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493" y="79154"/>
                <a:ext cx="4326762" cy="11473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8C07545-F63D-B3FC-4342-FC5FCFADCDE8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5313992" y="2306284"/>
            <a:ext cx="1241791" cy="509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DBD4F1-D988-BF2F-2B27-D3F0DCD564F1}"/>
                  </a:ext>
                </a:extLst>
              </p:cNvPr>
              <p:cNvSpPr txBox="1"/>
              <p:nvPr/>
            </p:nvSpPr>
            <p:spPr>
              <a:xfrm>
                <a:off x="5382518" y="1519965"/>
                <a:ext cx="5956182" cy="11516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∑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  <m:brk m:alnAt="15"/>
                                </m:rPr>
                                <a:rPr lang="en-US" sz="28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</m:acc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</m:e>
                          </m:acc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∑</m:t>
                              </m:r>
                            </m:e>
                          </m:acc>
                        </m:e>
                      </m:nary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∑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</m:nary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DBD4F1-D988-BF2F-2B27-D3F0DCD56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518" y="1519965"/>
                <a:ext cx="5956182" cy="115166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D5FB7D9-5F86-B5E8-2BF3-3C019C14FC9F}"/>
              </a:ext>
            </a:extLst>
          </p:cNvPr>
          <p:cNvCxnSpPr>
            <a:cxnSpLocks/>
          </p:cNvCxnSpPr>
          <p:nvPr/>
        </p:nvCxnSpPr>
        <p:spPr>
          <a:xfrm flipV="1">
            <a:off x="3687633" y="4421282"/>
            <a:ext cx="1295072" cy="439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72ADF1-91EA-EDEB-38CA-690AB954B9A7}"/>
                  </a:ext>
                </a:extLst>
              </p:cNvPr>
              <p:cNvSpPr txBox="1"/>
              <p:nvPr/>
            </p:nvSpPr>
            <p:spPr>
              <a:xfrm>
                <a:off x="3687633" y="3660607"/>
                <a:ext cx="6340647" cy="11501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  <m:brk m:alnAt="15"/>
                                </m:rPr>
                                <a:rPr lang="en-US" sz="28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</m:acc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e>
                          </m:acc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e>
                          </m:acc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∑</m:t>
                              </m:r>
                            </m:e>
                          </m:acc>
                        </m:e>
                      </m:nary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sz="2800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∑)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72ADF1-91EA-EDEB-38CA-690AB954B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633" y="3660607"/>
                <a:ext cx="6340647" cy="115012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0714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70547E-4F98-A4C2-45A5-79736B3BD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33F5DC-8BB6-C972-1C9D-DE5A760A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9DE9E-1280-9D09-30D9-015ADA7254FE}"/>
              </a:ext>
            </a:extLst>
          </p:cNvPr>
          <p:cNvSpPr txBox="1"/>
          <p:nvPr/>
        </p:nvSpPr>
        <p:spPr>
          <a:xfrm>
            <a:off x="119730" y="172777"/>
            <a:ext cx="5231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 Terms of Functionals: In General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4E901C-560E-DF82-051B-F3F0FDF874D2}"/>
                  </a:ext>
                </a:extLst>
              </p:cNvPr>
              <p:cNvSpPr txBox="1"/>
              <p:nvPr/>
            </p:nvSpPr>
            <p:spPr>
              <a:xfrm>
                <a:off x="367703" y="918683"/>
                <a:ext cx="7834581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Given a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-functional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∶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 and 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400" dirty="0"/>
                  <a:t> surface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4E901C-560E-DF82-051B-F3F0FDF8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03" y="918683"/>
                <a:ext cx="7834581" cy="468205"/>
              </a:xfrm>
              <a:prstGeom prst="rect">
                <a:avLst/>
              </a:prstGeom>
              <a:blipFill>
                <a:blip r:embed="rId2"/>
                <a:stretch>
                  <a:fillRect l="-1166" t="-11688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95EC915-CE03-BE26-8A55-117E60609B46}"/>
                  </a:ext>
                </a:extLst>
              </p:cNvPr>
              <p:cNvSpPr txBox="1"/>
              <p:nvPr/>
            </p:nvSpPr>
            <p:spPr>
              <a:xfrm>
                <a:off x="367703" y="1763571"/>
                <a:ext cx="7499874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To each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-surface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we can associate a quantity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95EC915-CE03-BE26-8A55-117E60609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03" y="1763571"/>
                <a:ext cx="7499874" cy="468205"/>
              </a:xfrm>
              <a:prstGeom prst="rect">
                <a:avLst/>
              </a:prstGeom>
              <a:blipFill>
                <a:blip r:embed="rId3"/>
                <a:stretch>
                  <a:fillRect l="-1219" t="-909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F755606-E70B-1047-B2E3-B9B5BB9ACA3B}"/>
                  </a:ext>
                </a:extLst>
              </p:cNvPr>
              <p:cNvSpPr txBox="1"/>
              <p:nvPr/>
            </p:nvSpPr>
            <p:spPr>
              <a:xfrm>
                <a:off x="0" y="2611893"/>
                <a:ext cx="12212318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While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 cannot act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2400" dirty="0"/>
                  <a:t>, the boundary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𝜕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2400" dirty="0"/>
                  <a:t> is a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-surface, so we can evaluate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𝜕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F755606-E70B-1047-B2E3-B9B5BB9AC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11893"/>
                <a:ext cx="12212318" cy="468205"/>
              </a:xfrm>
              <a:prstGeom prst="rect">
                <a:avLst/>
              </a:prstGeom>
              <a:blipFill>
                <a:blip r:embed="rId4"/>
                <a:stretch>
                  <a:fillRect l="-749" t="-909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E5B914-B090-741C-B243-903233BEE75A}"/>
                  </a:ext>
                </a:extLst>
              </p:cNvPr>
              <p:cNvSpPr txBox="1"/>
              <p:nvPr/>
            </p:nvSpPr>
            <p:spPr>
              <a:xfrm>
                <a:off x="185980" y="3643985"/>
                <a:ext cx="11458008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Therefore, we can define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400" dirty="0"/>
                  <a:t>-functional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𝜕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 such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𝜕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)↦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𝜕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E5B914-B090-741C-B243-903233BEE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80" y="3643985"/>
                <a:ext cx="11458008" cy="468205"/>
              </a:xfrm>
              <a:prstGeom prst="rect">
                <a:avLst/>
              </a:prstGeom>
              <a:blipFill>
                <a:blip r:embed="rId5"/>
                <a:stretch>
                  <a:fillRect l="-852" t="-909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7C41BC3-CDE4-29B4-5088-5EAB161F65DC}"/>
                  </a:ext>
                </a:extLst>
              </p:cNvPr>
              <p:cNvSpPr txBox="1"/>
              <p:nvPr/>
            </p:nvSpPr>
            <p:spPr>
              <a:xfrm>
                <a:off x="5351419" y="4654357"/>
                <a:ext cx="32056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Exterior functional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7C41BC3-CDE4-29B4-5088-5EAB161F6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419" y="4654357"/>
                <a:ext cx="3205621" cy="461665"/>
              </a:xfrm>
              <a:prstGeom prst="rect">
                <a:avLst/>
              </a:prstGeom>
              <a:blipFill>
                <a:blip r:embed="rId6"/>
                <a:stretch>
                  <a:fillRect l="-3042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D028E13-8A66-9076-A013-18911F0983F4}"/>
              </a:ext>
            </a:extLst>
          </p:cNvPr>
          <p:cNvCxnSpPr>
            <a:cxnSpLocks/>
          </p:cNvCxnSpPr>
          <p:nvPr/>
        </p:nvCxnSpPr>
        <p:spPr>
          <a:xfrm flipH="1" flipV="1">
            <a:off x="4463512" y="4112190"/>
            <a:ext cx="887907" cy="572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198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2DAA56-1A6B-5E01-7642-A6D0FF422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5A8149-97C7-F2C7-F551-52CEB9EA3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5B18557-0C33-E52E-CA5D-57824FC9D1AA}"/>
                  </a:ext>
                </a:extLst>
              </p:cNvPr>
              <p:cNvSpPr txBox="1"/>
              <p:nvPr/>
            </p:nvSpPr>
            <p:spPr>
              <a:xfrm>
                <a:off x="2340851" y="905276"/>
                <a:ext cx="8756756" cy="23930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b>
                        <m:sup/>
                        <m:e>
                          <m:sSub>
                            <m:sSub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3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32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32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32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32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sz="3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b>
                        <m:sup/>
                        <m:e>
                          <m:sSub>
                            <m:sSub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sz="3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𝜕</m:t>
                      </m:r>
                      <m:sSup>
                        <m:sSup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5B18557-0C33-E52E-CA5D-57824FC9D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51" y="905276"/>
                <a:ext cx="8756756" cy="23930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444E6C-22E2-44B8-E26F-58CDB36B1A64}"/>
                  </a:ext>
                </a:extLst>
              </p:cNvPr>
              <p:cNvSpPr txBox="1"/>
              <p:nvPr/>
            </p:nvSpPr>
            <p:spPr>
              <a:xfrm>
                <a:off x="209227" y="56503"/>
                <a:ext cx="11529823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Since all three operators are in terms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0" dirty="0" smtClean="0">
                        <a:latin typeface="Cambria Math" panose="02040503050406030204" pitchFamily="18" charset="0"/>
                      </a:rPr>
                      <m:t>∇</m:t>
                    </m:r>
                  </m:oMath>
                </a14:m>
                <a:r>
                  <a:rPr lang="en-US" sz="2800" dirty="0"/>
                  <a:t>, which in components is written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</a:p>
              <a:p>
                <a:r>
                  <a:rPr lang="en-US" sz="2800" dirty="0"/>
                  <a:t>we would like to write something along the lines of: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444E6C-22E2-44B8-E26F-58CDB36B1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27" y="56503"/>
                <a:ext cx="11529823" cy="954107"/>
              </a:xfrm>
              <a:prstGeom prst="rect">
                <a:avLst/>
              </a:prstGeom>
              <a:blipFill>
                <a:blip r:embed="rId3"/>
                <a:stretch>
                  <a:fillRect l="-1057" t="-5732" r="-106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57859AF-EB65-9176-2B64-2E31F2EF3EE4}"/>
              </a:ext>
            </a:extLst>
          </p:cNvPr>
          <p:cNvSpPr txBox="1"/>
          <p:nvPr/>
        </p:nvSpPr>
        <p:spPr>
          <a:xfrm>
            <a:off x="0" y="3429000"/>
            <a:ext cx="102767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operation ∧, must be such that we recover something consistent </a:t>
            </a:r>
          </a:p>
          <a:p>
            <a:r>
              <a:rPr lang="en-US" sz="2800" dirty="0"/>
              <a:t>to the previous operations. That is, we need: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2703F6C-D592-93E5-E3EB-83029A614BBA}"/>
              </a:ext>
            </a:extLst>
          </p:cNvPr>
          <p:cNvCxnSpPr>
            <a:cxnSpLocks/>
          </p:cNvCxnSpPr>
          <p:nvPr/>
        </p:nvCxnSpPr>
        <p:spPr>
          <a:xfrm flipH="1" flipV="1">
            <a:off x="1744794" y="3035355"/>
            <a:ext cx="449451" cy="600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DC4503D-7425-F0E1-C838-A370A489F0DE}"/>
              </a:ext>
            </a:extLst>
          </p:cNvPr>
          <p:cNvSpPr txBox="1"/>
          <p:nvPr/>
        </p:nvSpPr>
        <p:spPr>
          <a:xfrm>
            <a:off x="119730" y="2573690"/>
            <a:ext cx="2221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Exterior product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CEF39C-1A3B-0CB7-476B-272D87AC70A5}"/>
                  </a:ext>
                </a:extLst>
              </p:cNvPr>
              <p:cNvSpPr txBox="1"/>
              <p:nvPr/>
            </p:nvSpPr>
            <p:spPr>
              <a:xfrm>
                <a:off x="1969519" y="5244035"/>
                <a:ext cx="5344220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CEF39C-1A3B-0CB7-476B-272D87AC7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519" y="5244035"/>
                <a:ext cx="5344220" cy="5579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27140A-2375-8A27-353C-1D555D7C322B}"/>
                  </a:ext>
                </a:extLst>
              </p:cNvPr>
              <p:cNvSpPr txBox="1"/>
              <p:nvPr/>
            </p:nvSpPr>
            <p:spPr>
              <a:xfrm>
                <a:off x="4512936" y="4530860"/>
                <a:ext cx="3327706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27140A-2375-8A27-353C-1D555D7C3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936" y="4530860"/>
                <a:ext cx="3327706" cy="5579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3C1FB7F-E17A-9169-E4AA-A8E983974ABA}"/>
                  </a:ext>
                </a:extLst>
              </p:cNvPr>
              <p:cNvSpPr txBox="1"/>
              <p:nvPr/>
            </p:nvSpPr>
            <p:spPr>
              <a:xfrm>
                <a:off x="1366205" y="4548205"/>
                <a:ext cx="215276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3C1FB7F-E17A-9169-E4AA-A8E983974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205" y="4548205"/>
                <a:ext cx="215276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138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B65ED53-6F2A-5EA2-CDB9-E504FE007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859799-B9D0-2642-F4F1-3EC5A71B0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33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AF282F-8E9B-0799-7890-34CA4E378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D5708-FABC-9C98-4CDF-2DF147D58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19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3E1B9B7-9715-AE15-2F66-3017CFCE800B}"/>
              </a:ext>
            </a:extLst>
          </p:cNvPr>
          <p:cNvSpPr txBox="1">
            <a:spLocks/>
          </p:cNvSpPr>
          <p:nvPr/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FDC66D-0C43-E6F3-E52A-F05F4E499937}"/>
                  </a:ext>
                </a:extLst>
              </p:cNvPr>
              <p:cNvSpPr txBox="1"/>
              <p:nvPr/>
            </p:nvSpPr>
            <p:spPr>
              <a:xfrm>
                <a:off x="119730" y="790350"/>
                <a:ext cx="3442481" cy="12428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∭"/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𝑝𝑑𝑉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FDC66D-0C43-E6F3-E52A-F05F4E499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790350"/>
                <a:ext cx="3442481" cy="12428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710895-9CCC-5349-A913-3B44C6257785}"/>
                  </a:ext>
                </a:extLst>
              </p:cNvPr>
              <p:cNvSpPr txBox="1"/>
              <p:nvPr/>
            </p:nvSpPr>
            <p:spPr>
              <a:xfrm>
                <a:off x="3978370" y="790350"/>
                <a:ext cx="3742884" cy="13029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  <m:sty m:val="p"/>
                        </m:rPr>
                        <a:rPr lang="el-GR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</m:d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∑</m:t>
                          </m:r>
                        </m:sub>
                        <m:sup/>
                        <m:e>
                          <m:acc>
                            <m:accPr>
                              <m:chr m:val="̂"/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∑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710895-9CCC-5349-A913-3B44C6257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370" y="790350"/>
                <a:ext cx="3742884" cy="13029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7045DF-9CA8-ECE0-9C78-54C36E50D7DD}"/>
                  </a:ext>
                </a:extLst>
              </p:cNvPr>
              <p:cNvSpPr txBox="1"/>
              <p:nvPr/>
            </p:nvSpPr>
            <p:spPr>
              <a:xfrm>
                <a:off x="7633387" y="760277"/>
                <a:ext cx="3494739" cy="1298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  <m:sup/>
                        <m:e>
                          <m:acc>
                            <m:accPr>
                              <m:chr m:val="̂"/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7045DF-9CA8-ECE0-9C78-54C36E50D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387" y="760277"/>
                <a:ext cx="3494739" cy="12981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832A55A-2EBB-F379-E9E4-05AE9FA41569}"/>
                  </a:ext>
                </a:extLst>
              </p:cNvPr>
              <p:cNvSpPr txBox="1"/>
              <p:nvPr/>
            </p:nvSpPr>
            <p:spPr>
              <a:xfrm>
                <a:off x="194638" y="3139305"/>
                <a:ext cx="5797741" cy="12428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∭"/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𝑑𝑚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hr m:val="∭"/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𝑑𝑉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832A55A-2EBB-F379-E9E4-05AE9FA41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38" y="3139305"/>
                <a:ext cx="5797741" cy="12428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A05CED0-966C-A6A7-5598-C1678727341A}"/>
                  </a:ext>
                </a:extLst>
              </p:cNvPr>
              <p:cNvSpPr txBox="1"/>
              <p:nvPr/>
            </p:nvSpPr>
            <p:spPr>
              <a:xfrm>
                <a:off x="6096000" y="3179973"/>
                <a:ext cx="5648405" cy="13029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  <m:sty m:val="p"/>
                        </m:rPr>
                        <a:rPr lang="el-GR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</m:d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∑</m:t>
                          </m:r>
                        </m:sub>
                        <m:sup/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l-GR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</m:nary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∑</m:t>
                          </m:r>
                        </m:sub>
                        <m:sup/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∑</m:t>
                          </m:r>
                        </m:e>
                      </m:nary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A05CED0-966C-A6A7-5598-C16787273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179973"/>
                <a:ext cx="5648405" cy="13029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E662EE-0475-F657-F624-63A019028176}"/>
                  </a:ext>
                </a:extLst>
              </p:cNvPr>
              <p:cNvSpPr txBox="1"/>
              <p:nvPr/>
            </p:nvSpPr>
            <p:spPr>
              <a:xfrm>
                <a:off x="103955" y="4382146"/>
                <a:ext cx="5261953" cy="1298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  <m:sup/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𝑑𝑊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  <m:sup/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E662EE-0475-F657-F624-63A019028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55" y="4382146"/>
                <a:ext cx="5261953" cy="12981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793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AA90C-E814-3A20-2FDA-3E9C3E53E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0112A-EDA4-53B4-109D-A66EC856E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AD2E3B-88C3-B472-7CCF-3A18693B8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AB180-CA18-138B-55C7-CE14794172C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68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AF282F-8E9B-0799-7890-34CA4E378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D5708-FABC-9C98-4CDF-2DF147D58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FDC66D-0C43-E6F3-E52A-F05F4E499937}"/>
                  </a:ext>
                </a:extLst>
              </p:cNvPr>
              <p:cNvSpPr txBox="1"/>
              <p:nvPr/>
            </p:nvSpPr>
            <p:spPr>
              <a:xfrm>
                <a:off x="119730" y="255659"/>
                <a:ext cx="2262478" cy="600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𝑑𝑃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FDC66D-0C43-E6F3-E52A-F05F4E499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255659"/>
                <a:ext cx="2262478" cy="6008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710895-9CCC-5349-A913-3B44C6257785}"/>
                  </a:ext>
                </a:extLst>
              </p:cNvPr>
              <p:cNvSpPr txBox="1"/>
              <p:nvPr/>
            </p:nvSpPr>
            <p:spPr>
              <a:xfrm>
                <a:off x="2575773" y="303837"/>
                <a:ext cx="1703672" cy="600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710895-9CCC-5349-A913-3B44C6257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773" y="303837"/>
                <a:ext cx="1703672" cy="6008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7045DF-9CA8-ECE0-9C78-54C36E50D7DD}"/>
                  </a:ext>
                </a:extLst>
              </p:cNvPr>
              <p:cNvSpPr txBox="1"/>
              <p:nvPr/>
            </p:nvSpPr>
            <p:spPr>
              <a:xfrm>
                <a:off x="4762629" y="229493"/>
                <a:ext cx="3047757" cy="651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7045DF-9CA8-ECE0-9C78-54C36E50D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629" y="229493"/>
                <a:ext cx="3047757" cy="6517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832A55A-2EBB-F379-E9E4-05AE9FA41569}"/>
                  </a:ext>
                </a:extLst>
              </p:cNvPr>
              <p:cNvSpPr txBox="1"/>
              <p:nvPr/>
            </p:nvSpPr>
            <p:spPr>
              <a:xfrm>
                <a:off x="7451600" y="1011105"/>
                <a:ext cx="4740400" cy="1099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∭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832A55A-2EBB-F379-E9E4-05AE9FA41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1600" y="1011105"/>
                <a:ext cx="4740400" cy="10990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A05CED0-966C-A6A7-5598-C1678727341A}"/>
                  </a:ext>
                </a:extLst>
              </p:cNvPr>
              <p:cNvSpPr txBox="1"/>
              <p:nvPr/>
            </p:nvSpPr>
            <p:spPr>
              <a:xfrm>
                <a:off x="3288882" y="1118651"/>
                <a:ext cx="3930178" cy="11516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  <m:sty m:val="p"/>
                        </m:rPr>
                        <a:rPr lang="el-GR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∑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A05CED0-966C-A6A7-5598-C16787273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882" y="1118651"/>
                <a:ext cx="3930178" cy="11516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E662EE-0475-F657-F624-63A019028176}"/>
                  </a:ext>
                </a:extLst>
              </p:cNvPr>
              <p:cNvSpPr txBox="1"/>
              <p:nvPr/>
            </p:nvSpPr>
            <p:spPr>
              <a:xfrm>
                <a:off x="60009" y="1118651"/>
                <a:ext cx="2996333" cy="11473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E662EE-0475-F657-F624-63A019028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9" y="1118651"/>
                <a:ext cx="2996333" cy="11473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6D77C5-139A-FBAF-C334-E4194A3CA0BD}"/>
                  </a:ext>
                </a:extLst>
              </p:cNvPr>
              <p:cNvSpPr txBox="1"/>
              <p:nvPr/>
            </p:nvSpPr>
            <p:spPr>
              <a:xfrm>
                <a:off x="7861015" y="229493"/>
                <a:ext cx="4176400" cy="651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sSup>
                        <m:sSup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6D77C5-139A-FBAF-C334-E4194A3CA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015" y="229493"/>
                <a:ext cx="4176400" cy="65171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1D7292B-4A9F-839D-2946-A5156CC551B4}"/>
                  </a:ext>
                </a:extLst>
              </p:cNvPr>
              <p:cNvSpPr txBox="1"/>
              <p:nvPr/>
            </p:nvSpPr>
            <p:spPr>
              <a:xfrm>
                <a:off x="-120745" y="4736116"/>
                <a:ext cx="15220513" cy="1152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∭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nary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ctrlPr>
                                    <a:rPr lang="en-US" sz="28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𝑑𝑢</m:t>
                                  </m:r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bSup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𝑑𝑣</m:t>
                                  </m:r>
                                  <m:sSub>
                                    <m:sSubPr>
                                      <m:ctrlP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bSup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𝑑𝑤</m:t>
                                  </m:r>
                                </m:e>
                              </m:nary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sup>
                                <m:e>
                                  <m:nary>
                                    <m:nary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sz="28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sz="28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sup>
                                    <m:e>
                                      <m:nary>
                                        <m:naryPr>
                                          <m:ctrlPr>
                                            <a:rPr lang="en-US" sz="280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28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sz="28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sz="28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sz="28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sub>
                                          </m:sSub>
                                        </m:sup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𝑑𝑢𝑑𝑣𝑑𝑤</m:t>
                                          </m:r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1D7292B-4A9F-839D-2946-A5156CC55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0745" y="4736116"/>
                <a:ext cx="15220513" cy="11521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AF9113B-27FC-D0DA-9376-E81AC6176511}"/>
                  </a:ext>
                </a:extLst>
              </p:cNvPr>
              <p:cNvSpPr txBox="1"/>
              <p:nvPr/>
            </p:nvSpPr>
            <p:spPr>
              <a:xfrm>
                <a:off x="0" y="3541134"/>
                <a:ext cx="11481925" cy="1152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  <m:sty m:val="p"/>
                        </m:rPr>
                        <a:rPr lang="el-GR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∑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nary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𝑑𝑢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𝑑𝑣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sup>
                                <m:e>
                                  <m:nary>
                                    <m:nary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sz="28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sz="28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𝑢𝑣</m:t>
                                          </m:r>
                                        </m:sub>
                                      </m:s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𝑑𝑢</m:t>
                                      </m:r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𝑑𝑣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AF9113B-27FC-D0DA-9376-E81AC6176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41134"/>
                <a:ext cx="11481925" cy="11521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C6DDE87-DCF0-B6E1-F67D-D5038648B1AF}"/>
                  </a:ext>
                </a:extLst>
              </p:cNvPr>
              <p:cNvSpPr txBox="1"/>
              <p:nvPr/>
            </p:nvSpPr>
            <p:spPr>
              <a:xfrm>
                <a:off x="60009" y="2549661"/>
                <a:ext cx="7380482" cy="1152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e>
                      </m:nary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𝑑𝑢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C6DDE87-DCF0-B6E1-F67D-D5038648B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9" y="2549661"/>
                <a:ext cx="7380482" cy="11521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5563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AF282F-8E9B-0799-7890-34CA4E378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D5708-FABC-9C98-4CDF-2DF147D58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FDC66D-0C43-E6F3-E52A-F05F4E499937}"/>
                  </a:ext>
                </a:extLst>
              </p:cNvPr>
              <p:cNvSpPr txBox="1"/>
              <p:nvPr/>
            </p:nvSpPr>
            <p:spPr>
              <a:xfrm>
                <a:off x="119730" y="-59116"/>
                <a:ext cx="9734268" cy="24779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sub>
                        <m:sup/>
                        <m:e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sz="3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3200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sub>
                        <m:sup/>
                        <m:e>
                          <m:sSub>
                            <m:sSub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sz="3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3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2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32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sup>
                        <m:e>
                          <m:nary>
                            <m:nary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32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32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32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32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sup>
                            <m:e>
                              <m:nary>
                                <m:nary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32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sz="32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32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32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32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sub>
                                  </m:sSub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32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32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32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32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  <m:sSub>
                                        <m:sSubPr>
                                          <m:ctrlPr>
                                            <a:rPr lang="en-US" sz="32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sz="32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32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sz="32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32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sz="32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32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FDC66D-0C43-E6F3-E52A-F05F4E499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-59116"/>
                <a:ext cx="9734268" cy="24779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1D7292B-4A9F-839D-2946-A5156CC551B4}"/>
                  </a:ext>
                </a:extLst>
              </p:cNvPr>
              <p:cNvSpPr txBox="1"/>
              <p:nvPr/>
            </p:nvSpPr>
            <p:spPr>
              <a:xfrm>
                <a:off x="0" y="4688499"/>
                <a:ext cx="6262099" cy="11501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  <m:brk m:alnAt="15"/>
                                </m:rPr>
                                <a:rPr lang="en-US" sz="28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</m:acc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e>
                          </m:acc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e>
                          </m:acc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∑</m:t>
                              </m:r>
                            </m:e>
                          </m:acc>
                        </m:e>
                      </m:nary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sz="2800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∑)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1D7292B-4A9F-839D-2946-A5156CC55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88499"/>
                <a:ext cx="6262099" cy="11501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AF9113B-27FC-D0DA-9376-E81AC6176511}"/>
                  </a:ext>
                </a:extLst>
              </p:cNvPr>
              <p:cNvSpPr txBox="1"/>
              <p:nvPr/>
            </p:nvSpPr>
            <p:spPr>
              <a:xfrm>
                <a:off x="0" y="3541134"/>
                <a:ext cx="5956182" cy="11516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∑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  <m:brk m:alnAt="15"/>
                                </m:rPr>
                                <a:rPr lang="en-US" sz="28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</m:acc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</m:e>
                          </m:acc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∑</m:t>
                              </m:r>
                            </m:e>
                          </m:acc>
                        </m:e>
                      </m:nary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∑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</m:nary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AF9113B-27FC-D0DA-9376-E81AC6176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41134"/>
                <a:ext cx="5956182" cy="11516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C6DDE87-DCF0-B6E1-F67D-D5038648B1AF}"/>
                  </a:ext>
                </a:extLst>
              </p:cNvPr>
              <p:cNvSpPr txBox="1"/>
              <p:nvPr/>
            </p:nvSpPr>
            <p:spPr>
              <a:xfrm>
                <a:off x="60009" y="2549661"/>
                <a:ext cx="4326762" cy="11473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  <m:brk m:alnAt="15"/>
                                </m:rPr>
                                <a:rPr lang="en-US" sz="28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</m:acc>
                          <m:r>
                            <m:rPr>
                              <m:brk m:alnAt="15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brk m:alnAt="15"/>
                                </m:r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acc>
                        </m:e>
                      </m:nary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C6DDE87-DCF0-B6E1-F67D-D5038648B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9" y="2549661"/>
                <a:ext cx="4326762" cy="11473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995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AF282F-8E9B-0799-7890-34CA4E378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D5708-FABC-9C98-4CDF-2DF147D58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FDC66D-0C43-E6F3-E52A-F05F4E499937}"/>
                  </a:ext>
                </a:extLst>
              </p:cNvPr>
              <p:cNvSpPr txBox="1"/>
              <p:nvPr/>
            </p:nvSpPr>
            <p:spPr>
              <a:xfrm>
                <a:off x="119730" y="-59116"/>
                <a:ext cx="8756756" cy="24779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b>
                        <m:sup/>
                        <m:e>
                          <m:sSub>
                            <m:sSub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3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32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32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32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32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sz="3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b>
                        <m:sup/>
                        <m:e>
                          <m:sSub>
                            <m:sSub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sz="3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𝜕</m:t>
                      </m:r>
                      <m:sSup>
                        <m:sSup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FDC66D-0C43-E6F3-E52A-F05F4E499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-59116"/>
                <a:ext cx="8756756" cy="24779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1D7292B-4A9F-839D-2946-A5156CC551B4}"/>
                  </a:ext>
                </a:extLst>
              </p:cNvPr>
              <p:cNvSpPr txBox="1"/>
              <p:nvPr/>
            </p:nvSpPr>
            <p:spPr>
              <a:xfrm>
                <a:off x="6406565" y="2489429"/>
                <a:ext cx="5344220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1D7292B-4A9F-839D-2946-A5156CC55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565" y="2489429"/>
                <a:ext cx="5344220" cy="5579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AF9113B-27FC-D0DA-9376-E81AC6176511}"/>
                  </a:ext>
                </a:extLst>
              </p:cNvPr>
              <p:cNvSpPr txBox="1"/>
              <p:nvPr/>
            </p:nvSpPr>
            <p:spPr>
              <a:xfrm>
                <a:off x="2768294" y="2514971"/>
                <a:ext cx="3327706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AF9113B-27FC-D0DA-9376-E81AC6176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294" y="2514971"/>
                <a:ext cx="3327706" cy="5579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C6DDE87-DCF0-B6E1-F67D-D5038648B1AF}"/>
                  </a:ext>
                </a:extLst>
              </p:cNvPr>
              <p:cNvSpPr txBox="1"/>
              <p:nvPr/>
            </p:nvSpPr>
            <p:spPr>
              <a:xfrm>
                <a:off x="60009" y="2549661"/>
                <a:ext cx="215276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C6DDE87-DCF0-B6E1-F67D-D5038648B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9" y="2549661"/>
                <a:ext cx="215276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0B56A9-1ED5-5468-AD1D-BBE442170183}"/>
                  </a:ext>
                </a:extLst>
              </p:cNvPr>
              <p:cNvSpPr txBox="1"/>
              <p:nvPr/>
            </p:nvSpPr>
            <p:spPr>
              <a:xfrm>
                <a:off x="-1403877" y="3429000"/>
                <a:ext cx="14982948" cy="1850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2⋅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𝑚𝑜𝑑</m:t>
                                  </m:r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𝑚𝑜𝑑</m:t>
                                      </m:r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+2 </m:t>
                                      </m:r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𝑚𝑜𝑑</m:t>
                                      </m:r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𝑚𝑜𝑑</m:t>
                                      </m:r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0B56A9-1ED5-5468-AD1D-BBE442170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03877" y="3429000"/>
                <a:ext cx="14982948" cy="18503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9247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AF282F-8E9B-0799-7890-34CA4E378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D5708-FABC-9C98-4CDF-2DF147D58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FDC66D-0C43-E6F3-E52A-F05F4E499937}"/>
                  </a:ext>
                </a:extLst>
              </p:cNvPr>
              <p:cNvSpPr txBox="1"/>
              <p:nvPr/>
            </p:nvSpPr>
            <p:spPr>
              <a:xfrm>
                <a:off x="-1409621" y="293915"/>
                <a:ext cx="14346555" cy="62019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+1 </m:t>
                              </m:r>
                            </m:sup>
                          </m:sSup>
                        </m:sub>
                        <m:sup/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sup>
                        <m:e>
                          <m:nary>
                            <m:nary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sup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nary>
                                <m:nary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sub>
                                  </m:sSub>
                                </m:sup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</m:e>
                                        <m:sub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+⋯+</m:t>
                                  </m:r>
                                  <m:sSup>
                                    <m:sSup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sup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nary>
                            <m:nary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</m:sup>
                            <m:e>
                              <m:nary>
                                <m:nary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sub>
                                  </m:sSub>
                                </m:sup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e>
                          </m:nary>
                        </m:e>
                      </m:nary>
                      <m:nary>
                        <m:nary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</m:sup>
                        <m:e>
                          <m:nary>
                            <m:nary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sup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nary>
                                <m:nary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</m:sup>
                                <m:e>
                                  <m:nary>
                                    <m:naryPr>
                                      <m:ctrlPr>
                                        <a:rPr lang="en-US" sz="240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sub>
                                          </m:sSub>
                                        </m:e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sub>
                                          </m:sSub>
                                        </m:e>
                                        <m:sub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p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+⋯+</m:t>
                      </m:r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nary>
                        <m:nary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</m:sup>
                        <m:e>
                          <m:nary>
                            <m:nary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sup>
                            <m:e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nary>
                                <m:naryPr>
                                  <m:ctrlPr>
                                    <a:rPr lang="en-US" sz="24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</m:sup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</m:sup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</m:t>
                                  </m:r>
                                  <m:nary>
                                    <m:nary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240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sz="240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sz="240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240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240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240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bSup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bSup>
                        <m:sSub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sub>
                                  </m:sSub>
                                </m:sup>
                                <m:e>
                                  <m:nary>
                                    <m:nary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sup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  <m:nary>
                                        <m:nary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sz="2400" b="0" i="1" dirty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23"/>
                                                    </m:rPr>
                                                    <a:rPr lang="en-US" sz="2400" b="0" i="1" dirty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23"/>
                                                    </m:rPr>
                                                    <a:rPr lang="en-US" sz="2400" b="0" i="1" dirty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sub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sz="2400" b="0" i="1" dirty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0" i="1" dirty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dirty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sz="2400" b="0" i="1" dirty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0" i="1" dirty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dirty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⋯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400" b="0" i="1" dirty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0" i="1" dirty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dirty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en-US" sz="2400" b="0" i="1" dirty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0" i="1" dirty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dirty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+⋯+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bSup>
                        <m:sSub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sub>
                                  </m:sSub>
                                </m:sup>
                                <m:e>
                                  <m:nary>
                                    <m:nary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sup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  <m:nary>
                                        <m:nary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sz="2400" b="0" i="1" dirty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23"/>
                                                    </m:rPr>
                                                    <a:rPr lang="en-US" sz="2400" b="0" i="1" dirty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23"/>
                                                    </m:rPr>
                                                    <a:rPr lang="en-US" sz="2400" b="0" i="1" dirty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  <m:r>
                                                    <a:rPr lang="en-US" sz="2400" b="0" i="1" dirty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sub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sz="2400" b="0" i="1" dirty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0" i="1" dirty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dirty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  <m:r>
                                                    <a:rPr lang="en-US" sz="2400" b="0" i="1" dirty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sz="2400" b="0" i="1" dirty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0" i="1" dirty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dirty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en-US" sz="2400" b="0" i="1" dirty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0" i="1" dirty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dirty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⋯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400" b="0" i="1" dirty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0" i="1" dirty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dirty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  <m:r>
                                                    <a:rPr lang="en-US" sz="2400" b="0" i="1" dirty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sup>
                      </m:sSubSup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+1 </m:t>
                              </m:r>
                            </m:sup>
                          </m:s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FDC66D-0C43-E6F3-E52A-F05F4E499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09621" y="293915"/>
                <a:ext cx="14346555" cy="62019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239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AF282F-8E9B-0799-7890-34CA4E378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D5708-FABC-9C98-4CDF-2DF147D58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FDC66D-0C43-E6F3-E52A-F05F4E499937}"/>
                  </a:ext>
                </a:extLst>
              </p:cNvPr>
              <p:cNvSpPr txBox="1"/>
              <p:nvPr/>
            </p:nvSpPr>
            <p:spPr>
              <a:xfrm>
                <a:off x="119730" y="255659"/>
                <a:ext cx="2258375" cy="644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FDC66D-0C43-E6F3-E52A-F05F4E499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255659"/>
                <a:ext cx="2258375" cy="644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710895-9CCC-5349-A913-3B44C6257785}"/>
                  </a:ext>
                </a:extLst>
              </p:cNvPr>
              <p:cNvSpPr txBox="1"/>
              <p:nvPr/>
            </p:nvSpPr>
            <p:spPr>
              <a:xfrm>
                <a:off x="2712442" y="315299"/>
                <a:ext cx="2541529" cy="658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710895-9CCC-5349-A913-3B44C6257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442" y="315299"/>
                <a:ext cx="2541529" cy="6588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E662EE-0475-F657-F624-63A019028176}"/>
                  </a:ext>
                </a:extLst>
              </p:cNvPr>
              <p:cNvSpPr txBox="1"/>
              <p:nvPr/>
            </p:nvSpPr>
            <p:spPr>
              <a:xfrm>
                <a:off x="197201" y="1130534"/>
                <a:ext cx="7572009" cy="5944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E662EE-0475-F657-F624-63A019028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01" y="1130534"/>
                <a:ext cx="7572009" cy="5944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C6DDE87-DCF0-B6E1-F67D-D5038648B1AF}"/>
                  </a:ext>
                </a:extLst>
              </p:cNvPr>
              <p:cNvSpPr txBox="1"/>
              <p:nvPr/>
            </p:nvSpPr>
            <p:spPr>
              <a:xfrm>
                <a:off x="-14146" y="4288780"/>
                <a:ext cx="7503657" cy="563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0⇒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C6DDE87-DCF0-B6E1-F67D-D5038648B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146" y="4288780"/>
                <a:ext cx="7503657" cy="5636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187EC6-D997-A192-B8BA-720AB33755E6}"/>
                  </a:ext>
                </a:extLst>
              </p:cNvPr>
              <p:cNvSpPr txBox="1"/>
              <p:nvPr/>
            </p:nvSpPr>
            <p:spPr>
              <a:xfrm>
                <a:off x="197201" y="3568799"/>
                <a:ext cx="3869393" cy="658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=0⇒</m:t>
                      </m:r>
                      <m:acc>
                        <m:accPr>
                          <m:chr m:val="⃗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187EC6-D997-A192-B8BA-720AB3375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01" y="3568799"/>
                <a:ext cx="3869393" cy="6588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07F5F2F-ED74-7877-E44E-A38188AA9C04}"/>
                  </a:ext>
                </a:extLst>
              </p:cNvPr>
              <p:cNvSpPr txBox="1"/>
              <p:nvPr/>
            </p:nvSpPr>
            <p:spPr>
              <a:xfrm>
                <a:off x="4825235" y="3565893"/>
                <a:ext cx="3405741" cy="658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=0⇒</m:t>
                      </m:r>
                      <m:acc>
                        <m:accPr>
                          <m:chr m:val="⃗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07F5F2F-ED74-7877-E44E-A38188AA9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235" y="3565893"/>
                <a:ext cx="3405741" cy="6588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7182E4-3CF7-1246-BD5C-FC212C9DD2B2}"/>
                  </a:ext>
                </a:extLst>
              </p:cNvPr>
              <p:cNvSpPr txBox="1"/>
              <p:nvPr/>
            </p:nvSpPr>
            <p:spPr>
              <a:xfrm>
                <a:off x="119730" y="1935879"/>
                <a:ext cx="8777403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𝜕𝜕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p>
                          </m:sSup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p>
                          </m:sSup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𝜕𝜕</m:t>
                          </m:r>
                          <m:sSup>
                            <m:s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p>
                          </m:sSup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7182E4-3CF7-1246-BD5C-FC212C9DD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1935879"/>
                <a:ext cx="8777403" cy="5786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B33AF3-00DC-6AF7-B6E4-2E873A784844}"/>
                  </a:ext>
                </a:extLst>
              </p:cNvPr>
              <p:cNvSpPr txBox="1"/>
              <p:nvPr/>
            </p:nvSpPr>
            <p:spPr>
              <a:xfrm>
                <a:off x="42259" y="2741224"/>
                <a:ext cx="6434389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∪∅</m:t>
                          </m:r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B33AF3-00DC-6AF7-B6E4-2E873A784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9" y="2741224"/>
                <a:ext cx="6434389" cy="5786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666EFA-17C1-CA99-5DA0-9F525682EA57}"/>
                  </a:ext>
                </a:extLst>
              </p:cNvPr>
              <p:cNvSpPr txBox="1"/>
              <p:nvPr/>
            </p:nvSpPr>
            <p:spPr>
              <a:xfrm>
                <a:off x="42259" y="4994072"/>
                <a:ext cx="2429832" cy="612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sub>
                          </m:sSub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666EFA-17C1-CA99-5DA0-9F525682E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9" y="4994072"/>
                <a:ext cx="2429832" cy="61279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64606D9-BCB5-4F05-CF3A-F8C2E0DC1EFB}"/>
                  </a:ext>
                </a:extLst>
              </p:cNvPr>
              <p:cNvSpPr txBox="1"/>
              <p:nvPr/>
            </p:nvSpPr>
            <p:spPr>
              <a:xfrm>
                <a:off x="2472091" y="4796196"/>
                <a:ext cx="1417504" cy="1222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64606D9-BCB5-4F05-CF3A-F8C2E0DC1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091" y="4796196"/>
                <a:ext cx="1417504" cy="122251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F59AB64-F2D9-0980-681B-1D1CC9E43573}"/>
                  </a:ext>
                </a:extLst>
              </p:cNvPr>
              <p:cNvSpPr txBox="1"/>
              <p:nvPr/>
            </p:nvSpPr>
            <p:spPr>
              <a:xfrm>
                <a:off x="3810872" y="5038860"/>
                <a:ext cx="1509964" cy="537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F59AB64-F2D9-0980-681B-1D1CC9E43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872" y="5038860"/>
                <a:ext cx="1509964" cy="53713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7AFE6E-2250-9C75-FCF1-CBB06A93C5B8}"/>
                  </a:ext>
                </a:extLst>
              </p:cNvPr>
              <p:cNvSpPr txBox="1"/>
              <p:nvPr/>
            </p:nvSpPr>
            <p:spPr>
              <a:xfrm>
                <a:off x="5218865" y="5041963"/>
                <a:ext cx="1971694" cy="537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7AFE6E-2250-9C75-FCF1-CBB06A93C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865" y="5041963"/>
                <a:ext cx="1971694" cy="53713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41D9652-16BF-96B4-1581-73432E9699E7}"/>
                  </a:ext>
                </a:extLst>
              </p:cNvPr>
              <p:cNvSpPr txBox="1"/>
              <p:nvPr/>
            </p:nvSpPr>
            <p:spPr>
              <a:xfrm>
                <a:off x="7245129" y="5031902"/>
                <a:ext cx="1979966" cy="612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41D9652-16BF-96B4-1581-73432E969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129" y="5031902"/>
                <a:ext cx="1979966" cy="61279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10873E-F41F-84EB-863C-B61E09DB2D62}"/>
                  </a:ext>
                </a:extLst>
              </p:cNvPr>
              <p:cNvSpPr txBox="1"/>
              <p:nvPr/>
            </p:nvSpPr>
            <p:spPr>
              <a:xfrm>
                <a:off x="2637013" y="5644375"/>
                <a:ext cx="6934784" cy="1222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10873E-F41F-84EB-863C-B61E09DB2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13" y="5644375"/>
                <a:ext cx="6934784" cy="122251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7540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A5656B-71AF-58F9-B696-8145B163E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9E14C4-B509-303D-AAB8-74F408B11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38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9626F8-487B-E2A5-8C9C-B828964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053C0-7EF4-5D33-18DB-1D953203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9FA656-95E7-7B48-38D6-E5E75FFA1D89}"/>
              </a:ext>
            </a:extLst>
          </p:cNvPr>
          <p:cNvSpPr txBox="1"/>
          <p:nvPr/>
        </p:nvSpPr>
        <p:spPr>
          <a:xfrm>
            <a:off x="0" y="56503"/>
            <a:ext cx="123973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 are going to be using differential topology and geometry since vector </a:t>
            </a:r>
          </a:p>
          <a:p>
            <a:r>
              <a:rPr lang="en-US" sz="3200" dirty="0"/>
              <a:t>calculus does not generalize to an arbitrary dimensional space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5B4151-96DC-B074-C380-2449992D892E}"/>
              </a:ext>
            </a:extLst>
          </p:cNvPr>
          <p:cNvSpPr txBox="1"/>
          <p:nvPr/>
        </p:nvSpPr>
        <p:spPr>
          <a:xfrm>
            <a:off x="2066193" y="1704750"/>
            <a:ext cx="2774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Vector calculus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1A201A-AC6C-FED7-CF56-A6DAA43D820A}"/>
              </a:ext>
            </a:extLst>
          </p:cNvPr>
          <p:cNvSpPr txBox="1"/>
          <p:nvPr/>
        </p:nvSpPr>
        <p:spPr>
          <a:xfrm>
            <a:off x="994425" y="2844225"/>
            <a:ext cx="4967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Special and general relativity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9C7A12-32C5-783C-1355-199E0480345A}"/>
              </a:ext>
            </a:extLst>
          </p:cNvPr>
          <p:cNvSpPr txBox="1"/>
          <p:nvPr/>
        </p:nvSpPr>
        <p:spPr>
          <a:xfrm>
            <a:off x="119730" y="3983699"/>
            <a:ext cx="6717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Hamiltonian and </a:t>
            </a:r>
            <a:r>
              <a:rPr lang="en-US" sz="3200" dirty="0" err="1"/>
              <a:t>Lagrangian</a:t>
            </a:r>
            <a:r>
              <a:rPr lang="en-US" sz="3200" dirty="0"/>
              <a:t> mechanics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54F41C-B55D-E62B-302A-E8FC0A5E04B7}"/>
              </a:ext>
            </a:extLst>
          </p:cNvPr>
          <p:cNvSpPr txBox="1"/>
          <p:nvPr/>
        </p:nvSpPr>
        <p:spPr>
          <a:xfrm>
            <a:off x="7005594" y="1704750"/>
            <a:ext cx="31202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Three dimensions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DED247-F51D-3D87-1087-3EE666D01CB7}"/>
              </a:ext>
            </a:extLst>
          </p:cNvPr>
          <p:cNvSpPr txBox="1"/>
          <p:nvPr/>
        </p:nvSpPr>
        <p:spPr>
          <a:xfrm>
            <a:off x="7093598" y="2843678"/>
            <a:ext cx="29442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Four dimensions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A97A43-F598-FAD4-47E6-CF96712A220F}"/>
              </a:ext>
            </a:extLst>
          </p:cNvPr>
          <p:cNvSpPr txBox="1"/>
          <p:nvPr/>
        </p:nvSpPr>
        <p:spPr>
          <a:xfrm>
            <a:off x="7442636" y="3982606"/>
            <a:ext cx="2246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Phase Space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6457BE6-44A2-21BE-B077-4DFFB618187D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4840670" y="1997138"/>
            <a:ext cx="2164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D5916B0-D8F0-9B3B-4745-64721C13242D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5962323" y="3136066"/>
            <a:ext cx="1131275" cy="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1F73219-0D49-0A5A-5D35-E47F10C0CD00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 flipV="1">
            <a:off x="6837018" y="4274994"/>
            <a:ext cx="605618" cy="1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5780F51-0A2B-F9C5-FDDC-984E3CADCE0B}"/>
              </a:ext>
            </a:extLst>
          </p:cNvPr>
          <p:cNvCxnSpPr>
            <a:cxnSpLocks/>
          </p:cNvCxnSpPr>
          <p:nvPr/>
        </p:nvCxnSpPr>
        <p:spPr>
          <a:xfrm flipV="1">
            <a:off x="7093598" y="4567381"/>
            <a:ext cx="749315" cy="714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23788A-78BB-A30E-A5F8-60504568C3F6}"/>
              </a:ext>
            </a:extLst>
          </p:cNvPr>
          <p:cNvSpPr txBox="1"/>
          <p:nvPr/>
        </p:nvSpPr>
        <p:spPr>
          <a:xfrm>
            <a:off x="3114192" y="5244097"/>
            <a:ext cx="6012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arbitrarily large number of degrees of freedom</a:t>
            </a:r>
          </a:p>
        </p:txBody>
      </p:sp>
    </p:spTree>
    <p:extLst>
      <p:ext uri="{BB962C8B-B14F-4D97-AF65-F5344CB8AC3E}">
        <p14:creationId xmlns:p14="http://schemas.microsoft.com/office/powerpoint/2010/main" val="1546403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9626F8-487B-E2A5-8C9C-B828964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053C0-7EF4-5D33-18DB-1D953203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5B4151-96DC-B074-C380-2449992D892E}"/>
              </a:ext>
            </a:extLst>
          </p:cNvPr>
          <p:cNvSpPr txBox="1"/>
          <p:nvPr/>
        </p:nvSpPr>
        <p:spPr>
          <a:xfrm>
            <a:off x="455827" y="800604"/>
            <a:ext cx="2600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Line integral: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1A201A-AC6C-FED7-CF56-A6DAA43D820A}"/>
              </a:ext>
            </a:extLst>
          </p:cNvPr>
          <p:cNvSpPr txBox="1"/>
          <p:nvPr/>
        </p:nvSpPr>
        <p:spPr>
          <a:xfrm>
            <a:off x="125657" y="2802644"/>
            <a:ext cx="3221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Surface integral: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9C7A12-32C5-783C-1355-199E0480345A}"/>
              </a:ext>
            </a:extLst>
          </p:cNvPr>
          <p:cNvSpPr txBox="1"/>
          <p:nvPr/>
        </p:nvSpPr>
        <p:spPr>
          <a:xfrm>
            <a:off x="125657" y="4804685"/>
            <a:ext cx="3261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Volume integral: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3C8C26B-364C-B6B8-05CF-B23EA929F8FA}"/>
              </a:ext>
            </a:extLst>
          </p:cNvPr>
          <p:cNvGrpSpPr/>
          <p:nvPr/>
        </p:nvGrpSpPr>
        <p:grpSpPr>
          <a:xfrm>
            <a:off x="3103663" y="30870"/>
            <a:ext cx="6256743" cy="1759841"/>
            <a:chOff x="3197094" y="13016"/>
            <a:chExt cx="6256743" cy="17598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C00E66B-143B-EDFB-77CE-3D7280FB3502}"/>
                    </a:ext>
                  </a:extLst>
                </p:cNvPr>
                <p:cNvSpPr txBox="1"/>
                <p:nvPr/>
              </p:nvSpPr>
              <p:spPr>
                <a:xfrm>
                  <a:off x="3197094" y="474681"/>
                  <a:ext cx="3494739" cy="12981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lit/>
                          </m:rP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)=</m:t>
                        </m:r>
                        <m:nary>
                          <m:nary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b>
                          <m:sup/>
                          <m:e>
                            <m:acc>
                              <m:accPr>
                                <m:chr m:val="̂"/>
                                <m:ctrlPr>
                                  <a:rPr lang="en-US" sz="3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acc>
                              <m:accPr>
                                <m:chr m:val="⃗"/>
                                <m:ctrlPr>
                                  <a:rPr lang="en-US" sz="3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</m:nary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C00E66B-143B-EDFB-77CE-3D7280FB35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094" y="474681"/>
                  <a:ext cx="3494739" cy="129817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CD10855-A7CD-77BD-997E-B2EAF7E60E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4456" y="505046"/>
              <a:ext cx="316445" cy="3956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7D0BB5D-B1EC-3996-3C37-E5E064575DC0}"/>
                </a:ext>
              </a:extLst>
            </p:cNvPr>
            <p:cNvSpPr txBox="1"/>
            <p:nvPr/>
          </p:nvSpPr>
          <p:spPr>
            <a:xfrm>
              <a:off x="3702678" y="56504"/>
              <a:ext cx="854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Work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5725AB9-13D7-7751-3625-299DE17BF6F5}"/>
                </a:ext>
              </a:extLst>
            </p:cNvPr>
            <p:cNvSpPr txBox="1"/>
            <p:nvPr/>
          </p:nvSpPr>
          <p:spPr>
            <a:xfrm>
              <a:off x="7495929" y="709352"/>
              <a:ext cx="195790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Displacement </a:t>
              </a:r>
            </a:p>
            <a:p>
              <a:r>
                <a:rPr lang="en-US" sz="2400" dirty="0"/>
                <a:t>along the line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16C76B4-6843-9F76-C522-9A1629757E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5112" y="442311"/>
              <a:ext cx="426203" cy="4505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61A442F-E055-E4A5-E61C-884C33D4979C}"/>
                </a:ext>
              </a:extLst>
            </p:cNvPr>
            <p:cNvSpPr txBox="1"/>
            <p:nvPr/>
          </p:nvSpPr>
          <p:spPr>
            <a:xfrm>
              <a:off x="5966197" y="13016"/>
              <a:ext cx="8700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Force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35558C6-2EFF-7D0C-8954-3DA1A0915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86585" y="1201095"/>
              <a:ext cx="689869" cy="823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00D7079-8F08-BCAC-D812-78ACE97CE601}"/>
              </a:ext>
            </a:extLst>
          </p:cNvPr>
          <p:cNvGrpSpPr/>
          <p:nvPr/>
        </p:nvGrpSpPr>
        <p:grpSpPr>
          <a:xfrm>
            <a:off x="2973109" y="1902557"/>
            <a:ext cx="8082059" cy="2030361"/>
            <a:chOff x="3197094" y="1967430"/>
            <a:chExt cx="8082059" cy="20303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3D55B91-EC85-73EE-88AF-350C5BF15D3D}"/>
                    </a:ext>
                  </a:extLst>
                </p:cNvPr>
                <p:cNvSpPr txBox="1"/>
                <p:nvPr/>
              </p:nvSpPr>
              <p:spPr>
                <a:xfrm>
                  <a:off x="3305425" y="2499271"/>
                  <a:ext cx="3742883" cy="13029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lit/>
                          </m:rP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lit/>
                            <m:sty m:val="p"/>
                          </m:rPr>
                          <a:rPr lang="el-GR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d>
                          <m:d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</m:d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∬"/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</m:sub>
                          <m:sup/>
                          <m:e>
                            <m:acc>
                              <m:accPr>
                                <m:chr m:val="⃗"/>
                                <m:ctrlPr>
                                  <a:rPr lang="en-US" sz="3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acc>
                              <m:accPr>
                                <m:chr m:val="⃗"/>
                                <m:ctrlPr>
                                  <a:rPr lang="en-US" sz="3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∑</m:t>
                                </m:r>
                              </m:e>
                            </m:acc>
                          </m:e>
                        </m:nary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3D55B91-EC85-73EE-88AF-350C5BF15D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5425" y="2499271"/>
                  <a:ext cx="3742883" cy="130298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1AC3EF6-F029-6788-ADCF-C57106ACBF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8381" y="2424507"/>
              <a:ext cx="295938" cy="4463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DAC52BE-58B3-18C5-286E-745652A61D39}"/>
                </a:ext>
              </a:extLst>
            </p:cNvPr>
            <p:cNvSpPr txBox="1"/>
            <p:nvPr/>
          </p:nvSpPr>
          <p:spPr>
            <a:xfrm>
              <a:off x="3197094" y="1967430"/>
              <a:ext cx="19318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Magnetic Flux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82B83C5-BF76-E5FC-5555-06FB297FCE3B}"/>
                </a:ext>
              </a:extLst>
            </p:cNvPr>
            <p:cNvCxnSpPr>
              <a:cxnSpLocks/>
              <a:endCxn id="45" idx="1"/>
            </p:cNvCxnSpPr>
            <p:nvPr/>
          </p:nvCxnSpPr>
          <p:spPr>
            <a:xfrm flipV="1">
              <a:off x="6110206" y="2467506"/>
              <a:ext cx="581627" cy="3679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9F93CB5-FF95-97B5-5019-2CE844C95080}"/>
                </a:ext>
              </a:extLst>
            </p:cNvPr>
            <p:cNvSpPr txBox="1"/>
            <p:nvPr/>
          </p:nvSpPr>
          <p:spPr>
            <a:xfrm>
              <a:off x="6691833" y="2236673"/>
              <a:ext cx="41207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Magnetic force (pseudo-vector)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B518184-29AB-2693-159A-DAC696AC1EA7}"/>
                </a:ext>
              </a:extLst>
            </p:cNvPr>
            <p:cNvCxnSpPr>
              <a:cxnSpLocks/>
            </p:cNvCxnSpPr>
            <p:nvPr/>
          </p:nvCxnSpPr>
          <p:spPr>
            <a:xfrm>
              <a:off x="7014139" y="3270142"/>
              <a:ext cx="732380" cy="1532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EC39F8F-9A7B-9AE2-6D24-64CC8C69B851}"/>
                </a:ext>
              </a:extLst>
            </p:cNvPr>
            <p:cNvSpPr txBox="1"/>
            <p:nvPr/>
          </p:nvSpPr>
          <p:spPr>
            <a:xfrm>
              <a:off x="7746519" y="3166794"/>
              <a:ext cx="353263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Normal to surface element</a:t>
              </a:r>
            </a:p>
            <a:p>
              <a:pPr algn="ctr"/>
              <a:r>
                <a:rPr lang="en-US" sz="2400" dirty="0"/>
                <a:t>(pseudo-vector)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B76B5D9-C9DD-F94C-8763-8F6C3231422B}"/>
              </a:ext>
            </a:extLst>
          </p:cNvPr>
          <p:cNvGrpSpPr/>
          <p:nvPr/>
        </p:nvGrpSpPr>
        <p:grpSpPr>
          <a:xfrm>
            <a:off x="3318250" y="4083171"/>
            <a:ext cx="6247441" cy="2282799"/>
            <a:chOff x="3571658" y="4075635"/>
            <a:chExt cx="6247441" cy="22827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EA89C94-E302-BA67-9094-3DA539D98BC7}"/>
                    </a:ext>
                  </a:extLst>
                </p:cNvPr>
                <p:cNvSpPr txBox="1"/>
                <p:nvPr/>
              </p:nvSpPr>
              <p:spPr>
                <a:xfrm>
                  <a:off x="3571658" y="4458161"/>
                  <a:ext cx="3442481" cy="12428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∭"/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  <m:sup/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𝑝𝑑𝑉</m:t>
                            </m:r>
                          </m:e>
                        </m:nary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EA89C94-E302-BA67-9094-3DA539D98B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1658" y="4458161"/>
                  <a:ext cx="3442481" cy="124284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EBD2E89-214F-19B2-43F0-ECA50144FE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8281" y="4506430"/>
              <a:ext cx="274526" cy="4296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7F03EA3-9AE9-2E06-DB23-F1FD2EDD720A}"/>
                </a:ext>
              </a:extLst>
            </p:cNvPr>
            <p:cNvSpPr txBox="1"/>
            <p:nvPr/>
          </p:nvSpPr>
          <p:spPr>
            <a:xfrm>
              <a:off x="3860901" y="4075635"/>
              <a:ext cx="8354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Mass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0690867-271E-0EA7-BCF1-EB44EEEAF6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7901" y="4581984"/>
              <a:ext cx="463932" cy="370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ACBEDB5-24C0-3600-88E4-6ADA4B929FA5}"/>
                </a:ext>
              </a:extLst>
            </p:cNvPr>
            <p:cNvSpPr txBox="1"/>
            <p:nvPr/>
          </p:nvSpPr>
          <p:spPr>
            <a:xfrm>
              <a:off x="6706580" y="4227328"/>
              <a:ext cx="31125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Density (pseudo-scalar)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85D6D01-CF64-4EC9-4E92-647BB870D40A}"/>
                </a:ext>
              </a:extLst>
            </p:cNvPr>
            <p:cNvCxnSpPr>
              <a:cxnSpLocks/>
            </p:cNvCxnSpPr>
            <p:nvPr/>
          </p:nvCxnSpPr>
          <p:spPr>
            <a:xfrm>
              <a:off x="6836243" y="5162358"/>
              <a:ext cx="276579" cy="3650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53DD1BD-08B5-C4AC-9168-81074476750E}"/>
                </a:ext>
              </a:extLst>
            </p:cNvPr>
            <p:cNvSpPr txBox="1"/>
            <p:nvPr/>
          </p:nvSpPr>
          <p:spPr>
            <a:xfrm>
              <a:off x="6222569" y="5527437"/>
              <a:ext cx="313855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Volume of infinitesimal </a:t>
              </a:r>
            </a:p>
            <a:p>
              <a:r>
                <a:rPr lang="en-US" sz="2400" dirty="0"/>
                <a:t>region (pseudo-scalar)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9491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9626F8-487B-E2A5-8C9C-B828964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053C0-7EF4-5D33-18DB-1D953203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1A201A-AC6C-FED7-CF56-A6DAA43D820A}"/>
              </a:ext>
            </a:extLst>
          </p:cNvPr>
          <p:cNvSpPr txBox="1"/>
          <p:nvPr/>
        </p:nvSpPr>
        <p:spPr>
          <a:xfrm>
            <a:off x="125657" y="2802644"/>
            <a:ext cx="3221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Surface integral: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9C7A12-32C5-783C-1355-199E0480345A}"/>
              </a:ext>
            </a:extLst>
          </p:cNvPr>
          <p:cNvSpPr txBox="1"/>
          <p:nvPr/>
        </p:nvSpPr>
        <p:spPr>
          <a:xfrm>
            <a:off x="125657" y="4804685"/>
            <a:ext cx="3261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Volume integral: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C00E66B-143B-EDFB-77CE-3D7280FB3502}"/>
                  </a:ext>
                </a:extLst>
              </p:cNvPr>
              <p:cNvSpPr txBox="1"/>
              <p:nvPr/>
            </p:nvSpPr>
            <p:spPr>
              <a:xfrm>
                <a:off x="3103663" y="492535"/>
                <a:ext cx="3494739" cy="1298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  <m:sup/>
                        <m:e>
                          <m:acc>
                            <m:accPr>
                              <m:chr m:val="̂"/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C00E66B-143B-EDFB-77CE-3D7280FB3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663" y="492535"/>
                <a:ext cx="3494739" cy="1298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D55B91-EC85-73EE-88AF-350C5BF15D3D}"/>
                  </a:ext>
                </a:extLst>
              </p:cNvPr>
              <p:cNvSpPr txBox="1"/>
              <p:nvPr/>
            </p:nvSpPr>
            <p:spPr>
              <a:xfrm>
                <a:off x="3081440" y="2434398"/>
                <a:ext cx="3742883" cy="13029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  <m:sty m:val="p"/>
                        </m:rPr>
                        <a:rPr lang="el-GR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</m:d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∑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∑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D55B91-EC85-73EE-88AF-350C5BF15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440" y="2434398"/>
                <a:ext cx="3742883" cy="13029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A89C94-E302-BA67-9094-3DA539D98BC7}"/>
                  </a:ext>
                </a:extLst>
              </p:cNvPr>
              <p:cNvSpPr txBox="1"/>
              <p:nvPr/>
            </p:nvSpPr>
            <p:spPr>
              <a:xfrm>
                <a:off x="3318250" y="4465697"/>
                <a:ext cx="3442481" cy="12428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∭"/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𝑝𝑑𝑉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A89C94-E302-BA67-9094-3DA539D98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250" y="4465697"/>
                <a:ext cx="3442481" cy="12428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7008767-C2B0-A31E-7FF6-CF17607034E6}"/>
              </a:ext>
            </a:extLst>
          </p:cNvPr>
          <p:cNvSpPr txBox="1"/>
          <p:nvPr/>
        </p:nvSpPr>
        <p:spPr>
          <a:xfrm>
            <a:off x="7221789" y="1019302"/>
            <a:ext cx="39851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surface has a single perpendicular </a:t>
            </a:r>
          </a:p>
          <a:p>
            <a:r>
              <a:rPr lang="en-US" sz="2000" dirty="0"/>
              <a:t>direction only in three dimensions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713858-BE58-5844-39A8-BB9ED4E57427}"/>
              </a:ext>
            </a:extLst>
          </p:cNvPr>
          <p:cNvSpPr txBox="1"/>
          <p:nvPr/>
        </p:nvSpPr>
        <p:spPr>
          <a:xfrm>
            <a:off x="6908256" y="2644705"/>
            <a:ext cx="51878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All require a notion of product between vectors </a:t>
            </a:r>
          </a:p>
          <a:p>
            <a:r>
              <a:rPr lang="en-US" sz="2000" dirty="0"/>
              <a:t>which is only defined on Riemannian spaces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E4A61E-811F-88CE-10A9-27D35AD43073}"/>
              </a:ext>
            </a:extLst>
          </p:cNvPr>
          <p:cNvSpPr txBox="1"/>
          <p:nvPr/>
        </p:nvSpPr>
        <p:spPr>
          <a:xfrm>
            <a:off x="9214386" y="3737383"/>
            <a:ext cx="2958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Those that define a metric tensor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5489A9-121B-25C6-EAC7-4440279F857D}"/>
              </a:ext>
            </a:extLst>
          </p:cNvPr>
          <p:cNvCxnSpPr>
            <a:cxnSpLocks/>
          </p:cNvCxnSpPr>
          <p:nvPr/>
        </p:nvCxnSpPr>
        <p:spPr>
          <a:xfrm flipH="1" flipV="1">
            <a:off x="10461356" y="3293390"/>
            <a:ext cx="294468" cy="443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D9151D-F826-363F-7417-2D25B59D7D5A}"/>
              </a:ext>
            </a:extLst>
          </p:cNvPr>
          <p:cNvCxnSpPr>
            <a:cxnSpLocks/>
          </p:cNvCxnSpPr>
          <p:nvPr/>
        </p:nvCxnSpPr>
        <p:spPr>
          <a:xfrm flipH="1">
            <a:off x="6760731" y="1790711"/>
            <a:ext cx="1287958" cy="899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7B46FFB-420D-E30F-C7FF-3EF1AA6E7C4F}"/>
              </a:ext>
            </a:extLst>
          </p:cNvPr>
          <p:cNvSpPr txBox="1"/>
          <p:nvPr/>
        </p:nvSpPr>
        <p:spPr>
          <a:xfrm>
            <a:off x="455827" y="800604"/>
            <a:ext cx="2600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Line integral:</a:t>
            </a:r>
          </a:p>
        </p:txBody>
      </p:sp>
    </p:spTree>
    <p:extLst>
      <p:ext uri="{BB962C8B-B14F-4D97-AF65-F5344CB8AC3E}">
        <p14:creationId xmlns:p14="http://schemas.microsoft.com/office/powerpoint/2010/main" val="1916548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6D6DEE-D55A-F95E-60C3-B28A89887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28C966-6CC0-4CE5-17EC-8B235CD9C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C5A985-7E55-0582-CBF0-3AE9CBCF7F4B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071382" cy="11535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Suppose we understood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200" dirty="0"/>
                  <a:t> as maps that for each infinitesimal </a:t>
                </a:r>
              </a:p>
              <a:p>
                <a:r>
                  <a:rPr lang="en-US" sz="3200" dirty="0"/>
                  <a:t>region return an infinitesimal contribution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𝑑𝑊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m:rPr>
                        <m:sty m:val="p"/>
                      </m:rPr>
                      <a:rPr lang="en-US" sz="3200" i="0" dirty="0" err="1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𝑑𝑚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C5A985-7E55-0582-CBF0-3AE9CBCF7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071382" cy="1153521"/>
              </a:xfrm>
              <a:prstGeom prst="rect">
                <a:avLst/>
              </a:prstGeom>
              <a:blipFill>
                <a:blip r:embed="rId2"/>
                <a:stretch>
                  <a:fillRect l="-1263" r="-354" b="-16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49D0E3-A26B-26B2-E562-2DF44DD61F16}"/>
                  </a:ext>
                </a:extLst>
              </p:cNvPr>
              <p:cNvSpPr txBox="1"/>
              <p:nvPr/>
            </p:nvSpPr>
            <p:spPr>
              <a:xfrm>
                <a:off x="9806171" y="1991357"/>
                <a:ext cx="20119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4400" dirty="0"/>
                  <a:t>-forms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49D0E3-A26B-26B2-E562-2DF44DD61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171" y="1991357"/>
                <a:ext cx="2011961" cy="769441"/>
              </a:xfrm>
              <a:prstGeom prst="rect">
                <a:avLst/>
              </a:prstGeom>
              <a:blipFill>
                <a:blip r:embed="rId3"/>
                <a:stretch>
                  <a:fillRect t="-16667" r="-11515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268BB76-0E6C-A05A-6E51-D12274C3CF25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 flipV="1">
            <a:off x="8033567" y="1916075"/>
            <a:ext cx="1772604" cy="460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D577C7-26F9-8E35-9D7A-D52B7E95959D}"/>
              </a:ext>
            </a:extLst>
          </p:cNvPr>
          <p:cNvCxnSpPr>
            <a:cxnSpLocks/>
            <a:stCxn id="8" idx="1"/>
            <a:endCxn id="5" idx="3"/>
          </p:cNvCxnSpPr>
          <p:nvPr/>
        </p:nvCxnSpPr>
        <p:spPr>
          <a:xfrm flipH="1">
            <a:off x="8569355" y="2376078"/>
            <a:ext cx="1236816" cy="2613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2DD609-4F4E-A056-C65A-18CCA33EED50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H="1">
            <a:off x="8420019" y="2376078"/>
            <a:ext cx="1386152" cy="1090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FD5C232-5153-E5D5-439C-4FC2802985D1}"/>
                  </a:ext>
                </a:extLst>
              </p:cNvPr>
              <p:cNvSpPr txBox="1"/>
              <p:nvPr/>
            </p:nvSpPr>
            <p:spPr>
              <a:xfrm>
                <a:off x="2771614" y="2815128"/>
                <a:ext cx="5648405" cy="13029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  <m:sty m:val="p"/>
                        </m:rPr>
                        <a:rPr lang="el-GR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</m:d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∑</m:t>
                          </m:r>
                        </m:sub>
                        <m:sup/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l-GR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</m:nary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∑</m:t>
                          </m:r>
                        </m:sub>
                        <m:sup/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∑</m:t>
                          </m:r>
                        </m:e>
                      </m:nary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FD5C232-5153-E5D5-439C-4FC280298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614" y="2815128"/>
                <a:ext cx="5648405" cy="13029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FEF49365-172B-643B-B9D7-3153972FF0F1}"/>
              </a:ext>
            </a:extLst>
          </p:cNvPr>
          <p:cNvSpPr txBox="1"/>
          <p:nvPr/>
        </p:nvSpPr>
        <p:spPr>
          <a:xfrm>
            <a:off x="473557" y="3143455"/>
            <a:ext cx="2127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Two-form: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736EF7-445A-8413-5A8E-02A905B9E58F}"/>
                  </a:ext>
                </a:extLst>
              </p:cNvPr>
              <p:cNvSpPr txBox="1"/>
              <p:nvPr/>
            </p:nvSpPr>
            <p:spPr>
              <a:xfrm>
                <a:off x="2771614" y="4368077"/>
                <a:ext cx="5797741" cy="12428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∭"/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𝑑𝑚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hr m:val="∭"/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𝑑𝑉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736EF7-445A-8413-5A8E-02A905B9E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614" y="4368077"/>
                <a:ext cx="5797741" cy="12428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069659A5-0B79-43E8-BBF5-76EEBD692E73}"/>
              </a:ext>
            </a:extLst>
          </p:cNvPr>
          <p:cNvSpPr txBox="1"/>
          <p:nvPr/>
        </p:nvSpPr>
        <p:spPr>
          <a:xfrm>
            <a:off x="321304" y="4666332"/>
            <a:ext cx="2432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Three-form: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A080B1-A53D-8728-CCB6-11879606D271}"/>
                  </a:ext>
                </a:extLst>
              </p:cNvPr>
              <p:cNvSpPr txBox="1"/>
              <p:nvPr/>
            </p:nvSpPr>
            <p:spPr>
              <a:xfrm>
                <a:off x="2771614" y="1266987"/>
                <a:ext cx="5261953" cy="1298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  <m:sup/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𝑑𝑊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  <m:sup/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A080B1-A53D-8728-CCB6-11879606D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614" y="1266987"/>
                <a:ext cx="5261953" cy="12981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5E873AEB-AC74-A592-ECF6-D345243E29D9}"/>
              </a:ext>
            </a:extLst>
          </p:cNvPr>
          <p:cNvSpPr txBox="1"/>
          <p:nvPr/>
        </p:nvSpPr>
        <p:spPr>
          <a:xfrm>
            <a:off x="472146" y="1592910"/>
            <a:ext cx="2130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One-form:</a:t>
            </a:r>
          </a:p>
        </p:txBody>
      </p:sp>
    </p:spTree>
    <p:extLst>
      <p:ext uri="{BB962C8B-B14F-4D97-AF65-F5344CB8AC3E}">
        <p14:creationId xmlns:p14="http://schemas.microsoft.com/office/powerpoint/2010/main" val="1015596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74844D-D6DD-D2A4-3CB4-8A0040C85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7DB3DC-8591-0640-2340-A998F139F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8A2EA3-9927-3DBE-4A34-389F197EC4BD}"/>
                  </a:ext>
                </a:extLst>
              </p:cNvPr>
              <p:cNvSpPr txBox="1"/>
              <p:nvPr/>
            </p:nvSpPr>
            <p:spPr>
              <a:xfrm>
                <a:off x="119730" y="131736"/>
                <a:ext cx="38732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Properties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-forms: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8A2EA3-9927-3DBE-4A34-389F197EC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131736"/>
                <a:ext cx="3873240" cy="584775"/>
              </a:xfrm>
              <a:prstGeom prst="rect">
                <a:avLst/>
              </a:prstGeom>
              <a:blipFill>
                <a:blip r:embed="rId2"/>
                <a:stretch>
                  <a:fillRect l="-4094" t="-12500" r="-3307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AB59AFE-439E-CBE1-DD1E-1FD4A55A37E8}"/>
              </a:ext>
            </a:extLst>
          </p:cNvPr>
          <p:cNvSpPr txBox="1"/>
          <p:nvPr/>
        </p:nvSpPr>
        <p:spPr>
          <a:xfrm>
            <a:off x="119730" y="1128794"/>
            <a:ext cx="9359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Each infinitesimal region can be understood as a parallelepiped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6A3CB3-399B-2CA8-DF60-2940F03D0784}"/>
              </a:ext>
            </a:extLst>
          </p:cNvPr>
          <p:cNvCxnSpPr/>
          <p:nvPr/>
        </p:nvCxnSpPr>
        <p:spPr>
          <a:xfrm flipH="1">
            <a:off x="8911525" y="772333"/>
            <a:ext cx="697424" cy="356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B53B02-20BE-B143-6185-596675464208}"/>
              </a:ext>
            </a:extLst>
          </p:cNvPr>
          <p:cNvSpPr txBox="1"/>
          <p:nvPr/>
        </p:nvSpPr>
        <p:spPr>
          <a:xfrm>
            <a:off x="8853025" y="316401"/>
            <a:ext cx="2923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Fully identified by its sides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1E35C0-A6A4-20E0-EB0F-22CC25818B3C}"/>
              </a:ext>
            </a:extLst>
          </p:cNvPr>
          <p:cNvCxnSpPr>
            <a:cxnSpLocks/>
          </p:cNvCxnSpPr>
          <p:nvPr/>
        </p:nvCxnSpPr>
        <p:spPr>
          <a:xfrm flipH="1" flipV="1">
            <a:off x="1769632" y="1652014"/>
            <a:ext cx="790413" cy="356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C1FD45A-0BFE-94AD-EFE6-771C495BED84}"/>
                  </a:ext>
                </a:extLst>
              </p:cNvPr>
              <p:cNvSpPr txBox="1"/>
              <p:nvPr/>
            </p:nvSpPr>
            <p:spPr>
              <a:xfrm>
                <a:off x="2806637" y="1710354"/>
                <a:ext cx="593015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-form acts on the sides of the parallelepiped, </a:t>
                </a:r>
              </a:p>
              <a:p>
                <a:r>
                  <a:rPr lang="en-US" sz="2000" dirty="0"/>
                  <a:t>whose number matches the dimensionality of the form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C1FD45A-0BFE-94AD-EFE6-771C495BE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637" y="1710354"/>
                <a:ext cx="5930150" cy="707886"/>
              </a:xfrm>
              <a:prstGeom prst="rect">
                <a:avLst/>
              </a:prstGeom>
              <a:blipFill>
                <a:blip r:embed="rId3"/>
                <a:stretch>
                  <a:fillRect l="-1028" t="-5172" r="-308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C50C8ADB-A648-DEA1-E2A7-0DC36C1FD814}"/>
              </a:ext>
            </a:extLst>
          </p:cNvPr>
          <p:cNvSpPr txBox="1"/>
          <p:nvPr/>
        </p:nvSpPr>
        <p:spPr>
          <a:xfrm>
            <a:off x="3835831" y="3649925"/>
            <a:ext cx="6176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Since they are linear functions of the infinitesimal regions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471582-43CC-3129-5502-4253F472B054}"/>
              </a:ext>
            </a:extLst>
          </p:cNvPr>
          <p:cNvSpPr txBox="1"/>
          <p:nvPr/>
        </p:nvSpPr>
        <p:spPr>
          <a:xfrm>
            <a:off x="66061" y="4227124"/>
            <a:ext cx="5023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All forms must be anti-symmetric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355A80-1AEC-D076-E2AB-C11BFED4E3F8}"/>
              </a:ext>
            </a:extLst>
          </p:cNvPr>
          <p:cNvSpPr txBox="1"/>
          <p:nvPr/>
        </p:nvSpPr>
        <p:spPr>
          <a:xfrm>
            <a:off x="3772782" y="5246489"/>
            <a:ext cx="57065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Switching the order of the sides does not change the </a:t>
            </a:r>
          </a:p>
          <a:p>
            <a:r>
              <a:rPr lang="en-US" sz="2000" dirty="0"/>
              <a:t>parallelepiped, but it changes its orientation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D57E44-56E3-A508-84C9-A7C0928A588E}"/>
              </a:ext>
            </a:extLst>
          </p:cNvPr>
          <p:cNvCxnSpPr>
            <a:cxnSpLocks/>
          </p:cNvCxnSpPr>
          <p:nvPr/>
        </p:nvCxnSpPr>
        <p:spPr>
          <a:xfrm flipH="1" flipV="1">
            <a:off x="3772782" y="4730110"/>
            <a:ext cx="822465" cy="516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4F19B76-80DD-34B8-F464-69624EF2E546}"/>
              </a:ext>
            </a:extLst>
          </p:cNvPr>
          <p:cNvSpPr txBox="1"/>
          <p:nvPr/>
        </p:nvSpPr>
        <p:spPr>
          <a:xfrm>
            <a:off x="66061" y="2814567"/>
            <a:ext cx="11224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Will be linear functions of the vectors that define these infinitesimal regions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36CFC21-3D79-87B8-83E1-492CAB5CE4CC}"/>
              </a:ext>
            </a:extLst>
          </p:cNvPr>
          <p:cNvCxnSpPr>
            <a:cxnSpLocks/>
          </p:cNvCxnSpPr>
          <p:nvPr/>
        </p:nvCxnSpPr>
        <p:spPr>
          <a:xfrm flipH="1" flipV="1">
            <a:off x="2806637" y="3348187"/>
            <a:ext cx="1029194" cy="53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153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47F6FA-D89A-E570-50DF-7B9E0F94F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9832AB-8690-D3E9-68E0-8020109B9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D888B9-80E3-E86A-924B-FCEBCD44A9D1}"/>
              </a:ext>
            </a:extLst>
          </p:cNvPr>
          <p:cNvSpPr txBox="1"/>
          <p:nvPr/>
        </p:nvSpPr>
        <p:spPr>
          <a:xfrm>
            <a:off x="36710" y="123986"/>
            <a:ext cx="12101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Writing the displacements and forms in terms of components and basic elements: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FD502C4-7FA8-4C21-8439-DACDB90E6B19}"/>
                  </a:ext>
                </a:extLst>
              </p:cNvPr>
              <p:cNvSpPr txBox="1"/>
              <p:nvPr/>
            </p:nvSpPr>
            <p:spPr>
              <a:xfrm>
                <a:off x="178401" y="867842"/>
                <a:ext cx="2262478" cy="600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𝑑𝑃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FD502C4-7FA8-4C21-8439-DACDB90E6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01" y="867842"/>
                <a:ext cx="2262478" cy="6008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FE8DD91-4B12-3B13-2F19-DD4EAB791D04}"/>
                  </a:ext>
                </a:extLst>
              </p:cNvPr>
              <p:cNvSpPr txBox="1"/>
              <p:nvPr/>
            </p:nvSpPr>
            <p:spPr>
              <a:xfrm>
                <a:off x="2634444" y="916020"/>
                <a:ext cx="1703672" cy="600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FE8DD91-4B12-3B13-2F19-DD4EAB791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444" y="916020"/>
                <a:ext cx="1703672" cy="6008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2F71E5-3C05-6515-CF1C-FA5A1FFC4B22}"/>
                  </a:ext>
                </a:extLst>
              </p:cNvPr>
              <p:cNvSpPr txBox="1"/>
              <p:nvPr/>
            </p:nvSpPr>
            <p:spPr>
              <a:xfrm>
                <a:off x="4821300" y="841676"/>
                <a:ext cx="3047757" cy="651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2F71E5-3C05-6515-CF1C-FA5A1FFC4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300" y="841676"/>
                <a:ext cx="3047757" cy="6517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F9325C3-B2F3-7121-EA2F-E636C7998CE9}"/>
                  </a:ext>
                </a:extLst>
              </p:cNvPr>
              <p:cNvSpPr txBox="1"/>
              <p:nvPr/>
            </p:nvSpPr>
            <p:spPr>
              <a:xfrm>
                <a:off x="7919686" y="841676"/>
                <a:ext cx="4176400" cy="651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sSup>
                        <m:sSup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F9325C3-B2F3-7121-EA2F-E636C7998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9686" y="841676"/>
                <a:ext cx="4176400" cy="6517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FD746D4-3FE8-B043-DCE9-DB9629D2DC71}"/>
              </a:ext>
            </a:extLst>
          </p:cNvPr>
          <p:cNvSpPr txBox="1"/>
          <p:nvPr/>
        </p:nvSpPr>
        <p:spPr>
          <a:xfrm>
            <a:off x="36710" y="1651197"/>
            <a:ext cx="10791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Anti-symmetry means that switching the indexes introduces a minus sign: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827F0BF-AE00-1977-EBE5-5568AA63A1C8}"/>
                  </a:ext>
                </a:extLst>
              </p:cNvPr>
              <p:cNvSpPr txBox="1"/>
              <p:nvPr/>
            </p:nvSpPr>
            <p:spPr>
              <a:xfrm>
                <a:off x="926412" y="2256290"/>
                <a:ext cx="170803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827F0BF-AE00-1977-EBE5-5568AA63A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412" y="2256290"/>
                <a:ext cx="1708032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F38719-8CD0-777C-FE98-ED3E615B50BF}"/>
                  </a:ext>
                </a:extLst>
              </p:cNvPr>
              <p:cNvSpPr txBox="1"/>
              <p:nvPr/>
            </p:nvSpPr>
            <p:spPr>
              <a:xfrm>
                <a:off x="3103663" y="2188331"/>
                <a:ext cx="2168927" cy="6243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F38719-8CD0-777C-FE98-ED3E615B5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663" y="2188331"/>
                <a:ext cx="2168927" cy="6243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CAE6AC-5056-9E99-457E-7937E2965EB4}"/>
                  </a:ext>
                </a:extLst>
              </p:cNvPr>
              <p:cNvSpPr txBox="1"/>
              <p:nvPr/>
            </p:nvSpPr>
            <p:spPr>
              <a:xfrm>
                <a:off x="5864730" y="2169550"/>
                <a:ext cx="2464521" cy="6243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CAE6AC-5056-9E99-457E-7937E2965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730" y="2169550"/>
                <a:ext cx="2464521" cy="6243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3CD0118-9D17-1CFE-ADC6-8FF46CAF6BE3}"/>
              </a:ext>
            </a:extLst>
          </p:cNvPr>
          <p:cNvSpPr txBox="1"/>
          <p:nvPr/>
        </p:nvSpPr>
        <p:spPr>
          <a:xfrm>
            <a:off x="36710" y="2805075"/>
            <a:ext cx="5889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Therefore, our integrals can be written: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3389AC2-7306-8AAE-808D-9F79165D9077}"/>
                  </a:ext>
                </a:extLst>
              </p:cNvPr>
              <p:cNvSpPr txBox="1"/>
              <p:nvPr/>
            </p:nvSpPr>
            <p:spPr>
              <a:xfrm>
                <a:off x="7412989" y="3196981"/>
                <a:ext cx="4740400" cy="1099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∭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3389AC2-7306-8AAE-808D-9F79165D9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989" y="3196981"/>
                <a:ext cx="4740400" cy="109901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84D7E4B-ABEE-99BF-4BBE-243D26528F68}"/>
                  </a:ext>
                </a:extLst>
              </p:cNvPr>
              <p:cNvSpPr txBox="1"/>
              <p:nvPr/>
            </p:nvSpPr>
            <p:spPr>
              <a:xfrm>
                <a:off x="3079641" y="3178193"/>
                <a:ext cx="3930178" cy="11516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  <m:sty m:val="p"/>
                        </m:rPr>
                        <a:rPr lang="el-GR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∑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84D7E4B-ABEE-99BF-4BBE-243D26528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641" y="3178193"/>
                <a:ext cx="3930178" cy="115166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895D7CB-5B27-1376-0A29-3338A4062ED4}"/>
                  </a:ext>
                </a:extLst>
              </p:cNvPr>
              <p:cNvSpPr txBox="1"/>
              <p:nvPr/>
            </p:nvSpPr>
            <p:spPr>
              <a:xfrm>
                <a:off x="60009" y="3172808"/>
                <a:ext cx="2996333" cy="11473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895D7CB-5B27-1376-0A29-3338A4062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9" y="3172808"/>
                <a:ext cx="2996333" cy="11473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720247-FB01-FC8E-FE98-16A5EEE06679}"/>
              </a:ext>
            </a:extLst>
          </p:cNvPr>
          <p:cNvCxnSpPr>
            <a:cxnSpLocks/>
          </p:cNvCxnSpPr>
          <p:nvPr/>
        </p:nvCxnSpPr>
        <p:spPr>
          <a:xfrm flipH="1">
            <a:off x="4188126" y="4076903"/>
            <a:ext cx="1182894" cy="655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163F5DF-9441-7FFF-ECA2-551F69DE18F9}"/>
                  </a:ext>
                </a:extLst>
              </p:cNvPr>
              <p:cNvSpPr txBox="1"/>
              <p:nvPr/>
            </p:nvSpPr>
            <p:spPr>
              <a:xfrm>
                <a:off x="2209892" y="4667721"/>
                <a:ext cx="213532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Gives flux through </a:t>
                </a:r>
              </a:p>
              <a:p>
                <a:r>
                  <a:rPr lang="en-US" sz="2000" dirty="0"/>
                  <a:t>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𝑖𝑗</m:t>
                    </m:r>
                  </m:oMath>
                </a14:m>
                <a:r>
                  <a:rPr lang="en-US" sz="2000" dirty="0"/>
                  <a:t> plane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163F5DF-9441-7FFF-ECA2-551F69DE1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92" y="4667721"/>
                <a:ext cx="2135328" cy="707886"/>
              </a:xfrm>
              <a:prstGeom prst="rect">
                <a:avLst/>
              </a:prstGeom>
              <a:blipFill>
                <a:blip r:embed="rId12"/>
                <a:stretch>
                  <a:fillRect l="-3143" t="-5172" r="-200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2BA57A1-8E14-9F5C-D8A5-4DDCF9A4C231}"/>
              </a:ext>
            </a:extLst>
          </p:cNvPr>
          <p:cNvCxnSpPr>
            <a:cxnSpLocks/>
          </p:cNvCxnSpPr>
          <p:nvPr/>
        </p:nvCxnSpPr>
        <p:spPr>
          <a:xfrm flipH="1">
            <a:off x="8988053" y="4076903"/>
            <a:ext cx="651380" cy="647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B0F79E-75FE-FA8C-E291-633516A40D20}"/>
                  </a:ext>
                </a:extLst>
              </p:cNvPr>
              <p:cNvSpPr txBox="1"/>
              <p:nvPr/>
            </p:nvSpPr>
            <p:spPr>
              <a:xfrm>
                <a:off x="7096990" y="4693614"/>
                <a:ext cx="229524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Value of the density </a:t>
                </a:r>
              </a:p>
              <a:p>
                <a:r>
                  <a:rPr lang="en-US" sz="2000" dirty="0"/>
                  <a:t>over the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𝑖𝑗𝑘</m:t>
                    </m:r>
                  </m:oMath>
                </a14:m>
                <a:r>
                  <a:rPr lang="en-US" sz="2000" dirty="0"/>
                  <a:t> volume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B0F79E-75FE-FA8C-E291-633516A40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6990" y="4693614"/>
                <a:ext cx="2295244" cy="707886"/>
              </a:xfrm>
              <a:prstGeom prst="rect">
                <a:avLst/>
              </a:prstGeom>
              <a:blipFill>
                <a:blip r:embed="rId13"/>
                <a:stretch>
                  <a:fillRect l="-2653" t="-5172" r="-2653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D94666-7432-7D29-C410-11F0B137282D}"/>
              </a:ext>
            </a:extLst>
          </p:cNvPr>
          <p:cNvCxnSpPr>
            <a:cxnSpLocks/>
          </p:cNvCxnSpPr>
          <p:nvPr/>
        </p:nvCxnSpPr>
        <p:spPr>
          <a:xfrm flipH="1">
            <a:off x="9812778" y="3159018"/>
            <a:ext cx="121636" cy="477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3B18FEF-1A48-6C03-9E03-944A95DFDC92}"/>
                  </a:ext>
                </a:extLst>
              </p:cNvPr>
              <p:cNvSpPr txBox="1"/>
              <p:nvPr/>
            </p:nvSpPr>
            <p:spPr>
              <a:xfrm>
                <a:off x="9006168" y="2451132"/>
                <a:ext cx="277864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Units of mass divided by </a:t>
                </a:r>
              </a:p>
              <a:p>
                <a:r>
                  <a:rPr lang="en-US" sz="2000" dirty="0"/>
                  <a:t>the units of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3B18FEF-1A48-6C03-9E03-944A95DFD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6168" y="2451132"/>
                <a:ext cx="2778646" cy="707886"/>
              </a:xfrm>
              <a:prstGeom prst="rect">
                <a:avLst/>
              </a:prstGeom>
              <a:blipFill>
                <a:blip r:embed="rId14"/>
                <a:stretch>
                  <a:fillRect l="-2193" t="-4310" r="-1316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322B522-078D-9703-6B47-5AF9568515B4}"/>
              </a:ext>
            </a:extLst>
          </p:cNvPr>
          <p:cNvCxnSpPr>
            <a:cxnSpLocks/>
          </p:cNvCxnSpPr>
          <p:nvPr/>
        </p:nvCxnSpPr>
        <p:spPr>
          <a:xfrm flipH="1">
            <a:off x="5013473" y="4201313"/>
            <a:ext cx="512589" cy="1223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73FFC7B-53DA-98DF-5A47-744B0A2FF5D3}"/>
                  </a:ext>
                </a:extLst>
              </p:cNvPr>
              <p:cNvSpPr txBox="1"/>
              <p:nvPr/>
            </p:nvSpPr>
            <p:spPr>
              <a:xfrm>
                <a:off x="3749348" y="5461215"/>
                <a:ext cx="328994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Units of magnetic flux divided</a:t>
                </a:r>
              </a:p>
              <a:p>
                <a:r>
                  <a:rPr lang="en-US" sz="2000" dirty="0"/>
                  <a:t> by the units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73FFC7B-53DA-98DF-5A47-744B0A2FF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348" y="5461215"/>
                <a:ext cx="3289940" cy="707886"/>
              </a:xfrm>
              <a:prstGeom prst="rect">
                <a:avLst/>
              </a:prstGeom>
              <a:blipFill>
                <a:blip r:embed="rId15"/>
                <a:stretch>
                  <a:fillRect l="-1852" t="-5172" r="-1296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134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9A01BB-F43D-60FE-7E24-918A270E3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FD96E5-9285-50CB-7411-D4551644A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FFDA5A-A4AD-7051-E70E-C4EFDBAB0C18}"/>
              </a:ext>
            </a:extLst>
          </p:cNvPr>
          <p:cNvSpPr txBox="1"/>
          <p:nvPr/>
        </p:nvSpPr>
        <p:spPr>
          <a:xfrm>
            <a:off x="119730" y="54030"/>
            <a:ext cx="98591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can also rewrite the integrals in terms of parametrizations of the surfaces </a:t>
            </a:r>
          </a:p>
          <a:p>
            <a:r>
              <a:rPr lang="en-US" sz="2400" dirty="0"/>
              <a:t>and the components of the forms along said parameterization: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E95AD0-D65C-35FF-D26C-7CCF99CCE4DE}"/>
                  </a:ext>
                </a:extLst>
              </p:cNvPr>
              <p:cNvSpPr txBox="1"/>
              <p:nvPr/>
            </p:nvSpPr>
            <p:spPr>
              <a:xfrm>
                <a:off x="0" y="2913552"/>
                <a:ext cx="11320471" cy="1152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∭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nary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ctrlPr>
                                    <a:rPr lang="en-US" sz="28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𝑑𝑢</m:t>
                                  </m:r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bSup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𝑑𝑣</m:t>
                                  </m:r>
                                  <m:sSub>
                                    <m:sSubPr>
                                      <m:ctrlP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bSup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𝑑𝑤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E95AD0-D65C-35FF-D26C-7CCF99CCE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913552"/>
                <a:ext cx="11320471" cy="11521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EE4CB3-724F-EA8B-C6CA-ECD763EDB38B}"/>
                  </a:ext>
                </a:extLst>
              </p:cNvPr>
              <p:cNvSpPr txBox="1"/>
              <p:nvPr/>
            </p:nvSpPr>
            <p:spPr>
              <a:xfrm>
                <a:off x="0" y="1868806"/>
                <a:ext cx="11481925" cy="1152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  <m:sty m:val="p"/>
                        </m:rPr>
                        <a:rPr lang="el-GR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∑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nary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𝑑𝑢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𝑑𝑣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sup>
                                <m:e>
                                  <m:nary>
                                    <m:nary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sz="28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sz="28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𝑢𝑣</m:t>
                                          </m:r>
                                        </m:sub>
                                      </m:s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𝑑𝑢</m:t>
                                      </m:r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𝑑𝑣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EE4CB3-724F-EA8B-C6CA-ECD763EDB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68806"/>
                <a:ext cx="11481925" cy="11521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E72067-CFE7-18E4-2A73-CE9FDD5B4071}"/>
                  </a:ext>
                </a:extLst>
              </p:cNvPr>
              <p:cNvSpPr txBox="1"/>
              <p:nvPr/>
            </p:nvSpPr>
            <p:spPr>
              <a:xfrm>
                <a:off x="0" y="809064"/>
                <a:ext cx="7380482" cy="1152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e>
                      </m:nary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𝑑𝑢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E72067-CFE7-18E4-2A73-CE9FDD5B4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09064"/>
                <a:ext cx="7380482" cy="11521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471B59-E77A-13AB-7D25-01A51B5C712A}"/>
                  </a:ext>
                </a:extLst>
              </p:cNvPr>
              <p:cNvSpPr txBox="1"/>
              <p:nvPr/>
            </p:nvSpPr>
            <p:spPr>
              <a:xfrm>
                <a:off x="1071920" y="3958298"/>
                <a:ext cx="4063485" cy="1123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sup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𝑑𝑢𝑑𝑣𝑑𝑤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471B59-E77A-13AB-7D25-01A51B5C7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920" y="3958298"/>
                <a:ext cx="4063485" cy="1123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E484AEA-98E2-AB23-4C26-EF67E5EFE58C}"/>
              </a:ext>
            </a:extLst>
          </p:cNvPr>
          <p:cNvSpPr txBox="1"/>
          <p:nvPr/>
        </p:nvSpPr>
        <p:spPr>
          <a:xfrm>
            <a:off x="3690241" y="5251903"/>
            <a:ext cx="58174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Useful if the surfaces possess different </a:t>
            </a:r>
          </a:p>
          <a:p>
            <a:r>
              <a:rPr lang="en-US" sz="2800" dirty="0"/>
              <a:t>symmetries than the forms</a:t>
            </a:r>
          </a:p>
        </p:txBody>
      </p:sp>
    </p:spTree>
    <p:extLst>
      <p:ext uri="{BB962C8B-B14F-4D97-AF65-F5344CB8AC3E}">
        <p14:creationId xmlns:p14="http://schemas.microsoft.com/office/powerpoint/2010/main" val="2788888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89615</TotalTime>
  <Words>1861</Words>
  <Application>Microsoft Office PowerPoint</Application>
  <PresentationFormat>Widescreen</PresentationFormat>
  <Paragraphs>281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Theme</vt:lpstr>
      <vt:lpstr>Reversing differential topology 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Phillip Kaufman</cp:lastModifiedBy>
  <cp:revision>222</cp:revision>
  <dcterms:created xsi:type="dcterms:W3CDTF">2021-04-07T15:17:47Z</dcterms:created>
  <dcterms:modified xsi:type="dcterms:W3CDTF">2024-08-01T00:28:55Z</dcterms:modified>
</cp:coreProperties>
</file>